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0" r:id="rId1"/>
  </p:sldMasterIdLst>
  <p:notesMasterIdLst>
    <p:notesMasterId r:id="rId32"/>
  </p:notesMasterIdLst>
  <p:sldIdLst>
    <p:sldId id="446" r:id="rId2"/>
    <p:sldId id="256" r:id="rId3"/>
    <p:sldId id="271" r:id="rId4"/>
    <p:sldId id="258" r:id="rId5"/>
    <p:sldId id="257" r:id="rId6"/>
    <p:sldId id="277" r:id="rId7"/>
    <p:sldId id="474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475" r:id="rId16"/>
    <p:sldId id="448" r:id="rId17"/>
    <p:sldId id="473" r:id="rId18"/>
    <p:sldId id="449" r:id="rId19"/>
    <p:sldId id="450" r:id="rId20"/>
    <p:sldId id="447" r:id="rId21"/>
    <p:sldId id="266" r:id="rId22"/>
    <p:sldId id="267" r:id="rId23"/>
    <p:sldId id="272" r:id="rId24"/>
    <p:sldId id="273" r:id="rId25"/>
    <p:sldId id="274" r:id="rId26"/>
    <p:sldId id="275" r:id="rId27"/>
    <p:sldId id="276" r:id="rId28"/>
    <p:sldId id="445" r:id="rId29"/>
    <p:sldId id="290" r:id="rId30"/>
    <p:sldId id="309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75D7CD-1BA6-4504-AA1E-7E9DBF0DEE27}" v="544" dt="2023-10-31T08:55:52.2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26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borah Jenkins" userId="3cd02ba5-e528-4585-978d-4fde2b47730a" providerId="ADAL" clId="{580E0890-C2F1-4F9D-9343-F25068640AB8}"/>
    <pc:docChg chg="modSld">
      <pc:chgData name="Deborah Jenkins" userId="3cd02ba5-e528-4585-978d-4fde2b47730a" providerId="ADAL" clId="{580E0890-C2F1-4F9D-9343-F25068640AB8}" dt="2023-09-20T10:30:00.012" v="31" actId="14100"/>
      <pc:docMkLst>
        <pc:docMk/>
      </pc:docMkLst>
      <pc:sldChg chg="modSp mod">
        <pc:chgData name="Deborah Jenkins" userId="3cd02ba5-e528-4585-978d-4fde2b47730a" providerId="ADAL" clId="{580E0890-C2F1-4F9D-9343-F25068640AB8}" dt="2023-09-20T10:28:13.869" v="20" actId="207"/>
        <pc:sldMkLst>
          <pc:docMk/>
          <pc:sldMk cId="1317953078" sldId="257"/>
        </pc:sldMkLst>
        <pc:spChg chg="mod">
          <ac:chgData name="Deborah Jenkins" userId="3cd02ba5-e528-4585-978d-4fde2b47730a" providerId="ADAL" clId="{580E0890-C2F1-4F9D-9343-F25068640AB8}" dt="2023-09-20T10:28:13.869" v="20" actId="207"/>
          <ac:spMkLst>
            <pc:docMk/>
            <pc:sldMk cId="1317953078" sldId="257"/>
            <ac:spMk id="2" creationId="{69C8BCD5-7A74-A6D6-B8D6-0E28DAECFE58}"/>
          </ac:spMkLst>
        </pc:spChg>
      </pc:sldChg>
      <pc:sldChg chg="modSp mod">
        <pc:chgData name="Deborah Jenkins" userId="3cd02ba5-e528-4585-978d-4fde2b47730a" providerId="ADAL" clId="{580E0890-C2F1-4F9D-9343-F25068640AB8}" dt="2023-09-20T10:28:34.725" v="22" actId="207"/>
        <pc:sldMkLst>
          <pc:docMk/>
          <pc:sldMk cId="782138987" sldId="258"/>
        </pc:sldMkLst>
        <pc:spChg chg="mod">
          <ac:chgData name="Deborah Jenkins" userId="3cd02ba5-e528-4585-978d-4fde2b47730a" providerId="ADAL" clId="{580E0890-C2F1-4F9D-9343-F25068640AB8}" dt="2023-09-20T10:28:34.725" v="22" actId="207"/>
          <ac:spMkLst>
            <pc:docMk/>
            <pc:sldMk cId="782138987" sldId="258"/>
            <ac:spMk id="2" creationId="{F60C644B-FC38-B83A-FF0C-3C259A68FF24}"/>
          </ac:spMkLst>
        </pc:spChg>
      </pc:sldChg>
      <pc:sldChg chg="modSp mod">
        <pc:chgData name="Deborah Jenkins" userId="3cd02ba5-e528-4585-978d-4fde2b47730a" providerId="ADAL" clId="{580E0890-C2F1-4F9D-9343-F25068640AB8}" dt="2023-09-20T10:29:11.006" v="23" actId="14100"/>
        <pc:sldMkLst>
          <pc:docMk/>
          <pc:sldMk cId="2737327293" sldId="263"/>
        </pc:sldMkLst>
        <pc:picChg chg="mod">
          <ac:chgData name="Deborah Jenkins" userId="3cd02ba5-e528-4585-978d-4fde2b47730a" providerId="ADAL" clId="{580E0890-C2F1-4F9D-9343-F25068640AB8}" dt="2023-09-20T10:29:11.006" v="23" actId="14100"/>
          <ac:picMkLst>
            <pc:docMk/>
            <pc:sldMk cId="2737327293" sldId="263"/>
            <ac:picMk id="4" creationId="{C2C6DEC3-F388-4322-AA58-A672634C4C1B}"/>
          </ac:picMkLst>
        </pc:picChg>
      </pc:sldChg>
      <pc:sldChg chg="modSp mod">
        <pc:chgData name="Deborah Jenkins" userId="3cd02ba5-e528-4585-978d-4fde2b47730a" providerId="ADAL" clId="{580E0890-C2F1-4F9D-9343-F25068640AB8}" dt="2023-09-20T10:29:21.947" v="25" actId="14100"/>
        <pc:sldMkLst>
          <pc:docMk/>
          <pc:sldMk cId="1348365519" sldId="264"/>
        </pc:sldMkLst>
        <pc:picChg chg="mod">
          <ac:chgData name="Deborah Jenkins" userId="3cd02ba5-e528-4585-978d-4fde2b47730a" providerId="ADAL" clId="{580E0890-C2F1-4F9D-9343-F25068640AB8}" dt="2023-09-20T10:29:21.947" v="25" actId="14100"/>
          <ac:picMkLst>
            <pc:docMk/>
            <pc:sldMk cId="1348365519" sldId="264"/>
            <ac:picMk id="4" creationId="{7D54FCC1-9CE0-4F7E-3D3A-1546AA40F401}"/>
          </ac:picMkLst>
        </pc:picChg>
      </pc:sldChg>
      <pc:sldChg chg="modSp mod">
        <pc:chgData name="Deborah Jenkins" userId="3cd02ba5-e528-4585-978d-4fde2b47730a" providerId="ADAL" clId="{580E0890-C2F1-4F9D-9343-F25068640AB8}" dt="2023-09-20T10:29:32.488" v="26" actId="14100"/>
        <pc:sldMkLst>
          <pc:docMk/>
          <pc:sldMk cId="2327919632" sldId="265"/>
        </pc:sldMkLst>
        <pc:picChg chg="mod">
          <ac:chgData name="Deborah Jenkins" userId="3cd02ba5-e528-4585-978d-4fde2b47730a" providerId="ADAL" clId="{580E0890-C2F1-4F9D-9343-F25068640AB8}" dt="2023-09-20T10:29:32.488" v="26" actId="14100"/>
          <ac:picMkLst>
            <pc:docMk/>
            <pc:sldMk cId="2327919632" sldId="265"/>
            <ac:picMk id="4" creationId="{CCFE2C9A-C13D-0F01-14BF-6528A2BF639C}"/>
          </ac:picMkLst>
        </pc:picChg>
      </pc:sldChg>
      <pc:sldChg chg="modSp mod">
        <pc:chgData name="Deborah Jenkins" userId="3cd02ba5-e528-4585-978d-4fde2b47730a" providerId="ADAL" clId="{580E0890-C2F1-4F9D-9343-F25068640AB8}" dt="2023-09-20T10:29:44.970" v="29" actId="1076"/>
        <pc:sldMkLst>
          <pc:docMk/>
          <pc:sldMk cId="4133552346" sldId="268"/>
        </pc:sldMkLst>
        <pc:spChg chg="mod">
          <ac:chgData name="Deborah Jenkins" userId="3cd02ba5-e528-4585-978d-4fde2b47730a" providerId="ADAL" clId="{580E0890-C2F1-4F9D-9343-F25068640AB8}" dt="2023-09-20T10:29:42.030" v="28" actId="1076"/>
          <ac:spMkLst>
            <pc:docMk/>
            <pc:sldMk cId="4133552346" sldId="268"/>
            <ac:spMk id="3" creationId="{00351E1A-4861-C632-F942-068F94B4D610}"/>
          </ac:spMkLst>
        </pc:spChg>
        <pc:spChg chg="mod">
          <ac:chgData name="Deborah Jenkins" userId="3cd02ba5-e528-4585-978d-4fde2b47730a" providerId="ADAL" clId="{580E0890-C2F1-4F9D-9343-F25068640AB8}" dt="2023-09-20T10:29:39.289" v="27" actId="1076"/>
          <ac:spMkLst>
            <pc:docMk/>
            <pc:sldMk cId="4133552346" sldId="268"/>
            <ac:spMk id="8" creationId="{C184743B-DA12-F432-6C43-7304AC6A7FBE}"/>
          </ac:spMkLst>
        </pc:spChg>
        <pc:picChg chg="mod">
          <ac:chgData name="Deborah Jenkins" userId="3cd02ba5-e528-4585-978d-4fde2b47730a" providerId="ADAL" clId="{580E0890-C2F1-4F9D-9343-F25068640AB8}" dt="2023-09-20T10:29:44.970" v="29" actId="1076"/>
          <ac:picMkLst>
            <pc:docMk/>
            <pc:sldMk cId="4133552346" sldId="268"/>
            <ac:picMk id="4" creationId="{4A16A7D7-DACB-8918-7C09-9E0E061ED17B}"/>
          </ac:picMkLst>
        </pc:picChg>
      </pc:sldChg>
      <pc:sldChg chg="modSp">
        <pc:chgData name="Deborah Jenkins" userId="3cd02ba5-e528-4585-978d-4fde2b47730a" providerId="ADAL" clId="{580E0890-C2F1-4F9D-9343-F25068640AB8}" dt="2023-09-20T10:27:44.018" v="0"/>
        <pc:sldMkLst>
          <pc:docMk/>
          <pc:sldMk cId="3360493048" sldId="271"/>
        </pc:sldMkLst>
        <pc:spChg chg="mod">
          <ac:chgData name="Deborah Jenkins" userId="3cd02ba5-e528-4585-978d-4fde2b47730a" providerId="ADAL" clId="{580E0890-C2F1-4F9D-9343-F25068640AB8}" dt="2023-09-20T10:27:44.018" v="0"/>
          <ac:spMkLst>
            <pc:docMk/>
            <pc:sldMk cId="3360493048" sldId="271"/>
            <ac:spMk id="2" creationId="{534D53DA-91DE-6507-4523-6D2BE118642B}"/>
          </ac:spMkLst>
        </pc:spChg>
        <pc:spChg chg="mod">
          <ac:chgData name="Deborah Jenkins" userId="3cd02ba5-e528-4585-978d-4fde2b47730a" providerId="ADAL" clId="{580E0890-C2F1-4F9D-9343-F25068640AB8}" dt="2023-09-20T10:27:44.018" v="0"/>
          <ac:spMkLst>
            <pc:docMk/>
            <pc:sldMk cId="3360493048" sldId="271"/>
            <ac:spMk id="3" creationId="{316BF749-223C-AE1F-F0DE-17BAB11B51DC}"/>
          </ac:spMkLst>
        </pc:spChg>
        <pc:spChg chg="mod">
          <ac:chgData name="Deborah Jenkins" userId="3cd02ba5-e528-4585-978d-4fde2b47730a" providerId="ADAL" clId="{580E0890-C2F1-4F9D-9343-F25068640AB8}" dt="2023-09-20T10:27:44.018" v="0"/>
          <ac:spMkLst>
            <pc:docMk/>
            <pc:sldMk cId="3360493048" sldId="271"/>
            <ac:spMk id="4" creationId="{22832B79-2931-3E44-9A07-FB77EF4CCCD0}"/>
          </ac:spMkLst>
        </pc:spChg>
      </pc:sldChg>
      <pc:sldChg chg="modSp mod">
        <pc:chgData name="Deborah Jenkins" userId="3cd02ba5-e528-4585-978d-4fde2b47730a" providerId="ADAL" clId="{580E0890-C2F1-4F9D-9343-F25068640AB8}" dt="2023-09-20T10:29:54.239" v="30" actId="14100"/>
        <pc:sldMkLst>
          <pc:docMk/>
          <pc:sldMk cId="1030300598" sldId="275"/>
        </pc:sldMkLst>
        <pc:picChg chg="mod">
          <ac:chgData name="Deborah Jenkins" userId="3cd02ba5-e528-4585-978d-4fde2b47730a" providerId="ADAL" clId="{580E0890-C2F1-4F9D-9343-F25068640AB8}" dt="2023-09-20T10:29:54.239" v="30" actId="14100"/>
          <ac:picMkLst>
            <pc:docMk/>
            <pc:sldMk cId="1030300598" sldId="275"/>
            <ac:picMk id="5" creationId="{7E69012D-3B44-9515-EFFC-932551465260}"/>
          </ac:picMkLst>
        </pc:picChg>
      </pc:sldChg>
      <pc:sldChg chg="modSp mod">
        <pc:chgData name="Deborah Jenkins" userId="3cd02ba5-e528-4585-978d-4fde2b47730a" providerId="ADAL" clId="{580E0890-C2F1-4F9D-9343-F25068640AB8}" dt="2023-09-20T10:28:27.190" v="21" actId="207"/>
        <pc:sldMkLst>
          <pc:docMk/>
          <pc:sldMk cId="370739280" sldId="277"/>
        </pc:sldMkLst>
        <pc:spChg chg="mod">
          <ac:chgData name="Deborah Jenkins" userId="3cd02ba5-e528-4585-978d-4fde2b47730a" providerId="ADAL" clId="{580E0890-C2F1-4F9D-9343-F25068640AB8}" dt="2023-09-20T10:28:27.190" v="21" actId="207"/>
          <ac:spMkLst>
            <pc:docMk/>
            <pc:sldMk cId="370739280" sldId="277"/>
            <ac:spMk id="2" creationId="{657AB8AA-7FA9-0D56-E767-DB6EE9B92FB2}"/>
          </ac:spMkLst>
        </pc:spChg>
      </pc:sldChg>
      <pc:sldChg chg="modSp mod">
        <pc:chgData name="Deborah Jenkins" userId="3cd02ba5-e528-4585-978d-4fde2b47730a" providerId="ADAL" clId="{580E0890-C2F1-4F9D-9343-F25068640AB8}" dt="2023-09-20T10:30:00.012" v="31" actId="14100"/>
        <pc:sldMkLst>
          <pc:docMk/>
          <pc:sldMk cId="4202956621" sldId="445"/>
        </pc:sldMkLst>
        <pc:picChg chg="mod">
          <ac:chgData name="Deborah Jenkins" userId="3cd02ba5-e528-4585-978d-4fde2b47730a" providerId="ADAL" clId="{580E0890-C2F1-4F9D-9343-F25068640AB8}" dt="2023-09-20T10:30:00.012" v="31" actId="14100"/>
          <ac:picMkLst>
            <pc:docMk/>
            <pc:sldMk cId="4202956621" sldId="445"/>
            <ac:picMk id="2" creationId="{C0F85CB5-64BF-4509-ACB6-DEFC6DEECFBB}"/>
          </ac:picMkLst>
        </pc:picChg>
      </pc:sldChg>
      <pc:sldChg chg="modSp mod">
        <pc:chgData name="Deborah Jenkins" userId="3cd02ba5-e528-4585-978d-4fde2b47730a" providerId="ADAL" clId="{580E0890-C2F1-4F9D-9343-F25068640AB8}" dt="2023-09-20T10:28:05.793" v="19" actId="20577"/>
        <pc:sldMkLst>
          <pc:docMk/>
          <pc:sldMk cId="931301183" sldId="446"/>
        </pc:sldMkLst>
        <pc:spChg chg="mod">
          <ac:chgData name="Deborah Jenkins" userId="3cd02ba5-e528-4585-978d-4fde2b47730a" providerId="ADAL" clId="{580E0890-C2F1-4F9D-9343-F25068640AB8}" dt="2023-09-20T10:27:56.190" v="12" actId="6549"/>
          <ac:spMkLst>
            <pc:docMk/>
            <pc:sldMk cId="931301183" sldId="446"/>
            <ac:spMk id="4" creationId="{F87B34D3-CF74-F251-B88E-14F79E250091}"/>
          </ac:spMkLst>
        </pc:spChg>
        <pc:spChg chg="mod">
          <ac:chgData name="Deborah Jenkins" userId="3cd02ba5-e528-4585-978d-4fde2b47730a" providerId="ADAL" clId="{580E0890-C2F1-4F9D-9343-F25068640AB8}" dt="2023-09-20T10:28:01.621" v="13" actId="207"/>
          <ac:spMkLst>
            <pc:docMk/>
            <pc:sldMk cId="931301183" sldId="446"/>
            <ac:spMk id="5" creationId="{066E66B9-5E97-9ABB-EF4B-9D37D0CF9BE5}"/>
          </ac:spMkLst>
        </pc:spChg>
        <pc:spChg chg="mod">
          <ac:chgData name="Deborah Jenkins" userId="3cd02ba5-e528-4585-978d-4fde2b47730a" providerId="ADAL" clId="{580E0890-C2F1-4F9D-9343-F25068640AB8}" dt="2023-09-20T10:28:05.793" v="19" actId="20577"/>
          <ac:spMkLst>
            <pc:docMk/>
            <pc:sldMk cId="931301183" sldId="446"/>
            <ac:spMk id="6" creationId="{2DDBD4A8-0007-5EFA-628C-3A9FCA50BB6B}"/>
          </ac:spMkLst>
        </pc:spChg>
      </pc:sldChg>
    </pc:docChg>
  </pc:docChgLst>
  <pc:docChgLst>
    <pc:chgData name="Deborah Jenkins" userId="3cd02ba5-e528-4585-978d-4fde2b47730a" providerId="ADAL" clId="{2F75D7CD-1BA6-4504-AA1E-7E9DBF0DEE27}"/>
    <pc:docChg chg="undo custSel addSld delSld modSld sldOrd">
      <pc:chgData name="Deborah Jenkins" userId="3cd02ba5-e528-4585-978d-4fde2b47730a" providerId="ADAL" clId="{2F75D7CD-1BA6-4504-AA1E-7E9DBF0DEE27}" dt="2023-10-31T08:55:52.264" v="1459" actId="113"/>
      <pc:docMkLst>
        <pc:docMk/>
      </pc:docMkLst>
      <pc:sldChg chg="modSp mod setBg modClrScheme chgLayout">
        <pc:chgData name="Deborah Jenkins" userId="3cd02ba5-e528-4585-978d-4fde2b47730a" providerId="ADAL" clId="{2F75D7CD-1BA6-4504-AA1E-7E9DBF0DEE27}" dt="2023-10-30T19:11:38.560" v="830"/>
        <pc:sldMkLst>
          <pc:docMk/>
          <pc:sldMk cId="231391402" sldId="256"/>
        </pc:sldMkLst>
        <pc:spChg chg="mod">
          <ac:chgData name="Deborah Jenkins" userId="3cd02ba5-e528-4585-978d-4fde2b47730a" providerId="ADAL" clId="{2F75D7CD-1BA6-4504-AA1E-7E9DBF0DEE27}" dt="2023-10-30T19:11:38.560" v="830"/>
          <ac:spMkLst>
            <pc:docMk/>
            <pc:sldMk cId="231391402" sldId="256"/>
            <ac:spMk id="2" creationId="{9677D3E1-203D-78DB-2EE3-FBF65BD715E5}"/>
          </ac:spMkLst>
        </pc:spChg>
        <pc:spChg chg="mod ord">
          <ac:chgData name="Deborah Jenkins" userId="3cd02ba5-e528-4585-978d-4fde2b47730a" providerId="ADAL" clId="{2F75D7CD-1BA6-4504-AA1E-7E9DBF0DEE27}" dt="2023-10-30T19:11:38.560" v="830"/>
          <ac:spMkLst>
            <pc:docMk/>
            <pc:sldMk cId="231391402" sldId="256"/>
            <ac:spMk id="3" creationId="{931D16EB-5540-8E10-0963-16C86182DC01}"/>
          </ac:spMkLst>
        </pc:spChg>
        <pc:picChg chg="mod">
          <ac:chgData name="Deborah Jenkins" userId="3cd02ba5-e528-4585-978d-4fde2b47730a" providerId="ADAL" clId="{2F75D7CD-1BA6-4504-AA1E-7E9DBF0DEE27}" dt="2023-10-30T15:40:12.449" v="234" actId="26606"/>
          <ac:picMkLst>
            <pc:docMk/>
            <pc:sldMk cId="231391402" sldId="256"/>
            <ac:picMk id="5" creationId="{DE66B71A-30FD-6146-815B-92FC38CDFEED}"/>
          </ac:picMkLst>
        </pc:picChg>
      </pc:sldChg>
      <pc:sldChg chg="addSp delSp modSp mod ord setBg modClrScheme modAnim chgLayout">
        <pc:chgData name="Deborah Jenkins" userId="3cd02ba5-e528-4585-978d-4fde2b47730a" providerId="ADAL" clId="{2F75D7CD-1BA6-4504-AA1E-7E9DBF0DEE27}" dt="2023-10-30T19:18:44.343" v="1061" actId="1076"/>
        <pc:sldMkLst>
          <pc:docMk/>
          <pc:sldMk cId="1317953078" sldId="257"/>
        </pc:sldMkLst>
        <pc:spChg chg="mod">
          <ac:chgData name="Deborah Jenkins" userId="3cd02ba5-e528-4585-978d-4fde2b47730a" providerId="ADAL" clId="{2F75D7CD-1BA6-4504-AA1E-7E9DBF0DEE27}" dt="2023-10-30T19:18:38.796" v="1060" actId="1076"/>
          <ac:spMkLst>
            <pc:docMk/>
            <pc:sldMk cId="1317953078" sldId="257"/>
            <ac:spMk id="2" creationId="{69C8BCD5-7A74-A6D6-B8D6-0E28DAECFE58}"/>
          </ac:spMkLst>
        </pc:spChg>
        <pc:spChg chg="mod ord">
          <ac:chgData name="Deborah Jenkins" userId="3cd02ba5-e528-4585-978d-4fde2b47730a" providerId="ADAL" clId="{2F75D7CD-1BA6-4504-AA1E-7E9DBF0DEE27}" dt="2023-10-30T19:18:44.343" v="1061" actId="1076"/>
          <ac:spMkLst>
            <pc:docMk/>
            <pc:sldMk cId="1317953078" sldId="257"/>
            <ac:spMk id="3" creationId="{F8DAF9A4-7C22-17A5-6F6F-AA053D7DADA7}"/>
          </ac:spMkLst>
        </pc:spChg>
        <pc:spChg chg="add del mod">
          <ac:chgData name="Deborah Jenkins" userId="3cd02ba5-e528-4585-978d-4fde2b47730a" providerId="ADAL" clId="{2F75D7CD-1BA6-4504-AA1E-7E9DBF0DEE27}" dt="2023-10-30T15:44:55.447" v="272" actId="26606"/>
          <ac:spMkLst>
            <pc:docMk/>
            <pc:sldMk cId="1317953078" sldId="257"/>
            <ac:spMk id="8" creationId="{3AB6EBE4-AB81-1CA3-058D-20013B2CF373}"/>
          </ac:spMkLst>
        </pc:spChg>
        <pc:picChg chg="add mod ord">
          <ac:chgData name="Deborah Jenkins" userId="3cd02ba5-e528-4585-978d-4fde2b47730a" providerId="ADAL" clId="{2F75D7CD-1BA6-4504-AA1E-7E9DBF0DEE27}" dt="2023-10-30T19:18:26.311" v="1057" actId="14100"/>
          <ac:picMkLst>
            <pc:docMk/>
            <pc:sldMk cId="1317953078" sldId="257"/>
            <ac:picMk id="4" creationId="{6D67093D-BB5A-3BB9-EEB2-51B4F89E3470}"/>
          </ac:picMkLst>
        </pc:picChg>
      </pc:sldChg>
      <pc:sldChg chg="addSp delSp modSp mod ord setBg modClrScheme modAnim chgLayout">
        <pc:chgData name="Deborah Jenkins" userId="3cd02ba5-e528-4585-978d-4fde2b47730a" providerId="ADAL" clId="{2F75D7CD-1BA6-4504-AA1E-7E9DBF0DEE27}" dt="2023-10-30T19:16:48.423" v="1038"/>
        <pc:sldMkLst>
          <pc:docMk/>
          <pc:sldMk cId="782138987" sldId="258"/>
        </pc:sldMkLst>
        <pc:spChg chg="mod">
          <ac:chgData name="Deborah Jenkins" userId="3cd02ba5-e528-4585-978d-4fde2b47730a" providerId="ADAL" clId="{2F75D7CD-1BA6-4504-AA1E-7E9DBF0DEE27}" dt="2023-10-30T19:16:15.455" v="1030" actId="1076"/>
          <ac:spMkLst>
            <pc:docMk/>
            <pc:sldMk cId="782138987" sldId="258"/>
            <ac:spMk id="2" creationId="{F60C644B-FC38-B83A-FF0C-3C259A68FF24}"/>
          </ac:spMkLst>
        </pc:spChg>
        <pc:spChg chg="mod">
          <ac:chgData name="Deborah Jenkins" userId="3cd02ba5-e528-4585-978d-4fde2b47730a" providerId="ADAL" clId="{2F75D7CD-1BA6-4504-AA1E-7E9DBF0DEE27}" dt="2023-10-30T19:16:12.938" v="1029" actId="1076"/>
          <ac:spMkLst>
            <pc:docMk/>
            <pc:sldMk cId="782138987" sldId="258"/>
            <ac:spMk id="3" creationId="{0641C758-D86D-5758-6541-AB4496595537}"/>
          </ac:spMkLst>
        </pc:spChg>
        <pc:spChg chg="add mod">
          <ac:chgData name="Deborah Jenkins" userId="3cd02ba5-e528-4585-978d-4fde2b47730a" providerId="ADAL" clId="{2F75D7CD-1BA6-4504-AA1E-7E9DBF0DEE27}" dt="2023-10-30T19:16:28.570" v="1034" actId="1076"/>
          <ac:spMkLst>
            <pc:docMk/>
            <pc:sldMk cId="782138987" sldId="258"/>
            <ac:spMk id="6" creationId="{4254D057-F91F-3275-B57B-15E2154593D5}"/>
          </ac:spMkLst>
        </pc:spChg>
        <pc:picChg chg="add del mod">
          <ac:chgData name="Deborah Jenkins" userId="3cd02ba5-e528-4585-978d-4fde2b47730a" providerId="ADAL" clId="{2F75D7CD-1BA6-4504-AA1E-7E9DBF0DEE27}" dt="2023-10-30T19:13:09.525" v="848"/>
          <ac:picMkLst>
            <pc:docMk/>
            <pc:sldMk cId="782138987" sldId="258"/>
            <ac:picMk id="4" creationId="{6DCB907E-9F1D-8F56-52CF-DE41A24D90C1}"/>
          </ac:picMkLst>
        </pc:picChg>
        <pc:picChg chg="add mod">
          <ac:chgData name="Deborah Jenkins" userId="3cd02ba5-e528-4585-978d-4fde2b47730a" providerId="ADAL" clId="{2F75D7CD-1BA6-4504-AA1E-7E9DBF0DEE27}" dt="2023-10-30T19:16:29.779" v="1035" actId="1076"/>
          <ac:picMkLst>
            <pc:docMk/>
            <pc:sldMk cId="782138987" sldId="258"/>
            <ac:picMk id="5" creationId="{5BDD6F71-1EA5-CB05-93B0-B1F4D081876A}"/>
          </ac:picMkLst>
        </pc:picChg>
      </pc:sldChg>
      <pc:sldChg chg="modSp mod setBg modClrScheme modAnim chgLayout">
        <pc:chgData name="Deborah Jenkins" userId="3cd02ba5-e528-4585-978d-4fde2b47730a" providerId="ADAL" clId="{2F75D7CD-1BA6-4504-AA1E-7E9DBF0DEE27}" dt="2023-10-30T19:19:19.290" v="1066" actId="14100"/>
        <pc:sldMkLst>
          <pc:docMk/>
          <pc:sldMk cId="1036806639" sldId="259"/>
        </pc:sldMkLst>
        <pc:spChg chg="mod">
          <ac:chgData name="Deborah Jenkins" userId="3cd02ba5-e528-4585-978d-4fde2b47730a" providerId="ADAL" clId="{2F75D7CD-1BA6-4504-AA1E-7E9DBF0DEE27}" dt="2023-10-30T19:19:16.036" v="1065" actId="403"/>
          <ac:spMkLst>
            <pc:docMk/>
            <pc:sldMk cId="1036806639" sldId="259"/>
            <ac:spMk id="2" creationId="{FB516A5E-4946-3B5E-7D84-04CE007D0715}"/>
          </ac:spMkLst>
        </pc:spChg>
        <pc:spChg chg="mod ord">
          <ac:chgData name="Deborah Jenkins" userId="3cd02ba5-e528-4585-978d-4fde2b47730a" providerId="ADAL" clId="{2F75D7CD-1BA6-4504-AA1E-7E9DBF0DEE27}" dt="2023-10-30T18:30:07.486" v="491" actId="14100"/>
          <ac:spMkLst>
            <pc:docMk/>
            <pc:sldMk cId="1036806639" sldId="259"/>
            <ac:spMk id="3" creationId="{51400D93-D71C-6124-F59F-1D5705B70882}"/>
          </ac:spMkLst>
        </pc:spChg>
        <pc:picChg chg="mod">
          <ac:chgData name="Deborah Jenkins" userId="3cd02ba5-e528-4585-978d-4fde2b47730a" providerId="ADAL" clId="{2F75D7CD-1BA6-4504-AA1E-7E9DBF0DEE27}" dt="2023-10-30T19:19:19.290" v="1066" actId="14100"/>
          <ac:picMkLst>
            <pc:docMk/>
            <pc:sldMk cId="1036806639" sldId="259"/>
            <ac:picMk id="4" creationId="{40EA18D6-48C4-9355-744B-370836CB83DD}"/>
          </ac:picMkLst>
        </pc:picChg>
      </pc:sldChg>
      <pc:sldChg chg="modSp mod setBg modClrScheme chgLayout">
        <pc:chgData name="Deborah Jenkins" userId="3cd02ba5-e528-4585-978d-4fde2b47730a" providerId="ADAL" clId="{2F75D7CD-1BA6-4504-AA1E-7E9DBF0DEE27}" dt="2023-10-30T18:31:18.303" v="512" actId="20577"/>
        <pc:sldMkLst>
          <pc:docMk/>
          <pc:sldMk cId="2001731849" sldId="260"/>
        </pc:sldMkLst>
        <pc:spChg chg="mod">
          <ac:chgData name="Deborah Jenkins" userId="3cd02ba5-e528-4585-978d-4fde2b47730a" providerId="ADAL" clId="{2F75D7CD-1BA6-4504-AA1E-7E9DBF0DEE27}" dt="2023-10-30T18:31:00.397" v="506" actId="1076"/>
          <ac:spMkLst>
            <pc:docMk/>
            <pc:sldMk cId="2001731849" sldId="260"/>
            <ac:spMk id="2" creationId="{1702641D-0D5D-E6E9-B9CA-E861FC56C106}"/>
          </ac:spMkLst>
        </pc:spChg>
        <pc:spChg chg="mod ord">
          <ac:chgData name="Deborah Jenkins" userId="3cd02ba5-e528-4585-978d-4fde2b47730a" providerId="ADAL" clId="{2F75D7CD-1BA6-4504-AA1E-7E9DBF0DEE27}" dt="2023-10-30T18:31:18.303" v="512" actId="20577"/>
          <ac:spMkLst>
            <pc:docMk/>
            <pc:sldMk cId="2001731849" sldId="260"/>
            <ac:spMk id="3" creationId="{E66BE702-56F3-7714-BE24-DE06F6C423AB}"/>
          </ac:spMkLst>
        </pc:spChg>
        <pc:picChg chg="mod">
          <ac:chgData name="Deborah Jenkins" userId="3cd02ba5-e528-4585-978d-4fde2b47730a" providerId="ADAL" clId="{2F75D7CD-1BA6-4504-AA1E-7E9DBF0DEE27}" dt="2023-10-30T18:30:20.912" v="495" actId="1076"/>
          <ac:picMkLst>
            <pc:docMk/>
            <pc:sldMk cId="2001731849" sldId="260"/>
            <ac:picMk id="5" creationId="{3AFD6158-9B7D-7AD1-D27A-DBF5E4E5BCBA}"/>
          </ac:picMkLst>
        </pc:picChg>
      </pc:sldChg>
      <pc:sldChg chg="addSp modSp mod setBg modClrScheme modAnim chgLayout">
        <pc:chgData name="Deborah Jenkins" userId="3cd02ba5-e528-4585-978d-4fde2b47730a" providerId="ADAL" clId="{2F75D7CD-1BA6-4504-AA1E-7E9DBF0DEE27}" dt="2023-10-30T19:20:16.640" v="1067" actId="1076"/>
        <pc:sldMkLst>
          <pc:docMk/>
          <pc:sldMk cId="4280304973" sldId="261"/>
        </pc:sldMkLst>
        <pc:spChg chg="mod">
          <ac:chgData name="Deborah Jenkins" userId="3cd02ba5-e528-4585-978d-4fde2b47730a" providerId="ADAL" clId="{2F75D7CD-1BA6-4504-AA1E-7E9DBF0DEE27}" dt="2023-10-30T19:11:38.560" v="830"/>
          <ac:spMkLst>
            <pc:docMk/>
            <pc:sldMk cId="4280304973" sldId="261"/>
            <ac:spMk id="2" creationId="{74AE2A4E-71C2-26F1-0A28-253995163021}"/>
          </ac:spMkLst>
        </pc:spChg>
        <pc:spChg chg="mod">
          <ac:chgData name="Deborah Jenkins" userId="3cd02ba5-e528-4585-978d-4fde2b47730a" providerId="ADAL" clId="{2F75D7CD-1BA6-4504-AA1E-7E9DBF0DEE27}" dt="2023-10-30T18:32:22.519" v="527" actId="6549"/>
          <ac:spMkLst>
            <pc:docMk/>
            <pc:sldMk cId="4280304973" sldId="261"/>
            <ac:spMk id="3" creationId="{BE15B061-8334-EBF6-6472-A10C89073AA5}"/>
          </ac:spMkLst>
        </pc:spChg>
        <pc:picChg chg="mod">
          <ac:chgData name="Deborah Jenkins" userId="3cd02ba5-e528-4585-978d-4fde2b47730a" providerId="ADAL" clId="{2F75D7CD-1BA6-4504-AA1E-7E9DBF0DEE27}" dt="2023-10-30T18:32:04.536" v="524" actId="14100"/>
          <ac:picMkLst>
            <pc:docMk/>
            <pc:sldMk cId="4280304973" sldId="261"/>
            <ac:picMk id="4" creationId="{28965EE6-A20D-3CB8-635D-71FCAA7EEE7F}"/>
          </ac:picMkLst>
        </pc:picChg>
        <pc:picChg chg="add mod">
          <ac:chgData name="Deborah Jenkins" userId="3cd02ba5-e528-4585-978d-4fde2b47730a" providerId="ADAL" clId="{2F75D7CD-1BA6-4504-AA1E-7E9DBF0DEE27}" dt="2023-10-30T19:20:16.640" v="1067" actId="1076"/>
          <ac:picMkLst>
            <pc:docMk/>
            <pc:sldMk cId="4280304973" sldId="261"/>
            <ac:picMk id="5" creationId="{CD433C2A-AEA4-5803-FD9B-E324756560A2}"/>
          </ac:picMkLst>
        </pc:picChg>
      </pc:sldChg>
      <pc:sldChg chg="modSp mod setBg modClrScheme modAnim chgLayout">
        <pc:chgData name="Deborah Jenkins" userId="3cd02ba5-e528-4585-978d-4fde2b47730a" providerId="ADAL" clId="{2F75D7CD-1BA6-4504-AA1E-7E9DBF0DEE27}" dt="2023-10-30T18:37:25.294" v="584" actId="20577"/>
        <pc:sldMkLst>
          <pc:docMk/>
          <pc:sldMk cId="3005200718" sldId="262"/>
        </pc:sldMkLst>
        <pc:spChg chg="mod">
          <ac:chgData name="Deborah Jenkins" userId="3cd02ba5-e528-4585-978d-4fde2b47730a" providerId="ADAL" clId="{2F75D7CD-1BA6-4504-AA1E-7E9DBF0DEE27}" dt="2023-10-30T18:36:33.670" v="560" actId="14100"/>
          <ac:spMkLst>
            <pc:docMk/>
            <pc:sldMk cId="3005200718" sldId="262"/>
            <ac:spMk id="2" creationId="{77681798-478E-FBE0-979D-BFC0256C2AC4}"/>
          </ac:spMkLst>
        </pc:spChg>
        <pc:spChg chg="mod">
          <ac:chgData name="Deborah Jenkins" userId="3cd02ba5-e528-4585-978d-4fde2b47730a" providerId="ADAL" clId="{2F75D7CD-1BA6-4504-AA1E-7E9DBF0DEE27}" dt="2023-10-30T18:37:25.294" v="584" actId="20577"/>
          <ac:spMkLst>
            <pc:docMk/>
            <pc:sldMk cId="3005200718" sldId="262"/>
            <ac:spMk id="3" creationId="{1FAAB4FF-DE94-975C-7C79-717251CADD3D}"/>
          </ac:spMkLst>
        </pc:spChg>
        <pc:picChg chg="mod">
          <ac:chgData name="Deborah Jenkins" userId="3cd02ba5-e528-4585-978d-4fde2b47730a" providerId="ADAL" clId="{2F75D7CD-1BA6-4504-AA1E-7E9DBF0DEE27}" dt="2023-10-30T18:37:16.893" v="574" actId="1076"/>
          <ac:picMkLst>
            <pc:docMk/>
            <pc:sldMk cId="3005200718" sldId="262"/>
            <ac:picMk id="4" creationId="{8F88F19F-A040-682C-C6C5-DAAACDFB5339}"/>
          </ac:picMkLst>
        </pc:picChg>
      </pc:sldChg>
      <pc:sldChg chg="modSp mod setBg modClrScheme modAnim chgLayout">
        <pc:chgData name="Deborah Jenkins" userId="3cd02ba5-e528-4585-978d-4fde2b47730a" providerId="ADAL" clId="{2F75D7CD-1BA6-4504-AA1E-7E9DBF0DEE27}" dt="2023-10-31T08:52:29.518" v="1427"/>
        <pc:sldMkLst>
          <pc:docMk/>
          <pc:sldMk cId="2737327293" sldId="263"/>
        </pc:sldMkLst>
        <pc:spChg chg="mod">
          <ac:chgData name="Deborah Jenkins" userId="3cd02ba5-e528-4585-978d-4fde2b47730a" providerId="ADAL" clId="{2F75D7CD-1BA6-4504-AA1E-7E9DBF0DEE27}" dt="2023-10-30T18:37:46.469" v="587" actId="1076"/>
          <ac:spMkLst>
            <pc:docMk/>
            <pc:sldMk cId="2737327293" sldId="263"/>
            <ac:spMk id="2" creationId="{937F949A-D9DA-D08F-2E9A-DE5E1F5AC6B6}"/>
          </ac:spMkLst>
        </pc:spChg>
        <pc:spChg chg="mod">
          <ac:chgData name="Deborah Jenkins" userId="3cd02ba5-e528-4585-978d-4fde2b47730a" providerId="ADAL" clId="{2F75D7CD-1BA6-4504-AA1E-7E9DBF0DEE27}" dt="2023-10-30T18:37:49.633" v="588" actId="1076"/>
          <ac:spMkLst>
            <pc:docMk/>
            <pc:sldMk cId="2737327293" sldId="263"/>
            <ac:spMk id="3" creationId="{F5B8EDAD-AB75-2E27-74B5-913FB6D670C3}"/>
          </ac:spMkLst>
        </pc:spChg>
        <pc:picChg chg="mod ord">
          <ac:chgData name="Deborah Jenkins" userId="3cd02ba5-e528-4585-978d-4fde2b47730a" providerId="ADAL" clId="{2F75D7CD-1BA6-4504-AA1E-7E9DBF0DEE27}" dt="2023-10-30T18:37:40.867" v="586" actId="1076"/>
          <ac:picMkLst>
            <pc:docMk/>
            <pc:sldMk cId="2737327293" sldId="263"/>
            <ac:picMk id="4" creationId="{C2C6DEC3-F388-4322-AA58-A672634C4C1B}"/>
          </ac:picMkLst>
        </pc:picChg>
      </pc:sldChg>
      <pc:sldChg chg="modSp mod ord setBg modClrScheme modAnim chgLayout">
        <pc:chgData name="Deborah Jenkins" userId="3cd02ba5-e528-4585-978d-4fde2b47730a" providerId="ADAL" clId="{2F75D7CD-1BA6-4504-AA1E-7E9DBF0DEE27}" dt="2023-10-30T18:44:18.754" v="640" actId="20577"/>
        <pc:sldMkLst>
          <pc:docMk/>
          <pc:sldMk cId="1348365519" sldId="264"/>
        </pc:sldMkLst>
        <pc:spChg chg="mod">
          <ac:chgData name="Deborah Jenkins" userId="3cd02ba5-e528-4585-978d-4fde2b47730a" providerId="ADAL" clId="{2F75D7CD-1BA6-4504-AA1E-7E9DBF0DEE27}" dt="2023-10-30T18:38:20.781" v="593" actId="404"/>
          <ac:spMkLst>
            <pc:docMk/>
            <pc:sldMk cId="1348365519" sldId="264"/>
            <ac:spMk id="2" creationId="{0A82D35B-BE4E-00F7-08F3-FFBFA752749D}"/>
          </ac:spMkLst>
        </pc:spChg>
        <pc:spChg chg="mod">
          <ac:chgData name="Deborah Jenkins" userId="3cd02ba5-e528-4585-978d-4fde2b47730a" providerId="ADAL" clId="{2F75D7CD-1BA6-4504-AA1E-7E9DBF0DEE27}" dt="2023-10-30T18:44:18.754" v="640" actId="20577"/>
          <ac:spMkLst>
            <pc:docMk/>
            <pc:sldMk cId="1348365519" sldId="264"/>
            <ac:spMk id="3" creationId="{19419DC4-81AD-D64C-07CE-36804F1B6677}"/>
          </ac:spMkLst>
        </pc:spChg>
        <pc:picChg chg="mod ord">
          <ac:chgData name="Deborah Jenkins" userId="3cd02ba5-e528-4585-978d-4fde2b47730a" providerId="ADAL" clId="{2F75D7CD-1BA6-4504-AA1E-7E9DBF0DEE27}" dt="2023-10-30T18:38:09.685" v="590" actId="1076"/>
          <ac:picMkLst>
            <pc:docMk/>
            <pc:sldMk cId="1348365519" sldId="264"/>
            <ac:picMk id="4" creationId="{7D54FCC1-9CE0-4F7E-3D3A-1546AA40F401}"/>
          </ac:picMkLst>
        </pc:picChg>
      </pc:sldChg>
      <pc:sldChg chg="modSp mod setBg modClrScheme modAnim chgLayout">
        <pc:chgData name="Deborah Jenkins" userId="3cd02ba5-e528-4585-978d-4fde2b47730a" providerId="ADAL" clId="{2F75D7CD-1BA6-4504-AA1E-7E9DBF0DEE27}" dt="2023-10-30T18:45:36.985" v="661"/>
        <pc:sldMkLst>
          <pc:docMk/>
          <pc:sldMk cId="2327919632" sldId="265"/>
        </pc:sldMkLst>
        <pc:spChg chg="mod">
          <ac:chgData name="Deborah Jenkins" userId="3cd02ba5-e528-4585-978d-4fde2b47730a" providerId="ADAL" clId="{2F75D7CD-1BA6-4504-AA1E-7E9DBF0DEE27}" dt="2023-10-30T18:44:50.094" v="645" actId="1076"/>
          <ac:spMkLst>
            <pc:docMk/>
            <pc:sldMk cId="2327919632" sldId="265"/>
            <ac:spMk id="2" creationId="{4DCF3852-9DB8-BBAF-D840-79771EEA8F75}"/>
          </ac:spMkLst>
        </pc:spChg>
        <pc:spChg chg="mod">
          <ac:chgData name="Deborah Jenkins" userId="3cd02ba5-e528-4585-978d-4fde2b47730a" providerId="ADAL" clId="{2F75D7CD-1BA6-4504-AA1E-7E9DBF0DEE27}" dt="2023-10-30T18:45:22.105" v="659" actId="403"/>
          <ac:spMkLst>
            <pc:docMk/>
            <pc:sldMk cId="2327919632" sldId="265"/>
            <ac:spMk id="3" creationId="{A8F92738-8628-5C3B-99ED-81B869E47D10}"/>
          </ac:spMkLst>
        </pc:spChg>
        <pc:picChg chg="mod ord">
          <ac:chgData name="Deborah Jenkins" userId="3cd02ba5-e528-4585-978d-4fde2b47730a" providerId="ADAL" clId="{2F75D7CD-1BA6-4504-AA1E-7E9DBF0DEE27}" dt="2023-10-30T18:44:41.657" v="642" actId="1076"/>
          <ac:picMkLst>
            <pc:docMk/>
            <pc:sldMk cId="2327919632" sldId="265"/>
            <ac:picMk id="4" creationId="{CCFE2C9A-C13D-0F01-14BF-6528A2BF639C}"/>
          </ac:picMkLst>
        </pc:picChg>
      </pc:sldChg>
      <pc:sldChg chg="modSp mod setBg modClrScheme modAnim chgLayout">
        <pc:chgData name="Deborah Jenkins" userId="3cd02ba5-e528-4585-978d-4fde2b47730a" providerId="ADAL" clId="{2F75D7CD-1BA6-4504-AA1E-7E9DBF0DEE27}" dt="2023-10-30T18:58:03.517" v="705" actId="14100"/>
        <pc:sldMkLst>
          <pc:docMk/>
          <pc:sldMk cId="1541081198" sldId="266"/>
        </pc:sldMkLst>
        <pc:spChg chg="mod">
          <ac:chgData name="Deborah Jenkins" userId="3cd02ba5-e528-4585-978d-4fde2b47730a" providerId="ADAL" clId="{2F75D7CD-1BA6-4504-AA1E-7E9DBF0DEE27}" dt="2023-10-30T18:57:59.522" v="704" actId="14100"/>
          <ac:spMkLst>
            <pc:docMk/>
            <pc:sldMk cId="1541081198" sldId="266"/>
            <ac:spMk id="2" creationId="{D3B0D5FD-81AA-3B2C-3CB9-4B21811DD287}"/>
          </ac:spMkLst>
        </pc:spChg>
        <pc:spChg chg="mod">
          <ac:chgData name="Deborah Jenkins" userId="3cd02ba5-e528-4585-978d-4fde2b47730a" providerId="ADAL" clId="{2F75D7CD-1BA6-4504-AA1E-7E9DBF0DEE27}" dt="2023-10-30T18:58:03.517" v="705" actId="14100"/>
          <ac:spMkLst>
            <pc:docMk/>
            <pc:sldMk cId="1541081198" sldId="266"/>
            <ac:spMk id="3" creationId="{E905A09B-8523-F2A3-A0E2-C671E7E99616}"/>
          </ac:spMkLst>
        </pc:spChg>
        <pc:picChg chg="mod">
          <ac:chgData name="Deborah Jenkins" userId="3cd02ba5-e528-4585-978d-4fde2b47730a" providerId="ADAL" clId="{2F75D7CD-1BA6-4504-AA1E-7E9DBF0DEE27}" dt="2023-10-30T18:57:34.766" v="699" actId="14100"/>
          <ac:picMkLst>
            <pc:docMk/>
            <pc:sldMk cId="1541081198" sldId="266"/>
            <ac:picMk id="4" creationId="{358F0A3B-56DD-75F8-68EF-D0E4D69E3412}"/>
          </ac:picMkLst>
        </pc:picChg>
      </pc:sldChg>
      <pc:sldChg chg="modSp mod setBg modClrScheme modAnim chgLayout">
        <pc:chgData name="Deborah Jenkins" userId="3cd02ba5-e528-4585-978d-4fde2b47730a" providerId="ADAL" clId="{2F75D7CD-1BA6-4504-AA1E-7E9DBF0DEE27}" dt="2023-10-30T18:59:41.804" v="717" actId="1076"/>
        <pc:sldMkLst>
          <pc:docMk/>
          <pc:sldMk cId="4135521389" sldId="267"/>
        </pc:sldMkLst>
        <pc:spChg chg="mod">
          <ac:chgData name="Deborah Jenkins" userId="3cd02ba5-e528-4585-978d-4fde2b47730a" providerId="ADAL" clId="{2F75D7CD-1BA6-4504-AA1E-7E9DBF0DEE27}" dt="2023-10-30T18:59:25.437" v="712" actId="14100"/>
          <ac:spMkLst>
            <pc:docMk/>
            <pc:sldMk cId="4135521389" sldId="267"/>
            <ac:spMk id="2" creationId="{B75009BF-7F2B-91BF-402F-E8F31D831C86}"/>
          </ac:spMkLst>
        </pc:spChg>
        <pc:spChg chg="mod">
          <ac:chgData name="Deborah Jenkins" userId="3cd02ba5-e528-4585-978d-4fde2b47730a" providerId="ADAL" clId="{2F75D7CD-1BA6-4504-AA1E-7E9DBF0DEE27}" dt="2023-10-30T18:59:41.804" v="717" actId="1076"/>
          <ac:spMkLst>
            <pc:docMk/>
            <pc:sldMk cId="4135521389" sldId="267"/>
            <ac:spMk id="3" creationId="{60E11245-6E45-E790-DB06-044A8AE1E58B}"/>
          </ac:spMkLst>
        </pc:spChg>
        <pc:picChg chg="mod">
          <ac:chgData name="Deborah Jenkins" userId="3cd02ba5-e528-4585-978d-4fde2b47730a" providerId="ADAL" clId="{2F75D7CD-1BA6-4504-AA1E-7E9DBF0DEE27}" dt="2023-10-30T18:59:27.183" v="713" actId="1076"/>
          <ac:picMkLst>
            <pc:docMk/>
            <pc:sldMk cId="4135521389" sldId="267"/>
            <ac:picMk id="4" creationId="{F0A37A0A-6C9F-C960-07B5-41F3C688E136}"/>
          </ac:picMkLst>
        </pc:picChg>
      </pc:sldChg>
      <pc:sldChg chg="del">
        <pc:chgData name="Deborah Jenkins" userId="3cd02ba5-e528-4585-978d-4fde2b47730a" providerId="ADAL" clId="{2F75D7CD-1BA6-4504-AA1E-7E9DBF0DEE27}" dt="2023-10-30T18:55:21.290" v="685" actId="47"/>
        <pc:sldMkLst>
          <pc:docMk/>
          <pc:sldMk cId="4133552346" sldId="268"/>
        </pc:sldMkLst>
      </pc:sldChg>
      <pc:sldChg chg="del">
        <pc:chgData name="Deborah Jenkins" userId="3cd02ba5-e528-4585-978d-4fde2b47730a" providerId="ADAL" clId="{2F75D7CD-1BA6-4504-AA1E-7E9DBF0DEE27}" dt="2023-10-30T15:40:51.443" v="248" actId="47"/>
        <pc:sldMkLst>
          <pc:docMk/>
          <pc:sldMk cId="3656954268" sldId="269"/>
        </pc:sldMkLst>
      </pc:sldChg>
      <pc:sldChg chg="addSp modSp mod ord modAnim">
        <pc:chgData name="Deborah Jenkins" userId="3cd02ba5-e528-4585-978d-4fde2b47730a" providerId="ADAL" clId="{2F75D7CD-1BA6-4504-AA1E-7E9DBF0DEE27}" dt="2023-10-31T08:51:19.483" v="1424" actId="113"/>
        <pc:sldMkLst>
          <pc:docMk/>
          <pc:sldMk cId="3360493048" sldId="271"/>
        </pc:sldMkLst>
        <pc:spChg chg="mod">
          <ac:chgData name="Deborah Jenkins" userId="3cd02ba5-e528-4585-978d-4fde2b47730a" providerId="ADAL" clId="{2F75D7CD-1BA6-4504-AA1E-7E9DBF0DEE27}" dt="2023-10-31T08:50:31.731" v="1393" actId="27636"/>
          <ac:spMkLst>
            <pc:docMk/>
            <pc:sldMk cId="3360493048" sldId="271"/>
            <ac:spMk id="2" creationId="{534D53DA-91DE-6507-4523-6D2BE118642B}"/>
          </ac:spMkLst>
        </pc:spChg>
        <pc:spChg chg="mod">
          <ac:chgData name="Deborah Jenkins" userId="3cd02ba5-e528-4585-978d-4fde2b47730a" providerId="ADAL" clId="{2F75D7CD-1BA6-4504-AA1E-7E9DBF0DEE27}" dt="2023-10-31T08:51:03.560" v="1403" actId="113"/>
          <ac:spMkLst>
            <pc:docMk/>
            <pc:sldMk cId="3360493048" sldId="271"/>
            <ac:spMk id="3" creationId="{316BF749-223C-AE1F-F0DE-17BAB11B51DC}"/>
          </ac:spMkLst>
        </pc:spChg>
        <pc:spChg chg="mod">
          <ac:chgData name="Deborah Jenkins" userId="3cd02ba5-e528-4585-978d-4fde2b47730a" providerId="ADAL" clId="{2F75D7CD-1BA6-4504-AA1E-7E9DBF0DEE27}" dt="2023-10-31T08:51:19.483" v="1424" actId="113"/>
          <ac:spMkLst>
            <pc:docMk/>
            <pc:sldMk cId="3360493048" sldId="271"/>
            <ac:spMk id="4" creationId="{22832B79-2931-3E44-9A07-FB77EF4CCCD0}"/>
          </ac:spMkLst>
        </pc:spChg>
        <pc:picChg chg="add mod">
          <ac:chgData name="Deborah Jenkins" userId="3cd02ba5-e528-4585-978d-4fde2b47730a" providerId="ADAL" clId="{2F75D7CD-1BA6-4504-AA1E-7E9DBF0DEE27}" dt="2023-10-31T08:47:18.141" v="1235" actId="1076"/>
          <ac:picMkLst>
            <pc:docMk/>
            <pc:sldMk cId="3360493048" sldId="271"/>
            <ac:picMk id="5" creationId="{B48B80CF-E0AE-C608-CC62-DEC2A2EDD8B7}"/>
          </ac:picMkLst>
        </pc:picChg>
      </pc:sldChg>
      <pc:sldChg chg="modSp mod setBg modClrScheme modAnim chgLayout">
        <pc:chgData name="Deborah Jenkins" userId="3cd02ba5-e528-4585-978d-4fde2b47730a" providerId="ADAL" clId="{2F75D7CD-1BA6-4504-AA1E-7E9DBF0DEE27}" dt="2023-10-30T19:00:47.349" v="735" actId="27636"/>
        <pc:sldMkLst>
          <pc:docMk/>
          <pc:sldMk cId="1042692520" sldId="272"/>
        </pc:sldMkLst>
        <pc:spChg chg="mod">
          <ac:chgData name="Deborah Jenkins" userId="3cd02ba5-e528-4585-978d-4fde2b47730a" providerId="ADAL" clId="{2F75D7CD-1BA6-4504-AA1E-7E9DBF0DEE27}" dt="2023-10-30T19:00:18.167" v="723" actId="1076"/>
          <ac:spMkLst>
            <pc:docMk/>
            <pc:sldMk cId="1042692520" sldId="272"/>
            <ac:spMk id="2" creationId="{7F2BED95-6BF3-570D-5631-B6663F933CE7}"/>
          </ac:spMkLst>
        </pc:spChg>
        <pc:spChg chg="mod">
          <ac:chgData name="Deborah Jenkins" userId="3cd02ba5-e528-4585-978d-4fde2b47730a" providerId="ADAL" clId="{2F75D7CD-1BA6-4504-AA1E-7E9DBF0DEE27}" dt="2023-10-30T19:00:47.349" v="735" actId="27636"/>
          <ac:spMkLst>
            <pc:docMk/>
            <pc:sldMk cId="1042692520" sldId="272"/>
            <ac:spMk id="3" creationId="{AE9F44F6-9CD2-B456-2FFE-F561BA2457D1}"/>
          </ac:spMkLst>
        </pc:spChg>
        <pc:picChg chg="mod">
          <ac:chgData name="Deborah Jenkins" userId="3cd02ba5-e528-4585-978d-4fde2b47730a" providerId="ADAL" clId="{2F75D7CD-1BA6-4504-AA1E-7E9DBF0DEE27}" dt="2023-10-30T19:00:31.987" v="727" actId="14100"/>
          <ac:picMkLst>
            <pc:docMk/>
            <pc:sldMk cId="1042692520" sldId="272"/>
            <ac:picMk id="5" creationId="{3E18CD37-187B-446B-8EF1-6E9F8FB22120}"/>
          </ac:picMkLst>
        </pc:picChg>
      </pc:sldChg>
      <pc:sldChg chg="modSp mod setBg modClrScheme modAnim chgLayout">
        <pc:chgData name="Deborah Jenkins" userId="3cd02ba5-e528-4585-978d-4fde2b47730a" providerId="ADAL" clId="{2F75D7CD-1BA6-4504-AA1E-7E9DBF0DEE27}" dt="2023-10-30T19:05:31.046" v="795" actId="1076"/>
        <pc:sldMkLst>
          <pc:docMk/>
          <pc:sldMk cId="3505209740" sldId="273"/>
        </pc:sldMkLst>
        <pc:spChg chg="mod">
          <ac:chgData name="Deborah Jenkins" userId="3cd02ba5-e528-4585-978d-4fde2b47730a" providerId="ADAL" clId="{2F75D7CD-1BA6-4504-AA1E-7E9DBF0DEE27}" dt="2023-10-30T19:05:28.136" v="794" actId="1076"/>
          <ac:spMkLst>
            <pc:docMk/>
            <pc:sldMk cId="3505209740" sldId="273"/>
            <ac:spMk id="2" creationId="{7EB833D4-2EB6-B4EE-FAE8-BBC521228AC0}"/>
          </ac:spMkLst>
        </pc:spChg>
        <pc:spChg chg="mod">
          <ac:chgData name="Deborah Jenkins" userId="3cd02ba5-e528-4585-978d-4fde2b47730a" providerId="ADAL" clId="{2F75D7CD-1BA6-4504-AA1E-7E9DBF0DEE27}" dt="2023-10-30T19:05:31.046" v="795" actId="1076"/>
          <ac:spMkLst>
            <pc:docMk/>
            <pc:sldMk cId="3505209740" sldId="273"/>
            <ac:spMk id="3" creationId="{112E55C4-4B40-1A85-E562-E8036031BA50}"/>
          </ac:spMkLst>
        </pc:spChg>
        <pc:picChg chg="mod">
          <ac:chgData name="Deborah Jenkins" userId="3cd02ba5-e528-4585-978d-4fde2b47730a" providerId="ADAL" clId="{2F75D7CD-1BA6-4504-AA1E-7E9DBF0DEE27}" dt="2023-10-30T19:00:57.035" v="737" actId="1076"/>
          <ac:picMkLst>
            <pc:docMk/>
            <pc:sldMk cId="3505209740" sldId="273"/>
            <ac:picMk id="4" creationId="{0EF752CF-FCF5-EC85-0CB6-D024EC5ADAB7}"/>
          </ac:picMkLst>
        </pc:picChg>
      </pc:sldChg>
      <pc:sldChg chg="modSp mod setBg modClrScheme modAnim chgLayout">
        <pc:chgData name="Deborah Jenkins" userId="3cd02ba5-e528-4585-978d-4fde2b47730a" providerId="ADAL" clId="{2F75D7CD-1BA6-4504-AA1E-7E9DBF0DEE27}" dt="2023-10-30T19:03:56.664" v="786"/>
        <pc:sldMkLst>
          <pc:docMk/>
          <pc:sldMk cId="186986714" sldId="274"/>
        </pc:sldMkLst>
        <pc:spChg chg="mod">
          <ac:chgData name="Deborah Jenkins" userId="3cd02ba5-e528-4585-978d-4fde2b47730a" providerId="ADAL" clId="{2F75D7CD-1BA6-4504-AA1E-7E9DBF0DEE27}" dt="2023-10-30T19:02:28.506" v="762" actId="1076"/>
          <ac:spMkLst>
            <pc:docMk/>
            <pc:sldMk cId="186986714" sldId="274"/>
            <ac:spMk id="2" creationId="{51F2BA9A-85AA-60A1-0A69-A50B60545C18}"/>
          </ac:spMkLst>
        </pc:spChg>
        <pc:spChg chg="mod">
          <ac:chgData name="Deborah Jenkins" userId="3cd02ba5-e528-4585-978d-4fde2b47730a" providerId="ADAL" clId="{2F75D7CD-1BA6-4504-AA1E-7E9DBF0DEE27}" dt="2023-10-30T19:03:39.830" v="784" actId="404"/>
          <ac:spMkLst>
            <pc:docMk/>
            <pc:sldMk cId="186986714" sldId="274"/>
            <ac:spMk id="3" creationId="{43D7A761-EC26-50C9-877F-89278DC8EAFD}"/>
          </ac:spMkLst>
        </pc:spChg>
        <pc:picChg chg="mod">
          <ac:chgData name="Deborah Jenkins" userId="3cd02ba5-e528-4585-978d-4fde2b47730a" providerId="ADAL" clId="{2F75D7CD-1BA6-4504-AA1E-7E9DBF0DEE27}" dt="2023-10-30T19:02:15.362" v="757" actId="14100"/>
          <ac:picMkLst>
            <pc:docMk/>
            <pc:sldMk cId="186986714" sldId="274"/>
            <ac:picMk id="4" creationId="{02D527D2-9711-B5D5-3E02-729D4714C850}"/>
          </ac:picMkLst>
        </pc:picChg>
      </pc:sldChg>
      <pc:sldChg chg="addSp modSp mod setBg modClrScheme chgLayout">
        <pc:chgData name="Deborah Jenkins" userId="3cd02ba5-e528-4585-978d-4fde2b47730a" providerId="ADAL" clId="{2F75D7CD-1BA6-4504-AA1E-7E9DBF0DEE27}" dt="2023-10-30T19:18:56.408" v="1063" actId="1076"/>
        <pc:sldMkLst>
          <pc:docMk/>
          <pc:sldMk cId="370739280" sldId="277"/>
        </pc:sldMkLst>
        <pc:spChg chg="mod">
          <ac:chgData name="Deborah Jenkins" userId="3cd02ba5-e528-4585-978d-4fde2b47730a" providerId="ADAL" clId="{2F75D7CD-1BA6-4504-AA1E-7E9DBF0DEE27}" dt="2023-10-30T19:18:56.408" v="1063" actId="1076"/>
          <ac:spMkLst>
            <pc:docMk/>
            <pc:sldMk cId="370739280" sldId="277"/>
            <ac:spMk id="2" creationId="{657AB8AA-7FA9-0D56-E767-DB6EE9B92FB2}"/>
          </ac:spMkLst>
        </pc:spChg>
        <pc:spChg chg="mod">
          <ac:chgData name="Deborah Jenkins" userId="3cd02ba5-e528-4585-978d-4fde2b47730a" providerId="ADAL" clId="{2F75D7CD-1BA6-4504-AA1E-7E9DBF0DEE27}" dt="2023-10-30T19:18:52.494" v="1062" actId="1076"/>
          <ac:spMkLst>
            <pc:docMk/>
            <pc:sldMk cId="370739280" sldId="277"/>
            <ac:spMk id="3" creationId="{703BB0D4-B6A0-8086-6D06-FFAFA0C21D76}"/>
          </ac:spMkLst>
        </pc:spChg>
        <pc:spChg chg="add mod">
          <ac:chgData name="Deborah Jenkins" userId="3cd02ba5-e528-4585-978d-4fde2b47730a" providerId="ADAL" clId="{2F75D7CD-1BA6-4504-AA1E-7E9DBF0DEE27}" dt="2023-10-30T15:49:29.535" v="340" actId="1076"/>
          <ac:spMkLst>
            <pc:docMk/>
            <pc:sldMk cId="370739280" sldId="277"/>
            <ac:spMk id="8" creationId="{72D5523E-94B3-A0A1-2DC5-EDD10674C635}"/>
          </ac:spMkLst>
        </pc:spChg>
      </pc:sldChg>
      <pc:sldChg chg="modSp">
        <pc:chgData name="Deborah Jenkins" userId="3cd02ba5-e528-4585-978d-4fde2b47730a" providerId="ADAL" clId="{2F75D7CD-1BA6-4504-AA1E-7E9DBF0DEE27}" dt="2023-10-31T08:55:52.264" v="1459" actId="113"/>
        <pc:sldMkLst>
          <pc:docMk/>
          <pc:sldMk cId="3570640254" sldId="309"/>
        </pc:sldMkLst>
        <pc:spChg chg="mod">
          <ac:chgData name="Deborah Jenkins" userId="3cd02ba5-e528-4585-978d-4fde2b47730a" providerId="ADAL" clId="{2F75D7CD-1BA6-4504-AA1E-7E9DBF0DEE27}" dt="2023-10-31T08:55:52.264" v="1459" actId="113"/>
          <ac:spMkLst>
            <pc:docMk/>
            <pc:sldMk cId="3570640254" sldId="309"/>
            <ac:spMk id="2" creationId="{97951BD3-128B-FF77-90DE-962BBA4748B6}"/>
          </ac:spMkLst>
        </pc:spChg>
      </pc:sldChg>
      <pc:sldChg chg="ord">
        <pc:chgData name="Deborah Jenkins" userId="3cd02ba5-e528-4585-978d-4fde2b47730a" providerId="ADAL" clId="{2F75D7CD-1BA6-4504-AA1E-7E9DBF0DEE27}" dt="2023-10-30T15:39:42.763" v="232"/>
        <pc:sldMkLst>
          <pc:docMk/>
          <pc:sldMk cId="931301183" sldId="446"/>
        </pc:sldMkLst>
      </pc:sldChg>
      <pc:sldChg chg="delSp modSp new mod">
        <pc:chgData name="Deborah Jenkins" userId="3cd02ba5-e528-4585-978d-4fde2b47730a" providerId="ADAL" clId="{2F75D7CD-1BA6-4504-AA1E-7E9DBF0DEE27}" dt="2023-10-30T19:11:38.560" v="830"/>
        <pc:sldMkLst>
          <pc:docMk/>
          <pc:sldMk cId="4058322545" sldId="447"/>
        </pc:sldMkLst>
        <pc:spChg chg="del mod">
          <ac:chgData name="Deborah Jenkins" userId="3cd02ba5-e528-4585-978d-4fde2b47730a" providerId="ADAL" clId="{2F75D7CD-1BA6-4504-AA1E-7E9DBF0DEE27}" dt="2023-10-30T18:51:57.511" v="665" actId="478"/>
          <ac:spMkLst>
            <pc:docMk/>
            <pc:sldMk cId="4058322545" sldId="447"/>
            <ac:spMk id="2" creationId="{C8C1A4C3-0D22-5DAC-F3CF-096CA71E8574}"/>
          </ac:spMkLst>
        </pc:spChg>
        <pc:spChg chg="mod">
          <ac:chgData name="Deborah Jenkins" userId="3cd02ba5-e528-4585-978d-4fde2b47730a" providerId="ADAL" clId="{2F75D7CD-1BA6-4504-AA1E-7E9DBF0DEE27}" dt="2023-10-30T19:11:38.560" v="830"/>
          <ac:spMkLst>
            <pc:docMk/>
            <pc:sldMk cId="4058322545" sldId="447"/>
            <ac:spMk id="3" creationId="{ACFDAA95-139C-6346-0E20-D18059B012DF}"/>
          </ac:spMkLst>
        </pc:spChg>
      </pc:sldChg>
      <pc:sldChg chg="addSp delSp modSp new mod modAnim">
        <pc:chgData name="Deborah Jenkins" userId="3cd02ba5-e528-4585-978d-4fde2b47730a" providerId="ADAL" clId="{2F75D7CD-1BA6-4504-AA1E-7E9DBF0DEE27}" dt="2023-10-31T08:54:24.781" v="1451"/>
        <pc:sldMkLst>
          <pc:docMk/>
          <pc:sldMk cId="542091911" sldId="448"/>
        </pc:sldMkLst>
        <pc:spChg chg="mod">
          <ac:chgData name="Deborah Jenkins" userId="3cd02ba5-e528-4585-978d-4fde2b47730a" providerId="ADAL" clId="{2F75D7CD-1BA6-4504-AA1E-7E9DBF0DEE27}" dt="2023-10-30T15:34:17.899" v="207" actId="404"/>
          <ac:spMkLst>
            <pc:docMk/>
            <pc:sldMk cId="542091911" sldId="448"/>
            <ac:spMk id="2" creationId="{E67C32FA-BA36-61F2-BD6E-5F88ACE66AFE}"/>
          </ac:spMkLst>
        </pc:spChg>
        <pc:spChg chg="mod">
          <ac:chgData name="Deborah Jenkins" userId="3cd02ba5-e528-4585-978d-4fde2b47730a" providerId="ADAL" clId="{2F75D7CD-1BA6-4504-AA1E-7E9DBF0DEE27}" dt="2023-10-31T08:54:03.731" v="1447" actId="20577"/>
          <ac:spMkLst>
            <pc:docMk/>
            <pc:sldMk cId="542091911" sldId="448"/>
            <ac:spMk id="3" creationId="{FF722F10-86EF-41D2-0702-BE3CDAAB5CB4}"/>
          </ac:spMkLst>
        </pc:spChg>
        <pc:picChg chg="add del mod">
          <ac:chgData name="Deborah Jenkins" userId="3cd02ba5-e528-4585-978d-4fde2b47730a" providerId="ADAL" clId="{2F75D7CD-1BA6-4504-AA1E-7E9DBF0DEE27}" dt="2023-10-30T18:34:02.802" v="532" actId="21"/>
          <ac:picMkLst>
            <pc:docMk/>
            <pc:sldMk cId="542091911" sldId="448"/>
            <ac:picMk id="4" creationId="{C7C4FC8A-0AF5-8AF2-F544-0F5BD2B49D16}"/>
          </ac:picMkLst>
        </pc:picChg>
      </pc:sldChg>
      <pc:sldChg chg="addSp delSp modSp new mod modAnim">
        <pc:chgData name="Deborah Jenkins" userId="3cd02ba5-e528-4585-978d-4fde2b47730a" providerId="ADAL" clId="{2F75D7CD-1BA6-4504-AA1E-7E9DBF0DEE27}" dt="2023-10-30T15:40:07.505" v="233"/>
        <pc:sldMkLst>
          <pc:docMk/>
          <pc:sldMk cId="577115946" sldId="449"/>
        </pc:sldMkLst>
        <pc:spChg chg="mod">
          <ac:chgData name="Deborah Jenkins" userId="3cd02ba5-e528-4585-978d-4fde2b47730a" providerId="ADAL" clId="{2F75D7CD-1BA6-4504-AA1E-7E9DBF0DEE27}" dt="2023-10-27T09:59:17.170" v="13" actId="14100"/>
          <ac:spMkLst>
            <pc:docMk/>
            <pc:sldMk cId="577115946" sldId="449"/>
            <ac:spMk id="2" creationId="{1178694F-59D5-85ED-DD42-A51282EA30D7}"/>
          </ac:spMkLst>
        </pc:spChg>
        <pc:spChg chg="del">
          <ac:chgData name="Deborah Jenkins" userId="3cd02ba5-e528-4585-978d-4fde2b47730a" providerId="ADAL" clId="{2F75D7CD-1BA6-4504-AA1E-7E9DBF0DEE27}" dt="2023-10-27T09:58:55.714" v="11"/>
          <ac:spMkLst>
            <pc:docMk/>
            <pc:sldMk cId="577115946" sldId="449"/>
            <ac:spMk id="3" creationId="{AF49B118-E191-1325-717B-947D1F5DA7E9}"/>
          </ac:spMkLst>
        </pc:spChg>
        <pc:picChg chg="add mod">
          <ac:chgData name="Deborah Jenkins" userId="3cd02ba5-e528-4585-978d-4fde2b47730a" providerId="ADAL" clId="{2F75D7CD-1BA6-4504-AA1E-7E9DBF0DEE27}" dt="2023-10-30T15:40:07.505" v="233"/>
          <ac:picMkLst>
            <pc:docMk/>
            <pc:sldMk cId="577115946" sldId="449"/>
            <ac:picMk id="4" creationId="{F46937EA-EE4E-F43D-DAF9-75E8FF3C299E}"/>
          </ac:picMkLst>
        </pc:picChg>
      </pc:sldChg>
      <pc:sldChg chg="addSp modSp new mod">
        <pc:chgData name="Deborah Jenkins" userId="3cd02ba5-e528-4585-978d-4fde2b47730a" providerId="ADAL" clId="{2F75D7CD-1BA6-4504-AA1E-7E9DBF0DEE27}" dt="2023-10-30T18:46:23.703" v="664" actId="14100"/>
        <pc:sldMkLst>
          <pc:docMk/>
          <pc:sldMk cId="2846512697" sldId="450"/>
        </pc:sldMkLst>
        <pc:spChg chg="mod">
          <ac:chgData name="Deborah Jenkins" userId="3cd02ba5-e528-4585-978d-4fde2b47730a" providerId="ADAL" clId="{2F75D7CD-1BA6-4504-AA1E-7E9DBF0DEE27}" dt="2023-10-27T10:05:00.327" v="149" actId="20577"/>
          <ac:spMkLst>
            <pc:docMk/>
            <pc:sldMk cId="2846512697" sldId="450"/>
            <ac:spMk id="2" creationId="{F1FB14A4-75B9-3148-0876-17E7D93C4BD0}"/>
          </ac:spMkLst>
        </pc:spChg>
        <pc:spChg chg="mod">
          <ac:chgData name="Deborah Jenkins" userId="3cd02ba5-e528-4585-978d-4fde2b47730a" providerId="ADAL" clId="{2F75D7CD-1BA6-4504-AA1E-7E9DBF0DEE27}" dt="2023-10-30T15:35:50.131" v="227" actId="1076"/>
          <ac:spMkLst>
            <pc:docMk/>
            <pc:sldMk cId="2846512697" sldId="450"/>
            <ac:spMk id="3" creationId="{3FB5EA91-61A0-1E42-7713-BA8E17D71307}"/>
          </ac:spMkLst>
        </pc:spChg>
        <pc:picChg chg="add mod modCrop">
          <ac:chgData name="Deborah Jenkins" userId="3cd02ba5-e528-4585-978d-4fde2b47730a" providerId="ADAL" clId="{2F75D7CD-1BA6-4504-AA1E-7E9DBF0DEE27}" dt="2023-10-30T18:46:23.703" v="664" actId="14100"/>
          <ac:picMkLst>
            <pc:docMk/>
            <pc:sldMk cId="2846512697" sldId="450"/>
            <ac:picMk id="5" creationId="{2C21308C-9C85-78A6-9E74-A9C98DAC5A6D}"/>
          </ac:picMkLst>
        </pc:picChg>
      </pc:sldChg>
      <pc:sldChg chg="delSp modSp new del mod">
        <pc:chgData name="Deborah Jenkins" userId="3cd02ba5-e528-4585-978d-4fde2b47730a" providerId="ADAL" clId="{2F75D7CD-1BA6-4504-AA1E-7E9DBF0DEE27}" dt="2023-10-30T18:53:19.129" v="671" actId="47"/>
        <pc:sldMkLst>
          <pc:docMk/>
          <pc:sldMk cId="3175275854" sldId="451"/>
        </pc:sldMkLst>
        <pc:spChg chg="del mod">
          <ac:chgData name="Deborah Jenkins" userId="3cd02ba5-e528-4585-978d-4fde2b47730a" providerId="ADAL" clId="{2F75D7CD-1BA6-4504-AA1E-7E9DBF0DEE27}" dt="2023-10-30T18:52:50.207" v="667" actId="478"/>
          <ac:spMkLst>
            <pc:docMk/>
            <pc:sldMk cId="3175275854" sldId="451"/>
            <ac:spMk id="2" creationId="{081CD01D-EE99-3937-36C9-17659CE8282C}"/>
          </ac:spMkLst>
        </pc:spChg>
        <pc:spChg chg="mod">
          <ac:chgData name="Deborah Jenkins" userId="3cd02ba5-e528-4585-978d-4fde2b47730a" providerId="ADAL" clId="{2F75D7CD-1BA6-4504-AA1E-7E9DBF0DEE27}" dt="2023-10-30T18:53:17.044" v="670" actId="6549"/>
          <ac:spMkLst>
            <pc:docMk/>
            <pc:sldMk cId="3175275854" sldId="451"/>
            <ac:spMk id="3" creationId="{568D770D-7938-9A15-2F1A-93514845593A}"/>
          </ac:spMkLst>
        </pc:spChg>
      </pc:sldChg>
      <pc:sldChg chg="addSp delSp modSp new del">
        <pc:chgData name="Deborah Jenkins" userId="3cd02ba5-e528-4585-978d-4fde2b47730a" providerId="ADAL" clId="{2F75D7CD-1BA6-4504-AA1E-7E9DBF0DEE27}" dt="2023-10-30T15:19:14.105" v="169" actId="47"/>
        <pc:sldMkLst>
          <pc:docMk/>
          <pc:sldMk cId="645162719" sldId="452"/>
        </pc:sldMkLst>
        <pc:spChg chg="del">
          <ac:chgData name="Deborah Jenkins" userId="3cd02ba5-e528-4585-978d-4fde2b47730a" providerId="ADAL" clId="{2F75D7CD-1BA6-4504-AA1E-7E9DBF0DEE27}" dt="2023-10-30T15:19:04.598" v="168"/>
          <ac:spMkLst>
            <pc:docMk/>
            <pc:sldMk cId="645162719" sldId="452"/>
            <ac:spMk id="3" creationId="{7B708FC8-0555-05B1-D08D-36ABE83D1D5B}"/>
          </ac:spMkLst>
        </pc:spChg>
        <pc:picChg chg="add mod">
          <ac:chgData name="Deborah Jenkins" userId="3cd02ba5-e528-4585-978d-4fde2b47730a" providerId="ADAL" clId="{2F75D7CD-1BA6-4504-AA1E-7E9DBF0DEE27}" dt="2023-10-30T15:19:04.598" v="168"/>
          <ac:picMkLst>
            <pc:docMk/>
            <pc:sldMk cId="645162719" sldId="452"/>
            <ac:picMk id="4" creationId="{96A6B9AB-B489-3F77-2125-1DA6CD9B8FB5}"/>
          </ac:picMkLst>
        </pc:picChg>
      </pc:sldChg>
      <pc:sldChg chg="addSp delSp modSp add del mod ord modAnim">
        <pc:chgData name="Deborah Jenkins" userId="3cd02ba5-e528-4585-978d-4fde2b47730a" providerId="ADAL" clId="{2F75D7CD-1BA6-4504-AA1E-7E9DBF0DEE27}" dt="2023-10-30T18:33:36.945" v="530" actId="47"/>
        <pc:sldMkLst>
          <pc:docMk/>
          <pc:sldMk cId="2529184389" sldId="473"/>
        </pc:sldMkLst>
        <pc:spChg chg="mod">
          <ac:chgData name="Deborah Jenkins" userId="3cd02ba5-e528-4585-978d-4fde2b47730a" providerId="ADAL" clId="{2F75D7CD-1BA6-4504-AA1E-7E9DBF0DEE27}" dt="2023-10-30T15:31:05.696" v="173" actId="1076"/>
          <ac:spMkLst>
            <pc:docMk/>
            <pc:sldMk cId="2529184389" sldId="473"/>
            <ac:spMk id="2" creationId="{5AE367D7-112B-1FEF-B933-E06CF0ACB934}"/>
          </ac:spMkLst>
        </pc:spChg>
        <pc:spChg chg="mod">
          <ac:chgData name="Deborah Jenkins" userId="3cd02ba5-e528-4585-978d-4fde2b47730a" providerId="ADAL" clId="{2F75D7CD-1BA6-4504-AA1E-7E9DBF0DEE27}" dt="2023-10-30T15:35:00.853" v="215" actId="27636"/>
          <ac:spMkLst>
            <pc:docMk/>
            <pc:sldMk cId="2529184389" sldId="473"/>
            <ac:spMk id="3" creationId="{5A354BDE-E637-F4C1-7732-09AFE72E50A7}"/>
          </ac:spMkLst>
        </pc:spChg>
        <pc:spChg chg="add mod">
          <ac:chgData name="Deborah Jenkins" userId="3cd02ba5-e528-4585-978d-4fde2b47730a" providerId="ADAL" clId="{2F75D7CD-1BA6-4504-AA1E-7E9DBF0DEE27}" dt="2023-10-30T15:34:40.615" v="209" actId="255"/>
          <ac:spMkLst>
            <pc:docMk/>
            <pc:sldMk cId="2529184389" sldId="473"/>
            <ac:spMk id="6" creationId="{A7775100-F723-CDD9-D5C5-FFF5E6BE1A48}"/>
          </ac:spMkLst>
        </pc:spChg>
        <pc:picChg chg="del mod">
          <ac:chgData name="Deborah Jenkins" userId="3cd02ba5-e528-4585-978d-4fde2b47730a" providerId="ADAL" clId="{2F75D7CD-1BA6-4504-AA1E-7E9DBF0DEE27}" dt="2023-10-30T15:33:20.341" v="190" actId="21"/>
          <ac:picMkLst>
            <pc:docMk/>
            <pc:sldMk cId="2529184389" sldId="473"/>
            <ac:picMk id="4" creationId="{6646B7DE-0033-D405-B342-F4C6E740BD27}"/>
          </ac:picMkLst>
        </pc:picChg>
        <pc:picChg chg="add mod">
          <ac:chgData name="Deborah Jenkins" userId="3cd02ba5-e528-4585-978d-4fde2b47730a" providerId="ADAL" clId="{2F75D7CD-1BA6-4504-AA1E-7E9DBF0DEE27}" dt="2023-10-30T15:34:56.502" v="213" actId="1076"/>
          <ac:picMkLst>
            <pc:docMk/>
            <pc:sldMk cId="2529184389" sldId="473"/>
            <ac:picMk id="7" creationId="{8E375B84-DB71-03D1-BA7A-AD91A5B5FAC1}"/>
          </ac:picMkLst>
        </pc:picChg>
      </pc:sldChg>
      <pc:sldChg chg="addSp delSp modSp new mod modAnim">
        <pc:chgData name="Deborah Jenkins" userId="3cd02ba5-e528-4585-978d-4fde2b47730a" providerId="ADAL" clId="{2F75D7CD-1BA6-4504-AA1E-7E9DBF0DEE27}" dt="2023-10-30T18:28:35.075" v="471"/>
        <pc:sldMkLst>
          <pc:docMk/>
          <pc:sldMk cId="213309525" sldId="474"/>
        </pc:sldMkLst>
        <pc:spChg chg="mod">
          <ac:chgData name="Deborah Jenkins" userId="3cd02ba5-e528-4585-978d-4fde2b47730a" providerId="ADAL" clId="{2F75D7CD-1BA6-4504-AA1E-7E9DBF0DEE27}" dt="2023-10-30T15:56:58.205" v="418" actId="1076"/>
          <ac:spMkLst>
            <pc:docMk/>
            <pc:sldMk cId="213309525" sldId="474"/>
            <ac:spMk id="2" creationId="{5F37B869-2599-F18A-E38A-91CB9D25CE33}"/>
          </ac:spMkLst>
        </pc:spChg>
        <pc:spChg chg="del">
          <ac:chgData name="Deborah Jenkins" userId="3cd02ba5-e528-4585-978d-4fde2b47730a" providerId="ADAL" clId="{2F75D7CD-1BA6-4504-AA1E-7E9DBF0DEE27}" dt="2023-10-30T15:55:36.659" v="349"/>
          <ac:spMkLst>
            <pc:docMk/>
            <pc:sldMk cId="213309525" sldId="474"/>
            <ac:spMk id="3" creationId="{60C88601-3372-D091-1D2F-50E6981D0F5D}"/>
          </ac:spMkLst>
        </pc:spChg>
        <pc:spChg chg="add del">
          <ac:chgData name="Deborah Jenkins" userId="3cd02ba5-e528-4585-978d-4fde2b47730a" providerId="ADAL" clId="{2F75D7CD-1BA6-4504-AA1E-7E9DBF0DEE27}" dt="2023-10-30T15:56:02.478" v="351"/>
          <ac:spMkLst>
            <pc:docMk/>
            <pc:sldMk cId="213309525" sldId="474"/>
            <ac:spMk id="5" creationId="{47989BD1-4410-BC9D-09A7-6D8135A2FFA4}"/>
          </ac:spMkLst>
        </pc:spChg>
        <pc:spChg chg="add del">
          <ac:chgData name="Deborah Jenkins" userId="3cd02ba5-e528-4585-978d-4fde2b47730a" providerId="ADAL" clId="{2F75D7CD-1BA6-4504-AA1E-7E9DBF0DEE27}" dt="2023-10-30T15:56:29.226" v="353"/>
          <ac:spMkLst>
            <pc:docMk/>
            <pc:sldMk cId="213309525" sldId="474"/>
            <ac:spMk id="6" creationId="{5EB396EE-66F0-0DD1-1F15-6AB40B4DA56E}"/>
          </ac:spMkLst>
        </pc:spChg>
        <pc:picChg chg="add mod">
          <ac:chgData name="Deborah Jenkins" userId="3cd02ba5-e528-4585-978d-4fde2b47730a" providerId="ADAL" clId="{2F75D7CD-1BA6-4504-AA1E-7E9DBF0DEE27}" dt="2023-10-30T18:28:35.075" v="471"/>
          <ac:picMkLst>
            <pc:docMk/>
            <pc:sldMk cId="213309525" sldId="474"/>
            <ac:picMk id="4" creationId="{57EBEAAC-9E01-51EA-16E3-F15F977A0458}"/>
          </ac:picMkLst>
        </pc:picChg>
        <pc:picChg chg="add del">
          <ac:chgData name="Deborah Jenkins" userId="3cd02ba5-e528-4585-978d-4fde2b47730a" providerId="ADAL" clId="{2F75D7CD-1BA6-4504-AA1E-7E9DBF0DEE27}" dt="2023-10-30T15:56:02.478" v="351"/>
          <ac:picMkLst>
            <pc:docMk/>
            <pc:sldMk cId="213309525" sldId="474"/>
            <ac:picMk id="1026" creationId="{A4E23878-A366-FDB0-73C5-C968C926926E}"/>
          </ac:picMkLst>
        </pc:picChg>
        <pc:picChg chg="add del">
          <ac:chgData name="Deborah Jenkins" userId="3cd02ba5-e528-4585-978d-4fde2b47730a" providerId="ADAL" clId="{2F75D7CD-1BA6-4504-AA1E-7E9DBF0DEE27}" dt="2023-10-30T15:56:29.226" v="353"/>
          <ac:picMkLst>
            <pc:docMk/>
            <pc:sldMk cId="213309525" sldId="474"/>
            <ac:picMk id="1028" creationId="{71F18C4C-721D-7B36-1A1F-CDF0C89DCA01}"/>
          </ac:picMkLst>
        </pc:picChg>
      </pc:sldChg>
      <pc:sldChg chg="addSp delSp modSp new mod modAnim">
        <pc:chgData name="Deborah Jenkins" userId="3cd02ba5-e528-4585-978d-4fde2b47730a" providerId="ADAL" clId="{2F75D7CD-1BA6-4504-AA1E-7E9DBF0DEE27}" dt="2023-10-30T18:28:35.075" v="471"/>
        <pc:sldMkLst>
          <pc:docMk/>
          <pc:sldMk cId="1221546864" sldId="475"/>
        </pc:sldMkLst>
        <pc:spChg chg="mod">
          <ac:chgData name="Deborah Jenkins" userId="3cd02ba5-e528-4585-978d-4fde2b47730a" providerId="ADAL" clId="{2F75D7CD-1BA6-4504-AA1E-7E9DBF0DEE27}" dt="2023-10-30T15:58:57.350" v="465" actId="1076"/>
          <ac:spMkLst>
            <pc:docMk/>
            <pc:sldMk cId="1221546864" sldId="475"/>
            <ac:spMk id="2" creationId="{1627417D-5317-3005-D140-D11FF3B8685F}"/>
          </ac:spMkLst>
        </pc:spChg>
        <pc:spChg chg="del">
          <ac:chgData name="Deborah Jenkins" userId="3cd02ba5-e528-4585-978d-4fde2b47730a" providerId="ADAL" clId="{2F75D7CD-1BA6-4504-AA1E-7E9DBF0DEE27}" dt="2023-10-30T15:58:43.686" v="436"/>
          <ac:spMkLst>
            <pc:docMk/>
            <pc:sldMk cId="1221546864" sldId="475"/>
            <ac:spMk id="3" creationId="{1663ECEE-6B78-A490-BD3D-255C3EEAA7C4}"/>
          </ac:spMkLst>
        </pc:spChg>
        <pc:picChg chg="add mod">
          <ac:chgData name="Deborah Jenkins" userId="3cd02ba5-e528-4585-978d-4fde2b47730a" providerId="ADAL" clId="{2F75D7CD-1BA6-4504-AA1E-7E9DBF0DEE27}" dt="2023-10-30T18:28:35.075" v="471"/>
          <ac:picMkLst>
            <pc:docMk/>
            <pc:sldMk cId="1221546864" sldId="475"/>
            <ac:picMk id="4" creationId="{057109D5-56AC-EEFA-8C98-0E2821AD69DC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6962C0-6AE8-4607-94E9-C4FE0A723666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5DCA09-2ACB-4276-8030-0B12F4C21D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86302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How has the preparation gone for your assignment any questions??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41118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57681-03C6-4794-93B2-F4914BF67879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0021C-6A90-4212-8C7C-1F8C1D2F8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7730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57681-03C6-4794-93B2-F4914BF67879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0021C-6A90-4212-8C7C-1F8C1D2F8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08043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57681-03C6-4794-93B2-F4914BF67879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0021C-6A90-4212-8C7C-1F8C1D2F8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1509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57681-03C6-4794-93B2-F4914BF67879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0021C-6A90-4212-8C7C-1F8C1D2F8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8993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57681-03C6-4794-93B2-F4914BF67879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0021C-6A90-4212-8C7C-1F8C1D2F8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0686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57681-03C6-4794-93B2-F4914BF67879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0021C-6A90-4212-8C7C-1F8C1D2F8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45163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57681-03C6-4794-93B2-F4914BF67879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0021C-6A90-4212-8C7C-1F8C1D2F8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95772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57681-03C6-4794-93B2-F4914BF67879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0021C-6A90-4212-8C7C-1F8C1D2F8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754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57681-03C6-4794-93B2-F4914BF67879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0021C-6A90-4212-8C7C-1F8C1D2F8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87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57681-03C6-4794-93B2-F4914BF67879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0021C-6A90-4212-8C7C-1F8C1D2F8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516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57681-03C6-4794-93B2-F4914BF67879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0021C-6A90-4212-8C7C-1F8C1D2F8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9198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17467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60488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057681-03C6-4794-93B2-F4914BF67879}" type="datetimeFigureOut">
              <a:rPr lang="en-GB" smtClean="0"/>
              <a:t>31/10/2023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70021C-6A90-4212-8C7C-1F8C1D2F8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52269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  <p:sldLayoutId id="2147483712" r:id="rId12"/>
    <p:sldLayoutId id="214748367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634371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guides.loc.gov/tourism-and-travel/ecotourisM" TargetMode="Externa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blackpool-connectivity-and-tourism-a-lffn-case-study/blackpool-connectivity-and-tourism-case-study" TargetMode="External"/><Relationship Id="rId2" Type="http://schemas.openxmlformats.org/officeDocument/2006/relationships/hyperlink" Target="https://www.lakedistrict.gov.uk/learning/factstourism/impactsoftourism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9aW_Dlq0lnk?feature=oembed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GTiRajt-ZnM?feature=oembed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ewXyRrK5IW8?feature=oembed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hyperlink" Target="https://wttc.org/research/economic-impact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travelhub.wttc.org/community-conscious-travel/italy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hyperlink" Target="https://www.visitbritain.org/sites/default/files/vb-corporate/vb_new_insights_to_understand_international_travellers_mindset_29.06.22.pdf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3647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BMTP4018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1079635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5400" dirty="0">
                <a:solidFill>
                  <a:schemeClr val="bg1"/>
                </a:solidFill>
              </a:rPr>
              <a:t>UK Tourism Events &amp; Leisure Industry </a:t>
            </a:r>
            <a:endParaRPr kumimoji="0" lang="en-GB" sz="54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280076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WEEK 5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77D3E1-203D-78DB-2EE3-FBF65BD715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GB"/>
              <a:t>UK Tourism &amp; Leisure Industry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1D16EB-5540-8E10-0963-16C86182DC01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Week 5</a:t>
            </a:r>
          </a:p>
          <a:p>
            <a:endParaRPr lang="en-GB" dirty="0"/>
          </a:p>
          <a:p>
            <a:r>
              <a:rPr lang="en-GB" sz="2800" dirty="0"/>
              <a:t>UK Tourism Management </a:t>
            </a:r>
          </a:p>
          <a:p>
            <a:r>
              <a:rPr lang="en-GB" sz="2800" dirty="0"/>
              <a:t>UK Tourism Impacts – Social, Economic and Environmental. </a:t>
            </a:r>
            <a:endParaRPr lang="en-US" sz="2800" dirty="0"/>
          </a:p>
          <a:p>
            <a:endParaRPr lang="en-US" sz="2800" dirty="0"/>
          </a:p>
          <a:p>
            <a:endParaRPr lang="en-GB" dirty="0"/>
          </a:p>
        </p:txBody>
      </p:sp>
      <p:pic>
        <p:nvPicPr>
          <p:cNvPr id="5" name="Picture 4" descr="A picture containing water, outdoor, sky, boat&#10;&#10;Description automatically generated">
            <a:extLst>
              <a:ext uri="{FF2B5EF4-FFF2-40B4-BE49-F238E27FC236}">
                <a16:creationId xmlns:a16="http://schemas.microsoft.com/office/drawing/2014/main" id="{DE66B71A-30FD-6146-815B-92FC38CDFE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183188" y="1364266"/>
            <a:ext cx="6172200" cy="411994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13914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4D53DA-91DE-6507-4523-6D2BE1186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808" y="83115"/>
            <a:ext cx="10515600" cy="490564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BF749-223C-AE1F-F0DE-17BAB11B51D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-56098" y="573677"/>
            <a:ext cx="5181600" cy="5002190"/>
          </a:xfrm>
        </p:spPr>
        <p:txBody>
          <a:bodyPr>
            <a:normAutofit fontScale="62500" lnSpcReduction="20000"/>
          </a:bodyPr>
          <a:lstStyle/>
          <a:p>
            <a:r>
              <a:rPr lang="en-GB" sz="3300" b="1" dirty="0"/>
              <a:t>Segments of the tourism market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3300" dirty="0"/>
              <a:t>VFR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3300" dirty="0"/>
              <a:t>Leisure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3300" dirty="0"/>
              <a:t>Business </a:t>
            </a:r>
          </a:p>
          <a:p>
            <a:r>
              <a:rPr lang="en-GB" sz="3300" dirty="0"/>
              <a:t>New one ?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3300" dirty="0"/>
              <a:t>BUZZSEEKER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3300" dirty="0"/>
              <a:t>DARK TOURISM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3300" dirty="0">
                <a:hlinkClick r:id="rId2"/>
              </a:rPr>
              <a:t>https://guides.loc.gov/tourism-and-travel/ecotourisM</a:t>
            </a:r>
            <a:endParaRPr lang="en-GB" sz="3300" dirty="0"/>
          </a:p>
          <a:p>
            <a:r>
              <a:rPr lang="en-GB" sz="3300" b="1" dirty="0"/>
              <a:t>Industry groups and bodies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3300" dirty="0"/>
              <a:t>UKHOSPITALITY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3300" dirty="0"/>
              <a:t>BETA ( British Educational Tourism Association )  - https://www.betauk.com/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3300" dirty="0"/>
              <a:t>ABTA (Association of British Travel Agents)  - https://www.abta.com/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832B79-2931-3E44-9A07-FB77EF4CCC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70271" y="573678"/>
            <a:ext cx="5181600" cy="5099932"/>
          </a:xfrm>
        </p:spPr>
        <p:txBody>
          <a:bodyPr>
            <a:normAutofit fontScale="62500" lnSpcReduction="20000"/>
          </a:bodyPr>
          <a:lstStyle/>
          <a:p>
            <a:r>
              <a:rPr lang="en-GB" sz="3800" b="1" dirty="0"/>
              <a:t>Changes to visitor experiences and expectations </a:t>
            </a:r>
          </a:p>
          <a:p>
            <a:r>
              <a:rPr lang="en-GB" sz="3800" dirty="0"/>
              <a:t>Cultural tourism </a:t>
            </a:r>
          </a:p>
          <a:p>
            <a:r>
              <a:rPr lang="en-GB" sz="3800" dirty="0"/>
              <a:t>Ecotourism</a:t>
            </a:r>
          </a:p>
          <a:p>
            <a:r>
              <a:rPr lang="en-GB" sz="3800" dirty="0"/>
              <a:t>Rural Tourism </a:t>
            </a:r>
          </a:p>
          <a:p>
            <a:r>
              <a:rPr lang="en-GB" sz="3800" dirty="0"/>
              <a:t>Adventure Tourism</a:t>
            </a:r>
          </a:p>
          <a:p>
            <a:endParaRPr lang="en-GB" sz="3800" dirty="0"/>
          </a:p>
          <a:p>
            <a:r>
              <a:rPr lang="en-GB" sz="3800" b="1" dirty="0"/>
              <a:t>Future of tourism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3800" dirty="0"/>
              <a:t>Virtual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3800" dirty="0" err="1"/>
              <a:t>EcoTourism</a:t>
            </a:r>
            <a:r>
              <a:rPr lang="en-GB" sz="3800" dirty="0"/>
              <a:t> – sustainability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3800" dirty="0"/>
              <a:t>SPACE TOURISM?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48B80CF-E0AE-C608-CC62-DEC2A2EDD8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98658" y="1339735"/>
            <a:ext cx="2857500" cy="4333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0493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C644B-FC38-B83A-FF0C-3C259A68FF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2901" y="654444"/>
            <a:ext cx="9144000" cy="883858"/>
          </a:xfrm>
        </p:spPr>
        <p:txBody>
          <a:bodyPr anchor="b">
            <a:normAutofit fontScale="90000"/>
          </a:bodyPr>
          <a:lstStyle/>
          <a:p>
            <a:r>
              <a:rPr lang="en-GB" dirty="0"/>
              <a:t>Impacts and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41C758-D86D-5758-6541-AB44965955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2813" y="2309884"/>
            <a:ext cx="9144000" cy="2541896"/>
          </a:xfrm>
        </p:spPr>
        <p:txBody>
          <a:bodyPr>
            <a:normAutofit/>
          </a:bodyPr>
          <a:lstStyle/>
          <a:p>
            <a:r>
              <a:rPr lang="en-GB" sz="2800" dirty="0"/>
              <a:t>Due to the size and scale of the Tourism industry, it is inevitable that there will be global impacts and issues.</a:t>
            </a:r>
          </a:p>
          <a:p>
            <a:r>
              <a:rPr lang="en-GB" sz="2800" dirty="0"/>
              <a:t>Issues and impacts can be both POSITIVE AND NEGATIVE!</a:t>
            </a:r>
          </a:p>
          <a:p>
            <a:r>
              <a:rPr lang="en-GB" sz="2800" dirty="0"/>
              <a:t>Key Impact areas : Social , Economic , Environmental.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BDD6F71-1EA5-CB05-93B0-B1F4D08187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33454">
            <a:off x="10538857" y="-23948"/>
            <a:ext cx="1696872" cy="143977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254D057-F91F-3275-B57B-15E2154593D5}"/>
              </a:ext>
            </a:extLst>
          </p:cNvPr>
          <p:cNvSpPr txBox="1"/>
          <p:nvPr/>
        </p:nvSpPr>
        <p:spPr>
          <a:xfrm>
            <a:off x="9781609" y="1334063"/>
            <a:ext cx="2410391" cy="224676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2000" b="1" dirty="0"/>
              <a:t>Write down as many positive impacts and negative impacts you know that would impact the 3 key areas in the UK or Europe?</a:t>
            </a:r>
          </a:p>
        </p:txBody>
      </p:sp>
    </p:spTree>
    <p:extLst>
      <p:ext uri="{BB962C8B-B14F-4D97-AF65-F5344CB8AC3E}">
        <p14:creationId xmlns:p14="http://schemas.microsoft.com/office/powerpoint/2010/main" val="782138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D67093D-BB5A-3BB9-EEB2-51B4F89E347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71" r="6293" b="-1"/>
          <a:stretch/>
        </p:blipFill>
        <p:spPr>
          <a:xfrm>
            <a:off x="8108789" y="2524836"/>
            <a:ext cx="4083211" cy="3224140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9C8BCD5-7A74-A6D6-B8D6-0E28DAECFE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11988" y="361666"/>
            <a:ext cx="3179930" cy="2140470"/>
          </a:xfrm>
        </p:spPr>
        <p:txBody>
          <a:bodyPr anchor="b">
            <a:normAutofit fontScale="90000"/>
          </a:bodyPr>
          <a:lstStyle/>
          <a:p>
            <a:br>
              <a:rPr lang="en-GB" sz="3100" dirty="0"/>
            </a:br>
            <a:r>
              <a:rPr lang="en-GB" sz="3100" dirty="0"/>
              <a:t>Impacts and Issues of tourism</a:t>
            </a:r>
            <a:br>
              <a:rPr lang="en-GB" sz="3100" dirty="0"/>
            </a:br>
            <a:r>
              <a:rPr lang="en-GB" sz="3100" dirty="0"/>
              <a:t>What are the main </a:t>
            </a:r>
            <a:r>
              <a:rPr lang="en-GB" sz="3100" b="1" dirty="0"/>
              <a:t>IMPACT AREAS ?</a:t>
            </a:r>
            <a:br>
              <a:rPr lang="en-GB" sz="3100" b="1" dirty="0"/>
            </a:br>
            <a:br>
              <a:rPr lang="en-GB" sz="2000" dirty="0"/>
            </a:br>
            <a:endParaRPr lang="en-GB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DAF9A4-7C22-17A5-6F6F-AA053D7DAD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0" y="0"/>
            <a:ext cx="8279665" cy="5702584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20000"/>
              </a:lnSpc>
            </a:pPr>
            <a:r>
              <a:rPr lang="en-GB" sz="3200" dirty="0"/>
              <a:t>What are the </a:t>
            </a:r>
            <a:r>
              <a:rPr lang="en-GB" sz="3200" b="1" dirty="0"/>
              <a:t>three major impacts </a:t>
            </a:r>
            <a:r>
              <a:rPr lang="en-GB" sz="3200" dirty="0"/>
              <a:t>areas of tourism?</a:t>
            </a:r>
          </a:p>
          <a:p>
            <a:pPr>
              <a:lnSpc>
                <a:spcPct val="120000"/>
              </a:lnSpc>
            </a:pPr>
            <a:r>
              <a:rPr lang="en-GB" sz="3200" dirty="0"/>
              <a:t>Tourism can generate </a:t>
            </a:r>
            <a:r>
              <a:rPr lang="en-GB" sz="3200" b="1" dirty="0"/>
              <a:t>positive or negative impacts </a:t>
            </a:r>
            <a:r>
              <a:rPr lang="en-GB" sz="3200" dirty="0"/>
              <a:t>under three main categories: </a:t>
            </a:r>
            <a:r>
              <a:rPr lang="en-GB" sz="3200" b="1" dirty="0"/>
              <a:t>economic, social, and environmental</a:t>
            </a:r>
            <a:r>
              <a:rPr lang="en-GB" sz="3200" dirty="0"/>
              <a:t>.</a:t>
            </a:r>
          </a:p>
          <a:p>
            <a:pPr>
              <a:lnSpc>
                <a:spcPct val="120000"/>
              </a:lnSpc>
            </a:pPr>
            <a:r>
              <a:rPr lang="en-GB" sz="3800" b="1" dirty="0"/>
              <a:t>Positive effects of tourism:</a:t>
            </a:r>
          </a:p>
          <a:p>
            <a:pPr>
              <a:lnSpc>
                <a:spcPct val="120000"/>
              </a:lnSpc>
            </a:pPr>
            <a:r>
              <a:rPr lang="en-GB" sz="3200" dirty="0"/>
              <a:t>Amenities built for tourists such as infrastructure : roads, water and sewerage can also benefit locals leading to a higher standard of living </a:t>
            </a:r>
          </a:p>
          <a:p>
            <a:pPr>
              <a:lnSpc>
                <a:spcPct val="120000"/>
              </a:lnSpc>
            </a:pPr>
            <a:r>
              <a:rPr lang="en-GB" sz="3200" dirty="0"/>
              <a:t>visiting other countries provides an opportunity for tourists to meet new people and discover new places.</a:t>
            </a:r>
          </a:p>
          <a:p>
            <a:pPr>
              <a:lnSpc>
                <a:spcPct val="120000"/>
              </a:lnSpc>
            </a:pPr>
            <a:r>
              <a:rPr lang="en-GB" sz="3800" b="1" dirty="0"/>
              <a:t>Three main negative impacts of tourism:</a:t>
            </a:r>
            <a:endParaRPr lang="en-GB" sz="3200" b="1" dirty="0"/>
          </a:p>
          <a:p>
            <a:pPr>
              <a:lnSpc>
                <a:spcPct val="120000"/>
              </a:lnSpc>
            </a:pPr>
            <a:r>
              <a:rPr lang="en-GB" sz="3200" dirty="0"/>
              <a:t>Tourism puts enormous stress on </a:t>
            </a:r>
            <a:r>
              <a:rPr lang="en-GB" sz="3200" b="1" dirty="0"/>
              <a:t>local land use</a:t>
            </a:r>
            <a:r>
              <a:rPr lang="en-GB" sz="3200" dirty="0"/>
              <a:t>, and can </a:t>
            </a:r>
            <a:r>
              <a:rPr lang="en-GB" sz="3200" b="1" dirty="0"/>
              <a:t>leading to soil erosion, increased pollution, natural habitat loss, and more pressure on endangered species</a:t>
            </a:r>
            <a:r>
              <a:rPr lang="en-GB" sz="3200" dirty="0"/>
              <a:t>. </a:t>
            </a:r>
          </a:p>
          <a:p>
            <a:pPr>
              <a:lnSpc>
                <a:spcPct val="120000"/>
              </a:lnSpc>
            </a:pPr>
            <a:r>
              <a:rPr lang="en-GB" sz="3200" dirty="0"/>
              <a:t>Destroy the </a:t>
            </a:r>
            <a:r>
              <a:rPr lang="en-GB" sz="3200" b="1" dirty="0"/>
              <a:t>environmental resources</a:t>
            </a:r>
            <a:r>
              <a:rPr lang="en-GB" sz="3200" dirty="0"/>
              <a:t> on which tourism itself depends.</a:t>
            </a:r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317953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AB8AA-7FA9-0D56-E767-DB6EE9B92F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Case studies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3BB0D4-B6A0-8086-6D06-FFAFA0C21D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4051" y="1375249"/>
            <a:ext cx="5181600" cy="4351338"/>
          </a:xfrm>
        </p:spPr>
        <p:txBody>
          <a:bodyPr>
            <a:normAutofit/>
          </a:bodyPr>
          <a:lstStyle/>
          <a:p>
            <a:endParaRPr lang="en-GB" sz="2000" dirty="0"/>
          </a:p>
          <a:p>
            <a:r>
              <a:rPr lang="en-GB" dirty="0"/>
              <a:t>Provide Examples you may know of .......</a:t>
            </a:r>
          </a:p>
          <a:p>
            <a:r>
              <a:rPr lang="en-GB" dirty="0"/>
              <a:t>What measures can be introduced to accentuate positive impacts and limit negative impacts.</a:t>
            </a:r>
          </a:p>
          <a:p>
            <a:r>
              <a:rPr lang="en-GB" dirty="0"/>
              <a:t>Where possible , try to relate all examples back to the UK.</a:t>
            </a:r>
          </a:p>
          <a:p>
            <a:endParaRPr lang="en-GB" sz="2000" dirty="0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72D5523E-94B3-A0A1-2DC5-EDD10674C6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27800" y="752475"/>
            <a:ext cx="5181600" cy="4351338"/>
          </a:xfrm>
        </p:spPr>
        <p:txBody>
          <a:bodyPr/>
          <a:lstStyle/>
          <a:p>
            <a:r>
              <a:rPr lang="en-US" dirty="0">
                <a:hlinkClick r:id="rId2"/>
              </a:rPr>
              <a:t>https://www.lakedistrict.gov.uk/learning/factstourism/impactsoftourism</a:t>
            </a:r>
            <a:endParaRPr lang="en-US" dirty="0"/>
          </a:p>
          <a:p>
            <a:endParaRPr lang="en-US" dirty="0"/>
          </a:p>
          <a:p>
            <a:r>
              <a:rPr lang="en-US" dirty="0">
                <a:hlinkClick r:id="rId3"/>
              </a:rPr>
              <a:t>https://www.gov.uk/government/publications/blackpool-connectivity-and-tourism-a-lffn-case-study/blackpool-connectivity-and-tourism-case-study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7392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37B869-2599-F18A-E38A-91CB9D25CE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97" y="18255"/>
            <a:ext cx="10515600" cy="1325563"/>
          </a:xfrm>
        </p:spPr>
        <p:txBody>
          <a:bodyPr/>
          <a:lstStyle/>
          <a:p>
            <a:r>
              <a:rPr lang="en-GB" dirty="0"/>
              <a:t>How ‘trashy’ Tourism threatens world-famous destinations </a:t>
            </a:r>
          </a:p>
        </p:txBody>
      </p:sp>
      <p:pic>
        <p:nvPicPr>
          <p:cNvPr id="4" name="Online Media 3" title="How ‘trashy’ tourism threatens world-famous destinations">
            <a:hlinkClick r:id="" action="ppaction://media"/>
            <a:extLst>
              <a:ext uri="{FF2B5EF4-FFF2-40B4-BE49-F238E27FC236}">
                <a16:creationId xmlns:a16="http://schemas.microsoft.com/office/drawing/2014/main" id="{57EBEAAC-9E01-51EA-16E3-F15F977A045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424113" y="1416050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309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516A5E-4946-3B5E-7D84-04CE007D07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60173" y="56888"/>
            <a:ext cx="3932237" cy="1091821"/>
          </a:xfrm>
        </p:spPr>
        <p:txBody>
          <a:bodyPr anchor="b">
            <a:normAutofit/>
          </a:bodyPr>
          <a:lstStyle/>
          <a:p>
            <a:r>
              <a:rPr lang="en-GB" sz="3600" b="1" dirty="0"/>
              <a:t>Impacts and Issues.</a:t>
            </a:r>
            <a:br>
              <a:rPr lang="en-GB" sz="3600" b="1" dirty="0"/>
            </a:b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400D93-D71C-6124-F59F-1D5705B708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0" y="138775"/>
            <a:ext cx="7710534" cy="5825297"/>
          </a:xfrm>
        </p:spPr>
        <p:txBody>
          <a:bodyPr>
            <a:noAutofit/>
          </a:bodyPr>
          <a:lstStyle/>
          <a:p>
            <a:r>
              <a:rPr lang="en-GB" sz="2800" b="1" dirty="0"/>
              <a:t>SOCIAL IMPACTS</a:t>
            </a:r>
          </a:p>
          <a:p>
            <a:r>
              <a:rPr lang="en-GB" sz="2800" b="1" dirty="0"/>
              <a:t>Positive:</a:t>
            </a:r>
          </a:p>
          <a:p>
            <a:r>
              <a:rPr lang="en-GB" sz="2000" dirty="0"/>
              <a:t>1) Reinforcement and Re-Establishment of Cultures / Traditions</a:t>
            </a:r>
          </a:p>
          <a:p>
            <a:r>
              <a:rPr lang="en-GB" sz="2000" dirty="0"/>
              <a:t>2) Revitalisation of Crafts</a:t>
            </a:r>
          </a:p>
          <a:p>
            <a:r>
              <a:rPr lang="en-GB" sz="2000" dirty="0"/>
              <a:t>3) Raising Morale / Self-Esteem – strengthening communities</a:t>
            </a:r>
          </a:p>
          <a:p>
            <a:r>
              <a:rPr lang="en-GB" sz="2000" dirty="0"/>
              <a:t>4) Creation of Jobs / Developing Transferable Skills</a:t>
            </a:r>
          </a:p>
          <a:p>
            <a:r>
              <a:rPr lang="en-GB" sz="2000" dirty="0"/>
              <a:t>5) Educational Awareness – cultures / new practices</a:t>
            </a:r>
          </a:p>
          <a:p>
            <a:r>
              <a:rPr lang="en-GB" sz="2000" dirty="0"/>
              <a:t>6) Health / Fitness / Developing Skills</a:t>
            </a:r>
          </a:p>
          <a:p>
            <a:r>
              <a:rPr lang="en-GB" sz="2000" dirty="0"/>
              <a:t>7) Bringing Together of Communities / People</a:t>
            </a:r>
          </a:p>
          <a:p>
            <a:r>
              <a:rPr lang="en-GB" sz="2000" dirty="0"/>
              <a:t>8) Cultural Awareness / Diversity</a:t>
            </a:r>
          </a:p>
          <a:p>
            <a:r>
              <a:rPr lang="en-GB" sz="2000" dirty="0"/>
              <a:t>9) Community Involvement – stakeholder responsibilities</a:t>
            </a:r>
          </a:p>
          <a:p>
            <a:r>
              <a:rPr lang="en-GB" sz="2000" dirty="0"/>
              <a:t>10) Development of New ‘communal’ facilities</a:t>
            </a:r>
          </a:p>
          <a:p>
            <a:r>
              <a:rPr lang="en-GB" sz="2000" dirty="0"/>
              <a:t>11) Exchange of Cultures – Host / Visitor Relationship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EA18D6-48C4-9355-744B-370836CB83D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70" r="23793" b="2"/>
          <a:stretch/>
        </p:blipFill>
        <p:spPr>
          <a:xfrm>
            <a:off x="7560173" y="1603612"/>
            <a:ext cx="4332437" cy="342093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36806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02641D-0D5D-E6E9-B9CA-E861FC56C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8904" y="0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SOCIAL IMPACTS.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6BE702-56F3-7714-BE24-DE06F6C423A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2164" y="1095469"/>
            <a:ext cx="5953836" cy="4902721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Positive Exchange of Cultures</a:t>
            </a:r>
          </a:p>
          <a:p>
            <a:r>
              <a:rPr lang="en-GB" sz="2400" dirty="0"/>
              <a:t>Seen as an exchange of attitudes, values and cultures.</a:t>
            </a:r>
          </a:p>
          <a:p>
            <a:r>
              <a:rPr lang="en-GB" sz="2400" dirty="0"/>
              <a:t>Particularly evidenced within the tourism industry.</a:t>
            </a:r>
          </a:p>
          <a:p>
            <a:r>
              <a:rPr lang="en-GB" sz="2400" dirty="0"/>
              <a:t>“Tourism is a social cultural event for the traveller and the host.</a:t>
            </a:r>
          </a:p>
          <a:p>
            <a:r>
              <a:rPr lang="en-GB" sz="2400" dirty="0"/>
              <a:t>Part of travels attraction is the opportunity to see different areas of the</a:t>
            </a:r>
          </a:p>
          <a:p>
            <a:r>
              <a:rPr lang="en-GB" sz="2400" dirty="0"/>
              <a:t>world and observe foreign cultures and ways of life” Murphy (1995 P117)</a:t>
            </a:r>
          </a:p>
          <a:p>
            <a:r>
              <a:rPr lang="en-GB" sz="2400" dirty="0"/>
              <a:t>“Travel is the language of peace” Mahatma </a:t>
            </a:r>
            <a:r>
              <a:rPr lang="en-GB" sz="2400" dirty="0" err="1"/>
              <a:t>Ghandi</a:t>
            </a:r>
            <a:r>
              <a:rPr lang="en-GB" sz="2400" dirty="0"/>
              <a:t> (cited by Theobald 1994</a:t>
            </a:r>
          </a:p>
        </p:txBody>
      </p:sp>
      <p:pic>
        <p:nvPicPr>
          <p:cNvPr id="5" name="Picture 4" descr="hand holding ball">
            <a:extLst>
              <a:ext uri="{FF2B5EF4-FFF2-40B4-BE49-F238E27FC236}">
                <a16:creationId xmlns:a16="http://schemas.microsoft.com/office/drawing/2014/main" id="{3AFD6158-9B7D-7AD1-D27A-DBF5E4E5BC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716" r="7093" b="-3"/>
          <a:stretch/>
        </p:blipFill>
        <p:spPr>
          <a:xfrm>
            <a:off x="6438331" y="897577"/>
            <a:ext cx="5181600" cy="4351338"/>
          </a:xfrm>
          <a:prstGeom prst="rect">
            <a:avLst/>
          </a:prstGeom>
          <a:noFill/>
          <a:effectLst/>
        </p:spPr>
      </p:pic>
    </p:spTree>
    <p:extLst>
      <p:ext uri="{BB962C8B-B14F-4D97-AF65-F5344CB8AC3E}">
        <p14:creationId xmlns:p14="http://schemas.microsoft.com/office/powerpoint/2010/main" val="20017318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E2A4E-71C2-26F1-0A28-2539951630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dirty="0"/>
              <a:t>SOCIAL IMPACTS.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15B061-8334-EBF6-6472-A10C89073A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0403" y="1253331"/>
            <a:ext cx="5181600" cy="4351338"/>
          </a:xfrm>
        </p:spPr>
        <p:txBody>
          <a:bodyPr>
            <a:normAutofit/>
          </a:bodyPr>
          <a:lstStyle/>
          <a:p>
            <a:r>
              <a:rPr lang="en-GB" b="1" dirty="0"/>
              <a:t>If a ‘host / visitor’ relationship (exchange) is unevenly distributed then this can greatly affect the level of impact ( + / -)</a:t>
            </a:r>
          </a:p>
          <a:p>
            <a:r>
              <a:rPr lang="en-GB" b="1" dirty="0"/>
              <a:t>EG: 1) </a:t>
            </a:r>
            <a:r>
              <a:rPr lang="en-GB" b="1" dirty="0" err="1"/>
              <a:t>Doxey’s</a:t>
            </a:r>
            <a:r>
              <a:rPr lang="en-GB" b="1" dirty="0"/>
              <a:t> </a:t>
            </a:r>
            <a:r>
              <a:rPr lang="en-GB" b="1" dirty="0" err="1"/>
              <a:t>Irridex</a:t>
            </a:r>
            <a:endParaRPr lang="en-GB" b="1" dirty="0"/>
          </a:p>
          <a:p>
            <a:r>
              <a:rPr lang="en-GB" b="1" dirty="0"/>
              <a:t>2) Mulligan’s </a:t>
            </a:r>
            <a:r>
              <a:rPr lang="en-GB" b="1" dirty="0" err="1"/>
              <a:t>Irridex</a:t>
            </a:r>
            <a:r>
              <a:rPr lang="en-GB" b="1" dirty="0"/>
              <a:t> – Curiosity / Acceptance / Annoyance / Antagonism</a:t>
            </a:r>
          </a:p>
        </p:txBody>
      </p:sp>
      <p:pic>
        <p:nvPicPr>
          <p:cNvPr id="4" name="Picture 3" descr="Table&#10;&#10;Description automatically generated">
            <a:extLst>
              <a:ext uri="{FF2B5EF4-FFF2-40B4-BE49-F238E27FC236}">
                <a16:creationId xmlns:a16="http://schemas.microsoft.com/office/drawing/2014/main" id="{28965EE6-A20D-3CB8-635D-71FCAA7EEE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365124"/>
            <a:ext cx="5181600" cy="5366935"/>
          </a:xfrm>
          <a:prstGeom prst="rect">
            <a:avLst/>
          </a:prstGeom>
          <a:noFill/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D433C2A-AEA4-5803-FD9B-E324756560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03360" y="3541595"/>
            <a:ext cx="3896699" cy="3073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0304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681798-478E-FBE0-979D-BFC0256C2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6"/>
            <a:ext cx="10515600" cy="746020"/>
          </a:xfrm>
        </p:spPr>
        <p:txBody>
          <a:bodyPr anchor="ctr">
            <a:normAutofit/>
          </a:bodyPr>
          <a:lstStyle/>
          <a:p>
            <a:r>
              <a:rPr lang="en-GB" sz="3600" dirty="0"/>
              <a:t>SOCIAL IMPACTS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AAB4FF-DE94-975C-7C79-717251CADD3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199" y="945355"/>
            <a:ext cx="7034285" cy="4964125"/>
          </a:xfrm>
        </p:spPr>
        <p:txBody>
          <a:bodyPr>
            <a:normAutofit fontScale="92500" lnSpcReduction="10000"/>
          </a:bodyPr>
          <a:lstStyle/>
          <a:p>
            <a:r>
              <a:rPr lang="en-GB" sz="2400" b="1" dirty="0"/>
              <a:t>Negative:</a:t>
            </a:r>
          </a:p>
          <a:p>
            <a:r>
              <a:rPr lang="en-GB" sz="2000" dirty="0"/>
              <a:t>1) Debasement of Cultures / Traditions – loss of </a:t>
            </a:r>
          </a:p>
          <a:p>
            <a:r>
              <a:rPr lang="en-GB" sz="2000" dirty="0"/>
              <a:t>authenticity</a:t>
            </a:r>
          </a:p>
          <a:p>
            <a:r>
              <a:rPr lang="en-GB" sz="2000" dirty="0"/>
              <a:t>2) Erosion / Dilution of Community Values</a:t>
            </a:r>
          </a:p>
          <a:p>
            <a:r>
              <a:rPr lang="en-GB" sz="2000" dirty="0"/>
              <a:t>3) Provision of LARGELY Seasonal / Basic Jobs</a:t>
            </a:r>
          </a:p>
          <a:p>
            <a:r>
              <a:rPr lang="en-GB" sz="2000" dirty="0"/>
              <a:t>4) Erosion of Language</a:t>
            </a:r>
          </a:p>
          <a:p>
            <a:r>
              <a:rPr lang="en-GB" sz="2000" dirty="0"/>
              <a:t>5) Minimal or No Effect on Regional Employment Levels.</a:t>
            </a:r>
          </a:p>
          <a:p>
            <a:r>
              <a:rPr lang="en-GB" sz="2000" dirty="0"/>
              <a:t>6) Changes in Religious Beliefs + Values</a:t>
            </a:r>
          </a:p>
          <a:p>
            <a:r>
              <a:rPr lang="en-GB" sz="2000" dirty="0"/>
              <a:t>7) Changes in ‘Local’ Societal Consumption – Fashions / Trends / Foods.... </a:t>
            </a:r>
          </a:p>
          <a:p>
            <a:r>
              <a:rPr lang="en-GB" sz="2000" dirty="0"/>
              <a:t>8) Disruption to ‘local’ Activities</a:t>
            </a:r>
          </a:p>
          <a:p>
            <a:r>
              <a:rPr lang="en-GB" sz="2000" dirty="0"/>
              <a:t>9) Standardisation of Principles / Practices</a:t>
            </a:r>
          </a:p>
          <a:p>
            <a:r>
              <a:rPr lang="en-GB" sz="2000" dirty="0"/>
              <a:t>10) Structure Changes - adaptation to tourist demands</a:t>
            </a:r>
          </a:p>
          <a:p>
            <a:r>
              <a:rPr lang="en-GB" sz="2000" dirty="0"/>
              <a:t>11) Culture Clashes – ethics / anti –social behaviour </a:t>
            </a:r>
          </a:p>
          <a:p>
            <a:endParaRPr lang="en-GB" sz="13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F88F19F-A040-682C-C6C5-DAAACDFB53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0019" y="614149"/>
            <a:ext cx="4151644" cy="2075822"/>
          </a:xfrm>
          <a:prstGeom prst="rect">
            <a:avLst/>
          </a:prstGeom>
          <a:noFill/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005200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7F949A-D9DA-D08F-2E9A-DE5E1F5AC6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5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Environmental Impacts.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B8EDAD-AB75-2E27-74B5-913FB6D670C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3233" y="1177356"/>
            <a:ext cx="5181600" cy="4351338"/>
          </a:xfrm>
        </p:spPr>
        <p:txBody>
          <a:bodyPr>
            <a:normAutofit/>
          </a:bodyPr>
          <a:lstStyle/>
          <a:p>
            <a:r>
              <a:rPr lang="en-GB" b="1" dirty="0"/>
              <a:t>SYMBIOTIC RELATIONSHIP </a:t>
            </a:r>
            <a:r>
              <a:rPr lang="en-GB" dirty="0"/>
              <a:t>= between Tourism and the Environment Interdependency.</a:t>
            </a:r>
          </a:p>
          <a:p>
            <a:r>
              <a:rPr lang="en-GB" dirty="0"/>
              <a:t>For tourism to exist there needs to be an ‘aesthetically  pleasing’ natural environment.</a:t>
            </a:r>
          </a:p>
          <a:p>
            <a:r>
              <a:rPr lang="en-GB" dirty="0"/>
              <a:t>For a ‘quality’ environment to exist, often this relies upon the funding generation from tourism activity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C6DEC3-F388-4322-AA58-A672634C4C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314" r="17147" b="1"/>
          <a:stretch/>
        </p:blipFill>
        <p:spPr>
          <a:xfrm>
            <a:off x="6561161" y="1253331"/>
            <a:ext cx="5181600" cy="435133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37327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82D35B-BE4E-00F7-08F3-FFBFA75274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5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3600" b="1" dirty="0"/>
              <a:t>ENVIRONMENTAL IMPACTS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419DC4-81AD-D64C-07CE-36804F1B66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2399" y="1027905"/>
            <a:ext cx="7022911" cy="49907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/>
              <a:t>Positive:</a:t>
            </a:r>
          </a:p>
          <a:p>
            <a:pPr marL="0" indent="0">
              <a:buNone/>
            </a:pPr>
            <a:r>
              <a:rPr lang="en-GB" sz="2000" dirty="0"/>
              <a:t>1) Symbiotic Relationship promoting sustainability themes</a:t>
            </a:r>
          </a:p>
          <a:p>
            <a:pPr marL="0" indent="0">
              <a:buNone/>
            </a:pPr>
            <a:r>
              <a:rPr lang="en-GB" sz="2000" dirty="0"/>
              <a:t>2) Aesthetic Improvements</a:t>
            </a:r>
          </a:p>
          <a:p>
            <a:pPr marL="0" indent="0">
              <a:buNone/>
            </a:pPr>
            <a:r>
              <a:rPr lang="en-GB" sz="2000" dirty="0"/>
              <a:t>3) Attraction of Inward Investment for ‘Local’ Structural Changes</a:t>
            </a:r>
          </a:p>
          <a:p>
            <a:pPr marL="0" indent="0">
              <a:buNone/>
            </a:pPr>
            <a:r>
              <a:rPr lang="en-GB" sz="2000" dirty="0"/>
              <a:t>4) Increased Environmental Awareness (</a:t>
            </a:r>
            <a:r>
              <a:rPr lang="en-GB" sz="2000" dirty="0" err="1"/>
              <a:t>eg</a:t>
            </a:r>
            <a:r>
              <a:rPr lang="en-GB" sz="2000" dirty="0"/>
              <a:t>; from sustainable </a:t>
            </a:r>
          </a:p>
          <a:p>
            <a:pPr marL="0" indent="0">
              <a:buNone/>
            </a:pPr>
            <a:r>
              <a:rPr lang="en-GB" sz="2000" dirty="0"/>
              <a:t>tourism types)</a:t>
            </a:r>
          </a:p>
          <a:p>
            <a:pPr marL="0" indent="0">
              <a:buNone/>
            </a:pPr>
            <a:r>
              <a:rPr lang="en-GB" sz="2000" dirty="0"/>
              <a:t>5) Contributes to Preservation (</a:t>
            </a:r>
            <a:r>
              <a:rPr lang="en-GB" sz="2000" dirty="0" err="1"/>
              <a:t>eg</a:t>
            </a:r>
            <a:r>
              <a:rPr lang="en-GB" sz="2000" dirty="0"/>
              <a:t>; Historic Buildings / Open Spaces.</a:t>
            </a:r>
          </a:p>
          <a:p>
            <a:pPr marL="0" indent="0">
              <a:buNone/>
            </a:pPr>
            <a:r>
              <a:rPr lang="en-GB" sz="2000" dirty="0"/>
              <a:t>6) Creation of Conservation Areas – Zoning / AONBs / SSSIs / National Parks.</a:t>
            </a:r>
          </a:p>
          <a:p>
            <a:pPr marL="0" indent="0">
              <a:buNone/>
            </a:pPr>
            <a:r>
              <a:rPr lang="en-GB" sz="2000" dirty="0"/>
              <a:t>7) Advanced / Improved Infrastructure</a:t>
            </a:r>
          </a:p>
          <a:p>
            <a:pPr marL="0" indent="0">
              <a:buNone/>
            </a:pPr>
            <a:r>
              <a:rPr lang="en-GB" sz="2000" dirty="0"/>
              <a:t>8) Enforced Regulations / Checks- EIAs (Environmental Impact Assessment)</a:t>
            </a:r>
          </a:p>
          <a:p>
            <a:endParaRPr lang="en-GB" sz="15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D54FCC1-9CE0-4F7E-3D3A-1546AA40F40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613" r="2900" b="-1"/>
          <a:stretch/>
        </p:blipFill>
        <p:spPr>
          <a:xfrm>
            <a:off x="7175311" y="1027906"/>
            <a:ext cx="5181600" cy="435133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48365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F3852-9DB8-BBAF-D840-79771EEA8F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868" y="112642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3600" b="1" dirty="0"/>
              <a:t>ENVIRONMENTAL IMPACTS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F92738-8628-5C3B-99ED-81B869E47D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868" y="1083409"/>
            <a:ext cx="7028597" cy="46911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Negative:</a:t>
            </a:r>
          </a:p>
          <a:p>
            <a:pPr marL="0" indent="0">
              <a:buNone/>
            </a:pPr>
            <a:r>
              <a:rPr lang="en-GB" sz="1800" dirty="0"/>
              <a:t>1) Environmental Degradation</a:t>
            </a:r>
          </a:p>
          <a:p>
            <a:pPr marL="0" indent="0">
              <a:buNone/>
            </a:pPr>
            <a:r>
              <a:rPr lang="en-GB" sz="1800" dirty="0"/>
              <a:t>2) Physical Erosion – trampling</a:t>
            </a:r>
          </a:p>
          <a:p>
            <a:pPr marL="0" indent="0">
              <a:buNone/>
            </a:pPr>
            <a:r>
              <a:rPr lang="en-GB" sz="1800" dirty="0"/>
              <a:t>3) Destructive Influences on Wildlife / Natural Resources –</a:t>
            </a:r>
          </a:p>
          <a:p>
            <a:pPr marL="0" indent="0">
              <a:buNone/>
            </a:pPr>
            <a:r>
              <a:rPr lang="en-GB" sz="1800" dirty="0"/>
              <a:t>habitat loss, feeding + breeding patterns</a:t>
            </a:r>
          </a:p>
          <a:p>
            <a:pPr marL="0" indent="0">
              <a:buNone/>
            </a:pPr>
            <a:r>
              <a:rPr lang="en-GB" sz="1800" dirty="0"/>
              <a:t>4) Pollution – noise, littering, air</a:t>
            </a:r>
          </a:p>
          <a:p>
            <a:pPr marL="0" indent="0">
              <a:buNone/>
            </a:pPr>
            <a:r>
              <a:rPr lang="en-GB" sz="1800" dirty="0"/>
              <a:t>5) Overloading of Infrastructure</a:t>
            </a:r>
          </a:p>
          <a:p>
            <a:pPr marL="0" indent="0">
              <a:buNone/>
            </a:pPr>
            <a:r>
              <a:rPr lang="en-GB" sz="1800" dirty="0"/>
              <a:t>6) Visual Intrusion</a:t>
            </a:r>
          </a:p>
          <a:p>
            <a:pPr marL="0" indent="0">
              <a:buNone/>
            </a:pPr>
            <a:r>
              <a:rPr lang="en-GB" sz="1800" dirty="0"/>
              <a:t>7) Natural Resources - Poor Quality</a:t>
            </a:r>
          </a:p>
          <a:p>
            <a:pPr marL="0" indent="0">
              <a:buNone/>
            </a:pPr>
            <a:r>
              <a:rPr lang="en-GB" sz="1800" dirty="0"/>
              <a:t>8) Urban Sprawl – loss of green belt + alteration of habitats</a:t>
            </a:r>
          </a:p>
          <a:p>
            <a:pPr marL="0" indent="0">
              <a:buNone/>
            </a:pPr>
            <a:r>
              <a:rPr lang="en-GB" sz="1800" dirty="0"/>
              <a:t>9) Congestion</a:t>
            </a:r>
          </a:p>
          <a:p>
            <a:pPr marL="0" indent="0">
              <a:buNone/>
            </a:pPr>
            <a:r>
              <a:rPr lang="en-GB" sz="1800" dirty="0"/>
              <a:t>10) Changes in Planning Laws / Applications – poor regulations.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CFE2C9A-C13D-0F01-14BF-6528A2BF639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918"/>
          <a:stretch/>
        </p:blipFill>
        <p:spPr>
          <a:xfrm>
            <a:off x="7093423" y="1253331"/>
            <a:ext cx="5181600" cy="435133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27919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7417D-5317-3005-D140-D11FF3B868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988" y="0"/>
            <a:ext cx="10515600" cy="1325563"/>
          </a:xfrm>
        </p:spPr>
        <p:txBody>
          <a:bodyPr/>
          <a:lstStyle/>
          <a:p>
            <a:r>
              <a:rPr lang="en-GB" dirty="0"/>
              <a:t>Too many people travel </a:t>
            </a:r>
          </a:p>
        </p:txBody>
      </p:sp>
      <p:pic>
        <p:nvPicPr>
          <p:cNvPr id="4" name="Online Media 3" title="Too Many People Want to Travel">
            <a:hlinkClick r:id="" action="ppaction://media"/>
            <a:extLst>
              <a:ext uri="{FF2B5EF4-FFF2-40B4-BE49-F238E27FC236}">
                <a16:creationId xmlns:a16="http://schemas.microsoft.com/office/drawing/2014/main" id="{057109D5-56AC-EEFA-8C98-0E2821AD69DC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308225" y="1325563"/>
            <a:ext cx="7700963" cy="4351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1546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C32FA-BA36-61F2-BD6E-5F88ACE66A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3903"/>
            <a:ext cx="10515600" cy="1325563"/>
          </a:xfrm>
        </p:spPr>
        <p:txBody>
          <a:bodyPr/>
          <a:lstStyle/>
          <a:p>
            <a:r>
              <a:rPr lang="en-GB" sz="3600" dirty="0"/>
              <a:t>Community Conscious Travel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722F10-86EF-41D2-0702-BE3CDAAB5C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243" y="1129914"/>
            <a:ext cx="9629673" cy="4618423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20000"/>
              </a:lnSpc>
            </a:pPr>
            <a:r>
              <a:rPr lang="en-GB" dirty="0"/>
              <a:t>Community Conscious Travel is a movement to ensure that destinations remain thriving communities and good places to live through </a:t>
            </a:r>
            <a:r>
              <a:rPr lang="en-GB" b="1" dirty="0"/>
              <a:t>the pillars of social sustainability</a:t>
            </a:r>
            <a:r>
              <a:rPr lang="en-GB" dirty="0"/>
              <a:t>, dispersal and traveller behaviour.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solidFill>
                  <a:srgbClr val="040C28"/>
                </a:solidFill>
                <a:effectLst/>
                <a:latin typeface="Google Sans"/>
              </a:rPr>
              <a:t>Four Pillars : economic, environmental, ecological and social components, and cultural</a:t>
            </a:r>
            <a:endParaRPr lang="en-GB" dirty="0"/>
          </a:p>
          <a:p>
            <a:pPr>
              <a:lnSpc>
                <a:spcPct val="120000"/>
              </a:lnSpc>
            </a:pPr>
            <a:r>
              <a:rPr lang="en-GB" dirty="0"/>
              <a:t> A renewed focus on these priorities can help to ensure wider spending distribution that supports infrastructure more equally and a better experience for all. </a:t>
            </a:r>
          </a:p>
          <a:p>
            <a:pPr>
              <a:lnSpc>
                <a:spcPct val="120000"/>
              </a:lnSpc>
            </a:pPr>
            <a:r>
              <a:rPr lang="en-GB" dirty="0"/>
              <a:t>Of course, all of these must be supported by the private and public sectors.</a:t>
            </a:r>
          </a:p>
        </p:txBody>
      </p:sp>
    </p:spTree>
    <p:extLst>
      <p:ext uri="{BB962C8B-B14F-4D97-AF65-F5344CB8AC3E}">
        <p14:creationId xmlns:p14="http://schemas.microsoft.com/office/powerpoint/2010/main" val="542091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367D7-112B-1FEF-B933-E06CF0ACB9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242" y="0"/>
            <a:ext cx="10515600" cy="641554"/>
          </a:xfrm>
        </p:spPr>
        <p:txBody>
          <a:bodyPr>
            <a:normAutofit/>
          </a:bodyPr>
          <a:lstStyle/>
          <a:p>
            <a:r>
              <a:rPr lang="en-GB" sz="3600" dirty="0" err="1"/>
              <a:t>Doxeys</a:t>
            </a:r>
            <a:r>
              <a:rPr lang="en-GB" sz="3600" dirty="0"/>
              <a:t> </a:t>
            </a:r>
            <a:r>
              <a:rPr lang="en-GB" sz="3600" dirty="0" err="1"/>
              <a:t>Irridex</a:t>
            </a:r>
            <a:r>
              <a:rPr lang="en-GB" sz="3600" dirty="0"/>
              <a:t> model of tourism (1975)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354BDE-E637-F4C1-7732-09AFE72E50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29203"/>
            <a:ext cx="8614161" cy="1133256"/>
          </a:xfrm>
        </p:spPr>
        <p:txBody>
          <a:bodyPr>
            <a:normAutofit/>
          </a:bodyPr>
          <a:lstStyle/>
          <a:p>
            <a:r>
              <a:rPr lang="en-GB" sz="2400" b="0" i="0" dirty="0">
                <a:solidFill>
                  <a:srgbClr val="202124"/>
                </a:solidFill>
                <a:effectLst/>
              </a:rPr>
              <a:t>The development of the attitudes of the local people towards tourism and tourists from </a:t>
            </a:r>
            <a:r>
              <a:rPr lang="en-GB" sz="2400" b="1" i="0" dirty="0">
                <a:solidFill>
                  <a:srgbClr val="202124"/>
                </a:solidFill>
                <a:effectLst/>
              </a:rPr>
              <a:t>positive to negative </a:t>
            </a:r>
            <a:r>
              <a:rPr lang="en-GB" sz="2400" b="0" i="0" dirty="0">
                <a:solidFill>
                  <a:srgbClr val="202124"/>
                </a:solidFill>
                <a:effectLst/>
              </a:rPr>
              <a:t>is perceived by the local people as enthusiasm, indifference, annoyance, and hostility</a:t>
            </a:r>
            <a:endParaRPr lang="en-GB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7775100-F723-CDD9-D5C5-FFF5E6BE1A48}"/>
              </a:ext>
            </a:extLst>
          </p:cNvPr>
          <p:cNvSpPr txBox="1"/>
          <p:nvPr/>
        </p:nvSpPr>
        <p:spPr>
          <a:xfrm>
            <a:off x="237015" y="1862459"/>
            <a:ext cx="6095064" cy="39857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300" dirty="0"/>
              <a:t>This model is supported by Long et al.’s (1990) research results, which indicate residents’ attitudes are initially favourable but become negative after reaching a threshold. </a:t>
            </a:r>
          </a:p>
          <a:p>
            <a:endParaRPr lang="en-GB" sz="2300" dirty="0"/>
          </a:p>
          <a:p>
            <a:r>
              <a:rPr lang="en-GB" sz="2300" dirty="0"/>
              <a:t>The </a:t>
            </a:r>
            <a:r>
              <a:rPr lang="en-GB" sz="2300" dirty="0" err="1"/>
              <a:t>Irridex</a:t>
            </a:r>
            <a:r>
              <a:rPr lang="en-GB" sz="2300" dirty="0"/>
              <a:t> model indicates that residents’ attitudes toward tourism would change over time within a predictable one-way sequence.</a:t>
            </a:r>
          </a:p>
          <a:p>
            <a:r>
              <a:rPr lang="en-GB" sz="2300" dirty="0"/>
              <a:t> It suggests that residents’ attitudes and reactions toward tourism contain a sense of homogeneity (Mason et al. 2000).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E375B84-DB71-03D1-BA7A-AD91A5B5FA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4059" y="1862459"/>
            <a:ext cx="5008272" cy="3760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9184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78694F-59D5-85ED-DD42-A51282EA30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00945"/>
          </a:xfrm>
        </p:spPr>
        <p:txBody>
          <a:bodyPr/>
          <a:lstStyle/>
          <a:p>
            <a:r>
              <a:rPr lang="en-GB" dirty="0"/>
              <a:t>Community Conscious Travel - Italy</a:t>
            </a:r>
          </a:p>
        </p:txBody>
      </p:sp>
      <p:pic>
        <p:nvPicPr>
          <p:cNvPr id="4" name="Online Media 3" title="Community Conscious Travel - Italy">
            <a:hlinkClick r:id="" action="ppaction://media"/>
            <a:extLst>
              <a:ext uri="{FF2B5EF4-FFF2-40B4-BE49-F238E27FC236}">
                <a16:creationId xmlns:a16="http://schemas.microsoft.com/office/drawing/2014/main" id="{F46937EA-EE4E-F43D-DAF9-75E8FF3C299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6313" y="1322388"/>
            <a:ext cx="7699375" cy="4349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7115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FB14A4-75B9-3148-0876-17E7D93C4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450" y="19843"/>
            <a:ext cx="10515600" cy="1325563"/>
          </a:xfrm>
        </p:spPr>
        <p:txBody>
          <a:bodyPr/>
          <a:lstStyle/>
          <a:p>
            <a:r>
              <a:rPr lang="en-GB" dirty="0"/>
              <a:t>Travel &amp; tourism : Economic Impact 2023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B5EA91-61A0-1E42-7713-BA8E17D713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8361" y="1092288"/>
            <a:ext cx="11211549" cy="457526"/>
          </a:xfrm>
        </p:spPr>
        <p:txBody>
          <a:bodyPr>
            <a:normAutofit lnSpcReduction="10000"/>
          </a:bodyPr>
          <a:lstStyle/>
          <a:p>
            <a:r>
              <a:rPr lang="en-GB" dirty="0">
                <a:hlinkClick r:id="rId2"/>
              </a:rPr>
              <a:t>https://wttc.org/research/economic-impact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C21308C-9C85-78A6-9E74-A9C98DAC5A6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0213" t="41807" r="5809" b="3471"/>
          <a:stretch/>
        </p:blipFill>
        <p:spPr>
          <a:xfrm>
            <a:off x="3200400" y="1549814"/>
            <a:ext cx="7669849" cy="4215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65126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FDAA95-139C-6346-0E20-D18059B012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Poppins" panose="00000500000000000000" pitchFamily="2" charset="0"/>
              </a:rPr>
              <a:t>The positive social impact of Travel &amp; Tourism contributes to an eco-system that sustains the heritage &amp; livelihoods of millions of communities across the globe. </a:t>
            </a:r>
            <a:endParaRPr lang="en-GB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https://travelhub.wttc.org/community-conscious-travel/italy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83225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0D5FD-81AA-3B2C-3CB9-4B21811DD2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19370"/>
            <a:ext cx="10515600" cy="890470"/>
          </a:xfrm>
        </p:spPr>
        <p:txBody>
          <a:bodyPr anchor="ctr">
            <a:normAutofit/>
          </a:bodyPr>
          <a:lstStyle/>
          <a:p>
            <a:r>
              <a:rPr lang="en-GB" sz="3600" dirty="0"/>
              <a:t>ECONOMIC IMPACTS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05A09B-8523-F2A3-A0E2-C671E7E996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-1" y="706508"/>
            <a:ext cx="8625386" cy="560558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b="1" dirty="0"/>
              <a:t>Positive:</a:t>
            </a:r>
          </a:p>
          <a:p>
            <a:pPr marL="0" indent="0">
              <a:buNone/>
            </a:pPr>
            <a:r>
              <a:rPr lang="en-GB" sz="2000" dirty="0"/>
              <a:t>1) Creation of Jobs – Employment Generation</a:t>
            </a:r>
          </a:p>
          <a:p>
            <a:pPr marL="0" indent="0">
              <a:buNone/>
            </a:pPr>
            <a:r>
              <a:rPr lang="en-GB" sz="2000" dirty="0"/>
              <a:t>2) Attraction of Inward Investment</a:t>
            </a:r>
          </a:p>
          <a:p>
            <a:pPr marL="0" indent="0">
              <a:buNone/>
            </a:pPr>
            <a:r>
              <a:rPr lang="en-GB" sz="2000" dirty="0"/>
              <a:t>3) Promotion of Local Region</a:t>
            </a:r>
          </a:p>
          <a:p>
            <a:pPr marL="0" indent="0">
              <a:buNone/>
            </a:pPr>
            <a:r>
              <a:rPr lang="en-GB" sz="2000" dirty="0"/>
              <a:t>4) Contribution to Local Economy – Multiplier Effect</a:t>
            </a:r>
          </a:p>
          <a:p>
            <a:pPr marL="0" indent="0">
              <a:buNone/>
            </a:pPr>
            <a:r>
              <a:rPr lang="en-GB" sz="2000" dirty="0"/>
              <a:t>5) Raise Reputation / Recognition of Area – attraction of further business</a:t>
            </a:r>
          </a:p>
          <a:p>
            <a:pPr marL="0" indent="0">
              <a:buNone/>
            </a:pPr>
            <a:r>
              <a:rPr lang="en-GB" sz="2000" dirty="0"/>
              <a:t>6) Secondary Spend</a:t>
            </a:r>
          </a:p>
          <a:p>
            <a:pPr marL="0" indent="0">
              <a:buNone/>
            </a:pPr>
            <a:r>
              <a:rPr lang="en-GB" sz="2000" dirty="0"/>
              <a:t>7) Diversification</a:t>
            </a:r>
          </a:p>
          <a:p>
            <a:pPr marL="0" indent="0">
              <a:buNone/>
            </a:pPr>
            <a:r>
              <a:rPr lang="en-GB" sz="2000" dirty="0"/>
              <a:t>8) ’Local’ Profits – Reinvestment Opportunities</a:t>
            </a:r>
          </a:p>
          <a:p>
            <a:pPr marL="0" indent="0">
              <a:buNone/>
            </a:pPr>
            <a:r>
              <a:rPr lang="en-GB" sz="2000" dirty="0"/>
              <a:t>9) Increase in Property Values – Levels of Affluence</a:t>
            </a:r>
          </a:p>
          <a:p>
            <a:pPr marL="0" indent="0">
              <a:buNone/>
            </a:pPr>
            <a:r>
              <a:rPr lang="en-GB" sz="2000" dirty="0"/>
              <a:t>10) Greater Standards of Living</a:t>
            </a:r>
          </a:p>
          <a:p>
            <a:pPr marL="0" indent="0">
              <a:buNone/>
            </a:pPr>
            <a:r>
              <a:rPr lang="en-GB" sz="2000" dirty="0"/>
              <a:t>11) Linkages with Other Sector Types – Economic Linkages</a:t>
            </a:r>
          </a:p>
          <a:p>
            <a:pPr marL="0" indent="0">
              <a:buNone/>
            </a:pPr>
            <a:r>
              <a:rPr lang="en-GB" sz="2000" dirty="0"/>
              <a:t>12) Technology Influences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58F0A3B-56DD-75F8-68EF-D0E4D69E341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794" r="15222" b="-1"/>
          <a:stretch/>
        </p:blipFill>
        <p:spPr>
          <a:xfrm>
            <a:off x="7704351" y="706508"/>
            <a:ext cx="3847341" cy="323087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41081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009BF-7F2B-91BF-402F-E8F31D831C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6"/>
            <a:ext cx="10515600" cy="718724"/>
          </a:xfrm>
        </p:spPr>
        <p:txBody>
          <a:bodyPr anchor="ctr">
            <a:normAutofit/>
          </a:bodyPr>
          <a:lstStyle/>
          <a:p>
            <a:r>
              <a:rPr lang="en-GB" sz="3600" dirty="0"/>
              <a:t>ECONOMIC IMPACTS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E11245-6E45-E790-DB06-044A8AE1E5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103" y="925783"/>
            <a:ext cx="7125268" cy="476168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dirty="0"/>
              <a:t>Negative:</a:t>
            </a:r>
          </a:p>
          <a:p>
            <a:pPr marL="0" indent="0">
              <a:buNone/>
            </a:pPr>
            <a:r>
              <a:rPr lang="en-GB" sz="2400" dirty="0"/>
              <a:t>1) Leakages</a:t>
            </a:r>
          </a:p>
          <a:p>
            <a:pPr marL="0" indent="0">
              <a:buNone/>
            </a:pPr>
            <a:r>
              <a:rPr lang="en-GB" sz="2400" dirty="0"/>
              <a:t>2) Limited Employment – Seasonal / Female Labour / Minimum Wage.</a:t>
            </a:r>
          </a:p>
          <a:p>
            <a:pPr marL="0" indent="0">
              <a:buNone/>
            </a:pPr>
            <a:r>
              <a:rPr lang="en-GB" sz="2400" dirty="0"/>
              <a:t>3) Over-Reliance on ‘Outside’ Investors.</a:t>
            </a:r>
          </a:p>
          <a:p>
            <a:pPr marL="0" indent="0">
              <a:buNone/>
            </a:pPr>
            <a:r>
              <a:rPr lang="en-GB" sz="2400" dirty="0"/>
              <a:t>4) Infrastructure Costs</a:t>
            </a:r>
          </a:p>
          <a:p>
            <a:pPr marL="0" indent="0">
              <a:buNone/>
            </a:pPr>
            <a:r>
              <a:rPr lang="en-GB" sz="2400" dirty="0"/>
              <a:t>5) Increased Price of Living - second homes.</a:t>
            </a:r>
          </a:p>
          <a:p>
            <a:pPr marL="0" indent="0">
              <a:buNone/>
            </a:pPr>
            <a:r>
              <a:rPr lang="en-GB" sz="2400" dirty="0"/>
              <a:t>6) Subject To Many Instabilities </a:t>
            </a:r>
          </a:p>
          <a:p>
            <a:pPr marL="0" indent="0">
              <a:buNone/>
            </a:pPr>
            <a:r>
              <a:rPr lang="en-GB" sz="2400" dirty="0"/>
              <a:t>7) Short Term Gains </a:t>
            </a:r>
          </a:p>
          <a:p>
            <a:pPr marL="0" indent="0">
              <a:buNone/>
            </a:pPr>
            <a:r>
              <a:rPr lang="en-GB" sz="2400" dirty="0"/>
              <a:t>8) Monopolisation / Globalisation / Massification / Commodification.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0A37A0A-6C9F-C960-07B5-41F3C688E13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215" r="-1" b="-1"/>
          <a:stretch/>
        </p:blipFill>
        <p:spPr>
          <a:xfrm>
            <a:off x="7107071" y="842986"/>
            <a:ext cx="5181600" cy="435133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35521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2BED95-6BF3-570D-5631-B6663F933C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3200" b="1" dirty="0"/>
              <a:t>Overseas travel and tourism: May 2022 provisional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9F44F6-9CD2-B456-2FFE-F561BA2457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2829" y="1102293"/>
            <a:ext cx="7904917" cy="5074670"/>
          </a:xfrm>
        </p:spPr>
        <p:txBody>
          <a:bodyPr>
            <a:normAutofit/>
          </a:bodyPr>
          <a:lstStyle/>
          <a:p>
            <a:r>
              <a:rPr lang="en-GB" sz="2200" dirty="0"/>
              <a:t>There were </a:t>
            </a:r>
            <a:r>
              <a:rPr lang="en-GB" sz="2200" b="1" dirty="0"/>
              <a:t>2.7 million visits to the UK </a:t>
            </a:r>
            <a:r>
              <a:rPr lang="en-GB" sz="2200" dirty="0"/>
              <a:t>by overseas visitors in May 2022; this compares with just </a:t>
            </a:r>
            <a:r>
              <a:rPr lang="en-GB" sz="2200" b="1" dirty="0"/>
              <a:t>86,000 visits by air in May 2021</a:t>
            </a:r>
            <a:r>
              <a:rPr lang="en-GB" sz="2200" dirty="0"/>
              <a:t> when there were some travel restrictions in place.</a:t>
            </a:r>
          </a:p>
          <a:p>
            <a:r>
              <a:rPr lang="en-GB" sz="2200" dirty="0"/>
              <a:t>Overseas visitors' visits to the UK in May 2022 were significantly lower than pre-coronavirus (COVID-19) pandemic levels, down </a:t>
            </a:r>
            <a:r>
              <a:rPr lang="en-GB" sz="2200" b="1" dirty="0"/>
              <a:t>21% from 3.4 million </a:t>
            </a:r>
            <a:r>
              <a:rPr lang="en-GB" sz="2200" dirty="0"/>
              <a:t>in May 2019.</a:t>
            </a:r>
          </a:p>
          <a:p>
            <a:r>
              <a:rPr lang="en-GB" sz="2200" dirty="0"/>
              <a:t>Overseas residents spent </a:t>
            </a:r>
            <a:r>
              <a:rPr lang="en-GB" sz="2200" b="1" dirty="0"/>
              <a:t>£2.1 billion </a:t>
            </a:r>
            <a:r>
              <a:rPr lang="en-GB" sz="2200" dirty="0"/>
              <a:t>in the UK in April 2022.</a:t>
            </a:r>
          </a:p>
          <a:p>
            <a:r>
              <a:rPr lang="en-GB" sz="2200" dirty="0"/>
              <a:t>UK residents made </a:t>
            </a:r>
            <a:r>
              <a:rPr lang="en-GB" sz="2200" b="1" dirty="0"/>
              <a:t>6.0 million visits overseas </a:t>
            </a:r>
            <a:r>
              <a:rPr lang="en-GB" sz="2200" dirty="0"/>
              <a:t>in May 2022; this compares with </a:t>
            </a:r>
            <a:r>
              <a:rPr lang="en-GB" sz="2200" b="1" dirty="0"/>
              <a:t>287,000 visits by air in May 2021</a:t>
            </a:r>
            <a:r>
              <a:rPr lang="en-GB" sz="2200" dirty="0"/>
              <a:t>.</a:t>
            </a:r>
          </a:p>
          <a:p>
            <a:r>
              <a:rPr lang="en-GB" sz="2200" dirty="0"/>
              <a:t>UK residents' visits </a:t>
            </a:r>
            <a:r>
              <a:rPr lang="en-GB" sz="2200" b="1" dirty="0"/>
              <a:t>overseas in May 2022 were lower than in May 2019</a:t>
            </a:r>
            <a:r>
              <a:rPr lang="en-GB" sz="2200" dirty="0"/>
              <a:t>, when there were 8.2 million visits overseas by UK residents (27% decrease).</a:t>
            </a:r>
          </a:p>
          <a:p>
            <a:r>
              <a:rPr lang="en-GB" sz="2200" dirty="0"/>
              <a:t>UK residents spent </a:t>
            </a:r>
            <a:r>
              <a:rPr lang="en-GB" sz="2200" b="1" dirty="0"/>
              <a:t>£4.7 billion while overseas </a:t>
            </a:r>
            <a:r>
              <a:rPr lang="en-GB" sz="2200" dirty="0"/>
              <a:t>in May 2022.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18CD37-187B-446B-8EF1-6E9F8FB221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75" r="12372" b="-2"/>
          <a:stretch/>
        </p:blipFill>
        <p:spPr>
          <a:xfrm>
            <a:off x="8027746" y="1102293"/>
            <a:ext cx="4164253" cy="349700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42692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833D4-2EB6-B4EE-FAE8-BBC521228A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494684"/>
          </a:xfrm>
        </p:spPr>
        <p:txBody>
          <a:bodyPr anchor="ctr">
            <a:normAutofit fontScale="90000"/>
          </a:bodyPr>
          <a:lstStyle/>
          <a:p>
            <a:r>
              <a:rPr lang="en-GB" sz="3600" dirty="0"/>
              <a:t>Trends in visits to the UK by overseas residents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2E55C4-4B40-1A85-E562-E8036031BA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7573" y="1068173"/>
            <a:ext cx="7678003" cy="4916369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Spending by overseas residents in May 2022 was estimated to be £2.1 billion, compared with £134 million spent during visits by air in May 2021.</a:t>
            </a:r>
          </a:p>
          <a:p>
            <a:r>
              <a:rPr lang="en-GB" sz="2400" dirty="0"/>
              <a:t>In May 2019, there were an estimated </a:t>
            </a:r>
            <a:r>
              <a:rPr lang="en-GB" sz="2400" b="1" dirty="0"/>
              <a:t>3.4 million visits to the UK with an estimated £2.3 billion</a:t>
            </a:r>
            <a:r>
              <a:rPr lang="en-GB" sz="2400" dirty="0"/>
              <a:t> being spent. Visits in May 2022 were down by </a:t>
            </a:r>
            <a:r>
              <a:rPr lang="en-GB" sz="2400" b="1" dirty="0"/>
              <a:t>21% </a:t>
            </a:r>
            <a:r>
              <a:rPr lang="en-GB" sz="2400" dirty="0"/>
              <a:t>on this figure and spending was down by </a:t>
            </a:r>
            <a:r>
              <a:rPr lang="en-GB" sz="2400" b="1" dirty="0"/>
              <a:t>10%.</a:t>
            </a:r>
          </a:p>
          <a:p>
            <a:r>
              <a:rPr lang="en-GB" sz="2400" dirty="0"/>
              <a:t>In April 2022, visitor numbers were down </a:t>
            </a:r>
            <a:r>
              <a:rPr lang="en-GB" sz="2400" b="1" dirty="0"/>
              <a:t>33% on pre-pandemic levels </a:t>
            </a:r>
            <a:r>
              <a:rPr lang="en-GB" sz="2400" dirty="0"/>
              <a:t>in April 2019. </a:t>
            </a:r>
          </a:p>
          <a:p>
            <a:r>
              <a:rPr lang="en-GB" sz="2400" dirty="0"/>
              <a:t>Holiday visits people visit the UK, with </a:t>
            </a:r>
            <a:r>
              <a:rPr lang="en-GB" sz="2400" b="1" dirty="0"/>
              <a:t>1.0 million visits being made for this reason.</a:t>
            </a:r>
            <a:r>
              <a:rPr lang="en-GB" sz="2400" dirty="0"/>
              <a:t> This is 38% of the total. The next most common reason was </a:t>
            </a:r>
            <a:r>
              <a:rPr lang="en-GB" sz="2400" b="1" dirty="0"/>
              <a:t>visiting friends or relatives at 34%. </a:t>
            </a:r>
            <a:r>
              <a:rPr lang="en-GB" sz="2400" dirty="0"/>
              <a:t>This was the most popular reason for travel during the coronavirus pandemic.</a:t>
            </a:r>
          </a:p>
        </p:txBody>
      </p:sp>
      <p:pic>
        <p:nvPicPr>
          <p:cNvPr id="4" name="Picture 3" descr="A couple of buses driving down a street in front of a clock tower&#10;&#10;Description automatically generated with low confidence">
            <a:extLst>
              <a:ext uri="{FF2B5EF4-FFF2-40B4-BE49-F238E27FC236}">
                <a16:creationId xmlns:a16="http://schemas.microsoft.com/office/drawing/2014/main" id="{0EF752CF-FCF5-EC85-0CB6-D024EC5ADA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461" r="14555" b="-1"/>
          <a:stretch/>
        </p:blipFill>
        <p:spPr>
          <a:xfrm>
            <a:off x="7844051" y="1184180"/>
            <a:ext cx="5181600" cy="435133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05209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F2BA9A-85AA-60A1-0A69-A50B60545C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02" y="0"/>
            <a:ext cx="10515600" cy="549275"/>
          </a:xfrm>
        </p:spPr>
        <p:txBody>
          <a:bodyPr anchor="ctr">
            <a:normAutofit fontScale="90000"/>
          </a:bodyPr>
          <a:lstStyle/>
          <a:p>
            <a:r>
              <a:rPr lang="en-GB" sz="3600" dirty="0"/>
              <a:t>Trends in overseas visits by UK residents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D7A761-EC26-50C9-877F-89278DC8EA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101" y="549275"/>
            <a:ext cx="7889543" cy="5627688"/>
          </a:xfrm>
        </p:spPr>
        <p:txBody>
          <a:bodyPr>
            <a:normAutofit fontScale="92500" lnSpcReduction="10000"/>
          </a:bodyPr>
          <a:lstStyle/>
          <a:p>
            <a:r>
              <a:rPr lang="en-GB" sz="2200" dirty="0"/>
              <a:t>May 2022 saw UK residents make </a:t>
            </a:r>
            <a:r>
              <a:rPr lang="en-GB" sz="2200" b="1" dirty="0"/>
              <a:t>6.0 million visits overseas</a:t>
            </a:r>
            <a:r>
              <a:rPr lang="en-GB" sz="2200" dirty="0"/>
              <a:t>. This compares with 287,000 visits by air in May </a:t>
            </a:r>
            <a:r>
              <a:rPr lang="en-GB" sz="2400" dirty="0"/>
              <a:t>last year.</a:t>
            </a:r>
          </a:p>
          <a:p>
            <a:r>
              <a:rPr lang="en-GB" sz="2400" dirty="0"/>
              <a:t>The amount of money UK residents spent in May was £</a:t>
            </a:r>
            <a:r>
              <a:rPr lang="en-GB" sz="2400" b="1" dirty="0"/>
              <a:t>4.7 billion compared with £344 million </a:t>
            </a:r>
            <a:r>
              <a:rPr lang="en-GB" sz="2400" dirty="0"/>
              <a:t>spent during visits by air in May 2022 </a:t>
            </a:r>
          </a:p>
          <a:p>
            <a:r>
              <a:rPr lang="en-GB" sz="2400" dirty="0"/>
              <a:t>There were </a:t>
            </a:r>
            <a:r>
              <a:rPr lang="en-GB" sz="2400" b="1" dirty="0"/>
              <a:t>8.2 million overseas visits made by UK residents </a:t>
            </a:r>
            <a:r>
              <a:rPr lang="en-GB" sz="2400" dirty="0"/>
              <a:t>in May 2019 before the pandemic. These visitors spent £5.0 billion. In May 2022, visits were </a:t>
            </a:r>
            <a:r>
              <a:rPr lang="en-GB" sz="2400" b="1" dirty="0"/>
              <a:t>27% down </a:t>
            </a:r>
            <a:r>
              <a:rPr lang="en-GB" sz="2400" dirty="0"/>
              <a:t>on these numbers and spending was </a:t>
            </a:r>
            <a:r>
              <a:rPr lang="en-GB" sz="2400" b="1" dirty="0"/>
              <a:t>down by 5%.</a:t>
            </a:r>
          </a:p>
          <a:p>
            <a:r>
              <a:rPr lang="en-GB" sz="2400" dirty="0"/>
              <a:t>Visits abroad in April 2022 were </a:t>
            </a:r>
            <a:r>
              <a:rPr lang="en-GB" sz="2400" b="1" dirty="0"/>
              <a:t>33% down on pre-pandemic levels</a:t>
            </a:r>
            <a:r>
              <a:rPr lang="en-GB" sz="2400" dirty="0"/>
              <a:t>. This slower growth of UK residents travelling abroad influenced by the disruption at airports across the UK caused by </a:t>
            </a:r>
            <a:r>
              <a:rPr lang="en-GB" sz="2400" b="1" dirty="0"/>
              <a:t>staff shortages or by the rising cost of living</a:t>
            </a:r>
            <a:r>
              <a:rPr lang="en-GB" sz="2400" dirty="0"/>
              <a:t>. </a:t>
            </a:r>
          </a:p>
          <a:p>
            <a:r>
              <a:rPr lang="en-GB" sz="2400" dirty="0"/>
              <a:t>The most common reason for UK residents travelling overseas was </a:t>
            </a:r>
            <a:r>
              <a:rPr lang="en-GB" sz="2400" b="1" dirty="0"/>
              <a:t>going on holiday with 64% </a:t>
            </a:r>
            <a:r>
              <a:rPr lang="en-GB" sz="2400" dirty="0"/>
              <a:t>(3.9 million). After going on holiday, </a:t>
            </a:r>
            <a:r>
              <a:rPr lang="en-GB" sz="2400" b="1" dirty="0"/>
              <a:t>visiting friends or family was the next most common reason for travel. There were 1.5 million visits </a:t>
            </a:r>
            <a:r>
              <a:rPr lang="en-GB" sz="2400" dirty="0"/>
              <a:t>in May 2022.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D527D2-9711-B5D5-3E02-729D4714C85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03" r="31613" b="-1"/>
          <a:stretch/>
        </p:blipFill>
        <p:spPr>
          <a:xfrm>
            <a:off x="7898730" y="1375249"/>
            <a:ext cx="4806198" cy="403608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6986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E69012D-3B44-9515-EFFC-9325514652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6431" t="23102" r="58718" b="3718"/>
          <a:stretch/>
        </p:blipFill>
        <p:spPr>
          <a:xfrm>
            <a:off x="1340746" y="226290"/>
            <a:ext cx="8510485" cy="5361088"/>
          </a:xfrm>
        </p:spPr>
      </p:pic>
    </p:spTree>
    <p:extLst>
      <p:ext uri="{BB962C8B-B14F-4D97-AF65-F5344CB8AC3E}">
        <p14:creationId xmlns:p14="http://schemas.microsoft.com/office/powerpoint/2010/main" val="103030059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D347B-040B-8A02-081B-7B9E48675B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760" y="310616"/>
            <a:ext cx="3924235" cy="1719072"/>
          </a:xfrm>
        </p:spPr>
        <p:txBody>
          <a:bodyPr anchor="b">
            <a:noAutofit/>
          </a:bodyPr>
          <a:lstStyle/>
          <a:p>
            <a:r>
              <a:rPr lang="en-GB" sz="3200" b="1" dirty="0"/>
              <a:t>Motivations, influences, decisions and sustainability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46110B-F2B3-2A44-BD7C-C905500AAB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2396" y="2857696"/>
            <a:ext cx="3429000" cy="3410712"/>
          </a:xfrm>
        </p:spPr>
        <p:txBody>
          <a:bodyPr anchor="t">
            <a:normAutofit/>
          </a:bodyPr>
          <a:lstStyle/>
          <a:p>
            <a:r>
              <a:rPr lang="en-GB" sz="2200" dirty="0">
                <a:hlinkClick r:id="rId2"/>
              </a:rPr>
              <a:t>https://www.visitbritain.org/sites/default/files/vb-corporate/vb_new_insights_to_understand_international_travellers_mindset_29.06.22.pdf</a:t>
            </a:r>
            <a:endParaRPr lang="en-GB" sz="2200" dirty="0"/>
          </a:p>
          <a:p>
            <a:endParaRPr lang="en-GB" sz="2200" dirty="0"/>
          </a:p>
        </p:txBody>
      </p:sp>
      <p:pic>
        <p:nvPicPr>
          <p:cNvPr id="4" name="Picture 3" descr="Logo&#10;&#10;Description automatically generated">
            <a:extLst>
              <a:ext uri="{FF2B5EF4-FFF2-40B4-BE49-F238E27FC236}">
                <a16:creationId xmlns:a16="http://schemas.microsoft.com/office/drawing/2014/main" id="{02914810-8622-6746-C50C-2AE33CF6FE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4296" y="1901552"/>
            <a:ext cx="6903720" cy="3054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022165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0F85CB5-64BF-4509-ACB6-DEFC6DEECFB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9440" b="5574"/>
          <a:stretch/>
        </p:blipFill>
        <p:spPr>
          <a:xfrm>
            <a:off x="1524020" y="1282"/>
            <a:ext cx="9143980" cy="5619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295662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en placed on top of a signature line">
            <a:extLst>
              <a:ext uri="{FF2B5EF4-FFF2-40B4-BE49-F238E27FC236}">
                <a16:creationId xmlns:a16="http://schemas.microsoft.com/office/drawing/2014/main" id="{671F6EC7-9AC8-CA7F-D92F-FD993BB9D4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628" r="-1" b="-1"/>
          <a:stretch/>
        </p:blipFill>
        <p:spPr>
          <a:xfrm>
            <a:off x="5511835" y="0"/>
            <a:ext cx="6736264" cy="667006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06D9AC5-88E3-432A-9B18-7642DDB76F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440" y="367855"/>
            <a:ext cx="7348521" cy="5423359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3200" b="1" dirty="0">
                <a:solidFill>
                  <a:schemeClr val="tx1"/>
                </a:solidFill>
                <a:latin typeface="+mj-lt"/>
                <a:cs typeface="+mj-cs"/>
              </a:rPr>
              <a:t>YOUR 1</a:t>
            </a:r>
            <a:r>
              <a:rPr lang="en-US" sz="3200" b="1" baseline="30000" dirty="0">
                <a:solidFill>
                  <a:schemeClr val="tx1"/>
                </a:solidFill>
                <a:latin typeface="+mj-lt"/>
                <a:cs typeface="+mj-cs"/>
              </a:rPr>
              <a:t>ST</a:t>
            </a:r>
            <a:r>
              <a:rPr lang="en-US" sz="3200" b="1" dirty="0">
                <a:solidFill>
                  <a:schemeClr val="tx1"/>
                </a:solidFill>
                <a:latin typeface="+mj-lt"/>
                <a:cs typeface="+mj-cs"/>
              </a:rPr>
              <a:t> ASSESSMENT</a:t>
            </a:r>
            <a:br>
              <a:rPr lang="en-US" sz="3200" b="1" dirty="0">
                <a:solidFill>
                  <a:schemeClr val="tx1"/>
                </a:solidFill>
                <a:latin typeface="+mj-lt"/>
                <a:cs typeface="+mj-cs"/>
              </a:rPr>
            </a:br>
            <a:br>
              <a:rPr lang="en-US" sz="3200" b="1" dirty="0">
                <a:solidFill>
                  <a:schemeClr val="tx1"/>
                </a:solidFill>
                <a:latin typeface="+mj-lt"/>
                <a:cs typeface="+mj-cs"/>
              </a:rPr>
            </a:br>
            <a:r>
              <a:rPr lang="en-US" sz="3200" b="1" dirty="0">
                <a:solidFill>
                  <a:schemeClr val="tx1"/>
                </a:solidFill>
                <a:latin typeface="+mj-lt"/>
                <a:cs typeface="+mj-cs"/>
              </a:rPr>
              <a:t>1500 WORD ESSAY</a:t>
            </a:r>
            <a:br>
              <a:rPr lang="en-US" sz="3200" b="1" dirty="0">
                <a:solidFill>
                  <a:schemeClr val="tx1"/>
                </a:solidFill>
                <a:latin typeface="+mj-lt"/>
                <a:cs typeface="+mj-cs"/>
              </a:rPr>
            </a:br>
            <a:br>
              <a:rPr lang="en-US" sz="3200" b="1" dirty="0">
                <a:solidFill>
                  <a:schemeClr val="tx1"/>
                </a:solidFill>
                <a:latin typeface="+mj-lt"/>
                <a:cs typeface="+mj-cs"/>
              </a:rPr>
            </a:br>
            <a:r>
              <a:rPr lang="en-US" sz="3200" b="1" dirty="0">
                <a:solidFill>
                  <a:schemeClr val="tx1"/>
                </a:solidFill>
                <a:latin typeface="+mj-lt"/>
                <a:cs typeface="+mj-cs"/>
              </a:rPr>
              <a:t>MUST BE SUBMITTED BEFORE 23:55 </a:t>
            </a:r>
            <a:br>
              <a:rPr lang="en-US" sz="3200" b="1" dirty="0">
                <a:solidFill>
                  <a:schemeClr val="tx1"/>
                </a:solidFill>
                <a:latin typeface="+mj-lt"/>
                <a:cs typeface="+mj-cs"/>
              </a:rPr>
            </a:br>
            <a:br>
              <a:rPr lang="en-US" sz="3200" b="1" dirty="0">
                <a:solidFill>
                  <a:schemeClr val="tx1"/>
                </a:solidFill>
                <a:latin typeface="+mj-lt"/>
                <a:cs typeface="+mj-cs"/>
              </a:rPr>
            </a:br>
            <a:r>
              <a:rPr lang="en-US" sz="3200" b="1" dirty="0">
                <a:solidFill>
                  <a:schemeClr val="tx1"/>
                </a:solidFill>
                <a:latin typeface="+mj-lt"/>
                <a:cs typeface="+mj-cs"/>
              </a:rPr>
              <a:t>ON THE </a:t>
            </a:r>
            <a:br>
              <a:rPr lang="en-US" sz="3200" b="1" dirty="0">
                <a:solidFill>
                  <a:schemeClr val="tx1"/>
                </a:solidFill>
                <a:latin typeface="+mj-lt"/>
                <a:cs typeface="+mj-cs"/>
              </a:rPr>
            </a:br>
            <a:br>
              <a:rPr lang="en-US" sz="3200" b="1" dirty="0">
                <a:solidFill>
                  <a:schemeClr val="tx1"/>
                </a:solidFill>
                <a:latin typeface="+mj-lt"/>
                <a:cs typeface="+mj-cs"/>
              </a:rPr>
            </a:br>
            <a:r>
              <a:rPr lang="en-US" sz="3200" b="1" dirty="0">
                <a:solidFill>
                  <a:schemeClr val="tx1"/>
                </a:solidFill>
                <a:latin typeface="+mj-lt"/>
                <a:cs typeface="+mj-cs"/>
              </a:rPr>
              <a:t>30th November 2023</a:t>
            </a:r>
          </a:p>
        </p:txBody>
      </p:sp>
    </p:spTree>
    <p:extLst>
      <p:ext uri="{BB962C8B-B14F-4D97-AF65-F5344CB8AC3E}">
        <p14:creationId xmlns:p14="http://schemas.microsoft.com/office/powerpoint/2010/main" val="2617303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951BD3-128B-FF77-90DE-962BBA474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3" y="77920"/>
            <a:ext cx="9144000" cy="5474298"/>
          </a:xfr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br>
              <a:rPr lang="en-US" sz="2400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br>
              <a:rPr lang="en-US" sz="2400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Focussing on </a:t>
            </a:r>
            <a:r>
              <a:rPr lang="en-GB" sz="24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 UK tourism event ( this can be discussed with the lecturer)  </a:t>
            </a:r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consider the </a:t>
            </a:r>
            <a:r>
              <a:rPr lang="en-GB" sz="24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impacts of the visitor numbers on the destination</a:t>
            </a:r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with an </a:t>
            </a:r>
            <a:r>
              <a:rPr lang="en-GB" sz="24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awareness of trends and impacts of future planning in the tourism industry</a:t>
            </a:r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. This should include </a:t>
            </a:r>
            <a:r>
              <a:rPr lang="en-GB" sz="24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considering events and leisure  concept</a:t>
            </a:r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24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changes in visitor typology, visitors' expectations and experiences. </a:t>
            </a:r>
            <a:r>
              <a:rPr lang="en-US" sz="24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Motivation, demand, and leisure needs using models and theories learnt in class.</a:t>
            </a:r>
            <a:br>
              <a:rPr lang="en-GB" sz="24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4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br>
              <a:rPr lang="en-GB" sz="24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As a result of your findings </a:t>
            </a:r>
            <a:r>
              <a:rPr lang="en-GB" sz="24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reach clear conclusions </a:t>
            </a:r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regarding </a:t>
            </a:r>
            <a:r>
              <a:rPr lang="en-GB" sz="24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short term and long-term impacts </a:t>
            </a:r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of the event </a:t>
            </a:r>
            <a:r>
              <a:rPr lang="en-GB" sz="24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 make recommendations </a:t>
            </a:r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to help  the stakeholders for the </a:t>
            </a:r>
            <a:r>
              <a:rPr lang="en-GB" sz="24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future sustainability of the tourism destination / event . </a:t>
            </a:r>
            <a:b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This is a Report format of 1500 words that must be support with clear evidence and research to include a minimum of 6 academic references to also include 9 other research such as from websites, statistics &amp; further reading in the Harvard Referencing style. </a:t>
            </a:r>
            <a:b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US" sz="2400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endParaRPr lang="en-US" sz="24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570640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HATM 23-24 PPT Template_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ATM 23-24 PPT Template_" id="{AF7049E2-9975-4F59-820A-E84090D802E1}" vid="{B7DD2E0B-32B1-4585-9041-87F616690AE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2112</Words>
  <Application>Microsoft Office PowerPoint</Application>
  <PresentationFormat>Widescreen</PresentationFormat>
  <Paragraphs>188</Paragraphs>
  <Slides>30</Slides>
  <Notes>1</Notes>
  <HiddenSlides>0</HiddenSlides>
  <MMClips>3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7" baseType="lpstr">
      <vt:lpstr>Google Sans</vt:lpstr>
      <vt:lpstr>Arial</vt:lpstr>
      <vt:lpstr>Calibri</vt:lpstr>
      <vt:lpstr>Calibri Light</vt:lpstr>
      <vt:lpstr>Poppins</vt:lpstr>
      <vt:lpstr>Wingdings</vt:lpstr>
      <vt:lpstr>HATM 23-24 PPT Template_</vt:lpstr>
      <vt:lpstr>PowerPoint Presentation</vt:lpstr>
      <vt:lpstr>UK Tourism &amp; Leisure Industry </vt:lpstr>
      <vt:lpstr>RECAP</vt:lpstr>
      <vt:lpstr>Impacts and Issues</vt:lpstr>
      <vt:lpstr> Impacts and Issues of tourism What are the main IMPACT AREAS ?  </vt:lpstr>
      <vt:lpstr>Case studies</vt:lpstr>
      <vt:lpstr>How ‘trashy’ Tourism threatens world-famous destinations </vt:lpstr>
      <vt:lpstr>Impacts and Issues. </vt:lpstr>
      <vt:lpstr>SOCIAL IMPACTS. </vt:lpstr>
      <vt:lpstr>SOCIAL IMPACTS. </vt:lpstr>
      <vt:lpstr>SOCIAL IMPACTS</vt:lpstr>
      <vt:lpstr>Environmental Impacts.</vt:lpstr>
      <vt:lpstr>ENVIRONMENTAL IMPACTS</vt:lpstr>
      <vt:lpstr>ENVIRONMENTAL IMPACTS</vt:lpstr>
      <vt:lpstr>Too many people travel </vt:lpstr>
      <vt:lpstr>Community Conscious Travel </vt:lpstr>
      <vt:lpstr>Doxeys Irridex model of tourism (1975)</vt:lpstr>
      <vt:lpstr>Community Conscious Travel - Italy</vt:lpstr>
      <vt:lpstr>Travel &amp; tourism : Economic Impact 2023</vt:lpstr>
      <vt:lpstr>PowerPoint Presentation</vt:lpstr>
      <vt:lpstr>ECONOMIC IMPACTS</vt:lpstr>
      <vt:lpstr>ECONOMIC IMPACTS</vt:lpstr>
      <vt:lpstr>Overseas travel and tourism: May 2022 provisional results</vt:lpstr>
      <vt:lpstr>Trends in visits to the UK by overseas residents</vt:lpstr>
      <vt:lpstr>Trends in overseas visits by UK residents</vt:lpstr>
      <vt:lpstr>PowerPoint Presentation</vt:lpstr>
      <vt:lpstr>Motivations, influences, decisions and sustainability research</vt:lpstr>
      <vt:lpstr>PowerPoint Presentation</vt:lpstr>
      <vt:lpstr>YOUR 1ST ASSESSMENT  1500 WORD ESSAY  MUST BE SUBMITTED BEFORE 23:55   ON THE   30th November 2023</vt:lpstr>
      <vt:lpstr>  Focussing on a UK tourism event ( this can be discussed with the lecturer)  , consider the impacts of the visitor numbers on the destination with an awareness of trends and impacts of future planning in the tourism industry . This should include considering events and leisure  concept, changes in visitor typology, visitors' expectations and experiences. Motivation, demand, and leisure needs using models and theories learnt in class.   As a result of your findings reach clear conclusions regarding the short term and long-term impacts of the event and make recommendations to help  the stakeholders for the future sustainability of the tourism destination / event .   This is a Report format of 1500 words that must be support with clear evidence and research to include a minimum of 6 academic references to also include 9 other research such as from websites, statistics &amp; further reading in the Harvard Referencing style.  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UK Tourism &amp; Leisure Industry</dc:title>
  <dc:creator>Deborah Jenkins</dc:creator>
  <cp:lastModifiedBy>Deborah Jenkins</cp:lastModifiedBy>
  <cp:revision>2</cp:revision>
  <dcterms:created xsi:type="dcterms:W3CDTF">2022-10-23T09:31:21Z</dcterms:created>
  <dcterms:modified xsi:type="dcterms:W3CDTF">2023-10-31T08:55:56Z</dcterms:modified>
</cp:coreProperties>
</file>