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6" r:id="rId4"/>
    <p:sldId id="257" r:id="rId5"/>
    <p:sldId id="258" r:id="rId6"/>
    <p:sldId id="260" r:id="rId7"/>
    <p:sldId id="259" r:id="rId8"/>
    <p:sldId id="262" r:id="rId9"/>
    <p:sldId id="263" r:id="rId10"/>
    <p:sldId id="264" r:id="rId11"/>
    <p:sldId id="265" r:id="rId12"/>
    <p:sldId id="261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F31E9D-ABF5-4345-AC7B-D4CFAA7A4311}" v="5" dt="2025-03-05T12:46:38.3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67F31E9D-ABF5-4345-AC7B-D4CFAA7A4311}"/>
    <pc:docChg chg="custSel addSld delSld modSld sldOrd">
      <pc:chgData name="David Gardner" userId="32a3b49f-52b0-4a7d-8a0d-c44fdf742dfe" providerId="ADAL" clId="{67F31E9D-ABF5-4345-AC7B-D4CFAA7A4311}" dt="2025-03-05T12:55:32.177" v="1255" actId="20577"/>
      <pc:docMkLst>
        <pc:docMk/>
      </pc:docMkLst>
      <pc:sldChg chg="modSp mod">
        <pc:chgData name="David Gardner" userId="32a3b49f-52b0-4a7d-8a0d-c44fdf742dfe" providerId="ADAL" clId="{67F31E9D-ABF5-4345-AC7B-D4CFAA7A4311}" dt="2025-03-05T12:43:41.341" v="621" actId="20577"/>
        <pc:sldMkLst>
          <pc:docMk/>
          <pc:sldMk cId="2945969832" sldId="256"/>
        </pc:sldMkLst>
        <pc:spChg chg="mod">
          <ac:chgData name="David Gardner" userId="32a3b49f-52b0-4a7d-8a0d-c44fdf742dfe" providerId="ADAL" clId="{67F31E9D-ABF5-4345-AC7B-D4CFAA7A4311}" dt="2025-03-05T12:43:41.341" v="621" actId="20577"/>
          <ac:spMkLst>
            <pc:docMk/>
            <pc:sldMk cId="2945969832" sldId="256"/>
            <ac:spMk id="2" creationId="{8F2FE781-792C-7DA1-FCAC-1465224A5D99}"/>
          </ac:spMkLst>
        </pc:spChg>
        <pc:spChg chg="mod">
          <ac:chgData name="David Gardner" userId="32a3b49f-52b0-4a7d-8a0d-c44fdf742dfe" providerId="ADAL" clId="{67F31E9D-ABF5-4345-AC7B-D4CFAA7A4311}" dt="2025-03-05T12:28:30.805" v="0" actId="1076"/>
          <ac:spMkLst>
            <pc:docMk/>
            <pc:sldMk cId="2945969832" sldId="256"/>
            <ac:spMk id="3" creationId="{FFAF8CA8-2BD8-E726-C954-49A801AD99F1}"/>
          </ac:spMkLst>
        </pc:spChg>
      </pc:sldChg>
      <pc:sldChg chg="modSp mod">
        <pc:chgData name="David Gardner" userId="32a3b49f-52b0-4a7d-8a0d-c44fdf742dfe" providerId="ADAL" clId="{67F31E9D-ABF5-4345-AC7B-D4CFAA7A4311}" dt="2025-03-05T12:44:57.357" v="711" actId="20577"/>
        <pc:sldMkLst>
          <pc:docMk/>
          <pc:sldMk cId="3063409604" sldId="257"/>
        </pc:sldMkLst>
        <pc:spChg chg="mod">
          <ac:chgData name="David Gardner" userId="32a3b49f-52b0-4a7d-8a0d-c44fdf742dfe" providerId="ADAL" clId="{67F31E9D-ABF5-4345-AC7B-D4CFAA7A4311}" dt="2025-03-05T12:28:34.648" v="1" actId="122"/>
          <ac:spMkLst>
            <pc:docMk/>
            <pc:sldMk cId="3063409604" sldId="257"/>
            <ac:spMk id="2" creationId="{A19D60D0-2BBA-130C-358F-03B15D247E8C}"/>
          </ac:spMkLst>
        </pc:spChg>
        <pc:spChg chg="mod">
          <ac:chgData name="David Gardner" userId="32a3b49f-52b0-4a7d-8a0d-c44fdf742dfe" providerId="ADAL" clId="{67F31E9D-ABF5-4345-AC7B-D4CFAA7A4311}" dt="2025-03-05T12:44:57.357" v="711" actId="20577"/>
          <ac:spMkLst>
            <pc:docMk/>
            <pc:sldMk cId="3063409604" sldId="257"/>
            <ac:spMk id="3" creationId="{AA64CD35-C2B5-86C5-3EFC-F25472D48FFD}"/>
          </ac:spMkLst>
        </pc:spChg>
      </pc:sldChg>
      <pc:sldChg chg="modSp mod">
        <pc:chgData name="David Gardner" userId="32a3b49f-52b0-4a7d-8a0d-c44fdf742dfe" providerId="ADAL" clId="{67F31E9D-ABF5-4345-AC7B-D4CFAA7A4311}" dt="2025-03-05T12:45:10.925" v="726" actId="20577"/>
        <pc:sldMkLst>
          <pc:docMk/>
          <pc:sldMk cId="95266043" sldId="258"/>
        </pc:sldMkLst>
        <pc:spChg chg="mod">
          <ac:chgData name="David Gardner" userId="32a3b49f-52b0-4a7d-8a0d-c44fdf742dfe" providerId="ADAL" clId="{67F31E9D-ABF5-4345-AC7B-D4CFAA7A4311}" dt="2025-03-05T12:37:09.202" v="208" actId="122"/>
          <ac:spMkLst>
            <pc:docMk/>
            <pc:sldMk cId="95266043" sldId="258"/>
            <ac:spMk id="2" creationId="{86B1E6F5-7C61-475B-81AC-D2372870250B}"/>
          </ac:spMkLst>
        </pc:spChg>
        <pc:spChg chg="mod">
          <ac:chgData name="David Gardner" userId="32a3b49f-52b0-4a7d-8a0d-c44fdf742dfe" providerId="ADAL" clId="{67F31E9D-ABF5-4345-AC7B-D4CFAA7A4311}" dt="2025-03-05T12:45:10.925" v="726" actId="20577"/>
          <ac:spMkLst>
            <pc:docMk/>
            <pc:sldMk cId="95266043" sldId="258"/>
            <ac:spMk id="3" creationId="{99295F06-CCAF-5F90-21C5-D26A2D78DF90}"/>
          </ac:spMkLst>
        </pc:spChg>
      </pc:sldChg>
      <pc:sldChg chg="modSp mod">
        <pc:chgData name="David Gardner" userId="32a3b49f-52b0-4a7d-8a0d-c44fdf742dfe" providerId="ADAL" clId="{67F31E9D-ABF5-4345-AC7B-D4CFAA7A4311}" dt="2025-03-05T12:47:49.120" v="819" actId="20577"/>
        <pc:sldMkLst>
          <pc:docMk/>
          <pc:sldMk cId="3018302295" sldId="259"/>
        </pc:sldMkLst>
        <pc:spChg chg="mod">
          <ac:chgData name="David Gardner" userId="32a3b49f-52b0-4a7d-8a0d-c44fdf742dfe" providerId="ADAL" clId="{67F31E9D-ABF5-4345-AC7B-D4CFAA7A4311}" dt="2025-03-05T12:47:13.777" v="737" actId="122"/>
          <ac:spMkLst>
            <pc:docMk/>
            <pc:sldMk cId="3018302295" sldId="259"/>
            <ac:spMk id="2" creationId="{C1F5268C-DFBD-2655-0C56-995B9D96EDAE}"/>
          </ac:spMkLst>
        </pc:spChg>
        <pc:spChg chg="mod">
          <ac:chgData name="David Gardner" userId="32a3b49f-52b0-4a7d-8a0d-c44fdf742dfe" providerId="ADAL" clId="{67F31E9D-ABF5-4345-AC7B-D4CFAA7A4311}" dt="2025-03-05T12:47:49.120" v="819" actId="20577"/>
          <ac:spMkLst>
            <pc:docMk/>
            <pc:sldMk cId="3018302295" sldId="259"/>
            <ac:spMk id="3" creationId="{5B270332-E13F-3B63-AC45-5C2454FD933D}"/>
          </ac:spMkLst>
        </pc:spChg>
      </pc:sldChg>
      <pc:sldChg chg="add">
        <pc:chgData name="David Gardner" userId="32a3b49f-52b0-4a7d-8a0d-c44fdf742dfe" providerId="ADAL" clId="{67F31E9D-ABF5-4345-AC7B-D4CFAA7A4311}" dt="2025-03-05T12:46:31.567" v="734"/>
        <pc:sldMkLst>
          <pc:docMk/>
          <pc:sldMk cId="243624119" sldId="260"/>
        </pc:sldMkLst>
      </pc:sldChg>
      <pc:sldChg chg="modSp del mod ord">
        <pc:chgData name="David Gardner" userId="32a3b49f-52b0-4a7d-8a0d-c44fdf742dfe" providerId="ADAL" clId="{67F31E9D-ABF5-4345-AC7B-D4CFAA7A4311}" dt="2025-03-05T12:46:13.569" v="733" actId="2696"/>
        <pc:sldMkLst>
          <pc:docMk/>
          <pc:sldMk cId="3468580371" sldId="260"/>
        </pc:sldMkLst>
        <pc:spChg chg="mod">
          <ac:chgData name="David Gardner" userId="32a3b49f-52b0-4a7d-8a0d-c44fdf742dfe" providerId="ADAL" clId="{67F31E9D-ABF5-4345-AC7B-D4CFAA7A4311}" dt="2025-03-05T12:35:51.478" v="146" actId="122"/>
          <ac:spMkLst>
            <pc:docMk/>
            <pc:sldMk cId="3468580371" sldId="260"/>
            <ac:spMk id="2" creationId="{2E56F4AD-961F-E832-2B90-47F77BE7939F}"/>
          </ac:spMkLst>
        </pc:spChg>
        <pc:spChg chg="mod">
          <ac:chgData name="David Gardner" userId="32a3b49f-52b0-4a7d-8a0d-c44fdf742dfe" providerId="ADAL" clId="{67F31E9D-ABF5-4345-AC7B-D4CFAA7A4311}" dt="2025-03-05T12:36:29.029" v="184" actId="122"/>
          <ac:spMkLst>
            <pc:docMk/>
            <pc:sldMk cId="3468580371" sldId="260"/>
            <ac:spMk id="3" creationId="{0074FC9F-A721-28F5-D3A9-6B7C4DB42829}"/>
          </ac:spMkLst>
        </pc:spChg>
      </pc:sldChg>
      <pc:sldChg chg="add">
        <pc:chgData name="David Gardner" userId="32a3b49f-52b0-4a7d-8a0d-c44fdf742dfe" providerId="ADAL" clId="{67F31E9D-ABF5-4345-AC7B-D4CFAA7A4311}" dt="2025-03-05T12:45:29.549" v="728"/>
        <pc:sldMkLst>
          <pc:docMk/>
          <pc:sldMk cId="1015799519" sldId="261"/>
        </pc:sldMkLst>
      </pc:sldChg>
      <pc:sldChg chg="modSp del mod">
        <pc:chgData name="David Gardner" userId="32a3b49f-52b0-4a7d-8a0d-c44fdf742dfe" providerId="ADAL" clId="{67F31E9D-ABF5-4345-AC7B-D4CFAA7A4311}" dt="2025-03-05T12:45:20.319" v="727" actId="2696"/>
        <pc:sldMkLst>
          <pc:docMk/>
          <pc:sldMk cId="2347194057" sldId="261"/>
        </pc:sldMkLst>
        <pc:spChg chg="mod">
          <ac:chgData name="David Gardner" userId="32a3b49f-52b0-4a7d-8a0d-c44fdf742dfe" providerId="ADAL" clId="{67F31E9D-ABF5-4345-AC7B-D4CFAA7A4311}" dt="2025-03-05T12:36:58.230" v="205" actId="122"/>
          <ac:spMkLst>
            <pc:docMk/>
            <pc:sldMk cId="2347194057" sldId="261"/>
            <ac:spMk id="2" creationId="{5C19829A-0F23-AFC6-0703-65E0F520ADFB}"/>
          </ac:spMkLst>
        </pc:spChg>
        <pc:spChg chg="mod">
          <ac:chgData name="David Gardner" userId="32a3b49f-52b0-4a7d-8a0d-c44fdf742dfe" providerId="ADAL" clId="{67F31E9D-ABF5-4345-AC7B-D4CFAA7A4311}" dt="2025-03-05T12:36:53.894" v="204" actId="27636"/>
          <ac:spMkLst>
            <pc:docMk/>
            <pc:sldMk cId="2347194057" sldId="261"/>
            <ac:spMk id="3" creationId="{3F00E49A-B490-515C-812E-190A8DD73DBF}"/>
          </ac:spMkLst>
        </pc:spChg>
      </pc:sldChg>
      <pc:sldChg chg="modSp mod">
        <pc:chgData name="David Gardner" userId="32a3b49f-52b0-4a7d-8a0d-c44fdf742dfe" providerId="ADAL" clId="{67F31E9D-ABF5-4345-AC7B-D4CFAA7A4311}" dt="2025-03-05T12:48:11.986" v="864" actId="20577"/>
        <pc:sldMkLst>
          <pc:docMk/>
          <pc:sldMk cId="3562871121" sldId="265"/>
        </pc:sldMkLst>
        <pc:spChg chg="mod">
          <ac:chgData name="David Gardner" userId="32a3b49f-52b0-4a7d-8a0d-c44fdf742dfe" providerId="ADAL" clId="{67F31E9D-ABF5-4345-AC7B-D4CFAA7A4311}" dt="2025-03-05T12:48:11.986" v="864" actId="20577"/>
          <ac:spMkLst>
            <pc:docMk/>
            <pc:sldMk cId="3562871121" sldId="265"/>
            <ac:spMk id="3" creationId="{4A023B44-A1C9-8B56-0E59-48D7788A1BEE}"/>
          </ac:spMkLst>
        </pc:spChg>
      </pc:sldChg>
      <pc:sldChg chg="modSp mod">
        <pc:chgData name="David Gardner" userId="32a3b49f-52b0-4a7d-8a0d-c44fdf742dfe" providerId="ADAL" clId="{67F31E9D-ABF5-4345-AC7B-D4CFAA7A4311}" dt="2025-03-05T12:43:21.083" v="607" actId="20577"/>
        <pc:sldMkLst>
          <pc:docMk/>
          <pc:sldMk cId="1463192513" sldId="266"/>
        </pc:sldMkLst>
        <pc:spChg chg="mod">
          <ac:chgData name="David Gardner" userId="32a3b49f-52b0-4a7d-8a0d-c44fdf742dfe" providerId="ADAL" clId="{67F31E9D-ABF5-4345-AC7B-D4CFAA7A4311}" dt="2025-03-05T12:43:21.083" v="607" actId="20577"/>
          <ac:spMkLst>
            <pc:docMk/>
            <pc:sldMk cId="1463192513" sldId="266"/>
            <ac:spMk id="2" creationId="{2FA95AB1-1BED-AFDF-0927-BEBAA3542A80}"/>
          </ac:spMkLst>
        </pc:spChg>
      </pc:sldChg>
      <pc:sldChg chg="modSp mod ord">
        <pc:chgData name="David Gardner" userId="32a3b49f-52b0-4a7d-8a0d-c44fdf742dfe" providerId="ADAL" clId="{67F31E9D-ABF5-4345-AC7B-D4CFAA7A4311}" dt="2025-03-05T12:43:12.084" v="605" actId="207"/>
        <pc:sldMkLst>
          <pc:docMk/>
          <pc:sldMk cId="140842016" sldId="267"/>
        </pc:sldMkLst>
        <pc:spChg chg="mod">
          <ac:chgData name="David Gardner" userId="32a3b49f-52b0-4a7d-8a0d-c44fdf742dfe" providerId="ADAL" clId="{67F31E9D-ABF5-4345-AC7B-D4CFAA7A4311}" dt="2025-03-05T12:43:12.084" v="605" actId="207"/>
          <ac:spMkLst>
            <pc:docMk/>
            <pc:sldMk cId="140842016" sldId="267"/>
            <ac:spMk id="3" creationId="{64615D50-3AA6-8817-D7C8-00FF805AE07A}"/>
          </ac:spMkLst>
        </pc:spChg>
      </pc:sldChg>
      <pc:sldChg chg="modSp mod">
        <pc:chgData name="David Gardner" userId="32a3b49f-52b0-4a7d-8a0d-c44fdf742dfe" providerId="ADAL" clId="{67F31E9D-ABF5-4345-AC7B-D4CFAA7A4311}" dt="2025-03-05T12:45:37.174" v="732" actId="27636"/>
        <pc:sldMkLst>
          <pc:docMk/>
          <pc:sldMk cId="4140039846" sldId="268"/>
        </pc:sldMkLst>
        <pc:spChg chg="mod">
          <ac:chgData name="David Gardner" userId="32a3b49f-52b0-4a7d-8a0d-c44fdf742dfe" providerId="ADAL" clId="{67F31E9D-ABF5-4345-AC7B-D4CFAA7A4311}" dt="2025-03-05T12:45:37.174" v="732" actId="27636"/>
          <ac:spMkLst>
            <pc:docMk/>
            <pc:sldMk cId="4140039846" sldId="268"/>
            <ac:spMk id="3" creationId="{681FDE10-F0CA-D8AB-7B15-3A95A13DA33C}"/>
          </ac:spMkLst>
        </pc:spChg>
      </pc:sldChg>
      <pc:sldChg chg="add">
        <pc:chgData name="David Gardner" userId="32a3b49f-52b0-4a7d-8a0d-c44fdf742dfe" providerId="ADAL" clId="{67F31E9D-ABF5-4345-AC7B-D4CFAA7A4311}" dt="2025-03-05T12:46:38.352" v="736"/>
        <pc:sldMkLst>
          <pc:docMk/>
          <pc:sldMk cId="2755933977" sldId="269"/>
        </pc:sldMkLst>
      </pc:sldChg>
      <pc:sldChg chg="addSp modSp new del mod">
        <pc:chgData name="David Gardner" userId="32a3b49f-52b0-4a7d-8a0d-c44fdf742dfe" providerId="ADAL" clId="{67F31E9D-ABF5-4345-AC7B-D4CFAA7A4311}" dt="2025-03-05T12:46:34.188" v="735" actId="2696"/>
        <pc:sldMkLst>
          <pc:docMk/>
          <pc:sldMk cId="3594655677" sldId="269"/>
        </pc:sldMkLst>
        <pc:spChg chg="mod">
          <ac:chgData name="David Gardner" userId="32a3b49f-52b0-4a7d-8a0d-c44fdf742dfe" providerId="ADAL" clId="{67F31E9D-ABF5-4345-AC7B-D4CFAA7A4311}" dt="2025-03-05T12:33:28.828" v="121" actId="122"/>
          <ac:spMkLst>
            <pc:docMk/>
            <pc:sldMk cId="3594655677" sldId="269"/>
            <ac:spMk id="2" creationId="{4024ACA7-4196-05FE-FB5F-89044F2F302B}"/>
          </ac:spMkLst>
        </pc:spChg>
        <pc:spChg chg="mod">
          <ac:chgData name="David Gardner" userId="32a3b49f-52b0-4a7d-8a0d-c44fdf742dfe" providerId="ADAL" clId="{67F31E9D-ABF5-4345-AC7B-D4CFAA7A4311}" dt="2025-03-05T12:35:34.673" v="143" actId="403"/>
          <ac:spMkLst>
            <pc:docMk/>
            <pc:sldMk cId="3594655677" sldId="269"/>
            <ac:spMk id="3" creationId="{8288C443-BB2F-3AAF-CCD1-307D0BD33F14}"/>
          </ac:spMkLst>
        </pc:spChg>
        <pc:picChg chg="add mod">
          <ac:chgData name="David Gardner" userId="32a3b49f-52b0-4a7d-8a0d-c44fdf742dfe" providerId="ADAL" clId="{67F31E9D-ABF5-4345-AC7B-D4CFAA7A4311}" dt="2025-03-05T12:34:30.086" v="122" actId="1076"/>
          <ac:picMkLst>
            <pc:docMk/>
            <pc:sldMk cId="3594655677" sldId="269"/>
            <ac:picMk id="5" creationId="{F2FA5DA6-29D2-0238-9A9A-3DF329CA84F1}"/>
          </ac:picMkLst>
        </pc:picChg>
        <pc:picChg chg="add mod">
          <ac:chgData name="David Gardner" userId="32a3b49f-52b0-4a7d-8a0d-c44fdf742dfe" providerId="ADAL" clId="{67F31E9D-ABF5-4345-AC7B-D4CFAA7A4311}" dt="2025-03-05T12:34:59.995" v="125" actId="1076"/>
          <ac:picMkLst>
            <pc:docMk/>
            <pc:sldMk cId="3594655677" sldId="269"/>
            <ac:picMk id="7" creationId="{50357B09-6603-D049-2D78-15D218B37355}"/>
          </ac:picMkLst>
        </pc:picChg>
      </pc:sldChg>
      <pc:sldChg chg="modSp new mod">
        <pc:chgData name="David Gardner" userId="32a3b49f-52b0-4a7d-8a0d-c44fdf742dfe" providerId="ADAL" clId="{67F31E9D-ABF5-4345-AC7B-D4CFAA7A4311}" dt="2025-03-05T12:55:32.177" v="1255" actId="20577"/>
        <pc:sldMkLst>
          <pc:docMk/>
          <pc:sldMk cId="3035591944" sldId="270"/>
        </pc:sldMkLst>
        <pc:spChg chg="mod">
          <ac:chgData name="David Gardner" userId="32a3b49f-52b0-4a7d-8a0d-c44fdf742dfe" providerId="ADAL" clId="{67F31E9D-ABF5-4345-AC7B-D4CFAA7A4311}" dt="2025-03-05T12:48:41.936" v="893" actId="122"/>
          <ac:spMkLst>
            <pc:docMk/>
            <pc:sldMk cId="3035591944" sldId="270"/>
            <ac:spMk id="2" creationId="{6B2160F3-B2A2-AF06-DB94-721C6DA8C954}"/>
          </ac:spMkLst>
        </pc:spChg>
        <pc:spChg chg="mod">
          <ac:chgData name="David Gardner" userId="32a3b49f-52b0-4a7d-8a0d-c44fdf742dfe" providerId="ADAL" clId="{67F31E9D-ABF5-4345-AC7B-D4CFAA7A4311}" dt="2025-03-05T12:55:32.177" v="1255" actId="20577"/>
          <ac:spMkLst>
            <pc:docMk/>
            <pc:sldMk cId="3035591944" sldId="270"/>
            <ac:spMk id="3" creationId="{C1E69C8E-E91E-2923-3700-D33DF2AC891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FD529-2086-6CFA-A2D0-D34B990B40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029092-7C04-334C-7D6F-3C1A854D48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233B5-E840-C05E-1CF7-69BC374B9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358924-3538-0D6B-DE23-B1650EFA5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387C5-B665-9073-22FC-F9783788C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653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293AA-88F0-5825-4117-AF9BBC956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6B4A9-A60F-C34A-6C0B-D83F19488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15D4A-2CB3-4732-263D-42F672227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19251-C8CE-A936-FB6E-45D7DF4D0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D43CF-E26C-68A9-A787-CCEE10628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553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3933E-BA80-3D75-2D52-4C461DC15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D2B632-FD79-8878-66F8-4456923C92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D9477A-4AEC-AF29-EEAF-0FDCC0B55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69ABCC-B1EA-2803-4A69-863FD1D30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96CB7-E80D-2E7E-E55C-4FB0973F5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880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E7933-E441-55CE-C42E-CD7CCD2F9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7FB23-87CC-74E7-BF5F-B0F94EBE83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0562C8-A292-3E48-327D-5E3D593989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103797-7CF2-D6EB-9F00-62B8CFA9E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43F644-6653-4AAB-572C-6A7FC5AD1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AD7C47-AAC0-0EA9-077D-2543029AF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922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B29E0-2027-CEF6-B977-84A0280FF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27ECFA-551A-DD61-76E9-436A97E15C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1D8DD-DAD5-3FE9-045A-466CB2B3E9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BBEEC1-FD75-E09A-A7F7-642253860F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BF1AAD-0394-85C2-FB34-215BA4D364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89ABF9-35B5-B85A-E963-81C7A5D71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CB941F-1C75-C35F-8F3A-C37AE8466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45F447-234C-9E18-1A15-C9FEFC512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685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6D8B2-1DF2-6AEF-F125-1137C939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585221-D62F-0054-F6D3-9BC5593D9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2043FE-1AC8-765F-D2A9-D2691B9AE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D33EBC-1C81-A78E-BC28-B86FEC333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12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C5ACFC-8519-A693-2DE0-E623DB41D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A1CDD6-CC23-16B0-ED1C-C5A904CE5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4A6D5D-5FDD-E0C5-E426-F3A4A0B4A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059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5BD35-97DA-5C05-00FD-6C7A81679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57F28-DFCE-D688-A596-B8DF190B2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CAF64-A947-00BA-B800-CDEF3AFDB5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FD2E1B-46FC-FD73-0BB6-82A594054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2A9DF1-9E66-F4B7-B872-1DEA50972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CB93EB-4018-1212-4649-F3792A2D4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101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9356F-D9C6-D9B5-068B-2073F5904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B99292-BE0E-E25D-7D43-00FE795F35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CB9C51-D2CA-9631-4739-3A17E4B9C9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D22B00-A1DE-ADA7-AB24-1D4F8EE33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A3E439-BEA6-618F-306B-2B38D43F9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258EA6-9091-0D6D-FB1E-790B77356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373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2C939-6122-FFBC-6BBC-A90B5563C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89CA6-355A-1475-4F05-7D33463B4F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69E1C-AAE2-89E9-2247-E80BB7B43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7CB06-1B6A-6370-4650-A4FE8155B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68FD3-31CF-2C2F-7CB1-D28869E3E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676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A1396E-CE77-DFC3-A709-198096BFE1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3C777C-5400-131C-7F6B-1952ACBD98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90E9B-A691-601D-57F1-442AEE708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697A17-3E44-7B76-F339-DB186282E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F0D2C-119E-1E82-7DA1-04671C49C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650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5F8E03-B1B0-94AE-5954-49EB0A902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23589B-2E56-68FA-32E3-C598D51836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4033FF-5E32-B99E-4356-4A69FDB488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89F2F0-78F2-4D3A-BA0C-C7EE0D39E66E}" type="datetimeFigureOut">
              <a:rPr lang="en-GB" smtClean="0"/>
              <a:t>05/03/2025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B6A46B-6920-9D7F-3BC8-4EA8EC6030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D64CE9-4A24-848F-F196-BFCC8F3F96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432ED0-76DF-4200-8023-A67E6B3ABC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909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D.Gardner\Downloads\Student-Smoke-Free-Policy.pdf" TargetMode="External"/><Relationship Id="rId2" Type="http://schemas.openxmlformats.org/officeDocument/2006/relationships/hyperlink" Target="file:///C:\Users\D.Gardner\Downloads\Student%20Health%20and%20Wellbeing%20Strategy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0D090-2859-9778-C949-9674C5912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 Policy and what is a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15D50-3AA6-8817-D7C8-00FF805AE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Policies are clear, simple statements of how an </a:t>
            </a:r>
            <a:r>
              <a:rPr lang="en-GB" i="1" dirty="0">
                <a:solidFill>
                  <a:srgbClr val="FF0000"/>
                </a:solidFill>
              </a:rPr>
              <a:t>organisation</a:t>
            </a:r>
            <a:r>
              <a:rPr lang="en-GB" dirty="0">
                <a:solidFill>
                  <a:srgbClr val="FF0000"/>
                </a:solidFill>
              </a:rPr>
              <a:t> intends to conduct its activities.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Strategies are the identification of aims / objectives that need to be achieved to achieve a desired outcome.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Interventions are specific practice that see to redress issues and outcomes.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Therefore, interventions are the mechanisms by which strategies are implemented so organisations can enact their policies.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42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5AB1-1BED-AFDF-0927-BEBAA3542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124" y="551556"/>
            <a:ext cx="9144000" cy="689811"/>
          </a:xfrm>
        </p:spPr>
        <p:txBody>
          <a:bodyPr>
            <a:normAutofit fontScale="90000"/>
          </a:bodyPr>
          <a:lstStyle/>
          <a:p>
            <a:r>
              <a:rPr lang="en-GB" dirty="0"/>
              <a:t>Developing a  Policy &amp; Strategy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91BFB8-0469-C8AD-F2C5-9400F8069A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279" y="1607128"/>
            <a:ext cx="10640291" cy="4610792"/>
          </a:xfrm>
        </p:spPr>
        <p:txBody>
          <a:bodyPr>
            <a:normAutofit/>
          </a:bodyPr>
          <a:lstStyle/>
          <a:p>
            <a:r>
              <a:rPr lang="en-GB" sz="3200" dirty="0"/>
              <a:t>Identification of an issue and definition of this issue</a:t>
            </a:r>
          </a:p>
          <a:p>
            <a:r>
              <a:rPr lang="en-GB" sz="3200" dirty="0"/>
              <a:t>Data, evidence and research analysis around the issue</a:t>
            </a:r>
          </a:p>
          <a:p>
            <a:r>
              <a:rPr lang="en-GB" sz="3200" dirty="0"/>
              <a:t>Policy formation</a:t>
            </a:r>
          </a:p>
          <a:p>
            <a:r>
              <a:rPr lang="en-GB" sz="3200" dirty="0"/>
              <a:t>Consultation</a:t>
            </a:r>
          </a:p>
          <a:p>
            <a:r>
              <a:rPr lang="en-GB" sz="3200" dirty="0"/>
              <a:t>Policy Adoption</a:t>
            </a:r>
          </a:p>
          <a:p>
            <a:r>
              <a:rPr lang="en-GB" sz="3200" dirty="0"/>
              <a:t>Policy Implementation</a:t>
            </a:r>
          </a:p>
          <a:p>
            <a:r>
              <a:rPr lang="en-GB" sz="3200" dirty="0"/>
              <a:t>Policy monitoring and evaluation</a:t>
            </a:r>
          </a:p>
          <a:p>
            <a:r>
              <a:rPr lang="en-GB" sz="3200" dirty="0"/>
              <a:t>Policy modification</a:t>
            </a:r>
          </a:p>
        </p:txBody>
      </p:sp>
    </p:spTree>
    <p:extLst>
      <p:ext uri="{BB962C8B-B14F-4D97-AF65-F5344CB8AC3E}">
        <p14:creationId xmlns:p14="http://schemas.microsoft.com/office/powerpoint/2010/main" val="1463192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FE781-792C-7DA1-FCAC-1465224A5D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8951" y="612698"/>
            <a:ext cx="9144000" cy="728604"/>
          </a:xfrm>
        </p:spPr>
        <p:txBody>
          <a:bodyPr>
            <a:normAutofit fontScale="90000"/>
          </a:bodyPr>
          <a:lstStyle/>
          <a:p>
            <a:r>
              <a:rPr lang="en-GB" dirty="0"/>
              <a:t>Writing a Strategy Document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AF8CA8-2BD8-E726-C954-49A801AD99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0189" y="1490930"/>
            <a:ext cx="10551622" cy="5092749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1. Title 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Keep it clear and descriptive (e.g.,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Remote Work Policy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or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Code of Conduct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).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2. Purpose 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Explain why the policy exists and what it aims to achieve.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3. Scope 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Define who the policy applies to (e.g., all employees, a specific department, contractors).</a:t>
            </a:r>
          </a:p>
          <a:p>
            <a:pPr algn="l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4. Policy Statement 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Clearly outline the rules, expectations, and guidelines.</a:t>
            </a:r>
          </a:p>
          <a:p>
            <a:pPr algn="l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5. Procedures (If Applicable) 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Step-by-step instructions on how to implement the policy.</a:t>
            </a:r>
          </a:p>
          <a:p>
            <a:pPr algn="l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6. Compliance and Consequences 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Explain how adherence will be monitored.</a:t>
            </a:r>
          </a:p>
          <a:p>
            <a:pPr algn="l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7. Definitions (If Needed) 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Clarify any technical terms or industry jargon.</a:t>
            </a:r>
          </a:p>
          <a:p>
            <a:pPr algn="l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8. Related Documents and References 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Link to related policies, legal documents, or supporting resources.</a:t>
            </a:r>
          </a:p>
          <a:p>
            <a:pPr algn="l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9. Review and Revision Schedule 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Indicate when and how often the policy will be reviewed or updated.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969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60D0-2BBA-130C-358F-03B15D247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Define the Scope and 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4CD35-C2B5-86C5-3EFC-F25472D48F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Clearly define the purpose of the strategy and how it is relevant and aligned with organisational goals and policies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b="1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is this strategy needed?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Identify the issue or objective the strategy aims to address.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Who does it apply to?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Specify the employees, departments, or stakeholders affected.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are the key outcomes?</a:t>
            </a: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Outline what the strategy intends to achieve.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409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1E6F5-7C61-475B-81AC-D23728702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and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95F06-CCAF-5F90-21C5-D26A2D78DF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Review existing policies / strategies for consistency.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Ensure compliance with relevant laws, regulations, and industry standards.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Consult with stakeholders (e.g. student union, students staff) for evidence and opinion.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Analysis of evidence collected</a:t>
            </a:r>
            <a:endParaRPr lang="en-GB" sz="3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66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6F4AD-961F-E832-2B90-47F77BE79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Get Feedback and Approvals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4FC9F-A721-28F5-D3A9-6B7C4DB42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Share the draft with key stakeholders for review.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Revise based on feedback.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Obtain formal approval from leadership or legal teams.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ui-sans-serif"/>
              </a:rPr>
              <a:t>Distribute the policy through appropriate channels (e.g., email, company intranet).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Or in our case I’ll mark them!</a:t>
            </a:r>
          </a:p>
        </p:txBody>
      </p:sp>
    </p:spTree>
    <p:extLst>
      <p:ext uri="{BB962C8B-B14F-4D97-AF65-F5344CB8AC3E}">
        <p14:creationId xmlns:p14="http://schemas.microsoft.com/office/powerpoint/2010/main" val="243624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5268C-DFBD-2655-0C56-995B9D96E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Communicate and Implement the Policy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70332-E13F-3B63-AC45-5C2454FD9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Distribute the policy through appropriate channels (email, employee handbook, intranet).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Conduct training sessions if necessary.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Ensure employees acknowledge and understand the policy.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our case we’ll summarise and provide to the Staff / student committee.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302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B5C06-27A3-3C23-05C8-3E9D49FF9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Monitor and Update as Needed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13222-EDCE-01D2-4BAC-D55DE1C21A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Periodically review the policy for relevance.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Update it based on organisational changes, legal requirements, or feedback.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165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7D8F0-D6CB-B85F-A0EC-EC43AEE36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Compliance &amp; Consequences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031E7-1506-6376-305C-6BC7EEE0C7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Explain what happens if the policy is violated, including possible disciplinary actions.</a:t>
            </a:r>
          </a:p>
          <a:p>
            <a:pPr marL="0" indent="0">
              <a:buNone/>
            </a:pPr>
            <a:endParaRPr lang="en-GB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How compliance will be enforced.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Steps for reporting violations.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</a:rPr>
              <a:t>Any documentation requirements.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556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8D345-899D-EAF1-189D-509DB42E9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Roles and Responsibilities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EA468-0CB1-550E-BC7F-F243674E2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Specify who is responsible for implementing and enforcing the policy.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481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37F77-D8F0-9270-BC3D-7441488A1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Information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23B44-A1C9-8B56-0E59-48D7788A1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Image is important for clarity and interest.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Lists</a:t>
            </a:r>
          </a:p>
          <a:p>
            <a:pPr marL="0" indent="0">
              <a:buNone/>
            </a:pPr>
            <a:r>
              <a:rPr lang="en-GB" dirty="0"/>
              <a:t>Tables</a:t>
            </a:r>
          </a:p>
          <a:p>
            <a:pPr marL="0" indent="0">
              <a:buNone/>
            </a:pPr>
            <a:r>
              <a:rPr lang="en-GB" dirty="0"/>
              <a:t>Images</a:t>
            </a:r>
          </a:p>
          <a:p>
            <a:pPr marL="0" indent="0">
              <a:buNone/>
            </a:pPr>
            <a:r>
              <a:rPr lang="en-GB" dirty="0"/>
              <a:t>Admonitions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Cross references / triangulation of evidenced</a:t>
            </a:r>
          </a:p>
        </p:txBody>
      </p:sp>
    </p:spTree>
    <p:extLst>
      <p:ext uri="{BB962C8B-B14F-4D97-AF65-F5344CB8AC3E}">
        <p14:creationId xmlns:p14="http://schemas.microsoft.com/office/powerpoint/2010/main" val="3562871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9829A-0F23-AFC6-0703-65E0F520A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Write in Clear, Concise Language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0E49A-B490-515C-812E-190A8DD73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9542"/>
            <a:ext cx="10515600" cy="4647421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Proofread for clarity and consistency.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Ensure alignment with company policies and legal requirements.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kern="100" dirty="0"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Avoid complex legal or technical jargon.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kern="100" dirty="0"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Use active voice and direct sentences.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kern="100" dirty="0"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Keep paragraphs short for readability.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kern="100" dirty="0"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If applicable, use bullet points or numbered lists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799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DDBB7-6B77-EA04-E925-5FBE75AAD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04199"/>
          </a:xfrm>
        </p:spPr>
        <p:txBody>
          <a:bodyPr/>
          <a:lstStyle/>
          <a:p>
            <a:pPr algn="ctr"/>
            <a:r>
              <a:rPr lang="en-GB" dirty="0"/>
              <a:t>Writing style and clarity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FDE10-F0CA-D8AB-7B15-3A95A13DA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6196"/>
            <a:ext cx="10515600" cy="50907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Write in the “active voice”. The active voice makes statements clearer and more powerful. When we write in the active voice, the person/department taking action is the subject of the sentence (e.g. “We seek advice...”).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In the passive voice, the “who” is often not identified (e.g. Advice is sought...”).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/>
              <a:t>Do not include personal information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Ariel font 12 with 1.5 line spacing, left aligned</a:t>
            </a:r>
          </a:p>
          <a:p>
            <a:r>
              <a:rPr lang="en-GB" dirty="0"/>
              <a:t>Main Headings – font 16 bold</a:t>
            </a:r>
          </a:p>
          <a:p>
            <a:r>
              <a:rPr lang="en-GB" dirty="0"/>
              <a:t>Subheadings – font 14 bold</a:t>
            </a:r>
          </a:p>
          <a:p>
            <a:r>
              <a:rPr lang="en-GB" dirty="0"/>
              <a:t>Table / figure  titles and ref  font 12 bold.</a:t>
            </a:r>
          </a:p>
        </p:txBody>
      </p:sp>
    </p:spTree>
    <p:extLst>
      <p:ext uri="{BB962C8B-B14F-4D97-AF65-F5344CB8AC3E}">
        <p14:creationId xmlns:p14="http://schemas.microsoft.com/office/powerpoint/2010/main" val="4140039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4ACA7-4196-05FE-FB5F-89044F2F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4899"/>
          </a:xfrm>
        </p:spPr>
        <p:txBody>
          <a:bodyPr/>
          <a:lstStyle/>
          <a:p>
            <a:pPr algn="ctr"/>
            <a:r>
              <a:rPr lang="en-GB" dirty="0"/>
              <a:t>For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8C443-BB2F-3AAF-CCD1-307D0BD33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582083"/>
            <a:ext cx="10515600" cy="11023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hlinkClick r:id="rId2" action="ppaction://hlinkfile"/>
              </a:rPr>
              <a:t>file:///C:/Users/D.Gardner/Downloads/Student%20Health%20and%20Wellbeing%20Strategy.pdf</a:t>
            </a:r>
            <a:r>
              <a:rPr lang="en-GB" sz="1800" dirty="0"/>
              <a:t>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3" action="ppaction://hlinkfile"/>
              </a:rPr>
              <a:t>file:///C:/Users/D.Gardner/Downloads/Student-Smoke-Free-Policy.pdf</a:t>
            </a:r>
            <a:r>
              <a:rPr lang="en-GB" sz="18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FA5DA6-29D2-0238-9A9A-3DF329CA84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4837" y="1100024"/>
            <a:ext cx="4157227" cy="43203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357B09-6603-D049-2D78-15D218B373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6765" y="1100024"/>
            <a:ext cx="3354389" cy="4482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9339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160F3-B2A2-AF06-DB94-721C6DA8C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Assignment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69C8E-E91E-2923-3700-D33DF2AC8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414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You can include and adapt as relevant to your study</a:t>
            </a:r>
          </a:p>
          <a:p>
            <a:pPr marL="0" indent="0" algn="ctr">
              <a:buNone/>
            </a:pPr>
            <a:endParaRPr lang="en-GB" dirty="0"/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Front page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Summary	(300 words)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Background and evidence (500 words)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Aims, Objectives and Recommendations (600 words)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Implementations (300 words)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Goals and evaluation (300 words)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References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Data evidence of questionnaires (appendices)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5919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838</Words>
  <Application>Microsoft Office PowerPoint</Application>
  <PresentationFormat>Widescreen</PresentationFormat>
  <Paragraphs>113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ui-sans-serif</vt:lpstr>
      <vt:lpstr>Aptos</vt:lpstr>
      <vt:lpstr>Aptos Display</vt:lpstr>
      <vt:lpstr>Arial</vt:lpstr>
      <vt:lpstr>Calibri</vt:lpstr>
      <vt:lpstr>Office Theme</vt:lpstr>
      <vt:lpstr>What is a Policy and what is a strategy</vt:lpstr>
      <vt:lpstr>Developing a  Policy &amp; Strategy </vt:lpstr>
      <vt:lpstr>Writing a Strategy Document</vt:lpstr>
      <vt:lpstr>Define the Scope and Purpose</vt:lpstr>
      <vt:lpstr>Research and Evidence</vt:lpstr>
      <vt:lpstr>Get Feedback and Approvals</vt:lpstr>
      <vt:lpstr>Communicate and Implement the Policy</vt:lpstr>
      <vt:lpstr>Monitor and Update as Needed </vt:lpstr>
      <vt:lpstr>Compliance &amp; Consequences</vt:lpstr>
      <vt:lpstr>Roles and Responsibilities</vt:lpstr>
      <vt:lpstr>Information presentation</vt:lpstr>
      <vt:lpstr>Write in Clear, Concise Language</vt:lpstr>
      <vt:lpstr>Writing style and clarity</vt:lpstr>
      <vt:lpstr>For Guidance</vt:lpstr>
      <vt:lpstr>Assignment Format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Gardner</dc:creator>
  <cp:lastModifiedBy>David Gardner</cp:lastModifiedBy>
  <cp:revision>1</cp:revision>
  <dcterms:created xsi:type="dcterms:W3CDTF">2025-03-05T11:55:13Z</dcterms:created>
  <dcterms:modified xsi:type="dcterms:W3CDTF">2025-03-05T12:55:38Z</dcterms:modified>
</cp:coreProperties>
</file>