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handoutMasterIdLst>
    <p:handoutMasterId r:id="rId13"/>
  </p:handoutMasterIdLst>
  <p:sldIdLst>
    <p:sldId id="256" r:id="rId2"/>
    <p:sldId id="257" r:id="rId3"/>
    <p:sldId id="258" r:id="rId4"/>
    <p:sldId id="259" r:id="rId5"/>
    <p:sldId id="260" r:id="rId6"/>
    <p:sldId id="261" r:id="rId7"/>
    <p:sldId id="262" r:id="rId8"/>
    <p:sldId id="263" r:id="rId9"/>
    <p:sldId id="264" r:id="rId10"/>
    <p:sldId id="265" r:id="rId11"/>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EC20E35-A176-4012-BC5E-935CFFF8708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44" autoAdjust="0"/>
    <p:restoredTop sz="70872" autoAdjust="0"/>
  </p:normalViewPr>
  <p:slideViewPr>
    <p:cSldViewPr>
      <p:cViewPr varScale="1">
        <p:scale>
          <a:sx n="51" d="100"/>
          <a:sy n="51" d="100"/>
        </p:scale>
        <p:origin x="1536" y="66"/>
      </p:cViewPr>
      <p:guideLst>
        <p:guide pos="3839"/>
        <p:guide orient="horz" pos="2160"/>
      </p:guideLst>
    </p:cSldViewPr>
  </p:slideViewPr>
  <p:notesTextViewPr>
    <p:cViewPr>
      <p:scale>
        <a:sx n="1" d="1"/>
        <a:sy n="1" d="1"/>
      </p:scale>
      <p:origin x="0" y="0"/>
    </p:cViewPr>
  </p:notesTextViewPr>
  <p:notesViewPr>
    <p:cSldViewPr showGuides="1">
      <p:cViewPr varScale="1">
        <p:scale>
          <a:sx n="52" d="100"/>
          <a:sy n="52" d="100"/>
        </p:scale>
        <p:origin x="2664" y="3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84AA43A-3F76-4A13-9CD6-36134EB429E3}" type="datetimeFigureOut">
              <a:rPr lang="en-US"/>
              <a:t>1/21/2018</a:t>
            </a:fld>
            <a:endParaRPr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850423A-8BCE-448E-A97B-03A88B2B12C1}" type="slidenum">
              <a:rPr/>
              <a:t>‹#›</a:t>
            </a:fld>
            <a:endParaRPr dirty="0"/>
          </a:p>
        </p:txBody>
      </p:sp>
    </p:spTree>
    <p:extLst>
      <p:ext uri="{BB962C8B-B14F-4D97-AF65-F5344CB8AC3E}">
        <p14:creationId xmlns:p14="http://schemas.microsoft.com/office/powerpoint/2010/main" val="4051395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674A4F-2B7A-4ECB-A400-260B2FFC03C1}" type="datetimeFigureOut">
              <a:rPr lang="en-US"/>
              <a:t>1/21/2018</a:t>
            </a:fld>
            <a:endParaRPr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F2A70B-78F2-4DCF-B53B-C990D2FAFB8A}" type="slidenum">
              <a:rPr/>
              <a:t>‹#›</a:t>
            </a:fld>
            <a:endParaRPr dirty="0"/>
          </a:p>
        </p:txBody>
      </p:sp>
    </p:spTree>
    <p:extLst>
      <p:ext uri="{BB962C8B-B14F-4D97-AF65-F5344CB8AC3E}">
        <p14:creationId xmlns:p14="http://schemas.microsoft.com/office/powerpoint/2010/main" val="2411570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 this presentation I will be discussing the history, beliefs and practices of reform Judaism, whilst assessing its relevance in the twenty first century.</a:t>
            </a:r>
          </a:p>
          <a:p>
            <a:pPr marL="171450" indent="-171450">
              <a:buFont typeface="Arial" panose="020B0604020202020204" pitchFamily="34" charset="0"/>
              <a:buChar char="•"/>
            </a:pPr>
            <a:r>
              <a:rPr lang="en-GB" dirty="0"/>
              <a:t>In order to do this I will address the following pints</a:t>
            </a:r>
          </a:p>
        </p:txBody>
      </p:sp>
      <p:sp>
        <p:nvSpPr>
          <p:cNvPr id="4" name="Slide Number Placeholder 3"/>
          <p:cNvSpPr>
            <a:spLocks noGrp="1"/>
          </p:cNvSpPr>
          <p:nvPr>
            <p:ph type="sldNum" sz="quarter" idx="10"/>
          </p:nvPr>
        </p:nvSpPr>
        <p:spPr/>
        <p:txBody>
          <a:bodyPr/>
          <a:lstStyle/>
          <a:p>
            <a:fld id="{01F2A70B-78F2-4DCF-B53B-C990D2FAFB8A}" type="slidenum">
              <a:rPr lang="en-GB" smtClean="0"/>
              <a:t>1</a:t>
            </a:fld>
            <a:endParaRPr lang="en-GB" dirty="0"/>
          </a:p>
        </p:txBody>
      </p:sp>
    </p:spTree>
    <p:extLst>
      <p:ext uri="{BB962C8B-B14F-4D97-AF65-F5344CB8AC3E}">
        <p14:creationId xmlns:p14="http://schemas.microsoft.com/office/powerpoint/2010/main" val="38789905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Reform Judaism began to appear towards the end of the eighteenth century when radical post enlightenment thinkers such as Johaann Lavater began to challenge Moses Mendelson a firm believer in the Jewish doctrine.</a:t>
            </a:r>
          </a:p>
          <a:p>
            <a:pPr marL="171450" indent="-171450">
              <a:buFont typeface="Arial" panose="020B0604020202020204" pitchFamily="34" charset="0"/>
              <a:buChar char="•"/>
            </a:pPr>
            <a:r>
              <a:rPr lang="en-GB" dirty="0"/>
              <a:t>He did this by stating that after the Enlightenment Christianity was the superior and fully enlightened faith. However, Mendelssohn argues that Judaism is more consistent with modern values than Christianity.</a:t>
            </a:r>
          </a:p>
          <a:p>
            <a:pPr marL="171450" indent="-171450">
              <a:buFont typeface="Arial" panose="020B0604020202020204" pitchFamily="34" charset="0"/>
              <a:buChar char="•"/>
            </a:pPr>
            <a:r>
              <a:rPr lang="en-GB" dirty="0"/>
              <a:t>Moses Mendelssohn is a significant character when considering this denomination of the Jewish faith as he believed that Judaism Consists of three elements</a:t>
            </a:r>
          </a:p>
          <a:p>
            <a:pPr marL="171450" indent="-171450">
              <a:buFont typeface="Arial" panose="020B0604020202020204" pitchFamily="34" charset="0"/>
              <a:buChar char="•"/>
            </a:pPr>
            <a:r>
              <a:rPr lang="en-GB" dirty="0"/>
              <a:t>General truths, historical truths and commandments</a:t>
            </a:r>
          </a:p>
          <a:p>
            <a:pPr marL="171450" indent="-171450">
              <a:buFont typeface="Arial" panose="020B0604020202020204" pitchFamily="34" charset="0"/>
              <a:buChar char="•"/>
            </a:pPr>
            <a:r>
              <a:rPr lang="en-GB" dirty="0"/>
              <a:t>After the Enlightenment Mendelssohn was a firm advocator of assimilation with greater society, stating that </a:t>
            </a:r>
          </a:p>
        </p:txBody>
      </p:sp>
      <p:sp>
        <p:nvSpPr>
          <p:cNvPr id="4" name="Slide Number Placeholder 3"/>
          <p:cNvSpPr>
            <a:spLocks noGrp="1"/>
          </p:cNvSpPr>
          <p:nvPr>
            <p:ph type="sldNum" sz="quarter" idx="10"/>
          </p:nvPr>
        </p:nvSpPr>
        <p:spPr/>
        <p:txBody>
          <a:bodyPr/>
          <a:lstStyle/>
          <a:p>
            <a:fld id="{01F2A70B-78F2-4DCF-B53B-C990D2FAFB8A}" type="slidenum">
              <a:rPr lang="en-GB" smtClean="0"/>
              <a:t>3</a:t>
            </a:fld>
            <a:endParaRPr lang="en-GB" dirty="0"/>
          </a:p>
        </p:txBody>
      </p:sp>
    </p:spTree>
    <p:extLst>
      <p:ext uri="{BB962C8B-B14F-4D97-AF65-F5344CB8AC3E}">
        <p14:creationId xmlns:p14="http://schemas.microsoft.com/office/powerpoint/2010/main" val="518676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Even now no better advise than this can be given to the house of Jacob: Adopt the mores and the constitution of the country in which you find yourself, but be steadfast in upholding the religion of your father to. Bare both burdens as well as you can</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In order to emphasise this Moses gave his own life as an example of how to live in then modernity facing them. </a:t>
            </a:r>
          </a:p>
          <a:p>
            <a:pPr marL="171450" indent="-171450">
              <a:buFont typeface="Arial" panose="020B0604020202020204" pitchFamily="34" charset="0"/>
              <a:buChar char="•"/>
            </a:pPr>
            <a:r>
              <a:rPr lang="en-GB" dirty="0"/>
              <a:t>In order to do this he Translated the Torah from Yiddish to German ad then in 1778 founded the first independent school teaching scripture in German.</a:t>
            </a:r>
          </a:p>
          <a:p>
            <a:pPr marL="171450" indent="-171450">
              <a:buFont typeface="Arial" panose="020B0604020202020204" pitchFamily="34" charset="0"/>
              <a:buChar char="•"/>
            </a:pPr>
            <a:r>
              <a:rPr lang="en-GB" dirty="0"/>
              <a:t>Although he faced criticism from what is now called the Orthodox denomination. They believed his reforms would lead to young Jews abandoning their faith and consequently his translation of the Troah was banned from many Synagogues.  </a:t>
            </a:r>
          </a:p>
        </p:txBody>
      </p:sp>
      <p:sp>
        <p:nvSpPr>
          <p:cNvPr id="4" name="Slide Number Placeholder 3"/>
          <p:cNvSpPr>
            <a:spLocks noGrp="1"/>
          </p:cNvSpPr>
          <p:nvPr>
            <p:ph type="sldNum" sz="quarter" idx="10"/>
          </p:nvPr>
        </p:nvSpPr>
        <p:spPr/>
        <p:txBody>
          <a:bodyPr/>
          <a:lstStyle/>
          <a:p>
            <a:fld id="{01F2A70B-78F2-4DCF-B53B-C990D2FAFB8A}" type="slidenum">
              <a:rPr lang="en-GB" smtClean="0"/>
              <a:t>4</a:t>
            </a:fld>
            <a:endParaRPr lang="en-GB" dirty="0"/>
          </a:p>
        </p:txBody>
      </p:sp>
    </p:spTree>
    <p:extLst>
      <p:ext uri="{BB962C8B-B14F-4D97-AF65-F5344CB8AC3E}">
        <p14:creationId xmlns:p14="http://schemas.microsoft.com/office/powerpoint/2010/main" val="32197893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Mendelsohn's reformations did not die out however as towards the end of his life the beginnings of reform Judaism as a physical lasting denomination began. Many began to heed to his words of clinging to the laws of Moses but assimilating in to the wider community.</a:t>
            </a:r>
          </a:p>
          <a:p>
            <a:pPr marL="171450" indent="-171450">
              <a:buFont typeface="Arial" panose="020B0604020202020204" pitchFamily="34" charset="0"/>
              <a:buChar char="•"/>
            </a:pPr>
            <a:r>
              <a:rPr lang="en-GB" dirty="0"/>
              <a:t>This was aided by the work of Israel Jacobson who in 1810 built the first Reform Chapel. </a:t>
            </a:r>
          </a:p>
          <a:p>
            <a:pPr marL="171450" indent="-171450">
              <a:buFont typeface="Arial" panose="020B0604020202020204" pitchFamily="34" charset="0"/>
              <a:buChar char="•"/>
            </a:pPr>
            <a:r>
              <a:rPr lang="en-GB" dirty="0"/>
              <a:t>His services were held primarily in German accompanied by singing and a choir and were seen to be substantially shorter that that of the other denominations.</a:t>
            </a:r>
          </a:p>
          <a:p>
            <a:pPr marL="171450" indent="-171450">
              <a:buFont typeface="Arial" panose="020B0604020202020204" pitchFamily="34" charset="0"/>
              <a:buChar char="•"/>
            </a:pPr>
            <a:r>
              <a:rPr lang="en-GB" dirty="0"/>
              <a:t>His aim was to emulate the Christian Church services and stop the mass conversion of Jewish people.</a:t>
            </a:r>
          </a:p>
          <a:p>
            <a:pPr marL="171450" indent="-171450">
              <a:buFont typeface="Arial" panose="020B0604020202020204" pitchFamily="34" charset="0"/>
              <a:buChar char="•"/>
            </a:pPr>
            <a:r>
              <a:rPr lang="en-GB" dirty="0"/>
              <a:t>However, he similar to Mendelson faced criticism from the Orthodox who stated</a:t>
            </a:r>
          </a:p>
        </p:txBody>
      </p:sp>
      <p:sp>
        <p:nvSpPr>
          <p:cNvPr id="4" name="Slide Number Placeholder 3"/>
          <p:cNvSpPr>
            <a:spLocks noGrp="1"/>
          </p:cNvSpPr>
          <p:nvPr>
            <p:ph type="sldNum" sz="quarter" idx="10"/>
          </p:nvPr>
        </p:nvSpPr>
        <p:spPr/>
        <p:txBody>
          <a:bodyPr/>
          <a:lstStyle/>
          <a:p>
            <a:fld id="{01F2A70B-78F2-4DCF-B53B-C990D2FAFB8A}" type="slidenum">
              <a:rPr lang="en-GB" smtClean="0"/>
              <a:t>5</a:t>
            </a:fld>
            <a:endParaRPr lang="en-GB" dirty="0"/>
          </a:p>
        </p:txBody>
      </p:sp>
    </p:spTree>
    <p:extLst>
      <p:ext uri="{BB962C8B-B14F-4D97-AF65-F5344CB8AC3E}">
        <p14:creationId xmlns:p14="http://schemas.microsoft.com/office/powerpoint/2010/main" val="23743287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There people have no religion at all. All they want is to show off before the Christians as being more learned that other Jews”4</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01F2A70B-78F2-4DCF-B53B-C990D2FAFB8A}" type="slidenum">
              <a:rPr lang="en-GB" smtClean="0"/>
              <a:t>6</a:t>
            </a:fld>
            <a:endParaRPr lang="en-GB" dirty="0"/>
          </a:p>
        </p:txBody>
      </p:sp>
    </p:spTree>
    <p:extLst>
      <p:ext uri="{BB962C8B-B14F-4D97-AF65-F5344CB8AC3E}">
        <p14:creationId xmlns:p14="http://schemas.microsoft.com/office/powerpoint/2010/main" val="14301020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Furtherly they add that it was a violation of the Jewish faith and that true happiness could only come from being fully devoted to the word of God.</a:t>
            </a:r>
          </a:p>
          <a:p>
            <a:pPr marL="171450" indent="-171450">
              <a:buFont typeface="Arial" panose="020B0604020202020204" pitchFamily="34" charset="0"/>
              <a:buChar char="•"/>
            </a:pPr>
            <a:r>
              <a:rPr lang="en-GB" dirty="0"/>
              <a:t>However Jacobson argued the Torah was inspired by God but written down buy humans according to Gods will. Therefor practices which no longer served a purpose could be rejected</a:t>
            </a:r>
          </a:p>
          <a:p>
            <a:pPr marL="171450" indent="-171450">
              <a:buFont typeface="Arial" panose="020B0604020202020204" pitchFamily="34" charset="0"/>
              <a:buChar char="•"/>
            </a:pPr>
            <a:r>
              <a:rPr lang="en-GB" dirty="0"/>
              <a:t>An example of such would be the belief in Resurrection.</a:t>
            </a:r>
          </a:p>
          <a:p>
            <a:pPr marL="171450" indent="-171450">
              <a:buFont typeface="Arial" panose="020B0604020202020204" pitchFamily="34" charset="0"/>
              <a:buChar char="•"/>
            </a:pPr>
            <a:r>
              <a:rPr lang="en-GB" dirty="0"/>
              <a:t>Continuing from this, the Reform Church continued to grow in the face of adversaries such as Samson Raphael Hirsch who in 1863 published Nineteen letters in defence of Judaism. In this he questioned the purpose of remaining a Jew when faced with the Reformations happening around him and argued the purpose of life was not to attain happiness but to strive to serve god. And that abandoning the sacred duty delivered to the by god is to undermine the brotherhood of Gods people</a:t>
            </a:r>
          </a:p>
          <a:p>
            <a:pPr marL="171450" indent="-171450">
              <a:buFont typeface="Arial" panose="020B0604020202020204" pitchFamily="34" charset="0"/>
              <a:buChar char="•"/>
            </a:pPr>
            <a:r>
              <a:rPr lang="en-GB" dirty="0"/>
              <a:t>However, this criticism did not stop the growth of the movement as various associations began to grow discussing the attitude and beliefs of the Reform denominations . With the Society of the Friends of reform in 1842 and the association for the reform of Judaism in 1844</a:t>
            </a:r>
          </a:p>
        </p:txBody>
      </p:sp>
      <p:sp>
        <p:nvSpPr>
          <p:cNvPr id="4" name="Slide Number Placeholder 3"/>
          <p:cNvSpPr>
            <a:spLocks noGrp="1"/>
          </p:cNvSpPr>
          <p:nvPr>
            <p:ph type="sldNum" sz="quarter" idx="10"/>
          </p:nvPr>
        </p:nvSpPr>
        <p:spPr/>
        <p:txBody>
          <a:bodyPr/>
          <a:lstStyle/>
          <a:p>
            <a:fld id="{01F2A70B-78F2-4DCF-B53B-C990D2FAFB8A}" type="slidenum">
              <a:rPr lang="en-GB" smtClean="0"/>
              <a:t>7</a:t>
            </a:fld>
            <a:endParaRPr lang="en-GB" dirty="0"/>
          </a:p>
        </p:txBody>
      </p:sp>
    </p:spTree>
    <p:extLst>
      <p:ext uri="{BB962C8B-B14F-4D97-AF65-F5344CB8AC3E}">
        <p14:creationId xmlns:p14="http://schemas.microsoft.com/office/powerpoint/2010/main" val="12536798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Each of these associations held their own Synod’s in order to discuss which practices would be rejected by the denomination with the first of which taking place in 1844. </a:t>
            </a:r>
          </a:p>
          <a:p>
            <a:pPr marL="171450" indent="-171450">
              <a:buFont typeface="Arial" panose="020B0604020202020204" pitchFamily="34" charset="0"/>
              <a:buChar char="•"/>
            </a:pPr>
            <a:r>
              <a:rPr lang="en-GB" dirty="0"/>
              <a:t>However it was in 1845 where 31 rabbis attended the discussions the aim of the synod was committed to writing. They stated their aim was to “Strengthen Judaism by rescuing it from legalistic stagnation and adopting it to modern needs” </a:t>
            </a:r>
          </a:p>
          <a:p>
            <a:pPr marL="171450" indent="-171450">
              <a:buFont typeface="Arial" panose="020B0604020202020204" pitchFamily="34" charset="0"/>
              <a:buChar char="•"/>
            </a:pPr>
            <a:r>
              <a:rPr lang="en-GB" dirty="0"/>
              <a:t>During this particular Synod, messianic portions of prair specific to resurrection were removed, along with the cyclical reading of the Torah and the movement of the Sabbath be to the Civil day of rest observed in the society.</a:t>
            </a:r>
          </a:p>
          <a:p>
            <a:pPr marL="171450" indent="-171450">
              <a:buFont typeface="Arial" panose="020B0604020202020204" pitchFamily="34" charset="0"/>
              <a:buChar char="•"/>
            </a:pPr>
            <a:r>
              <a:rPr lang="en-GB" dirty="0"/>
              <a:t>These Synods Continued to discuss the changes necessary in order to make the religion appealing to the younger generations and interpretable in to society.</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01F2A70B-78F2-4DCF-B53B-C990D2FAFB8A}" type="slidenum">
              <a:rPr lang="en-GB" smtClean="0"/>
              <a:t>8</a:t>
            </a:fld>
            <a:endParaRPr lang="en-GB" dirty="0"/>
          </a:p>
        </p:txBody>
      </p:sp>
    </p:spTree>
    <p:extLst>
      <p:ext uri="{BB962C8B-B14F-4D97-AF65-F5344CB8AC3E}">
        <p14:creationId xmlns:p14="http://schemas.microsoft.com/office/powerpoint/2010/main" val="18411175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 the Uk according to Cercus data there has been a 10.9% increase in Jewish observance between 2001 and 2011 and represents five percent of the UK’s population, therefore making it the UK’s fifth biggest practiced religion in the United Kingdom.</a:t>
            </a:r>
          </a:p>
          <a:p>
            <a:pPr marL="171450" indent="-171450">
              <a:buFont typeface="Arial" panose="020B0604020202020204" pitchFamily="34" charset="0"/>
              <a:buChar char="•"/>
            </a:pPr>
            <a:r>
              <a:rPr lang="en-GB" dirty="0"/>
              <a:t>Today the reform is practiced in over 16,000 homes across the UK and is the Second largest denomination of Judaism practiced in the UK  with 93% of its population donating money to charities every week from disposable income.</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01F2A70B-78F2-4DCF-B53B-C990D2FAFB8A}" type="slidenum">
              <a:rPr lang="en-GB" smtClean="0"/>
              <a:t>9</a:t>
            </a:fld>
            <a:endParaRPr lang="en-GB" dirty="0"/>
          </a:p>
        </p:txBody>
      </p:sp>
    </p:spTree>
    <p:extLst>
      <p:ext uri="{BB962C8B-B14F-4D97-AF65-F5344CB8AC3E}">
        <p14:creationId xmlns:p14="http://schemas.microsoft.com/office/powerpoint/2010/main" val="12756468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 order to discuss if Reform Judaism is significant today, we must look at what they strive to be.</a:t>
            </a:r>
          </a:p>
          <a:p>
            <a:pPr marL="171450" indent="-171450">
              <a:buFont typeface="Arial" panose="020B0604020202020204" pitchFamily="34" charset="0"/>
              <a:buChar char="•"/>
            </a:pPr>
            <a:r>
              <a:rPr lang="en-GB" dirty="0"/>
              <a:t>This includes; progressive, social justice oriented, open  </a:t>
            </a:r>
          </a:p>
          <a:p>
            <a:pPr marL="171450" indent="-171450">
              <a:buFont typeface="Arial" panose="020B0604020202020204" pitchFamily="34" charset="0"/>
              <a:buChar char="•"/>
            </a:pPr>
            <a:r>
              <a:rPr lang="en-GB" dirty="0"/>
              <a:t>And even though some practices were deemed unnecessary at the foundation of reform Judaism, today some are deciding to re-adopt such practices back in to their lives, examples include the keeping of Kosher and wearing of sacred garments inside and outside of the Temple.</a:t>
            </a:r>
          </a:p>
          <a:p>
            <a:pPr marL="171450" indent="-171450">
              <a:buFont typeface="Arial" panose="020B0604020202020204" pitchFamily="34" charset="0"/>
              <a:buChar char="•"/>
            </a:pPr>
            <a:r>
              <a:rPr lang="en-GB" dirty="0"/>
              <a:t>And whilst although the Rabbis may not attend Yeshivot in order to teach the scripture, they still attend a rabbinical collage educating them in the ways of being a Rabbi.</a:t>
            </a:r>
          </a:p>
          <a:p>
            <a:pPr marL="171450" indent="-171450">
              <a:buFont typeface="Arial" panose="020B0604020202020204" pitchFamily="34" charset="0"/>
              <a:buChar char="•"/>
            </a:pPr>
            <a:r>
              <a:rPr lang="en-GB" dirty="0"/>
              <a:t>The religion seem more accessible to those in the twenty first century as they allow inter faith </a:t>
            </a:r>
            <a:r>
              <a:rPr lang="en-GB"/>
              <a:t>fanilys</a:t>
            </a: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 Reform Jews are more inclusive than other Jewish movements: women may be rabbis, cantors, and synagogue presidents; interfaith families are accepted; and Reform Jews are "committed to the full participation of gays and lesbians in synagogue life as well as society at large."</a:t>
            </a:r>
          </a:p>
        </p:txBody>
      </p:sp>
      <p:sp>
        <p:nvSpPr>
          <p:cNvPr id="4" name="Slide Number Placeholder 3"/>
          <p:cNvSpPr>
            <a:spLocks noGrp="1"/>
          </p:cNvSpPr>
          <p:nvPr>
            <p:ph type="sldNum" sz="quarter" idx="10"/>
          </p:nvPr>
        </p:nvSpPr>
        <p:spPr/>
        <p:txBody>
          <a:bodyPr/>
          <a:lstStyle/>
          <a:p>
            <a:fld id="{01F2A70B-78F2-4DCF-B53B-C990D2FAFB8A}" type="slidenum">
              <a:rPr lang="en-GB" smtClean="0"/>
              <a:t>10</a:t>
            </a:fld>
            <a:endParaRPr lang="en-GB" dirty="0"/>
          </a:p>
        </p:txBody>
      </p:sp>
    </p:spTree>
    <p:extLst>
      <p:ext uri="{BB962C8B-B14F-4D97-AF65-F5344CB8AC3E}">
        <p14:creationId xmlns:p14="http://schemas.microsoft.com/office/powerpoint/2010/main" val="785811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905000"/>
            <a:ext cx="9144000" cy="2667000"/>
          </a:xfrm>
        </p:spPr>
        <p:txBody>
          <a:bodyPr>
            <a:noAutofit/>
          </a:bodyPr>
          <a:lstStyle>
            <a:lvl1pPr>
              <a:defRPr sz="5400"/>
            </a:lvl1pPr>
          </a:lstStyle>
          <a:p>
            <a:r>
              <a:rPr lang="en-US"/>
              <a:t>Click to edit Master title style</a:t>
            </a:r>
            <a:endParaRPr/>
          </a:p>
        </p:txBody>
      </p:sp>
      <p:grpSp>
        <p:nvGrpSpPr>
          <p:cNvPr id="256" name="line" descr="Line graphic"/>
          <p:cNvGrpSpPr/>
          <p:nvPr/>
        </p:nvGrpSpPr>
        <p:grpSpPr bwMode="invGray">
          <a:xfrm>
            <a:off x="1584896" y="4724400"/>
            <a:ext cx="8631936" cy="64008"/>
            <a:chOff x="-4110038" y="2703513"/>
            <a:chExt cx="17394239" cy="160336"/>
          </a:xfrm>
          <a:solidFill>
            <a:schemeClr val="accent1"/>
          </a:solidFill>
        </p:grpSpPr>
        <p:sp>
          <p:nvSpPr>
            <p:cNvPr id="257"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58"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59"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60"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61"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62"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63"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64"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65"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66"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67"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68"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69"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70"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71"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72"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73"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74"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75"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76"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77"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78"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79"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80"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81"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82"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83"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84"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85"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86"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87"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88"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89"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90"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91"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92"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93"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94"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95"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96"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97"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98"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99"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00"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01"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02"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03"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04"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05"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06"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07"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08"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09"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10"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11"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12"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13"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14"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15"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16"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17"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18"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19"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20"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21"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22"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23"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24"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25"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26"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27"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28"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29"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30"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31"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32"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33"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34"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35"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36"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37"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38"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39"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40"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41"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42"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43"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44"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45"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46"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47"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48"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49"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50"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51"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52"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53"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54"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55"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56"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57"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58"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59"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60"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61"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62"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63"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64"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65"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66"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67"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68"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69"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70"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71"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72"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73"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74"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75"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76"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77"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78"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79"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grpSp>
      <p:sp>
        <p:nvSpPr>
          <p:cNvPr id="3" name="Subtitle 2"/>
          <p:cNvSpPr>
            <a:spLocks noGrp="1"/>
          </p:cNvSpPr>
          <p:nvPr>
            <p:ph type="subTitle" idx="1"/>
          </p:nvPr>
        </p:nvSpPr>
        <p:spPr>
          <a:xfrm>
            <a:off x="1522413" y="5105400"/>
            <a:ext cx="9143999" cy="1066800"/>
          </a:xfrm>
        </p:spPr>
        <p:txBody>
          <a:bodyPr/>
          <a:lstStyle>
            <a:lvl1pPr marL="0" indent="0" algn="l">
              <a:spcBef>
                <a:spcPts val="0"/>
              </a:spcBef>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674356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p>
            <a:r>
              <a:rPr lang="en-US"/>
              <a:t>Click to edit Master title style</a:t>
            </a:r>
            <a:endParaRPr/>
          </a:p>
        </p:txBody>
      </p:sp>
      <p:grpSp>
        <p:nvGrpSpPr>
          <p:cNvPr id="167" name="line" descr="Line graphic"/>
          <p:cNvGrpSpPr/>
          <p:nvPr/>
        </p:nvGrpSpPr>
        <p:grpSpPr bwMode="invGray">
          <a:xfrm>
            <a:off x="1522413" y="1514475"/>
            <a:ext cx="10569575" cy="64008"/>
            <a:chOff x="1522413" y="1514475"/>
            <a:chExt cx="10569575" cy="64008"/>
          </a:xfrm>
        </p:grpSpPr>
        <p:sp>
          <p:nvSpPr>
            <p:cNvPr id="16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4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4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grpSp>
      <p:sp>
        <p:nvSpPr>
          <p:cNvPr id="3" name="Content Placeholder 2"/>
          <p:cNvSpPr>
            <a:spLocks noGrp="1"/>
          </p:cNvSpPr>
          <p:nvPr>
            <p:ph idx="1"/>
          </p:nvPr>
        </p:nvSpPr>
        <p:spPr/>
        <p:txBody>
          <a:bodyPr/>
          <a:lstStyle>
            <a:lvl2pPr marL="548640">
              <a:defRPr/>
            </a:lvl2pPr>
            <a:lvl3pPr marL="777240">
              <a:defRPr/>
            </a:lvl3pPr>
            <a:lvl4pPr marL="1005840">
              <a:defRPr/>
            </a:lvl4pPr>
            <a:lvl5pPr marL="1234440">
              <a:defRPr/>
            </a:lvl5pPr>
            <a:lvl6pPr marL="1463040">
              <a:defRPr baseline="0"/>
            </a:lvl6pPr>
            <a:lvl7pPr marL="1691640">
              <a:defRPr baseline="0"/>
            </a:lvl7pPr>
            <a:lvl8pPr marL="1920240">
              <a:defRPr baseline="0"/>
            </a:lvl8pPr>
            <a:lvl9pPr marL="2148840">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9AFE8FB1-0A7A-443E-AAF7-31D4FA1AA312}" type="datetimeFigureOut">
              <a:rPr lang="en-US"/>
              <a:t>1/21/2018</a:t>
            </a:fld>
            <a:endParaRPr dirty="0"/>
          </a:p>
        </p:txBody>
      </p:sp>
      <p:sp>
        <p:nvSpPr>
          <p:cNvPr id="6" name="Slide Number Placeholder 5"/>
          <p:cNvSpPr>
            <a:spLocks noGrp="1"/>
          </p:cNvSpPr>
          <p:nvPr>
            <p:ph type="sldNum" sz="quarter" idx="12"/>
          </p:nvPr>
        </p:nvSpPr>
        <p:spPr/>
        <p:txBody>
          <a:bodyPr/>
          <a:lstStyle/>
          <a:p>
            <a:fld id="{25BA54BD-C84D-46CE-8B72-31BFB26ABA43}" type="slidenum">
              <a:rPr/>
              <a:t>‹#›</a:t>
            </a:fld>
            <a:endParaRPr dirty="0"/>
          </a:p>
        </p:txBody>
      </p:sp>
    </p:spTree>
    <p:extLst>
      <p:ext uri="{BB962C8B-B14F-4D97-AF65-F5344CB8AC3E}">
        <p14:creationId xmlns:p14="http://schemas.microsoft.com/office/powerpoint/2010/main" val="2614472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2413" y="1905000"/>
            <a:ext cx="9144000" cy="2667000"/>
          </a:xfrm>
        </p:spPr>
        <p:txBody>
          <a:bodyPr anchor="b">
            <a:noAutofit/>
          </a:bodyPr>
          <a:lstStyle>
            <a:lvl1pPr algn="l">
              <a:defRPr sz="4400" b="0" cap="none" baseline="0"/>
            </a:lvl1pPr>
          </a:lstStyle>
          <a:p>
            <a:r>
              <a:rPr lang="en-US"/>
              <a:t>Click to edit Master title style</a:t>
            </a:r>
            <a:endParaRPr/>
          </a:p>
        </p:txBody>
      </p:sp>
      <p:grpSp>
        <p:nvGrpSpPr>
          <p:cNvPr id="255" name="line" descr="Line graphic"/>
          <p:cNvGrpSpPr/>
          <p:nvPr/>
        </p:nvGrpSpPr>
        <p:grpSpPr bwMode="invGray">
          <a:xfrm>
            <a:off x="1584896" y="4724400"/>
            <a:ext cx="8631936" cy="64008"/>
            <a:chOff x="-4110038" y="2703513"/>
            <a:chExt cx="17394239" cy="160336"/>
          </a:xfrm>
          <a:solidFill>
            <a:schemeClr val="accent1"/>
          </a:solidFill>
        </p:grpSpPr>
        <p:sp>
          <p:nvSpPr>
            <p:cNvPr id="256"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57"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58"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59"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60"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61"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62"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63"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64"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65"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66"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67"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68"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69"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70"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71"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72"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73"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74"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75"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76"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77"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78"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79"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80"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81"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82"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83"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84"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85"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86"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87"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88"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89"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90"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91"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92"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93"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94"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95"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96"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97"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98"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299"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00"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01"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02"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03"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04"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05"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06"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07"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08"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09"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10"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11"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12"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13"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14"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15"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16"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17"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18"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19"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20"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21"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22"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23"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24"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25"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26"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27"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28"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29"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30"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31"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32"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33"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34"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35"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36"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37"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38"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39"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40"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41"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42"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43"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44"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45"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46"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47"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48"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49"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50"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51"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52"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53"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54"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55"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56"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57"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58"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59"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60"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61"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62"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63"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64"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65"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66"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67"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68"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69"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70"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71"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72"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73"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74"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75"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76"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77"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sp>
          <p:nvSpPr>
            <p:cNvPr id="378"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p>
          </p:txBody>
        </p:sp>
      </p:grpSp>
      <p:sp>
        <p:nvSpPr>
          <p:cNvPr id="3" name="Text Placeholder 2"/>
          <p:cNvSpPr>
            <a:spLocks noGrp="1"/>
          </p:cNvSpPr>
          <p:nvPr>
            <p:ph type="body" idx="1"/>
          </p:nvPr>
        </p:nvSpPr>
        <p:spPr>
          <a:xfrm>
            <a:off x="1522413" y="5102525"/>
            <a:ext cx="9143999" cy="1069675"/>
          </a:xfrm>
        </p:spPr>
        <p:txBody>
          <a:bodyPr anchor="t">
            <a:normAutofit/>
          </a:bodyPr>
          <a:lstStyle>
            <a:lvl1pPr marL="0" indent="0">
              <a:spcBef>
                <a:spcPts val="0"/>
              </a:spcBef>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9AFE8FB1-0A7A-443E-AAF7-31D4FA1AA312}" type="datetimeFigureOut">
              <a:rPr lang="en-US"/>
              <a:t>1/21/2018</a:t>
            </a:fld>
            <a:endParaRPr dirty="0"/>
          </a:p>
        </p:txBody>
      </p:sp>
      <p:sp>
        <p:nvSpPr>
          <p:cNvPr id="6" name="Slide Number Placeholder 5"/>
          <p:cNvSpPr>
            <a:spLocks noGrp="1"/>
          </p:cNvSpPr>
          <p:nvPr>
            <p:ph type="sldNum" sz="quarter" idx="12"/>
          </p:nvPr>
        </p:nvSpPr>
        <p:spPr/>
        <p:txBody>
          <a:bodyPr/>
          <a:lstStyle/>
          <a:p>
            <a:fld id="{25BA54BD-C84D-46CE-8B72-31BFB26ABA43}" type="slidenum">
              <a:rPr/>
              <a:t>‹#›</a:t>
            </a:fld>
            <a:endParaRPr dirty="0"/>
          </a:p>
        </p:txBody>
      </p:sp>
    </p:spTree>
    <p:extLst>
      <p:ext uri="{BB962C8B-B14F-4D97-AF65-F5344CB8AC3E}">
        <p14:creationId xmlns:p14="http://schemas.microsoft.com/office/powerpoint/2010/main" val="4058797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p>
            <a:r>
              <a:rPr lang="en-US"/>
              <a:t>Click to edit Master title style</a:t>
            </a:r>
            <a:endParaRPr/>
          </a:p>
        </p:txBody>
      </p:sp>
      <p:grpSp>
        <p:nvGrpSpPr>
          <p:cNvPr id="158" name="line" descr="Line graphic"/>
          <p:cNvGrpSpPr/>
          <p:nvPr/>
        </p:nvGrpSpPr>
        <p:grpSpPr bwMode="invGray">
          <a:xfrm>
            <a:off x="1522413" y="1514475"/>
            <a:ext cx="10569575" cy="64008"/>
            <a:chOff x="1522413" y="1514475"/>
            <a:chExt cx="10569575" cy="64008"/>
          </a:xfrm>
        </p:grpSpPr>
        <p:sp>
          <p:nvSpPr>
            <p:cNvPr id="159"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0"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1"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grpSp>
      <p:sp>
        <p:nvSpPr>
          <p:cNvPr id="3" name="Content Placeholder 2"/>
          <p:cNvSpPr>
            <a:spLocks noGrp="1"/>
          </p:cNvSpPr>
          <p:nvPr>
            <p:ph sz="half" idx="1"/>
          </p:nvPr>
        </p:nvSpPr>
        <p:spPr>
          <a:xfrm>
            <a:off x="1522413" y="1905000"/>
            <a:ext cx="4419599"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46815" y="1905000"/>
            <a:ext cx="4419598"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a:lvl7pPr>
            <a:lvl8pPr marL="1956816">
              <a:defRPr sz="1600" baseline="0"/>
            </a:lvl8pPr>
            <a:lvl9pPr marL="1956816">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9AFE8FB1-0A7A-443E-AAF7-31D4FA1AA312}" type="datetimeFigureOut">
              <a:rPr lang="en-US"/>
              <a:t>1/21/2018</a:t>
            </a:fld>
            <a:endParaRPr dirty="0"/>
          </a:p>
        </p:txBody>
      </p:sp>
      <p:sp>
        <p:nvSpPr>
          <p:cNvPr id="7" name="Slide Number Placeholder 6"/>
          <p:cNvSpPr>
            <a:spLocks noGrp="1"/>
          </p:cNvSpPr>
          <p:nvPr>
            <p:ph type="sldNum" sz="quarter" idx="12"/>
          </p:nvPr>
        </p:nvSpPr>
        <p:spPr/>
        <p:txBody>
          <a:bodyPr/>
          <a:lstStyle/>
          <a:p>
            <a:fld id="{25BA54BD-C84D-46CE-8B72-31BFB26ABA43}" type="slidenum">
              <a:rPr/>
              <a:t>‹#›</a:t>
            </a:fld>
            <a:endParaRPr dirty="0"/>
          </a:p>
        </p:txBody>
      </p:sp>
    </p:spTree>
    <p:extLst>
      <p:ext uri="{BB962C8B-B14F-4D97-AF65-F5344CB8AC3E}">
        <p14:creationId xmlns:p14="http://schemas.microsoft.com/office/powerpoint/2010/main" val="1683294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lvl1pPr>
              <a:defRPr/>
            </a:lvl1pPr>
          </a:lstStyle>
          <a:p>
            <a:r>
              <a:rPr lang="en-US"/>
              <a:t>Click to edit Master title style</a:t>
            </a:r>
            <a:endParaRPr/>
          </a:p>
        </p:txBody>
      </p:sp>
      <p:grpSp>
        <p:nvGrpSpPr>
          <p:cNvPr id="160" name="line" descr="Line graphic"/>
          <p:cNvGrpSpPr/>
          <p:nvPr/>
        </p:nvGrpSpPr>
        <p:grpSpPr bwMode="invGray">
          <a:xfrm>
            <a:off x="1522413" y="1514475"/>
            <a:ext cx="10569575" cy="64008"/>
            <a:chOff x="1522413" y="1514475"/>
            <a:chExt cx="10569575" cy="64008"/>
          </a:xfrm>
        </p:grpSpPr>
        <p:sp>
          <p:nvSpPr>
            <p:cNvPr id="161" name="Freeform 16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2" name="Freeform 16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3" name="Freeform 16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4"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5"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6"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7"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8"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9"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0"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1"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2"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3"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4"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5"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6"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7"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8"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9"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0"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1"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2"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3"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4"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5"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6"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7"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8"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9"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0"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1"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2"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3"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4"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5"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6"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7"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8"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9"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0"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1"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2"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3"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4"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5"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6"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7"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8"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9"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0"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1"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2"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3"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4"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5"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6"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7"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8"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9"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0"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1"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2"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3"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4"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5"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6"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7"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8"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9"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0"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1"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2"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3"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4"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grpSp>
      <p:sp>
        <p:nvSpPr>
          <p:cNvPr id="3" name="Text Placeholder 2"/>
          <p:cNvSpPr>
            <a:spLocks noGrp="1"/>
          </p:cNvSpPr>
          <p:nvPr>
            <p:ph type="body" idx="1"/>
          </p:nvPr>
        </p:nvSpPr>
        <p:spPr>
          <a:xfrm>
            <a:off x="1522413"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22413" y="2819399"/>
            <a:ext cx="4416552" cy="3352801"/>
          </a:xfrm>
        </p:spPr>
        <p:txBody>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49860"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49860" y="2819399"/>
            <a:ext cx="4416552" cy="3352801"/>
          </a:xfrm>
        </p:spPr>
        <p:txBody>
          <a:bodyPr/>
          <a:lstStyle>
            <a:lvl1pPr>
              <a:defRPr sz="2400"/>
            </a:lvl1pPr>
            <a:lvl2pPr>
              <a:defRPr sz="2000"/>
            </a:lvl2pPr>
            <a:lvl3pPr>
              <a:defRPr sz="1800"/>
            </a:lvl3pPr>
            <a:lvl4pPr>
              <a:defRPr sz="1600"/>
            </a:lvl4pPr>
            <a:lvl5pPr marL="1956816">
              <a:defRPr sz="1600"/>
            </a:lvl5pPr>
            <a:lvl6pPr marL="1956816">
              <a:defRPr sz="1600"/>
            </a:lvl6pPr>
            <a:lvl7pPr marL="1956816">
              <a:defRPr sz="1600"/>
            </a:lvl7pPr>
            <a:lvl8pPr marL="1956816">
              <a:defRPr sz="1600"/>
            </a:lvl8pPr>
            <a:lvl9pPr marL="1956816">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dirty="0"/>
          </a:p>
        </p:txBody>
      </p:sp>
      <p:sp>
        <p:nvSpPr>
          <p:cNvPr id="7" name="Date Placeholder 6"/>
          <p:cNvSpPr>
            <a:spLocks noGrp="1"/>
          </p:cNvSpPr>
          <p:nvPr>
            <p:ph type="dt" sz="half" idx="10"/>
          </p:nvPr>
        </p:nvSpPr>
        <p:spPr/>
        <p:txBody>
          <a:bodyPr/>
          <a:lstStyle/>
          <a:p>
            <a:fld id="{9AFE8FB1-0A7A-443E-AAF7-31D4FA1AA312}" type="datetimeFigureOut">
              <a:rPr lang="en-US"/>
              <a:t>1/21/2018</a:t>
            </a:fld>
            <a:endParaRPr dirty="0"/>
          </a:p>
        </p:txBody>
      </p:sp>
      <p:sp>
        <p:nvSpPr>
          <p:cNvPr id="9" name="Slide Number Placeholder 8"/>
          <p:cNvSpPr>
            <a:spLocks noGrp="1"/>
          </p:cNvSpPr>
          <p:nvPr>
            <p:ph type="sldNum" sz="quarter" idx="12"/>
          </p:nvPr>
        </p:nvSpPr>
        <p:spPr/>
        <p:txBody>
          <a:bodyPr/>
          <a:lstStyle/>
          <a:p>
            <a:fld id="{25BA54BD-C84D-46CE-8B72-31BFB26ABA43}" type="slidenum">
              <a:rPr/>
              <a:t>‹#›</a:t>
            </a:fld>
            <a:endParaRPr dirty="0"/>
          </a:p>
        </p:txBody>
      </p:sp>
    </p:spTree>
    <p:extLst>
      <p:ext uri="{BB962C8B-B14F-4D97-AF65-F5344CB8AC3E}">
        <p14:creationId xmlns:p14="http://schemas.microsoft.com/office/powerpoint/2010/main" val="4182491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grpSp>
        <p:nvGrpSpPr>
          <p:cNvPr id="156" name="line" descr="Line graphic"/>
          <p:cNvGrpSpPr/>
          <p:nvPr/>
        </p:nvGrpSpPr>
        <p:grpSpPr bwMode="invGray">
          <a:xfrm>
            <a:off x="1522413" y="1514475"/>
            <a:ext cx="10569575" cy="64008"/>
            <a:chOff x="1522413" y="1514475"/>
            <a:chExt cx="10569575" cy="64008"/>
          </a:xfrm>
        </p:grpSpPr>
        <p:sp>
          <p:nvSpPr>
            <p:cNvPr id="157"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58"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59"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0"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1"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2"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3"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4"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5"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6"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7"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8"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9"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0"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1"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2"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3"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4"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5"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6"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7"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8"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9"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0"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1"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2"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3"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4"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5"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6"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7"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8"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9"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0"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1"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2"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3"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4"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5"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6"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7"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8"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9"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0"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1"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2"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3"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4"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5"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6"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7"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8"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9"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0"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1"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2"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3"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4"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5"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6"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7"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8"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9"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0"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1"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2"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3"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4"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5"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6"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7"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8"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9"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0"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grpSp>
      <p:sp>
        <p:nvSpPr>
          <p:cNvPr id="4" name="Footer Placeholder 3"/>
          <p:cNvSpPr>
            <a:spLocks noGrp="1"/>
          </p:cNvSpPr>
          <p:nvPr>
            <p:ph type="ftr" sz="quarter" idx="11"/>
          </p:nvPr>
        </p:nvSpPr>
        <p:spPr/>
        <p:txBody>
          <a:bodyPr/>
          <a:lstStyle/>
          <a:p>
            <a:endParaRPr dirty="0"/>
          </a:p>
        </p:txBody>
      </p:sp>
      <p:sp>
        <p:nvSpPr>
          <p:cNvPr id="3" name="Date Placeholder 2"/>
          <p:cNvSpPr>
            <a:spLocks noGrp="1"/>
          </p:cNvSpPr>
          <p:nvPr>
            <p:ph type="dt" sz="half" idx="10"/>
          </p:nvPr>
        </p:nvSpPr>
        <p:spPr/>
        <p:txBody>
          <a:bodyPr/>
          <a:lstStyle/>
          <a:p>
            <a:fld id="{9AFE8FB1-0A7A-443E-AAF7-31D4FA1AA312}" type="datetimeFigureOut">
              <a:rPr lang="en-US"/>
              <a:t>1/21/2018</a:t>
            </a:fld>
            <a:endParaRPr dirty="0"/>
          </a:p>
        </p:txBody>
      </p:sp>
      <p:sp>
        <p:nvSpPr>
          <p:cNvPr id="5" name="Slide Number Placeholder 4"/>
          <p:cNvSpPr>
            <a:spLocks noGrp="1"/>
          </p:cNvSpPr>
          <p:nvPr>
            <p:ph type="sldNum" sz="quarter" idx="12"/>
          </p:nvPr>
        </p:nvSpPr>
        <p:spPr/>
        <p:txBody>
          <a:bodyPr/>
          <a:lstStyle/>
          <a:p>
            <a:fld id="{25BA54BD-C84D-46CE-8B72-31BFB26ABA43}" type="slidenum">
              <a:rPr/>
              <a:t>‹#›</a:t>
            </a:fld>
            <a:endParaRPr dirty="0"/>
          </a:p>
        </p:txBody>
      </p:sp>
    </p:spTree>
    <p:extLst>
      <p:ext uri="{BB962C8B-B14F-4D97-AF65-F5344CB8AC3E}">
        <p14:creationId xmlns:p14="http://schemas.microsoft.com/office/powerpoint/2010/main" val="2531561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dirty="0"/>
          </a:p>
        </p:txBody>
      </p:sp>
      <p:sp>
        <p:nvSpPr>
          <p:cNvPr id="2" name="Date Placeholder 1"/>
          <p:cNvSpPr>
            <a:spLocks noGrp="1"/>
          </p:cNvSpPr>
          <p:nvPr>
            <p:ph type="dt" sz="half" idx="10"/>
          </p:nvPr>
        </p:nvSpPr>
        <p:spPr/>
        <p:txBody>
          <a:bodyPr/>
          <a:lstStyle/>
          <a:p>
            <a:fld id="{9AFE8FB1-0A7A-443E-AAF7-31D4FA1AA312}" type="datetimeFigureOut">
              <a:rPr lang="en-US"/>
              <a:t>1/21/2018</a:t>
            </a:fld>
            <a:endParaRPr dirty="0"/>
          </a:p>
        </p:txBody>
      </p:sp>
      <p:sp>
        <p:nvSpPr>
          <p:cNvPr id="4" name="Slide Number Placeholder 3"/>
          <p:cNvSpPr>
            <a:spLocks noGrp="1"/>
          </p:cNvSpPr>
          <p:nvPr>
            <p:ph type="sldNum" sz="quarter" idx="12"/>
          </p:nvPr>
        </p:nvSpPr>
        <p:spPr/>
        <p:txBody>
          <a:bodyPr/>
          <a:lstStyle/>
          <a:p>
            <a:fld id="{25BA54BD-C84D-46CE-8B72-31BFB26ABA43}" type="slidenum">
              <a:rPr/>
              <a:t>‹#›</a:t>
            </a:fld>
            <a:endParaRPr dirty="0"/>
          </a:p>
        </p:txBody>
      </p:sp>
    </p:spTree>
    <p:extLst>
      <p:ext uri="{BB962C8B-B14F-4D97-AF65-F5344CB8AC3E}">
        <p14:creationId xmlns:p14="http://schemas.microsoft.com/office/powerpoint/2010/main" val="1405966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rPr lang="en-US"/>
              <a:t>Click to edit Master title style</a:t>
            </a:r>
            <a:endParaRPr/>
          </a:p>
        </p:txBody>
      </p:sp>
      <p:sp>
        <p:nvSpPr>
          <p:cNvPr id="4" name="Text Placeholder 3"/>
          <p:cNvSpPr>
            <a:spLocks noGrp="1"/>
          </p:cNvSpPr>
          <p:nvPr>
            <p:ph type="body" sz="half" idx="2"/>
          </p:nvPr>
        </p:nvSpPr>
        <p:spPr>
          <a:xfrm>
            <a:off x="1522413" y="3429000"/>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Content Placeholder 2"/>
          <p:cNvSpPr>
            <a:spLocks noGrp="1"/>
          </p:cNvSpPr>
          <p:nvPr>
            <p:ph idx="1"/>
          </p:nvPr>
        </p:nvSpPr>
        <p:spPr>
          <a:xfrm>
            <a:off x="4710022" y="1905000"/>
            <a:ext cx="5669280" cy="4038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grpSp>
        <p:nvGrpSpPr>
          <p:cNvPr id="615" name="frame" descr="Box graphic"/>
          <p:cNvGrpSpPr/>
          <p:nvPr/>
        </p:nvGrpSpPr>
        <p:grpSpPr bwMode="invGray">
          <a:xfrm>
            <a:off x="4417839" y="1630821"/>
            <a:ext cx="6291028" cy="4575885"/>
            <a:chOff x="4417839" y="1630821"/>
            <a:chExt cx="6291028" cy="4575885"/>
          </a:xfrm>
        </p:grpSpPr>
        <p:grpSp>
          <p:nvGrpSpPr>
            <p:cNvPr id="616" name="Group 615"/>
            <p:cNvGrpSpPr/>
            <p:nvPr/>
          </p:nvGrpSpPr>
          <p:grpSpPr bwMode="invGray">
            <a:xfrm>
              <a:off x="5414491" y="1630821"/>
              <a:ext cx="5294376" cy="4114800"/>
              <a:chOff x="3310555" y="716546"/>
              <a:chExt cx="5294376" cy="4114800"/>
            </a:xfrm>
          </p:grpSpPr>
          <p:grpSp>
            <p:nvGrpSpPr>
              <p:cNvPr id="768" name="Group 767"/>
              <p:cNvGrpSpPr/>
              <p:nvPr/>
            </p:nvGrpSpPr>
            <p:grpSpPr bwMode="invGray">
              <a:xfrm flipH="1">
                <a:off x="3310555" y="737968"/>
                <a:ext cx="5294376" cy="54864"/>
                <a:chOff x="1522413" y="1514475"/>
                <a:chExt cx="10569575" cy="64008"/>
              </a:xfrm>
              <a:solidFill>
                <a:schemeClr val="accent1"/>
              </a:solidFill>
            </p:grpSpPr>
            <p:sp>
              <p:nvSpPr>
                <p:cNvPr id="844" name="Freeform 84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45" name="Freeform 84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46" name="Freeform 84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4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4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4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5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5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5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5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5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5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5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5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5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5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6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6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6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6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6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6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6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6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6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6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7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7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7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7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7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7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7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7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7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7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8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8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8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8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8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8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8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8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8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8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9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9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9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9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9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9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9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9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9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9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0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0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0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0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0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0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0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0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0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0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1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1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1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1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1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1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1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1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grpSp>
          <p:grpSp>
            <p:nvGrpSpPr>
              <p:cNvPr id="769" name="Group 768"/>
              <p:cNvGrpSpPr/>
              <p:nvPr/>
            </p:nvGrpSpPr>
            <p:grpSpPr bwMode="invGray">
              <a:xfrm rot="16200000" flipH="1">
                <a:off x="6492229" y="2755658"/>
                <a:ext cx="4114800" cy="36576"/>
                <a:chOff x="1522413" y="1514475"/>
                <a:chExt cx="10569575" cy="64008"/>
              </a:xfrm>
              <a:solidFill>
                <a:schemeClr val="accent1"/>
              </a:solidFill>
            </p:grpSpPr>
            <p:sp>
              <p:nvSpPr>
                <p:cNvPr id="770" name="Freeform 76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1" name="Freeform 77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2" name="Freeform 77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2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2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2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2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2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2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2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2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2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2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3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3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3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3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3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3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3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3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3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3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4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4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4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4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grpSp>
        </p:grpSp>
        <p:grpSp>
          <p:nvGrpSpPr>
            <p:cNvPr id="617" name="Group 616"/>
            <p:cNvGrpSpPr/>
            <p:nvPr/>
          </p:nvGrpSpPr>
          <p:grpSpPr bwMode="invGray">
            <a:xfrm rot="10800000">
              <a:off x="4417839" y="2091906"/>
              <a:ext cx="5294376" cy="4114800"/>
              <a:chOff x="3310555" y="716546"/>
              <a:chExt cx="5294376" cy="4114800"/>
            </a:xfrm>
          </p:grpSpPr>
          <p:grpSp>
            <p:nvGrpSpPr>
              <p:cNvPr id="618" name="Group 617"/>
              <p:cNvGrpSpPr/>
              <p:nvPr/>
            </p:nvGrpSpPr>
            <p:grpSpPr bwMode="invGray">
              <a:xfrm flipH="1">
                <a:off x="3310555" y="737968"/>
                <a:ext cx="5294376" cy="54864"/>
                <a:chOff x="1522413" y="1514475"/>
                <a:chExt cx="10569575" cy="64008"/>
              </a:xfrm>
              <a:solidFill>
                <a:schemeClr val="accent1"/>
              </a:solidFill>
            </p:grpSpPr>
            <p:sp>
              <p:nvSpPr>
                <p:cNvPr id="694" name="Freeform 69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95" name="Freeform 69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96" name="Freeform 69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9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9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9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6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6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6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6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6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6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6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6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grpSp>
          <p:grpSp>
            <p:nvGrpSpPr>
              <p:cNvPr id="619" name="Group 618"/>
              <p:cNvGrpSpPr/>
              <p:nvPr/>
            </p:nvGrpSpPr>
            <p:grpSpPr bwMode="invGray">
              <a:xfrm rot="16200000" flipH="1">
                <a:off x="6492229" y="2755658"/>
                <a:ext cx="4114800" cy="36576"/>
                <a:chOff x="1522413" y="1514475"/>
                <a:chExt cx="10569575" cy="64008"/>
              </a:xfrm>
              <a:solidFill>
                <a:schemeClr val="accent1"/>
              </a:solidFill>
            </p:grpSpPr>
            <p:sp>
              <p:nvSpPr>
                <p:cNvPr id="620" name="Freeform 61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1" name="Freeform 62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2" name="Freeform 62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9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9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9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9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grpSp>
        </p:grpSp>
      </p:gr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9AFE8FB1-0A7A-443E-AAF7-31D4FA1AA312}" type="datetimeFigureOut">
              <a:rPr lang="en-US"/>
              <a:t>1/21/2018</a:t>
            </a:fld>
            <a:endParaRPr dirty="0"/>
          </a:p>
        </p:txBody>
      </p:sp>
      <p:sp>
        <p:nvSpPr>
          <p:cNvPr id="7" name="Slide Number Placeholder 6"/>
          <p:cNvSpPr>
            <a:spLocks noGrp="1"/>
          </p:cNvSpPr>
          <p:nvPr>
            <p:ph type="sldNum" sz="quarter" idx="12"/>
          </p:nvPr>
        </p:nvSpPr>
        <p:spPr/>
        <p:txBody>
          <a:bodyPr/>
          <a:lstStyle/>
          <a:p>
            <a:fld id="{25BA54BD-C84D-46CE-8B72-31BFB26ABA43}" type="slidenum">
              <a:rPr/>
              <a:t>‹#›</a:t>
            </a:fld>
            <a:endParaRPr dirty="0"/>
          </a:p>
        </p:txBody>
      </p:sp>
    </p:spTree>
    <p:extLst>
      <p:ext uri="{BB962C8B-B14F-4D97-AF65-F5344CB8AC3E}">
        <p14:creationId xmlns:p14="http://schemas.microsoft.com/office/powerpoint/2010/main" val="962116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745838" y="1884311"/>
            <a:ext cx="5669280" cy="4041648"/>
          </a:xfrm>
          <a:solidFill>
            <a:schemeClr val="bg1"/>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dirty="0"/>
          </a:p>
        </p:txBody>
      </p:sp>
      <p:grpSp>
        <p:nvGrpSpPr>
          <p:cNvPr id="614" name="frame" descr="Box graphic"/>
          <p:cNvGrpSpPr/>
          <p:nvPr/>
        </p:nvGrpSpPr>
        <p:grpSpPr bwMode="invGray">
          <a:xfrm flipH="1">
            <a:off x="1447500" y="1630821"/>
            <a:ext cx="6291028" cy="4575885"/>
            <a:chOff x="4417839" y="1630821"/>
            <a:chExt cx="6291028" cy="4575885"/>
          </a:xfrm>
        </p:grpSpPr>
        <p:grpSp>
          <p:nvGrpSpPr>
            <p:cNvPr id="615" name="Group 614"/>
            <p:cNvGrpSpPr/>
            <p:nvPr/>
          </p:nvGrpSpPr>
          <p:grpSpPr bwMode="invGray">
            <a:xfrm>
              <a:off x="5414491" y="1630821"/>
              <a:ext cx="5294376" cy="4114800"/>
              <a:chOff x="3310555" y="716546"/>
              <a:chExt cx="5294376" cy="4114800"/>
            </a:xfrm>
          </p:grpSpPr>
          <p:grpSp>
            <p:nvGrpSpPr>
              <p:cNvPr id="767" name="Group 766"/>
              <p:cNvGrpSpPr/>
              <p:nvPr/>
            </p:nvGrpSpPr>
            <p:grpSpPr bwMode="invGray">
              <a:xfrm flipH="1">
                <a:off x="3310555" y="737968"/>
                <a:ext cx="5294376" cy="54864"/>
                <a:chOff x="1522413" y="1514475"/>
                <a:chExt cx="10569575" cy="64008"/>
              </a:xfrm>
              <a:solidFill>
                <a:schemeClr val="accent1"/>
              </a:solidFill>
            </p:grpSpPr>
            <p:sp>
              <p:nvSpPr>
                <p:cNvPr id="843" name="Freeform 84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44" name="Freeform 84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45" name="Freeform 84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4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4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4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4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5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5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5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5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5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5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5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5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5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5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6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6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6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6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6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6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6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6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6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6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7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7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7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7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7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7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7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7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7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7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8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8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8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8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8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8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8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8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8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8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9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9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9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9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9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9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9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9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9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9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0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0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0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0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0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0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0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0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0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0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1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1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1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1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1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1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1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grpSp>
          <p:grpSp>
            <p:nvGrpSpPr>
              <p:cNvPr id="768" name="Group 767"/>
              <p:cNvGrpSpPr/>
              <p:nvPr/>
            </p:nvGrpSpPr>
            <p:grpSpPr bwMode="invGray">
              <a:xfrm rot="16200000" flipH="1">
                <a:off x="6492229" y="2755658"/>
                <a:ext cx="4114800" cy="36576"/>
                <a:chOff x="1522413" y="1514475"/>
                <a:chExt cx="10569575" cy="64008"/>
              </a:xfrm>
              <a:solidFill>
                <a:schemeClr val="accent1"/>
              </a:solidFill>
            </p:grpSpPr>
            <p:sp>
              <p:nvSpPr>
                <p:cNvPr id="769" name="Freeform 76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0" name="Freeform 76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1" name="Freeform 77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2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2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2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2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2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2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2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2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2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2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3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3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3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3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3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3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3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3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3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3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4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4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4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grpSp>
        </p:grpSp>
        <p:grpSp>
          <p:nvGrpSpPr>
            <p:cNvPr id="616" name="Group 615"/>
            <p:cNvGrpSpPr/>
            <p:nvPr/>
          </p:nvGrpSpPr>
          <p:grpSpPr bwMode="invGray">
            <a:xfrm rot="10800000">
              <a:off x="4417839" y="2091906"/>
              <a:ext cx="5294376" cy="4114800"/>
              <a:chOff x="3310555" y="716546"/>
              <a:chExt cx="5294376" cy="4114800"/>
            </a:xfrm>
          </p:grpSpPr>
          <p:grpSp>
            <p:nvGrpSpPr>
              <p:cNvPr id="617" name="Group 616"/>
              <p:cNvGrpSpPr/>
              <p:nvPr/>
            </p:nvGrpSpPr>
            <p:grpSpPr bwMode="invGray">
              <a:xfrm flipH="1">
                <a:off x="3310555" y="737968"/>
                <a:ext cx="5294376" cy="54864"/>
                <a:chOff x="1522413" y="1514475"/>
                <a:chExt cx="10569575" cy="64008"/>
              </a:xfrm>
              <a:solidFill>
                <a:schemeClr val="accent1"/>
              </a:solidFill>
            </p:grpSpPr>
            <p:sp>
              <p:nvSpPr>
                <p:cNvPr id="693" name="Freeform 69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94" name="Freeform 69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95" name="Freeform 69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9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9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9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9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6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6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6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6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6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6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6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grpSp>
          <p:grpSp>
            <p:nvGrpSpPr>
              <p:cNvPr id="618" name="Group 617"/>
              <p:cNvGrpSpPr/>
              <p:nvPr/>
            </p:nvGrpSpPr>
            <p:grpSpPr bwMode="invGray">
              <a:xfrm rot="16200000" flipH="1">
                <a:off x="6492229" y="2755658"/>
                <a:ext cx="4114800" cy="36576"/>
                <a:chOff x="1522413" y="1514475"/>
                <a:chExt cx="10569575" cy="64008"/>
              </a:xfrm>
              <a:solidFill>
                <a:schemeClr val="accent1"/>
              </a:solidFill>
            </p:grpSpPr>
            <p:sp>
              <p:nvSpPr>
                <p:cNvPr id="619" name="Freeform 61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0" name="Freeform 61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1" name="Freeform 62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2" name="Freeform 621"/>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3" name="Freeform 622"/>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4" name="Freeform 623"/>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5" name="Freeform 624"/>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6" name="Freeform 625"/>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7" name="Freeform 626"/>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8" name="Freeform 627"/>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9" name="Freeform 628"/>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0" name="Freeform 629"/>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1" name="Freeform 630"/>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2" name="Freeform 631"/>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3" name="Freeform 632"/>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4" name="Freeform 633"/>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5" name="Freeform 634"/>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6" name="Freeform 635"/>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7" name="Freeform 636"/>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8" name="Freeform 637"/>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9" name="Freeform 638"/>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0" name="Freeform 639"/>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1" name="Freeform 640"/>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2" name="Freeform 641"/>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3" name="Freeform 642"/>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4" name="Freeform 643"/>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5" name="Freeform 644"/>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6" name="Freeform 645"/>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7" name="Freeform 646"/>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8" name="Freeform 647"/>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9" name="Freeform 648"/>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0" name="Freeform 649"/>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1" name="Freeform 650"/>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2" name="Freeform 651"/>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3" name="Freeform 652"/>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4" name="Freeform 653"/>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5" name="Freeform 654"/>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6" name="Freeform 655"/>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7" name="Freeform 656"/>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8" name="Freeform 657"/>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9" name="Freeform 658"/>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0" name="Freeform 659"/>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1" name="Freeform 660"/>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2" name="Freeform 661"/>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3" name="Freeform 662"/>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4" name="Freeform 663"/>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5" name="Freeform 664"/>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6" name="Freeform 665"/>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7" name="Freeform 666"/>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8" name="Freeform 667"/>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9" name="Freeform 668"/>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0" name="Freeform 669"/>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1" name="Freeform 670"/>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2" name="Freeform 671"/>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3" name="Freeform 672"/>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4" name="Freeform 673"/>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5" name="Freeform 674"/>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6" name="Freeform 675"/>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7" name="Freeform 676"/>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8" name="Freeform 677"/>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9" name="Freeform 678"/>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0" name="Freeform 679"/>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1" name="Freeform 680"/>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2" name="Freeform 681"/>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3" name="Freeform 682"/>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4" name="Freeform 683"/>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5" name="Freeform 684"/>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6" name="Freeform 685"/>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7" name="Freeform 686"/>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8" name="Freeform 687"/>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9" name="Freeform 688"/>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90" name="Freeform 689"/>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91" name="Freeform 690"/>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92" name="Freeform 691"/>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grpSp>
        </p:grpSp>
      </p:grpSp>
      <p:sp>
        <p:nvSpPr>
          <p:cNvPr id="4" name="Text Placeholder 3"/>
          <p:cNvSpPr>
            <a:spLocks noGrp="1"/>
          </p:cNvSpPr>
          <p:nvPr>
            <p:ph type="body" sz="half" idx="2"/>
          </p:nvPr>
        </p:nvSpPr>
        <p:spPr>
          <a:xfrm>
            <a:off x="7905959" y="3411748"/>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9AFE8FB1-0A7A-443E-AAF7-31D4FA1AA312}" type="datetimeFigureOut">
              <a:rPr lang="en-US"/>
              <a:t>1/21/2018</a:t>
            </a:fld>
            <a:endParaRPr dirty="0"/>
          </a:p>
        </p:txBody>
      </p:sp>
      <p:sp>
        <p:nvSpPr>
          <p:cNvPr id="7" name="Slide Number Placeholder 6"/>
          <p:cNvSpPr>
            <a:spLocks noGrp="1"/>
          </p:cNvSpPr>
          <p:nvPr>
            <p:ph type="sldNum" sz="quarter" idx="12"/>
          </p:nvPr>
        </p:nvSpPr>
        <p:spPr/>
        <p:txBody>
          <a:bodyPr/>
          <a:lstStyle/>
          <a:p>
            <a:fld id="{25BA54BD-C84D-46CE-8B72-31BFB26ABA43}" type="slidenum">
              <a:rPr/>
              <a:t>‹#›</a:t>
            </a:fld>
            <a:endParaRPr dirty="0"/>
          </a:p>
        </p:txBody>
      </p:sp>
    </p:spTree>
    <p:extLst>
      <p:ext uri="{BB962C8B-B14F-4D97-AF65-F5344CB8AC3E}">
        <p14:creationId xmlns:p14="http://schemas.microsoft.com/office/powerpoint/2010/main" val="3617694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grpSp>
        <p:nvGrpSpPr>
          <p:cNvPr id="7" name="line" descr="Line graphic"/>
          <p:cNvGrpSpPr/>
          <p:nvPr/>
        </p:nvGrpSpPr>
        <p:grpSpPr bwMode="invGray">
          <a:xfrm>
            <a:off x="1522413" y="1514475"/>
            <a:ext cx="10569575" cy="64008"/>
            <a:chOff x="1522413" y="1514475"/>
            <a:chExt cx="10569575" cy="64008"/>
          </a:xfrm>
        </p:grpSpPr>
        <p:sp>
          <p:nvSpPr>
            <p:cNvPr id="8" name="Freeform 7"/>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 name="Freeform 8"/>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0" name="Freeform 9"/>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grpSp>
      <p:sp>
        <p:nvSpPr>
          <p:cNvPr id="3" name="Vertical Text Placeholder 2"/>
          <p:cNvSpPr>
            <a:spLocks noGrp="1"/>
          </p:cNvSpPr>
          <p:nvPr>
            <p:ph type="body" orient="vert" idx="1"/>
          </p:nvPr>
        </p:nvSpPr>
        <p:spPr/>
        <p:txBody>
          <a:bodyPr vert="eaVert"/>
          <a:lstStyle>
            <a:lvl5pPr>
              <a:defRPr/>
            </a:lvl5pPr>
            <a:lvl6pPr marL="1956816">
              <a:defRPr/>
            </a:lvl6pPr>
            <a:lvl7pPr marL="1956816">
              <a:defRPr/>
            </a:lvl7pPr>
            <a:lvl8pPr marL="1956816">
              <a:defRPr/>
            </a:lvl8pPr>
            <a:lvl9pPr marL="1956816">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9AFE8FB1-0A7A-443E-AAF7-31D4FA1AA312}" type="datetimeFigureOut">
              <a:rPr lang="en-US"/>
              <a:t>1/21/2018</a:t>
            </a:fld>
            <a:endParaRPr dirty="0"/>
          </a:p>
        </p:txBody>
      </p:sp>
      <p:sp>
        <p:nvSpPr>
          <p:cNvPr id="6" name="Slide Number Placeholder 5"/>
          <p:cNvSpPr>
            <a:spLocks noGrp="1"/>
          </p:cNvSpPr>
          <p:nvPr>
            <p:ph type="sldNum" sz="quarter" idx="12"/>
          </p:nvPr>
        </p:nvSpPr>
        <p:spPr/>
        <p:txBody>
          <a:bodyPr/>
          <a:lstStyle/>
          <a:p>
            <a:fld id="{25BA54BD-C84D-46CE-8B72-31BFB26ABA43}" type="slidenum">
              <a:rPr/>
              <a:t>‹#›</a:t>
            </a:fld>
            <a:endParaRPr dirty="0"/>
          </a:p>
        </p:txBody>
      </p:sp>
    </p:spTree>
    <p:extLst>
      <p:ext uri="{BB962C8B-B14F-4D97-AF65-F5344CB8AC3E}">
        <p14:creationId xmlns:p14="http://schemas.microsoft.com/office/powerpoint/2010/main" val="2126793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361612" y="274639"/>
            <a:ext cx="1371600" cy="5901747"/>
          </a:xfrm>
        </p:spPr>
        <p:txBody>
          <a:bodyPr vert="eaVert"/>
          <a:lstStyle/>
          <a:p>
            <a:r>
              <a:rPr lang="en-US"/>
              <a:t>Click to edit Master title style</a:t>
            </a:r>
            <a:endParaRPr/>
          </a:p>
        </p:txBody>
      </p:sp>
      <p:grpSp>
        <p:nvGrpSpPr>
          <p:cNvPr id="7" name="line" descr="Line graphic"/>
          <p:cNvGrpSpPr/>
          <p:nvPr/>
        </p:nvGrpSpPr>
        <p:grpSpPr bwMode="invGray">
          <a:xfrm rot="5400000">
            <a:off x="6864412" y="3472598"/>
            <a:ext cx="6492240" cy="64008"/>
            <a:chOff x="1522413" y="1514475"/>
            <a:chExt cx="10569575" cy="64008"/>
          </a:xfrm>
        </p:grpSpPr>
        <p:sp>
          <p:nvSpPr>
            <p:cNvPr id="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dirty="0">
                <a:ln>
                  <a:noFill/>
                </a:ln>
              </a:endParaRPr>
            </a:p>
          </p:txBody>
        </p:sp>
      </p:grpSp>
      <p:sp>
        <p:nvSpPr>
          <p:cNvPr id="3" name="Vertical Text Placeholder 2"/>
          <p:cNvSpPr>
            <a:spLocks noGrp="1"/>
          </p:cNvSpPr>
          <p:nvPr>
            <p:ph type="body" orient="vert" idx="1" hasCustomPrompt="1"/>
          </p:nvPr>
        </p:nvSpPr>
        <p:spPr>
          <a:xfrm>
            <a:off x="608012" y="277813"/>
            <a:ext cx="9144001" cy="5898573"/>
          </a:xfrm>
        </p:spPr>
        <p:txBody>
          <a:bodyPr vert="eaVert"/>
          <a:lstStyle>
            <a:lvl5pPr>
              <a:defRPr/>
            </a:lvl5pPr>
            <a:lvl6pPr marL="1261872" indent="0">
              <a:buNone/>
              <a:defRPr/>
            </a:lvl6pPr>
            <a:lvl7pPr>
              <a:defRPr/>
            </a:lvl7pPr>
            <a:lvl8pPr>
              <a:defRPr baseline="0"/>
            </a:lvl8pPr>
            <a:lvl9pPr>
              <a:defRPr baseline="0"/>
            </a:lvl9pPr>
          </a:lstStyle>
          <a:p>
            <a:pPr lvl="0"/>
            <a:r>
              <a:rPr dirty="0"/>
              <a:t>Click to edit Master text styles</a:t>
            </a:r>
          </a:p>
          <a:p>
            <a:pPr lvl="1"/>
            <a:r>
              <a:rPr dirty="0"/>
              <a:t>Second level</a:t>
            </a:r>
          </a:p>
          <a:p>
            <a:pPr lvl="2"/>
            <a:r>
              <a:rPr dirty="0"/>
              <a:t>Third level</a:t>
            </a:r>
          </a:p>
          <a:p>
            <a:pPr lvl="3"/>
            <a:r>
              <a:rPr dirty="0"/>
              <a:t>Fourth level</a:t>
            </a:r>
          </a:p>
          <a:p>
            <a:pPr lvl="4"/>
            <a:r>
              <a:rPr dirty="0"/>
              <a:t>Fifth level</a:t>
            </a:r>
            <a:endParaRPr lang="en-US" dirty="0"/>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9AFE8FB1-0A7A-443E-AAF7-31D4FA1AA312}" type="datetimeFigureOut">
              <a:rPr lang="en-US"/>
              <a:t>1/21/2018</a:t>
            </a:fld>
            <a:endParaRPr dirty="0"/>
          </a:p>
        </p:txBody>
      </p:sp>
      <p:sp>
        <p:nvSpPr>
          <p:cNvPr id="6" name="Slide Number Placeholder 5"/>
          <p:cNvSpPr>
            <a:spLocks noGrp="1"/>
          </p:cNvSpPr>
          <p:nvPr>
            <p:ph type="sldNum" sz="quarter" idx="12"/>
          </p:nvPr>
        </p:nvSpPr>
        <p:spPr/>
        <p:txBody>
          <a:bodyPr/>
          <a:lstStyle/>
          <a:p>
            <a:fld id="{25BA54BD-C84D-46CE-8B72-31BFB26ABA43}" type="slidenum">
              <a:rPr/>
              <a:t>‹#›</a:t>
            </a:fld>
            <a:endParaRPr dirty="0"/>
          </a:p>
        </p:txBody>
      </p:sp>
    </p:spTree>
    <p:extLst>
      <p:ext uri="{BB962C8B-B14F-4D97-AF65-F5344CB8AC3E}">
        <p14:creationId xmlns:p14="http://schemas.microsoft.com/office/powerpoint/2010/main" val="2211791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4" y="274638"/>
            <a:ext cx="9143998" cy="10207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2414" y="1905000"/>
            <a:ext cx="9144000" cy="4267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522413" y="6400801"/>
            <a:ext cx="6324599" cy="276226"/>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4" name="Date Placeholder 3"/>
          <p:cNvSpPr>
            <a:spLocks noGrp="1"/>
          </p:cNvSpPr>
          <p:nvPr>
            <p:ph type="dt" sz="half" idx="2"/>
          </p:nvPr>
        </p:nvSpPr>
        <p:spPr>
          <a:xfrm>
            <a:off x="8075612" y="6400801"/>
            <a:ext cx="1243859" cy="276226"/>
          </a:xfrm>
          <a:prstGeom prst="rect">
            <a:avLst/>
          </a:prstGeom>
        </p:spPr>
        <p:txBody>
          <a:bodyPr vert="horz" lIns="91440" tIns="45720" rIns="91440" bIns="45720" rtlCol="0" anchor="ctr"/>
          <a:lstStyle>
            <a:lvl1pPr algn="r">
              <a:defRPr sz="1200">
                <a:solidFill>
                  <a:schemeClr val="tx1">
                    <a:tint val="75000"/>
                  </a:schemeClr>
                </a:solidFill>
              </a:defRPr>
            </a:lvl1pPr>
          </a:lstStyle>
          <a:p>
            <a:fld id="{9AFE8FB1-0A7A-443E-AAF7-31D4FA1AA312}" type="datetimeFigureOut">
              <a:rPr lang="en-US" smtClean="0"/>
              <a:pPr/>
              <a:t>1/21/2018</a:t>
            </a:fld>
            <a:endParaRPr lang="en-US" dirty="0"/>
          </a:p>
        </p:txBody>
      </p:sp>
      <p:sp>
        <p:nvSpPr>
          <p:cNvPr id="6" name="Slide Number Placeholder 5"/>
          <p:cNvSpPr>
            <a:spLocks noGrp="1"/>
          </p:cNvSpPr>
          <p:nvPr>
            <p:ph type="sldNum" sz="quarter" idx="4"/>
          </p:nvPr>
        </p:nvSpPr>
        <p:spPr>
          <a:xfrm>
            <a:off x="9523412" y="6400801"/>
            <a:ext cx="1143002" cy="276226"/>
          </a:xfrm>
          <a:prstGeom prst="rect">
            <a:avLst/>
          </a:prstGeom>
        </p:spPr>
        <p:txBody>
          <a:bodyPr vert="horz" lIns="91440" tIns="45720" rIns="91440" bIns="45720" rtlCol="0" anchor="ctr"/>
          <a:lstStyle>
            <a:lvl1pPr algn="r">
              <a:defRPr sz="1200">
                <a:solidFill>
                  <a:schemeClr val="tx1">
                    <a:tint val="75000"/>
                  </a:schemeClr>
                </a:solidFill>
              </a:defRPr>
            </a:lvl1pPr>
          </a:lstStyle>
          <a:p>
            <a:fld id="{25BA54BD-C84D-46CE-8B72-31BFB26ABA43}" type="slidenum">
              <a:rPr lang="en-US" smtClean="0"/>
              <a:pPr/>
              <a:t>‹#›</a:t>
            </a:fld>
            <a:endParaRPr lang="en-US" dirty="0"/>
          </a:p>
        </p:txBody>
      </p:sp>
    </p:spTree>
    <p:extLst>
      <p:ext uri="{BB962C8B-B14F-4D97-AF65-F5344CB8AC3E}">
        <p14:creationId xmlns:p14="http://schemas.microsoft.com/office/powerpoint/2010/main" val="53563648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576072" indent="-274320" algn="l" defTabSz="914400" rtl="0" eaLnBrk="1" latinLnBrk="0" hangingPunct="1">
        <a:lnSpc>
          <a:spcPct val="90000"/>
        </a:lnSpc>
        <a:spcBef>
          <a:spcPts val="600"/>
        </a:spcBef>
        <a:buSzPct val="100000"/>
        <a:buFont typeface="Consolas" pitchFamily="49" charset="0"/>
        <a:buChar char="–"/>
        <a:defRPr sz="2000" kern="1200">
          <a:solidFill>
            <a:schemeClr val="tx1"/>
          </a:solidFill>
          <a:latin typeface="+mn-lt"/>
          <a:ea typeface="+mn-ea"/>
          <a:cs typeface="+mn-cs"/>
        </a:defRPr>
      </a:lvl2pPr>
      <a:lvl3pPr marL="804672" indent="-22860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3pPr>
      <a:lvl4pPr marL="10332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4pPr>
      <a:lvl5pPr marL="12618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4904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6pPr>
      <a:lvl7pPr marL="17190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7pPr>
      <a:lvl8pPr marL="19476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8pPr>
      <a:lvl9pPr marL="21762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Reform Judaism ad its significance in the Twenty first century.</a:t>
            </a:r>
          </a:p>
        </p:txBody>
      </p:sp>
      <p:sp>
        <p:nvSpPr>
          <p:cNvPr id="3" name="Subtitle 2"/>
          <p:cNvSpPr>
            <a:spLocks noGrp="1"/>
          </p:cNvSpPr>
          <p:nvPr>
            <p:ph type="subTitle" idx="1"/>
          </p:nvPr>
        </p:nvSpPr>
        <p:spPr/>
        <p:txBody>
          <a:bodyPr/>
          <a:lstStyle/>
          <a:p>
            <a:r>
              <a:rPr lang="en-US" dirty="0"/>
              <a:t>HPRS 5001</a:t>
            </a:r>
          </a:p>
        </p:txBody>
      </p:sp>
    </p:spTree>
    <p:extLst>
      <p:ext uri="{BB962C8B-B14F-4D97-AF65-F5344CB8AC3E}">
        <p14:creationId xmlns:p14="http://schemas.microsoft.com/office/powerpoint/2010/main" val="1920111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Content</a:t>
            </a:r>
          </a:p>
        </p:txBody>
      </p:sp>
      <p:sp>
        <p:nvSpPr>
          <p:cNvPr id="14" name="Content Placeholder 13"/>
          <p:cNvSpPr>
            <a:spLocks noGrp="1"/>
          </p:cNvSpPr>
          <p:nvPr>
            <p:ph idx="1"/>
          </p:nvPr>
        </p:nvSpPr>
        <p:spPr/>
        <p:txBody>
          <a:bodyPr/>
          <a:lstStyle/>
          <a:p>
            <a:r>
              <a:rPr lang="en-US" dirty="0"/>
              <a:t>What is reform Judaism</a:t>
            </a:r>
          </a:p>
          <a:p>
            <a:pPr lvl="1"/>
            <a:r>
              <a:rPr lang="en-US" dirty="0"/>
              <a:t>Moses mendelson</a:t>
            </a:r>
          </a:p>
          <a:p>
            <a:pPr lvl="1"/>
            <a:r>
              <a:rPr lang="en-US" dirty="0"/>
              <a:t>Isreal Jacoson</a:t>
            </a:r>
          </a:p>
          <a:p>
            <a:r>
              <a:rPr lang="en-US" dirty="0"/>
              <a:t>What has been adopted/ rejected</a:t>
            </a:r>
          </a:p>
          <a:p>
            <a:r>
              <a:rPr lang="en-US" dirty="0"/>
              <a:t>Significance in the twenty first century</a:t>
            </a:r>
          </a:p>
        </p:txBody>
      </p:sp>
    </p:spTree>
    <p:extLst>
      <p:ext uri="{BB962C8B-B14F-4D97-AF65-F5344CB8AC3E}">
        <p14:creationId xmlns:p14="http://schemas.microsoft.com/office/powerpoint/2010/main" val="2128536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91138-5AF3-4454-86BF-E4F6D8F94125}"/>
              </a:ext>
            </a:extLst>
          </p:cNvPr>
          <p:cNvSpPr>
            <a:spLocks noGrp="1"/>
          </p:cNvSpPr>
          <p:nvPr>
            <p:ph type="title"/>
          </p:nvPr>
        </p:nvSpPr>
        <p:spPr/>
        <p:txBody>
          <a:bodyPr/>
          <a:lstStyle/>
          <a:p>
            <a:r>
              <a:rPr lang="en-GB" dirty="0"/>
              <a:t>Origin of reform Judaism.</a:t>
            </a:r>
          </a:p>
        </p:txBody>
      </p:sp>
      <p:sp>
        <p:nvSpPr>
          <p:cNvPr id="3" name="Content Placeholder 2">
            <a:extLst>
              <a:ext uri="{FF2B5EF4-FFF2-40B4-BE49-F238E27FC236}">
                <a16:creationId xmlns:a16="http://schemas.microsoft.com/office/drawing/2014/main" id="{A405FDCE-90AB-45CF-A80C-CEF1B854B05E}"/>
              </a:ext>
            </a:extLst>
          </p:cNvPr>
          <p:cNvSpPr>
            <a:spLocks noGrp="1"/>
          </p:cNvSpPr>
          <p:nvPr>
            <p:ph sz="half" idx="1"/>
          </p:nvPr>
        </p:nvSpPr>
        <p:spPr>
          <a:xfrm>
            <a:off x="1522413" y="1905000"/>
            <a:ext cx="7490734" cy="4267200"/>
          </a:xfrm>
        </p:spPr>
        <p:txBody>
          <a:bodyPr/>
          <a:lstStyle/>
          <a:p>
            <a:r>
              <a:rPr lang="en-GB" dirty="0"/>
              <a:t>Began to appear at the end of the eighteenth century </a:t>
            </a:r>
          </a:p>
          <a:p>
            <a:r>
              <a:rPr lang="en-GB" dirty="0"/>
              <a:t>Johann Lavater challenging Moses Mendelssohn</a:t>
            </a:r>
          </a:p>
          <a:p>
            <a:r>
              <a:rPr lang="en-GB" dirty="0"/>
              <a:t>What religion was superior? Judaism or Christianity.</a:t>
            </a:r>
          </a:p>
          <a:p>
            <a:r>
              <a:rPr lang="en-GB" dirty="0"/>
              <a:t>Believed Judaism consisted of three general truths, historical truths and the commandments</a:t>
            </a:r>
          </a:p>
          <a:p>
            <a:r>
              <a:rPr lang="en-GB" dirty="0"/>
              <a:t>All people can be saved, not just those who follow the doctrine</a:t>
            </a:r>
          </a:p>
          <a:p>
            <a:endParaRPr lang="en-GB" dirty="0"/>
          </a:p>
        </p:txBody>
      </p:sp>
      <p:pic>
        <p:nvPicPr>
          <p:cNvPr id="6" name="Content Placeholder 5" descr="A person posing for the camera&#10;&#10;Description generated with very high confidence">
            <a:extLst>
              <a:ext uri="{FF2B5EF4-FFF2-40B4-BE49-F238E27FC236}">
                <a16:creationId xmlns:a16="http://schemas.microsoft.com/office/drawing/2014/main" id="{FDF27D60-3512-4BF5-9532-5F5D0564AE60}"/>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9118748" y="3419825"/>
            <a:ext cx="2409857" cy="2752375"/>
          </a:xfrm>
        </p:spPr>
      </p:pic>
      <p:sp>
        <p:nvSpPr>
          <p:cNvPr id="7" name="TextBox 6">
            <a:extLst>
              <a:ext uri="{FF2B5EF4-FFF2-40B4-BE49-F238E27FC236}">
                <a16:creationId xmlns:a16="http://schemas.microsoft.com/office/drawing/2014/main" id="{8206623C-8423-496D-A23B-7511814AEAAB}"/>
              </a:ext>
            </a:extLst>
          </p:cNvPr>
          <p:cNvSpPr txBox="1"/>
          <p:nvPr/>
        </p:nvSpPr>
        <p:spPr>
          <a:xfrm>
            <a:off x="9478788" y="6172200"/>
            <a:ext cx="1584176" cy="757130"/>
          </a:xfrm>
          <a:prstGeom prst="rect">
            <a:avLst/>
          </a:prstGeom>
          <a:noFill/>
        </p:spPr>
        <p:txBody>
          <a:bodyPr wrap="square" rtlCol="0">
            <a:spAutoFit/>
          </a:bodyPr>
          <a:lstStyle/>
          <a:p>
            <a:pPr>
              <a:lnSpc>
                <a:spcPct val="90000"/>
              </a:lnSpc>
            </a:pPr>
            <a:r>
              <a:rPr lang="en-GB" sz="2400" dirty="0"/>
              <a:t>Fig 1 Anthro </a:t>
            </a:r>
          </a:p>
        </p:txBody>
      </p:sp>
    </p:spTree>
    <p:extLst>
      <p:ext uri="{BB962C8B-B14F-4D97-AF65-F5344CB8AC3E}">
        <p14:creationId xmlns:p14="http://schemas.microsoft.com/office/powerpoint/2010/main" val="2335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1F649-AC08-4436-9FDA-4C8B40235F4B}"/>
              </a:ext>
            </a:extLst>
          </p:cNvPr>
          <p:cNvSpPr>
            <a:spLocks noGrp="1"/>
          </p:cNvSpPr>
          <p:nvPr>
            <p:ph type="title"/>
          </p:nvPr>
        </p:nvSpPr>
        <p:spPr/>
        <p:txBody>
          <a:bodyPr/>
          <a:lstStyle/>
          <a:p>
            <a:r>
              <a:rPr lang="en-GB" dirty="0"/>
              <a:t>Moses Mendelssohn</a:t>
            </a:r>
          </a:p>
        </p:txBody>
      </p:sp>
      <p:sp>
        <p:nvSpPr>
          <p:cNvPr id="3" name="Content Placeholder 2">
            <a:extLst>
              <a:ext uri="{FF2B5EF4-FFF2-40B4-BE49-F238E27FC236}">
                <a16:creationId xmlns:a16="http://schemas.microsoft.com/office/drawing/2014/main" id="{513AC526-3897-4410-A478-33FC68DC5709}"/>
              </a:ext>
            </a:extLst>
          </p:cNvPr>
          <p:cNvSpPr>
            <a:spLocks noGrp="1"/>
          </p:cNvSpPr>
          <p:nvPr>
            <p:ph idx="1"/>
          </p:nvPr>
        </p:nvSpPr>
        <p:spPr/>
        <p:txBody>
          <a:bodyPr>
            <a:normAutofit/>
          </a:bodyPr>
          <a:lstStyle/>
          <a:p>
            <a:pPr marL="0" indent="0" algn="ctr">
              <a:buNone/>
            </a:pPr>
            <a:endParaRPr lang="en-GB" sz="2800" dirty="0"/>
          </a:p>
          <a:p>
            <a:pPr marL="0" indent="0" algn="ctr">
              <a:buNone/>
            </a:pPr>
            <a:r>
              <a:rPr lang="en-GB" sz="2800" dirty="0"/>
              <a:t>“Even now no better advise than this can be given to the house of Jacob: Adopt the mores and the constitution of the country in which you find yourself, but be steadfast in upholding the religion of your father to. Bare both burdens as well as you can”1</a:t>
            </a:r>
          </a:p>
        </p:txBody>
      </p:sp>
    </p:spTree>
    <p:extLst>
      <p:ext uri="{BB962C8B-B14F-4D97-AF65-F5344CB8AC3E}">
        <p14:creationId xmlns:p14="http://schemas.microsoft.com/office/powerpoint/2010/main" val="1582951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15597-420D-4D3E-B75E-105C2A717191}"/>
              </a:ext>
            </a:extLst>
          </p:cNvPr>
          <p:cNvSpPr>
            <a:spLocks noGrp="1"/>
          </p:cNvSpPr>
          <p:nvPr>
            <p:ph type="title"/>
          </p:nvPr>
        </p:nvSpPr>
        <p:spPr/>
        <p:txBody>
          <a:bodyPr/>
          <a:lstStyle/>
          <a:p>
            <a:r>
              <a:rPr lang="en-GB" dirty="0"/>
              <a:t>Israel Jacobson</a:t>
            </a:r>
          </a:p>
        </p:txBody>
      </p:sp>
      <p:sp>
        <p:nvSpPr>
          <p:cNvPr id="3" name="Content Placeholder 2">
            <a:extLst>
              <a:ext uri="{FF2B5EF4-FFF2-40B4-BE49-F238E27FC236}">
                <a16:creationId xmlns:a16="http://schemas.microsoft.com/office/drawing/2014/main" id="{B8237D02-03B9-41E3-B989-BBD49447D51F}"/>
              </a:ext>
            </a:extLst>
          </p:cNvPr>
          <p:cNvSpPr>
            <a:spLocks noGrp="1"/>
          </p:cNvSpPr>
          <p:nvPr>
            <p:ph idx="1"/>
          </p:nvPr>
        </p:nvSpPr>
        <p:spPr>
          <a:xfrm>
            <a:off x="1522414" y="1905000"/>
            <a:ext cx="7884366" cy="4267200"/>
          </a:xfrm>
        </p:spPr>
        <p:txBody>
          <a:bodyPr/>
          <a:lstStyle/>
          <a:p>
            <a:r>
              <a:rPr lang="en-GB" dirty="0"/>
              <a:t>Built the first reform Chapel in 1810</a:t>
            </a:r>
          </a:p>
          <a:p>
            <a:r>
              <a:rPr lang="en-GB" dirty="0"/>
              <a:t>Hamburg</a:t>
            </a:r>
          </a:p>
          <a:p>
            <a:r>
              <a:rPr lang="en-GB" dirty="0"/>
              <a:t>Shorter services</a:t>
            </a:r>
          </a:p>
          <a:p>
            <a:r>
              <a:rPr lang="en-GB" dirty="0"/>
              <a:t>Choir and Organ </a:t>
            </a:r>
          </a:p>
          <a:p>
            <a:r>
              <a:rPr lang="en-GB" dirty="0"/>
              <a:t>Mainly delivered in German 2</a:t>
            </a:r>
          </a:p>
          <a:p>
            <a:r>
              <a:rPr lang="en-GB" dirty="0"/>
              <a:t>When the Chapel opened he invited the leaders of the Christian Churches who approved of what he ha done. 3</a:t>
            </a:r>
          </a:p>
        </p:txBody>
      </p:sp>
      <p:pic>
        <p:nvPicPr>
          <p:cNvPr id="4" name="Picture 3">
            <a:extLst>
              <a:ext uri="{FF2B5EF4-FFF2-40B4-BE49-F238E27FC236}">
                <a16:creationId xmlns:a16="http://schemas.microsoft.com/office/drawing/2014/main" id="{DC93F118-C343-415B-93F2-122589D65ED9}"/>
              </a:ext>
            </a:extLst>
          </p:cNvPr>
          <p:cNvPicPr>
            <a:picLocks noChangeAspect="1"/>
          </p:cNvPicPr>
          <p:nvPr/>
        </p:nvPicPr>
        <p:blipFill rotWithShape="1">
          <a:blip r:embed="rId3"/>
          <a:srcRect l="3934" t="10297" r="2973" b="5705"/>
          <a:stretch/>
        </p:blipFill>
        <p:spPr>
          <a:xfrm>
            <a:off x="9406780" y="2780928"/>
            <a:ext cx="2160240" cy="2434073"/>
          </a:xfrm>
          <a:prstGeom prst="rect">
            <a:avLst/>
          </a:prstGeom>
        </p:spPr>
      </p:pic>
      <p:sp>
        <p:nvSpPr>
          <p:cNvPr id="5" name="TextBox 4">
            <a:extLst>
              <a:ext uri="{FF2B5EF4-FFF2-40B4-BE49-F238E27FC236}">
                <a16:creationId xmlns:a16="http://schemas.microsoft.com/office/drawing/2014/main" id="{0FCA6508-4E8C-4134-A25C-7777AEDAD2D2}"/>
              </a:ext>
            </a:extLst>
          </p:cNvPr>
          <p:cNvSpPr txBox="1"/>
          <p:nvPr/>
        </p:nvSpPr>
        <p:spPr>
          <a:xfrm>
            <a:off x="10126860" y="5373216"/>
            <a:ext cx="1224136" cy="1089529"/>
          </a:xfrm>
          <a:prstGeom prst="rect">
            <a:avLst/>
          </a:prstGeom>
          <a:noFill/>
        </p:spPr>
        <p:txBody>
          <a:bodyPr wrap="square" rtlCol="0">
            <a:spAutoFit/>
          </a:bodyPr>
          <a:lstStyle/>
          <a:p>
            <a:pPr>
              <a:lnSpc>
                <a:spcPct val="90000"/>
              </a:lnSpc>
            </a:pPr>
            <a:r>
              <a:rPr lang="en-GB" sz="2400" dirty="0"/>
              <a:t>Figure 2  Wikipedia</a:t>
            </a:r>
          </a:p>
        </p:txBody>
      </p:sp>
    </p:spTree>
    <p:extLst>
      <p:ext uri="{BB962C8B-B14F-4D97-AF65-F5344CB8AC3E}">
        <p14:creationId xmlns:p14="http://schemas.microsoft.com/office/powerpoint/2010/main" val="1410081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AB259-E434-471F-85A7-A66FF1E79C17}"/>
              </a:ext>
            </a:extLst>
          </p:cNvPr>
          <p:cNvSpPr>
            <a:spLocks noGrp="1"/>
          </p:cNvSpPr>
          <p:nvPr>
            <p:ph type="title"/>
          </p:nvPr>
        </p:nvSpPr>
        <p:spPr/>
        <p:txBody>
          <a:bodyPr/>
          <a:lstStyle/>
          <a:p>
            <a:r>
              <a:rPr lang="en-GB" dirty="0">
                <a:solidFill>
                  <a:prstClr val="white"/>
                </a:solidFill>
              </a:rPr>
              <a:t>Israel Jacobson</a:t>
            </a:r>
            <a:endParaRPr lang="en-GB" dirty="0"/>
          </a:p>
        </p:txBody>
      </p:sp>
      <p:sp>
        <p:nvSpPr>
          <p:cNvPr id="3" name="Content Placeholder 2">
            <a:extLst>
              <a:ext uri="{FF2B5EF4-FFF2-40B4-BE49-F238E27FC236}">
                <a16:creationId xmlns:a16="http://schemas.microsoft.com/office/drawing/2014/main" id="{F7AF8432-D8A6-4F93-A186-0233CB454E5D}"/>
              </a:ext>
            </a:extLst>
          </p:cNvPr>
          <p:cNvSpPr>
            <a:spLocks noGrp="1"/>
          </p:cNvSpPr>
          <p:nvPr>
            <p:ph idx="1"/>
          </p:nvPr>
        </p:nvSpPr>
        <p:spPr/>
        <p:txBody>
          <a:bodyPr>
            <a:normAutofit/>
          </a:bodyPr>
          <a:lstStyle/>
          <a:p>
            <a:pPr marL="0" indent="0" algn="ctr">
              <a:buNone/>
            </a:pPr>
            <a:endParaRPr lang="en-GB" sz="2800" dirty="0"/>
          </a:p>
          <a:p>
            <a:pPr marL="0" indent="0" algn="ctr">
              <a:buNone/>
            </a:pPr>
            <a:endParaRPr lang="en-GB" sz="2800" dirty="0"/>
          </a:p>
          <a:p>
            <a:pPr marL="0" indent="0" algn="ctr">
              <a:buNone/>
            </a:pPr>
            <a:r>
              <a:rPr lang="en-GB" sz="2800" dirty="0"/>
              <a:t>There people have no religion at all. All they want is to show off before the Christians as being more learned that other Jews”4</a:t>
            </a:r>
          </a:p>
        </p:txBody>
      </p:sp>
    </p:spTree>
    <p:extLst>
      <p:ext uri="{BB962C8B-B14F-4D97-AF65-F5344CB8AC3E}">
        <p14:creationId xmlns:p14="http://schemas.microsoft.com/office/powerpoint/2010/main" val="2738225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E4C3E-FB17-48E8-9928-377A3B2CEC24}"/>
              </a:ext>
            </a:extLst>
          </p:cNvPr>
          <p:cNvSpPr>
            <a:spLocks noGrp="1"/>
          </p:cNvSpPr>
          <p:nvPr>
            <p:ph type="title"/>
          </p:nvPr>
        </p:nvSpPr>
        <p:spPr/>
        <p:txBody>
          <a:bodyPr/>
          <a:lstStyle/>
          <a:p>
            <a:r>
              <a:rPr lang="en-GB" dirty="0">
                <a:solidFill>
                  <a:prstClr val="white"/>
                </a:solidFill>
              </a:rPr>
              <a:t>Israel Jacobson</a:t>
            </a:r>
            <a:endParaRPr lang="en-GB" dirty="0"/>
          </a:p>
        </p:txBody>
      </p:sp>
      <p:sp>
        <p:nvSpPr>
          <p:cNvPr id="3" name="Content Placeholder 2">
            <a:extLst>
              <a:ext uri="{FF2B5EF4-FFF2-40B4-BE49-F238E27FC236}">
                <a16:creationId xmlns:a16="http://schemas.microsoft.com/office/drawing/2014/main" id="{AB6B31F1-D0F7-41AF-BCFE-35CDD960C668}"/>
              </a:ext>
            </a:extLst>
          </p:cNvPr>
          <p:cNvSpPr>
            <a:spLocks noGrp="1"/>
          </p:cNvSpPr>
          <p:nvPr>
            <p:ph idx="1"/>
          </p:nvPr>
        </p:nvSpPr>
        <p:spPr/>
        <p:txBody>
          <a:bodyPr/>
          <a:lstStyle/>
          <a:p>
            <a:r>
              <a:rPr lang="en-GB" dirty="0"/>
              <a:t>Violation of Jewish heritage 5</a:t>
            </a:r>
          </a:p>
          <a:p>
            <a:r>
              <a:rPr lang="en-GB" dirty="0"/>
              <a:t>True happiness can only be attained with full  devotion to god 6</a:t>
            </a:r>
          </a:p>
          <a:p>
            <a:r>
              <a:rPr lang="en-GB" dirty="0"/>
              <a:t>Jacobson argued the Troah  “was inspired by God but written down by humans according to their understanding of Gods will”</a:t>
            </a:r>
            <a:fld id="{5591A769-E2AD-4AAB-B45F-AECA561636A3}" type="slidenum">
              <a:rPr lang="en-GB" smtClean="0"/>
              <a:t>7</a:t>
            </a:fld>
            <a:endParaRPr lang="en-GB" dirty="0"/>
          </a:p>
          <a:p>
            <a:r>
              <a:rPr lang="en-GB" dirty="0"/>
              <a:t>Practices no longer seen as relevant could be rejected</a:t>
            </a:r>
          </a:p>
          <a:p>
            <a:r>
              <a:rPr lang="en-GB" dirty="0"/>
              <a:t>Resurrection 8</a:t>
            </a:r>
          </a:p>
          <a:p>
            <a:r>
              <a:rPr lang="en-GB" dirty="0"/>
              <a:t>Samson Raphael Hirsch  published </a:t>
            </a:r>
            <a:r>
              <a:rPr lang="en-GB" i="1" dirty="0"/>
              <a:t>Nineteen letters of Judaism 9</a:t>
            </a:r>
          </a:p>
          <a:p>
            <a:endParaRPr lang="en-GB" dirty="0"/>
          </a:p>
        </p:txBody>
      </p:sp>
    </p:spTree>
    <p:extLst>
      <p:ext uri="{BB962C8B-B14F-4D97-AF65-F5344CB8AC3E}">
        <p14:creationId xmlns:p14="http://schemas.microsoft.com/office/powerpoint/2010/main" val="3652060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E8A5F-4D59-4E85-B898-8813ADF628BE}"/>
              </a:ext>
            </a:extLst>
          </p:cNvPr>
          <p:cNvSpPr>
            <a:spLocks noGrp="1"/>
          </p:cNvSpPr>
          <p:nvPr>
            <p:ph type="title"/>
          </p:nvPr>
        </p:nvSpPr>
        <p:spPr/>
        <p:txBody>
          <a:bodyPr/>
          <a:lstStyle/>
          <a:p>
            <a:r>
              <a:rPr lang="en-GB" dirty="0"/>
              <a:t>Continued to grow</a:t>
            </a:r>
          </a:p>
        </p:txBody>
      </p:sp>
      <p:sp>
        <p:nvSpPr>
          <p:cNvPr id="3" name="Content Placeholder 2">
            <a:extLst>
              <a:ext uri="{FF2B5EF4-FFF2-40B4-BE49-F238E27FC236}">
                <a16:creationId xmlns:a16="http://schemas.microsoft.com/office/drawing/2014/main" id="{4F8D1E3D-DCB5-4690-BF7D-C6AE0360AEEF}"/>
              </a:ext>
            </a:extLst>
          </p:cNvPr>
          <p:cNvSpPr>
            <a:spLocks noGrp="1"/>
          </p:cNvSpPr>
          <p:nvPr>
            <p:ph idx="1"/>
          </p:nvPr>
        </p:nvSpPr>
        <p:spPr/>
        <p:txBody>
          <a:bodyPr/>
          <a:lstStyle/>
          <a:p>
            <a:r>
              <a:rPr lang="en-GB" dirty="0"/>
              <a:t>Synod’s healed in order to discuss practices adopted and rejected</a:t>
            </a:r>
          </a:p>
          <a:p>
            <a:r>
              <a:rPr lang="en-GB" dirty="0"/>
              <a:t>1844 was the first meeting </a:t>
            </a:r>
          </a:p>
          <a:p>
            <a:r>
              <a:rPr lang="en-GB" dirty="0"/>
              <a:t>1845</a:t>
            </a:r>
          </a:p>
          <a:p>
            <a:r>
              <a:rPr lang="en-GB" dirty="0"/>
              <a:t>Their aim was to “strengthen Judaism by rescuing it from legalistic stagnation and adapting it to modern needs”10</a:t>
            </a:r>
          </a:p>
          <a:p>
            <a:r>
              <a:rPr lang="en-GB" dirty="0"/>
              <a:t>Cyclical readings f the Torah Removed</a:t>
            </a:r>
          </a:p>
          <a:p>
            <a:r>
              <a:rPr lang="en-GB" dirty="0"/>
              <a:t>Sabbath day moved to the Civil day of Rest</a:t>
            </a:r>
          </a:p>
        </p:txBody>
      </p:sp>
    </p:spTree>
    <p:extLst>
      <p:ext uri="{BB962C8B-B14F-4D97-AF65-F5344CB8AC3E}">
        <p14:creationId xmlns:p14="http://schemas.microsoft.com/office/powerpoint/2010/main" val="260069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5212D-AEFA-4F77-B3FE-5C8303DB326D}"/>
              </a:ext>
            </a:extLst>
          </p:cNvPr>
          <p:cNvSpPr>
            <a:spLocks noGrp="1"/>
          </p:cNvSpPr>
          <p:nvPr>
            <p:ph type="title"/>
          </p:nvPr>
        </p:nvSpPr>
        <p:spPr>
          <a:xfrm>
            <a:off x="1522413" y="175419"/>
            <a:ext cx="9143998" cy="1020762"/>
          </a:xfrm>
        </p:spPr>
        <p:txBody>
          <a:bodyPr/>
          <a:lstStyle/>
          <a:p>
            <a:r>
              <a:rPr lang="en-GB" dirty="0"/>
              <a:t>Some statistics for Judaism today-UK </a:t>
            </a:r>
          </a:p>
        </p:txBody>
      </p:sp>
      <p:sp>
        <p:nvSpPr>
          <p:cNvPr id="3" name="Content Placeholder 2">
            <a:extLst>
              <a:ext uri="{FF2B5EF4-FFF2-40B4-BE49-F238E27FC236}">
                <a16:creationId xmlns:a16="http://schemas.microsoft.com/office/drawing/2014/main" id="{902CD01A-ABCB-4589-B136-22D1583672A5}"/>
              </a:ext>
            </a:extLst>
          </p:cNvPr>
          <p:cNvSpPr>
            <a:spLocks noGrp="1"/>
          </p:cNvSpPr>
          <p:nvPr>
            <p:ph idx="1"/>
          </p:nvPr>
        </p:nvSpPr>
        <p:spPr/>
        <p:txBody>
          <a:bodyPr/>
          <a:lstStyle/>
          <a:p>
            <a:r>
              <a:rPr lang="en-GB" dirty="0"/>
              <a:t>10.9% increase in observant Jews between 2001 and 2011 11</a:t>
            </a:r>
          </a:p>
          <a:p>
            <a:r>
              <a:rPr lang="en-GB" dirty="0"/>
              <a:t>Represents 0.5% of the UK’s population 12</a:t>
            </a:r>
          </a:p>
          <a:p>
            <a:r>
              <a:rPr lang="en-GB" dirty="0"/>
              <a:t>Reform is practiced in over 16,000 homes 13</a:t>
            </a:r>
          </a:p>
          <a:p>
            <a:r>
              <a:rPr lang="en-GB" dirty="0"/>
              <a:t>Second largest denomination practiced in the UK 14</a:t>
            </a:r>
          </a:p>
          <a:p>
            <a:r>
              <a:rPr lang="en-GB" dirty="0"/>
              <a:t>93% Donate money to charities 15</a:t>
            </a:r>
          </a:p>
        </p:txBody>
      </p:sp>
    </p:spTree>
    <p:extLst>
      <p:ext uri="{BB962C8B-B14F-4D97-AF65-F5344CB8AC3E}">
        <p14:creationId xmlns:p14="http://schemas.microsoft.com/office/powerpoint/2010/main" val="185438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3F79C-58BC-4E21-8810-17480CFE5B16}"/>
              </a:ext>
            </a:extLst>
          </p:cNvPr>
          <p:cNvSpPr>
            <a:spLocks noGrp="1"/>
          </p:cNvSpPr>
          <p:nvPr>
            <p:ph type="title"/>
          </p:nvPr>
        </p:nvSpPr>
        <p:spPr/>
        <p:txBody>
          <a:bodyPr/>
          <a:lstStyle/>
          <a:p>
            <a:r>
              <a:rPr lang="en-GB" dirty="0"/>
              <a:t>Is Reform Judaism significant in the Twenty First Century?</a:t>
            </a:r>
          </a:p>
        </p:txBody>
      </p:sp>
      <p:sp>
        <p:nvSpPr>
          <p:cNvPr id="3" name="Content Placeholder 2">
            <a:extLst>
              <a:ext uri="{FF2B5EF4-FFF2-40B4-BE49-F238E27FC236}">
                <a16:creationId xmlns:a16="http://schemas.microsoft.com/office/drawing/2014/main" id="{98FCD1D6-CAE1-4948-9539-7D82D8A2E5F9}"/>
              </a:ext>
            </a:extLst>
          </p:cNvPr>
          <p:cNvSpPr>
            <a:spLocks noGrp="1"/>
          </p:cNvSpPr>
          <p:nvPr>
            <p:ph idx="1"/>
          </p:nvPr>
        </p:nvSpPr>
        <p:spPr/>
        <p:txBody>
          <a:bodyPr/>
          <a:lstStyle/>
          <a:p>
            <a:r>
              <a:rPr lang="en-GB" dirty="0"/>
              <a:t>Progressive</a:t>
            </a:r>
          </a:p>
          <a:p>
            <a:r>
              <a:rPr lang="en-GB" dirty="0"/>
              <a:t>Social justice oriented</a:t>
            </a:r>
          </a:p>
          <a:p>
            <a:r>
              <a:rPr lang="en-GB" dirty="0"/>
              <a:t>Open </a:t>
            </a:r>
          </a:p>
          <a:p>
            <a:r>
              <a:rPr lang="en-GB" dirty="0"/>
              <a:t>True</a:t>
            </a:r>
          </a:p>
          <a:p>
            <a:r>
              <a:rPr lang="en-GB" dirty="0"/>
              <a:t>Re-adopting old practices</a:t>
            </a:r>
          </a:p>
        </p:txBody>
      </p:sp>
    </p:spTree>
    <p:extLst>
      <p:ext uri="{BB962C8B-B14F-4D97-AF65-F5344CB8AC3E}">
        <p14:creationId xmlns:p14="http://schemas.microsoft.com/office/powerpoint/2010/main" val="332926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halkboard 16x9">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300000"/>
              </a:schemeClr>
            </a:gs>
            <a:gs pos="100000">
              <a:schemeClr val="phClr">
                <a:shade val="30000"/>
                <a:satMod val="200000"/>
              </a:schemeClr>
            </a:gs>
          </a:gsLst>
          <a:path path="circle">
            <a:fillToRect l="50000" t="50000" r="50000" b="50000"/>
          </a:path>
        </a:gradFill>
        <a:blipFill rotWithShape="1">
          <a:blip xmlns:r="http://schemas.openxmlformats.org/officeDocument/2006/relationships" r:embed="rId1">
            <a:duotone>
              <a:schemeClr val="phClr">
                <a:shade val="12000"/>
                <a:satMod val="240000"/>
              </a:schemeClr>
              <a:schemeClr val="phClr">
                <a:tint val="65000"/>
              </a:schemeClr>
            </a:duotone>
          </a:blip>
          <a:stretch/>
        </a:blipFill>
      </a:bgFillStyleLst>
    </a:fmtScheme>
  </a:themeElements>
  <a:objectDefaults>
    <a:spDef>
      <a:spPr>
        <a:ln>
          <a:miter lim="800000"/>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miter lim="800000"/>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nSpc>
            <a:spcPct val="90000"/>
          </a:lnSpc>
          <a:defRPr sz="2400"/>
        </a:defPPr>
      </a:lstStyle>
    </a:txDef>
  </a:objectDefaults>
  <a:extraClrSchemeLst/>
  <a:extLst>
    <a:ext uri="{05A4C25C-085E-4340-85A3-A5531E510DB2}">
      <thm15:themeFamily xmlns:thm15="http://schemas.microsoft.com/office/thememl/2012/main" name="TF00001018.potx" id="{D19C2884-2C55-4C1A-A5C2-5D03FF1F35A4}" vid="{5F7A9C6A-558C-4654-B762-2F22BC904FAE}"/>
    </a:ext>
  </a:extLst>
</a:theme>
</file>

<file path=ppt/theme/theme2.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Chalkboard education presentation (widescreen)</Template>
  <TotalTime>1478</TotalTime>
  <Words>1460</Words>
  <Application>Microsoft Office PowerPoint</Application>
  <PresentationFormat>Custom</PresentationFormat>
  <Paragraphs>102</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Consolas</vt:lpstr>
      <vt:lpstr>Corbel</vt:lpstr>
      <vt:lpstr>Chalkboard 16x9</vt:lpstr>
      <vt:lpstr>Reform Judaism ad its significance in the Twenty first century.</vt:lpstr>
      <vt:lpstr>Content</vt:lpstr>
      <vt:lpstr>Origin of reform Judaism.</vt:lpstr>
      <vt:lpstr>Moses Mendelssohn</vt:lpstr>
      <vt:lpstr>Israel Jacobson</vt:lpstr>
      <vt:lpstr>Israel Jacobson</vt:lpstr>
      <vt:lpstr>Israel Jacobson</vt:lpstr>
      <vt:lpstr>Continued to grow</vt:lpstr>
      <vt:lpstr>Some statistics for Judaism today-UK </vt:lpstr>
      <vt:lpstr>Is Reform Judaism significant in the Twenty First Century?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Reform Judaism ad its significance in the Twenty first century.</dc:title>
  <dc:creator>Eilian Nia Jones.</dc:creator>
  <cp:lastModifiedBy>Eilian Nia Jones.</cp:lastModifiedBy>
  <cp:revision>98</cp:revision>
  <dcterms:created xsi:type="dcterms:W3CDTF">2018-01-21T17:16:40Z</dcterms:created>
  <dcterms:modified xsi:type="dcterms:W3CDTF">2018-01-22T17:55:25Z</dcterms:modified>
</cp:coreProperties>
</file>