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0" r:id="rId3"/>
    <p:sldId id="257" r:id="rId4"/>
    <p:sldId id="261" r:id="rId5"/>
    <p:sldId id="258" r:id="rId6"/>
    <p:sldId id="259" r:id="rId7"/>
    <p:sldId id="272" r:id="rId8"/>
    <p:sldId id="271" r:id="rId9"/>
    <p:sldId id="275" r:id="rId10"/>
    <p:sldId id="263" r:id="rId11"/>
    <p:sldId id="267" r:id="rId12"/>
    <p:sldId id="265" r:id="rId13"/>
    <p:sldId id="278" r:id="rId14"/>
    <p:sldId id="279" r:id="rId15"/>
    <p:sldId id="266" r:id="rId16"/>
    <p:sldId id="276" r:id="rId17"/>
    <p:sldId id="277" r:id="rId18"/>
    <p:sldId id="280" r:id="rId19"/>
    <p:sldId id="281" r:id="rId20"/>
    <p:sldId id="282" r:id="rId21"/>
    <p:sldId id="283" r:id="rId22"/>
    <p:sldId id="269" r:id="rId23"/>
    <p:sldId id="274"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C5969E0-8DA2-6DA4-629B-FC8EFA73E23D}" v="6" dt="2025-01-20T19:35:14.090"/>
    <p1510:client id="{86EFF8AC-6D6E-98D1-D26C-9F2BD333DE33}" v="666" dt="2025-01-20T11:32:15.685"/>
    <p1510:client id="{A69DB3AA-7F84-C80F-463B-3EFDC1C68A1E}" v="401" dt="2025-01-20T12:29:07.131"/>
    <p1510:client id="{AEE65CDE-51D3-2069-E684-DBF50654086E}" v="1213" dt="2025-01-19T01:16:58.595"/>
    <p1510:client id="{B00E01E8-92EC-2737-28AA-F0D053F65313}" v="44" dt="2025-01-20T19:10:21.435"/>
    <p1510:client id="{B0DFCA9D-E437-3809-F21D-49D702CD3DFE}" v="1973" dt="2025-01-20T03:11:25.2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omi Eynon (2304127)" userId="S::2304127@student.uwtsd.ac.uk::80658f8b-be2c-4439-8934-a793155aaa95" providerId="AD" clId="Web-{4C5969E0-8DA2-6DA4-629B-FC8EFA73E23D}"/>
    <pc:docChg chg="modSld">
      <pc:chgData name="Naomi Eynon (2304127)" userId="S::2304127@student.uwtsd.ac.uk::80658f8b-be2c-4439-8934-a793155aaa95" providerId="AD" clId="Web-{4C5969E0-8DA2-6DA4-629B-FC8EFA73E23D}" dt="2025-01-20T19:35:14.090" v="5"/>
      <pc:docMkLst>
        <pc:docMk/>
      </pc:docMkLst>
      <pc:sldChg chg="delSp delAnim">
        <pc:chgData name="Naomi Eynon (2304127)" userId="S::2304127@student.uwtsd.ac.uk::80658f8b-be2c-4439-8934-a793155aaa95" providerId="AD" clId="Web-{4C5969E0-8DA2-6DA4-629B-FC8EFA73E23D}" dt="2025-01-20T19:35:05.996" v="1"/>
        <pc:sldMkLst>
          <pc:docMk/>
          <pc:sldMk cId="1412574822" sldId="265"/>
        </pc:sldMkLst>
        <pc:picChg chg="del">
          <ac:chgData name="Naomi Eynon (2304127)" userId="S::2304127@student.uwtsd.ac.uk::80658f8b-be2c-4439-8934-a793155aaa95" providerId="AD" clId="Web-{4C5969E0-8DA2-6DA4-629B-FC8EFA73E23D}" dt="2025-01-20T19:35:05.996" v="1"/>
          <ac:picMkLst>
            <pc:docMk/>
            <pc:sldMk cId="1412574822" sldId="265"/>
            <ac:picMk id="5" creationId="{C7BB2935-2415-9C68-A774-6BF7B1BC211C}"/>
          </ac:picMkLst>
        </pc:picChg>
        <pc:picChg chg="del">
          <ac:chgData name="Naomi Eynon (2304127)" userId="S::2304127@student.uwtsd.ac.uk::80658f8b-be2c-4439-8934-a793155aaa95" providerId="AD" clId="Web-{4C5969E0-8DA2-6DA4-629B-FC8EFA73E23D}" dt="2025-01-20T19:35:04.575" v="0"/>
          <ac:picMkLst>
            <pc:docMk/>
            <pc:sldMk cId="1412574822" sldId="265"/>
            <ac:picMk id="6" creationId="{EA75168B-3494-5C8D-AF32-EB280A3A4F17}"/>
          </ac:picMkLst>
        </pc:picChg>
      </pc:sldChg>
      <pc:sldChg chg="delSp delAnim">
        <pc:chgData name="Naomi Eynon (2304127)" userId="S::2304127@student.uwtsd.ac.uk::80658f8b-be2c-4439-8934-a793155aaa95" providerId="AD" clId="Web-{4C5969E0-8DA2-6DA4-629B-FC8EFA73E23D}" dt="2025-01-20T19:35:10.278" v="3"/>
        <pc:sldMkLst>
          <pc:docMk/>
          <pc:sldMk cId="3006728543" sldId="278"/>
        </pc:sldMkLst>
        <pc:picChg chg="del">
          <ac:chgData name="Naomi Eynon (2304127)" userId="S::2304127@student.uwtsd.ac.uk::80658f8b-be2c-4439-8934-a793155aaa95" providerId="AD" clId="Web-{4C5969E0-8DA2-6DA4-629B-FC8EFA73E23D}" dt="2025-01-20T19:35:09.293" v="2"/>
          <ac:picMkLst>
            <pc:docMk/>
            <pc:sldMk cId="3006728543" sldId="278"/>
            <ac:picMk id="4" creationId="{6F0353FF-C928-BB2A-CA73-07A94CE10138}"/>
          </ac:picMkLst>
        </pc:picChg>
        <pc:picChg chg="del">
          <ac:chgData name="Naomi Eynon (2304127)" userId="S::2304127@student.uwtsd.ac.uk::80658f8b-be2c-4439-8934-a793155aaa95" providerId="AD" clId="Web-{4C5969E0-8DA2-6DA4-629B-FC8EFA73E23D}" dt="2025-01-20T19:35:10.278" v="3"/>
          <ac:picMkLst>
            <pc:docMk/>
            <pc:sldMk cId="3006728543" sldId="278"/>
            <ac:picMk id="5" creationId="{F92EF469-3A52-0156-5D90-6AD322E0FFCB}"/>
          </ac:picMkLst>
        </pc:picChg>
      </pc:sldChg>
      <pc:sldChg chg="delSp delAnim">
        <pc:chgData name="Naomi Eynon (2304127)" userId="S::2304127@student.uwtsd.ac.uk::80658f8b-be2c-4439-8934-a793155aaa95" providerId="AD" clId="Web-{4C5969E0-8DA2-6DA4-629B-FC8EFA73E23D}" dt="2025-01-20T19:35:14.090" v="5"/>
        <pc:sldMkLst>
          <pc:docMk/>
          <pc:sldMk cId="278535097" sldId="279"/>
        </pc:sldMkLst>
        <pc:picChg chg="del">
          <ac:chgData name="Naomi Eynon (2304127)" userId="S::2304127@student.uwtsd.ac.uk::80658f8b-be2c-4439-8934-a793155aaa95" providerId="AD" clId="Web-{4C5969E0-8DA2-6DA4-629B-FC8EFA73E23D}" dt="2025-01-20T19:35:12.669" v="4"/>
          <ac:picMkLst>
            <pc:docMk/>
            <pc:sldMk cId="278535097" sldId="279"/>
            <ac:picMk id="4" creationId="{5ACBDED1-FC30-85BA-661D-EDE5E28ED495}"/>
          </ac:picMkLst>
        </pc:picChg>
        <pc:picChg chg="del">
          <ac:chgData name="Naomi Eynon (2304127)" userId="S::2304127@student.uwtsd.ac.uk::80658f8b-be2c-4439-8934-a793155aaa95" providerId="AD" clId="Web-{4C5969E0-8DA2-6DA4-629B-FC8EFA73E23D}" dt="2025-01-20T19:35:14.090" v="5"/>
          <ac:picMkLst>
            <pc:docMk/>
            <pc:sldMk cId="278535097" sldId="279"/>
            <ac:picMk id="6" creationId="{D51A1E93-9178-0B6D-0771-8C6FA1E6C769}"/>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DF84133-66FA-4701-B42F-AFBAC86DB2A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6CBD1F5-0556-4055-9FD4-FEF6C8150E16}">
      <dgm:prSet/>
      <dgm:spPr/>
      <dgm:t>
        <a:bodyPr/>
        <a:lstStyle/>
        <a:p>
          <a:r>
            <a:rPr lang="en-US"/>
            <a:t>In the failure region, the ligament cannot return to its original length at all, which leads to a complete tear of the ATFL.</a:t>
          </a:r>
          <a:r>
            <a:rPr lang="en-US">
              <a:latin typeface="Aptos Display" panose="020F0302020204030204"/>
            </a:rPr>
            <a:t> </a:t>
          </a:r>
          <a:r>
            <a:rPr lang="en-US" b="1"/>
            <a:t>   </a:t>
          </a:r>
          <a:r>
            <a:rPr lang="en-US"/>
            <a:t>                                    </a:t>
          </a:r>
        </a:p>
      </dgm:t>
    </dgm:pt>
    <dgm:pt modelId="{B3BD9A47-FE29-4AA4-B37F-C130BAD63A43}" type="parTrans" cxnId="{87B6AA87-C234-41AE-B449-6D6D75974508}">
      <dgm:prSet/>
      <dgm:spPr/>
      <dgm:t>
        <a:bodyPr/>
        <a:lstStyle/>
        <a:p>
          <a:endParaRPr lang="en-US"/>
        </a:p>
      </dgm:t>
    </dgm:pt>
    <dgm:pt modelId="{DF3AF0E4-8050-451C-9E91-5B0837F3C17D}" type="sibTrans" cxnId="{87B6AA87-C234-41AE-B449-6D6D75974508}">
      <dgm:prSet/>
      <dgm:spPr/>
      <dgm:t>
        <a:bodyPr/>
        <a:lstStyle/>
        <a:p>
          <a:endParaRPr lang="en-US"/>
        </a:p>
      </dgm:t>
    </dgm:pt>
    <dgm:pt modelId="{9EDB235C-8B49-4A9B-ABA0-4A523E257DC4}">
      <dgm:prSet phldr="0"/>
      <dgm:spPr/>
      <dgm:t>
        <a:bodyPr/>
        <a:lstStyle/>
        <a:p>
          <a:pPr algn="l" rtl="0"/>
          <a:r>
            <a:rPr lang="en-US"/>
            <a:t>The toe region ends when the anterior talofibular ligament (ATFL) is stretched but can return to its normal state. </a:t>
          </a:r>
        </a:p>
      </dgm:t>
    </dgm:pt>
    <dgm:pt modelId="{4D729AF5-328C-4C32-A937-12A791035045}" type="parTrans" cxnId="{F88A3CB8-212C-4774-B7E0-256BECF83D03}">
      <dgm:prSet/>
      <dgm:spPr/>
    </dgm:pt>
    <dgm:pt modelId="{98646BA7-33CB-4502-923A-D6D8A6B3A18E}" type="sibTrans" cxnId="{F88A3CB8-212C-4774-B7E0-256BECF83D03}">
      <dgm:prSet/>
      <dgm:spPr/>
    </dgm:pt>
    <dgm:pt modelId="{A2F1E944-9E5C-4F7F-B806-D690C2CE7774}">
      <dgm:prSet phldr="0"/>
      <dgm:spPr/>
      <dgm:t>
        <a:bodyPr/>
        <a:lstStyle/>
        <a:p>
          <a:pPr algn="l"/>
          <a:r>
            <a:rPr lang="en-US"/>
            <a:t>In the linear region, if the stress applied is low, the tissue can return to its original form. However, if it is stretched beyond a certain point, the ligament begins to tear. </a:t>
          </a:r>
        </a:p>
      </dgm:t>
    </dgm:pt>
    <dgm:pt modelId="{35DFDEC3-4C08-448E-BB53-8D622352A81C}" type="parTrans" cxnId="{27A4A47D-77FD-424D-BF54-46940523585A}">
      <dgm:prSet/>
      <dgm:spPr/>
    </dgm:pt>
    <dgm:pt modelId="{A9466888-2764-42EE-BEEF-35834D837BC3}" type="sibTrans" cxnId="{27A4A47D-77FD-424D-BF54-46940523585A}">
      <dgm:prSet/>
      <dgm:spPr/>
    </dgm:pt>
    <dgm:pt modelId="{54CC4B6E-5CC4-4681-838D-2F66968C9EDC}">
      <dgm:prSet phldr="0"/>
      <dgm:spPr/>
      <dgm:t>
        <a:bodyPr/>
        <a:lstStyle/>
        <a:p>
          <a:pPr algn="l"/>
          <a:r>
            <a:rPr lang="en-US"/>
            <a:t>The plastic region occurs when the ATFL has exceeded the point where it can no longer return to its original length. </a:t>
          </a:r>
        </a:p>
      </dgm:t>
    </dgm:pt>
    <dgm:pt modelId="{4E9D4924-A453-4A5C-A8F0-CD4BF1BFD74A}" type="parTrans" cxnId="{968B366F-AC68-49E8-AD99-4469B2973B75}">
      <dgm:prSet/>
      <dgm:spPr/>
    </dgm:pt>
    <dgm:pt modelId="{03B3CF69-BCD8-4551-AC49-9BFD4CA006FA}" type="sibTrans" cxnId="{968B366F-AC68-49E8-AD99-4469B2973B75}">
      <dgm:prSet/>
      <dgm:spPr/>
    </dgm:pt>
    <dgm:pt modelId="{30B74AFA-BF4C-43EB-95E3-9B9AD6FC2608}" type="pres">
      <dgm:prSet presAssocID="{8DF84133-66FA-4701-B42F-AFBAC86DB2AE}" presName="linear" presStyleCnt="0">
        <dgm:presLayoutVars>
          <dgm:animLvl val="lvl"/>
          <dgm:resizeHandles val="exact"/>
        </dgm:presLayoutVars>
      </dgm:prSet>
      <dgm:spPr/>
    </dgm:pt>
    <dgm:pt modelId="{E4AF27EF-522F-45C7-9287-ABFD4822EDC7}" type="pres">
      <dgm:prSet presAssocID="{9EDB235C-8B49-4A9B-ABA0-4A523E257DC4}" presName="parentText" presStyleLbl="node1" presStyleIdx="0" presStyleCnt="4">
        <dgm:presLayoutVars>
          <dgm:chMax val="0"/>
          <dgm:bulletEnabled val="1"/>
        </dgm:presLayoutVars>
      </dgm:prSet>
      <dgm:spPr/>
    </dgm:pt>
    <dgm:pt modelId="{08D1B44A-5DC6-4180-ADA1-4258BB94E2EF}" type="pres">
      <dgm:prSet presAssocID="{98646BA7-33CB-4502-923A-D6D8A6B3A18E}" presName="spacer" presStyleCnt="0"/>
      <dgm:spPr/>
    </dgm:pt>
    <dgm:pt modelId="{36627A73-5E62-4915-8C11-674B276F6420}" type="pres">
      <dgm:prSet presAssocID="{A2F1E944-9E5C-4F7F-B806-D690C2CE7774}" presName="parentText" presStyleLbl="node1" presStyleIdx="1" presStyleCnt="4">
        <dgm:presLayoutVars>
          <dgm:chMax val="0"/>
          <dgm:bulletEnabled val="1"/>
        </dgm:presLayoutVars>
      </dgm:prSet>
      <dgm:spPr/>
    </dgm:pt>
    <dgm:pt modelId="{269EC63E-281A-4172-B79A-840791A835C7}" type="pres">
      <dgm:prSet presAssocID="{A9466888-2764-42EE-BEEF-35834D837BC3}" presName="spacer" presStyleCnt="0"/>
      <dgm:spPr/>
    </dgm:pt>
    <dgm:pt modelId="{40BC13DA-C9D9-471B-90FE-DA3F0494A10D}" type="pres">
      <dgm:prSet presAssocID="{54CC4B6E-5CC4-4681-838D-2F66968C9EDC}" presName="parentText" presStyleLbl="node1" presStyleIdx="2" presStyleCnt="4">
        <dgm:presLayoutVars>
          <dgm:chMax val="0"/>
          <dgm:bulletEnabled val="1"/>
        </dgm:presLayoutVars>
      </dgm:prSet>
      <dgm:spPr/>
    </dgm:pt>
    <dgm:pt modelId="{FCE6A1FB-A730-4FC8-AFF3-834D62124325}" type="pres">
      <dgm:prSet presAssocID="{03B3CF69-BCD8-4551-AC49-9BFD4CA006FA}" presName="spacer" presStyleCnt="0"/>
      <dgm:spPr/>
    </dgm:pt>
    <dgm:pt modelId="{D26960B3-5B3A-40FA-91CD-5804AE875758}" type="pres">
      <dgm:prSet presAssocID="{A6CBD1F5-0556-4055-9FD4-FEF6C8150E16}" presName="parentText" presStyleLbl="node1" presStyleIdx="3" presStyleCnt="4">
        <dgm:presLayoutVars>
          <dgm:chMax val="0"/>
          <dgm:bulletEnabled val="1"/>
        </dgm:presLayoutVars>
      </dgm:prSet>
      <dgm:spPr/>
    </dgm:pt>
  </dgm:ptLst>
  <dgm:cxnLst>
    <dgm:cxn modelId="{7579F736-70D3-4940-AFC2-25E85CEFC6EB}" type="presOf" srcId="{9EDB235C-8B49-4A9B-ABA0-4A523E257DC4}" destId="{E4AF27EF-522F-45C7-9287-ABFD4822EDC7}" srcOrd="0" destOrd="0" presId="urn:microsoft.com/office/officeart/2005/8/layout/vList2"/>
    <dgm:cxn modelId="{C5602D6B-1043-4780-A6DD-92ADC0337D5E}" type="presOf" srcId="{8DF84133-66FA-4701-B42F-AFBAC86DB2AE}" destId="{30B74AFA-BF4C-43EB-95E3-9B9AD6FC2608}" srcOrd="0" destOrd="0" presId="urn:microsoft.com/office/officeart/2005/8/layout/vList2"/>
    <dgm:cxn modelId="{968B366F-AC68-49E8-AD99-4469B2973B75}" srcId="{8DF84133-66FA-4701-B42F-AFBAC86DB2AE}" destId="{54CC4B6E-5CC4-4681-838D-2F66968C9EDC}" srcOrd="2" destOrd="0" parTransId="{4E9D4924-A453-4A5C-A8F0-CD4BF1BFD74A}" sibTransId="{03B3CF69-BCD8-4551-AC49-9BFD4CA006FA}"/>
    <dgm:cxn modelId="{20E35A55-CAC6-455B-A23E-B229A87E8F0F}" type="presOf" srcId="{A6CBD1F5-0556-4055-9FD4-FEF6C8150E16}" destId="{D26960B3-5B3A-40FA-91CD-5804AE875758}" srcOrd="0" destOrd="0" presId="urn:microsoft.com/office/officeart/2005/8/layout/vList2"/>
    <dgm:cxn modelId="{27A4A47D-77FD-424D-BF54-46940523585A}" srcId="{8DF84133-66FA-4701-B42F-AFBAC86DB2AE}" destId="{A2F1E944-9E5C-4F7F-B806-D690C2CE7774}" srcOrd="1" destOrd="0" parTransId="{35DFDEC3-4C08-448E-BB53-8D622352A81C}" sibTransId="{A9466888-2764-42EE-BEEF-35834D837BC3}"/>
    <dgm:cxn modelId="{87B6AA87-C234-41AE-B449-6D6D75974508}" srcId="{8DF84133-66FA-4701-B42F-AFBAC86DB2AE}" destId="{A6CBD1F5-0556-4055-9FD4-FEF6C8150E16}" srcOrd="3" destOrd="0" parTransId="{B3BD9A47-FE29-4AA4-B37F-C130BAD63A43}" sibTransId="{DF3AF0E4-8050-451C-9E91-5B0837F3C17D}"/>
    <dgm:cxn modelId="{712C339D-4EEE-44A5-BA45-3FDA0FB279F3}" type="presOf" srcId="{A2F1E944-9E5C-4F7F-B806-D690C2CE7774}" destId="{36627A73-5E62-4915-8C11-674B276F6420}" srcOrd="0" destOrd="0" presId="urn:microsoft.com/office/officeart/2005/8/layout/vList2"/>
    <dgm:cxn modelId="{F88A3CB8-212C-4774-B7E0-256BECF83D03}" srcId="{8DF84133-66FA-4701-B42F-AFBAC86DB2AE}" destId="{9EDB235C-8B49-4A9B-ABA0-4A523E257DC4}" srcOrd="0" destOrd="0" parTransId="{4D729AF5-328C-4C32-A937-12A791035045}" sibTransId="{98646BA7-33CB-4502-923A-D6D8A6B3A18E}"/>
    <dgm:cxn modelId="{601D93FA-1331-4239-86BB-ABAC3B5AFF79}" type="presOf" srcId="{54CC4B6E-5CC4-4681-838D-2F66968C9EDC}" destId="{40BC13DA-C9D9-471B-90FE-DA3F0494A10D}" srcOrd="0" destOrd="0" presId="urn:microsoft.com/office/officeart/2005/8/layout/vList2"/>
    <dgm:cxn modelId="{6540E538-0B54-4215-8682-8C2E4684D7CC}" type="presParOf" srcId="{30B74AFA-BF4C-43EB-95E3-9B9AD6FC2608}" destId="{E4AF27EF-522F-45C7-9287-ABFD4822EDC7}" srcOrd="0" destOrd="0" presId="urn:microsoft.com/office/officeart/2005/8/layout/vList2"/>
    <dgm:cxn modelId="{592F38EF-51F1-4583-8D9A-9567036492C6}" type="presParOf" srcId="{30B74AFA-BF4C-43EB-95E3-9B9AD6FC2608}" destId="{08D1B44A-5DC6-4180-ADA1-4258BB94E2EF}" srcOrd="1" destOrd="0" presId="urn:microsoft.com/office/officeart/2005/8/layout/vList2"/>
    <dgm:cxn modelId="{7717962F-C5D1-4B95-805A-4B1C8DBD5D9B}" type="presParOf" srcId="{30B74AFA-BF4C-43EB-95E3-9B9AD6FC2608}" destId="{36627A73-5E62-4915-8C11-674B276F6420}" srcOrd="2" destOrd="0" presId="urn:microsoft.com/office/officeart/2005/8/layout/vList2"/>
    <dgm:cxn modelId="{F3E00EEA-8101-4809-8469-D21EBC41971B}" type="presParOf" srcId="{30B74AFA-BF4C-43EB-95E3-9B9AD6FC2608}" destId="{269EC63E-281A-4172-B79A-840791A835C7}" srcOrd="3" destOrd="0" presId="urn:microsoft.com/office/officeart/2005/8/layout/vList2"/>
    <dgm:cxn modelId="{7EEE7C0F-A87F-4BF7-BCCC-C7BDB27FD6D8}" type="presParOf" srcId="{30B74AFA-BF4C-43EB-95E3-9B9AD6FC2608}" destId="{40BC13DA-C9D9-471B-90FE-DA3F0494A10D}" srcOrd="4" destOrd="0" presId="urn:microsoft.com/office/officeart/2005/8/layout/vList2"/>
    <dgm:cxn modelId="{0EC518EB-3E93-4F88-A834-28DDA83C3A83}" type="presParOf" srcId="{30B74AFA-BF4C-43EB-95E3-9B9AD6FC2608}" destId="{FCE6A1FB-A730-4FC8-AFF3-834D62124325}" srcOrd="5" destOrd="0" presId="urn:microsoft.com/office/officeart/2005/8/layout/vList2"/>
    <dgm:cxn modelId="{9E772250-6D4A-428F-9439-52B4FF6A4AA2}" type="presParOf" srcId="{30B74AFA-BF4C-43EB-95E3-9B9AD6FC2608}" destId="{D26960B3-5B3A-40FA-91CD-5804AE875758}"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AF27EF-522F-45C7-9287-ABFD4822EDC7}">
      <dsp:nvSpPr>
        <dsp:cNvPr id="0" name=""/>
        <dsp:cNvSpPr/>
      </dsp:nvSpPr>
      <dsp:spPr>
        <a:xfrm>
          <a:off x="0" y="84164"/>
          <a:ext cx="6713552" cy="95099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rtl="0">
            <a:lnSpc>
              <a:spcPct val="90000"/>
            </a:lnSpc>
            <a:spcBef>
              <a:spcPct val="0"/>
            </a:spcBef>
            <a:spcAft>
              <a:spcPct val="35000"/>
            </a:spcAft>
            <a:buNone/>
          </a:pPr>
          <a:r>
            <a:rPr lang="en-US" sz="1700" kern="1200"/>
            <a:t>The toe region ends when the anterior talofibular ligament (ATFL) is stretched but can return to its normal state. </a:t>
          </a:r>
        </a:p>
      </dsp:txBody>
      <dsp:txXfrm>
        <a:off x="46424" y="130588"/>
        <a:ext cx="6620704" cy="858142"/>
      </dsp:txXfrm>
    </dsp:sp>
    <dsp:sp modelId="{36627A73-5E62-4915-8C11-674B276F6420}">
      <dsp:nvSpPr>
        <dsp:cNvPr id="0" name=""/>
        <dsp:cNvSpPr/>
      </dsp:nvSpPr>
      <dsp:spPr>
        <a:xfrm>
          <a:off x="0" y="1084115"/>
          <a:ext cx="6713552" cy="95099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In the linear region, if the stress applied is low, the tissue can return to its original form. However, if it is stretched beyond a certain point, the ligament begins to tear. </a:t>
          </a:r>
        </a:p>
      </dsp:txBody>
      <dsp:txXfrm>
        <a:off x="46424" y="1130539"/>
        <a:ext cx="6620704" cy="858142"/>
      </dsp:txXfrm>
    </dsp:sp>
    <dsp:sp modelId="{40BC13DA-C9D9-471B-90FE-DA3F0494A10D}">
      <dsp:nvSpPr>
        <dsp:cNvPr id="0" name=""/>
        <dsp:cNvSpPr/>
      </dsp:nvSpPr>
      <dsp:spPr>
        <a:xfrm>
          <a:off x="0" y="2084066"/>
          <a:ext cx="6713552" cy="95099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The plastic region occurs when the ATFL has exceeded the point where it can no longer return to its original length. </a:t>
          </a:r>
        </a:p>
      </dsp:txBody>
      <dsp:txXfrm>
        <a:off x="46424" y="2130490"/>
        <a:ext cx="6620704" cy="858142"/>
      </dsp:txXfrm>
    </dsp:sp>
    <dsp:sp modelId="{D26960B3-5B3A-40FA-91CD-5804AE875758}">
      <dsp:nvSpPr>
        <dsp:cNvPr id="0" name=""/>
        <dsp:cNvSpPr/>
      </dsp:nvSpPr>
      <dsp:spPr>
        <a:xfrm>
          <a:off x="0" y="3084016"/>
          <a:ext cx="6713552" cy="95099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In the failure region, the ligament cannot return to its original length at all, which leads to a complete tear of the ATFL.</a:t>
          </a:r>
          <a:r>
            <a:rPr lang="en-US" sz="1700" kern="1200">
              <a:latin typeface="Aptos Display" panose="020F0302020204030204"/>
            </a:rPr>
            <a:t> </a:t>
          </a:r>
          <a:r>
            <a:rPr lang="en-US" sz="1700" b="1" kern="1200"/>
            <a:t>   </a:t>
          </a:r>
          <a:r>
            <a:rPr lang="en-US" sz="1700" kern="1200"/>
            <a:t>                                    </a:t>
          </a:r>
        </a:p>
      </dsp:txBody>
      <dsp:txXfrm>
        <a:off x="46424" y="3130440"/>
        <a:ext cx="6620704" cy="85814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1/20/2025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5.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flickr.com/photos/12526838@N04/45228585441" TargetMode="External"/><Relationship Id="rId7" Type="http://schemas.openxmlformats.org/officeDocument/2006/relationships/hyperlink" Target="https://www.aliem.com/2016/08/radiograph-negative-lateral-ankle-injuries-in-children/ankle-brace-stirrup/" TargetMode="Externa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hyperlink" Target="https://de.wiktionary.org/wiki/Kr%C3%BCcke" TargetMode="Externa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doi.org/10.21203/rs.3.rs-2985794/v1(Accessed" TargetMode="External"/><Relationship Id="rId2" Type="http://schemas.openxmlformats.org/officeDocument/2006/relationships/hyperlink" Target="https://doi.org/10.31436/ijahs.v7i5.884"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43468" y="643467"/>
            <a:ext cx="4620584" cy="4567137"/>
          </a:xfrm>
        </p:spPr>
        <p:txBody>
          <a:bodyPr>
            <a:normAutofit/>
          </a:bodyPr>
          <a:lstStyle/>
          <a:p>
            <a:pPr algn="l"/>
            <a:r>
              <a:rPr lang="en-US" sz="4400"/>
              <a:t>Grade 2 </a:t>
            </a:r>
            <a:r>
              <a:rPr lang="en-US" sz="4400">
                <a:ea typeface="+mj-lt"/>
                <a:cs typeface="+mj-lt"/>
              </a:rPr>
              <a:t>Anterior Talofibular Ligament (ATFL)</a:t>
            </a:r>
            <a:r>
              <a:rPr lang="en-US" sz="4400"/>
              <a:t>Injuries</a:t>
            </a:r>
            <a:br>
              <a:rPr lang="en-US" sz="4400"/>
            </a:br>
            <a:endParaRPr lang="en-US" sz="4400"/>
          </a:p>
        </p:txBody>
      </p:sp>
      <p:sp>
        <p:nvSpPr>
          <p:cNvPr id="3" name="Subtitle 2"/>
          <p:cNvSpPr>
            <a:spLocks noGrp="1"/>
          </p:cNvSpPr>
          <p:nvPr>
            <p:ph type="subTitle" idx="1"/>
          </p:nvPr>
        </p:nvSpPr>
        <p:spPr>
          <a:xfrm>
            <a:off x="643467" y="5277684"/>
            <a:ext cx="4620584" cy="775494"/>
          </a:xfrm>
        </p:spPr>
        <p:txBody>
          <a:bodyPr vert="horz" lIns="91440" tIns="45720" rIns="91440" bIns="45720" rtlCol="0" anchor="t">
            <a:normAutofit/>
          </a:bodyPr>
          <a:lstStyle/>
          <a:p>
            <a:pPr algn="l"/>
            <a:r>
              <a:rPr lang="en-US"/>
              <a:t>2304127.                     BMST5003</a:t>
            </a:r>
          </a:p>
        </p:txBody>
      </p:sp>
      <p:pic>
        <p:nvPicPr>
          <p:cNvPr id="5" name="Picture 4" descr="The radiologic figure of a skeleton">
            <a:extLst>
              <a:ext uri="{FF2B5EF4-FFF2-40B4-BE49-F238E27FC236}">
                <a16:creationId xmlns:a16="http://schemas.microsoft.com/office/drawing/2014/main" id="{A5FFD9B4-0188-1191-7B2F-D2A070549D0D}"/>
              </a:ext>
            </a:extLst>
          </p:cNvPr>
          <p:cNvPicPr>
            <a:picLocks noChangeAspect="1"/>
          </p:cNvPicPr>
          <p:nvPr/>
        </p:nvPicPr>
        <p:blipFill>
          <a:blip r:embed="rId2"/>
          <a:srcRect l="21199" r="21198"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10EB215C-7839-4CEA-AA02-B8F7755F9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1011C6D-05BE-4D99-8C11-A0E478B129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0915134" cy="2251389"/>
          </a:xfrm>
          <a:custGeom>
            <a:avLst/>
            <a:gdLst>
              <a:gd name="connsiteX0" fmla="*/ 0 w 10915134"/>
              <a:gd name="connsiteY0" fmla="*/ 0 h 2251389"/>
              <a:gd name="connsiteX1" fmla="*/ 10915134 w 10915134"/>
              <a:gd name="connsiteY1" fmla="*/ 0 h 2251389"/>
              <a:gd name="connsiteX2" fmla="*/ 10882980 w 10915134"/>
              <a:gd name="connsiteY2" fmla="*/ 49990 h 2251389"/>
              <a:gd name="connsiteX3" fmla="*/ 10834795 w 10915134"/>
              <a:gd name="connsiteY3" fmla="*/ 110024 h 2251389"/>
              <a:gd name="connsiteX4" fmla="*/ 10738392 w 10915134"/>
              <a:gd name="connsiteY4" fmla="*/ 165813 h 2251389"/>
              <a:gd name="connsiteX5" fmla="*/ 10633692 w 10915134"/>
              <a:gd name="connsiteY5" fmla="*/ 209264 h 2251389"/>
              <a:gd name="connsiteX6" fmla="*/ 10586800 w 10915134"/>
              <a:gd name="connsiteY6" fmla="*/ 239716 h 2251389"/>
              <a:gd name="connsiteX7" fmla="*/ 10501658 w 10915134"/>
              <a:gd name="connsiteY7" fmla="*/ 307174 h 2251389"/>
              <a:gd name="connsiteX8" fmla="*/ 10404067 w 10915134"/>
              <a:gd name="connsiteY8" fmla="*/ 412395 h 2251389"/>
              <a:gd name="connsiteX9" fmla="*/ 10380953 w 10915134"/>
              <a:gd name="connsiteY9" fmla="*/ 472334 h 2251389"/>
              <a:gd name="connsiteX10" fmla="*/ 10341416 w 10915134"/>
              <a:gd name="connsiteY10" fmla="*/ 504774 h 2251389"/>
              <a:gd name="connsiteX11" fmla="*/ 10326329 w 10915134"/>
              <a:gd name="connsiteY11" fmla="*/ 523459 h 2251389"/>
              <a:gd name="connsiteX12" fmla="*/ 10298289 w 10915134"/>
              <a:gd name="connsiteY12" fmla="*/ 532173 h 2251389"/>
              <a:gd name="connsiteX13" fmla="*/ 10243127 w 10915134"/>
              <a:gd name="connsiteY13" fmla="*/ 540715 h 2251389"/>
              <a:gd name="connsiteX14" fmla="*/ 10141243 w 10915134"/>
              <a:gd name="connsiteY14" fmla="*/ 592343 h 2251389"/>
              <a:gd name="connsiteX15" fmla="*/ 9940352 w 10915134"/>
              <a:gd name="connsiteY15" fmla="*/ 631518 h 2251389"/>
              <a:gd name="connsiteX16" fmla="*/ 9836226 w 10915134"/>
              <a:gd name="connsiteY16" fmla="*/ 660496 h 2251389"/>
              <a:gd name="connsiteX17" fmla="*/ 9686899 w 10915134"/>
              <a:gd name="connsiteY17" fmla="*/ 683782 h 2251389"/>
              <a:gd name="connsiteX18" fmla="*/ 9578209 w 10915134"/>
              <a:gd name="connsiteY18" fmla="*/ 709781 h 2251389"/>
              <a:gd name="connsiteX19" fmla="*/ 9437298 w 10915134"/>
              <a:gd name="connsiteY19" fmla="*/ 757337 h 2251389"/>
              <a:gd name="connsiteX20" fmla="*/ 9435498 w 10915134"/>
              <a:gd name="connsiteY20" fmla="*/ 759689 h 2251389"/>
              <a:gd name="connsiteX21" fmla="*/ 9413910 w 10915134"/>
              <a:gd name="connsiteY21" fmla="*/ 764531 h 2251389"/>
              <a:gd name="connsiteX22" fmla="*/ 9361370 w 10915134"/>
              <a:gd name="connsiteY22" fmla="*/ 760593 h 2251389"/>
              <a:gd name="connsiteX23" fmla="*/ 9356626 w 10915134"/>
              <a:gd name="connsiteY23" fmla="*/ 764594 h 2251389"/>
              <a:gd name="connsiteX24" fmla="*/ 9311281 w 10915134"/>
              <a:gd name="connsiteY24" fmla="*/ 769260 h 2251389"/>
              <a:gd name="connsiteX25" fmla="*/ 9311173 w 10915134"/>
              <a:gd name="connsiteY25" fmla="*/ 771337 h 2251389"/>
              <a:gd name="connsiteX26" fmla="*/ 9300658 w 10915134"/>
              <a:gd name="connsiteY26" fmla="*/ 781452 h 2251389"/>
              <a:gd name="connsiteX27" fmla="*/ 9279376 w 10915134"/>
              <a:gd name="connsiteY27" fmla="*/ 796188 h 2251389"/>
              <a:gd name="connsiteX28" fmla="*/ 9189502 w 10915134"/>
              <a:gd name="connsiteY28" fmla="*/ 860175 h 2251389"/>
              <a:gd name="connsiteX29" fmla="*/ 9180260 w 10915134"/>
              <a:gd name="connsiteY29" fmla="*/ 862300 h 2251389"/>
              <a:gd name="connsiteX30" fmla="*/ 9180186 w 10915134"/>
              <a:gd name="connsiteY30" fmla="*/ 862799 h 2251389"/>
              <a:gd name="connsiteX31" fmla="*/ 9170652 w 10915134"/>
              <a:gd name="connsiteY31" fmla="*/ 865945 h 2251389"/>
              <a:gd name="connsiteX32" fmla="*/ 9145484 w 10915134"/>
              <a:gd name="connsiteY32" fmla="*/ 870300 h 2251389"/>
              <a:gd name="connsiteX33" fmla="*/ 9140031 w 10915134"/>
              <a:gd name="connsiteY33" fmla="*/ 874741 h 2251389"/>
              <a:gd name="connsiteX34" fmla="*/ 9138892 w 10915134"/>
              <a:gd name="connsiteY34" fmla="*/ 880860 h 2251389"/>
              <a:gd name="connsiteX35" fmla="*/ 9107257 w 10915134"/>
              <a:gd name="connsiteY35" fmla="*/ 903704 h 2251389"/>
              <a:gd name="connsiteX36" fmla="*/ 9034880 w 10915134"/>
              <a:gd name="connsiteY36" fmla="*/ 948837 h 2251389"/>
              <a:gd name="connsiteX37" fmla="*/ 8950600 w 10915134"/>
              <a:gd name="connsiteY37" fmla="*/ 994853 h 2251389"/>
              <a:gd name="connsiteX38" fmla="*/ 8753014 w 10915134"/>
              <a:gd name="connsiteY38" fmla="*/ 1118658 h 2251389"/>
              <a:gd name="connsiteX39" fmla="*/ 8581094 w 10915134"/>
              <a:gd name="connsiteY39" fmla="*/ 1153261 h 2251389"/>
              <a:gd name="connsiteX40" fmla="*/ 8498175 w 10915134"/>
              <a:gd name="connsiteY40" fmla="*/ 1187969 h 2251389"/>
              <a:gd name="connsiteX41" fmla="*/ 8448788 w 10915134"/>
              <a:gd name="connsiteY41" fmla="*/ 1206463 h 2251389"/>
              <a:gd name="connsiteX42" fmla="*/ 8367996 w 10915134"/>
              <a:gd name="connsiteY42" fmla="*/ 1232783 h 2251389"/>
              <a:gd name="connsiteX43" fmla="*/ 8367423 w 10915134"/>
              <a:gd name="connsiteY43" fmla="*/ 1238278 h 2251389"/>
              <a:gd name="connsiteX44" fmla="*/ 8359640 w 10915134"/>
              <a:gd name="connsiteY44" fmla="*/ 1246782 h 2251389"/>
              <a:gd name="connsiteX45" fmla="*/ 8346100 w 10915134"/>
              <a:gd name="connsiteY45" fmla="*/ 1266142 h 2251389"/>
              <a:gd name="connsiteX46" fmla="*/ 8318833 w 10915134"/>
              <a:gd name="connsiteY46" fmla="*/ 1292714 h 2251389"/>
              <a:gd name="connsiteX47" fmla="*/ 8317719 w 10915134"/>
              <a:gd name="connsiteY47" fmla="*/ 1291904 h 2251389"/>
              <a:gd name="connsiteX48" fmla="*/ 8307730 w 10915134"/>
              <a:gd name="connsiteY48" fmla="*/ 1293984 h 2251389"/>
              <a:gd name="connsiteX49" fmla="*/ 8240756 w 10915134"/>
              <a:gd name="connsiteY49" fmla="*/ 1301537 h 2251389"/>
              <a:gd name="connsiteX50" fmla="*/ 8216639 w 10915134"/>
              <a:gd name="connsiteY50" fmla="*/ 1327887 h 2251389"/>
              <a:gd name="connsiteX51" fmla="*/ 8211337 w 10915134"/>
              <a:gd name="connsiteY51" fmla="*/ 1332570 h 2251389"/>
              <a:gd name="connsiteX52" fmla="*/ 8211048 w 10915134"/>
              <a:gd name="connsiteY52" fmla="*/ 1332403 h 2251389"/>
              <a:gd name="connsiteX53" fmla="*/ 8205085 w 10915134"/>
              <a:gd name="connsiteY53" fmla="*/ 1336831 h 2251389"/>
              <a:gd name="connsiteX54" fmla="*/ 8137554 w 10915134"/>
              <a:gd name="connsiteY54" fmla="*/ 1342145 h 2251389"/>
              <a:gd name="connsiteX55" fmla="*/ 8054564 w 10915134"/>
              <a:gd name="connsiteY55" fmla="*/ 1367911 h 2251389"/>
              <a:gd name="connsiteX56" fmla="*/ 7973237 w 10915134"/>
              <a:gd name="connsiteY56" fmla="*/ 1397544 h 2251389"/>
              <a:gd name="connsiteX57" fmla="*/ 7944198 w 10915134"/>
              <a:gd name="connsiteY57" fmla="*/ 1410276 h 2251389"/>
              <a:gd name="connsiteX58" fmla="*/ 7890643 w 10915134"/>
              <a:gd name="connsiteY58" fmla="*/ 1424144 h 2251389"/>
              <a:gd name="connsiteX59" fmla="*/ 7864997 w 10915134"/>
              <a:gd name="connsiteY59" fmla="*/ 1425023 h 2251389"/>
              <a:gd name="connsiteX60" fmla="*/ 7864067 w 10915134"/>
              <a:gd name="connsiteY60" fmla="*/ 1426002 h 2251389"/>
              <a:gd name="connsiteX61" fmla="*/ 7861153 w 10915134"/>
              <a:gd name="connsiteY61" fmla="*/ 1423038 h 2251389"/>
              <a:gd name="connsiteX62" fmla="*/ 7844586 w 10915134"/>
              <a:gd name="connsiteY62" fmla="*/ 1429169 h 2251389"/>
              <a:gd name="connsiteX63" fmla="*/ 7840350 w 10915134"/>
              <a:gd name="connsiteY63" fmla="*/ 1432451 h 2251389"/>
              <a:gd name="connsiteX64" fmla="*/ 7833722 w 10915134"/>
              <a:gd name="connsiteY64" fmla="*/ 1435148 h 2251389"/>
              <a:gd name="connsiteX65" fmla="*/ 7833492 w 10915134"/>
              <a:gd name="connsiteY65" fmla="*/ 1434901 h 2251389"/>
              <a:gd name="connsiteX66" fmla="*/ 7827413 w 10915134"/>
              <a:gd name="connsiteY66" fmla="*/ 1438043 h 2251389"/>
              <a:gd name="connsiteX67" fmla="*/ 7798463 w 10915134"/>
              <a:gd name="connsiteY67" fmla="*/ 1457407 h 2251389"/>
              <a:gd name="connsiteX68" fmla="*/ 7759015 w 10915134"/>
              <a:gd name="connsiteY68" fmla="*/ 1458666 h 2251389"/>
              <a:gd name="connsiteX69" fmla="*/ 7752684 w 10915134"/>
              <a:gd name="connsiteY69" fmla="*/ 1444792 h 2251389"/>
              <a:gd name="connsiteX70" fmla="*/ 7747867 w 10915134"/>
              <a:gd name="connsiteY70" fmla="*/ 1447976 h 2251389"/>
              <a:gd name="connsiteX71" fmla="*/ 7738750 w 10915134"/>
              <a:gd name="connsiteY71" fmla="*/ 1456574 h 2251389"/>
              <a:gd name="connsiteX72" fmla="*/ 7735619 w 10915134"/>
              <a:gd name="connsiteY72" fmla="*/ 1456320 h 2251389"/>
              <a:gd name="connsiteX73" fmla="*/ 7705072 w 10915134"/>
              <a:gd name="connsiteY73" fmla="*/ 1465768 h 2251389"/>
              <a:gd name="connsiteX74" fmla="*/ 7696073 w 10915134"/>
              <a:gd name="connsiteY74" fmla="*/ 1462212 h 2251389"/>
              <a:gd name="connsiteX75" fmla="*/ 7692096 w 10915134"/>
              <a:gd name="connsiteY75" fmla="*/ 1462163 h 2251389"/>
              <a:gd name="connsiteX76" fmla="*/ 7674689 w 10915134"/>
              <a:gd name="connsiteY76" fmla="*/ 1477613 h 2251389"/>
              <a:gd name="connsiteX77" fmla="*/ 7665348 w 10915134"/>
              <a:gd name="connsiteY77" fmla="*/ 1483862 h 2251389"/>
              <a:gd name="connsiteX78" fmla="*/ 7606276 w 10915134"/>
              <a:gd name="connsiteY78" fmla="*/ 1538521 h 2251389"/>
              <a:gd name="connsiteX79" fmla="*/ 7504695 w 10915134"/>
              <a:gd name="connsiteY79" fmla="*/ 1566686 h 2251389"/>
              <a:gd name="connsiteX80" fmla="*/ 7401270 w 10915134"/>
              <a:gd name="connsiteY80" fmla="*/ 1597361 h 2251389"/>
              <a:gd name="connsiteX81" fmla="*/ 7320321 w 10915134"/>
              <a:gd name="connsiteY81" fmla="*/ 1619535 h 2251389"/>
              <a:gd name="connsiteX82" fmla="*/ 7149526 w 10915134"/>
              <a:gd name="connsiteY82" fmla="*/ 1743630 h 2251389"/>
              <a:gd name="connsiteX83" fmla="*/ 7105391 w 10915134"/>
              <a:gd name="connsiteY83" fmla="*/ 1752328 h 2251389"/>
              <a:gd name="connsiteX84" fmla="*/ 7071654 w 10915134"/>
              <a:gd name="connsiteY84" fmla="*/ 1785091 h 2251389"/>
              <a:gd name="connsiteX85" fmla="*/ 7054359 w 10915134"/>
              <a:gd name="connsiteY85" fmla="*/ 1782439 h 2251389"/>
              <a:gd name="connsiteX86" fmla="*/ 7051319 w 10915134"/>
              <a:gd name="connsiteY86" fmla="*/ 1781706 h 2251389"/>
              <a:gd name="connsiteX87" fmla="*/ 7040377 w 10915134"/>
              <a:gd name="connsiteY87" fmla="*/ 1784767 h 2251389"/>
              <a:gd name="connsiteX88" fmla="*/ 7035771 w 10915134"/>
              <a:gd name="connsiteY88" fmla="*/ 1778137 h 2251389"/>
              <a:gd name="connsiteX89" fmla="*/ 7018208 w 10915134"/>
              <a:gd name="connsiteY89" fmla="*/ 1777373 h 2251389"/>
              <a:gd name="connsiteX90" fmla="*/ 6998493 w 10915134"/>
              <a:gd name="connsiteY90" fmla="*/ 1785098 h 2251389"/>
              <a:gd name="connsiteX91" fmla="*/ 6928288 w 10915134"/>
              <a:gd name="connsiteY91" fmla="*/ 1811732 h 2251389"/>
              <a:gd name="connsiteX92" fmla="*/ 6917773 w 10915134"/>
              <a:gd name="connsiteY92" fmla="*/ 1820666 h 2251389"/>
              <a:gd name="connsiteX93" fmla="*/ 6881789 w 10915134"/>
              <a:gd name="connsiteY93" fmla="*/ 1828309 h 2251389"/>
              <a:gd name="connsiteX94" fmla="*/ 6879926 w 10915134"/>
              <a:gd name="connsiteY94" fmla="*/ 1830591 h 2251389"/>
              <a:gd name="connsiteX95" fmla="*/ 6845508 w 10915134"/>
              <a:gd name="connsiteY95" fmla="*/ 1841035 h 2251389"/>
              <a:gd name="connsiteX96" fmla="*/ 6786683 w 10915134"/>
              <a:gd name="connsiteY96" fmla="*/ 1868367 h 2251389"/>
              <a:gd name="connsiteX97" fmla="*/ 6773874 w 10915134"/>
              <a:gd name="connsiteY97" fmla="*/ 1863267 h 2251389"/>
              <a:gd name="connsiteX98" fmla="*/ 6771241 w 10915134"/>
              <a:gd name="connsiteY98" fmla="*/ 1859449 h 2251389"/>
              <a:gd name="connsiteX99" fmla="*/ 6755065 w 10915134"/>
              <a:gd name="connsiteY99" fmla="*/ 1866822 h 2251389"/>
              <a:gd name="connsiteX100" fmla="*/ 6740854 w 10915134"/>
              <a:gd name="connsiteY100" fmla="*/ 1865352 h 2251389"/>
              <a:gd name="connsiteX101" fmla="*/ 6730997 w 10915134"/>
              <a:gd name="connsiteY101" fmla="*/ 1874155 h 2251389"/>
              <a:gd name="connsiteX102" fmla="*/ 6714212 w 10915134"/>
              <a:gd name="connsiteY102" fmla="*/ 1876293 h 2251389"/>
              <a:gd name="connsiteX103" fmla="*/ 6693130 w 10915134"/>
              <a:gd name="connsiteY103" fmla="*/ 1876808 h 2251389"/>
              <a:gd name="connsiteX104" fmla="*/ 6674405 w 10915134"/>
              <a:gd name="connsiteY104" fmla="*/ 1873459 h 2251389"/>
              <a:gd name="connsiteX105" fmla="*/ 6647714 w 10915134"/>
              <a:gd name="connsiteY105" fmla="*/ 1878941 h 2251389"/>
              <a:gd name="connsiteX106" fmla="*/ 6586613 w 10915134"/>
              <a:gd name="connsiteY106" fmla="*/ 1887053 h 2251389"/>
              <a:gd name="connsiteX107" fmla="*/ 6540424 w 10915134"/>
              <a:gd name="connsiteY107" fmla="*/ 1893269 h 2251389"/>
              <a:gd name="connsiteX108" fmla="*/ 6460034 w 10915134"/>
              <a:gd name="connsiteY108" fmla="*/ 1911286 h 2251389"/>
              <a:gd name="connsiteX109" fmla="*/ 6445449 w 10915134"/>
              <a:gd name="connsiteY109" fmla="*/ 1926499 h 2251389"/>
              <a:gd name="connsiteX110" fmla="*/ 6407092 w 10915134"/>
              <a:gd name="connsiteY110" fmla="*/ 1921993 h 2251389"/>
              <a:gd name="connsiteX111" fmla="*/ 6396332 w 10915134"/>
              <a:gd name="connsiteY111" fmla="*/ 1907025 h 2251389"/>
              <a:gd name="connsiteX112" fmla="*/ 6347048 w 10915134"/>
              <a:gd name="connsiteY112" fmla="*/ 1912130 h 2251389"/>
              <a:gd name="connsiteX113" fmla="*/ 6302270 w 10915134"/>
              <a:gd name="connsiteY113" fmla="*/ 1933613 h 2251389"/>
              <a:gd name="connsiteX114" fmla="*/ 6243078 w 10915134"/>
              <a:gd name="connsiteY114" fmla="*/ 1945644 h 2251389"/>
              <a:gd name="connsiteX115" fmla="*/ 6207738 w 10915134"/>
              <a:gd name="connsiteY115" fmla="*/ 1953011 h 2251389"/>
              <a:gd name="connsiteX116" fmla="*/ 6108781 w 10915134"/>
              <a:gd name="connsiteY116" fmla="*/ 1959474 h 2251389"/>
              <a:gd name="connsiteX117" fmla="*/ 6103698 w 10915134"/>
              <a:gd name="connsiteY117" fmla="*/ 1959304 h 2251389"/>
              <a:gd name="connsiteX118" fmla="*/ 6087017 w 10915134"/>
              <a:gd name="connsiteY118" fmla="*/ 1969078 h 2251389"/>
              <a:gd name="connsiteX119" fmla="*/ 6086313 w 10915134"/>
              <a:gd name="connsiteY119" fmla="*/ 1971580 h 2251389"/>
              <a:gd name="connsiteX120" fmla="*/ 6024291 w 10915134"/>
              <a:gd name="connsiteY120" fmla="*/ 1966761 h 2251389"/>
              <a:gd name="connsiteX121" fmla="*/ 6016853 w 10915134"/>
              <a:gd name="connsiteY121" fmla="*/ 1970526 h 2251389"/>
              <a:gd name="connsiteX122" fmla="*/ 5975404 w 10915134"/>
              <a:gd name="connsiteY122" fmla="*/ 1961749 h 2251389"/>
              <a:gd name="connsiteX123" fmla="*/ 5954536 w 10915134"/>
              <a:gd name="connsiteY123" fmla="*/ 1960220 h 2251389"/>
              <a:gd name="connsiteX124" fmla="*/ 5917280 w 10915134"/>
              <a:gd name="connsiteY124" fmla="*/ 1954478 h 2251389"/>
              <a:gd name="connsiteX125" fmla="*/ 5914232 w 10915134"/>
              <a:gd name="connsiteY125" fmla="*/ 1956919 h 2251389"/>
              <a:gd name="connsiteX126" fmla="*/ 5906850 w 10915134"/>
              <a:gd name="connsiteY126" fmla="*/ 1954702 h 2251389"/>
              <a:gd name="connsiteX127" fmla="*/ 5901461 w 10915134"/>
              <a:gd name="connsiteY127" fmla="*/ 1957577 h 2251389"/>
              <a:gd name="connsiteX128" fmla="*/ 5895317 w 10915134"/>
              <a:gd name="connsiteY128" fmla="*/ 1956828 h 2251389"/>
              <a:gd name="connsiteX129" fmla="*/ 5831128 w 10915134"/>
              <a:gd name="connsiteY129" fmla="*/ 1968382 h 2251389"/>
              <a:gd name="connsiteX130" fmla="*/ 5817261 w 10915134"/>
              <a:gd name="connsiteY130" fmla="*/ 1966124 h 2251389"/>
              <a:gd name="connsiteX131" fmla="*/ 5806791 w 10915134"/>
              <a:gd name="connsiteY131" fmla="*/ 1974713 h 2251389"/>
              <a:gd name="connsiteX132" fmla="*/ 5762574 w 10915134"/>
              <a:gd name="connsiteY132" fmla="*/ 1976973 h 2251389"/>
              <a:gd name="connsiteX133" fmla="*/ 5747297 w 10915134"/>
              <a:gd name="connsiteY133" fmla="*/ 1970252 h 2251389"/>
              <a:gd name="connsiteX134" fmla="*/ 5733169 w 10915134"/>
              <a:gd name="connsiteY134" fmla="*/ 1965433 h 2251389"/>
              <a:gd name="connsiteX135" fmla="*/ 5731338 w 10915134"/>
              <a:gd name="connsiteY135" fmla="*/ 1965447 h 2251389"/>
              <a:gd name="connsiteX136" fmla="*/ 5712957 w 10915134"/>
              <a:gd name="connsiteY136" fmla="*/ 1965596 h 2251389"/>
              <a:gd name="connsiteX137" fmla="*/ 5678760 w 10915134"/>
              <a:gd name="connsiteY137" fmla="*/ 1965873 h 2251389"/>
              <a:gd name="connsiteX138" fmla="*/ 5612457 w 10915134"/>
              <a:gd name="connsiteY138" fmla="*/ 1972287 h 2251389"/>
              <a:gd name="connsiteX139" fmla="*/ 5462439 w 10915134"/>
              <a:gd name="connsiteY139" fmla="*/ 1941766 h 2251389"/>
              <a:gd name="connsiteX140" fmla="*/ 5249426 w 10915134"/>
              <a:gd name="connsiteY140" fmla="*/ 1957993 h 2251389"/>
              <a:gd name="connsiteX141" fmla="*/ 4795460 w 10915134"/>
              <a:gd name="connsiteY141" fmla="*/ 2018541 h 2251389"/>
              <a:gd name="connsiteX142" fmla="*/ 4698875 w 10915134"/>
              <a:gd name="connsiteY142" fmla="*/ 2031693 h 2251389"/>
              <a:gd name="connsiteX143" fmla="*/ 4635334 w 10915134"/>
              <a:gd name="connsiteY143" fmla="*/ 2035504 h 2251389"/>
              <a:gd name="connsiteX144" fmla="*/ 4529228 w 10915134"/>
              <a:gd name="connsiteY144" fmla="*/ 2076609 h 2251389"/>
              <a:gd name="connsiteX145" fmla="*/ 4408461 w 10915134"/>
              <a:gd name="connsiteY145" fmla="*/ 2090939 h 2251389"/>
              <a:gd name="connsiteX146" fmla="*/ 4254651 w 10915134"/>
              <a:gd name="connsiteY146" fmla="*/ 2101730 h 2251389"/>
              <a:gd name="connsiteX147" fmla="*/ 4213233 w 10915134"/>
              <a:gd name="connsiteY147" fmla="*/ 2120326 h 2251389"/>
              <a:gd name="connsiteX148" fmla="*/ 4153938 w 10915134"/>
              <a:gd name="connsiteY148" fmla="*/ 2137520 h 2251389"/>
              <a:gd name="connsiteX149" fmla="*/ 4050969 w 10915134"/>
              <a:gd name="connsiteY149" fmla="*/ 2177971 h 2251389"/>
              <a:gd name="connsiteX150" fmla="*/ 3933162 w 10915134"/>
              <a:gd name="connsiteY150" fmla="*/ 2199509 h 2251389"/>
              <a:gd name="connsiteX151" fmla="*/ 3797609 w 10915134"/>
              <a:gd name="connsiteY151" fmla="*/ 2185813 h 2251389"/>
              <a:gd name="connsiteX152" fmla="*/ 3723511 w 10915134"/>
              <a:gd name="connsiteY152" fmla="*/ 2185401 h 2251389"/>
              <a:gd name="connsiteX153" fmla="*/ 3478465 w 10915134"/>
              <a:gd name="connsiteY153" fmla="*/ 2181087 h 2251389"/>
              <a:gd name="connsiteX154" fmla="*/ 3308996 w 10915134"/>
              <a:gd name="connsiteY154" fmla="*/ 2177978 h 2251389"/>
              <a:gd name="connsiteX155" fmla="*/ 3260282 w 10915134"/>
              <a:gd name="connsiteY155" fmla="*/ 2194479 h 2251389"/>
              <a:gd name="connsiteX156" fmla="*/ 3178557 w 10915134"/>
              <a:gd name="connsiteY156" fmla="*/ 2221451 h 2251389"/>
              <a:gd name="connsiteX157" fmla="*/ 3097074 w 10915134"/>
              <a:gd name="connsiteY157" fmla="*/ 2229837 h 2251389"/>
              <a:gd name="connsiteX158" fmla="*/ 3029944 w 10915134"/>
              <a:gd name="connsiteY158" fmla="*/ 2248531 h 2251389"/>
              <a:gd name="connsiteX159" fmla="*/ 2964870 w 10915134"/>
              <a:gd name="connsiteY159" fmla="*/ 2251389 h 2251389"/>
              <a:gd name="connsiteX160" fmla="*/ 2931496 w 10915134"/>
              <a:gd name="connsiteY160" fmla="*/ 2243024 h 2251389"/>
              <a:gd name="connsiteX161" fmla="*/ 2892959 w 10915134"/>
              <a:gd name="connsiteY161" fmla="*/ 2233969 h 2251389"/>
              <a:gd name="connsiteX162" fmla="*/ 2839074 w 10915134"/>
              <a:gd name="connsiteY162" fmla="*/ 2225008 h 2251389"/>
              <a:gd name="connsiteX163" fmla="*/ 2693779 w 10915134"/>
              <a:gd name="connsiteY163" fmla="*/ 2231570 h 2251389"/>
              <a:gd name="connsiteX164" fmla="*/ 2523799 w 10915134"/>
              <a:gd name="connsiteY164" fmla="*/ 2236547 h 2251389"/>
              <a:gd name="connsiteX165" fmla="*/ 2340069 w 10915134"/>
              <a:gd name="connsiteY165" fmla="*/ 2220699 h 2251389"/>
              <a:gd name="connsiteX166" fmla="*/ 2076408 w 10915134"/>
              <a:gd name="connsiteY166" fmla="*/ 2194398 h 2251389"/>
              <a:gd name="connsiteX167" fmla="*/ 1983593 w 10915134"/>
              <a:gd name="connsiteY167" fmla="*/ 2219360 h 2251389"/>
              <a:gd name="connsiteX168" fmla="*/ 1853105 w 10915134"/>
              <a:gd name="connsiteY168" fmla="*/ 2214141 h 2251389"/>
              <a:gd name="connsiteX169" fmla="*/ 1748511 w 10915134"/>
              <a:gd name="connsiteY169" fmla="*/ 2178472 h 2251389"/>
              <a:gd name="connsiteX170" fmla="*/ 1633422 w 10915134"/>
              <a:gd name="connsiteY170" fmla="*/ 2143415 h 2251389"/>
              <a:gd name="connsiteX171" fmla="*/ 1558946 w 10915134"/>
              <a:gd name="connsiteY171" fmla="*/ 2128843 h 2251389"/>
              <a:gd name="connsiteX172" fmla="*/ 1385344 w 10915134"/>
              <a:gd name="connsiteY172" fmla="*/ 2124817 h 2251389"/>
              <a:gd name="connsiteX173" fmla="*/ 1227473 w 10915134"/>
              <a:gd name="connsiteY173" fmla="*/ 2113291 h 2251389"/>
              <a:gd name="connsiteX174" fmla="*/ 1088711 w 10915134"/>
              <a:gd name="connsiteY174" fmla="*/ 2097947 h 2251389"/>
              <a:gd name="connsiteX175" fmla="*/ 939259 w 10915134"/>
              <a:gd name="connsiteY175" fmla="*/ 2073411 h 2251389"/>
              <a:gd name="connsiteX176" fmla="*/ 914345 w 10915134"/>
              <a:gd name="connsiteY176" fmla="*/ 2063135 h 2251389"/>
              <a:gd name="connsiteX177" fmla="*/ 879393 w 10915134"/>
              <a:gd name="connsiteY177" fmla="*/ 2068419 h 2251389"/>
              <a:gd name="connsiteX178" fmla="*/ 739242 w 10915134"/>
              <a:gd name="connsiteY178" fmla="*/ 2091539 h 2251389"/>
              <a:gd name="connsiteX179" fmla="*/ 628509 w 10915134"/>
              <a:gd name="connsiteY179" fmla="*/ 2108134 h 2251389"/>
              <a:gd name="connsiteX180" fmla="*/ 508046 w 10915134"/>
              <a:gd name="connsiteY180" fmla="*/ 2109851 h 2251389"/>
              <a:gd name="connsiteX181" fmla="*/ 408793 w 10915134"/>
              <a:gd name="connsiteY181" fmla="*/ 2105335 h 2251389"/>
              <a:gd name="connsiteX182" fmla="*/ 259142 w 10915134"/>
              <a:gd name="connsiteY182" fmla="*/ 2115883 h 2251389"/>
              <a:gd name="connsiteX183" fmla="*/ 91266 w 10915134"/>
              <a:gd name="connsiteY183" fmla="*/ 2135533 h 2251389"/>
              <a:gd name="connsiteX184" fmla="*/ 12251 w 10915134"/>
              <a:gd name="connsiteY184" fmla="*/ 2121489 h 2251389"/>
              <a:gd name="connsiteX185" fmla="*/ 0 w 10915134"/>
              <a:gd name="connsiteY185" fmla="*/ 2122164 h 2251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Lst>
            <a:rect l="l" t="t" r="r" b="b"/>
            <a:pathLst>
              <a:path w="10915134" h="2251389">
                <a:moveTo>
                  <a:pt x="0" y="0"/>
                </a:moveTo>
                <a:lnTo>
                  <a:pt x="10915134" y="0"/>
                </a:lnTo>
                <a:lnTo>
                  <a:pt x="10882980" y="49990"/>
                </a:lnTo>
                <a:cubicBezTo>
                  <a:pt x="10880871" y="52147"/>
                  <a:pt x="10836905" y="107867"/>
                  <a:pt x="10834795" y="110024"/>
                </a:cubicBezTo>
                <a:cubicBezTo>
                  <a:pt x="10820319" y="128194"/>
                  <a:pt x="10762503" y="175620"/>
                  <a:pt x="10738392" y="165813"/>
                </a:cubicBezTo>
                <a:cubicBezTo>
                  <a:pt x="10748670" y="186392"/>
                  <a:pt x="10638347" y="188684"/>
                  <a:pt x="10633692" y="209264"/>
                </a:cubicBezTo>
                <a:cubicBezTo>
                  <a:pt x="10631767" y="225908"/>
                  <a:pt x="10597419" y="233945"/>
                  <a:pt x="10586800" y="239716"/>
                </a:cubicBezTo>
                <a:cubicBezTo>
                  <a:pt x="10579628" y="256520"/>
                  <a:pt x="10520682" y="224915"/>
                  <a:pt x="10501658" y="307174"/>
                </a:cubicBezTo>
                <a:cubicBezTo>
                  <a:pt x="10447727" y="313339"/>
                  <a:pt x="10447126" y="425780"/>
                  <a:pt x="10404067" y="412395"/>
                </a:cubicBezTo>
                <a:cubicBezTo>
                  <a:pt x="10392937" y="413598"/>
                  <a:pt x="10388815" y="467371"/>
                  <a:pt x="10380953" y="472334"/>
                </a:cubicBezTo>
                <a:lnTo>
                  <a:pt x="10341416" y="504774"/>
                </a:lnTo>
                <a:lnTo>
                  <a:pt x="10326329" y="523459"/>
                </a:lnTo>
                <a:lnTo>
                  <a:pt x="10298289" y="532173"/>
                </a:lnTo>
                <a:cubicBezTo>
                  <a:pt x="10284422" y="535049"/>
                  <a:pt x="10265952" y="533199"/>
                  <a:pt x="10243127" y="540715"/>
                </a:cubicBezTo>
                <a:cubicBezTo>
                  <a:pt x="10203910" y="562831"/>
                  <a:pt x="10165274" y="534580"/>
                  <a:pt x="10141243" y="592343"/>
                </a:cubicBezTo>
                <a:cubicBezTo>
                  <a:pt x="10059374" y="598371"/>
                  <a:pt x="10021953" y="650378"/>
                  <a:pt x="9940352" y="631518"/>
                </a:cubicBezTo>
                <a:cubicBezTo>
                  <a:pt x="9959797" y="646419"/>
                  <a:pt x="9860152" y="623282"/>
                  <a:pt x="9836226" y="660496"/>
                </a:cubicBezTo>
                <a:cubicBezTo>
                  <a:pt x="9788121" y="672556"/>
                  <a:pt x="9760988" y="668531"/>
                  <a:pt x="9686899" y="683782"/>
                </a:cubicBezTo>
                <a:cubicBezTo>
                  <a:pt x="9623800" y="700369"/>
                  <a:pt x="9613948" y="700871"/>
                  <a:pt x="9578209" y="709781"/>
                </a:cubicBezTo>
                <a:lnTo>
                  <a:pt x="9437298" y="757337"/>
                </a:lnTo>
                <a:lnTo>
                  <a:pt x="9435498" y="759689"/>
                </a:lnTo>
                <a:cubicBezTo>
                  <a:pt x="9426240" y="765982"/>
                  <a:pt x="9419508" y="766527"/>
                  <a:pt x="9413910" y="764531"/>
                </a:cubicBezTo>
                <a:lnTo>
                  <a:pt x="9361370" y="760593"/>
                </a:lnTo>
                <a:lnTo>
                  <a:pt x="9356626" y="764594"/>
                </a:lnTo>
                <a:lnTo>
                  <a:pt x="9311281" y="769260"/>
                </a:lnTo>
                <a:cubicBezTo>
                  <a:pt x="9311245" y="769953"/>
                  <a:pt x="9311210" y="770644"/>
                  <a:pt x="9311173" y="771337"/>
                </a:cubicBezTo>
                <a:cubicBezTo>
                  <a:pt x="9309900" y="776105"/>
                  <a:pt x="9307010" y="779823"/>
                  <a:pt x="9300658" y="781452"/>
                </a:cubicBezTo>
                <a:cubicBezTo>
                  <a:pt x="9318003" y="808459"/>
                  <a:pt x="9299643" y="793767"/>
                  <a:pt x="9279376" y="796188"/>
                </a:cubicBezTo>
                <a:cubicBezTo>
                  <a:pt x="9260850" y="809309"/>
                  <a:pt x="9206021" y="849156"/>
                  <a:pt x="9189502" y="860175"/>
                </a:cubicBezTo>
                <a:lnTo>
                  <a:pt x="9180260" y="862300"/>
                </a:lnTo>
                <a:cubicBezTo>
                  <a:pt x="9180236" y="862466"/>
                  <a:pt x="9180211" y="862633"/>
                  <a:pt x="9180186" y="862799"/>
                </a:cubicBezTo>
                <a:cubicBezTo>
                  <a:pt x="9178407" y="864232"/>
                  <a:pt x="9175456" y="865295"/>
                  <a:pt x="9170652" y="865945"/>
                </a:cubicBezTo>
                <a:lnTo>
                  <a:pt x="9145484" y="870300"/>
                </a:lnTo>
                <a:lnTo>
                  <a:pt x="9140031" y="874741"/>
                </a:lnTo>
                <a:lnTo>
                  <a:pt x="9138892" y="880860"/>
                </a:lnTo>
                <a:lnTo>
                  <a:pt x="9107257" y="903704"/>
                </a:lnTo>
                <a:cubicBezTo>
                  <a:pt x="9091321" y="899193"/>
                  <a:pt x="9043942" y="941365"/>
                  <a:pt x="9034880" y="948837"/>
                </a:cubicBezTo>
                <a:lnTo>
                  <a:pt x="8950600" y="994853"/>
                </a:lnTo>
                <a:cubicBezTo>
                  <a:pt x="8865196" y="1081843"/>
                  <a:pt x="8818875" y="1077389"/>
                  <a:pt x="8753014" y="1118658"/>
                </a:cubicBezTo>
                <a:cubicBezTo>
                  <a:pt x="8692981" y="1124704"/>
                  <a:pt x="8636332" y="1128410"/>
                  <a:pt x="8581094" y="1153261"/>
                </a:cubicBezTo>
                <a:cubicBezTo>
                  <a:pt x="8538621" y="1164812"/>
                  <a:pt x="8511758" y="1169577"/>
                  <a:pt x="8498175" y="1187969"/>
                </a:cubicBezTo>
                <a:lnTo>
                  <a:pt x="8448788" y="1206463"/>
                </a:lnTo>
                <a:lnTo>
                  <a:pt x="8367996" y="1232783"/>
                </a:lnTo>
                <a:cubicBezTo>
                  <a:pt x="8367806" y="1234615"/>
                  <a:pt x="8367614" y="1236446"/>
                  <a:pt x="8367423" y="1238278"/>
                </a:cubicBezTo>
                <a:lnTo>
                  <a:pt x="8359640" y="1246782"/>
                </a:lnTo>
                <a:lnTo>
                  <a:pt x="8346100" y="1266142"/>
                </a:lnTo>
                <a:lnTo>
                  <a:pt x="8318833" y="1292714"/>
                </a:lnTo>
                <a:lnTo>
                  <a:pt x="8317719" y="1291904"/>
                </a:lnTo>
                <a:cubicBezTo>
                  <a:pt x="8314688" y="1290662"/>
                  <a:pt x="8311461" y="1290840"/>
                  <a:pt x="8307730" y="1293984"/>
                </a:cubicBezTo>
                <a:cubicBezTo>
                  <a:pt x="8294903" y="1295590"/>
                  <a:pt x="8255937" y="1295887"/>
                  <a:pt x="8240756" y="1301537"/>
                </a:cubicBezTo>
                <a:cubicBezTo>
                  <a:pt x="8233324" y="1310481"/>
                  <a:pt x="8225256" y="1319366"/>
                  <a:pt x="8216639" y="1327887"/>
                </a:cubicBezTo>
                <a:lnTo>
                  <a:pt x="8211337" y="1332570"/>
                </a:lnTo>
                <a:lnTo>
                  <a:pt x="8211048" y="1332403"/>
                </a:lnTo>
                <a:cubicBezTo>
                  <a:pt x="8209501" y="1332874"/>
                  <a:pt x="8207607" y="1334206"/>
                  <a:pt x="8205085" y="1336831"/>
                </a:cubicBezTo>
                <a:lnTo>
                  <a:pt x="8137554" y="1342145"/>
                </a:lnTo>
                <a:cubicBezTo>
                  <a:pt x="8105705" y="1354688"/>
                  <a:pt x="8080446" y="1339423"/>
                  <a:pt x="8054564" y="1367911"/>
                </a:cubicBezTo>
                <a:cubicBezTo>
                  <a:pt x="8024726" y="1379555"/>
                  <a:pt x="7996957" y="1380148"/>
                  <a:pt x="7973237" y="1397544"/>
                </a:cubicBezTo>
                <a:cubicBezTo>
                  <a:pt x="7961439" y="1393972"/>
                  <a:pt x="7951168" y="1394796"/>
                  <a:pt x="7944198" y="1410276"/>
                </a:cubicBezTo>
                <a:cubicBezTo>
                  <a:pt x="7915673" y="1417804"/>
                  <a:pt x="7905583" y="1403950"/>
                  <a:pt x="7890643" y="1424144"/>
                </a:cubicBezTo>
                <a:cubicBezTo>
                  <a:pt x="7869590" y="1403678"/>
                  <a:pt x="7870757" y="1414314"/>
                  <a:pt x="7864997" y="1425023"/>
                </a:cubicBezTo>
                <a:lnTo>
                  <a:pt x="7864067" y="1426002"/>
                </a:lnTo>
                <a:lnTo>
                  <a:pt x="7861153" y="1423038"/>
                </a:lnTo>
                <a:lnTo>
                  <a:pt x="7844586" y="1429169"/>
                </a:lnTo>
                <a:lnTo>
                  <a:pt x="7840350" y="1432451"/>
                </a:lnTo>
                <a:cubicBezTo>
                  <a:pt x="7837357" y="1434345"/>
                  <a:pt x="7835272" y="1435129"/>
                  <a:pt x="7833722" y="1435148"/>
                </a:cubicBezTo>
                <a:lnTo>
                  <a:pt x="7833492" y="1434901"/>
                </a:lnTo>
                <a:lnTo>
                  <a:pt x="7827413" y="1438043"/>
                </a:lnTo>
                <a:cubicBezTo>
                  <a:pt x="7817294" y="1444069"/>
                  <a:pt x="7807591" y="1450613"/>
                  <a:pt x="7798463" y="1457407"/>
                </a:cubicBezTo>
                <a:cubicBezTo>
                  <a:pt x="7789625" y="1446704"/>
                  <a:pt x="7769649" y="1464040"/>
                  <a:pt x="7759015" y="1458666"/>
                </a:cubicBezTo>
                <a:lnTo>
                  <a:pt x="7752684" y="1444792"/>
                </a:lnTo>
                <a:lnTo>
                  <a:pt x="7747867" y="1447976"/>
                </a:lnTo>
                <a:lnTo>
                  <a:pt x="7738750" y="1456574"/>
                </a:lnTo>
                <a:cubicBezTo>
                  <a:pt x="7737328" y="1457741"/>
                  <a:pt x="7736297" y="1457914"/>
                  <a:pt x="7735619" y="1456320"/>
                </a:cubicBezTo>
                <a:cubicBezTo>
                  <a:pt x="7730006" y="1457852"/>
                  <a:pt x="7711662" y="1464787"/>
                  <a:pt x="7705072" y="1465768"/>
                </a:cubicBezTo>
                <a:lnTo>
                  <a:pt x="7696073" y="1462212"/>
                </a:lnTo>
                <a:lnTo>
                  <a:pt x="7692096" y="1462163"/>
                </a:lnTo>
                <a:lnTo>
                  <a:pt x="7674689" y="1477613"/>
                </a:lnTo>
                <a:lnTo>
                  <a:pt x="7665348" y="1483862"/>
                </a:lnTo>
                <a:lnTo>
                  <a:pt x="7606276" y="1538521"/>
                </a:lnTo>
                <a:lnTo>
                  <a:pt x="7504695" y="1566686"/>
                </a:lnTo>
                <a:cubicBezTo>
                  <a:pt x="7473718" y="1603709"/>
                  <a:pt x="7404436" y="1554658"/>
                  <a:pt x="7401270" y="1597361"/>
                </a:cubicBezTo>
                <a:cubicBezTo>
                  <a:pt x="7369238" y="1613154"/>
                  <a:pt x="7363418" y="1605164"/>
                  <a:pt x="7320321" y="1619535"/>
                </a:cubicBezTo>
                <a:cubicBezTo>
                  <a:pt x="7280514" y="1668809"/>
                  <a:pt x="7198683" y="1708462"/>
                  <a:pt x="7149526" y="1743630"/>
                </a:cubicBezTo>
                <a:cubicBezTo>
                  <a:pt x="7114410" y="1721934"/>
                  <a:pt x="7136043" y="1746476"/>
                  <a:pt x="7105391" y="1752328"/>
                </a:cubicBezTo>
                <a:cubicBezTo>
                  <a:pt x="7119677" y="1779725"/>
                  <a:pt x="7066212" y="1749779"/>
                  <a:pt x="7071654" y="1785091"/>
                </a:cubicBezTo>
                <a:cubicBezTo>
                  <a:pt x="7065905" y="1785038"/>
                  <a:pt x="7060161" y="1783873"/>
                  <a:pt x="7054359" y="1782439"/>
                </a:cubicBezTo>
                <a:lnTo>
                  <a:pt x="7051319" y="1781706"/>
                </a:lnTo>
                <a:lnTo>
                  <a:pt x="7040377" y="1784767"/>
                </a:lnTo>
                <a:lnTo>
                  <a:pt x="7035771" y="1778137"/>
                </a:lnTo>
                <a:lnTo>
                  <a:pt x="7018208" y="1777373"/>
                </a:lnTo>
                <a:cubicBezTo>
                  <a:pt x="7011866" y="1778247"/>
                  <a:pt x="7005318" y="1780539"/>
                  <a:pt x="6998493" y="1785098"/>
                </a:cubicBezTo>
                <a:cubicBezTo>
                  <a:pt x="6983689" y="1806072"/>
                  <a:pt x="6952865" y="1800516"/>
                  <a:pt x="6928288" y="1811732"/>
                </a:cubicBezTo>
                <a:lnTo>
                  <a:pt x="6917773" y="1820666"/>
                </a:lnTo>
                <a:lnTo>
                  <a:pt x="6881789" y="1828309"/>
                </a:lnTo>
                <a:lnTo>
                  <a:pt x="6879926" y="1830591"/>
                </a:lnTo>
                <a:cubicBezTo>
                  <a:pt x="6873880" y="1832712"/>
                  <a:pt x="6861049" y="1834739"/>
                  <a:pt x="6845508" y="1841035"/>
                </a:cubicBezTo>
                <a:lnTo>
                  <a:pt x="6786683" y="1868367"/>
                </a:lnTo>
                <a:lnTo>
                  <a:pt x="6773874" y="1863267"/>
                </a:lnTo>
                <a:lnTo>
                  <a:pt x="6771241" y="1859449"/>
                </a:lnTo>
                <a:lnTo>
                  <a:pt x="6755065" y="1866822"/>
                </a:lnTo>
                <a:lnTo>
                  <a:pt x="6740854" y="1865352"/>
                </a:lnTo>
                <a:lnTo>
                  <a:pt x="6730997" y="1874155"/>
                </a:lnTo>
                <a:lnTo>
                  <a:pt x="6714212" y="1876293"/>
                </a:lnTo>
                <a:cubicBezTo>
                  <a:pt x="6707919" y="1876308"/>
                  <a:pt x="6700834" y="1876122"/>
                  <a:pt x="6693130" y="1876808"/>
                </a:cubicBezTo>
                <a:lnTo>
                  <a:pt x="6674405" y="1873459"/>
                </a:lnTo>
                <a:lnTo>
                  <a:pt x="6647714" y="1878941"/>
                </a:lnTo>
                <a:cubicBezTo>
                  <a:pt x="6627122" y="1883360"/>
                  <a:pt x="6607220" y="1886896"/>
                  <a:pt x="6586613" y="1887053"/>
                </a:cubicBezTo>
                <a:cubicBezTo>
                  <a:pt x="6572205" y="1895536"/>
                  <a:pt x="6557706" y="1900239"/>
                  <a:pt x="6540424" y="1893269"/>
                </a:cubicBezTo>
                <a:cubicBezTo>
                  <a:pt x="6497538" y="1902769"/>
                  <a:pt x="6490601" y="1917381"/>
                  <a:pt x="6460034" y="1911286"/>
                </a:cubicBezTo>
                <a:cubicBezTo>
                  <a:pt x="6453811" y="1919532"/>
                  <a:pt x="6449254" y="1924158"/>
                  <a:pt x="6445449" y="1926499"/>
                </a:cubicBezTo>
                <a:cubicBezTo>
                  <a:pt x="6434030" y="1933525"/>
                  <a:pt x="6429411" y="1919994"/>
                  <a:pt x="6407092" y="1921993"/>
                </a:cubicBezTo>
                <a:cubicBezTo>
                  <a:pt x="6382682" y="1922166"/>
                  <a:pt x="6418607" y="1903450"/>
                  <a:pt x="6396332" y="1907025"/>
                </a:cubicBezTo>
                <a:cubicBezTo>
                  <a:pt x="6376015" y="1918727"/>
                  <a:pt x="6367614" y="1898795"/>
                  <a:pt x="6347048" y="1912130"/>
                </a:cubicBezTo>
                <a:cubicBezTo>
                  <a:pt x="6360109" y="1925598"/>
                  <a:pt x="6297691" y="1920276"/>
                  <a:pt x="6302270" y="1933613"/>
                </a:cubicBezTo>
                <a:cubicBezTo>
                  <a:pt x="6272680" y="1919839"/>
                  <a:pt x="6273323" y="1945036"/>
                  <a:pt x="6243078" y="1945644"/>
                </a:cubicBezTo>
                <a:cubicBezTo>
                  <a:pt x="6226744" y="1941607"/>
                  <a:pt x="6216828" y="1942552"/>
                  <a:pt x="6207738" y="1953011"/>
                </a:cubicBezTo>
                <a:cubicBezTo>
                  <a:pt x="6131633" y="1932600"/>
                  <a:pt x="6170923" y="1959774"/>
                  <a:pt x="6108781" y="1959474"/>
                </a:cubicBezTo>
                <a:lnTo>
                  <a:pt x="6103698" y="1959304"/>
                </a:lnTo>
                <a:lnTo>
                  <a:pt x="6087017" y="1969078"/>
                </a:lnTo>
                <a:cubicBezTo>
                  <a:pt x="6086783" y="1969912"/>
                  <a:pt x="6086547" y="1970745"/>
                  <a:pt x="6086313" y="1971580"/>
                </a:cubicBezTo>
                <a:lnTo>
                  <a:pt x="6024291" y="1966761"/>
                </a:lnTo>
                <a:lnTo>
                  <a:pt x="6016853" y="1970526"/>
                </a:lnTo>
                <a:lnTo>
                  <a:pt x="5975404" y="1961749"/>
                </a:lnTo>
                <a:lnTo>
                  <a:pt x="5954536" y="1960220"/>
                </a:lnTo>
                <a:lnTo>
                  <a:pt x="5917280" y="1954478"/>
                </a:lnTo>
                <a:lnTo>
                  <a:pt x="5914232" y="1956919"/>
                </a:lnTo>
                <a:lnTo>
                  <a:pt x="5906850" y="1954702"/>
                </a:lnTo>
                <a:lnTo>
                  <a:pt x="5901461" y="1957577"/>
                </a:lnTo>
                <a:lnTo>
                  <a:pt x="5895317" y="1956828"/>
                </a:lnTo>
                <a:cubicBezTo>
                  <a:pt x="5883595" y="1958629"/>
                  <a:pt x="5844137" y="1966833"/>
                  <a:pt x="5831128" y="1968382"/>
                </a:cubicBezTo>
                <a:lnTo>
                  <a:pt x="5817261" y="1966124"/>
                </a:lnTo>
                <a:lnTo>
                  <a:pt x="5806791" y="1974713"/>
                </a:lnTo>
                <a:lnTo>
                  <a:pt x="5762574" y="1976973"/>
                </a:lnTo>
                <a:lnTo>
                  <a:pt x="5747297" y="1970252"/>
                </a:lnTo>
                <a:lnTo>
                  <a:pt x="5733169" y="1965433"/>
                </a:lnTo>
                <a:lnTo>
                  <a:pt x="5731338" y="1965447"/>
                </a:lnTo>
                <a:lnTo>
                  <a:pt x="5712957" y="1965596"/>
                </a:lnTo>
                <a:lnTo>
                  <a:pt x="5678760" y="1965873"/>
                </a:lnTo>
                <a:cubicBezTo>
                  <a:pt x="5656934" y="1966331"/>
                  <a:pt x="5634795" y="1967772"/>
                  <a:pt x="5612457" y="1972287"/>
                </a:cubicBezTo>
                <a:cubicBezTo>
                  <a:pt x="5527023" y="1949966"/>
                  <a:pt x="5534401" y="1947926"/>
                  <a:pt x="5462439" y="1941766"/>
                </a:cubicBezTo>
                <a:cubicBezTo>
                  <a:pt x="5427425" y="1917624"/>
                  <a:pt x="5291183" y="1960519"/>
                  <a:pt x="5249426" y="1957993"/>
                </a:cubicBezTo>
                <a:cubicBezTo>
                  <a:pt x="5146406" y="1973328"/>
                  <a:pt x="4927624" y="2044719"/>
                  <a:pt x="4795460" y="2018541"/>
                </a:cubicBezTo>
                <a:cubicBezTo>
                  <a:pt x="4762844" y="2022395"/>
                  <a:pt x="4718233" y="2031407"/>
                  <a:pt x="4698875" y="2031693"/>
                </a:cubicBezTo>
                <a:lnTo>
                  <a:pt x="4635334" y="2035504"/>
                </a:lnTo>
                <a:lnTo>
                  <a:pt x="4529228" y="2076609"/>
                </a:lnTo>
                <a:cubicBezTo>
                  <a:pt x="4475152" y="2050383"/>
                  <a:pt x="4475600" y="2080729"/>
                  <a:pt x="4408461" y="2090939"/>
                </a:cubicBezTo>
                <a:cubicBezTo>
                  <a:pt x="4383821" y="2082708"/>
                  <a:pt x="4268804" y="2082966"/>
                  <a:pt x="4254651" y="2101730"/>
                </a:cubicBezTo>
                <a:cubicBezTo>
                  <a:pt x="4238862" y="2106286"/>
                  <a:pt x="4220313" y="2100544"/>
                  <a:pt x="4213233" y="2120326"/>
                </a:cubicBezTo>
                <a:cubicBezTo>
                  <a:pt x="4201430" y="2144259"/>
                  <a:pt x="4145731" y="2110137"/>
                  <a:pt x="4153938" y="2137520"/>
                </a:cubicBezTo>
                <a:cubicBezTo>
                  <a:pt x="4114396" y="2114195"/>
                  <a:pt x="4083806" y="2164553"/>
                  <a:pt x="4050969" y="2177971"/>
                </a:cubicBezTo>
                <a:cubicBezTo>
                  <a:pt x="4019767" y="2177378"/>
                  <a:pt x="4005088" y="2190554"/>
                  <a:pt x="3933162" y="2199509"/>
                </a:cubicBezTo>
                <a:cubicBezTo>
                  <a:pt x="3898830" y="2172322"/>
                  <a:pt x="3861284" y="2221170"/>
                  <a:pt x="3797609" y="2185813"/>
                </a:cubicBezTo>
                <a:cubicBezTo>
                  <a:pt x="3795667" y="2189772"/>
                  <a:pt x="3776702" y="2186188"/>
                  <a:pt x="3723511" y="2185401"/>
                </a:cubicBezTo>
                <a:cubicBezTo>
                  <a:pt x="3670320" y="2184613"/>
                  <a:pt x="3558625" y="2184230"/>
                  <a:pt x="3478465" y="2181087"/>
                </a:cubicBezTo>
                <a:cubicBezTo>
                  <a:pt x="3387474" y="2181789"/>
                  <a:pt x="3428499" y="2219948"/>
                  <a:pt x="3308996" y="2177978"/>
                </a:cubicBezTo>
                <a:cubicBezTo>
                  <a:pt x="3299910" y="2200517"/>
                  <a:pt x="3285785" y="2202748"/>
                  <a:pt x="3260282" y="2194479"/>
                </a:cubicBezTo>
                <a:cubicBezTo>
                  <a:pt x="3216295" y="2196427"/>
                  <a:pt x="3227371" y="2250251"/>
                  <a:pt x="3178557" y="2221451"/>
                </a:cubicBezTo>
                <a:cubicBezTo>
                  <a:pt x="3146795" y="2234329"/>
                  <a:pt x="3117401" y="2220418"/>
                  <a:pt x="3097074" y="2229837"/>
                </a:cubicBezTo>
                <a:lnTo>
                  <a:pt x="3029944" y="2248531"/>
                </a:lnTo>
                <a:cubicBezTo>
                  <a:pt x="2992804" y="2254069"/>
                  <a:pt x="2982389" y="2213943"/>
                  <a:pt x="2964870" y="2251389"/>
                </a:cubicBezTo>
                <a:lnTo>
                  <a:pt x="2931496" y="2243024"/>
                </a:lnTo>
                <a:lnTo>
                  <a:pt x="2892959" y="2233969"/>
                </a:lnTo>
                <a:cubicBezTo>
                  <a:pt x="2872669" y="2227791"/>
                  <a:pt x="2882203" y="2234774"/>
                  <a:pt x="2839074" y="2225008"/>
                </a:cubicBezTo>
                <a:cubicBezTo>
                  <a:pt x="2811442" y="2251884"/>
                  <a:pt x="2766379" y="2232117"/>
                  <a:pt x="2693779" y="2231570"/>
                </a:cubicBezTo>
                <a:lnTo>
                  <a:pt x="2523799" y="2236547"/>
                </a:lnTo>
                <a:cubicBezTo>
                  <a:pt x="2466172" y="2242686"/>
                  <a:pt x="2414634" y="2227724"/>
                  <a:pt x="2340069" y="2220699"/>
                </a:cubicBezTo>
                <a:cubicBezTo>
                  <a:pt x="2265503" y="2213674"/>
                  <a:pt x="2139796" y="2191971"/>
                  <a:pt x="2076408" y="2194398"/>
                </a:cubicBezTo>
                <a:cubicBezTo>
                  <a:pt x="2032508" y="2197562"/>
                  <a:pt x="2027933" y="2185141"/>
                  <a:pt x="1983593" y="2219360"/>
                </a:cubicBezTo>
                <a:cubicBezTo>
                  <a:pt x="1947094" y="2209205"/>
                  <a:pt x="1890960" y="2218305"/>
                  <a:pt x="1853105" y="2214141"/>
                </a:cubicBezTo>
                <a:cubicBezTo>
                  <a:pt x="1825748" y="2216625"/>
                  <a:pt x="1783192" y="2179879"/>
                  <a:pt x="1748511" y="2178472"/>
                </a:cubicBezTo>
                <a:cubicBezTo>
                  <a:pt x="1703498" y="2196202"/>
                  <a:pt x="1694831" y="2157630"/>
                  <a:pt x="1633422" y="2143415"/>
                </a:cubicBezTo>
                <a:cubicBezTo>
                  <a:pt x="1607630" y="2161065"/>
                  <a:pt x="1579060" y="2145077"/>
                  <a:pt x="1558946" y="2128843"/>
                </a:cubicBezTo>
                <a:cubicBezTo>
                  <a:pt x="1499069" y="2134267"/>
                  <a:pt x="1452565" y="2133855"/>
                  <a:pt x="1385344" y="2124817"/>
                </a:cubicBezTo>
                <a:cubicBezTo>
                  <a:pt x="1312492" y="2145463"/>
                  <a:pt x="1299315" y="2122756"/>
                  <a:pt x="1227473" y="2113291"/>
                </a:cubicBezTo>
                <a:cubicBezTo>
                  <a:pt x="1199075" y="2120045"/>
                  <a:pt x="1149241" y="2095660"/>
                  <a:pt x="1088711" y="2097947"/>
                </a:cubicBezTo>
                <a:cubicBezTo>
                  <a:pt x="1048569" y="2095382"/>
                  <a:pt x="1091396" y="2061344"/>
                  <a:pt x="939259" y="2073411"/>
                </a:cubicBezTo>
                <a:cubicBezTo>
                  <a:pt x="930603" y="2080267"/>
                  <a:pt x="912274" y="2072716"/>
                  <a:pt x="914345" y="2063135"/>
                </a:cubicBezTo>
                <a:cubicBezTo>
                  <a:pt x="904674" y="2065915"/>
                  <a:pt x="881392" y="2083881"/>
                  <a:pt x="879393" y="2068419"/>
                </a:cubicBezTo>
                <a:cubicBezTo>
                  <a:pt x="831068" y="2065554"/>
                  <a:pt x="782797" y="2073516"/>
                  <a:pt x="739242" y="2091539"/>
                </a:cubicBezTo>
                <a:cubicBezTo>
                  <a:pt x="713063" y="2085924"/>
                  <a:pt x="685973" y="2097939"/>
                  <a:pt x="628509" y="2108134"/>
                </a:cubicBezTo>
                <a:cubicBezTo>
                  <a:pt x="575136" y="2076613"/>
                  <a:pt x="570057" y="2131408"/>
                  <a:pt x="508046" y="2109851"/>
                </a:cubicBezTo>
                <a:cubicBezTo>
                  <a:pt x="473420" y="2105939"/>
                  <a:pt x="433697" y="2091842"/>
                  <a:pt x="408793" y="2105335"/>
                </a:cubicBezTo>
                <a:cubicBezTo>
                  <a:pt x="383633" y="2099507"/>
                  <a:pt x="299763" y="2118030"/>
                  <a:pt x="259142" y="2115883"/>
                </a:cubicBezTo>
                <a:cubicBezTo>
                  <a:pt x="191085" y="2103328"/>
                  <a:pt x="127146" y="2128850"/>
                  <a:pt x="91266" y="2135533"/>
                </a:cubicBezTo>
                <a:cubicBezTo>
                  <a:pt x="55346" y="2131669"/>
                  <a:pt x="37547" y="2122850"/>
                  <a:pt x="12251" y="2121489"/>
                </a:cubicBezTo>
                <a:lnTo>
                  <a:pt x="0" y="2122164"/>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93C4FAB-3176-1F5C-4C8C-7F0208AE20DF}"/>
              </a:ext>
            </a:extLst>
          </p:cNvPr>
          <p:cNvSpPr>
            <a:spLocks noGrp="1"/>
          </p:cNvSpPr>
          <p:nvPr>
            <p:ph type="title"/>
          </p:nvPr>
        </p:nvSpPr>
        <p:spPr>
          <a:xfrm>
            <a:off x="1137037" y="609600"/>
            <a:ext cx="5915197" cy="1330519"/>
          </a:xfrm>
        </p:spPr>
        <p:txBody>
          <a:bodyPr>
            <a:normAutofit/>
          </a:bodyPr>
          <a:lstStyle/>
          <a:p>
            <a:r>
              <a:rPr lang="en-US"/>
              <a:t>What Is The ATFL </a:t>
            </a:r>
          </a:p>
        </p:txBody>
      </p:sp>
      <p:sp>
        <p:nvSpPr>
          <p:cNvPr id="3" name="Content Placeholder 2">
            <a:extLst>
              <a:ext uri="{FF2B5EF4-FFF2-40B4-BE49-F238E27FC236}">
                <a16:creationId xmlns:a16="http://schemas.microsoft.com/office/drawing/2014/main" id="{6DDF8B3C-DED3-A1E8-5B4F-1A63C3E8860B}"/>
              </a:ext>
            </a:extLst>
          </p:cNvPr>
          <p:cNvSpPr>
            <a:spLocks noGrp="1"/>
          </p:cNvSpPr>
          <p:nvPr>
            <p:ph idx="1"/>
          </p:nvPr>
        </p:nvSpPr>
        <p:spPr>
          <a:xfrm>
            <a:off x="879129" y="2250780"/>
            <a:ext cx="5747857" cy="3992584"/>
          </a:xfrm>
        </p:spPr>
        <p:txBody>
          <a:bodyPr vert="horz" lIns="91440" tIns="45720" rIns="91440" bIns="45720" rtlCol="0" anchor="t">
            <a:normAutofit fontScale="85000" lnSpcReduction="20000"/>
          </a:bodyPr>
          <a:lstStyle/>
          <a:p>
            <a:pPr marL="0" indent="0">
              <a:buNone/>
            </a:pPr>
            <a:endParaRPr lang="en-US" sz="2000"/>
          </a:p>
          <a:p>
            <a:pPr marL="0" indent="0">
              <a:buNone/>
            </a:pPr>
            <a:r>
              <a:rPr lang="en-US" sz="2000">
                <a:ea typeface="+mn-lt"/>
                <a:cs typeface="+mn-lt"/>
              </a:rPr>
              <a:t>ATFL short for </a:t>
            </a:r>
            <a:r>
              <a:rPr lang="en-US" sz="2000">
                <a:latin typeface="Aptos"/>
                <a:ea typeface="+mn-lt"/>
                <a:cs typeface="+mn-lt"/>
              </a:rPr>
              <a:t>Anterior Talofibular Ligament</a:t>
            </a:r>
          </a:p>
          <a:p>
            <a:r>
              <a:rPr lang="en-US" sz="2000">
                <a:ea typeface="+mn-lt"/>
                <a:cs typeface="+mn-lt"/>
              </a:rPr>
              <a:t>The anterior talofibular ligament (ATFL) is located on the lateral side of the ankle and connects the fibula to the talus. </a:t>
            </a:r>
            <a:endParaRPr lang="en-US" sz="2000"/>
          </a:p>
          <a:p>
            <a:r>
              <a:rPr lang="en-US" sz="2000">
                <a:ea typeface="+mn-lt"/>
                <a:cs typeface="+mn-lt"/>
              </a:rPr>
              <a:t>Function: It provides stability to the ankle joint and prevents excessive inversion and plantar flexion movements of the foot. </a:t>
            </a:r>
            <a:endParaRPr lang="en-US"/>
          </a:p>
          <a:p>
            <a:r>
              <a:rPr lang="en-US" sz="2000">
                <a:ea typeface="+mn-lt"/>
                <a:cs typeface="+mn-lt"/>
              </a:rPr>
              <a:t>It is widely recognized that the ATFL is one of the most commonly strained ligaments in the foot. A grade 2 tear indicates a partial tear of the ligament. </a:t>
            </a:r>
            <a:endParaRPr lang="en-US"/>
          </a:p>
          <a:p>
            <a:r>
              <a:rPr lang="en-US" sz="2000">
                <a:ea typeface="+mn-lt"/>
                <a:cs typeface="+mn-lt"/>
              </a:rPr>
              <a:t>The ATFL connects to the anterior aspect of the lateral malleolus and directly attaches to the ankle joint capsule. In a neutral position, the ATFL is horizontal and passes to the intersection on the talar body anterior to the joint surface.</a:t>
            </a:r>
            <a:endParaRPr lang="en-US" sz="1200">
              <a:solidFill>
                <a:srgbClr val="222222"/>
              </a:solidFill>
              <a:latin typeface="Arial"/>
              <a:ea typeface="+mn-lt"/>
              <a:cs typeface="Arial"/>
            </a:endParaRPr>
          </a:p>
          <a:p>
            <a:pPr marL="0" indent="0">
              <a:buNone/>
            </a:pPr>
            <a:r>
              <a:rPr lang="en-US" sz="1200">
                <a:solidFill>
                  <a:srgbClr val="222222"/>
                </a:solidFill>
                <a:latin typeface="Arial"/>
                <a:ea typeface="+mn-lt"/>
                <a:cs typeface="Arial"/>
              </a:rPr>
              <a:t>(Al-</a:t>
            </a:r>
            <a:r>
              <a:rPr lang="en-US" sz="1200" err="1">
                <a:solidFill>
                  <a:srgbClr val="222222"/>
                </a:solidFill>
                <a:latin typeface="Arial"/>
                <a:ea typeface="+mn-lt"/>
                <a:cs typeface="Arial"/>
              </a:rPr>
              <a:t>Mohrej</a:t>
            </a:r>
            <a:r>
              <a:rPr lang="en-US" sz="1200">
                <a:solidFill>
                  <a:srgbClr val="222222"/>
                </a:solidFill>
                <a:latin typeface="Arial"/>
                <a:ea typeface="+mn-lt"/>
                <a:cs typeface="Arial"/>
              </a:rPr>
              <a:t>, O.A. and Al-Kenani, N.S., 29 February 2016). </a:t>
            </a:r>
            <a:endParaRPr lang="en-US" sz="1200">
              <a:latin typeface="Arial"/>
              <a:ea typeface="+mn-lt"/>
              <a:cs typeface="Arial"/>
            </a:endParaRPr>
          </a:p>
          <a:p>
            <a:endParaRPr lang="en-US" sz="2000"/>
          </a:p>
        </p:txBody>
      </p:sp>
      <p:sp>
        <p:nvSpPr>
          <p:cNvPr id="20" name="Freeform: Shape 19">
            <a:extLst>
              <a:ext uri="{FF2B5EF4-FFF2-40B4-BE49-F238E27FC236}">
                <a16:creationId xmlns:a16="http://schemas.microsoft.com/office/drawing/2014/main" id="{6BFFEA99-E831-4C3B-8D16-0EA4AB33FF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95584" y="610517"/>
            <a:ext cx="4010943" cy="5636963"/>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2F2F2"/>
          </a:solidFill>
          <a:ln>
            <a:noFill/>
          </a:ln>
          <a:effectLst>
            <a:outerShdw blurRad="254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A diagram of a foot&#10;&#10;Description automatically generated">
            <a:extLst>
              <a:ext uri="{FF2B5EF4-FFF2-40B4-BE49-F238E27FC236}">
                <a16:creationId xmlns:a16="http://schemas.microsoft.com/office/drawing/2014/main" id="{C2913F8D-2F54-E0AB-AF58-D6D051ED3283}"/>
              </a:ext>
            </a:extLst>
          </p:cNvPr>
          <p:cNvPicPr>
            <a:picLocks noChangeAspect="1"/>
          </p:cNvPicPr>
          <p:nvPr/>
        </p:nvPicPr>
        <p:blipFill>
          <a:blip r:embed="rId2"/>
          <a:srcRect l="10806" r="39598" b="-1"/>
          <a:stretch/>
        </p:blipFill>
        <p:spPr>
          <a:xfrm>
            <a:off x="7761092" y="771383"/>
            <a:ext cx="3684567" cy="5311922"/>
          </a:xfrm>
          <a:prstGeom prst="rect">
            <a:avLst/>
          </a:prstGeom>
        </p:spPr>
      </p:pic>
      <p:sp>
        <p:nvSpPr>
          <p:cNvPr id="22" name="Freeform: Shape 21">
            <a:extLst>
              <a:ext uri="{FF2B5EF4-FFF2-40B4-BE49-F238E27FC236}">
                <a16:creationId xmlns:a16="http://schemas.microsoft.com/office/drawing/2014/main" id="{3B9FD11D-7561-43C8-BE54-00D7DCF0E2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55391" y="5800300"/>
            <a:ext cx="5736610" cy="1057702"/>
          </a:xfrm>
          <a:custGeom>
            <a:avLst/>
            <a:gdLst>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379005 w 5741575"/>
              <a:gd name="connsiteY21" fmla="*/ 878900 h 955271"/>
              <a:gd name="connsiteX22" fmla="*/ 585428 w 5741575"/>
              <a:gd name="connsiteY22" fmla="*/ 826440 h 955271"/>
              <a:gd name="connsiteX23" fmla="*/ 787156 w 5741575"/>
              <a:gd name="connsiteY23" fmla="*/ 838447 h 955271"/>
              <a:gd name="connsiteX24" fmla="*/ 898586 w 5741575"/>
              <a:gd name="connsiteY24" fmla="*/ 808502 h 955271"/>
              <a:gd name="connsiteX25" fmla="*/ 924063 w 5741575"/>
              <a:gd name="connsiteY25" fmla="*/ 770210 h 955271"/>
              <a:gd name="connsiteX26" fmla="*/ 1212574 w 5741575"/>
              <a:gd name="connsiteY26" fmla="*/ 724238 h 955271"/>
              <a:gd name="connsiteX27" fmla="*/ 1280768 w 5741575"/>
              <a:gd name="connsiteY27" fmla="*/ 699122 h 955271"/>
              <a:gd name="connsiteX28" fmla="*/ 1352027 w 5741575"/>
              <a:gd name="connsiteY28" fmla="*/ 704323 h 955271"/>
              <a:gd name="connsiteX29" fmla="*/ 1374314 w 5741575"/>
              <a:gd name="connsiteY29" fmla="*/ 688815 h 955271"/>
              <a:gd name="connsiteX30" fmla="*/ 1378034 w 5741575"/>
              <a:gd name="connsiteY30" fmla="*/ 685842 h 955271"/>
              <a:gd name="connsiteX31" fmla="*/ 1395604 w 5741575"/>
              <a:gd name="connsiteY31" fmla="*/ 680460 h 955271"/>
              <a:gd name="connsiteX32" fmla="*/ 1397206 w 5741575"/>
              <a:gd name="connsiteY32" fmla="*/ 670793 h 955271"/>
              <a:gd name="connsiteX33" fmla="*/ 1421250 w 5741575"/>
              <a:gd name="connsiteY33" fmla="*/ 656855 h 955271"/>
              <a:gd name="connsiteX34" fmla="*/ 1454524 w 5741575"/>
              <a:gd name="connsiteY34" fmla="*/ 649224 h 955271"/>
              <a:gd name="connsiteX35" fmla="*/ 1616217 w 5741575"/>
              <a:gd name="connsiteY35" fmla="*/ 622107 h 955271"/>
              <a:gd name="connsiteX36" fmla="*/ 1710928 w 5741575"/>
              <a:gd name="connsiteY36" fmla="*/ 600666 h 955271"/>
              <a:gd name="connsiteX37" fmla="*/ 1743718 w 5741575"/>
              <a:gd name="connsiteY37" fmla="*/ 584327 h 955271"/>
              <a:gd name="connsiteX38" fmla="*/ 1791651 w 5741575"/>
              <a:gd name="connsiteY38" fmla="*/ 567019 h 955271"/>
              <a:gd name="connsiteX39" fmla="*/ 1873778 w 5741575"/>
              <a:gd name="connsiteY39" fmla="*/ 530130 h 955271"/>
              <a:gd name="connsiteX40" fmla="*/ 1988411 w 5741575"/>
              <a:gd name="connsiteY40" fmla="*/ 491599 h 955271"/>
              <a:gd name="connsiteX41" fmla="*/ 2085507 w 5741575"/>
              <a:gd name="connsiteY41" fmla="*/ 498527 h 955271"/>
              <a:gd name="connsiteX42" fmla="*/ 2090767 w 5741575"/>
              <a:gd name="connsiteY42" fmla="*/ 490616 h 955271"/>
              <a:gd name="connsiteX43" fmla="*/ 2151143 w 5741575"/>
              <a:gd name="connsiteY43" fmla="*/ 478332 h 955271"/>
              <a:gd name="connsiteX44" fmla="*/ 2378710 w 5741575"/>
              <a:gd name="connsiteY44" fmla="*/ 477570 h 955271"/>
              <a:gd name="connsiteX45" fmla="*/ 2496256 w 5741575"/>
              <a:gd name="connsiteY45" fmla="*/ 452396 h 955271"/>
              <a:gd name="connsiteX46" fmla="*/ 2535387 w 5741575"/>
              <a:gd name="connsiteY46" fmla="*/ 436645 h 955271"/>
              <a:gd name="connsiteX47" fmla="*/ 2601109 w 5741575"/>
              <a:gd name="connsiteY47" fmla="*/ 410678 h 955271"/>
              <a:gd name="connsiteX48" fmla="*/ 2643855 w 5741575"/>
              <a:gd name="connsiteY48" fmla="*/ 374482 h 955271"/>
              <a:gd name="connsiteX49" fmla="*/ 2657726 w 5741575"/>
              <a:gd name="connsiteY49" fmla="*/ 365841 h 955271"/>
              <a:gd name="connsiteX50" fmla="*/ 2687125 w 5741575"/>
              <a:gd name="connsiteY50" fmla="*/ 366820 h 955271"/>
              <a:gd name="connsiteX51" fmla="*/ 2697479 w 5741575"/>
              <a:gd name="connsiteY51" fmla="*/ 361430 h 955271"/>
              <a:gd name="connsiteX52" fmla="*/ 2701547 w 5741575"/>
              <a:gd name="connsiteY52" fmla="*/ 361545 h 955271"/>
              <a:gd name="connsiteX53" fmla="*/ 2711054 w 5741575"/>
              <a:gd name="connsiteY53" fmla="*/ 360597 h 955271"/>
              <a:gd name="connsiteX54" fmla="*/ 2710438 w 5741575"/>
              <a:gd name="connsiteY54" fmla="*/ 366958 h 955271"/>
              <a:gd name="connsiteX55" fmla="*/ 2722936 w 5741575"/>
              <a:gd name="connsiteY55" fmla="*/ 377633 h 955271"/>
              <a:gd name="connsiteX56" fmla="*/ 2777227 w 5741575"/>
              <a:gd name="connsiteY56" fmla="*/ 368972 h 955271"/>
              <a:gd name="connsiteX57" fmla="*/ 2779510 w 5741575"/>
              <a:gd name="connsiteY57" fmla="*/ 361652 h 955271"/>
              <a:gd name="connsiteX58" fmla="*/ 2786278 w 5741575"/>
              <a:gd name="connsiteY58" fmla="*/ 359869 h 955271"/>
              <a:gd name="connsiteX59" fmla="*/ 2792101 w 5741575"/>
              <a:gd name="connsiteY59" fmla="*/ 365927 h 955271"/>
              <a:gd name="connsiteX60" fmla="*/ 2885545 w 5741575"/>
              <a:gd name="connsiteY60" fmla="*/ 372818 h 955271"/>
              <a:gd name="connsiteX61" fmla="*/ 3009558 w 5741575"/>
              <a:gd name="connsiteY61" fmla="*/ 370573 h 955271"/>
              <a:gd name="connsiteX62" fmla="*/ 3095010 w 5741575"/>
              <a:gd name="connsiteY62" fmla="*/ 332454 h 955271"/>
              <a:gd name="connsiteX63" fmla="*/ 3103742 w 5741575"/>
              <a:gd name="connsiteY63" fmla="*/ 337974 h 955271"/>
              <a:gd name="connsiteX64" fmla="*/ 3165093 w 5741575"/>
              <a:gd name="connsiteY64" fmla="*/ 329459 h 955271"/>
              <a:gd name="connsiteX65" fmla="*/ 3373785 w 5741575"/>
              <a:gd name="connsiteY65" fmla="*/ 255680 h 955271"/>
              <a:gd name="connsiteX66" fmla="*/ 3493851 w 5741575"/>
              <a:gd name="connsiteY66" fmla="*/ 240255 h 955271"/>
              <a:gd name="connsiteX67" fmla="*/ 3537470 w 5741575"/>
              <a:gd name="connsiteY67" fmla="*/ 241867 h 955271"/>
              <a:gd name="connsiteX68" fmla="*/ 3610489 w 5741575"/>
              <a:gd name="connsiteY68" fmla="*/ 244128 h 955271"/>
              <a:gd name="connsiteX69" fmla="*/ 3667539 w 5741575"/>
              <a:gd name="connsiteY69" fmla="*/ 263271 h 955271"/>
              <a:gd name="connsiteX70" fmla="*/ 3727614 w 5741575"/>
              <a:gd name="connsiteY70" fmla="*/ 258245 h 955271"/>
              <a:gd name="connsiteX71" fmla="*/ 3738369 w 5741575"/>
              <a:gd name="connsiteY71" fmla="*/ 234506 h 955271"/>
              <a:gd name="connsiteX72" fmla="*/ 3803670 w 5741575"/>
              <a:gd name="connsiteY72" fmla="*/ 236457 h 955271"/>
              <a:gd name="connsiteX73" fmla="*/ 3903080 w 5741575"/>
              <a:gd name="connsiteY73" fmla="*/ 241890 h 955271"/>
              <a:gd name="connsiteX74" fmla="*/ 3959588 w 5741575"/>
              <a:gd name="connsiteY74" fmla="*/ 239195 h 955271"/>
              <a:gd name="connsiteX75" fmla="*/ 4114838 w 5741575"/>
              <a:gd name="connsiteY75" fmla="*/ 238165 h 955271"/>
              <a:gd name="connsiteX76" fmla="*/ 4271023 w 5741575"/>
              <a:gd name="connsiteY76" fmla="*/ 241959 h 955271"/>
              <a:gd name="connsiteX77" fmla="*/ 4367397 w 5741575"/>
              <a:gd name="connsiteY77" fmla="*/ 271442 h 955271"/>
              <a:gd name="connsiteX78" fmla="*/ 4495366 w 5741575"/>
              <a:gd name="connsiteY78" fmla="*/ 271618 h 955271"/>
              <a:gd name="connsiteX79" fmla="*/ 4517347 w 5741575"/>
              <a:gd name="connsiteY79" fmla="*/ 275639 h 955271"/>
              <a:gd name="connsiteX80" fmla="*/ 4546116 w 5741575"/>
              <a:gd name="connsiteY80" fmla="*/ 268568 h 955271"/>
              <a:gd name="connsiteX81" fmla="*/ 4661259 w 5741575"/>
              <a:gd name="connsiteY81" fmla="*/ 238966 h 955271"/>
              <a:gd name="connsiteX82" fmla="*/ 4750403 w 5741575"/>
              <a:gd name="connsiteY82" fmla="*/ 204364 h 955271"/>
              <a:gd name="connsiteX83" fmla="*/ 4867614 w 5741575"/>
              <a:gd name="connsiteY83" fmla="*/ 208668 h 955271"/>
              <a:gd name="connsiteX84" fmla="*/ 4937036 w 5741575"/>
              <a:gd name="connsiteY84" fmla="*/ 195446 h 955271"/>
              <a:gd name="connsiteX85" fmla="*/ 5047626 w 5741575"/>
              <a:gd name="connsiteY85" fmla="*/ 149604 h 955271"/>
              <a:gd name="connsiteX86" fmla="*/ 5200247 w 5741575"/>
              <a:gd name="connsiteY86" fmla="*/ 142695 h 955271"/>
              <a:gd name="connsiteX87" fmla="*/ 5235691 w 5741575"/>
              <a:gd name="connsiteY87" fmla="*/ 173330 h 955271"/>
              <a:gd name="connsiteX88" fmla="*/ 5280133 w 5741575"/>
              <a:gd name="connsiteY88" fmla="*/ 189342 h 955271"/>
              <a:gd name="connsiteX89" fmla="*/ 5291963 w 5741575"/>
              <a:gd name="connsiteY89" fmla="*/ 139446 h 955271"/>
              <a:gd name="connsiteX90" fmla="*/ 5418472 w 5741575"/>
              <a:gd name="connsiteY90" fmla="*/ 89163 h 955271"/>
              <a:gd name="connsiteX91" fmla="*/ 5482354 w 5741575"/>
              <a:gd name="connsiteY91" fmla="*/ 69470 h 955271"/>
              <a:gd name="connsiteX92" fmla="*/ 5583280 w 5741575"/>
              <a:gd name="connsiteY92" fmla="*/ 49787 h 955271"/>
              <a:gd name="connsiteX93" fmla="*/ 5613766 w 5741575"/>
              <a:gd name="connsiteY93" fmla="*/ 41855 h 955271"/>
              <a:gd name="connsiteX94" fmla="*/ 5684952 w 5741575"/>
              <a:gd name="connsiteY94" fmla="*/ 26088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379005 w 5741575"/>
              <a:gd name="connsiteY21" fmla="*/ 878900 h 955271"/>
              <a:gd name="connsiteX22" fmla="*/ 585428 w 5741575"/>
              <a:gd name="connsiteY22" fmla="*/ 826440 h 955271"/>
              <a:gd name="connsiteX23" fmla="*/ 787156 w 5741575"/>
              <a:gd name="connsiteY23" fmla="*/ 838447 h 955271"/>
              <a:gd name="connsiteX24" fmla="*/ 898586 w 5741575"/>
              <a:gd name="connsiteY24" fmla="*/ 808502 h 955271"/>
              <a:gd name="connsiteX25" fmla="*/ 924063 w 5741575"/>
              <a:gd name="connsiteY25" fmla="*/ 770210 h 955271"/>
              <a:gd name="connsiteX26" fmla="*/ 1212574 w 5741575"/>
              <a:gd name="connsiteY26" fmla="*/ 724238 h 955271"/>
              <a:gd name="connsiteX27" fmla="*/ 1280768 w 5741575"/>
              <a:gd name="connsiteY27" fmla="*/ 699122 h 955271"/>
              <a:gd name="connsiteX28" fmla="*/ 1352027 w 5741575"/>
              <a:gd name="connsiteY28" fmla="*/ 704323 h 955271"/>
              <a:gd name="connsiteX29" fmla="*/ 1374314 w 5741575"/>
              <a:gd name="connsiteY29" fmla="*/ 688815 h 955271"/>
              <a:gd name="connsiteX30" fmla="*/ 1378034 w 5741575"/>
              <a:gd name="connsiteY30" fmla="*/ 685842 h 955271"/>
              <a:gd name="connsiteX31" fmla="*/ 1395604 w 5741575"/>
              <a:gd name="connsiteY31" fmla="*/ 680460 h 955271"/>
              <a:gd name="connsiteX32" fmla="*/ 1397206 w 5741575"/>
              <a:gd name="connsiteY32" fmla="*/ 670793 h 955271"/>
              <a:gd name="connsiteX33" fmla="*/ 1421250 w 5741575"/>
              <a:gd name="connsiteY33" fmla="*/ 656855 h 955271"/>
              <a:gd name="connsiteX34" fmla="*/ 1454524 w 5741575"/>
              <a:gd name="connsiteY34" fmla="*/ 649224 h 955271"/>
              <a:gd name="connsiteX35" fmla="*/ 1616217 w 5741575"/>
              <a:gd name="connsiteY35" fmla="*/ 622107 h 955271"/>
              <a:gd name="connsiteX36" fmla="*/ 1710928 w 5741575"/>
              <a:gd name="connsiteY36" fmla="*/ 600666 h 955271"/>
              <a:gd name="connsiteX37" fmla="*/ 1743718 w 5741575"/>
              <a:gd name="connsiteY37" fmla="*/ 584327 h 955271"/>
              <a:gd name="connsiteX38" fmla="*/ 1791651 w 5741575"/>
              <a:gd name="connsiteY38" fmla="*/ 567019 h 955271"/>
              <a:gd name="connsiteX39" fmla="*/ 1873778 w 5741575"/>
              <a:gd name="connsiteY39" fmla="*/ 530130 h 955271"/>
              <a:gd name="connsiteX40" fmla="*/ 1988411 w 5741575"/>
              <a:gd name="connsiteY40" fmla="*/ 491599 h 955271"/>
              <a:gd name="connsiteX41" fmla="*/ 2085507 w 5741575"/>
              <a:gd name="connsiteY41" fmla="*/ 498527 h 955271"/>
              <a:gd name="connsiteX42" fmla="*/ 2090767 w 5741575"/>
              <a:gd name="connsiteY42" fmla="*/ 490616 h 955271"/>
              <a:gd name="connsiteX43" fmla="*/ 2151143 w 5741575"/>
              <a:gd name="connsiteY43" fmla="*/ 478332 h 955271"/>
              <a:gd name="connsiteX44" fmla="*/ 2378710 w 5741575"/>
              <a:gd name="connsiteY44" fmla="*/ 477570 h 955271"/>
              <a:gd name="connsiteX45" fmla="*/ 2496256 w 5741575"/>
              <a:gd name="connsiteY45" fmla="*/ 452396 h 955271"/>
              <a:gd name="connsiteX46" fmla="*/ 2535387 w 5741575"/>
              <a:gd name="connsiteY46" fmla="*/ 436645 h 955271"/>
              <a:gd name="connsiteX47" fmla="*/ 2601109 w 5741575"/>
              <a:gd name="connsiteY47" fmla="*/ 410678 h 955271"/>
              <a:gd name="connsiteX48" fmla="*/ 2643855 w 5741575"/>
              <a:gd name="connsiteY48" fmla="*/ 374482 h 955271"/>
              <a:gd name="connsiteX49" fmla="*/ 2657726 w 5741575"/>
              <a:gd name="connsiteY49" fmla="*/ 365841 h 955271"/>
              <a:gd name="connsiteX50" fmla="*/ 2687125 w 5741575"/>
              <a:gd name="connsiteY50" fmla="*/ 366820 h 955271"/>
              <a:gd name="connsiteX51" fmla="*/ 2697479 w 5741575"/>
              <a:gd name="connsiteY51" fmla="*/ 361430 h 955271"/>
              <a:gd name="connsiteX52" fmla="*/ 2701547 w 5741575"/>
              <a:gd name="connsiteY52" fmla="*/ 361545 h 955271"/>
              <a:gd name="connsiteX53" fmla="*/ 2711054 w 5741575"/>
              <a:gd name="connsiteY53" fmla="*/ 360597 h 955271"/>
              <a:gd name="connsiteX54" fmla="*/ 2710438 w 5741575"/>
              <a:gd name="connsiteY54" fmla="*/ 366958 h 955271"/>
              <a:gd name="connsiteX55" fmla="*/ 2722936 w 5741575"/>
              <a:gd name="connsiteY55" fmla="*/ 377633 h 955271"/>
              <a:gd name="connsiteX56" fmla="*/ 2777227 w 5741575"/>
              <a:gd name="connsiteY56" fmla="*/ 368972 h 955271"/>
              <a:gd name="connsiteX57" fmla="*/ 2779510 w 5741575"/>
              <a:gd name="connsiteY57" fmla="*/ 361652 h 955271"/>
              <a:gd name="connsiteX58" fmla="*/ 2786278 w 5741575"/>
              <a:gd name="connsiteY58" fmla="*/ 359869 h 955271"/>
              <a:gd name="connsiteX59" fmla="*/ 2792101 w 5741575"/>
              <a:gd name="connsiteY59" fmla="*/ 365927 h 955271"/>
              <a:gd name="connsiteX60" fmla="*/ 2885545 w 5741575"/>
              <a:gd name="connsiteY60" fmla="*/ 372818 h 955271"/>
              <a:gd name="connsiteX61" fmla="*/ 3009558 w 5741575"/>
              <a:gd name="connsiteY61" fmla="*/ 370573 h 955271"/>
              <a:gd name="connsiteX62" fmla="*/ 3095010 w 5741575"/>
              <a:gd name="connsiteY62" fmla="*/ 332454 h 955271"/>
              <a:gd name="connsiteX63" fmla="*/ 3103742 w 5741575"/>
              <a:gd name="connsiteY63" fmla="*/ 337974 h 955271"/>
              <a:gd name="connsiteX64" fmla="*/ 3165093 w 5741575"/>
              <a:gd name="connsiteY64" fmla="*/ 329459 h 955271"/>
              <a:gd name="connsiteX65" fmla="*/ 3373785 w 5741575"/>
              <a:gd name="connsiteY65" fmla="*/ 255680 h 955271"/>
              <a:gd name="connsiteX66" fmla="*/ 3493851 w 5741575"/>
              <a:gd name="connsiteY66" fmla="*/ 240255 h 955271"/>
              <a:gd name="connsiteX67" fmla="*/ 3537470 w 5741575"/>
              <a:gd name="connsiteY67" fmla="*/ 241867 h 955271"/>
              <a:gd name="connsiteX68" fmla="*/ 3610489 w 5741575"/>
              <a:gd name="connsiteY68" fmla="*/ 244128 h 955271"/>
              <a:gd name="connsiteX69" fmla="*/ 3667539 w 5741575"/>
              <a:gd name="connsiteY69" fmla="*/ 263271 h 955271"/>
              <a:gd name="connsiteX70" fmla="*/ 3727614 w 5741575"/>
              <a:gd name="connsiteY70" fmla="*/ 258245 h 955271"/>
              <a:gd name="connsiteX71" fmla="*/ 3738369 w 5741575"/>
              <a:gd name="connsiteY71" fmla="*/ 234506 h 955271"/>
              <a:gd name="connsiteX72" fmla="*/ 3803670 w 5741575"/>
              <a:gd name="connsiteY72" fmla="*/ 236457 h 955271"/>
              <a:gd name="connsiteX73" fmla="*/ 3903080 w 5741575"/>
              <a:gd name="connsiteY73" fmla="*/ 241890 h 955271"/>
              <a:gd name="connsiteX74" fmla="*/ 4114838 w 5741575"/>
              <a:gd name="connsiteY74" fmla="*/ 238165 h 955271"/>
              <a:gd name="connsiteX75" fmla="*/ 4271023 w 5741575"/>
              <a:gd name="connsiteY75" fmla="*/ 241959 h 955271"/>
              <a:gd name="connsiteX76" fmla="*/ 4367397 w 5741575"/>
              <a:gd name="connsiteY76" fmla="*/ 271442 h 955271"/>
              <a:gd name="connsiteX77" fmla="*/ 4495366 w 5741575"/>
              <a:gd name="connsiteY77" fmla="*/ 271618 h 955271"/>
              <a:gd name="connsiteX78" fmla="*/ 4517347 w 5741575"/>
              <a:gd name="connsiteY78" fmla="*/ 275639 h 955271"/>
              <a:gd name="connsiteX79" fmla="*/ 4546116 w 5741575"/>
              <a:gd name="connsiteY79" fmla="*/ 268568 h 955271"/>
              <a:gd name="connsiteX80" fmla="*/ 4661259 w 5741575"/>
              <a:gd name="connsiteY80" fmla="*/ 238966 h 955271"/>
              <a:gd name="connsiteX81" fmla="*/ 4750403 w 5741575"/>
              <a:gd name="connsiteY81" fmla="*/ 204364 h 955271"/>
              <a:gd name="connsiteX82" fmla="*/ 4867614 w 5741575"/>
              <a:gd name="connsiteY82" fmla="*/ 208668 h 955271"/>
              <a:gd name="connsiteX83" fmla="*/ 4937036 w 5741575"/>
              <a:gd name="connsiteY83" fmla="*/ 195446 h 955271"/>
              <a:gd name="connsiteX84" fmla="*/ 5047626 w 5741575"/>
              <a:gd name="connsiteY84" fmla="*/ 149604 h 955271"/>
              <a:gd name="connsiteX85" fmla="*/ 5200247 w 5741575"/>
              <a:gd name="connsiteY85" fmla="*/ 142695 h 955271"/>
              <a:gd name="connsiteX86" fmla="*/ 5235691 w 5741575"/>
              <a:gd name="connsiteY86" fmla="*/ 173330 h 955271"/>
              <a:gd name="connsiteX87" fmla="*/ 5280133 w 5741575"/>
              <a:gd name="connsiteY87" fmla="*/ 189342 h 955271"/>
              <a:gd name="connsiteX88" fmla="*/ 5291963 w 5741575"/>
              <a:gd name="connsiteY88" fmla="*/ 139446 h 955271"/>
              <a:gd name="connsiteX89" fmla="*/ 5418472 w 5741575"/>
              <a:gd name="connsiteY89" fmla="*/ 89163 h 955271"/>
              <a:gd name="connsiteX90" fmla="*/ 5482354 w 5741575"/>
              <a:gd name="connsiteY90" fmla="*/ 69470 h 955271"/>
              <a:gd name="connsiteX91" fmla="*/ 5583280 w 5741575"/>
              <a:gd name="connsiteY91" fmla="*/ 49787 h 955271"/>
              <a:gd name="connsiteX92" fmla="*/ 5613766 w 5741575"/>
              <a:gd name="connsiteY92" fmla="*/ 41855 h 955271"/>
              <a:gd name="connsiteX93" fmla="*/ 5684952 w 5741575"/>
              <a:gd name="connsiteY93" fmla="*/ 26088 h 955271"/>
              <a:gd name="connsiteX94" fmla="*/ 5741575 w 5741575"/>
              <a:gd name="connsiteY94"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379005 w 5741575"/>
              <a:gd name="connsiteY21" fmla="*/ 878900 h 955271"/>
              <a:gd name="connsiteX22" fmla="*/ 585428 w 5741575"/>
              <a:gd name="connsiteY22" fmla="*/ 826440 h 955271"/>
              <a:gd name="connsiteX23" fmla="*/ 787156 w 5741575"/>
              <a:gd name="connsiteY23" fmla="*/ 838447 h 955271"/>
              <a:gd name="connsiteX24" fmla="*/ 898586 w 5741575"/>
              <a:gd name="connsiteY24" fmla="*/ 808502 h 955271"/>
              <a:gd name="connsiteX25" fmla="*/ 924063 w 5741575"/>
              <a:gd name="connsiteY25" fmla="*/ 770210 h 955271"/>
              <a:gd name="connsiteX26" fmla="*/ 1212574 w 5741575"/>
              <a:gd name="connsiteY26" fmla="*/ 724238 h 955271"/>
              <a:gd name="connsiteX27" fmla="*/ 1280768 w 5741575"/>
              <a:gd name="connsiteY27" fmla="*/ 699122 h 955271"/>
              <a:gd name="connsiteX28" fmla="*/ 1352027 w 5741575"/>
              <a:gd name="connsiteY28" fmla="*/ 704323 h 955271"/>
              <a:gd name="connsiteX29" fmla="*/ 1374314 w 5741575"/>
              <a:gd name="connsiteY29" fmla="*/ 688815 h 955271"/>
              <a:gd name="connsiteX30" fmla="*/ 1378034 w 5741575"/>
              <a:gd name="connsiteY30" fmla="*/ 685842 h 955271"/>
              <a:gd name="connsiteX31" fmla="*/ 1395604 w 5741575"/>
              <a:gd name="connsiteY31" fmla="*/ 680460 h 955271"/>
              <a:gd name="connsiteX32" fmla="*/ 1397206 w 5741575"/>
              <a:gd name="connsiteY32" fmla="*/ 670793 h 955271"/>
              <a:gd name="connsiteX33" fmla="*/ 1421250 w 5741575"/>
              <a:gd name="connsiteY33" fmla="*/ 656855 h 955271"/>
              <a:gd name="connsiteX34" fmla="*/ 1454524 w 5741575"/>
              <a:gd name="connsiteY34" fmla="*/ 649224 h 955271"/>
              <a:gd name="connsiteX35" fmla="*/ 1616217 w 5741575"/>
              <a:gd name="connsiteY35" fmla="*/ 622107 h 955271"/>
              <a:gd name="connsiteX36" fmla="*/ 1710928 w 5741575"/>
              <a:gd name="connsiteY36" fmla="*/ 600666 h 955271"/>
              <a:gd name="connsiteX37" fmla="*/ 1743718 w 5741575"/>
              <a:gd name="connsiteY37" fmla="*/ 584327 h 955271"/>
              <a:gd name="connsiteX38" fmla="*/ 1873778 w 5741575"/>
              <a:gd name="connsiteY38" fmla="*/ 530130 h 955271"/>
              <a:gd name="connsiteX39" fmla="*/ 1988411 w 5741575"/>
              <a:gd name="connsiteY39" fmla="*/ 491599 h 955271"/>
              <a:gd name="connsiteX40" fmla="*/ 2085507 w 5741575"/>
              <a:gd name="connsiteY40" fmla="*/ 498527 h 955271"/>
              <a:gd name="connsiteX41" fmla="*/ 2090767 w 5741575"/>
              <a:gd name="connsiteY41" fmla="*/ 490616 h 955271"/>
              <a:gd name="connsiteX42" fmla="*/ 2151143 w 5741575"/>
              <a:gd name="connsiteY42" fmla="*/ 478332 h 955271"/>
              <a:gd name="connsiteX43" fmla="*/ 2378710 w 5741575"/>
              <a:gd name="connsiteY43" fmla="*/ 477570 h 955271"/>
              <a:gd name="connsiteX44" fmla="*/ 2496256 w 5741575"/>
              <a:gd name="connsiteY44" fmla="*/ 452396 h 955271"/>
              <a:gd name="connsiteX45" fmla="*/ 2535387 w 5741575"/>
              <a:gd name="connsiteY45" fmla="*/ 436645 h 955271"/>
              <a:gd name="connsiteX46" fmla="*/ 2601109 w 5741575"/>
              <a:gd name="connsiteY46" fmla="*/ 410678 h 955271"/>
              <a:gd name="connsiteX47" fmla="*/ 2643855 w 5741575"/>
              <a:gd name="connsiteY47" fmla="*/ 374482 h 955271"/>
              <a:gd name="connsiteX48" fmla="*/ 2657726 w 5741575"/>
              <a:gd name="connsiteY48" fmla="*/ 365841 h 955271"/>
              <a:gd name="connsiteX49" fmla="*/ 2687125 w 5741575"/>
              <a:gd name="connsiteY49" fmla="*/ 366820 h 955271"/>
              <a:gd name="connsiteX50" fmla="*/ 2697479 w 5741575"/>
              <a:gd name="connsiteY50" fmla="*/ 361430 h 955271"/>
              <a:gd name="connsiteX51" fmla="*/ 2701547 w 5741575"/>
              <a:gd name="connsiteY51" fmla="*/ 361545 h 955271"/>
              <a:gd name="connsiteX52" fmla="*/ 2711054 w 5741575"/>
              <a:gd name="connsiteY52" fmla="*/ 360597 h 955271"/>
              <a:gd name="connsiteX53" fmla="*/ 2710438 w 5741575"/>
              <a:gd name="connsiteY53" fmla="*/ 366958 h 955271"/>
              <a:gd name="connsiteX54" fmla="*/ 2722936 w 5741575"/>
              <a:gd name="connsiteY54" fmla="*/ 377633 h 955271"/>
              <a:gd name="connsiteX55" fmla="*/ 2777227 w 5741575"/>
              <a:gd name="connsiteY55" fmla="*/ 368972 h 955271"/>
              <a:gd name="connsiteX56" fmla="*/ 2779510 w 5741575"/>
              <a:gd name="connsiteY56" fmla="*/ 361652 h 955271"/>
              <a:gd name="connsiteX57" fmla="*/ 2786278 w 5741575"/>
              <a:gd name="connsiteY57" fmla="*/ 359869 h 955271"/>
              <a:gd name="connsiteX58" fmla="*/ 2792101 w 5741575"/>
              <a:gd name="connsiteY58" fmla="*/ 365927 h 955271"/>
              <a:gd name="connsiteX59" fmla="*/ 2885545 w 5741575"/>
              <a:gd name="connsiteY59" fmla="*/ 372818 h 955271"/>
              <a:gd name="connsiteX60" fmla="*/ 3009558 w 5741575"/>
              <a:gd name="connsiteY60" fmla="*/ 370573 h 955271"/>
              <a:gd name="connsiteX61" fmla="*/ 3095010 w 5741575"/>
              <a:gd name="connsiteY61" fmla="*/ 332454 h 955271"/>
              <a:gd name="connsiteX62" fmla="*/ 3103742 w 5741575"/>
              <a:gd name="connsiteY62" fmla="*/ 337974 h 955271"/>
              <a:gd name="connsiteX63" fmla="*/ 3165093 w 5741575"/>
              <a:gd name="connsiteY63" fmla="*/ 329459 h 955271"/>
              <a:gd name="connsiteX64" fmla="*/ 3373785 w 5741575"/>
              <a:gd name="connsiteY64" fmla="*/ 255680 h 955271"/>
              <a:gd name="connsiteX65" fmla="*/ 3493851 w 5741575"/>
              <a:gd name="connsiteY65" fmla="*/ 240255 h 955271"/>
              <a:gd name="connsiteX66" fmla="*/ 3537470 w 5741575"/>
              <a:gd name="connsiteY66" fmla="*/ 241867 h 955271"/>
              <a:gd name="connsiteX67" fmla="*/ 3610489 w 5741575"/>
              <a:gd name="connsiteY67" fmla="*/ 244128 h 955271"/>
              <a:gd name="connsiteX68" fmla="*/ 3667539 w 5741575"/>
              <a:gd name="connsiteY68" fmla="*/ 263271 h 955271"/>
              <a:gd name="connsiteX69" fmla="*/ 3727614 w 5741575"/>
              <a:gd name="connsiteY69" fmla="*/ 258245 h 955271"/>
              <a:gd name="connsiteX70" fmla="*/ 3738369 w 5741575"/>
              <a:gd name="connsiteY70" fmla="*/ 234506 h 955271"/>
              <a:gd name="connsiteX71" fmla="*/ 3803670 w 5741575"/>
              <a:gd name="connsiteY71" fmla="*/ 236457 h 955271"/>
              <a:gd name="connsiteX72" fmla="*/ 3903080 w 5741575"/>
              <a:gd name="connsiteY72" fmla="*/ 241890 h 955271"/>
              <a:gd name="connsiteX73" fmla="*/ 4114838 w 5741575"/>
              <a:gd name="connsiteY73" fmla="*/ 238165 h 955271"/>
              <a:gd name="connsiteX74" fmla="*/ 4271023 w 5741575"/>
              <a:gd name="connsiteY74" fmla="*/ 241959 h 955271"/>
              <a:gd name="connsiteX75" fmla="*/ 4367397 w 5741575"/>
              <a:gd name="connsiteY75" fmla="*/ 271442 h 955271"/>
              <a:gd name="connsiteX76" fmla="*/ 4495366 w 5741575"/>
              <a:gd name="connsiteY76" fmla="*/ 271618 h 955271"/>
              <a:gd name="connsiteX77" fmla="*/ 4517347 w 5741575"/>
              <a:gd name="connsiteY77" fmla="*/ 275639 h 955271"/>
              <a:gd name="connsiteX78" fmla="*/ 4546116 w 5741575"/>
              <a:gd name="connsiteY78" fmla="*/ 268568 h 955271"/>
              <a:gd name="connsiteX79" fmla="*/ 4661259 w 5741575"/>
              <a:gd name="connsiteY79" fmla="*/ 238966 h 955271"/>
              <a:gd name="connsiteX80" fmla="*/ 4750403 w 5741575"/>
              <a:gd name="connsiteY80" fmla="*/ 204364 h 955271"/>
              <a:gd name="connsiteX81" fmla="*/ 4867614 w 5741575"/>
              <a:gd name="connsiteY81" fmla="*/ 208668 h 955271"/>
              <a:gd name="connsiteX82" fmla="*/ 4937036 w 5741575"/>
              <a:gd name="connsiteY82" fmla="*/ 195446 h 955271"/>
              <a:gd name="connsiteX83" fmla="*/ 5047626 w 5741575"/>
              <a:gd name="connsiteY83" fmla="*/ 149604 h 955271"/>
              <a:gd name="connsiteX84" fmla="*/ 5200247 w 5741575"/>
              <a:gd name="connsiteY84" fmla="*/ 142695 h 955271"/>
              <a:gd name="connsiteX85" fmla="*/ 5235691 w 5741575"/>
              <a:gd name="connsiteY85" fmla="*/ 173330 h 955271"/>
              <a:gd name="connsiteX86" fmla="*/ 5280133 w 5741575"/>
              <a:gd name="connsiteY86" fmla="*/ 189342 h 955271"/>
              <a:gd name="connsiteX87" fmla="*/ 5291963 w 5741575"/>
              <a:gd name="connsiteY87" fmla="*/ 139446 h 955271"/>
              <a:gd name="connsiteX88" fmla="*/ 5418472 w 5741575"/>
              <a:gd name="connsiteY88" fmla="*/ 89163 h 955271"/>
              <a:gd name="connsiteX89" fmla="*/ 5482354 w 5741575"/>
              <a:gd name="connsiteY89" fmla="*/ 69470 h 955271"/>
              <a:gd name="connsiteX90" fmla="*/ 5583280 w 5741575"/>
              <a:gd name="connsiteY90" fmla="*/ 49787 h 955271"/>
              <a:gd name="connsiteX91" fmla="*/ 5613766 w 5741575"/>
              <a:gd name="connsiteY91" fmla="*/ 41855 h 955271"/>
              <a:gd name="connsiteX92" fmla="*/ 5684952 w 5741575"/>
              <a:gd name="connsiteY92" fmla="*/ 26088 h 955271"/>
              <a:gd name="connsiteX93" fmla="*/ 5741575 w 5741575"/>
              <a:gd name="connsiteY93"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379005 w 5741575"/>
              <a:gd name="connsiteY21" fmla="*/ 878900 h 955271"/>
              <a:gd name="connsiteX22" fmla="*/ 787156 w 5741575"/>
              <a:gd name="connsiteY22" fmla="*/ 838447 h 955271"/>
              <a:gd name="connsiteX23" fmla="*/ 898586 w 5741575"/>
              <a:gd name="connsiteY23" fmla="*/ 808502 h 955271"/>
              <a:gd name="connsiteX24" fmla="*/ 924063 w 5741575"/>
              <a:gd name="connsiteY24" fmla="*/ 770210 h 955271"/>
              <a:gd name="connsiteX25" fmla="*/ 1212574 w 5741575"/>
              <a:gd name="connsiteY25" fmla="*/ 724238 h 955271"/>
              <a:gd name="connsiteX26" fmla="*/ 1280768 w 5741575"/>
              <a:gd name="connsiteY26" fmla="*/ 699122 h 955271"/>
              <a:gd name="connsiteX27" fmla="*/ 1352027 w 5741575"/>
              <a:gd name="connsiteY27" fmla="*/ 704323 h 955271"/>
              <a:gd name="connsiteX28" fmla="*/ 1374314 w 5741575"/>
              <a:gd name="connsiteY28" fmla="*/ 688815 h 955271"/>
              <a:gd name="connsiteX29" fmla="*/ 1378034 w 5741575"/>
              <a:gd name="connsiteY29" fmla="*/ 685842 h 955271"/>
              <a:gd name="connsiteX30" fmla="*/ 1395604 w 5741575"/>
              <a:gd name="connsiteY30" fmla="*/ 680460 h 955271"/>
              <a:gd name="connsiteX31" fmla="*/ 1397206 w 5741575"/>
              <a:gd name="connsiteY31" fmla="*/ 670793 h 955271"/>
              <a:gd name="connsiteX32" fmla="*/ 1421250 w 5741575"/>
              <a:gd name="connsiteY32" fmla="*/ 656855 h 955271"/>
              <a:gd name="connsiteX33" fmla="*/ 1454524 w 5741575"/>
              <a:gd name="connsiteY33" fmla="*/ 649224 h 955271"/>
              <a:gd name="connsiteX34" fmla="*/ 1616217 w 5741575"/>
              <a:gd name="connsiteY34" fmla="*/ 622107 h 955271"/>
              <a:gd name="connsiteX35" fmla="*/ 1710928 w 5741575"/>
              <a:gd name="connsiteY35" fmla="*/ 600666 h 955271"/>
              <a:gd name="connsiteX36" fmla="*/ 1743718 w 5741575"/>
              <a:gd name="connsiteY36" fmla="*/ 584327 h 955271"/>
              <a:gd name="connsiteX37" fmla="*/ 1873778 w 5741575"/>
              <a:gd name="connsiteY37" fmla="*/ 530130 h 955271"/>
              <a:gd name="connsiteX38" fmla="*/ 1988411 w 5741575"/>
              <a:gd name="connsiteY38" fmla="*/ 491599 h 955271"/>
              <a:gd name="connsiteX39" fmla="*/ 2085507 w 5741575"/>
              <a:gd name="connsiteY39" fmla="*/ 498527 h 955271"/>
              <a:gd name="connsiteX40" fmla="*/ 2090767 w 5741575"/>
              <a:gd name="connsiteY40" fmla="*/ 490616 h 955271"/>
              <a:gd name="connsiteX41" fmla="*/ 2151143 w 5741575"/>
              <a:gd name="connsiteY41" fmla="*/ 478332 h 955271"/>
              <a:gd name="connsiteX42" fmla="*/ 2378710 w 5741575"/>
              <a:gd name="connsiteY42" fmla="*/ 477570 h 955271"/>
              <a:gd name="connsiteX43" fmla="*/ 2496256 w 5741575"/>
              <a:gd name="connsiteY43" fmla="*/ 452396 h 955271"/>
              <a:gd name="connsiteX44" fmla="*/ 2535387 w 5741575"/>
              <a:gd name="connsiteY44" fmla="*/ 436645 h 955271"/>
              <a:gd name="connsiteX45" fmla="*/ 2601109 w 5741575"/>
              <a:gd name="connsiteY45" fmla="*/ 410678 h 955271"/>
              <a:gd name="connsiteX46" fmla="*/ 2643855 w 5741575"/>
              <a:gd name="connsiteY46" fmla="*/ 374482 h 955271"/>
              <a:gd name="connsiteX47" fmla="*/ 2657726 w 5741575"/>
              <a:gd name="connsiteY47" fmla="*/ 365841 h 955271"/>
              <a:gd name="connsiteX48" fmla="*/ 2687125 w 5741575"/>
              <a:gd name="connsiteY48" fmla="*/ 366820 h 955271"/>
              <a:gd name="connsiteX49" fmla="*/ 2697479 w 5741575"/>
              <a:gd name="connsiteY49" fmla="*/ 361430 h 955271"/>
              <a:gd name="connsiteX50" fmla="*/ 2701547 w 5741575"/>
              <a:gd name="connsiteY50" fmla="*/ 361545 h 955271"/>
              <a:gd name="connsiteX51" fmla="*/ 2711054 w 5741575"/>
              <a:gd name="connsiteY51" fmla="*/ 360597 h 955271"/>
              <a:gd name="connsiteX52" fmla="*/ 2710438 w 5741575"/>
              <a:gd name="connsiteY52" fmla="*/ 366958 h 955271"/>
              <a:gd name="connsiteX53" fmla="*/ 2722936 w 5741575"/>
              <a:gd name="connsiteY53" fmla="*/ 377633 h 955271"/>
              <a:gd name="connsiteX54" fmla="*/ 2777227 w 5741575"/>
              <a:gd name="connsiteY54" fmla="*/ 368972 h 955271"/>
              <a:gd name="connsiteX55" fmla="*/ 2779510 w 5741575"/>
              <a:gd name="connsiteY55" fmla="*/ 361652 h 955271"/>
              <a:gd name="connsiteX56" fmla="*/ 2786278 w 5741575"/>
              <a:gd name="connsiteY56" fmla="*/ 359869 h 955271"/>
              <a:gd name="connsiteX57" fmla="*/ 2792101 w 5741575"/>
              <a:gd name="connsiteY57" fmla="*/ 365927 h 955271"/>
              <a:gd name="connsiteX58" fmla="*/ 2885545 w 5741575"/>
              <a:gd name="connsiteY58" fmla="*/ 372818 h 955271"/>
              <a:gd name="connsiteX59" fmla="*/ 3009558 w 5741575"/>
              <a:gd name="connsiteY59" fmla="*/ 370573 h 955271"/>
              <a:gd name="connsiteX60" fmla="*/ 3095010 w 5741575"/>
              <a:gd name="connsiteY60" fmla="*/ 332454 h 955271"/>
              <a:gd name="connsiteX61" fmla="*/ 3103742 w 5741575"/>
              <a:gd name="connsiteY61" fmla="*/ 337974 h 955271"/>
              <a:gd name="connsiteX62" fmla="*/ 3165093 w 5741575"/>
              <a:gd name="connsiteY62" fmla="*/ 329459 h 955271"/>
              <a:gd name="connsiteX63" fmla="*/ 3373785 w 5741575"/>
              <a:gd name="connsiteY63" fmla="*/ 255680 h 955271"/>
              <a:gd name="connsiteX64" fmla="*/ 3493851 w 5741575"/>
              <a:gd name="connsiteY64" fmla="*/ 240255 h 955271"/>
              <a:gd name="connsiteX65" fmla="*/ 3537470 w 5741575"/>
              <a:gd name="connsiteY65" fmla="*/ 241867 h 955271"/>
              <a:gd name="connsiteX66" fmla="*/ 3610489 w 5741575"/>
              <a:gd name="connsiteY66" fmla="*/ 244128 h 955271"/>
              <a:gd name="connsiteX67" fmla="*/ 3667539 w 5741575"/>
              <a:gd name="connsiteY67" fmla="*/ 263271 h 955271"/>
              <a:gd name="connsiteX68" fmla="*/ 3727614 w 5741575"/>
              <a:gd name="connsiteY68" fmla="*/ 258245 h 955271"/>
              <a:gd name="connsiteX69" fmla="*/ 3738369 w 5741575"/>
              <a:gd name="connsiteY69" fmla="*/ 234506 h 955271"/>
              <a:gd name="connsiteX70" fmla="*/ 3803670 w 5741575"/>
              <a:gd name="connsiteY70" fmla="*/ 236457 h 955271"/>
              <a:gd name="connsiteX71" fmla="*/ 3903080 w 5741575"/>
              <a:gd name="connsiteY71" fmla="*/ 241890 h 955271"/>
              <a:gd name="connsiteX72" fmla="*/ 4114838 w 5741575"/>
              <a:gd name="connsiteY72" fmla="*/ 238165 h 955271"/>
              <a:gd name="connsiteX73" fmla="*/ 4271023 w 5741575"/>
              <a:gd name="connsiteY73" fmla="*/ 241959 h 955271"/>
              <a:gd name="connsiteX74" fmla="*/ 4367397 w 5741575"/>
              <a:gd name="connsiteY74" fmla="*/ 271442 h 955271"/>
              <a:gd name="connsiteX75" fmla="*/ 4495366 w 5741575"/>
              <a:gd name="connsiteY75" fmla="*/ 271618 h 955271"/>
              <a:gd name="connsiteX76" fmla="*/ 4517347 w 5741575"/>
              <a:gd name="connsiteY76" fmla="*/ 275639 h 955271"/>
              <a:gd name="connsiteX77" fmla="*/ 4546116 w 5741575"/>
              <a:gd name="connsiteY77" fmla="*/ 268568 h 955271"/>
              <a:gd name="connsiteX78" fmla="*/ 4661259 w 5741575"/>
              <a:gd name="connsiteY78" fmla="*/ 238966 h 955271"/>
              <a:gd name="connsiteX79" fmla="*/ 4750403 w 5741575"/>
              <a:gd name="connsiteY79" fmla="*/ 204364 h 955271"/>
              <a:gd name="connsiteX80" fmla="*/ 4867614 w 5741575"/>
              <a:gd name="connsiteY80" fmla="*/ 208668 h 955271"/>
              <a:gd name="connsiteX81" fmla="*/ 4937036 w 5741575"/>
              <a:gd name="connsiteY81" fmla="*/ 195446 h 955271"/>
              <a:gd name="connsiteX82" fmla="*/ 5047626 w 5741575"/>
              <a:gd name="connsiteY82" fmla="*/ 149604 h 955271"/>
              <a:gd name="connsiteX83" fmla="*/ 5200247 w 5741575"/>
              <a:gd name="connsiteY83" fmla="*/ 142695 h 955271"/>
              <a:gd name="connsiteX84" fmla="*/ 5235691 w 5741575"/>
              <a:gd name="connsiteY84" fmla="*/ 173330 h 955271"/>
              <a:gd name="connsiteX85" fmla="*/ 5280133 w 5741575"/>
              <a:gd name="connsiteY85" fmla="*/ 189342 h 955271"/>
              <a:gd name="connsiteX86" fmla="*/ 5291963 w 5741575"/>
              <a:gd name="connsiteY86" fmla="*/ 139446 h 955271"/>
              <a:gd name="connsiteX87" fmla="*/ 5418472 w 5741575"/>
              <a:gd name="connsiteY87" fmla="*/ 89163 h 955271"/>
              <a:gd name="connsiteX88" fmla="*/ 5482354 w 5741575"/>
              <a:gd name="connsiteY88" fmla="*/ 69470 h 955271"/>
              <a:gd name="connsiteX89" fmla="*/ 5583280 w 5741575"/>
              <a:gd name="connsiteY89" fmla="*/ 49787 h 955271"/>
              <a:gd name="connsiteX90" fmla="*/ 5613766 w 5741575"/>
              <a:gd name="connsiteY90" fmla="*/ 41855 h 955271"/>
              <a:gd name="connsiteX91" fmla="*/ 5684952 w 5741575"/>
              <a:gd name="connsiteY91" fmla="*/ 26088 h 955271"/>
              <a:gd name="connsiteX92" fmla="*/ 5741575 w 5741575"/>
              <a:gd name="connsiteY92"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570239 w 5741575"/>
              <a:gd name="connsiteY21" fmla="*/ 829596 h 955271"/>
              <a:gd name="connsiteX22" fmla="*/ 787156 w 5741575"/>
              <a:gd name="connsiteY22" fmla="*/ 838447 h 955271"/>
              <a:gd name="connsiteX23" fmla="*/ 898586 w 5741575"/>
              <a:gd name="connsiteY23" fmla="*/ 808502 h 955271"/>
              <a:gd name="connsiteX24" fmla="*/ 924063 w 5741575"/>
              <a:gd name="connsiteY24" fmla="*/ 770210 h 955271"/>
              <a:gd name="connsiteX25" fmla="*/ 1212574 w 5741575"/>
              <a:gd name="connsiteY25" fmla="*/ 724238 h 955271"/>
              <a:gd name="connsiteX26" fmla="*/ 1280768 w 5741575"/>
              <a:gd name="connsiteY26" fmla="*/ 699122 h 955271"/>
              <a:gd name="connsiteX27" fmla="*/ 1352027 w 5741575"/>
              <a:gd name="connsiteY27" fmla="*/ 704323 h 955271"/>
              <a:gd name="connsiteX28" fmla="*/ 1374314 w 5741575"/>
              <a:gd name="connsiteY28" fmla="*/ 688815 h 955271"/>
              <a:gd name="connsiteX29" fmla="*/ 1378034 w 5741575"/>
              <a:gd name="connsiteY29" fmla="*/ 685842 h 955271"/>
              <a:gd name="connsiteX30" fmla="*/ 1395604 w 5741575"/>
              <a:gd name="connsiteY30" fmla="*/ 680460 h 955271"/>
              <a:gd name="connsiteX31" fmla="*/ 1397206 w 5741575"/>
              <a:gd name="connsiteY31" fmla="*/ 670793 h 955271"/>
              <a:gd name="connsiteX32" fmla="*/ 1421250 w 5741575"/>
              <a:gd name="connsiteY32" fmla="*/ 656855 h 955271"/>
              <a:gd name="connsiteX33" fmla="*/ 1454524 w 5741575"/>
              <a:gd name="connsiteY33" fmla="*/ 649224 h 955271"/>
              <a:gd name="connsiteX34" fmla="*/ 1616217 w 5741575"/>
              <a:gd name="connsiteY34" fmla="*/ 622107 h 955271"/>
              <a:gd name="connsiteX35" fmla="*/ 1710928 w 5741575"/>
              <a:gd name="connsiteY35" fmla="*/ 600666 h 955271"/>
              <a:gd name="connsiteX36" fmla="*/ 1743718 w 5741575"/>
              <a:gd name="connsiteY36" fmla="*/ 584327 h 955271"/>
              <a:gd name="connsiteX37" fmla="*/ 1873778 w 5741575"/>
              <a:gd name="connsiteY37" fmla="*/ 530130 h 955271"/>
              <a:gd name="connsiteX38" fmla="*/ 1988411 w 5741575"/>
              <a:gd name="connsiteY38" fmla="*/ 491599 h 955271"/>
              <a:gd name="connsiteX39" fmla="*/ 2085507 w 5741575"/>
              <a:gd name="connsiteY39" fmla="*/ 498527 h 955271"/>
              <a:gd name="connsiteX40" fmla="*/ 2090767 w 5741575"/>
              <a:gd name="connsiteY40" fmla="*/ 490616 h 955271"/>
              <a:gd name="connsiteX41" fmla="*/ 2151143 w 5741575"/>
              <a:gd name="connsiteY41" fmla="*/ 478332 h 955271"/>
              <a:gd name="connsiteX42" fmla="*/ 2378710 w 5741575"/>
              <a:gd name="connsiteY42" fmla="*/ 477570 h 955271"/>
              <a:gd name="connsiteX43" fmla="*/ 2496256 w 5741575"/>
              <a:gd name="connsiteY43" fmla="*/ 452396 h 955271"/>
              <a:gd name="connsiteX44" fmla="*/ 2535387 w 5741575"/>
              <a:gd name="connsiteY44" fmla="*/ 436645 h 955271"/>
              <a:gd name="connsiteX45" fmla="*/ 2601109 w 5741575"/>
              <a:gd name="connsiteY45" fmla="*/ 410678 h 955271"/>
              <a:gd name="connsiteX46" fmla="*/ 2643855 w 5741575"/>
              <a:gd name="connsiteY46" fmla="*/ 374482 h 955271"/>
              <a:gd name="connsiteX47" fmla="*/ 2657726 w 5741575"/>
              <a:gd name="connsiteY47" fmla="*/ 365841 h 955271"/>
              <a:gd name="connsiteX48" fmla="*/ 2687125 w 5741575"/>
              <a:gd name="connsiteY48" fmla="*/ 366820 h 955271"/>
              <a:gd name="connsiteX49" fmla="*/ 2697479 w 5741575"/>
              <a:gd name="connsiteY49" fmla="*/ 361430 h 955271"/>
              <a:gd name="connsiteX50" fmla="*/ 2701547 w 5741575"/>
              <a:gd name="connsiteY50" fmla="*/ 361545 h 955271"/>
              <a:gd name="connsiteX51" fmla="*/ 2711054 w 5741575"/>
              <a:gd name="connsiteY51" fmla="*/ 360597 h 955271"/>
              <a:gd name="connsiteX52" fmla="*/ 2710438 w 5741575"/>
              <a:gd name="connsiteY52" fmla="*/ 366958 h 955271"/>
              <a:gd name="connsiteX53" fmla="*/ 2722936 w 5741575"/>
              <a:gd name="connsiteY53" fmla="*/ 377633 h 955271"/>
              <a:gd name="connsiteX54" fmla="*/ 2777227 w 5741575"/>
              <a:gd name="connsiteY54" fmla="*/ 368972 h 955271"/>
              <a:gd name="connsiteX55" fmla="*/ 2779510 w 5741575"/>
              <a:gd name="connsiteY55" fmla="*/ 361652 h 955271"/>
              <a:gd name="connsiteX56" fmla="*/ 2786278 w 5741575"/>
              <a:gd name="connsiteY56" fmla="*/ 359869 h 955271"/>
              <a:gd name="connsiteX57" fmla="*/ 2792101 w 5741575"/>
              <a:gd name="connsiteY57" fmla="*/ 365927 h 955271"/>
              <a:gd name="connsiteX58" fmla="*/ 2885545 w 5741575"/>
              <a:gd name="connsiteY58" fmla="*/ 372818 h 955271"/>
              <a:gd name="connsiteX59" fmla="*/ 3009558 w 5741575"/>
              <a:gd name="connsiteY59" fmla="*/ 370573 h 955271"/>
              <a:gd name="connsiteX60" fmla="*/ 3095010 w 5741575"/>
              <a:gd name="connsiteY60" fmla="*/ 332454 h 955271"/>
              <a:gd name="connsiteX61" fmla="*/ 3103742 w 5741575"/>
              <a:gd name="connsiteY61" fmla="*/ 337974 h 955271"/>
              <a:gd name="connsiteX62" fmla="*/ 3165093 w 5741575"/>
              <a:gd name="connsiteY62" fmla="*/ 329459 h 955271"/>
              <a:gd name="connsiteX63" fmla="*/ 3373785 w 5741575"/>
              <a:gd name="connsiteY63" fmla="*/ 255680 h 955271"/>
              <a:gd name="connsiteX64" fmla="*/ 3493851 w 5741575"/>
              <a:gd name="connsiteY64" fmla="*/ 240255 h 955271"/>
              <a:gd name="connsiteX65" fmla="*/ 3537470 w 5741575"/>
              <a:gd name="connsiteY65" fmla="*/ 241867 h 955271"/>
              <a:gd name="connsiteX66" fmla="*/ 3610489 w 5741575"/>
              <a:gd name="connsiteY66" fmla="*/ 244128 h 955271"/>
              <a:gd name="connsiteX67" fmla="*/ 3667539 w 5741575"/>
              <a:gd name="connsiteY67" fmla="*/ 263271 h 955271"/>
              <a:gd name="connsiteX68" fmla="*/ 3727614 w 5741575"/>
              <a:gd name="connsiteY68" fmla="*/ 258245 h 955271"/>
              <a:gd name="connsiteX69" fmla="*/ 3738369 w 5741575"/>
              <a:gd name="connsiteY69" fmla="*/ 234506 h 955271"/>
              <a:gd name="connsiteX70" fmla="*/ 3803670 w 5741575"/>
              <a:gd name="connsiteY70" fmla="*/ 236457 h 955271"/>
              <a:gd name="connsiteX71" fmla="*/ 3903080 w 5741575"/>
              <a:gd name="connsiteY71" fmla="*/ 241890 h 955271"/>
              <a:gd name="connsiteX72" fmla="*/ 4114838 w 5741575"/>
              <a:gd name="connsiteY72" fmla="*/ 238165 h 955271"/>
              <a:gd name="connsiteX73" fmla="*/ 4271023 w 5741575"/>
              <a:gd name="connsiteY73" fmla="*/ 241959 h 955271"/>
              <a:gd name="connsiteX74" fmla="*/ 4367397 w 5741575"/>
              <a:gd name="connsiteY74" fmla="*/ 271442 h 955271"/>
              <a:gd name="connsiteX75" fmla="*/ 4495366 w 5741575"/>
              <a:gd name="connsiteY75" fmla="*/ 271618 h 955271"/>
              <a:gd name="connsiteX76" fmla="*/ 4517347 w 5741575"/>
              <a:gd name="connsiteY76" fmla="*/ 275639 h 955271"/>
              <a:gd name="connsiteX77" fmla="*/ 4546116 w 5741575"/>
              <a:gd name="connsiteY77" fmla="*/ 268568 h 955271"/>
              <a:gd name="connsiteX78" fmla="*/ 4661259 w 5741575"/>
              <a:gd name="connsiteY78" fmla="*/ 238966 h 955271"/>
              <a:gd name="connsiteX79" fmla="*/ 4750403 w 5741575"/>
              <a:gd name="connsiteY79" fmla="*/ 204364 h 955271"/>
              <a:gd name="connsiteX80" fmla="*/ 4867614 w 5741575"/>
              <a:gd name="connsiteY80" fmla="*/ 208668 h 955271"/>
              <a:gd name="connsiteX81" fmla="*/ 4937036 w 5741575"/>
              <a:gd name="connsiteY81" fmla="*/ 195446 h 955271"/>
              <a:gd name="connsiteX82" fmla="*/ 5047626 w 5741575"/>
              <a:gd name="connsiteY82" fmla="*/ 149604 h 955271"/>
              <a:gd name="connsiteX83" fmla="*/ 5200247 w 5741575"/>
              <a:gd name="connsiteY83" fmla="*/ 142695 h 955271"/>
              <a:gd name="connsiteX84" fmla="*/ 5235691 w 5741575"/>
              <a:gd name="connsiteY84" fmla="*/ 173330 h 955271"/>
              <a:gd name="connsiteX85" fmla="*/ 5280133 w 5741575"/>
              <a:gd name="connsiteY85" fmla="*/ 189342 h 955271"/>
              <a:gd name="connsiteX86" fmla="*/ 5291963 w 5741575"/>
              <a:gd name="connsiteY86" fmla="*/ 139446 h 955271"/>
              <a:gd name="connsiteX87" fmla="*/ 5418472 w 5741575"/>
              <a:gd name="connsiteY87" fmla="*/ 89163 h 955271"/>
              <a:gd name="connsiteX88" fmla="*/ 5482354 w 5741575"/>
              <a:gd name="connsiteY88" fmla="*/ 69470 h 955271"/>
              <a:gd name="connsiteX89" fmla="*/ 5583280 w 5741575"/>
              <a:gd name="connsiteY89" fmla="*/ 49787 h 955271"/>
              <a:gd name="connsiteX90" fmla="*/ 5613766 w 5741575"/>
              <a:gd name="connsiteY90" fmla="*/ 41855 h 955271"/>
              <a:gd name="connsiteX91" fmla="*/ 5684952 w 5741575"/>
              <a:gd name="connsiteY91" fmla="*/ 26088 h 955271"/>
              <a:gd name="connsiteX92" fmla="*/ 5741575 w 5741575"/>
              <a:gd name="connsiteY92"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570239 w 5741575"/>
              <a:gd name="connsiteY21" fmla="*/ 829596 h 955271"/>
              <a:gd name="connsiteX22" fmla="*/ 787156 w 5741575"/>
              <a:gd name="connsiteY22" fmla="*/ 838447 h 955271"/>
              <a:gd name="connsiteX23" fmla="*/ 898586 w 5741575"/>
              <a:gd name="connsiteY23" fmla="*/ 808502 h 955271"/>
              <a:gd name="connsiteX24" fmla="*/ 1212574 w 5741575"/>
              <a:gd name="connsiteY24" fmla="*/ 724238 h 955271"/>
              <a:gd name="connsiteX25" fmla="*/ 1280768 w 5741575"/>
              <a:gd name="connsiteY25" fmla="*/ 699122 h 955271"/>
              <a:gd name="connsiteX26" fmla="*/ 1352027 w 5741575"/>
              <a:gd name="connsiteY26" fmla="*/ 704323 h 955271"/>
              <a:gd name="connsiteX27" fmla="*/ 1374314 w 5741575"/>
              <a:gd name="connsiteY27" fmla="*/ 688815 h 955271"/>
              <a:gd name="connsiteX28" fmla="*/ 1378034 w 5741575"/>
              <a:gd name="connsiteY28" fmla="*/ 685842 h 955271"/>
              <a:gd name="connsiteX29" fmla="*/ 1395604 w 5741575"/>
              <a:gd name="connsiteY29" fmla="*/ 680460 h 955271"/>
              <a:gd name="connsiteX30" fmla="*/ 1397206 w 5741575"/>
              <a:gd name="connsiteY30" fmla="*/ 670793 h 955271"/>
              <a:gd name="connsiteX31" fmla="*/ 1421250 w 5741575"/>
              <a:gd name="connsiteY31" fmla="*/ 656855 h 955271"/>
              <a:gd name="connsiteX32" fmla="*/ 1454524 w 5741575"/>
              <a:gd name="connsiteY32" fmla="*/ 649224 h 955271"/>
              <a:gd name="connsiteX33" fmla="*/ 1616217 w 5741575"/>
              <a:gd name="connsiteY33" fmla="*/ 622107 h 955271"/>
              <a:gd name="connsiteX34" fmla="*/ 1710928 w 5741575"/>
              <a:gd name="connsiteY34" fmla="*/ 600666 h 955271"/>
              <a:gd name="connsiteX35" fmla="*/ 1743718 w 5741575"/>
              <a:gd name="connsiteY35" fmla="*/ 584327 h 955271"/>
              <a:gd name="connsiteX36" fmla="*/ 1873778 w 5741575"/>
              <a:gd name="connsiteY36" fmla="*/ 530130 h 955271"/>
              <a:gd name="connsiteX37" fmla="*/ 1988411 w 5741575"/>
              <a:gd name="connsiteY37" fmla="*/ 491599 h 955271"/>
              <a:gd name="connsiteX38" fmla="*/ 2085507 w 5741575"/>
              <a:gd name="connsiteY38" fmla="*/ 498527 h 955271"/>
              <a:gd name="connsiteX39" fmla="*/ 2090767 w 5741575"/>
              <a:gd name="connsiteY39" fmla="*/ 490616 h 955271"/>
              <a:gd name="connsiteX40" fmla="*/ 2151143 w 5741575"/>
              <a:gd name="connsiteY40" fmla="*/ 478332 h 955271"/>
              <a:gd name="connsiteX41" fmla="*/ 2378710 w 5741575"/>
              <a:gd name="connsiteY41" fmla="*/ 477570 h 955271"/>
              <a:gd name="connsiteX42" fmla="*/ 2496256 w 5741575"/>
              <a:gd name="connsiteY42" fmla="*/ 452396 h 955271"/>
              <a:gd name="connsiteX43" fmla="*/ 2535387 w 5741575"/>
              <a:gd name="connsiteY43" fmla="*/ 436645 h 955271"/>
              <a:gd name="connsiteX44" fmla="*/ 2601109 w 5741575"/>
              <a:gd name="connsiteY44" fmla="*/ 410678 h 955271"/>
              <a:gd name="connsiteX45" fmla="*/ 2643855 w 5741575"/>
              <a:gd name="connsiteY45" fmla="*/ 374482 h 955271"/>
              <a:gd name="connsiteX46" fmla="*/ 2657726 w 5741575"/>
              <a:gd name="connsiteY46" fmla="*/ 365841 h 955271"/>
              <a:gd name="connsiteX47" fmla="*/ 2687125 w 5741575"/>
              <a:gd name="connsiteY47" fmla="*/ 366820 h 955271"/>
              <a:gd name="connsiteX48" fmla="*/ 2697479 w 5741575"/>
              <a:gd name="connsiteY48" fmla="*/ 361430 h 955271"/>
              <a:gd name="connsiteX49" fmla="*/ 2701547 w 5741575"/>
              <a:gd name="connsiteY49" fmla="*/ 361545 h 955271"/>
              <a:gd name="connsiteX50" fmla="*/ 2711054 w 5741575"/>
              <a:gd name="connsiteY50" fmla="*/ 360597 h 955271"/>
              <a:gd name="connsiteX51" fmla="*/ 2710438 w 5741575"/>
              <a:gd name="connsiteY51" fmla="*/ 366958 h 955271"/>
              <a:gd name="connsiteX52" fmla="*/ 2722936 w 5741575"/>
              <a:gd name="connsiteY52" fmla="*/ 377633 h 955271"/>
              <a:gd name="connsiteX53" fmla="*/ 2777227 w 5741575"/>
              <a:gd name="connsiteY53" fmla="*/ 368972 h 955271"/>
              <a:gd name="connsiteX54" fmla="*/ 2779510 w 5741575"/>
              <a:gd name="connsiteY54" fmla="*/ 361652 h 955271"/>
              <a:gd name="connsiteX55" fmla="*/ 2786278 w 5741575"/>
              <a:gd name="connsiteY55" fmla="*/ 359869 h 955271"/>
              <a:gd name="connsiteX56" fmla="*/ 2792101 w 5741575"/>
              <a:gd name="connsiteY56" fmla="*/ 365927 h 955271"/>
              <a:gd name="connsiteX57" fmla="*/ 2885545 w 5741575"/>
              <a:gd name="connsiteY57" fmla="*/ 372818 h 955271"/>
              <a:gd name="connsiteX58" fmla="*/ 3009558 w 5741575"/>
              <a:gd name="connsiteY58" fmla="*/ 370573 h 955271"/>
              <a:gd name="connsiteX59" fmla="*/ 3095010 w 5741575"/>
              <a:gd name="connsiteY59" fmla="*/ 332454 h 955271"/>
              <a:gd name="connsiteX60" fmla="*/ 3103742 w 5741575"/>
              <a:gd name="connsiteY60" fmla="*/ 337974 h 955271"/>
              <a:gd name="connsiteX61" fmla="*/ 3165093 w 5741575"/>
              <a:gd name="connsiteY61" fmla="*/ 329459 h 955271"/>
              <a:gd name="connsiteX62" fmla="*/ 3373785 w 5741575"/>
              <a:gd name="connsiteY62" fmla="*/ 255680 h 955271"/>
              <a:gd name="connsiteX63" fmla="*/ 3493851 w 5741575"/>
              <a:gd name="connsiteY63" fmla="*/ 240255 h 955271"/>
              <a:gd name="connsiteX64" fmla="*/ 3537470 w 5741575"/>
              <a:gd name="connsiteY64" fmla="*/ 241867 h 955271"/>
              <a:gd name="connsiteX65" fmla="*/ 3610489 w 5741575"/>
              <a:gd name="connsiteY65" fmla="*/ 244128 h 955271"/>
              <a:gd name="connsiteX66" fmla="*/ 3667539 w 5741575"/>
              <a:gd name="connsiteY66" fmla="*/ 263271 h 955271"/>
              <a:gd name="connsiteX67" fmla="*/ 3727614 w 5741575"/>
              <a:gd name="connsiteY67" fmla="*/ 258245 h 955271"/>
              <a:gd name="connsiteX68" fmla="*/ 3738369 w 5741575"/>
              <a:gd name="connsiteY68" fmla="*/ 234506 h 955271"/>
              <a:gd name="connsiteX69" fmla="*/ 3803670 w 5741575"/>
              <a:gd name="connsiteY69" fmla="*/ 236457 h 955271"/>
              <a:gd name="connsiteX70" fmla="*/ 3903080 w 5741575"/>
              <a:gd name="connsiteY70" fmla="*/ 241890 h 955271"/>
              <a:gd name="connsiteX71" fmla="*/ 4114838 w 5741575"/>
              <a:gd name="connsiteY71" fmla="*/ 238165 h 955271"/>
              <a:gd name="connsiteX72" fmla="*/ 4271023 w 5741575"/>
              <a:gd name="connsiteY72" fmla="*/ 241959 h 955271"/>
              <a:gd name="connsiteX73" fmla="*/ 4367397 w 5741575"/>
              <a:gd name="connsiteY73" fmla="*/ 271442 h 955271"/>
              <a:gd name="connsiteX74" fmla="*/ 4495366 w 5741575"/>
              <a:gd name="connsiteY74" fmla="*/ 271618 h 955271"/>
              <a:gd name="connsiteX75" fmla="*/ 4517347 w 5741575"/>
              <a:gd name="connsiteY75" fmla="*/ 275639 h 955271"/>
              <a:gd name="connsiteX76" fmla="*/ 4546116 w 5741575"/>
              <a:gd name="connsiteY76" fmla="*/ 268568 h 955271"/>
              <a:gd name="connsiteX77" fmla="*/ 4661259 w 5741575"/>
              <a:gd name="connsiteY77" fmla="*/ 238966 h 955271"/>
              <a:gd name="connsiteX78" fmla="*/ 4750403 w 5741575"/>
              <a:gd name="connsiteY78" fmla="*/ 204364 h 955271"/>
              <a:gd name="connsiteX79" fmla="*/ 4867614 w 5741575"/>
              <a:gd name="connsiteY79" fmla="*/ 208668 h 955271"/>
              <a:gd name="connsiteX80" fmla="*/ 4937036 w 5741575"/>
              <a:gd name="connsiteY80" fmla="*/ 195446 h 955271"/>
              <a:gd name="connsiteX81" fmla="*/ 5047626 w 5741575"/>
              <a:gd name="connsiteY81" fmla="*/ 149604 h 955271"/>
              <a:gd name="connsiteX82" fmla="*/ 5200247 w 5741575"/>
              <a:gd name="connsiteY82" fmla="*/ 142695 h 955271"/>
              <a:gd name="connsiteX83" fmla="*/ 5235691 w 5741575"/>
              <a:gd name="connsiteY83" fmla="*/ 173330 h 955271"/>
              <a:gd name="connsiteX84" fmla="*/ 5280133 w 5741575"/>
              <a:gd name="connsiteY84" fmla="*/ 189342 h 955271"/>
              <a:gd name="connsiteX85" fmla="*/ 5291963 w 5741575"/>
              <a:gd name="connsiteY85" fmla="*/ 139446 h 955271"/>
              <a:gd name="connsiteX86" fmla="*/ 5418472 w 5741575"/>
              <a:gd name="connsiteY86" fmla="*/ 89163 h 955271"/>
              <a:gd name="connsiteX87" fmla="*/ 5482354 w 5741575"/>
              <a:gd name="connsiteY87" fmla="*/ 69470 h 955271"/>
              <a:gd name="connsiteX88" fmla="*/ 5583280 w 5741575"/>
              <a:gd name="connsiteY88" fmla="*/ 49787 h 955271"/>
              <a:gd name="connsiteX89" fmla="*/ 5613766 w 5741575"/>
              <a:gd name="connsiteY89" fmla="*/ 41855 h 955271"/>
              <a:gd name="connsiteX90" fmla="*/ 5684952 w 5741575"/>
              <a:gd name="connsiteY90" fmla="*/ 26088 h 955271"/>
              <a:gd name="connsiteX91" fmla="*/ 5741575 w 5741575"/>
              <a:gd name="connsiteY91"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570239 w 5741575"/>
              <a:gd name="connsiteY21" fmla="*/ 829596 h 955271"/>
              <a:gd name="connsiteX22" fmla="*/ 787156 w 5741575"/>
              <a:gd name="connsiteY22" fmla="*/ 838447 h 955271"/>
              <a:gd name="connsiteX23" fmla="*/ 948872 w 5741575"/>
              <a:gd name="connsiteY23" fmla="*/ 772201 h 955271"/>
              <a:gd name="connsiteX24" fmla="*/ 1212574 w 5741575"/>
              <a:gd name="connsiteY24" fmla="*/ 724238 h 955271"/>
              <a:gd name="connsiteX25" fmla="*/ 1280768 w 5741575"/>
              <a:gd name="connsiteY25" fmla="*/ 699122 h 955271"/>
              <a:gd name="connsiteX26" fmla="*/ 1352027 w 5741575"/>
              <a:gd name="connsiteY26" fmla="*/ 704323 h 955271"/>
              <a:gd name="connsiteX27" fmla="*/ 1374314 w 5741575"/>
              <a:gd name="connsiteY27" fmla="*/ 688815 h 955271"/>
              <a:gd name="connsiteX28" fmla="*/ 1378034 w 5741575"/>
              <a:gd name="connsiteY28" fmla="*/ 685842 h 955271"/>
              <a:gd name="connsiteX29" fmla="*/ 1395604 w 5741575"/>
              <a:gd name="connsiteY29" fmla="*/ 680460 h 955271"/>
              <a:gd name="connsiteX30" fmla="*/ 1397206 w 5741575"/>
              <a:gd name="connsiteY30" fmla="*/ 670793 h 955271"/>
              <a:gd name="connsiteX31" fmla="*/ 1421250 w 5741575"/>
              <a:gd name="connsiteY31" fmla="*/ 656855 h 955271"/>
              <a:gd name="connsiteX32" fmla="*/ 1454524 w 5741575"/>
              <a:gd name="connsiteY32" fmla="*/ 649224 h 955271"/>
              <a:gd name="connsiteX33" fmla="*/ 1616217 w 5741575"/>
              <a:gd name="connsiteY33" fmla="*/ 622107 h 955271"/>
              <a:gd name="connsiteX34" fmla="*/ 1710928 w 5741575"/>
              <a:gd name="connsiteY34" fmla="*/ 600666 h 955271"/>
              <a:gd name="connsiteX35" fmla="*/ 1743718 w 5741575"/>
              <a:gd name="connsiteY35" fmla="*/ 584327 h 955271"/>
              <a:gd name="connsiteX36" fmla="*/ 1873778 w 5741575"/>
              <a:gd name="connsiteY36" fmla="*/ 530130 h 955271"/>
              <a:gd name="connsiteX37" fmla="*/ 1988411 w 5741575"/>
              <a:gd name="connsiteY37" fmla="*/ 491599 h 955271"/>
              <a:gd name="connsiteX38" fmla="*/ 2085507 w 5741575"/>
              <a:gd name="connsiteY38" fmla="*/ 498527 h 955271"/>
              <a:gd name="connsiteX39" fmla="*/ 2090767 w 5741575"/>
              <a:gd name="connsiteY39" fmla="*/ 490616 h 955271"/>
              <a:gd name="connsiteX40" fmla="*/ 2151143 w 5741575"/>
              <a:gd name="connsiteY40" fmla="*/ 478332 h 955271"/>
              <a:gd name="connsiteX41" fmla="*/ 2378710 w 5741575"/>
              <a:gd name="connsiteY41" fmla="*/ 477570 h 955271"/>
              <a:gd name="connsiteX42" fmla="*/ 2496256 w 5741575"/>
              <a:gd name="connsiteY42" fmla="*/ 452396 h 955271"/>
              <a:gd name="connsiteX43" fmla="*/ 2535387 w 5741575"/>
              <a:gd name="connsiteY43" fmla="*/ 436645 h 955271"/>
              <a:gd name="connsiteX44" fmla="*/ 2601109 w 5741575"/>
              <a:gd name="connsiteY44" fmla="*/ 410678 h 955271"/>
              <a:gd name="connsiteX45" fmla="*/ 2643855 w 5741575"/>
              <a:gd name="connsiteY45" fmla="*/ 374482 h 955271"/>
              <a:gd name="connsiteX46" fmla="*/ 2657726 w 5741575"/>
              <a:gd name="connsiteY46" fmla="*/ 365841 h 955271"/>
              <a:gd name="connsiteX47" fmla="*/ 2687125 w 5741575"/>
              <a:gd name="connsiteY47" fmla="*/ 366820 h 955271"/>
              <a:gd name="connsiteX48" fmla="*/ 2697479 w 5741575"/>
              <a:gd name="connsiteY48" fmla="*/ 361430 h 955271"/>
              <a:gd name="connsiteX49" fmla="*/ 2701547 w 5741575"/>
              <a:gd name="connsiteY49" fmla="*/ 361545 h 955271"/>
              <a:gd name="connsiteX50" fmla="*/ 2711054 w 5741575"/>
              <a:gd name="connsiteY50" fmla="*/ 360597 h 955271"/>
              <a:gd name="connsiteX51" fmla="*/ 2710438 w 5741575"/>
              <a:gd name="connsiteY51" fmla="*/ 366958 h 955271"/>
              <a:gd name="connsiteX52" fmla="*/ 2722936 w 5741575"/>
              <a:gd name="connsiteY52" fmla="*/ 377633 h 955271"/>
              <a:gd name="connsiteX53" fmla="*/ 2777227 w 5741575"/>
              <a:gd name="connsiteY53" fmla="*/ 368972 h 955271"/>
              <a:gd name="connsiteX54" fmla="*/ 2779510 w 5741575"/>
              <a:gd name="connsiteY54" fmla="*/ 361652 h 955271"/>
              <a:gd name="connsiteX55" fmla="*/ 2786278 w 5741575"/>
              <a:gd name="connsiteY55" fmla="*/ 359869 h 955271"/>
              <a:gd name="connsiteX56" fmla="*/ 2792101 w 5741575"/>
              <a:gd name="connsiteY56" fmla="*/ 365927 h 955271"/>
              <a:gd name="connsiteX57" fmla="*/ 2885545 w 5741575"/>
              <a:gd name="connsiteY57" fmla="*/ 372818 h 955271"/>
              <a:gd name="connsiteX58" fmla="*/ 3009558 w 5741575"/>
              <a:gd name="connsiteY58" fmla="*/ 370573 h 955271"/>
              <a:gd name="connsiteX59" fmla="*/ 3095010 w 5741575"/>
              <a:gd name="connsiteY59" fmla="*/ 332454 h 955271"/>
              <a:gd name="connsiteX60" fmla="*/ 3103742 w 5741575"/>
              <a:gd name="connsiteY60" fmla="*/ 337974 h 955271"/>
              <a:gd name="connsiteX61" fmla="*/ 3165093 w 5741575"/>
              <a:gd name="connsiteY61" fmla="*/ 329459 h 955271"/>
              <a:gd name="connsiteX62" fmla="*/ 3373785 w 5741575"/>
              <a:gd name="connsiteY62" fmla="*/ 255680 h 955271"/>
              <a:gd name="connsiteX63" fmla="*/ 3493851 w 5741575"/>
              <a:gd name="connsiteY63" fmla="*/ 240255 h 955271"/>
              <a:gd name="connsiteX64" fmla="*/ 3537470 w 5741575"/>
              <a:gd name="connsiteY64" fmla="*/ 241867 h 955271"/>
              <a:gd name="connsiteX65" fmla="*/ 3610489 w 5741575"/>
              <a:gd name="connsiteY65" fmla="*/ 244128 h 955271"/>
              <a:gd name="connsiteX66" fmla="*/ 3667539 w 5741575"/>
              <a:gd name="connsiteY66" fmla="*/ 263271 h 955271"/>
              <a:gd name="connsiteX67" fmla="*/ 3727614 w 5741575"/>
              <a:gd name="connsiteY67" fmla="*/ 258245 h 955271"/>
              <a:gd name="connsiteX68" fmla="*/ 3738369 w 5741575"/>
              <a:gd name="connsiteY68" fmla="*/ 234506 h 955271"/>
              <a:gd name="connsiteX69" fmla="*/ 3803670 w 5741575"/>
              <a:gd name="connsiteY69" fmla="*/ 236457 h 955271"/>
              <a:gd name="connsiteX70" fmla="*/ 3903080 w 5741575"/>
              <a:gd name="connsiteY70" fmla="*/ 241890 h 955271"/>
              <a:gd name="connsiteX71" fmla="*/ 4114838 w 5741575"/>
              <a:gd name="connsiteY71" fmla="*/ 238165 h 955271"/>
              <a:gd name="connsiteX72" fmla="*/ 4271023 w 5741575"/>
              <a:gd name="connsiteY72" fmla="*/ 241959 h 955271"/>
              <a:gd name="connsiteX73" fmla="*/ 4367397 w 5741575"/>
              <a:gd name="connsiteY73" fmla="*/ 271442 h 955271"/>
              <a:gd name="connsiteX74" fmla="*/ 4495366 w 5741575"/>
              <a:gd name="connsiteY74" fmla="*/ 271618 h 955271"/>
              <a:gd name="connsiteX75" fmla="*/ 4517347 w 5741575"/>
              <a:gd name="connsiteY75" fmla="*/ 275639 h 955271"/>
              <a:gd name="connsiteX76" fmla="*/ 4546116 w 5741575"/>
              <a:gd name="connsiteY76" fmla="*/ 268568 h 955271"/>
              <a:gd name="connsiteX77" fmla="*/ 4661259 w 5741575"/>
              <a:gd name="connsiteY77" fmla="*/ 238966 h 955271"/>
              <a:gd name="connsiteX78" fmla="*/ 4750403 w 5741575"/>
              <a:gd name="connsiteY78" fmla="*/ 204364 h 955271"/>
              <a:gd name="connsiteX79" fmla="*/ 4867614 w 5741575"/>
              <a:gd name="connsiteY79" fmla="*/ 208668 h 955271"/>
              <a:gd name="connsiteX80" fmla="*/ 4937036 w 5741575"/>
              <a:gd name="connsiteY80" fmla="*/ 195446 h 955271"/>
              <a:gd name="connsiteX81" fmla="*/ 5047626 w 5741575"/>
              <a:gd name="connsiteY81" fmla="*/ 149604 h 955271"/>
              <a:gd name="connsiteX82" fmla="*/ 5200247 w 5741575"/>
              <a:gd name="connsiteY82" fmla="*/ 142695 h 955271"/>
              <a:gd name="connsiteX83" fmla="*/ 5235691 w 5741575"/>
              <a:gd name="connsiteY83" fmla="*/ 173330 h 955271"/>
              <a:gd name="connsiteX84" fmla="*/ 5280133 w 5741575"/>
              <a:gd name="connsiteY84" fmla="*/ 189342 h 955271"/>
              <a:gd name="connsiteX85" fmla="*/ 5291963 w 5741575"/>
              <a:gd name="connsiteY85" fmla="*/ 139446 h 955271"/>
              <a:gd name="connsiteX86" fmla="*/ 5418472 w 5741575"/>
              <a:gd name="connsiteY86" fmla="*/ 89163 h 955271"/>
              <a:gd name="connsiteX87" fmla="*/ 5482354 w 5741575"/>
              <a:gd name="connsiteY87" fmla="*/ 69470 h 955271"/>
              <a:gd name="connsiteX88" fmla="*/ 5583280 w 5741575"/>
              <a:gd name="connsiteY88" fmla="*/ 49787 h 955271"/>
              <a:gd name="connsiteX89" fmla="*/ 5613766 w 5741575"/>
              <a:gd name="connsiteY89" fmla="*/ 41855 h 955271"/>
              <a:gd name="connsiteX90" fmla="*/ 5684952 w 5741575"/>
              <a:gd name="connsiteY90" fmla="*/ 26088 h 955271"/>
              <a:gd name="connsiteX91" fmla="*/ 5741575 w 5741575"/>
              <a:gd name="connsiteY91"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570239 w 5741575"/>
              <a:gd name="connsiteY21" fmla="*/ 829596 h 955271"/>
              <a:gd name="connsiteX22" fmla="*/ 787156 w 5741575"/>
              <a:gd name="connsiteY22" fmla="*/ 838447 h 955271"/>
              <a:gd name="connsiteX23" fmla="*/ 948872 w 5741575"/>
              <a:gd name="connsiteY23" fmla="*/ 772201 h 955271"/>
              <a:gd name="connsiteX24" fmla="*/ 1212574 w 5741575"/>
              <a:gd name="connsiteY24" fmla="*/ 724238 h 955271"/>
              <a:gd name="connsiteX25" fmla="*/ 1280768 w 5741575"/>
              <a:gd name="connsiteY25" fmla="*/ 699122 h 955271"/>
              <a:gd name="connsiteX26" fmla="*/ 1352027 w 5741575"/>
              <a:gd name="connsiteY26" fmla="*/ 704323 h 955271"/>
              <a:gd name="connsiteX27" fmla="*/ 1374314 w 5741575"/>
              <a:gd name="connsiteY27" fmla="*/ 688815 h 955271"/>
              <a:gd name="connsiteX28" fmla="*/ 1378034 w 5741575"/>
              <a:gd name="connsiteY28" fmla="*/ 685842 h 955271"/>
              <a:gd name="connsiteX29" fmla="*/ 1395604 w 5741575"/>
              <a:gd name="connsiteY29" fmla="*/ 680460 h 955271"/>
              <a:gd name="connsiteX30" fmla="*/ 1397206 w 5741575"/>
              <a:gd name="connsiteY30" fmla="*/ 670793 h 955271"/>
              <a:gd name="connsiteX31" fmla="*/ 1421250 w 5741575"/>
              <a:gd name="connsiteY31" fmla="*/ 656855 h 955271"/>
              <a:gd name="connsiteX32" fmla="*/ 1454524 w 5741575"/>
              <a:gd name="connsiteY32" fmla="*/ 649224 h 955271"/>
              <a:gd name="connsiteX33" fmla="*/ 1616217 w 5741575"/>
              <a:gd name="connsiteY33" fmla="*/ 622107 h 955271"/>
              <a:gd name="connsiteX34" fmla="*/ 1710928 w 5741575"/>
              <a:gd name="connsiteY34" fmla="*/ 600666 h 955271"/>
              <a:gd name="connsiteX35" fmla="*/ 1743718 w 5741575"/>
              <a:gd name="connsiteY35" fmla="*/ 584327 h 955271"/>
              <a:gd name="connsiteX36" fmla="*/ 1873778 w 5741575"/>
              <a:gd name="connsiteY36" fmla="*/ 530130 h 955271"/>
              <a:gd name="connsiteX37" fmla="*/ 1988411 w 5741575"/>
              <a:gd name="connsiteY37" fmla="*/ 491599 h 955271"/>
              <a:gd name="connsiteX38" fmla="*/ 2085507 w 5741575"/>
              <a:gd name="connsiteY38" fmla="*/ 498527 h 955271"/>
              <a:gd name="connsiteX39" fmla="*/ 2090767 w 5741575"/>
              <a:gd name="connsiteY39" fmla="*/ 490616 h 955271"/>
              <a:gd name="connsiteX40" fmla="*/ 2151143 w 5741575"/>
              <a:gd name="connsiteY40" fmla="*/ 478332 h 955271"/>
              <a:gd name="connsiteX41" fmla="*/ 2378710 w 5741575"/>
              <a:gd name="connsiteY41" fmla="*/ 477570 h 955271"/>
              <a:gd name="connsiteX42" fmla="*/ 2496256 w 5741575"/>
              <a:gd name="connsiteY42" fmla="*/ 452396 h 955271"/>
              <a:gd name="connsiteX43" fmla="*/ 2535387 w 5741575"/>
              <a:gd name="connsiteY43" fmla="*/ 436645 h 955271"/>
              <a:gd name="connsiteX44" fmla="*/ 2601109 w 5741575"/>
              <a:gd name="connsiteY44" fmla="*/ 410678 h 955271"/>
              <a:gd name="connsiteX45" fmla="*/ 2643855 w 5741575"/>
              <a:gd name="connsiteY45" fmla="*/ 374482 h 955271"/>
              <a:gd name="connsiteX46" fmla="*/ 2657726 w 5741575"/>
              <a:gd name="connsiteY46" fmla="*/ 365841 h 955271"/>
              <a:gd name="connsiteX47" fmla="*/ 2687125 w 5741575"/>
              <a:gd name="connsiteY47" fmla="*/ 366820 h 955271"/>
              <a:gd name="connsiteX48" fmla="*/ 2697479 w 5741575"/>
              <a:gd name="connsiteY48" fmla="*/ 361430 h 955271"/>
              <a:gd name="connsiteX49" fmla="*/ 2701547 w 5741575"/>
              <a:gd name="connsiteY49" fmla="*/ 361545 h 955271"/>
              <a:gd name="connsiteX50" fmla="*/ 2711054 w 5741575"/>
              <a:gd name="connsiteY50" fmla="*/ 360597 h 955271"/>
              <a:gd name="connsiteX51" fmla="*/ 2710438 w 5741575"/>
              <a:gd name="connsiteY51" fmla="*/ 366958 h 955271"/>
              <a:gd name="connsiteX52" fmla="*/ 2722936 w 5741575"/>
              <a:gd name="connsiteY52" fmla="*/ 377633 h 955271"/>
              <a:gd name="connsiteX53" fmla="*/ 2777227 w 5741575"/>
              <a:gd name="connsiteY53" fmla="*/ 368972 h 955271"/>
              <a:gd name="connsiteX54" fmla="*/ 2779510 w 5741575"/>
              <a:gd name="connsiteY54" fmla="*/ 361652 h 955271"/>
              <a:gd name="connsiteX55" fmla="*/ 2786278 w 5741575"/>
              <a:gd name="connsiteY55" fmla="*/ 359869 h 955271"/>
              <a:gd name="connsiteX56" fmla="*/ 2792101 w 5741575"/>
              <a:gd name="connsiteY56" fmla="*/ 365927 h 955271"/>
              <a:gd name="connsiteX57" fmla="*/ 2885545 w 5741575"/>
              <a:gd name="connsiteY57" fmla="*/ 372818 h 955271"/>
              <a:gd name="connsiteX58" fmla="*/ 3009558 w 5741575"/>
              <a:gd name="connsiteY58" fmla="*/ 370573 h 955271"/>
              <a:gd name="connsiteX59" fmla="*/ 3095010 w 5741575"/>
              <a:gd name="connsiteY59" fmla="*/ 332454 h 955271"/>
              <a:gd name="connsiteX60" fmla="*/ 3103742 w 5741575"/>
              <a:gd name="connsiteY60" fmla="*/ 337974 h 955271"/>
              <a:gd name="connsiteX61" fmla="*/ 3165093 w 5741575"/>
              <a:gd name="connsiteY61" fmla="*/ 329459 h 955271"/>
              <a:gd name="connsiteX62" fmla="*/ 3373785 w 5741575"/>
              <a:gd name="connsiteY62" fmla="*/ 255680 h 955271"/>
              <a:gd name="connsiteX63" fmla="*/ 3493851 w 5741575"/>
              <a:gd name="connsiteY63" fmla="*/ 240255 h 955271"/>
              <a:gd name="connsiteX64" fmla="*/ 3537470 w 5741575"/>
              <a:gd name="connsiteY64" fmla="*/ 241867 h 955271"/>
              <a:gd name="connsiteX65" fmla="*/ 3610489 w 5741575"/>
              <a:gd name="connsiteY65" fmla="*/ 244128 h 955271"/>
              <a:gd name="connsiteX66" fmla="*/ 3667539 w 5741575"/>
              <a:gd name="connsiteY66" fmla="*/ 263271 h 955271"/>
              <a:gd name="connsiteX67" fmla="*/ 3727614 w 5741575"/>
              <a:gd name="connsiteY67" fmla="*/ 258245 h 955271"/>
              <a:gd name="connsiteX68" fmla="*/ 3738369 w 5741575"/>
              <a:gd name="connsiteY68" fmla="*/ 234506 h 955271"/>
              <a:gd name="connsiteX69" fmla="*/ 3803670 w 5741575"/>
              <a:gd name="connsiteY69" fmla="*/ 236457 h 955271"/>
              <a:gd name="connsiteX70" fmla="*/ 3903080 w 5741575"/>
              <a:gd name="connsiteY70" fmla="*/ 241890 h 955271"/>
              <a:gd name="connsiteX71" fmla="*/ 4114838 w 5741575"/>
              <a:gd name="connsiteY71" fmla="*/ 238165 h 955271"/>
              <a:gd name="connsiteX72" fmla="*/ 4271023 w 5741575"/>
              <a:gd name="connsiteY72" fmla="*/ 241959 h 955271"/>
              <a:gd name="connsiteX73" fmla="*/ 4367397 w 5741575"/>
              <a:gd name="connsiteY73" fmla="*/ 271442 h 955271"/>
              <a:gd name="connsiteX74" fmla="*/ 4495366 w 5741575"/>
              <a:gd name="connsiteY74" fmla="*/ 271618 h 955271"/>
              <a:gd name="connsiteX75" fmla="*/ 4517347 w 5741575"/>
              <a:gd name="connsiteY75" fmla="*/ 275639 h 955271"/>
              <a:gd name="connsiteX76" fmla="*/ 4546116 w 5741575"/>
              <a:gd name="connsiteY76" fmla="*/ 268568 h 955271"/>
              <a:gd name="connsiteX77" fmla="*/ 4661259 w 5741575"/>
              <a:gd name="connsiteY77" fmla="*/ 238966 h 955271"/>
              <a:gd name="connsiteX78" fmla="*/ 4750403 w 5741575"/>
              <a:gd name="connsiteY78" fmla="*/ 204364 h 955271"/>
              <a:gd name="connsiteX79" fmla="*/ 4867614 w 5741575"/>
              <a:gd name="connsiteY79" fmla="*/ 208668 h 955271"/>
              <a:gd name="connsiteX80" fmla="*/ 4937036 w 5741575"/>
              <a:gd name="connsiteY80" fmla="*/ 195446 h 955271"/>
              <a:gd name="connsiteX81" fmla="*/ 5047626 w 5741575"/>
              <a:gd name="connsiteY81" fmla="*/ 149604 h 955271"/>
              <a:gd name="connsiteX82" fmla="*/ 5200247 w 5741575"/>
              <a:gd name="connsiteY82" fmla="*/ 142695 h 955271"/>
              <a:gd name="connsiteX83" fmla="*/ 5235691 w 5741575"/>
              <a:gd name="connsiteY83" fmla="*/ 173330 h 955271"/>
              <a:gd name="connsiteX84" fmla="*/ 5280133 w 5741575"/>
              <a:gd name="connsiteY84" fmla="*/ 189342 h 955271"/>
              <a:gd name="connsiteX85" fmla="*/ 5291963 w 5741575"/>
              <a:gd name="connsiteY85" fmla="*/ 139446 h 955271"/>
              <a:gd name="connsiteX86" fmla="*/ 5418472 w 5741575"/>
              <a:gd name="connsiteY86" fmla="*/ 89163 h 955271"/>
              <a:gd name="connsiteX87" fmla="*/ 5482354 w 5741575"/>
              <a:gd name="connsiteY87" fmla="*/ 69470 h 955271"/>
              <a:gd name="connsiteX88" fmla="*/ 5583280 w 5741575"/>
              <a:gd name="connsiteY88" fmla="*/ 49787 h 955271"/>
              <a:gd name="connsiteX89" fmla="*/ 5613766 w 5741575"/>
              <a:gd name="connsiteY89" fmla="*/ 41855 h 955271"/>
              <a:gd name="connsiteX90" fmla="*/ 5684952 w 5741575"/>
              <a:gd name="connsiteY90" fmla="*/ 26088 h 955271"/>
              <a:gd name="connsiteX91" fmla="*/ 5741575 w 5741575"/>
              <a:gd name="connsiteY91"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570239 w 5741575"/>
              <a:gd name="connsiteY21" fmla="*/ 829596 h 955271"/>
              <a:gd name="connsiteX22" fmla="*/ 787156 w 5741575"/>
              <a:gd name="connsiteY22" fmla="*/ 838447 h 955271"/>
              <a:gd name="connsiteX23" fmla="*/ 948872 w 5741575"/>
              <a:gd name="connsiteY23" fmla="*/ 772201 h 955271"/>
              <a:gd name="connsiteX24" fmla="*/ 1212574 w 5741575"/>
              <a:gd name="connsiteY24" fmla="*/ 724238 h 955271"/>
              <a:gd name="connsiteX25" fmla="*/ 1280768 w 5741575"/>
              <a:gd name="connsiteY25" fmla="*/ 699122 h 955271"/>
              <a:gd name="connsiteX26" fmla="*/ 1352027 w 5741575"/>
              <a:gd name="connsiteY26" fmla="*/ 704323 h 955271"/>
              <a:gd name="connsiteX27" fmla="*/ 1374314 w 5741575"/>
              <a:gd name="connsiteY27" fmla="*/ 688815 h 955271"/>
              <a:gd name="connsiteX28" fmla="*/ 1378034 w 5741575"/>
              <a:gd name="connsiteY28" fmla="*/ 685842 h 955271"/>
              <a:gd name="connsiteX29" fmla="*/ 1395604 w 5741575"/>
              <a:gd name="connsiteY29" fmla="*/ 680460 h 955271"/>
              <a:gd name="connsiteX30" fmla="*/ 1397206 w 5741575"/>
              <a:gd name="connsiteY30" fmla="*/ 670793 h 955271"/>
              <a:gd name="connsiteX31" fmla="*/ 1421250 w 5741575"/>
              <a:gd name="connsiteY31" fmla="*/ 656855 h 955271"/>
              <a:gd name="connsiteX32" fmla="*/ 1454524 w 5741575"/>
              <a:gd name="connsiteY32" fmla="*/ 649224 h 955271"/>
              <a:gd name="connsiteX33" fmla="*/ 1616217 w 5741575"/>
              <a:gd name="connsiteY33" fmla="*/ 622107 h 955271"/>
              <a:gd name="connsiteX34" fmla="*/ 1710928 w 5741575"/>
              <a:gd name="connsiteY34" fmla="*/ 600666 h 955271"/>
              <a:gd name="connsiteX35" fmla="*/ 1743718 w 5741575"/>
              <a:gd name="connsiteY35" fmla="*/ 584327 h 955271"/>
              <a:gd name="connsiteX36" fmla="*/ 1873778 w 5741575"/>
              <a:gd name="connsiteY36" fmla="*/ 530130 h 955271"/>
              <a:gd name="connsiteX37" fmla="*/ 1988411 w 5741575"/>
              <a:gd name="connsiteY37" fmla="*/ 491599 h 955271"/>
              <a:gd name="connsiteX38" fmla="*/ 2085507 w 5741575"/>
              <a:gd name="connsiteY38" fmla="*/ 498527 h 955271"/>
              <a:gd name="connsiteX39" fmla="*/ 2090767 w 5741575"/>
              <a:gd name="connsiteY39" fmla="*/ 490616 h 955271"/>
              <a:gd name="connsiteX40" fmla="*/ 2151143 w 5741575"/>
              <a:gd name="connsiteY40" fmla="*/ 478332 h 955271"/>
              <a:gd name="connsiteX41" fmla="*/ 2378710 w 5741575"/>
              <a:gd name="connsiteY41" fmla="*/ 477570 h 955271"/>
              <a:gd name="connsiteX42" fmla="*/ 2496256 w 5741575"/>
              <a:gd name="connsiteY42" fmla="*/ 452396 h 955271"/>
              <a:gd name="connsiteX43" fmla="*/ 2535387 w 5741575"/>
              <a:gd name="connsiteY43" fmla="*/ 436645 h 955271"/>
              <a:gd name="connsiteX44" fmla="*/ 2601109 w 5741575"/>
              <a:gd name="connsiteY44" fmla="*/ 410678 h 955271"/>
              <a:gd name="connsiteX45" fmla="*/ 2643855 w 5741575"/>
              <a:gd name="connsiteY45" fmla="*/ 374482 h 955271"/>
              <a:gd name="connsiteX46" fmla="*/ 2657726 w 5741575"/>
              <a:gd name="connsiteY46" fmla="*/ 365841 h 955271"/>
              <a:gd name="connsiteX47" fmla="*/ 2687125 w 5741575"/>
              <a:gd name="connsiteY47" fmla="*/ 366820 h 955271"/>
              <a:gd name="connsiteX48" fmla="*/ 2697479 w 5741575"/>
              <a:gd name="connsiteY48" fmla="*/ 361430 h 955271"/>
              <a:gd name="connsiteX49" fmla="*/ 2701547 w 5741575"/>
              <a:gd name="connsiteY49" fmla="*/ 361545 h 955271"/>
              <a:gd name="connsiteX50" fmla="*/ 2711054 w 5741575"/>
              <a:gd name="connsiteY50" fmla="*/ 360597 h 955271"/>
              <a:gd name="connsiteX51" fmla="*/ 2710438 w 5741575"/>
              <a:gd name="connsiteY51" fmla="*/ 366958 h 955271"/>
              <a:gd name="connsiteX52" fmla="*/ 2722936 w 5741575"/>
              <a:gd name="connsiteY52" fmla="*/ 377633 h 955271"/>
              <a:gd name="connsiteX53" fmla="*/ 2777227 w 5741575"/>
              <a:gd name="connsiteY53" fmla="*/ 368972 h 955271"/>
              <a:gd name="connsiteX54" fmla="*/ 2779510 w 5741575"/>
              <a:gd name="connsiteY54" fmla="*/ 361652 h 955271"/>
              <a:gd name="connsiteX55" fmla="*/ 2786278 w 5741575"/>
              <a:gd name="connsiteY55" fmla="*/ 359869 h 955271"/>
              <a:gd name="connsiteX56" fmla="*/ 2792101 w 5741575"/>
              <a:gd name="connsiteY56" fmla="*/ 365927 h 955271"/>
              <a:gd name="connsiteX57" fmla="*/ 2885545 w 5741575"/>
              <a:gd name="connsiteY57" fmla="*/ 372818 h 955271"/>
              <a:gd name="connsiteX58" fmla="*/ 3009558 w 5741575"/>
              <a:gd name="connsiteY58" fmla="*/ 370573 h 955271"/>
              <a:gd name="connsiteX59" fmla="*/ 3095010 w 5741575"/>
              <a:gd name="connsiteY59" fmla="*/ 332454 h 955271"/>
              <a:gd name="connsiteX60" fmla="*/ 3103742 w 5741575"/>
              <a:gd name="connsiteY60" fmla="*/ 337974 h 955271"/>
              <a:gd name="connsiteX61" fmla="*/ 3165093 w 5741575"/>
              <a:gd name="connsiteY61" fmla="*/ 329459 h 955271"/>
              <a:gd name="connsiteX62" fmla="*/ 3373785 w 5741575"/>
              <a:gd name="connsiteY62" fmla="*/ 255680 h 955271"/>
              <a:gd name="connsiteX63" fmla="*/ 3493851 w 5741575"/>
              <a:gd name="connsiteY63" fmla="*/ 240255 h 955271"/>
              <a:gd name="connsiteX64" fmla="*/ 3537470 w 5741575"/>
              <a:gd name="connsiteY64" fmla="*/ 241867 h 955271"/>
              <a:gd name="connsiteX65" fmla="*/ 3610489 w 5741575"/>
              <a:gd name="connsiteY65" fmla="*/ 244128 h 955271"/>
              <a:gd name="connsiteX66" fmla="*/ 3667539 w 5741575"/>
              <a:gd name="connsiteY66" fmla="*/ 263271 h 955271"/>
              <a:gd name="connsiteX67" fmla="*/ 3727614 w 5741575"/>
              <a:gd name="connsiteY67" fmla="*/ 258245 h 955271"/>
              <a:gd name="connsiteX68" fmla="*/ 3738369 w 5741575"/>
              <a:gd name="connsiteY68" fmla="*/ 234506 h 955271"/>
              <a:gd name="connsiteX69" fmla="*/ 3803670 w 5741575"/>
              <a:gd name="connsiteY69" fmla="*/ 236457 h 955271"/>
              <a:gd name="connsiteX70" fmla="*/ 3903080 w 5741575"/>
              <a:gd name="connsiteY70" fmla="*/ 241890 h 955271"/>
              <a:gd name="connsiteX71" fmla="*/ 4114838 w 5741575"/>
              <a:gd name="connsiteY71" fmla="*/ 238165 h 955271"/>
              <a:gd name="connsiteX72" fmla="*/ 4271023 w 5741575"/>
              <a:gd name="connsiteY72" fmla="*/ 241959 h 955271"/>
              <a:gd name="connsiteX73" fmla="*/ 4367397 w 5741575"/>
              <a:gd name="connsiteY73" fmla="*/ 271442 h 955271"/>
              <a:gd name="connsiteX74" fmla="*/ 4495366 w 5741575"/>
              <a:gd name="connsiteY74" fmla="*/ 271618 h 955271"/>
              <a:gd name="connsiteX75" fmla="*/ 4517347 w 5741575"/>
              <a:gd name="connsiteY75" fmla="*/ 275639 h 955271"/>
              <a:gd name="connsiteX76" fmla="*/ 4546116 w 5741575"/>
              <a:gd name="connsiteY76" fmla="*/ 268568 h 955271"/>
              <a:gd name="connsiteX77" fmla="*/ 4661259 w 5741575"/>
              <a:gd name="connsiteY77" fmla="*/ 238966 h 955271"/>
              <a:gd name="connsiteX78" fmla="*/ 4750403 w 5741575"/>
              <a:gd name="connsiteY78" fmla="*/ 204364 h 955271"/>
              <a:gd name="connsiteX79" fmla="*/ 4867614 w 5741575"/>
              <a:gd name="connsiteY79" fmla="*/ 208668 h 955271"/>
              <a:gd name="connsiteX80" fmla="*/ 4937036 w 5741575"/>
              <a:gd name="connsiteY80" fmla="*/ 195446 h 955271"/>
              <a:gd name="connsiteX81" fmla="*/ 5047626 w 5741575"/>
              <a:gd name="connsiteY81" fmla="*/ 149604 h 955271"/>
              <a:gd name="connsiteX82" fmla="*/ 5200247 w 5741575"/>
              <a:gd name="connsiteY82" fmla="*/ 142695 h 955271"/>
              <a:gd name="connsiteX83" fmla="*/ 5235691 w 5741575"/>
              <a:gd name="connsiteY83" fmla="*/ 173330 h 955271"/>
              <a:gd name="connsiteX84" fmla="*/ 5280133 w 5741575"/>
              <a:gd name="connsiteY84" fmla="*/ 189342 h 955271"/>
              <a:gd name="connsiteX85" fmla="*/ 5291963 w 5741575"/>
              <a:gd name="connsiteY85" fmla="*/ 139446 h 955271"/>
              <a:gd name="connsiteX86" fmla="*/ 5418472 w 5741575"/>
              <a:gd name="connsiteY86" fmla="*/ 89163 h 955271"/>
              <a:gd name="connsiteX87" fmla="*/ 5482354 w 5741575"/>
              <a:gd name="connsiteY87" fmla="*/ 69470 h 955271"/>
              <a:gd name="connsiteX88" fmla="*/ 5583280 w 5741575"/>
              <a:gd name="connsiteY88" fmla="*/ 49787 h 955271"/>
              <a:gd name="connsiteX89" fmla="*/ 5613766 w 5741575"/>
              <a:gd name="connsiteY89" fmla="*/ 41855 h 955271"/>
              <a:gd name="connsiteX90" fmla="*/ 5684952 w 5741575"/>
              <a:gd name="connsiteY90" fmla="*/ 26088 h 955271"/>
              <a:gd name="connsiteX91" fmla="*/ 5741575 w 5741575"/>
              <a:gd name="connsiteY91"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570239 w 5741575"/>
              <a:gd name="connsiteY21" fmla="*/ 829596 h 955271"/>
              <a:gd name="connsiteX22" fmla="*/ 787156 w 5741575"/>
              <a:gd name="connsiteY22" fmla="*/ 838447 h 955271"/>
              <a:gd name="connsiteX23" fmla="*/ 948872 w 5741575"/>
              <a:gd name="connsiteY23" fmla="*/ 772201 h 955271"/>
              <a:gd name="connsiteX24" fmla="*/ 1127089 w 5741575"/>
              <a:gd name="connsiteY24" fmla="*/ 746926 h 955271"/>
              <a:gd name="connsiteX25" fmla="*/ 1280768 w 5741575"/>
              <a:gd name="connsiteY25" fmla="*/ 699122 h 955271"/>
              <a:gd name="connsiteX26" fmla="*/ 1352027 w 5741575"/>
              <a:gd name="connsiteY26" fmla="*/ 704323 h 955271"/>
              <a:gd name="connsiteX27" fmla="*/ 1374314 w 5741575"/>
              <a:gd name="connsiteY27" fmla="*/ 688815 h 955271"/>
              <a:gd name="connsiteX28" fmla="*/ 1378034 w 5741575"/>
              <a:gd name="connsiteY28" fmla="*/ 685842 h 955271"/>
              <a:gd name="connsiteX29" fmla="*/ 1395604 w 5741575"/>
              <a:gd name="connsiteY29" fmla="*/ 680460 h 955271"/>
              <a:gd name="connsiteX30" fmla="*/ 1397206 w 5741575"/>
              <a:gd name="connsiteY30" fmla="*/ 670793 h 955271"/>
              <a:gd name="connsiteX31" fmla="*/ 1421250 w 5741575"/>
              <a:gd name="connsiteY31" fmla="*/ 656855 h 955271"/>
              <a:gd name="connsiteX32" fmla="*/ 1454524 w 5741575"/>
              <a:gd name="connsiteY32" fmla="*/ 649224 h 955271"/>
              <a:gd name="connsiteX33" fmla="*/ 1616217 w 5741575"/>
              <a:gd name="connsiteY33" fmla="*/ 622107 h 955271"/>
              <a:gd name="connsiteX34" fmla="*/ 1710928 w 5741575"/>
              <a:gd name="connsiteY34" fmla="*/ 600666 h 955271"/>
              <a:gd name="connsiteX35" fmla="*/ 1743718 w 5741575"/>
              <a:gd name="connsiteY35" fmla="*/ 584327 h 955271"/>
              <a:gd name="connsiteX36" fmla="*/ 1873778 w 5741575"/>
              <a:gd name="connsiteY36" fmla="*/ 530130 h 955271"/>
              <a:gd name="connsiteX37" fmla="*/ 1988411 w 5741575"/>
              <a:gd name="connsiteY37" fmla="*/ 491599 h 955271"/>
              <a:gd name="connsiteX38" fmla="*/ 2085507 w 5741575"/>
              <a:gd name="connsiteY38" fmla="*/ 498527 h 955271"/>
              <a:gd name="connsiteX39" fmla="*/ 2090767 w 5741575"/>
              <a:gd name="connsiteY39" fmla="*/ 490616 h 955271"/>
              <a:gd name="connsiteX40" fmla="*/ 2151143 w 5741575"/>
              <a:gd name="connsiteY40" fmla="*/ 478332 h 955271"/>
              <a:gd name="connsiteX41" fmla="*/ 2378710 w 5741575"/>
              <a:gd name="connsiteY41" fmla="*/ 477570 h 955271"/>
              <a:gd name="connsiteX42" fmla="*/ 2496256 w 5741575"/>
              <a:gd name="connsiteY42" fmla="*/ 452396 h 955271"/>
              <a:gd name="connsiteX43" fmla="*/ 2535387 w 5741575"/>
              <a:gd name="connsiteY43" fmla="*/ 436645 h 955271"/>
              <a:gd name="connsiteX44" fmla="*/ 2601109 w 5741575"/>
              <a:gd name="connsiteY44" fmla="*/ 410678 h 955271"/>
              <a:gd name="connsiteX45" fmla="*/ 2643855 w 5741575"/>
              <a:gd name="connsiteY45" fmla="*/ 374482 h 955271"/>
              <a:gd name="connsiteX46" fmla="*/ 2657726 w 5741575"/>
              <a:gd name="connsiteY46" fmla="*/ 365841 h 955271"/>
              <a:gd name="connsiteX47" fmla="*/ 2687125 w 5741575"/>
              <a:gd name="connsiteY47" fmla="*/ 366820 h 955271"/>
              <a:gd name="connsiteX48" fmla="*/ 2697479 w 5741575"/>
              <a:gd name="connsiteY48" fmla="*/ 361430 h 955271"/>
              <a:gd name="connsiteX49" fmla="*/ 2701547 w 5741575"/>
              <a:gd name="connsiteY49" fmla="*/ 361545 h 955271"/>
              <a:gd name="connsiteX50" fmla="*/ 2711054 w 5741575"/>
              <a:gd name="connsiteY50" fmla="*/ 360597 h 955271"/>
              <a:gd name="connsiteX51" fmla="*/ 2710438 w 5741575"/>
              <a:gd name="connsiteY51" fmla="*/ 366958 h 955271"/>
              <a:gd name="connsiteX52" fmla="*/ 2722936 w 5741575"/>
              <a:gd name="connsiteY52" fmla="*/ 377633 h 955271"/>
              <a:gd name="connsiteX53" fmla="*/ 2777227 w 5741575"/>
              <a:gd name="connsiteY53" fmla="*/ 368972 h 955271"/>
              <a:gd name="connsiteX54" fmla="*/ 2779510 w 5741575"/>
              <a:gd name="connsiteY54" fmla="*/ 361652 h 955271"/>
              <a:gd name="connsiteX55" fmla="*/ 2786278 w 5741575"/>
              <a:gd name="connsiteY55" fmla="*/ 359869 h 955271"/>
              <a:gd name="connsiteX56" fmla="*/ 2792101 w 5741575"/>
              <a:gd name="connsiteY56" fmla="*/ 365927 h 955271"/>
              <a:gd name="connsiteX57" fmla="*/ 2885545 w 5741575"/>
              <a:gd name="connsiteY57" fmla="*/ 372818 h 955271"/>
              <a:gd name="connsiteX58" fmla="*/ 3009558 w 5741575"/>
              <a:gd name="connsiteY58" fmla="*/ 370573 h 955271"/>
              <a:gd name="connsiteX59" fmla="*/ 3095010 w 5741575"/>
              <a:gd name="connsiteY59" fmla="*/ 332454 h 955271"/>
              <a:gd name="connsiteX60" fmla="*/ 3103742 w 5741575"/>
              <a:gd name="connsiteY60" fmla="*/ 337974 h 955271"/>
              <a:gd name="connsiteX61" fmla="*/ 3165093 w 5741575"/>
              <a:gd name="connsiteY61" fmla="*/ 329459 h 955271"/>
              <a:gd name="connsiteX62" fmla="*/ 3373785 w 5741575"/>
              <a:gd name="connsiteY62" fmla="*/ 255680 h 955271"/>
              <a:gd name="connsiteX63" fmla="*/ 3493851 w 5741575"/>
              <a:gd name="connsiteY63" fmla="*/ 240255 h 955271"/>
              <a:gd name="connsiteX64" fmla="*/ 3537470 w 5741575"/>
              <a:gd name="connsiteY64" fmla="*/ 241867 h 955271"/>
              <a:gd name="connsiteX65" fmla="*/ 3610489 w 5741575"/>
              <a:gd name="connsiteY65" fmla="*/ 244128 h 955271"/>
              <a:gd name="connsiteX66" fmla="*/ 3667539 w 5741575"/>
              <a:gd name="connsiteY66" fmla="*/ 263271 h 955271"/>
              <a:gd name="connsiteX67" fmla="*/ 3727614 w 5741575"/>
              <a:gd name="connsiteY67" fmla="*/ 258245 h 955271"/>
              <a:gd name="connsiteX68" fmla="*/ 3738369 w 5741575"/>
              <a:gd name="connsiteY68" fmla="*/ 234506 h 955271"/>
              <a:gd name="connsiteX69" fmla="*/ 3803670 w 5741575"/>
              <a:gd name="connsiteY69" fmla="*/ 236457 h 955271"/>
              <a:gd name="connsiteX70" fmla="*/ 3903080 w 5741575"/>
              <a:gd name="connsiteY70" fmla="*/ 241890 h 955271"/>
              <a:gd name="connsiteX71" fmla="*/ 4114838 w 5741575"/>
              <a:gd name="connsiteY71" fmla="*/ 238165 h 955271"/>
              <a:gd name="connsiteX72" fmla="*/ 4271023 w 5741575"/>
              <a:gd name="connsiteY72" fmla="*/ 241959 h 955271"/>
              <a:gd name="connsiteX73" fmla="*/ 4367397 w 5741575"/>
              <a:gd name="connsiteY73" fmla="*/ 271442 h 955271"/>
              <a:gd name="connsiteX74" fmla="*/ 4495366 w 5741575"/>
              <a:gd name="connsiteY74" fmla="*/ 271618 h 955271"/>
              <a:gd name="connsiteX75" fmla="*/ 4517347 w 5741575"/>
              <a:gd name="connsiteY75" fmla="*/ 275639 h 955271"/>
              <a:gd name="connsiteX76" fmla="*/ 4546116 w 5741575"/>
              <a:gd name="connsiteY76" fmla="*/ 268568 h 955271"/>
              <a:gd name="connsiteX77" fmla="*/ 4661259 w 5741575"/>
              <a:gd name="connsiteY77" fmla="*/ 238966 h 955271"/>
              <a:gd name="connsiteX78" fmla="*/ 4750403 w 5741575"/>
              <a:gd name="connsiteY78" fmla="*/ 204364 h 955271"/>
              <a:gd name="connsiteX79" fmla="*/ 4867614 w 5741575"/>
              <a:gd name="connsiteY79" fmla="*/ 208668 h 955271"/>
              <a:gd name="connsiteX80" fmla="*/ 4937036 w 5741575"/>
              <a:gd name="connsiteY80" fmla="*/ 195446 h 955271"/>
              <a:gd name="connsiteX81" fmla="*/ 5047626 w 5741575"/>
              <a:gd name="connsiteY81" fmla="*/ 149604 h 955271"/>
              <a:gd name="connsiteX82" fmla="*/ 5200247 w 5741575"/>
              <a:gd name="connsiteY82" fmla="*/ 142695 h 955271"/>
              <a:gd name="connsiteX83" fmla="*/ 5235691 w 5741575"/>
              <a:gd name="connsiteY83" fmla="*/ 173330 h 955271"/>
              <a:gd name="connsiteX84" fmla="*/ 5280133 w 5741575"/>
              <a:gd name="connsiteY84" fmla="*/ 189342 h 955271"/>
              <a:gd name="connsiteX85" fmla="*/ 5291963 w 5741575"/>
              <a:gd name="connsiteY85" fmla="*/ 139446 h 955271"/>
              <a:gd name="connsiteX86" fmla="*/ 5418472 w 5741575"/>
              <a:gd name="connsiteY86" fmla="*/ 89163 h 955271"/>
              <a:gd name="connsiteX87" fmla="*/ 5482354 w 5741575"/>
              <a:gd name="connsiteY87" fmla="*/ 69470 h 955271"/>
              <a:gd name="connsiteX88" fmla="*/ 5583280 w 5741575"/>
              <a:gd name="connsiteY88" fmla="*/ 49787 h 955271"/>
              <a:gd name="connsiteX89" fmla="*/ 5613766 w 5741575"/>
              <a:gd name="connsiteY89" fmla="*/ 41855 h 955271"/>
              <a:gd name="connsiteX90" fmla="*/ 5684952 w 5741575"/>
              <a:gd name="connsiteY90" fmla="*/ 26088 h 955271"/>
              <a:gd name="connsiteX91" fmla="*/ 5741575 w 5741575"/>
              <a:gd name="connsiteY91"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570239 w 5741575"/>
              <a:gd name="connsiteY21" fmla="*/ 829596 h 955271"/>
              <a:gd name="connsiteX22" fmla="*/ 787156 w 5741575"/>
              <a:gd name="connsiteY22" fmla="*/ 838447 h 955271"/>
              <a:gd name="connsiteX23" fmla="*/ 948872 w 5741575"/>
              <a:gd name="connsiteY23" fmla="*/ 772201 h 955271"/>
              <a:gd name="connsiteX24" fmla="*/ 1127089 w 5741575"/>
              <a:gd name="connsiteY24" fmla="*/ 746926 h 955271"/>
              <a:gd name="connsiteX25" fmla="*/ 1220426 w 5741575"/>
              <a:gd name="connsiteY25" fmla="*/ 721810 h 955271"/>
              <a:gd name="connsiteX26" fmla="*/ 1352027 w 5741575"/>
              <a:gd name="connsiteY26" fmla="*/ 704323 h 955271"/>
              <a:gd name="connsiteX27" fmla="*/ 1374314 w 5741575"/>
              <a:gd name="connsiteY27" fmla="*/ 688815 h 955271"/>
              <a:gd name="connsiteX28" fmla="*/ 1378034 w 5741575"/>
              <a:gd name="connsiteY28" fmla="*/ 685842 h 955271"/>
              <a:gd name="connsiteX29" fmla="*/ 1395604 w 5741575"/>
              <a:gd name="connsiteY29" fmla="*/ 680460 h 955271"/>
              <a:gd name="connsiteX30" fmla="*/ 1397206 w 5741575"/>
              <a:gd name="connsiteY30" fmla="*/ 670793 h 955271"/>
              <a:gd name="connsiteX31" fmla="*/ 1421250 w 5741575"/>
              <a:gd name="connsiteY31" fmla="*/ 656855 h 955271"/>
              <a:gd name="connsiteX32" fmla="*/ 1454524 w 5741575"/>
              <a:gd name="connsiteY32" fmla="*/ 649224 h 955271"/>
              <a:gd name="connsiteX33" fmla="*/ 1616217 w 5741575"/>
              <a:gd name="connsiteY33" fmla="*/ 622107 h 955271"/>
              <a:gd name="connsiteX34" fmla="*/ 1710928 w 5741575"/>
              <a:gd name="connsiteY34" fmla="*/ 600666 h 955271"/>
              <a:gd name="connsiteX35" fmla="*/ 1743718 w 5741575"/>
              <a:gd name="connsiteY35" fmla="*/ 584327 h 955271"/>
              <a:gd name="connsiteX36" fmla="*/ 1873778 w 5741575"/>
              <a:gd name="connsiteY36" fmla="*/ 530130 h 955271"/>
              <a:gd name="connsiteX37" fmla="*/ 1988411 w 5741575"/>
              <a:gd name="connsiteY37" fmla="*/ 491599 h 955271"/>
              <a:gd name="connsiteX38" fmla="*/ 2085507 w 5741575"/>
              <a:gd name="connsiteY38" fmla="*/ 498527 h 955271"/>
              <a:gd name="connsiteX39" fmla="*/ 2090767 w 5741575"/>
              <a:gd name="connsiteY39" fmla="*/ 490616 h 955271"/>
              <a:gd name="connsiteX40" fmla="*/ 2151143 w 5741575"/>
              <a:gd name="connsiteY40" fmla="*/ 478332 h 955271"/>
              <a:gd name="connsiteX41" fmla="*/ 2378710 w 5741575"/>
              <a:gd name="connsiteY41" fmla="*/ 477570 h 955271"/>
              <a:gd name="connsiteX42" fmla="*/ 2496256 w 5741575"/>
              <a:gd name="connsiteY42" fmla="*/ 452396 h 955271"/>
              <a:gd name="connsiteX43" fmla="*/ 2535387 w 5741575"/>
              <a:gd name="connsiteY43" fmla="*/ 436645 h 955271"/>
              <a:gd name="connsiteX44" fmla="*/ 2601109 w 5741575"/>
              <a:gd name="connsiteY44" fmla="*/ 410678 h 955271"/>
              <a:gd name="connsiteX45" fmla="*/ 2643855 w 5741575"/>
              <a:gd name="connsiteY45" fmla="*/ 374482 h 955271"/>
              <a:gd name="connsiteX46" fmla="*/ 2657726 w 5741575"/>
              <a:gd name="connsiteY46" fmla="*/ 365841 h 955271"/>
              <a:gd name="connsiteX47" fmla="*/ 2687125 w 5741575"/>
              <a:gd name="connsiteY47" fmla="*/ 366820 h 955271"/>
              <a:gd name="connsiteX48" fmla="*/ 2697479 w 5741575"/>
              <a:gd name="connsiteY48" fmla="*/ 361430 h 955271"/>
              <a:gd name="connsiteX49" fmla="*/ 2701547 w 5741575"/>
              <a:gd name="connsiteY49" fmla="*/ 361545 h 955271"/>
              <a:gd name="connsiteX50" fmla="*/ 2711054 w 5741575"/>
              <a:gd name="connsiteY50" fmla="*/ 360597 h 955271"/>
              <a:gd name="connsiteX51" fmla="*/ 2710438 w 5741575"/>
              <a:gd name="connsiteY51" fmla="*/ 366958 h 955271"/>
              <a:gd name="connsiteX52" fmla="*/ 2722936 w 5741575"/>
              <a:gd name="connsiteY52" fmla="*/ 377633 h 955271"/>
              <a:gd name="connsiteX53" fmla="*/ 2777227 w 5741575"/>
              <a:gd name="connsiteY53" fmla="*/ 368972 h 955271"/>
              <a:gd name="connsiteX54" fmla="*/ 2779510 w 5741575"/>
              <a:gd name="connsiteY54" fmla="*/ 361652 h 955271"/>
              <a:gd name="connsiteX55" fmla="*/ 2786278 w 5741575"/>
              <a:gd name="connsiteY55" fmla="*/ 359869 h 955271"/>
              <a:gd name="connsiteX56" fmla="*/ 2792101 w 5741575"/>
              <a:gd name="connsiteY56" fmla="*/ 365927 h 955271"/>
              <a:gd name="connsiteX57" fmla="*/ 2885545 w 5741575"/>
              <a:gd name="connsiteY57" fmla="*/ 372818 h 955271"/>
              <a:gd name="connsiteX58" fmla="*/ 3009558 w 5741575"/>
              <a:gd name="connsiteY58" fmla="*/ 370573 h 955271"/>
              <a:gd name="connsiteX59" fmla="*/ 3095010 w 5741575"/>
              <a:gd name="connsiteY59" fmla="*/ 332454 h 955271"/>
              <a:gd name="connsiteX60" fmla="*/ 3103742 w 5741575"/>
              <a:gd name="connsiteY60" fmla="*/ 337974 h 955271"/>
              <a:gd name="connsiteX61" fmla="*/ 3165093 w 5741575"/>
              <a:gd name="connsiteY61" fmla="*/ 329459 h 955271"/>
              <a:gd name="connsiteX62" fmla="*/ 3373785 w 5741575"/>
              <a:gd name="connsiteY62" fmla="*/ 255680 h 955271"/>
              <a:gd name="connsiteX63" fmla="*/ 3493851 w 5741575"/>
              <a:gd name="connsiteY63" fmla="*/ 240255 h 955271"/>
              <a:gd name="connsiteX64" fmla="*/ 3537470 w 5741575"/>
              <a:gd name="connsiteY64" fmla="*/ 241867 h 955271"/>
              <a:gd name="connsiteX65" fmla="*/ 3610489 w 5741575"/>
              <a:gd name="connsiteY65" fmla="*/ 244128 h 955271"/>
              <a:gd name="connsiteX66" fmla="*/ 3667539 w 5741575"/>
              <a:gd name="connsiteY66" fmla="*/ 263271 h 955271"/>
              <a:gd name="connsiteX67" fmla="*/ 3727614 w 5741575"/>
              <a:gd name="connsiteY67" fmla="*/ 258245 h 955271"/>
              <a:gd name="connsiteX68" fmla="*/ 3738369 w 5741575"/>
              <a:gd name="connsiteY68" fmla="*/ 234506 h 955271"/>
              <a:gd name="connsiteX69" fmla="*/ 3803670 w 5741575"/>
              <a:gd name="connsiteY69" fmla="*/ 236457 h 955271"/>
              <a:gd name="connsiteX70" fmla="*/ 3903080 w 5741575"/>
              <a:gd name="connsiteY70" fmla="*/ 241890 h 955271"/>
              <a:gd name="connsiteX71" fmla="*/ 4114838 w 5741575"/>
              <a:gd name="connsiteY71" fmla="*/ 238165 h 955271"/>
              <a:gd name="connsiteX72" fmla="*/ 4271023 w 5741575"/>
              <a:gd name="connsiteY72" fmla="*/ 241959 h 955271"/>
              <a:gd name="connsiteX73" fmla="*/ 4367397 w 5741575"/>
              <a:gd name="connsiteY73" fmla="*/ 271442 h 955271"/>
              <a:gd name="connsiteX74" fmla="*/ 4495366 w 5741575"/>
              <a:gd name="connsiteY74" fmla="*/ 271618 h 955271"/>
              <a:gd name="connsiteX75" fmla="*/ 4517347 w 5741575"/>
              <a:gd name="connsiteY75" fmla="*/ 275639 h 955271"/>
              <a:gd name="connsiteX76" fmla="*/ 4546116 w 5741575"/>
              <a:gd name="connsiteY76" fmla="*/ 268568 h 955271"/>
              <a:gd name="connsiteX77" fmla="*/ 4661259 w 5741575"/>
              <a:gd name="connsiteY77" fmla="*/ 238966 h 955271"/>
              <a:gd name="connsiteX78" fmla="*/ 4750403 w 5741575"/>
              <a:gd name="connsiteY78" fmla="*/ 204364 h 955271"/>
              <a:gd name="connsiteX79" fmla="*/ 4867614 w 5741575"/>
              <a:gd name="connsiteY79" fmla="*/ 208668 h 955271"/>
              <a:gd name="connsiteX80" fmla="*/ 4937036 w 5741575"/>
              <a:gd name="connsiteY80" fmla="*/ 195446 h 955271"/>
              <a:gd name="connsiteX81" fmla="*/ 5047626 w 5741575"/>
              <a:gd name="connsiteY81" fmla="*/ 149604 h 955271"/>
              <a:gd name="connsiteX82" fmla="*/ 5200247 w 5741575"/>
              <a:gd name="connsiteY82" fmla="*/ 142695 h 955271"/>
              <a:gd name="connsiteX83" fmla="*/ 5235691 w 5741575"/>
              <a:gd name="connsiteY83" fmla="*/ 173330 h 955271"/>
              <a:gd name="connsiteX84" fmla="*/ 5280133 w 5741575"/>
              <a:gd name="connsiteY84" fmla="*/ 189342 h 955271"/>
              <a:gd name="connsiteX85" fmla="*/ 5291963 w 5741575"/>
              <a:gd name="connsiteY85" fmla="*/ 139446 h 955271"/>
              <a:gd name="connsiteX86" fmla="*/ 5418472 w 5741575"/>
              <a:gd name="connsiteY86" fmla="*/ 89163 h 955271"/>
              <a:gd name="connsiteX87" fmla="*/ 5482354 w 5741575"/>
              <a:gd name="connsiteY87" fmla="*/ 69470 h 955271"/>
              <a:gd name="connsiteX88" fmla="*/ 5583280 w 5741575"/>
              <a:gd name="connsiteY88" fmla="*/ 49787 h 955271"/>
              <a:gd name="connsiteX89" fmla="*/ 5613766 w 5741575"/>
              <a:gd name="connsiteY89" fmla="*/ 41855 h 955271"/>
              <a:gd name="connsiteX90" fmla="*/ 5684952 w 5741575"/>
              <a:gd name="connsiteY90" fmla="*/ 26088 h 955271"/>
              <a:gd name="connsiteX91" fmla="*/ 5741575 w 5741575"/>
              <a:gd name="connsiteY91"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570239 w 5741575"/>
              <a:gd name="connsiteY21" fmla="*/ 829596 h 955271"/>
              <a:gd name="connsiteX22" fmla="*/ 787156 w 5741575"/>
              <a:gd name="connsiteY22" fmla="*/ 838447 h 955271"/>
              <a:gd name="connsiteX23" fmla="*/ 948872 w 5741575"/>
              <a:gd name="connsiteY23" fmla="*/ 772201 h 955271"/>
              <a:gd name="connsiteX24" fmla="*/ 1127089 w 5741575"/>
              <a:gd name="connsiteY24" fmla="*/ 746926 h 955271"/>
              <a:gd name="connsiteX25" fmla="*/ 1220426 w 5741575"/>
              <a:gd name="connsiteY25" fmla="*/ 721810 h 955271"/>
              <a:gd name="connsiteX26" fmla="*/ 1306771 w 5741575"/>
              <a:gd name="connsiteY26" fmla="*/ 717936 h 955271"/>
              <a:gd name="connsiteX27" fmla="*/ 1374314 w 5741575"/>
              <a:gd name="connsiteY27" fmla="*/ 688815 h 955271"/>
              <a:gd name="connsiteX28" fmla="*/ 1378034 w 5741575"/>
              <a:gd name="connsiteY28" fmla="*/ 685842 h 955271"/>
              <a:gd name="connsiteX29" fmla="*/ 1395604 w 5741575"/>
              <a:gd name="connsiteY29" fmla="*/ 680460 h 955271"/>
              <a:gd name="connsiteX30" fmla="*/ 1397206 w 5741575"/>
              <a:gd name="connsiteY30" fmla="*/ 670793 h 955271"/>
              <a:gd name="connsiteX31" fmla="*/ 1421250 w 5741575"/>
              <a:gd name="connsiteY31" fmla="*/ 656855 h 955271"/>
              <a:gd name="connsiteX32" fmla="*/ 1454524 w 5741575"/>
              <a:gd name="connsiteY32" fmla="*/ 649224 h 955271"/>
              <a:gd name="connsiteX33" fmla="*/ 1616217 w 5741575"/>
              <a:gd name="connsiteY33" fmla="*/ 622107 h 955271"/>
              <a:gd name="connsiteX34" fmla="*/ 1710928 w 5741575"/>
              <a:gd name="connsiteY34" fmla="*/ 600666 h 955271"/>
              <a:gd name="connsiteX35" fmla="*/ 1743718 w 5741575"/>
              <a:gd name="connsiteY35" fmla="*/ 584327 h 955271"/>
              <a:gd name="connsiteX36" fmla="*/ 1873778 w 5741575"/>
              <a:gd name="connsiteY36" fmla="*/ 530130 h 955271"/>
              <a:gd name="connsiteX37" fmla="*/ 1988411 w 5741575"/>
              <a:gd name="connsiteY37" fmla="*/ 491599 h 955271"/>
              <a:gd name="connsiteX38" fmla="*/ 2085507 w 5741575"/>
              <a:gd name="connsiteY38" fmla="*/ 498527 h 955271"/>
              <a:gd name="connsiteX39" fmla="*/ 2090767 w 5741575"/>
              <a:gd name="connsiteY39" fmla="*/ 490616 h 955271"/>
              <a:gd name="connsiteX40" fmla="*/ 2151143 w 5741575"/>
              <a:gd name="connsiteY40" fmla="*/ 478332 h 955271"/>
              <a:gd name="connsiteX41" fmla="*/ 2378710 w 5741575"/>
              <a:gd name="connsiteY41" fmla="*/ 477570 h 955271"/>
              <a:gd name="connsiteX42" fmla="*/ 2496256 w 5741575"/>
              <a:gd name="connsiteY42" fmla="*/ 452396 h 955271"/>
              <a:gd name="connsiteX43" fmla="*/ 2535387 w 5741575"/>
              <a:gd name="connsiteY43" fmla="*/ 436645 h 955271"/>
              <a:gd name="connsiteX44" fmla="*/ 2601109 w 5741575"/>
              <a:gd name="connsiteY44" fmla="*/ 410678 h 955271"/>
              <a:gd name="connsiteX45" fmla="*/ 2643855 w 5741575"/>
              <a:gd name="connsiteY45" fmla="*/ 374482 h 955271"/>
              <a:gd name="connsiteX46" fmla="*/ 2657726 w 5741575"/>
              <a:gd name="connsiteY46" fmla="*/ 365841 h 955271"/>
              <a:gd name="connsiteX47" fmla="*/ 2687125 w 5741575"/>
              <a:gd name="connsiteY47" fmla="*/ 366820 h 955271"/>
              <a:gd name="connsiteX48" fmla="*/ 2697479 w 5741575"/>
              <a:gd name="connsiteY48" fmla="*/ 361430 h 955271"/>
              <a:gd name="connsiteX49" fmla="*/ 2701547 w 5741575"/>
              <a:gd name="connsiteY49" fmla="*/ 361545 h 955271"/>
              <a:gd name="connsiteX50" fmla="*/ 2711054 w 5741575"/>
              <a:gd name="connsiteY50" fmla="*/ 360597 h 955271"/>
              <a:gd name="connsiteX51" fmla="*/ 2710438 w 5741575"/>
              <a:gd name="connsiteY51" fmla="*/ 366958 h 955271"/>
              <a:gd name="connsiteX52" fmla="*/ 2722936 w 5741575"/>
              <a:gd name="connsiteY52" fmla="*/ 377633 h 955271"/>
              <a:gd name="connsiteX53" fmla="*/ 2777227 w 5741575"/>
              <a:gd name="connsiteY53" fmla="*/ 368972 h 955271"/>
              <a:gd name="connsiteX54" fmla="*/ 2779510 w 5741575"/>
              <a:gd name="connsiteY54" fmla="*/ 361652 h 955271"/>
              <a:gd name="connsiteX55" fmla="*/ 2786278 w 5741575"/>
              <a:gd name="connsiteY55" fmla="*/ 359869 h 955271"/>
              <a:gd name="connsiteX56" fmla="*/ 2792101 w 5741575"/>
              <a:gd name="connsiteY56" fmla="*/ 365927 h 955271"/>
              <a:gd name="connsiteX57" fmla="*/ 2885545 w 5741575"/>
              <a:gd name="connsiteY57" fmla="*/ 372818 h 955271"/>
              <a:gd name="connsiteX58" fmla="*/ 3009558 w 5741575"/>
              <a:gd name="connsiteY58" fmla="*/ 370573 h 955271"/>
              <a:gd name="connsiteX59" fmla="*/ 3095010 w 5741575"/>
              <a:gd name="connsiteY59" fmla="*/ 332454 h 955271"/>
              <a:gd name="connsiteX60" fmla="*/ 3103742 w 5741575"/>
              <a:gd name="connsiteY60" fmla="*/ 337974 h 955271"/>
              <a:gd name="connsiteX61" fmla="*/ 3165093 w 5741575"/>
              <a:gd name="connsiteY61" fmla="*/ 329459 h 955271"/>
              <a:gd name="connsiteX62" fmla="*/ 3373785 w 5741575"/>
              <a:gd name="connsiteY62" fmla="*/ 255680 h 955271"/>
              <a:gd name="connsiteX63" fmla="*/ 3493851 w 5741575"/>
              <a:gd name="connsiteY63" fmla="*/ 240255 h 955271"/>
              <a:gd name="connsiteX64" fmla="*/ 3537470 w 5741575"/>
              <a:gd name="connsiteY64" fmla="*/ 241867 h 955271"/>
              <a:gd name="connsiteX65" fmla="*/ 3610489 w 5741575"/>
              <a:gd name="connsiteY65" fmla="*/ 244128 h 955271"/>
              <a:gd name="connsiteX66" fmla="*/ 3667539 w 5741575"/>
              <a:gd name="connsiteY66" fmla="*/ 263271 h 955271"/>
              <a:gd name="connsiteX67" fmla="*/ 3727614 w 5741575"/>
              <a:gd name="connsiteY67" fmla="*/ 258245 h 955271"/>
              <a:gd name="connsiteX68" fmla="*/ 3738369 w 5741575"/>
              <a:gd name="connsiteY68" fmla="*/ 234506 h 955271"/>
              <a:gd name="connsiteX69" fmla="*/ 3803670 w 5741575"/>
              <a:gd name="connsiteY69" fmla="*/ 236457 h 955271"/>
              <a:gd name="connsiteX70" fmla="*/ 3903080 w 5741575"/>
              <a:gd name="connsiteY70" fmla="*/ 241890 h 955271"/>
              <a:gd name="connsiteX71" fmla="*/ 4114838 w 5741575"/>
              <a:gd name="connsiteY71" fmla="*/ 238165 h 955271"/>
              <a:gd name="connsiteX72" fmla="*/ 4271023 w 5741575"/>
              <a:gd name="connsiteY72" fmla="*/ 241959 h 955271"/>
              <a:gd name="connsiteX73" fmla="*/ 4367397 w 5741575"/>
              <a:gd name="connsiteY73" fmla="*/ 271442 h 955271"/>
              <a:gd name="connsiteX74" fmla="*/ 4495366 w 5741575"/>
              <a:gd name="connsiteY74" fmla="*/ 271618 h 955271"/>
              <a:gd name="connsiteX75" fmla="*/ 4517347 w 5741575"/>
              <a:gd name="connsiteY75" fmla="*/ 275639 h 955271"/>
              <a:gd name="connsiteX76" fmla="*/ 4546116 w 5741575"/>
              <a:gd name="connsiteY76" fmla="*/ 268568 h 955271"/>
              <a:gd name="connsiteX77" fmla="*/ 4661259 w 5741575"/>
              <a:gd name="connsiteY77" fmla="*/ 238966 h 955271"/>
              <a:gd name="connsiteX78" fmla="*/ 4750403 w 5741575"/>
              <a:gd name="connsiteY78" fmla="*/ 204364 h 955271"/>
              <a:gd name="connsiteX79" fmla="*/ 4867614 w 5741575"/>
              <a:gd name="connsiteY79" fmla="*/ 208668 h 955271"/>
              <a:gd name="connsiteX80" fmla="*/ 4937036 w 5741575"/>
              <a:gd name="connsiteY80" fmla="*/ 195446 h 955271"/>
              <a:gd name="connsiteX81" fmla="*/ 5047626 w 5741575"/>
              <a:gd name="connsiteY81" fmla="*/ 149604 h 955271"/>
              <a:gd name="connsiteX82" fmla="*/ 5200247 w 5741575"/>
              <a:gd name="connsiteY82" fmla="*/ 142695 h 955271"/>
              <a:gd name="connsiteX83" fmla="*/ 5235691 w 5741575"/>
              <a:gd name="connsiteY83" fmla="*/ 173330 h 955271"/>
              <a:gd name="connsiteX84" fmla="*/ 5280133 w 5741575"/>
              <a:gd name="connsiteY84" fmla="*/ 189342 h 955271"/>
              <a:gd name="connsiteX85" fmla="*/ 5291963 w 5741575"/>
              <a:gd name="connsiteY85" fmla="*/ 139446 h 955271"/>
              <a:gd name="connsiteX86" fmla="*/ 5418472 w 5741575"/>
              <a:gd name="connsiteY86" fmla="*/ 89163 h 955271"/>
              <a:gd name="connsiteX87" fmla="*/ 5482354 w 5741575"/>
              <a:gd name="connsiteY87" fmla="*/ 69470 h 955271"/>
              <a:gd name="connsiteX88" fmla="*/ 5583280 w 5741575"/>
              <a:gd name="connsiteY88" fmla="*/ 49787 h 955271"/>
              <a:gd name="connsiteX89" fmla="*/ 5613766 w 5741575"/>
              <a:gd name="connsiteY89" fmla="*/ 41855 h 955271"/>
              <a:gd name="connsiteX90" fmla="*/ 5684952 w 5741575"/>
              <a:gd name="connsiteY90" fmla="*/ 26088 h 955271"/>
              <a:gd name="connsiteX91" fmla="*/ 5741575 w 5741575"/>
              <a:gd name="connsiteY91"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570239 w 5741575"/>
              <a:gd name="connsiteY21" fmla="*/ 829596 h 955271"/>
              <a:gd name="connsiteX22" fmla="*/ 787156 w 5741575"/>
              <a:gd name="connsiteY22" fmla="*/ 838447 h 955271"/>
              <a:gd name="connsiteX23" fmla="*/ 948872 w 5741575"/>
              <a:gd name="connsiteY23" fmla="*/ 772201 h 955271"/>
              <a:gd name="connsiteX24" fmla="*/ 1127089 w 5741575"/>
              <a:gd name="connsiteY24" fmla="*/ 746926 h 955271"/>
              <a:gd name="connsiteX25" fmla="*/ 1220426 w 5741575"/>
              <a:gd name="connsiteY25" fmla="*/ 721810 h 955271"/>
              <a:gd name="connsiteX26" fmla="*/ 1306771 w 5741575"/>
              <a:gd name="connsiteY26" fmla="*/ 717936 h 955271"/>
              <a:gd name="connsiteX27" fmla="*/ 1374314 w 5741575"/>
              <a:gd name="connsiteY27" fmla="*/ 688815 h 955271"/>
              <a:gd name="connsiteX28" fmla="*/ 1378034 w 5741575"/>
              <a:gd name="connsiteY28" fmla="*/ 685842 h 955271"/>
              <a:gd name="connsiteX29" fmla="*/ 1395604 w 5741575"/>
              <a:gd name="connsiteY29" fmla="*/ 680460 h 955271"/>
              <a:gd name="connsiteX30" fmla="*/ 1397206 w 5741575"/>
              <a:gd name="connsiteY30" fmla="*/ 670793 h 955271"/>
              <a:gd name="connsiteX31" fmla="*/ 1421250 w 5741575"/>
              <a:gd name="connsiteY31" fmla="*/ 656855 h 955271"/>
              <a:gd name="connsiteX32" fmla="*/ 1454524 w 5741575"/>
              <a:gd name="connsiteY32" fmla="*/ 649224 h 955271"/>
              <a:gd name="connsiteX33" fmla="*/ 1616217 w 5741575"/>
              <a:gd name="connsiteY33" fmla="*/ 622107 h 955271"/>
              <a:gd name="connsiteX34" fmla="*/ 1710928 w 5741575"/>
              <a:gd name="connsiteY34" fmla="*/ 600666 h 955271"/>
              <a:gd name="connsiteX35" fmla="*/ 1743718 w 5741575"/>
              <a:gd name="connsiteY35" fmla="*/ 584327 h 955271"/>
              <a:gd name="connsiteX36" fmla="*/ 1873778 w 5741575"/>
              <a:gd name="connsiteY36" fmla="*/ 530130 h 955271"/>
              <a:gd name="connsiteX37" fmla="*/ 1988411 w 5741575"/>
              <a:gd name="connsiteY37" fmla="*/ 491599 h 955271"/>
              <a:gd name="connsiteX38" fmla="*/ 2085507 w 5741575"/>
              <a:gd name="connsiteY38" fmla="*/ 498527 h 955271"/>
              <a:gd name="connsiteX39" fmla="*/ 2090767 w 5741575"/>
              <a:gd name="connsiteY39" fmla="*/ 490616 h 955271"/>
              <a:gd name="connsiteX40" fmla="*/ 2151143 w 5741575"/>
              <a:gd name="connsiteY40" fmla="*/ 478332 h 955271"/>
              <a:gd name="connsiteX41" fmla="*/ 2378710 w 5741575"/>
              <a:gd name="connsiteY41" fmla="*/ 477570 h 955271"/>
              <a:gd name="connsiteX42" fmla="*/ 2496256 w 5741575"/>
              <a:gd name="connsiteY42" fmla="*/ 452396 h 955271"/>
              <a:gd name="connsiteX43" fmla="*/ 2535387 w 5741575"/>
              <a:gd name="connsiteY43" fmla="*/ 436645 h 955271"/>
              <a:gd name="connsiteX44" fmla="*/ 2601109 w 5741575"/>
              <a:gd name="connsiteY44" fmla="*/ 410678 h 955271"/>
              <a:gd name="connsiteX45" fmla="*/ 2643855 w 5741575"/>
              <a:gd name="connsiteY45" fmla="*/ 374482 h 955271"/>
              <a:gd name="connsiteX46" fmla="*/ 2657726 w 5741575"/>
              <a:gd name="connsiteY46" fmla="*/ 365841 h 955271"/>
              <a:gd name="connsiteX47" fmla="*/ 2687125 w 5741575"/>
              <a:gd name="connsiteY47" fmla="*/ 366820 h 955271"/>
              <a:gd name="connsiteX48" fmla="*/ 2697479 w 5741575"/>
              <a:gd name="connsiteY48" fmla="*/ 361430 h 955271"/>
              <a:gd name="connsiteX49" fmla="*/ 2701547 w 5741575"/>
              <a:gd name="connsiteY49" fmla="*/ 361545 h 955271"/>
              <a:gd name="connsiteX50" fmla="*/ 2711054 w 5741575"/>
              <a:gd name="connsiteY50" fmla="*/ 360597 h 955271"/>
              <a:gd name="connsiteX51" fmla="*/ 2710438 w 5741575"/>
              <a:gd name="connsiteY51" fmla="*/ 366958 h 955271"/>
              <a:gd name="connsiteX52" fmla="*/ 2722936 w 5741575"/>
              <a:gd name="connsiteY52" fmla="*/ 377633 h 955271"/>
              <a:gd name="connsiteX53" fmla="*/ 2777227 w 5741575"/>
              <a:gd name="connsiteY53" fmla="*/ 368972 h 955271"/>
              <a:gd name="connsiteX54" fmla="*/ 2779510 w 5741575"/>
              <a:gd name="connsiteY54" fmla="*/ 361652 h 955271"/>
              <a:gd name="connsiteX55" fmla="*/ 2786278 w 5741575"/>
              <a:gd name="connsiteY55" fmla="*/ 359869 h 955271"/>
              <a:gd name="connsiteX56" fmla="*/ 2792101 w 5741575"/>
              <a:gd name="connsiteY56" fmla="*/ 365927 h 955271"/>
              <a:gd name="connsiteX57" fmla="*/ 2885545 w 5741575"/>
              <a:gd name="connsiteY57" fmla="*/ 372818 h 955271"/>
              <a:gd name="connsiteX58" fmla="*/ 3009558 w 5741575"/>
              <a:gd name="connsiteY58" fmla="*/ 370573 h 955271"/>
              <a:gd name="connsiteX59" fmla="*/ 3095010 w 5741575"/>
              <a:gd name="connsiteY59" fmla="*/ 332454 h 955271"/>
              <a:gd name="connsiteX60" fmla="*/ 3103742 w 5741575"/>
              <a:gd name="connsiteY60" fmla="*/ 337974 h 955271"/>
              <a:gd name="connsiteX61" fmla="*/ 3165093 w 5741575"/>
              <a:gd name="connsiteY61" fmla="*/ 329459 h 955271"/>
              <a:gd name="connsiteX62" fmla="*/ 3373785 w 5741575"/>
              <a:gd name="connsiteY62" fmla="*/ 255680 h 955271"/>
              <a:gd name="connsiteX63" fmla="*/ 3493851 w 5741575"/>
              <a:gd name="connsiteY63" fmla="*/ 240255 h 955271"/>
              <a:gd name="connsiteX64" fmla="*/ 3537470 w 5741575"/>
              <a:gd name="connsiteY64" fmla="*/ 241867 h 955271"/>
              <a:gd name="connsiteX65" fmla="*/ 3610489 w 5741575"/>
              <a:gd name="connsiteY65" fmla="*/ 244128 h 955271"/>
              <a:gd name="connsiteX66" fmla="*/ 3667539 w 5741575"/>
              <a:gd name="connsiteY66" fmla="*/ 263271 h 955271"/>
              <a:gd name="connsiteX67" fmla="*/ 3727614 w 5741575"/>
              <a:gd name="connsiteY67" fmla="*/ 258245 h 955271"/>
              <a:gd name="connsiteX68" fmla="*/ 3738369 w 5741575"/>
              <a:gd name="connsiteY68" fmla="*/ 234506 h 955271"/>
              <a:gd name="connsiteX69" fmla="*/ 3803670 w 5741575"/>
              <a:gd name="connsiteY69" fmla="*/ 236457 h 955271"/>
              <a:gd name="connsiteX70" fmla="*/ 3903080 w 5741575"/>
              <a:gd name="connsiteY70" fmla="*/ 241890 h 955271"/>
              <a:gd name="connsiteX71" fmla="*/ 4114838 w 5741575"/>
              <a:gd name="connsiteY71" fmla="*/ 238165 h 955271"/>
              <a:gd name="connsiteX72" fmla="*/ 4271023 w 5741575"/>
              <a:gd name="connsiteY72" fmla="*/ 241959 h 955271"/>
              <a:gd name="connsiteX73" fmla="*/ 4367397 w 5741575"/>
              <a:gd name="connsiteY73" fmla="*/ 271442 h 955271"/>
              <a:gd name="connsiteX74" fmla="*/ 4495366 w 5741575"/>
              <a:gd name="connsiteY74" fmla="*/ 271618 h 955271"/>
              <a:gd name="connsiteX75" fmla="*/ 4517347 w 5741575"/>
              <a:gd name="connsiteY75" fmla="*/ 275639 h 955271"/>
              <a:gd name="connsiteX76" fmla="*/ 4546116 w 5741575"/>
              <a:gd name="connsiteY76" fmla="*/ 268568 h 955271"/>
              <a:gd name="connsiteX77" fmla="*/ 4661259 w 5741575"/>
              <a:gd name="connsiteY77" fmla="*/ 238966 h 955271"/>
              <a:gd name="connsiteX78" fmla="*/ 4750403 w 5741575"/>
              <a:gd name="connsiteY78" fmla="*/ 204364 h 955271"/>
              <a:gd name="connsiteX79" fmla="*/ 4867614 w 5741575"/>
              <a:gd name="connsiteY79" fmla="*/ 208668 h 955271"/>
              <a:gd name="connsiteX80" fmla="*/ 4937036 w 5741575"/>
              <a:gd name="connsiteY80" fmla="*/ 195446 h 955271"/>
              <a:gd name="connsiteX81" fmla="*/ 5047626 w 5741575"/>
              <a:gd name="connsiteY81" fmla="*/ 149604 h 955271"/>
              <a:gd name="connsiteX82" fmla="*/ 5200247 w 5741575"/>
              <a:gd name="connsiteY82" fmla="*/ 142695 h 955271"/>
              <a:gd name="connsiteX83" fmla="*/ 5235691 w 5741575"/>
              <a:gd name="connsiteY83" fmla="*/ 173330 h 955271"/>
              <a:gd name="connsiteX84" fmla="*/ 5280133 w 5741575"/>
              <a:gd name="connsiteY84" fmla="*/ 189342 h 955271"/>
              <a:gd name="connsiteX85" fmla="*/ 5291963 w 5741575"/>
              <a:gd name="connsiteY85" fmla="*/ 139446 h 955271"/>
              <a:gd name="connsiteX86" fmla="*/ 5418472 w 5741575"/>
              <a:gd name="connsiteY86" fmla="*/ 89163 h 955271"/>
              <a:gd name="connsiteX87" fmla="*/ 5482354 w 5741575"/>
              <a:gd name="connsiteY87" fmla="*/ 69470 h 955271"/>
              <a:gd name="connsiteX88" fmla="*/ 5583280 w 5741575"/>
              <a:gd name="connsiteY88" fmla="*/ 49787 h 955271"/>
              <a:gd name="connsiteX89" fmla="*/ 5613766 w 5741575"/>
              <a:gd name="connsiteY89" fmla="*/ 41855 h 955271"/>
              <a:gd name="connsiteX90" fmla="*/ 5684952 w 5741575"/>
              <a:gd name="connsiteY90" fmla="*/ 26088 h 955271"/>
              <a:gd name="connsiteX91" fmla="*/ 5741575 w 5741575"/>
              <a:gd name="connsiteY91"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477637 w 5741575"/>
              <a:gd name="connsiteY20" fmla="*/ 870334 h 955271"/>
              <a:gd name="connsiteX21" fmla="*/ 570239 w 5741575"/>
              <a:gd name="connsiteY21" fmla="*/ 829596 h 955271"/>
              <a:gd name="connsiteX22" fmla="*/ 787156 w 5741575"/>
              <a:gd name="connsiteY22" fmla="*/ 838447 h 955271"/>
              <a:gd name="connsiteX23" fmla="*/ 948872 w 5741575"/>
              <a:gd name="connsiteY23" fmla="*/ 772201 h 955271"/>
              <a:gd name="connsiteX24" fmla="*/ 1127089 w 5741575"/>
              <a:gd name="connsiteY24" fmla="*/ 746926 h 955271"/>
              <a:gd name="connsiteX25" fmla="*/ 1220426 w 5741575"/>
              <a:gd name="connsiteY25" fmla="*/ 721810 h 955271"/>
              <a:gd name="connsiteX26" fmla="*/ 1306771 w 5741575"/>
              <a:gd name="connsiteY26" fmla="*/ 717936 h 955271"/>
              <a:gd name="connsiteX27" fmla="*/ 1374314 w 5741575"/>
              <a:gd name="connsiteY27" fmla="*/ 688815 h 955271"/>
              <a:gd name="connsiteX28" fmla="*/ 1378034 w 5741575"/>
              <a:gd name="connsiteY28" fmla="*/ 685842 h 955271"/>
              <a:gd name="connsiteX29" fmla="*/ 1395604 w 5741575"/>
              <a:gd name="connsiteY29" fmla="*/ 680460 h 955271"/>
              <a:gd name="connsiteX30" fmla="*/ 1397206 w 5741575"/>
              <a:gd name="connsiteY30" fmla="*/ 670793 h 955271"/>
              <a:gd name="connsiteX31" fmla="*/ 1421250 w 5741575"/>
              <a:gd name="connsiteY31" fmla="*/ 656855 h 955271"/>
              <a:gd name="connsiteX32" fmla="*/ 1454524 w 5741575"/>
              <a:gd name="connsiteY32" fmla="*/ 649224 h 955271"/>
              <a:gd name="connsiteX33" fmla="*/ 1616217 w 5741575"/>
              <a:gd name="connsiteY33" fmla="*/ 622107 h 955271"/>
              <a:gd name="connsiteX34" fmla="*/ 1710928 w 5741575"/>
              <a:gd name="connsiteY34" fmla="*/ 600666 h 955271"/>
              <a:gd name="connsiteX35" fmla="*/ 1743718 w 5741575"/>
              <a:gd name="connsiteY35" fmla="*/ 584327 h 955271"/>
              <a:gd name="connsiteX36" fmla="*/ 1873778 w 5741575"/>
              <a:gd name="connsiteY36" fmla="*/ 530130 h 955271"/>
              <a:gd name="connsiteX37" fmla="*/ 1988411 w 5741575"/>
              <a:gd name="connsiteY37" fmla="*/ 491599 h 955271"/>
              <a:gd name="connsiteX38" fmla="*/ 2085507 w 5741575"/>
              <a:gd name="connsiteY38" fmla="*/ 498527 h 955271"/>
              <a:gd name="connsiteX39" fmla="*/ 2090767 w 5741575"/>
              <a:gd name="connsiteY39" fmla="*/ 490616 h 955271"/>
              <a:gd name="connsiteX40" fmla="*/ 2151143 w 5741575"/>
              <a:gd name="connsiteY40" fmla="*/ 478332 h 955271"/>
              <a:gd name="connsiteX41" fmla="*/ 2378710 w 5741575"/>
              <a:gd name="connsiteY41" fmla="*/ 477570 h 955271"/>
              <a:gd name="connsiteX42" fmla="*/ 2496256 w 5741575"/>
              <a:gd name="connsiteY42" fmla="*/ 452396 h 955271"/>
              <a:gd name="connsiteX43" fmla="*/ 2535387 w 5741575"/>
              <a:gd name="connsiteY43" fmla="*/ 436645 h 955271"/>
              <a:gd name="connsiteX44" fmla="*/ 2601109 w 5741575"/>
              <a:gd name="connsiteY44" fmla="*/ 410678 h 955271"/>
              <a:gd name="connsiteX45" fmla="*/ 2643855 w 5741575"/>
              <a:gd name="connsiteY45" fmla="*/ 374482 h 955271"/>
              <a:gd name="connsiteX46" fmla="*/ 2657726 w 5741575"/>
              <a:gd name="connsiteY46" fmla="*/ 365841 h 955271"/>
              <a:gd name="connsiteX47" fmla="*/ 2687125 w 5741575"/>
              <a:gd name="connsiteY47" fmla="*/ 366820 h 955271"/>
              <a:gd name="connsiteX48" fmla="*/ 2697479 w 5741575"/>
              <a:gd name="connsiteY48" fmla="*/ 361430 h 955271"/>
              <a:gd name="connsiteX49" fmla="*/ 2701547 w 5741575"/>
              <a:gd name="connsiteY49" fmla="*/ 361545 h 955271"/>
              <a:gd name="connsiteX50" fmla="*/ 2711054 w 5741575"/>
              <a:gd name="connsiteY50" fmla="*/ 360597 h 955271"/>
              <a:gd name="connsiteX51" fmla="*/ 2710438 w 5741575"/>
              <a:gd name="connsiteY51" fmla="*/ 366958 h 955271"/>
              <a:gd name="connsiteX52" fmla="*/ 2722936 w 5741575"/>
              <a:gd name="connsiteY52" fmla="*/ 377633 h 955271"/>
              <a:gd name="connsiteX53" fmla="*/ 2777227 w 5741575"/>
              <a:gd name="connsiteY53" fmla="*/ 368972 h 955271"/>
              <a:gd name="connsiteX54" fmla="*/ 2779510 w 5741575"/>
              <a:gd name="connsiteY54" fmla="*/ 361652 h 955271"/>
              <a:gd name="connsiteX55" fmla="*/ 2786278 w 5741575"/>
              <a:gd name="connsiteY55" fmla="*/ 359869 h 955271"/>
              <a:gd name="connsiteX56" fmla="*/ 2792101 w 5741575"/>
              <a:gd name="connsiteY56" fmla="*/ 365927 h 955271"/>
              <a:gd name="connsiteX57" fmla="*/ 2885545 w 5741575"/>
              <a:gd name="connsiteY57" fmla="*/ 372818 h 955271"/>
              <a:gd name="connsiteX58" fmla="*/ 3009558 w 5741575"/>
              <a:gd name="connsiteY58" fmla="*/ 370573 h 955271"/>
              <a:gd name="connsiteX59" fmla="*/ 3095010 w 5741575"/>
              <a:gd name="connsiteY59" fmla="*/ 332454 h 955271"/>
              <a:gd name="connsiteX60" fmla="*/ 3103742 w 5741575"/>
              <a:gd name="connsiteY60" fmla="*/ 337974 h 955271"/>
              <a:gd name="connsiteX61" fmla="*/ 3165093 w 5741575"/>
              <a:gd name="connsiteY61" fmla="*/ 329459 h 955271"/>
              <a:gd name="connsiteX62" fmla="*/ 3373785 w 5741575"/>
              <a:gd name="connsiteY62" fmla="*/ 255680 h 955271"/>
              <a:gd name="connsiteX63" fmla="*/ 3493851 w 5741575"/>
              <a:gd name="connsiteY63" fmla="*/ 240255 h 955271"/>
              <a:gd name="connsiteX64" fmla="*/ 3537470 w 5741575"/>
              <a:gd name="connsiteY64" fmla="*/ 241867 h 955271"/>
              <a:gd name="connsiteX65" fmla="*/ 3610489 w 5741575"/>
              <a:gd name="connsiteY65" fmla="*/ 244128 h 955271"/>
              <a:gd name="connsiteX66" fmla="*/ 3667539 w 5741575"/>
              <a:gd name="connsiteY66" fmla="*/ 263271 h 955271"/>
              <a:gd name="connsiteX67" fmla="*/ 3727614 w 5741575"/>
              <a:gd name="connsiteY67" fmla="*/ 258245 h 955271"/>
              <a:gd name="connsiteX68" fmla="*/ 3738369 w 5741575"/>
              <a:gd name="connsiteY68" fmla="*/ 234506 h 955271"/>
              <a:gd name="connsiteX69" fmla="*/ 3803670 w 5741575"/>
              <a:gd name="connsiteY69" fmla="*/ 236457 h 955271"/>
              <a:gd name="connsiteX70" fmla="*/ 3903080 w 5741575"/>
              <a:gd name="connsiteY70" fmla="*/ 241890 h 955271"/>
              <a:gd name="connsiteX71" fmla="*/ 4114838 w 5741575"/>
              <a:gd name="connsiteY71" fmla="*/ 238165 h 955271"/>
              <a:gd name="connsiteX72" fmla="*/ 4271023 w 5741575"/>
              <a:gd name="connsiteY72" fmla="*/ 241959 h 955271"/>
              <a:gd name="connsiteX73" fmla="*/ 4367397 w 5741575"/>
              <a:gd name="connsiteY73" fmla="*/ 271442 h 955271"/>
              <a:gd name="connsiteX74" fmla="*/ 4495366 w 5741575"/>
              <a:gd name="connsiteY74" fmla="*/ 271618 h 955271"/>
              <a:gd name="connsiteX75" fmla="*/ 4517347 w 5741575"/>
              <a:gd name="connsiteY75" fmla="*/ 275639 h 955271"/>
              <a:gd name="connsiteX76" fmla="*/ 4546116 w 5741575"/>
              <a:gd name="connsiteY76" fmla="*/ 268568 h 955271"/>
              <a:gd name="connsiteX77" fmla="*/ 4661259 w 5741575"/>
              <a:gd name="connsiteY77" fmla="*/ 238966 h 955271"/>
              <a:gd name="connsiteX78" fmla="*/ 4750403 w 5741575"/>
              <a:gd name="connsiteY78" fmla="*/ 204364 h 955271"/>
              <a:gd name="connsiteX79" fmla="*/ 4867614 w 5741575"/>
              <a:gd name="connsiteY79" fmla="*/ 208668 h 955271"/>
              <a:gd name="connsiteX80" fmla="*/ 4937036 w 5741575"/>
              <a:gd name="connsiteY80" fmla="*/ 195446 h 955271"/>
              <a:gd name="connsiteX81" fmla="*/ 5047626 w 5741575"/>
              <a:gd name="connsiteY81" fmla="*/ 149604 h 955271"/>
              <a:gd name="connsiteX82" fmla="*/ 5200247 w 5741575"/>
              <a:gd name="connsiteY82" fmla="*/ 142695 h 955271"/>
              <a:gd name="connsiteX83" fmla="*/ 5235691 w 5741575"/>
              <a:gd name="connsiteY83" fmla="*/ 173330 h 955271"/>
              <a:gd name="connsiteX84" fmla="*/ 5280133 w 5741575"/>
              <a:gd name="connsiteY84" fmla="*/ 189342 h 955271"/>
              <a:gd name="connsiteX85" fmla="*/ 5291963 w 5741575"/>
              <a:gd name="connsiteY85" fmla="*/ 139446 h 955271"/>
              <a:gd name="connsiteX86" fmla="*/ 5418472 w 5741575"/>
              <a:gd name="connsiteY86" fmla="*/ 89163 h 955271"/>
              <a:gd name="connsiteX87" fmla="*/ 5482354 w 5741575"/>
              <a:gd name="connsiteY87" fmla="*/ 69470 h 955271"/>
              <a:gd name="connsiteX88" fmla="*/ 5583280 w 5741575"/>
              <a:gd name="connsiteY88" fmla="*/ 49787 h 955271"/>
              <a:gd name="connsiteX89" fmla="*/ 5613766 w 5741575"/>
              <a:gd name="connsiteY89" fmla="*/ 41855 h 955271"/>
              <a:gd name="connsiteX90" fmla="*/ 5684952 w 5741575"/>
              <a:gd name="connsiteY90" fmla="*/ 26088 h 955271"/>
              <a:gd name="connsiteX91" fmla="*/ 5741575 w 5741575"/>
              <a:gd name="connsiteY91"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84157 w 5741575"/>
              <a:gd name="connsiteY19" fmla="*/ 867971 h 955271"/>
              <a:gd name="connsiteX20" fmla="*/ 477637 w 5741575"/>
              <a:gd name="connsiteY20" fmla="*/ 870334 h 955271"/>
              <a:gd name="connsiteX21" fmla="*/ 570239 w 5741575"/>
              <a:gd name="connsiteY21" fmla="*/ 829596 h 955271"/>
              <a:gd name="connsiteX22" fmla="*/ 787156 w 5741575"/>
              <a:gd name="connsiteY22" fmla="*/ 838447 h 955271"/>
              <a:gd name="connsiteX23" fmla="*/ 948872 w 5741575"/>
              <a:gd name="connsiteY23" fmla="*/ 772201 h 955271"/>
              <a:gd name="connsiteX24" fmla="*/ 1127089 w 5741575"/>
              <a:gd name="connsiteY24" fmla="*/ 746926 h 955271"/>
              <a:gd name="connsiteX25" fmla="*/ 1220426 w 5741575"/>
              <a:gd name="connsiteY25" fmla="*/ 721810 h 955271"/>
              <a:gd name="connsiteX26" fmla="*/ 1306771 w 5741575"/>
              <a:gd name="connsiteY26" fmla="*/ 717936 h 955271"/>
              <a:gd name="connsiteX27" fmla="*/ 1374314 w 5741575"/>
              <a:gd name="connsiteY27" fmla="*/ 688815 h 955271"/>
              <a:gd name="connsiteX28" fmla="*/ 1378034 w 5741575"/>
              <a:gd name="connsiteY28" fmla="*/ 685842 h 955271"/>
              <a:gd name="connsiteX29" fmla="*/ 1395604 w 5741575"/>
              <a:gd name="connsiteY29" fmla="*/ 680460 h 955271"/>
              <a:gd name="connsiteX30" fmla="*/ 1397206 w 5741575"/>
              <a:gd name="connsiteY30" fmla="*/ 670793 h 955271"/>
              <a:gd name="connsiteX31" fmla="*/ 1421250 w 5741575"/>
              <a:gd name="connsiteY31" fmla="*/ 656855 h 955271"/>
              <a:gd name="connsiteX32" fmla="*/ 1454524 w 5741575"/>
              <a:gd name="connsiteY32" fmla="*/ 649224 h 955271"/>
              <a:gd name="connsiteX33" fmla="*/ 1616217 w 5741575"/>
              <a:gd name="connsiteY33" fmla="*/ 622107 h 955271"/>
              <a:gd name="connsiteX34" fmla="*/ 1710928 w 5741575"/>
              <a:gd name="connsiteY34" fmla="*/ 600666 h 955271"/>
              <a:gd name="connsiteX35" fmla="*/ 1743718 w 5741575"/>
              <a:gd name="connsiteY35" fmla="*/ 584327 h 955271"/>
              <a:gd name="connsiteX36" fmla="*/ 1873778 w 5741575"/>
              <a:gd name="connsiteY36" fmla="*/ 530130 h 955271"/>
              <a:gd name="connsiteX37" fmla="*/ 1988411 w 5741575"/>
              <a:gd name="connsiteY37" fmla="*/ 491599 h 955271"/>
              <a:gd name="connsiteX38" fmla="*/ 2085507 w 5741575"/>
              <a:gd name="connsiteY38" fmla="*/ 498527 h 955271"/>
              <a:gd name="connsiteX39" fmla="*/ 2090767 w 5741575"/>
              <a:gd name="connsiteY39" fmla="*/ 490616 h 955271"/>
              <a:gd name="connsiteX40" fmla="*/ 2151143 w 5741575"/>
              <a:gd name="connsiteY40" fmla="*/ 478332 h 955271"/>
              <a:gd name="connsiteX41" fmla="*/ 2378710 w 5741575"/>
              <a:gd name="connsiteY41" fmla="*/ 477570 h 955271"/>
              <a:gd name="connsiteX42" fmla="*/ 2496256 w 5741575"/>
              <a:gd name="connsiteY42" fmla="*/ 452396 h 955271"/>
              <a:gd name="connsiteX43" fmla="*/ 2535387 w 5741575"/>
              <a:gd name="connsiteY43" fmla="*/ 436645 h 955271"/>
              <a:gd name="connsiteX44" fmla="*/ 2601109 w 5741575"/>
              <a:gd name="connsiteY44" fmla="*/ 410678 h 955271"/>
              <a:gd name="connsiteX45" fmla="*/ 2643855 w 5741575"/>
              <a:gd name="connsiteY45" fmla="*/ 374482 h 955271"/>
              <a:gd name="connsiteX46" fmla="*/ 2657726 w 5741575"/>
              <a:gd name="connsiteY46" fmla="*/ 365841 h 955271"/>
              <a:gd name="connsiteX47" fmla="*/ 2687125 w 5741575"/>
              <a:gd name="connsiteY47" fmla="*/ 366820 h 955271"/>
              <a:gd name="connsiteX48" fmla="*/ 2697479 w 5741575"/>
              <a:gd name="connsiteY48" fmla="*/ 361430 h 955271"/>
              <a:gd name="connsiteX49" fmla="*/ 2701547 w 5741575"/>
              <a:gd name="connsiteY49" fmla="*/ 361545 h 955271"/>
              <a:gd name="connsiteX50" fmla="*/ 2711054 w 5741575"/>
              <a:gd name="connsiteY50" fmla="*/ 360597 h 955271"/>
              <a:gd name="connsiteX51" fmla="*/ 2710438 w 5741575"/>
              <a:gd name="connsiteY51" fmla="*/ 366958 h 955271"/>
              <a:gd name="connsiteX52" fmla="*/ 2722936 w 5741575"/>
              <a:gd name="connsiteY52" fmla="*/ 377633 h 955271"/>
              <a:gd name="connsiteX53" fmla="*/ 2777227 w 5741575"/>
              <a:gd name="connsiteY53" fmla="*/ 368972 h 955271"/>
              <a:gd name="connsiteX54" fmla="*/ 2779510 w 5741575"/>
              <a:gd name="connsiteY54" fmla="*/ 361652 h 955271"/>
              <a:gd name="connsiteX55" fmla="*/ 2786278 w 5741575"/>
              <a:gd name="connsiteY55" fmla="*/ 359869 h 955271"/>
              <a:gd name="connsiteX56" fmla="*/ 2792101 w 5741575"/>
              <a:gd name="connsiteY56" fmla="*/ 365927 h 955271"/>
              <a:gd name="connsiteX57" fmla="*/ 2885545 w 5741575"/>
              <a:gd name="connsiteY57" fmla="*/ 372818 h 955271"/>
              <a:gd name="connsiteX58" fmla="*/ 3009558 w 5741575"/>
              <a:gd name="connsiteY58" fmla="*/ 370573 h 955271"/>
              <a:gd name="connsiteX59" fmla="*/ 3095010 w 5741575"/>
              <a:gd name="connsiteY59" fmla="*/ 332454 h 955271"/>
              <a:gd name="connsiteX60" fmla="*/ 3103742 w 5741575"/>
              <a:gd name="connsiteY60" fmla="*/ 337974 h 955271"/>
              <a:gd name="connsiteX61" fmla="*/ 3165093 w 5741575"/>
              <a:gd name="connsiteY61" fmla="*/ 329459 h 955271"/>
              <a:gd name="connsiteX62" fmla="*/ 3373785 w 5741575"/>
              <a:gd name="connsiteY62" fmla="*/ 255680 h 955271"/>
              <a:gd name="connsiteX63" fmla="*/ 3493851 w 5741575"/>
              <a:gd name="connsiteY63" fmla="*/ 240255 h 955271"/>
              <a:gd name="connsiteX64" fmla="*/ 3537470 w 5741575"/>
              <a:gd name="connsiteY64" fmla="*/ 241867 h 955271"/>
              <a:gd name="connsiteX65" fmla="*/ 3610489 w 5741575"/>
              <a:gd name="connsiteY65" fmla="*/ 244128 h 955271"/>
              <a:gd name="connsiteX66" fmla="*/ 3667539 w 5741575"/>
              <a:gd name="connsiteY66" fmla="*/ 263271 h 955271"/>
              <a:gd name="connsiteX67" fmla="*/ 3727614 w 5741575"/>
              <a:gd name="connsiteY67" fmla="*/ 258245 h 955271"/>
              <a:gd name="connsiteX68" fmla="*/ 3738369 w 5741575"/>
              <a:gd name="connsiteY68" fmla="*/ 234506 h 955271"/>
              <a:gd name="connsiteX69" fmla="*/ 3803670 w 5741575"/>
              <a:gd name="connsiteY69" fmla="*/ 236457 h 955271"/>
              <a:gd name="connsiteX70" fmla="*/ 3903080 w 5741575"/>
              <a:gd name="connsiteY70" fmla="*/ 241890 h 955271"/>
              <a:gd name="connsiteX71" fmla="*/ 4114838 w 5741575"/>
              <a:gd name="connsiteY71" fmla="*/ 238165 h 955271"/>
              <a:gd name="connsiteX72" fmla="*/ 4271023 w 5741575"/>
              <a:gd name="connsiteY72" fmla="*/ 241959 h 955271"/>
              <a:gd name="connsiteX73" fmla="*/ 4367397 w 5741575"/>
              <a:gd name="connsiteY73" fmla="*/ 271442 h 955271"/>
              <a:gd name="connsiteX74" fmla="*/ 4495366 w 5741575"/>
              <a:gd name="connsiteY74" fmla="*/ 271618 h 955271"/>
              <a:gd name="connsiteX75" fmla="*/ 4517347 w 5741575"/>
              <a:gd name="connsiteY75" fmla="*/ 275639 h 955271"/>
              <a:gd name="connsiteX76" fmla="*/ 4546116 w 5741575"/>
              <a:gd name="connsiteY76" fmla="*/ 268568 h 955271"/>
              <a:gd name="connsiteX77" fmla="*/ 4661259 w 5741575"/>
              <a:gd name="connsiteY77" fmla="*/ 238966 h 955271"/>
              <a:gd name="connsiteX78" fmla="*/ 4750403 w 5741575"/>
              <a:gd name="connsiteY78" fmla="*/ 204364 h 955271"/>
              <a:gd name="connsiteX79" fmla="*/ 4867614 w 5741575"/>
              <a:gd name="connsiteY79" fmla="*/ 208668 h 955271"/>
              <a:gd name="connsiteX80" fmla="*/ 4937036 w 5741575"/>
              <a:gd name="connsiteY80" fmla="*/ 195446 h 955271"/>
              <a:gd name="connsiteX81" fmla="*/ 5047626 w 5741575"/>
              <a:gd name="connsiteY81" fmla="*/ 149604 h 955271"/>
              <a:gd name="connsiteX82" fmla="*/ 5200247 w 5741575"/>
              <a:gd name="connsiteY82" fmla="*/ 142695 h 955271"/>
              <a:gd name="connsiteX83" fmla="*/ 5235691 w 5741575"/>
              <a:gd name="connsiteY83" fmla="*/ 173330 h 955271"/>
              <a:gd name="connsiteX84" fmla="*/ 5280133 w 5741575"/>
              <a:gd name="connsiteY84" fmla="*/ 189342 h 955271"/>
              <a:gd name="connsiteX85" fmla="*/ 5291963 w 5741575"/>
              <a:gd name="connsiteY85" fmla="*/ 139446 h 955271"/>
              <a:gd name="connsiteX86" fmla="*/ 5418472 w 5741575"/>
              <a:gd name="connsiteY86" fmla="*/ 89163 h 955271"/>
              <a:gd name="connsiteX87" fmla="*/ 5482354 w 5741575"/>
              <a:gd name="connsiteY87" fmla="*/ 69470 h 955271"/>
              <a:gd name="connsiteX88" fmla="*/ 5583280 w 5741575"/>
              <a:gd name="connsiteY88" fmla="*/ 49787 h 955271"/>
              <a:gd name="connsiteX89" fmla="*/ 5613766 w 5741575"/>
              <a:gd name="connsiteY89" fmla="*/ 41855 h 955271"/>
              <a:gd name="connsiteX90" fmla="*/ 5684952 w 5741575"/>
              <a:gd name="connsiteY90" fmla="*/ 26088 h 955271"/>
              <a:gd name="connsiteX91" fmla="*/ 5741575 w 5741575"/>
              <a:gd name="connsiteY91"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306299 w 5741575"/>
              <a:gd name="connsiteY16" fmla="*/ 873609 h 955271"/>
              <a:gd name="connsiteX17" fmla="*/ 331571 w 5741575"/>
              <a:gd name="connsiteY17" fmla="*/ 869866 h 955271"/>
              <a:gd name="connsiteX18" fmla="*/ 384157 w 5741575"/>
              <a:gd name="connsiteY18" fmla="*/ 867971 h 955271"/>
              <a:gd name="connsiteX19" fmla="*/ 477637 w 5741575"/>
              <a:gd name="connsiteY19" fmla="*/ 870334 h 955271"/>
              <a:gd name="connsiteX20" fmla="*/ 570239 w 5741575"/>
              <a:gd name="connsiteY20" fmla="*/ 829596 h 955271"/>
              <a:gd name="connsiteX21" fmla="*/ 787156 w 5741575"/>
              <a:gd name="connsiteY21" fmla="*/ 838447 h 955271"/>
              <a:gd name="connsiteX22" fmla="*/ 948872 w 5741575"/>
              <a:gd name="connsiteY22" fmla="*/ 772201 h 955271"/>
              <a:gd name="connsiteX23" fmla="*/ 1127089 w 5741575"/>
              <a:gd name="connsiteY23" fmla="*/ 746926 h 955271"/>
              <a:gd name="connsiteX24" fmla="*/ 1220426 w 5741575"/>
              <a:gd name="connsiteY24" fmla="*/ 721810 h 955271"/>
              <a:gd name="connsiteX25" fmla="*/ 1306771 w 5741575"/>
              <a:gd name="connsiteY25" fmla="*/ 717936 h 955271"/>
              <a:gd name="connsiteX26" fmla="*/ 1374314 w 5741575"/>
              <a:gd name="connsiteY26" fmla="*/ 688815 h 955271"/>
              <a:gd name="connsiteX27" fmla="*/ 1378034 w 5741575"/>
              <a:gd name="connsiteY27" fmla="*/ 685842 h 955271"/>
              <a:gd name="connsiteX28" fmla="*/ 1395604 w 5741575"/>
              <a:gd name="connsiteY28" fmla="*/ 680460 h 955271"/>
              <a:gd name="connsiteX29" fmla="*/ 1397206 w 5741575"/>
              <a:gd name="connsiteY29" fmla="*/ 670793 h 955271"/>
              <a:gd name="connsiteX30" fmla="*/ 1421250 w 5741575"/>
              <a:gd name="connsiteY30" fmla="*/ 656855 h 955271"/>
              <a:gd name="connsiteX31" fmla="*/ 1454524 w 5741575"/>
              <a:gd name="connsiteY31" fmla="*/ 649224 h 955271"/>
              <a:gd name="connsiteX32" fmla="*/ 1616217 w 5741575"/>
              <a:gd name="connsiteY32" fmla="*/ 622107 h 955271"/>
              <a:gd name="connsiteX33" fmla="*/ 1710928 w 5741575"/>
              <a:gd name="connsiteY33" fmla="*/ 600666 h 955271"/>
              <a:gd name="connsiteX34" fmla="*/ 1743718 w 5741575"/>
              <a:gd name="connsiteY34" fmla="*/ 584327 h 955271"/>
              <a:gd name="connsiteX35" fmla="*/ 1873778 w 5741575"/>
              <a:gd name="connsiteY35" fmla="*/ 530130 h 955271"/>
              <a:gd name="connsiteX36" fmla="*/ 1988411 w 5741575"/>
              <a:gd name="connsiteY36" fmla="*/ 491599 h 955271"/>
              <a:gd name="connsiteX37" fmla="*/ 2085507 w 5741575"/>
              <a:gd name="connsiteY37" fmla="*/ 498527 h 955271"/>
              <a:gd name="connsiteX38" fmla="*/ 2090767 w 5741575"/>
              <a:gd name="connsiteY38" fmla="*/ 490616 h 955271"/>
              <a:gd name="connsiteX39" fmla="*/ 2151143 w 5741575"/>
              <a:gd name="connsiteY39" fmla="*/ 478332 h 955271"/>
              <a:gd name="connsiteX40" fmla="*/ 2378710 w 5741575"/>
              <a:gd name="connsiteY40" fmla="*/ 477570 h 955271"/>
              <a:gd name="connsiteX41" fmla="*/ 2496256 w 5741575"/>
              <a:gd name="connsiteY41" fmla="*/ 452396 h 955271"/>
              <a:gd name="connsiteX42" fmla="*/ 2535387 w 5741575"/>
              <a:gd name="connsiteY42" fmla="*/ 436645 h 955271"/>
              <a:gd name="connsiteX43" fmla="*/ 2601109 w 5741575"/>
              <a:gd name="connsiteY43" fmla="*/ 410678 h 955271"/>
              <a:gd name="connsiteX44" fmla="*/ 2643855 w 5741575"/>
              <a:gd name="connsiteY44" fmla="*/ 374482 h 955271"/>
              <a:gd name="connsiteX45" fmla="*/ 2657726 w 5741575"/>
              <a:gd name="connsiteY45" fmla="*/ 365841 h 955271"/>
              <a:gd name="connsiteX46" fmla="*/ 2687125 w 5741575"/>
              <a:gd name="connsiteY46" fmla="*/ 366820 h 955271"/>
              <a:gd name="connsiteX47" fmla="*/ 2697479 w 5741575"/>
              <a:gd name="connsiteY47" fmla="*/ 361430 h 955271"/>
              <a:gd name="connsiteX48" fmla="*/ 2701547 w 5741575"/>
              <a:gd name="connsiteY48" fmla="*/ 361545 h 955271"/>
              <a:gd name="connsiteX49" fmla="*/ 2711054 w 5741575"/>
              <a:gd name="connsiteY49" fmla="*/ 360597 h 955271"/>
              <a:gd name="connsiteX50" fmla="*/ 2710438 w 5741575"/>
              <a:gd name="connsiteY50" fmla="*/ 366958 h 955271"/>
              <a:gd name="connsiteX51" fmla="*/ 2722936 w 5741575"/>
              <a:gd name="connsiteY51" fmla="*/ 377633 h 955271"/>
              <a:gd name="connsiteX52" fmla="*/ 2777227 w 5741575"/>
              <a:gd name="connsiteY52" fmla="*/ 368972 h 955271"/>
              <a:gd name="connsiteX53" fmla="*/ 2779510 w 5741575"/>
              <a:gd name="connsiteY53" fmla="*/ 361652 h 955271"/>
              <a:gd name="connsiteX54" fmla="*/ 2786278 w 5741575"/>
              <a:gd name="connsiteY54" fmla="*/ 359869 h 955271"/>
              <a:gd name="connsiteX55" fmla="*/ 2792101 w 5741575"/>
              <a:gd name="connsiteY55" fmla="*/ 365927 h 955271"/>
              <a:gd name="connsiteX56" fmla="*/ 2885545 w 5741575"/>
              <a:gd name="connsiteY56" fmla="*/ 372818 h 955271"/>
              <a:gd name="connsiteX57" fmla="*/ 3009558 w 5741575"/>
              <a:gd name="connsiteY57" fmla="*/ 370573 h 955271"/>
              <a:gd name="connsiteX58" fmla="*/ 3095010 w 5741575"/>
              <a:gd name="connsiteY58" fmla="*/ 332454 h 955271"/>
              <a:gd name="connsiteX59" fmla="*/ 3103742 w 5741575"/>
              <a:gd name="connsiteY59" fmla="*/ 337974 h 955271"/>
              <a:gd name="connsiteX60" fmla="*/ 3165093 w 5741575"/>
              <a:gd name="connsiteY60" fmla="*/ 329459 h 955271"/>
              <a:gd name="connsiteX61" fmla="*/ 3373785 w 5741575"/>
              <a:gd name="connsiteY61" fmla="*/ 255680 h 955271"/>
              <a:gd name="connsiteX62" fmla="*/ 3493851 w 5741575"/>
              <a:gd name="connsiteY62" fmla="*/ 240255 h 955271"/>
              <a:gd name="connsiteX63" fmla="*/ 3537470 w 5741575"/>
              <a:gd name="connsiteY63" fmla="*/ 241867 h 955271"/>
              <a:gd name="connsiteX64" fmla="*/ 3610489 w 5741575"/>
              <a:gd name="connsiteY64" fmla="*/ 244128 h 955271"/>
              <a:gd name="connsiteX65" fmla="*/ 3667539 w 5741575"/>
              <a:gd name="connsiteY65" fmla="*/ 263271 h 955271"/>
              <a:gd name="connsiteX66" fmla="*/ 3727614 w 5741575"/>
              <a:gd name="connsiteY66" fmla="*/ 258245 h 955271"/>
              <a:gd name="connsiteX67" fmla="*/ 3738369 w 5741575"/>
              <a:gd name="connsiteY67" fmla="*/ 234506 h 955271"/>
              <a:gd name="connsiteX68" fmla="*/ 3803670 w 5741575"/>
              <a:gd name="connsiteY68" fmla="*/ 236457 h 955271"/>
              <a:gd name="connsiteX69" fmla="*/ 3903080 w 5741575"/>
              <a:gd name="connsiteY69" fmla="*/ 241890 h 955271"/>
              <a:gd name="connsiteX70" fmla="*/ 4114838 w 5741575"/>
              <a:gd name="connsiteY70" fmla="*/ 238165 h 955271"/>
              <a:gd name="connsiteX71" fmla="*/ 4271023 w 5741575"/>
              <a:gd name="connsiteY71" fmla="*/ 241959 h 955271"/>
              <a:gd name="connsiteX72" fmla="*/ 4367397 w 5741575"/>
              <a:gd name="connsiteY72" fmla="*/ 271442 h 955271"/>
              <a:gd name="connsiteX73" fmla="*/ 4495366 w 5741575"/>
              <a:gd name="connsiteY73" fmla="*/ 271618 h 955271"/>
              <a:gd name="connsiteX74" fmla="*/ 4517347 w 5741575"/>
              <a:gd name="connsiteY74" fmla="*/ 275639 h 955271"/>
              <a:gd name="connsiteX75" fmla="*/ 4546116 w 5741575"/>
              <a:gd name="connsiteY75" fmla="*/ 268568 h 955271"/>
              <a:gd name="connsiteX76" fmla="*/ 4661259 w 5741575"/>
              <a:gd name="connsiteY76" fmla="*/ 238966 h 955271"/>
              <a:gd name="connsiteX77" fmla="*/ 4750403 w 5741575"/>
              <a:gd name="connsiteY77" fmla="*/ 204364 h 955271"/>
              <a:gd name="connsiteX78" fmla="*/ 4867614 w 5741575"/>
              <a:gd name="connsiteY78" fmla="*/ 208668 h 955271"/>
              <a:gd name="connsiteX79" fmla="*/ 4937036 w 5741575"/>
              <a:gd name="connsiteY79" fmla="*/ 195446 h 955271"/>
              <a:gd name="connsiteX80" fmla="*/ 5047626 w 5741575"/>
              <a:gd name="connsiteY80" fmla="*/ 149604 h 955271"/>
              <a:gd name="connsiteX81" fmla="*/ 5200247 w 5741575"/>
              <a:gd name="connsiteY81" fmla="*/ 142695 h 955271"/>
              <a:gd name="connsiteX82" fmla="*/ 5235691 w 5741575"/>
              <a:gd name="connsiteY82" fmla="*/ 173330 h 955271"/>
              <a:gd name="connsiteX83" fmla="*/ 5280133 w 5741575"/>
              <a:gd name="connsiteY83" fmla="*/ 189342 h 955271"/>
              <a:gd name="connsiteX84" fmla="*/ 5291963 w 5741575"/>
              <a:gd name="connsiteY84" fmla="*/ 139446 h 955271"/>
              <a:gd name="connsiteX85" fmla="*/ 5418472 w 5741575"/>
              <a:gd name="connsiteY85" fmla="*/ 89163 h 955271"/>
              <a:gd name="connsiteX86" fmla="*/ 5482354 w 5741575"/>
              <a:gd name="connsiteY86" fmla="*/ 69470 h 955271"/>
              <a:gd name="connsiteX87" fmla="*/ 5583280 w 5741575"/>
              <a:gd name="connsiteY87" fmla="*/ 49787 h 955271"/>
              <a:gd name="connsiteX88" fmla="*/ 5613766 w 5741575"/>
              <a:gd name="connsiteY88" fmla="*/ 41855 h 955271"/>
              <a:gd name="connsiteX89" fmla="*/ 5684952 w 5741575"/>
              <a:gd name="connsiteY89" fmla="*/ 26088 h 955271"/>
              <a:gd name="connsiteX90" fmla="*/ 5741575 w 5741575"/>
              <a:gd name="connsiteY90"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306299 w 5741575"/>
              <a:gd name="connsiteY15" fmla="*/ 873609 h 955271"/>
              <a:gd name="connsiteX16" fmla="*/ 331571 w 5741575"/>
              <a:gd name="connsiteY16" fmla="*/ 869866 h 955271"/>
              <a:gd name="connsiteX17" fmla="*/ 384157 w 5741575"/>
              <a:gd name="connsiteY17" fmla="*/ 867971 h 955271"/>
              <a:gd name="connsiteX18" fmla="*/ 477637 w 5741575"/>
              <a:gd name="connsiteY18" fmla="*/ 870334 h 955271"/>
              <a:gd name="connsiteX19" fmla="*/ 570239 w 5741575"/>
              <a:gd name="connsiteY19" fmla="*/ 829596 h 955271"/>
              <a:gd name="connsiteX20" fmla="*/ 787156 w 5741575"/>
              <a:gd name="connsiteY20" fmla="*/ 838447 h 955271"/>
              <a:gd name="connsiteX21" fmla="*/ 948872 w 5741575"/>
              <a:gd name="connsiteY21" fmla="*/ 772201 h 955271"/>
              <a:gd name="connsiteX22" fmla="*/ 1127089 w 5741575"/>
              <a:gd name="connsiteY22" fmla="*/ 746926 h 955271"/>
              <a:gd name="connsiteX23" fmla="*/ 1220426 w 5741575"/>
              <a:gd name="connsiteY23" fmla="*/ 721810 h 955271"/>
              <a:gd name="connsiteX24" fmla="*/ 1306771 w 5741575"/>
              <a:gd name="connsiteY24" fmla="*/ 717936 h 955271"/>
              <a:gd name="connsiteX25" fmla="*/ 1374314 w 5741575"/>
              <a:gd name="connsiteY25" fmla="*/ 688815 h 955271"/>
              <a:gd name="connsiteX26" fmla="*/ 1378034 w 5741575"/>
              <a:gd name="connsiteY26" fmla="*/ 685842 h 955271"/>
              <a:gd name="connsiteX27" fmla="*/ 1395604 w 5741575"/>
              <a:gd name="connsiteY27" fmla="*/ 680460 h 955271"/>
              <a:gd name="connsiteX28" fmla="*/ 1397206 w 5741575"/>
              <a:gd name="connsiteY28" fmla="*/ 670793 h 955271"/>
              <a:gd name="connsiteX29" fmla="*/ 1421250 w 5741575"/>
              <a:gd name="connsiteY29" fmla="*/ 656855 h 955271"/>
              <a:gd name="connsiteX30" fmla="*/ 1454524 w 5741575"/>
              <a:gd name="connsiteY30" fmla="*/ 649224 h 955271"/>
              <a:gd name="connsiteX31" fmla="*/ 1616217 w 5741575"/>
              <a:gd name="connsiteY31" fmla="*/ 622107 h 955271"/>
              <a:gd name="connsiteX32" fmla="*/ 1710928 w 5741575"/>
              <a:gd name="connsiteY32" fmla="*/ 600666 h 955271"/>
              <a:gd name="connsiteX33" fmla="*/ 1743718 w 5741575"/>
              <a:gd name="connsiteY33" fmla="*/ 584327 h 955271"/>
              <a:gd name="connsiteX34" fmla="*/ 1873778 w 5741575"/>
              <a:gd name="connsiteY34" fmla="*/ 530130 h 955271"/>
              <a:gd name="connsiteX35" fmla="*/ 1988411 w 5741575"/>
              <a:gd name="connsiteY35" fmla="*/ 491599 h 955271"/>
              <a:gd name="connsiteX36" fmla="*/ 2085507 w 5741575"/>
              <a:gd name="connsiteY36" fmla="*/ 498527 h 955271"/>
              <a:gd name="connsiteX37" fmla="*/ 2090767 w 5741575"/>
              <a:gd name="connsiteY37" fmla="*/ 490616 h 955271"/>
              <a:gd name="connsiteX38" fmla="*/ 2151143 w 5741575"/>
              <a:gd name="connsiteY38" fmla="*/ 478332 h 955271"/>
              <a:gd name="connsiteX39" fmla="*/ 2378710 w 5741575"/>
              <a:gd name="connsiteY39" fmla="*/ 477570 h 955271"/>
              <a:gd name="connsiteX40" fmla="*/ 2496256 w 5741575"/>
              <a:gd name="connsiteY40" fmla="*/ 452396 h 955271"/>
              <a:gd name="connsiteX41" fmla="*/ 2535387 w 5741575"/>
              <a:gd name="connsiteY41" fmla="*/ 436645 h 955271"/>
              <a:gd name="connsiteX42" fmla="*/ 2601109 w 5741575"/>
              <a:gd name="connsiteY42" fmla="*/ 410678 h 955271"/>
              <a:gd name="connsiteX43" fmla="*/ 2643855 w 5741575"/>
              <a:gd name="connsiteY43" fmla="*/ 374482 h 955271"/>
              <a:gd name="connsiteX44" fmla="*/ 2657726 w 5741575"/>
              <a:gd name="connsiteY44" fmla="*/ 365841 h 955271"/>
              <a:gd name="connsiteX45" fmla="*/ 2687125 w 5741575"/>
              <a:gd name="connsiteY45" fmla="*/ 366820 h 955271"/>
              <a:gd name="connsiteX46" fmla="*/ 2697479 w 5741575"/>
              <a:gd name="connsiteY46" fmla="*/ 361430 h 955271"/>
              <a:gd name="connsiteX47" fmla="*/ 2701547 w 5741575"/>
              <a:gd name="connsiteY47" fmla="*/ 361545 h 955271"/>
              <a:gd name="connsiteX48" fmla="*/ 2711054 w 5741575"/>
              <a:gd name="connsiteY48" fmla="*/ 360597 h 955271"/>
              <a:gd name="connsiteX49" fmla="*/ 2710438 w 5741575"/>
              <a:gd name="connsiteY49" fmla="*/ 366958 h 955271"/>
              <a:gd name="connsiteX50" fmla="*/ 2722936 w 5741575"/>
              <a:gd name="connsiteY50" fmla="*/ 377633 h 955271"/>
              <a:gd name="connsiteX51" fmla="*/ 2777227 w 5741575"/>
              <a:gd name="connsiteY51" fmla="*/ 368972 h 955271"/>
              <a:gd name="connsiteX52" fmla="*/ 2779510 w 5741575"/>
              <a:gd name="connsiteY52" fmla="*/ 361652 h 955271"/>
              <a:gd name="connsiteX53" fmla="*/ 2786278 w 5741575"/>
              <a:gd name="connsiteY53" fmla="*/ 359869 h 955271"/>
              <a:gd name="connsiteX54" fmla="*/ 2792101 w 5741575"/>
              <a:gd name="connsiteY54" fmla="*/ 365927 h 955271"/>
              <a:gd name="connsiteX55" fmla="*/ 2885545 w 5741575"/>
              <a:gd name="connsiteY55" fmla="*/ 372818 h 955271"/>
              <a:gd name="connsiteX56" fmla="*/ 3009558 w 5741575"/>
              <a:gd name="connsiteY56" fmla="*/ 370573 h 955271"/>
              <a:gd name="connsiteX57" fmla="*/ 3095010 w 5741575"/>
              <a:gd name="connsiteY57" fmla="*/ 332454 h 955271"/>
              <a:gd name="connsiteX58" fmla="*/ 3103742 w 5741575"/>
              <a:gd name="connsiteY58" fmla="*/ 337974 h 955271"/>
              <a:gd name="connsiteX59" fmla="*/ 3165093 w 5741575"/>
              <a:gd name="connsiteY59" fmla="*/ 329459 h 955271"/>
              <a:gd name="connsiteX60" fmla="*/ 3373785 w 5741575"/>
              <a:gd name="connsiteY60" fmla="*/ 255680 h 955271"/>
              <a:gd name="connsiteX61" fmla="*/ 3493851 w 5741575"/>
              <a:gd name="connsiteY61" fmla="*/ 240255 h 955271"/>
              <a:gd name="connsiteX62" fmla="*/ 3537470 w 5741575"/>
              <a:gd name="connsiteY62" fmla="*/ 241867 h 955271"/>
              <a:gd name="connsiteX63" fmla="*/ 3610489 w 5741575"/>
              <a:gd name="connsiteY63" fmla="*/ 244128 h 955271"/>
              <a:gd name="connsiteX64" fmla="*/ 3667539 w 5741575"/>
              <a:gd name="connsiteY64" fmla="*/ 263271 h 955271"/>
              <a:gd name="connsiteX65" fmla="*/ 3727614 w 5741575"/>
              <a:gd name="connsiteY65" fmla="*/ 258245 h 955271"/>
              <a:gd name="connsiteX66" fmla="*/ 3738369 w 5741575"/>
              <a:gd name="connsiteY66" fmla="*/ 234506 h 955271"/>
              <a:gd name="connsiteX67" fmla="*/ 3803670 w 5741575"/>
              <a:gd name="connsiteY67" fmla="*/ 236457 h 955271"/>
              <a:gd name="connsiteX68" fmla="*/ 3903080 w 5741575"/>
              <a:gd name="connsiteY68" fmla="*/ 241890 h 955271"/>
              <a:gd name="connsiteX69" fmla="*/ 4114838 w 5741575"/>
              <a:gd name="connsiteY69" fmla="*/ 238165 h 955271"/>
              <a:gd name="connsiteX70" fmla="*/ 4271023 w 5741575"/>
              <a:gd name="connsiteY70" fmla="*/ 241959 h 955271"/>
              <a:gd name="connsiteX71" fmla="*/ 4367397 w 5741575"/>
              <a:gd name="connsiteY71" fmla="*/ 271442 h 955271"/>
              <a:gd name="connsiteX72" fmla="*/ 4495366 w 5741575"/>
              <a:gd name="connsiteY72" fmla="*/ 271618 h 955271"/>
              <a:gd name="connsiteX73" fmla="*/ 4517347 w 5741575"/>
              <a:gd name="connsiteY73" fmla="*/ 275639 h 955271"/>
              <a:gd name="connsiteX74" fmla="*/ 4546116 w 5741575"/>
              <a:gd name="connsiteY74" fmla="*/ 268568 h 955271"/>
              <a:gd name="connsiteX75" fmla="*/ 4661259 w 5741575"/>
              <a:gd name="connsiteY75" fmla="*/ 238966 h 955271"/>
              <a:gd name="connsiteX76" fmla="*/ 4750403 w 5741575"/>
              <a:gd name="connsiteY76" fmla="*/ 204364 h 955271"/>
              <a:gd name="connsiteX77" fmla="*/ 4867614 w 5741575"/>
              <a:gd name="connsiteY77" fmla="*/ 208668 h 955271"/>
              <a:gd name="connsiteX78" fmla="*/ 4937036 w 5741575"/>
              <a:gd name="connsiteY78" fmla="*/ 195446 h 955271"/>
              <a:gd name="connsiteX79" fmla="*/ 5047626 w 5741575"/>
              <a:gd name="connsiteY79" fmla="*/ 149604 h 955271"/>
              <a:gd name="connsiteX80" fmla="*/ 5200247 w 5741575"/>
              <a:gd name="connsiteY80" fmla="*/ 142695 h 955271"/>
              <a:gd name="connsiteX81" fmla="*/ 5235691 w 5741575"/>
              <a:gd name="connsiteY81" fmla="*/ 173330 h 955271"/>
              <a:gd name="connsiteX82" fmla="*/ 5280133 w 5741575"/>
              <a:gd name="connsiteY82" fmla="*/ 189342 h 955271"/>
              <a:gd name="connsiteX83" fmla="*/ 5291963 w 5741575"/>
              <a:gd name="connsiteY83" fmla="*/ 139446 h 955271"/>
              <a:gd name="connsiteX84" fmla="*/ 5418472 w 5741575"/>
              <a:gd name="connsiteY84" fmla="*/ 89163 h 955271"/>
              <a:gd name="connsiteX85" fmla="*/ 5482354 w 5741575"/>
              <a:gd name="connsiteY85" fmla="*/ 69470 h 955271"/>
              <a:gd name="connsiteX86" fmla="*/ 5583280 w 5741575"/>
              <a:gd name="connsiteY86" fmla="*/ 49787 h 955271"/>
              <a:gd name="connsiteX87" fmla="*/ 5613766 w 5741575"/>
              <a:gd name="connsiteY87" fmla="*/ 41855 h 955271"/>
              <a:gd name="connsiteX88" fmla="*/ 5684952 w 5741575"/>
              <a:gd name="connsiteY88" fmla="*/ 26088 h 955271"/>
              <a:gd name="connsiteX89" fmla="*/ 5741575 w 5741575"/>
              <a:gd name="connsiteY89"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22923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306299 w 5741575"/>
              <a:gd name="connsiteY15" fmla="*/ 873609 h 955271"/>
              <a:gd name="connsiteX16" fmla="*/ 331571 w 5741575"/>
              <a:gd name="connsiteY16" fmla="*/ 869866 h 955271"/>
              <a:gd name="connsiteX17" fmla="*/ 384157 w 5741575"/>
              <a:gd name="connsiteY17" fmla="*/ 867971 h 955271"/>
              <a:gd name="connsiteX18" fmla="*/ 477637 w 5741575"/>
              <a:gd name="connsiteY18" fmla="*/ 870334 h 955271"/>
              <a:gd name="connsiteX19" fmla="*/ 570239 w 5741575"/>
              <a:gd name="connsiteY19" fmla="*/ 829596 h 955271"/>
              <a:gd name="connsiteX20" fmla="*/ 787156 w 5741575"/>
              <a:gd name="connsiteY20" fmla="*/ 838447 h 955271"/>
              <a:gd name="connsiteX21" fmla="*/ 948872 w 5741575"/>
              <a:gd name="connsiteY21" fmla="*/ 772201 h 955271"/>
              <a:gd name="connsiteX22" fmla="*/ 1127089 w 5741575"/>
              <a:gd name="connsiteY22" fmla="*/ 746926 h 955271"/>
              <a:gd name="connsiteX23" fmla="*/ 1220426 w 5741575"/>
              <a:gd name="connsiteY23" fmla="*/ 721810 h 955271"/>
              <a:gd name="connsiteX24" fmla="*/ 1306771 w 5741575"/>
              <a:gd name="connsiteY24" fmla="*/ 717936 h 955271"/>
              <a:gd name="connsiteX25" fmla="*/ 1374314 w 5741575"/>
              <a:gd name="connsiteY25" fmla="*/ 688815 h 955271"/>
              <a:gd name="connsiteX26" fmla="*/ 1378034 w 5741575"/>
              <a:gd name="connsiteY26" fmla="*/ 685842 h 955271"/>
              <a:gd name="connsiteX27" fmla="*/ 1395604 w 5741575"/>
              <a:gd name="connsiteY27" fmla="*/ 680460 h 955271"/>
              <a:gd name="connsiteX28" fmla="*/ 1397206 w 5741575"/>
              <a:gd name="connsiteY28" fmla="*/ 670793 h 955271"/>
              <a:gd name="connsiteX29" fmla="*/ 1421250 w 5741575"/>
              <a:gd name="connsiteY29" fmla="*/ 656855 h 955271"/>
              <a:gd name="connsiteX30" fmla="*/ 1454524 w 5741575"/>
              <a:gd name="connsiteY30" fmla="*/ 649224 h 955271"/>
              <a:gd name="connsiteX31" fmla="*/ 1616217 w 5741575"/>
              <a:gd name="connsiteY31" fmla="*/ 622107 h 955271"/>
              <a:gd name="connsiteX32" fmla="*/ 1710928 w 5741575"/>
              <a:gd name="connsiteY32" fmla="*/ 600666 h 955271"/>
              <a:gd name="connsiteX33" fmla="*/ 1743718 w 5741575"/>
              <a:gd name="connsiteY33" fmla="*/ 584327 h 955271"/>
              <a:gd name="connsiteX34" fmla="*/ 1873778 w 5741575"/>
              <a:gd name="connsiteY34" fmla="*/ 530130 h 955271"/>
              <a:gd name="connsiteX35" fmla="*/ 1988411 w 5741575"/>
              <a:gd name="connsiteY35" fmla="*/ 491599 h 955271"/>
              <a:gd name="connsiteX36" fmla="*/ 2085507 w 5741575"/>
              <a:gd name="connsiteY36" fmla="*/ 498527 h 955271"/>
              <a:gd name="connsiteX37" fmla="*/ 2090767 w 5741575"/>
              <a:gd name="connsiteY37" fmla="*/ 490616 h 955271"/>
              <a:gd name="connsiteX38" fmla="*/ 2151143 w 5741575"/>
              <a:gd name="connsiteY38" fmla="*/ 478332 h 955271"/>
              <a:gd name="connsiteX39" fmla="*/ 2378710 w 5741575"/>
              <a:gd name="connsiteY39" fmla="*/ 477570 h 955271"/>
              <a:gd name="connsiteX40" fmla="*/ 2496256 w 5741575"/>
              <a:gd name="connsiteY40" fmla="*/ 452396 h 955271"/>
              <a:gd name="connsiteX41" fmla="*/ 2535387 w 5741575"/>
              <a:gd name="connsiteY41" fmla="*/ 436645 h 955271"/>
              <a:gd name="connsiteX42" fmla="*/ 2601109 w 5741575"/>
              <a:gd name="connsiteY42" fmla="*/ 410678 h 955271"/>
              <a:gd name="connsiteX43" fmla="*/ 2643855 w 5741575"/>
              <a:gd name="connsiteY43" fmla="*/ 374482 h 955271"/>
              <a:gd name="connsiteX44" fmla="*/ 2657726 w 5741575"/>
              <a:gd name="connsiteY44" fmla="*/ 365841 h 955271"/>
              <a:gd name="connsiteX45" fmla="*/ 2687125 w 5741575"/>
              <a:gd name="connsiteY45" fmla="*/ 366820 h 955271"/>
              <a:gd name="connsiteX46" fmla="*/ 2697479 w 5741575"/>
              <a:gd name="connsiteY46" fmla="*/ 361430 h 955271"/>
              <a:gd name="connsiteX47" fmla="*/ 2701547 w 5741575"/>
              <a:gd name="connsiteY47" fmla="*/ 361545 h 955271"/>
              <a:gd name="connsiteX48" fmla="*/ 2711054 w 5741575"/>
              <a:gd name="connsiteY48" fmla="*/ 360597 h 955271"/>
              <a:gd name="connsiteX49" fmla="*/ 2710438 w 5741575"/>
              <a:gd name="connsiteY49" fmla="*/ 366958 h 955271"/>
              <a:gd name="connsiteX50" fmla="*/ 2722936 w 5741575"/>
              <a:gd name="connsiteY50" fmla="*/ 377633 h 955271"/>
              <a:gd name="connsiteX51" fmla="*/ 2777227 w 5741575"/>
              <a:gd name="connsiteY51" fmla="*/ 368972 h 955271"/>
              <a:gd name="connsiteX52" fmla="*/ 2779510 w 5741575"/>
              <a:gd name="connsiteY52" fmla="*/ 361652 h 955271"/>
              <a:gd name="connsiteX53" fmla="*/ 2786278 w 5741575"/>
              <a:gd name="connsiteY53" fmla="*/ 359869 h 955271"/>
              <a:gd name="connsiteX54" fmla="*/ 2792101 w 5741575"/>
              <a:gd name="connsiteY54" fmla="*/ 365927 h 955271"/>
              <a:gd name="connsiteX55" fmla="*/ 2885545 w 5741575"/>
              <a:gd name="connsiteY55" fmla="*/ 372818 h 955271"/>
              <a:gd name="connsiteX56" fmla="*/ 3009558 w 5741575"/>
              <a:gd name="connsiteY56" fmla="*/ 370573 h 955271"/>
              <a:gd name="connsiteX57" fmla="*/ 3095010 w 5741575"/>
              <a:gd name="connsiteY57" fmla="*/ 332454 h 955271"/>
              <a:gd name="connsiteX58" fmla="*/ 3103742 w 5741575"/>
              <a:gd name="connsiteY58" fmla="*/ 337974 h 955271"/>
              <a:gd name="connsiteX59" fmla="*/ 3165093 w 5741575"/>
              <a:gd name="connsiteY59" fmla="*/ 329459 h 955271"/>
              <a:gd name="connsiteX60" fmla="*/ 3373785 w 5741575"/>
              <a:gd name="connsiteY60" fmla="*/ 255680 h 955271"/>
              <a:gd name="connsiteX61" fmla="*/ 3493851 w 5741575"/>
              <a:gd name="connsiteY61" fmla="*/ 240255 h 955271"/>
              <a:gd name="connsiteX62" fmla="*/ 3537470 w 5741575"/>
              <a:gd name="connsiteY62" fmla="*/ 241867 h 955271"/>
              <a:gd name="connsiteX63" fmla="*/ 3610489 w 5741575"/>
              <a:gd name="connsiteY63" fmla="*/ 244128 h 955271"/>
              <a:gd name="connsiteX64" fmla="*/ 3667539 w 5741575"/>
              <a:gd name="connsiteY64" fmla="*/ 263271 h 955271"/>
              <a:gd name="connsiteX65" fmla="*/ 3727614 w 5741575"/>
              <a:gd name="connsiteY65" fmla="*/ 258245 h 955271"/>
              <a:gd name="connsiteX66" fmla="*/ 3738369 w 5741575"/>
              <a:gd name="connsiteY66" fmla="*/ 234506 h 955271"/>
              <a:gd name="connsiteX67" fmla="*/ 3803670 w 5741575"/>
              <a:gd name="connsiteY67" fmla="*/ 236457 h 955271"/>
              <a:gd name="connsiteX68" fmla="*/ 3903080 w 5741575"/>
              <a:gd name="connsiteY68" fmla="*/ 241890 h 955271"/>
              <a:gd name="connsiteX69" fmla="*/ 4114838 w 5741575"/>
              <a:gd name="connsiteY69" fmla="*/ 238165 h 955271"/>
              <a:gd name="connsiteX70" fmla="*/ 4271023 w 5741575"/>
              <a:gd name="connsiteY70" fmla="*/ 241959 h 955271"/>
              <a:gd name="connsiteX71" fmla="*/ 4367397 w 5741575"/>
              <a:gd name="connsiteY71" fmla="*/ 271442 h 955271"/>
              <a:gd name="connsiteX72" fmla="*/ 4495366 w 5741575"/>
              <a:gd name="connsiteY72" fmla="*/ 271618 h 955271"/>
              <a:gd name="connsiteX73" fmla="*/ 4517347 w 5741575"/>
              <a:gd name="connsiteY73" fmla="*/ 275639 h 955271"/>
              <a:gd name="connsiteX74" fmla="*/ 4546116 w 5741575"/>
              <a:gd name="connsiteY74" fmla="*/ 268568 h 955271"/>
              <a:gd name="connsiteX75" fmla="*/ 4661259 w 5741575"/>
              <a:gd name="connsiteY75" fmla="*/ 238966 h 955271"/>
              <a:gd name="connsiteX76" fmla="*/ 4750403 w 5741575"/>
              <a:gd name="connsiteY76" fmla="*/ 204364 h 955271"/>
              <a:gd name="connsiteX77" fmla="*/ 4867614 w 5741575"/>
              <a:gd name="connsiteY77" fmla="*/ 208668 h 955271"/>
              <a:gd name="connsiteX78" fmla="*/ 4937036 w 5741575"/>
              <a:gd name="connsiteY78" fmla="*/ 195446 h 955271"/>
              <a:gd name="connsiteX79" fmla="*/ 5047626 w 5741575"/>
              <a:gd name="connsiteY79" fmla="*/ 149604 h 955271"/>
              <a:gd name="connsiteX80" fmla="*/ 5200247 w 5741575"/>
              <a:gd name="connsiteY80" fmla="*/ 142695 h 955271"/>
              <a:gd name="connsiteX81" fmla="*/ 5235691 w 5741575"/>
              <a:gd name="connsiteY81" fmla="*/ 173330 h 955271"/>
              <a:gd name="connsiteX82" fmla="*/ 5280133 w 5741575"/>
              <a:gd name="connsiteY82" fmla="*/ 189342 h 955271"/>
              <a:gd name="connsiteX83" fmla="*/ 5291963 w 5741575"/>
              <a:gd name="connsiteY83" fmla="*/ 139446 h 955271"/>
              <a:gd name="connsiteX84" fmla="*/ 5418472 w 5741575"/>
              <a:gd name="connsiteY84" fmla="*/ 89163 h 955271"/>
              <a:gd name="connsiteX85" fmla="*/ 5482354 w 5741575"/>
              <a:gd name="connsiteY85" fmla="*/ 69470 h 955271"/>
              <a:gd name="connsiteX86" fmla="*/ 5583280 w 5741575"/>
              <a:gd name="connsiteY86" fmla="*/ 49787 h 955271"/>
              <a:gd name="connsiteX87" fmla="*/ 5613766 w 5741575"/>
              <a:gd name="connsiteY87" fmla="*/ 41855 h 955271"/>
              <a:gd name="connsiteX88" fmla="*/ 5684952 w 5741575"/>
              <a:gd name="connsiteY88" fmla="*/ 26088 h 955271"/>
              <a:gd name="connsiteX89" fmla="*/ 5741575 w 5741575"/>
              <a:gd name="connsiteY89"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87156 w 5741575"/>
              <a:gd name="connsiteY19" fmla="*/ 838447 h 955271"/>
              <a:gd name="connsiteX20" fmla="*/ 948872 w 5741575"/>
              <a:gd name="connsiteY20" fmla="*/ 772201 h 955271"/>
              <a:gd name="connsiteX21" fmla="*/ 1127089 w 5741575"/>
              <a:gd name="connsiteY21" fmla="*/ 746926 h 955271"/>
              <a:gd name="connsiteX22" fmla="*/ 1220426 w 5741575"/>
              <a:gd name="connsiteY22" fmla="*/ 721810 h 955271"/>
              <a:gd name="connsiteX23" fmla="*/ 1306771 w 5741575"/>
              <a:gd name="connsiteY23" fmla="*/ 717936 h 955271"/>
              <a:gd name="connsiteX24" fmla="*/ 1374314 w 5741575"/>
              <a:gd name="connsiteY24" fmla="*/ 688815 h 955271"/>
              <a:gd name="connsiteX25" fmla="*/ 1378034 w 5741575"/>
              <a:gd name="connsiteY25" fmla="*/ 685842 h 955271"/>
              <a:gd name="connsiteX26" fmla="*/ 1395604 w 5741575"/>
              <a:gd name="connsiteY26" fmla="*/ 680460 h 955271"/>
              <a:gd name="connsiteX27" fmla="*/ 1397206 w 5741575"/>
              <a:gd name="connsiteY27" fmla="*/ 670793 h 955271"/>
              <a:gd name="connsiteX28" fmla="*/ 1421250 w 5741575"/>
              <a:gd name="connsiteY28" fmla="*/ 656855 h 955271"/>
              <a:gd name="connsiteX29" fmla="*/ 1454524 w 5741575"/>
              <a:gd name="connsiteY29" fmla="*/ 649224 h 955271"/>
              <a:gd name="connsiteX30" fmla="*/ 1616217 w 5741575"/>
              <a:gd name="connsiteY30" fmla="*/ 622107 h 955271"/>
              <a:gd name="connsiteX31" fmla="*/ 1710928 w 5741575"/>
              <a:gd name="connsiteY31" fmla="*/ 600666 h 955271"/>
              <a:gd name="connsiteX32" fmla="*/ 1743718 w 5741575"/>
              <a:gd name="connsiteY32" fmla="*/ 584327 h 955271"/>
              <a:gd name="connsiteX33" fmla="*/ 1873778 w 5741575"/>
              <a:gd name="connsiteY33" fmla="*/ 530130 h 955271"/>
              <a:gd name="connsiteX34" fmla="*/ 1988411 w 5741575"/>
              <a:gd name="connsiteY34" fmla="*/ 491599 h 955271"/>
              <a:gd name="connsiteX35" fmla="*/ 2085507 w 5741575"/>
              <a:gd name="connsiteY35" fmla="*/ 498527 h 955271"/>
              <a:gd name="connsiteX36" fmla="*/ 2090767 w 5741575"/>
              <a:gd name="connsiteY36" fmla="*/ 490616 h 955271"/>
              <a:gd name="connsiteX37" fmla="*/ 2151143 w 5741575"/>
              <a:gd name="connsiteY37" fmla="*/ 478332 h 955271"/>
              <a:gd name="connsiteX38" fmla="*/ 2378710 w 5741575"/>
              <a:gd name="connsiteY38" fmla="*/ 477570 h 955271"/>
              <a:gd name="connsiteX39" fmla="*/ 2496256 w 5741575"/>
              <a:gd name="connsiteY39" fmla="*/ 452396 h 955271"/>
              <a:gd name="connsiteX40" fmla="*/ 2535387 w 5741575"/>
              <a:gd name="connsiteY40" fmla="*/ 436645 h 955271"/>
              <a:gd name="connsiteX41" fmla="*/ 2601109 w 5741575"/>
              <a:gd name="connsiteY41" fmla="*/ 410678 h 955271"/>
              <a:gd name="connsiteX42" fmla="*/ 2643855 w 5741575"/>
              <a:gd name="connsiteY42" fmla="*/ 374482 h 955271"/>
              <a:gd name="connsiteX43" fmla="*/ 2657726 w 5741575"/>
              <a:gd name="connsiteY43" fmla="*/ 365841 h 955271"/>
              <a:gd name="connsiteX44" fmla="*/ 2687125 w 5741575"/>
              <a:gd name="connsiteY44" fmla="*/ 366820 h 955271"/>
              <a:gd name="connsiteX45" fmla="*/ 2697479 w 5741575"/>
              <a:gd name="connsiteY45" fmla="*/ 361430 h 955271"/>
              <a:gd name="connsiteX46" fmla="*/ 2701547 w 5741575"/>
              <a:gd name="connsiteY46" fmla="*/ 361545 h 955271"/>
              <a:gd name="connsiteX47" fmla="*/ 2711054 w 5741575"/>
              <a:gd name="connsiteY47" fmla="*/ 360597 h 955271"/>
              <a:gd name="connsiteX48" fmla="*/ 2710438 w 5741575"/>
              <a:gd name="connsiteY48" fmla="*/ 366958 h 955271"/>
              <a:gd name="connsiteX49" fmla="*/ 2722936 w 5741575"/>
              <a:gd name="connsiteY49" fmla="*/ 377633 h 955271"/>
              <a:gd name="connsiteX50" fmla="*/ 2777227 w 5741575"/>
              <a:gd name="connsiteY50" fmla="*/ 368972 h 955271"/>
              <a:gd name="connsiteX51" fmla="*/ 2779510 w 5741575"/>
              <a:gd name="connsiteY51" fmla="*/ 361652 h 955271"/>
              <a:gd name="connsiteX52" fmla="*/ 2786278 w 5741575"/>
              <a:gd name="connsiteY52" fmla="*/ 359869 h 955271"/>
              <a:gd name="connsiteX53" fmla="*/ 2792101 w 5741575"/>
              <a:gd name="connsiteY53" fmla="*/ 365927 h 955271"/>
              <a:gd name="connsiteX54" fmla="*/ 2885545 w 5741575"/>
              <a:gd name="connsiteY54" fmla="*/ 372818 h 955271"/>
              <a:gd name="connsiteX55" fmla="*/ 3009558 w 5741575"/>
              <a:gd name="connsiteY55" fmla="*/ 370573 h 955271"/>
              <a:gd name="connsiteX56" fmla="*/ 3095010 w 5741575"/>
              <a:gd name="connsiteY56" fmla="*/ 332454 h 955271"/>
              <a:gd name="connsiteX57" fmla="*/ 3103742 w 5741575"/>
              <a:gd name="connsiteY57" fmla="*/ 337974 h 955271"/>
              <a:gd name="connsiteX58" fmla="*/ 3165093 w 5741575"/>
              <a:gd name="connsiteY58" fmla="*/ 329459 h 955271"/>
              <a:gd name="connsiteX59" fmla="*/ 3373785 w 5741575"/>
              <a:gd name="connsiteY59" fmla="*/ 255680 h 955271"/>
              <a:gd name="connsiteX60" fmla="*/ 3493851 w 5741575"/>
              <a:gd name="connsiteY60" fmla="*/ 240255 h 955271"/>
              <a:gd name="connsiteX61" fmla="*/ 3537470 w 5741575"/>
              <a:gd name="connsiteY61" fmla="*/ 241867 h 955271"/>
              <a:gd name="connsiteX62" fmla="*/ 3610489 w 5741575"/>
              <a:gd name="connsiteY62" fmla="*/ 244128 h 955271"/>
              <a:gd name="connsiteX63" fmla="*/ 3667539 w 5741575"/>
              <a:gd name="connsiteY63" fmla="*/ 263271 h 955271"/>
              <a:gd name="connsiteX64" fmla="*/ 3727614 w 5741575"/>
              <a:gd name="connsiteY64" fmla="*/ 258245 h 955271"/>
              <a:gd name="connsiteX65" fmla="*/ 3738369 w 5741575"/>
              <a:gd name="connsiteY65" fmla="*/ 234506 h 955271"/>
              <a:gd name="connsiteX66" fmla="*/ 3803670 w 5741575"/>
              <a:gd name="connsiteY66" fmla="*/ 236457 h 955271"/>
              <a:gd name="connsiteX67" fmla="*/ 3903080 w 5741575"/>
              <a:gd name="connsiteY67" fmla="*/ 241890 h 955271"/>
              <a:gd name="connsiteX68" fmla="*/ 4114838 w 5741575"/>
              <a:gd name="connsiteY68" fmla="*/ 238165 h 955271"/>
              <a:gd name="connsiteX69" fmla="*/ 4271023 w 5741575"/>
              <a:gd name="connsiteY69" fmla="*/ 241959 h 955271"/>
              <a:gd name="connsiteX70" fmla="*/ 4367397 w 5741575"/>
              <a:gd name="connsiteY70" fmla="*/ 271442 h 955271"/>
              <a:gd name="connsiteX71" fmla="*/ 4495366 w 5741575"/>
              <a:gd name="connsiteY71" fmla="*/ 271618 h 955271"/>
              <a:gd name="connsiteX72" fmla="*/ 4517347 w 5741575"/>
              <a:gd name="connsiteY72" fmla="*/ 275639 h 955271"/>
              <a:gd name="connsiteX73" fmla="*/ 4546116 w 5741575"/>
              <a:gd name="connsiteY73" fmla="*/ 268568 h 955271"/>
              <a:gd name="connsiteX74" fmla="*/ 4661259 w 5741575"/>
              <a:gd name="connsiteY74" fmla="*/ 238966 h 955271"/>
              <a:gd name="connsiteX75" fmla="*/ 4750403 w 5741575"/>
              <a:gd name="connsiteY75" fmla="*/ 204364 h 955271"/>
              <a:gd name="connsiteX76" fmla="*/ 4867614 w 5741575"/>
              <a:gd name="connsiteY76" fmla="*/ 208668 h 955271"/>
              <a:gd name="connsiteX77" fmla="*/ 4937036 w 5741575"/>
              <a:gd name="connsiteY77" fmla="*/ 195446 h 955271"/>
              <a:gd name="connsiteX78" fmla="*/ 5047626 w 5741575"/>
              <a:gd name="connsiteY78" fmla="*/ 149604 h 955271"/>
              <a:gd name="connsiteX79" fmla="*/ 5200247 w 5741575"/>
              <a:gd name="connsiteY79" fmla="*/ 142695 h 955271"/>
              <a:gd name="connsiteX80" fmla="*/ 5235691 w 5741575"/>
              <a:gd name="connsiteY80" fmla="*/ 173330 h 955271"/>
              <a:gd name="connsiteX81" fmla="*/ 5280133 w 5741575"/>
              <a:gd name="connsiteY81" fmla="*/ 189342 h 955271"/>
              <a:gd name="connsiteX82" fmla="*/ 5291963 w 5741575"/>
              <a:gd name="connsiteY82" fmla="*/ 139446 h 955271"/>
              <a:gd name="connsiteX83" fmla="*/ 5418472 w 5741575"/>
              <a:gd name="connsiteY83" fmla="*/ 89163 h 955271"/>
              <a:gd name="connsiteX84" fmla="*/ 5482354 w 5741575"/>
              <a:gd name="connsiteY84" fmla="*/ 69470 h 955271"/>
              <a:gd name="connsiteX85" fmla="*/ 5583280 w 5741575"/>
              <a:gd name="connsiteY85" fmla="*/ 49787 h 955271"/>
              <a:gd name="connsiteX86" fmla="*/ 5613766 w 5741575"/>
              <a:gd name="connsiteY86" fmla="*/ 41855 h 955271"/>
              <a:gd name="connsiteX87" fmla="*/ 5684952 w 5741575"/>
              <a:gd name="connsiteY87" fmla="*/ 26088 h 955271"/>
              <a:gd name="connsiteX88" fmla="*/ 5741575 w 5741575"/>
              <a:gd name="connsiteY88"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87156 w 5741575"/>
              <a:gd name="connsiteY19" fmla="*/ 838447 h 955271"/>
              <a:gd name="connsiteX20" fmla="*/ 948872 w 5741575"/>
              <a:gd name="connsiteY20" fmla="*/ 772201 h 955271"/>
              <a:gd name="connsiteX21" fmla="*/ 1127089 w 5741575"/>
              <a:gd name="connsiteY21" fmla="*/ 746926 h 955271"/>
              <a:gd name="connsiteX22" fmla="*/ 1220426 w 5741575"/>
              <a:gd name="connsiteY22" fmla="*/ 721810 h 955271"/>
              <a:gd name="connsiteX23" fmla="*/ 1306771 w 5741575"/>
              <a:gd name="connsiteY23" fmla="*/ 717936 h 955271"/>
              <a:gd name="connsiteX24" fmla="*/ 1374314 w 5741575"/>
              <a:gd name="connsiteY24" fmla="*/ 688815 h 955271"/>
              <a:gd name="connsiteX25" fmla="*/ 1378034 w 5741575"/>
              <a:gd name="connsiteY25" fmla="*/ 685842 h 955271"/>
              <a:gd name="connsiteX26" fmla="*/ 1395604 w 5741575"/>
              <a:gd name="connsiteY26" fmla="*/ 680460 h 955271"/>
              <a:gd name="connsiteX27" fmla="*/ 1397206 w 5741575"/>
              <a:gd name="connsiteY27" fmla="*/ 670793 h 955271"/>
              <a:gd name="connsiteX28" fmla="*/ 1421250 w 5741575"/>
              <a:gd name="connsiteY28" fmla="*/ 656855 h 955271"/>
              <a:gd name="connsiteX29" fmla="*/ 1454524 w 5741575"/>
              <a:gd name="connsiteY29" fmla="*/ 649224 h 955271"/>
              <a:gd name="connsiteX30" fmla="*/ 1616217 w 5741575"/>
              <a:gd name="connsiteY30" fmla="*/ 622107 h 955271"/>
              <a:gd name="connsiteX31" fmla="*/ 1710928 w 5741575"/>
              <a:gd name="connsiteY31" fmla="*/ 600666 h 955271"/>
              <a:gd name="connsiteX32" fmla="*/ 1743718 w 5741575"/>
              <a:gd name="connsiteY32" fmla="*/ 584327 h 955271"/>
              <a:gd name="connsiteX33" fmla="*/ 1873778 w 5741575"/>
              <a:gd name="connsiteY33" fmla="*/ 530130 h 955271"/>
              <a:gd name="connsiteX34" fmla="*/ 1988411 w 5741575"/>
              <a:gd name="connsiteY34" fmla="*/ 491599 h 955271"/>
              <a:gd name="connsiteX35" fmla="*/ 2085507 w 5741575"/>
              <a:gd name="connsiteY35" fmla="*/ 498527 h 955271"/>
              <a:gd name="connsiteX36" fmla="*/ 2090767 w 5741575"/>
              <a:gd name="connsiteY36" fmla="*/ 490616 h 955271"/>
              <a:gd name="connsiteX37" fmla="*/ 2151143 w 5741575"/>
              <a:gd name="connsiteY37" fmla="*/ 478332 h 955271"/>
              <a:gd name="connsiteX38" fmla="*/ 2378710 w 5741575"/>
              <a:gd name="connsiteY38" fmla="*/ 477570 h 955271"/>
              <a:gd name="connsiteX39" fmla="*/ 2496256 w 5741575"/>
              <a:gd name="connsiteY39" fmla="*/ 452396 h 955271"/>
              <a:gd name="connsiteX40" fmla="*/ 2535387 w 5741575"/>
              <a:gd name="connsiteY40" fmla="*/ 436645 h 955271"/>
              <a:gd name="connsiteX41" fmla="*/ 2601109 w 5741575"/>
              <a:gd name="connsiteY41" fmla="*/ 410678 h 955271"/>
              <a:gd name="connsiteX42" fmla="*/ 2643855 w 5741575"/>
              <a:gd name="connsiteY42" fmla="*/ 374482 h 955271"/>
              <a:gd name="connsiteX43" fmla="*/ 2657726 w 5741575"/>
              <a:gd name="connsiteY43" fmla="*/ 365841 h 955271"/>
              <a:gd name="connsiteX44" fmla="*/ 2687125 w 5741575"/>
              <a:gd name="connsiteY44" fmla="*/ 366820 h 955271"/>
              <a:gd name="connsiteX45" fmla="*/ 2697479 w 5741575"/>
              <a:gd name="connsiteY45" fmla="*/ 361430 h 955271"/>
              <a:gd name="connsiteX46" fmla="*/ 2701547 w 5741575"/>
              <a:gd name="connsiteY46" fmla="*/ 361545 h 955271"/>
              <a:gd name="connsiteX47" fmla="*/ 2711054 w 5741575"/>
              <a:gd name="connsiteY47" fmla="*/ 360597 h 955271"/>
              <a:gd name="connsiteX48" fmla="*/ 2710438 w 5741575"/>
              <a:gd name="connsiteY48" fmla="*/ 366958 h 955271"/>
              <a:gd name="connsiteX49" fmla="*/ 2722936 w 5741575"/>
              <a:gd name="connsiteY49" fmla="*/ 377633 h 955271"/>
              <a:gd name="connsiteX50" fmla="*/ 2777227 w 5741575"/>
              <a:gd name="connsiteY50" fmla="*/ 368972 h 955271"/>
              <a:gd name="connsiteX51" fmla="*/ 2779510 w 5741575"/>
              <a:gd name="connsiteY51" fmla="*/ 361652 h 955271"/>
              <a:gd name="connsiteX52" fmla="*/ 2786278 w 5741575"/>
              <a:gd name="connsiteY52" fmla="*/ 359869 h 955271"/>
              <a:gd name="connsiteX53" fmla="*/ 2792101 w 5741575"/>
              <a:gd name="connsiteY53" fmla="*/ 365927 h 955271"/>
              <a:gd name="connsiteX54" fmla="*/ 2885545 w 5741575"/>
              <a:gd name="connsiteY54" fmla="*/ 372818 h 955271"/>
              <a:gd name="connsiteX55" fmla="*/ 3009558 w 5741575"/>
              <a:gd name="connsiteY55" fmla="*/ 370573 h 955271"/>
              <a:gd name="connsiteX56" fmla="*/ 3095010 w 5741575"/>
              <a:gd name="connsiteY56" fmla="*/ 332454 h 955271"/>
              <a:gd name="connsiteX57" fmla="*/ 3103742 w 5741575"/>
              <a:gd name="connsiteY57" fmla="*/ 337974 h 955271"/>
              <a:gd name="connsiteX58" fmla="*/ 3165093 w 5741575"/>
              <a:gd name="connsiteY58" fmla="*/ 329459 h 955271"/>
              <a:gd name="connsiteX59" fmla="*/ 3373785 w 5741575"/>
              <a:gd name="connsiteY59" fmla="*/ 255680 h 955271"/>
              <a:gd name="connsiteX60" fmla="*/ 3493851 w 5741575"/>
              <a:gd name="connsiteY60" fmla="*/ 240255 h 955271"/>
              <a:gd name="connsiteX61" fmla="*/ 3537470 w 5741575"/>
              <a:gd name="connsiteY61" fmla="*/ 241867 h 955271"/>
              <a:gd name="connsiteX62" fmla="*/ 3610489 w 5741575"/>
              <a:gd name="connsiteY62" fmla="*/ 244128 h 955271"/>
              <a:gd name="connsiteX63" fmla="*/ 3667539 w 5741575"/>
              <a:gd name="connsiteY63" fmla="*/ 263271 h 955271"/>
              <a:gd name="connsiteX64" fmla="*/ 3727614 w 5741575"/>
              <a:gd name="connsiteY64" fmla="*/ 258245 h 955271"/>
              <a:gd name="connsiteX65" fmla="*/ 3738369 w 5741575"/>
              <a:gd name="connsiteY65" fmla="*/ 234506 h 955271"/>
              <a:gd name="connsiteX66" fmla="*/ 3803670 w 5741575"/>
              <a:gd name="connsiteY66" fmla="*/ 236457 h 955271"/>
              <a:gd name="connsiteX67" fmla="*/ 3903080 w 5741575"/>
              <a:gd name="connsiteY67" fmla="*/ 241890 h 955271"/>
              <a:gd name="connsiteX68" fmla="*/ 4114838 w 5741575"/>
              <a:gd name="connsiteY68" fmla="*/ 238165 h 955271"/>
              <a:gd name="connsiteX69" fmla="*/ 4271023 w 5741575"/>
              <a:gd name="connsiteY69" fmla="*/ 241959 h 955271"/>
              <a:gd name="connsiteX70" fmla="*/ 4367397 w 5741575"/>
              <a:gd name="connsiteY70" fmla="*/ 271442 h 955271"/>
              <a:gd name="connsiteX71" fmla="*/ 4495366 w 5741575"/>
              <a:gd name="connsiteY71" fmla="*/ 271618 h 955271"/>
              <a:gd name="connsiteX72" fmla="*/ 4517347 w 5741575"/>
              <a:gd name="connsiteY72" fmla="*/ 275639 h 955271"/>
              <a:gd name="connsiteX73" fmla="*/ 4546116 w 5741575"/>
              <a:gd name="connsiteY73" fmla="*/ 268568 h 955271"/>
              <a:gd name="connsiteX74" fmla="*/ 4661259 w 5741575"/>
              <a:gd name="connsiteY74" fmla="*/ 238966 h 955271"/>
              <a:gd name="connsiteX75" fmla="*/ 4750403 w 5741575"/>
              <a:gd name="connsiteY75" fmla="*/ 204364 h 955271"/>
              <a:gd name="connsiteX76" fmla="*/ 4867614 w 5741575"/>
              <a:gd name="connsiteY76" fmla="*/ 208668 h 955271"/>
              <a:gd name="connsiteX77" fmla="*/ 4937036 w 5741575"/>
              <a:gd name="connsiteY77" fmla="*/ 195446 h 955271"/>
              <a:gd name="connsiteX78" fmla="*/ 5047626 w 5741575"/>
              <a:gd name="connsiteY78" fmla="*/ 149604 h 955271"/>
              <a:gd name="connsiteX79" fmla="*/ 5200247 w 5741575"/>
              <a:gd name="connsiteY79" fmla="*/ 142695 h 955271"/>
              <a:gd name="connsiteX80" fmla="*/ 5235691 w 5741575"/>
              <a:gd name="connsiteY80" fmla="*/ 173330 h 955271"/>
              <a:gd name="connsiteX81" fmla="*/ 5280133 w 5741575"/>
              <a:gd name="connsiteY81" fmla="*/ 189342 h 955271"/>
              <a:gd name="connsiteX82" fmla="*/ 5291963 w 5741575"/>
              <a:gd name="connsiteY82" fmla="*/ 139446 h 955271"/>
              <a:gd name="connsiteX83" fmla="*/ 5418472 w 5741575"/>
              <a:gd name="connsiteY83" fmla="*/ 89163 h 955271"/>
              <a:gd name="connsiteX84" fmla="*/ 5482354 w 5741575"/>
              <a:gd name="connsiteY84" fmla="*/ 69470 h 955271"/>
              <a:gd name="connsiteX85" fmla="*/ 5583280 w 5741575"/>
              <a:gd name="connsiteY85" fmla="*/ 49787 h 955271"/>
              <a:gd name="connsiteX86" fmla="*/ 5613766 w 5741575"/>
              <a:gd name="connsiteY86" fmla="*/ 41855 h 955271"/>
              <a:gd name="connsiteX87" fmla="*/ 5684952 w 5741575"/>
              <a:gd name="connsiteY87" fmla="*/ 26088 h 955271"/>
              <a:gd name="connsiteX88" fmla="*/ 5741575 w 5741575"/>
              <a:gd name="connsiteY88"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0426 w 5741575"/>
              <a:gd name="connsiteY22" fmla="*/ 721810 h 955271"/>
              <a:gd name="connsiteX23" fmla="*/ 1306771 w 5741575"/>
              <a:gd name="connsiteY23" fmla="*/ 717936 h 955271"/>
              <a:gd name="connsiteX24" fmla="*/ 1374314 w 5741575"/>
              <a:gd name="connsiteY24" fmla="*/ 688815 h 955271"/>
              <a:gd name="connsiteX25" fmla="*/ 1378034 w 5741575"/>
              <a:gd name="connsiteY25" fmla="*/ 685842 h 955271"/>
              <a:gd name="connsiteX26" fmla="*/ 1395604 w 5741575"/>
              <a:gd name="connsiteY26" fmla="*/ 680460 h 955271"/>
              <a:gd name="connsiteX27" fmla="*/ 1397206 w 5741575"/>
              <a:gd name="connsiteY27" fmla="*/ 670793 h 955271"/>
              <a:gd name="connsiteX28" fmla="*/ 1421250 w 5741575"/>
              <a:gd name="connsiteY28" fmla="*/ 656855 h 955271"/>
              <a:gd name="connsiteX29" fmla="*/ 1454524 w 5741575"/>
              <a:gd name="connsiteY29" fmla="*/ 649224 h 955271"/>
              <a:gd name="connsiteX30" fmla="*/ 1616217 w 5741575"/>
              <a:gd name="connsiteY30" fmla="*/ 622107 h 955271"/>
              <a:gd name="connsiteX31" fmla="*/ 1710928 w 5741575"/>
              <a:gd name="connsiteY31" fmla="*/ 600666 h 955271"/>
              <a:gd name="connsiteX32" fmla="*/ 1743718 w 5741575"/>
              <a:gd name="connsiteY32" fmla="*/ 584327 h 955271"/>
              <a:gd name="connsiteX33" fmla="*/ 1873778 w 5741575"/>
              <a:gd name="connsiteY33" fmla="*/ 530130 h 955271"/>
              <a:gd name="connsiteX34" fmla="*/ 1988411 w 5741575"/>
              <a:gd name="connsiteY34" fmla="*/ 491599 h 955271"/>
              <a:gd name="connsiteX35" fmla="*/ 2085507 w 5741575"/>
              <a:gd name="connsiteY35" fmla="*/ 498527 h 955271"/>
              <a:gd name="connsiteX36" fmla="*/ 2090767 w 5741575"/>
              <a:gd name="connsiteY36" fmla="*/ 490616 h 955271"/>
              <a:gd name="connsiteX37" fmla="*/ 2151143 w 5741575"/>
              <a:gd name="connsiteY37" fmla="*/ 478332 h 955271"/>
              <a:gd name="connsiteX38" fmla="*/ 2378710 w 5741575"/>
              <a:gd name="connsiteY38" fmla="*/ 477570 h 955271"/>
              <a:gd name="connsiteX39" fmla="*/ 2496256 w 5741575"/>
              <a:gd name="connsiteY39" fmla="*/ 452396 h 955271"/>
              <a:gd name="connsiteX40" fmla="*/ 2535387 w 5741575"/>
              <a:gd name="connsiteY40" fmla="*/ 436645 h 955271"/>
              <a:gd name="connsiteX41" fmla="*/ 2601109 w 5741575"/>
              <a:gd name="connsiteY41" fmla="*/ 410678 h 955271"/>
              <a:gd name="connsiteX42" fmla="*/ 2643855 w 5741575"/>
              <a:gd name="connsiteY42" fmla="*/ 374482 h 955271"/>
              <a:gd name="connsiteX43" fmla="*/ 2657726 w 5741575"/>
              <a:gd name="connsiteY43" fmla="*/ 365841 h 955271"/>
              <a:gd name="connsiteX44" fmla="*/ 2687125 w 5741575"/>
              <a:gd name="connsiteY44" fmla="*/ 366820 h 955271"/>
              <a:gd name="connsiteX45" fmla="*/ 2697479 w 5741575"/>
              <a:gd name="connsiteY45" fmla="*/ 361430 h 955271"/>
              <a:gd name="connsiteX46" fmla="*/ 2701547 w 5741575"/>
              <a:gd name="connsiteY46" fmla="*/ 361545 h 955271"/>
              <a:gd name="connsiteX47" fmla="*/ 2711054 w 5741575"/>
              <a:gd name="connsiteY47" fmla="*/ 360597 h 955271"/>
              <a:gd name="connsiteX48" fmla="*/ 2710438 w 5741575"/>
              <a:gd name="connsiteY48" fmla="*/ 366958 h 955271"/>
              <a:gd name="connsiteX49" fmla="*/ 2722936 w 5741575"/>
              <a:gd name="connsiteY49" fmla="*/ 377633 h 955271"/>
              <a:gd name="connsiteX50" fmla="*/ 2777227 w 5741575"/>
              <a:gd name="connsiteY50" fmla="*/ 368972 h 955271"/>
              <a:gd name="connsiteX51" fmla="*/ 2779510 w 5741575"/>
              <a:gd name="connsiteY51" fmla="*/ 361652 h 955271"/>
              <a:gd name="connsiteX52" fmla="*/ 2786278 w 5741575"/>
              <a:gd name="connsiteY52" fmla="*/ 359869 h 955271"/>
              <a:gd name="connsiteX53" fmla="*/ 2792101 w 5741575"/>
              <a:gd name="connsiteY53" fmla="*/ 365927 h 955271"/>
              <a:gd name="connsiteX54" fmla="*/ 2885545 w 5741575"/>
              <a:gd name="connsiteY54" fmla="*/ 372818 h 955271"/>
              <a:gd name="connsiteX55" fmla="*/ 3009558 w 5741575"/>
              <a:gd name="connsiteY55" fmla="*/ 370573 h 955271"/>
              <a:gd name="connsiteX56" fmla="*/ 3095010 w 5741575"/>
              <a:gd name="connsiteY56" fmla="*/ 332454 h 955271"/>
              <a:gd name="connsiteX57" fmla="*/ 3103742 w 5741575"/>
              <a:gd name="connsiteY57" fmla="*/ 337974 h 955271"/>
              <a:gd name="connsiteX58" fmla="*/ 3165093 w 5741575"/>
              <a:gd name="connsiteY58" fmla="*/ 329459 h 955271"/>
              <a:gd name="connsiteX59" fmla="*/ 3373785 w 5741575"/>
              <a:gd name="connsiteY59" fmla="*/ 255680 h 955271"/>
              <a:gd name="connsiteX60" fmla="*/ 3493851 w 5741575"/>
              <a:gd name="connsiteY60" fmla="*/ 240255 h 955271"/>
              <a:gd name="connsiteX61" fmla="*/ 3537470 w 5741575"/>
              <a:gd name="connsiteY61" fmla="*/ 241867 h 955271"/>
              <a:gd name="connsiteX62" fmla="*/ 3610489 w 5741575"/>
              <a:gd name="connsiteY62" fmla="*/ 244128 h 955271"/>
              <a:gd name="connsiteX63" fmla="*/ 3667539 w 5741575"/>
              <a:gd name="connsiteY63" fmla="*/ 263271 h 955271"/>
              <a:gd name="connsiteX64" fmla="*/ 3727614 w 5741575"/>
              <a:gd name="connsiteY64" fmla="*/ 258245 h 955271"/>
              <a:gd name="connsiteX65" fmla="*/ 3738369 w 5741575"/>
              <a:gd name="connsiteY65" fmla="*/ 234506 h 955271"/>
              <a:gd name="connsiteX66" fmla="*/ 3803670 w 5741575"/>
              <a:gd name="connsiteY66" fmla="*/ 236457 h 955271"/>
              <a:gd name="connsiteX67" fmla="*/ 3903080 w 5741575"/>
              <a:gd name="connsiteY67" fmla="*/ 241890 h 955271"/>
              <a:gd name="connsiteX68" fmla="*/ 4114838 w 5741575"/>
              <a:gd name="connsiteY68" fmla="*/ 238165 h 955271"/>
              <a:gd name="connsiteX69" fmla="*/ 4271023 w 5741575"/>
              <a:gd name="connsiteY69" fmla="*/ 241959 h 955271"/>
              <a:gd name="connsiteX70" fmla="*/ 4367397 w 5741575"/>
              <a:gd name="connsiteY70" fmla="*/ 271442 h 955271"/>
              <a:gd name="connsiteX71" fmla="*/ 4495366 w 5741575"/>
              <a:gd name="connsiteY71" fmla="*/ 271618 h 955271"/>
              <a:gd name="connsiteX72" fmla="*/ 4517347 w 5741575"/>
              <a:gd name="connsiteY72" fmla="*/ 275639 h 955271"/>
              <a:gd name="connsiteX73" fmla="*/ 4546116 w 5741575"/>
              <a:gd name="connsiteY73" fmla="*/ 268568 h 955271"/>
              <a:gd name="connsiteX74" fmla="*/ 4661259 w 5741575"/>
              <a:gd name="connsiteY74" fmla="*/ 238966 h 955271"/>
              <a:gd name="connsiteX75" fmla="*/ 4750403 w 5741575"/>
              <a:gd name="connsiteY75" fmla="*/ 204364 h 955271"/>
              <a:gd name="connsiteX76" fmla="*/ 4867614 w 5741575"/>
              <a:gd name="connsiteY76" fmla="*/ 208668 h 955271"/>
              <a:gd name="connsiteX77" fmla="*/ 4937036 w 5741575"/>
              <a:gd name="connsiteY77" fmla="*/ 195446 h 955271"/>
              <a:gd name="connsiteX78" fmla="*/ 5047626 w 5741575"/>
              <a:gd name="connsiteY78" fmla="*/ 149604 h 955271"/>
              <a:gd name="connsiteX79" fmla="*/ 5200247 w 5741575"/>
              <a:gd name="connsiteY79" fmla="*/ 142695 h 955271"/>
              <a:gd name="connsiteX80" fmla="*/ 5235691 w 5741575"/>
              <a:gd name="connsiteY80" fmla="*/ 173330 h 955271"/>
              <a:gd name="connsiteX81" fmla="*/ 5280133 w 5741575"/>
              <a:gd name="connsiteY81" fmla="*/ 189342 h 955271"/>
              <a:gd name="connsiteX82" fmla="*/ 5291963 w 5741575"/>
              <a:gd name="connsiteY82" fmla="*/ 139446 h 955271"/>
              <a:gd name="connsiteX83" fmla="*/ 5418472 w 5741575"/>
              <a:gd name="connsiteY83" fmla="*/ 89163 h 955271"/>
              <a:gd name="connsiteX84" fmla="*/ 5482354 w 5741575"/>
              <a:gd name="connsiteY84" fmla="*/ 69470 h 955271"/>
              <a:gd name="connsiteX85" fmla="*/ 5583280 w 5741575"/>
              <a:gd name="connsiteY85" fmla="*/ 49787 h 955271"/>
              <a:gd name="connsiteX86" fmla="*/ 5613766 w 5741575"/>
              <a:gd name="connsiteY86" fmla="*/ 41855 h 955271"/>
              <a:gd name="connsiteX87" fmla="*/ 5684952 w 5741575"/>
              <a:gd name="connsiteY87" fmla="*/ 26088 h 955271"/>
              <a:gd name="connsiteX88" fmla="*/ 5741575 w 5741575"/>
              <a:gd name="connsiteY88"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0426 w 5741575"/>
              <a:gd name="connsiteY22" fmla="*/ 721810 h 955271"/>
              <a:gd name="connsiteX23" fmla="*/ 1306771 w 5741575"/>
              <a:gd name="connsiteY23" fmla="*/ 717936 h 955271"/>
              <a:gd name="connsiteX24" fmla="*/ 1374314 w 5741575"/>
              <a:gd name="connsiteY24" fmla="*/ 688815 h 955271"/>
              <a:gd name="connsiteX25" fmla="*/ 1378034 w 5741575"/>
              <a:gd name="connsiteY25" fmla="*/ 685842 h 955271"/>
              <a:gd name="connsiteX26" fmla="*/ 1395604 w 5741575"/>
              <a:gd name="connsiteY26" fmla="*/ 680460 h 955271"/>
              <a:gd name="connsiteX27" fmla="*/ 1397206 w 5741575"/>
              <a:gd name="connsiteY27" fmla="*/ 670793 h 955271"/>
              <a:gd name="connsiteX28" fmla="*/ 1421250 w 5741575"/>
              <a:gd name="connsiteY28" fmla="*/ 656855 h 955271"/>
              <a:gd name="connsiteX29" fmla="*/ 1454524 w 5741575"/>
              <a:gd name="connsiteY29" fmla="*/ 649224 h 955271"/>
              <a:gd name="connsiteX30" fmla="*/ 1616217 w 5741575"/>
              <a:gd name="connsiteY30" fmla="*/ 622107 h 955271"/>
              <a:gd name="connsiteX31" fmla="*/ 1710928 w 5741575"/>
              <a:gd name="connsiteY31" fmla="*/ 600666 h 955271"/>
              <a:gd name="connsiteX32" fmla="*/ 1743718 w 5741575"/>
              <a:gd name="connsiteY32" fmla="*/ 584327 h 955271"/>
              <a:gd name="connsiteX33" fmla="*/ 1873778 w 5741575"/>
              <a:gd name="connsiteY33" fmla="*/ 530130 h 955271"/>
              <a:gd name="connsiteX34" fmla="*/ 1988411 w 5741575"/>
              <a:gd name="connsiteY34" fmla="*/ 491599 h 955271"/>
              <a:gd name="connsiteX35" fmla="*/ 2085507 w 5741575"/>
              <a:gd name="connsiteY35" fmla="*/ 498527 h 955271"/>
              <a:gd name="connsiteX36" fmla="*/ 2090767 w 5741575"/>
              <a:gd name="connsiteY36" fmla="*/ 490616 h 955271"/>
              <a:gd name="connsiteX37" fmla="*/ 2151143 w 5741575"/>
              <a:gd name="connsiteY37" fmla="*/ 478332 h 955271"/>
              <a:gd name="connsiteX38" fmla="*/ 2378710 w 5741575"/>
              <a:gd name="connsiteY38" fmla="*/ 477570 h 955271"/>
              <a:gd name="connsiteX39" fmla="*/ 2496256 w 5741575"/>
              <a:gd name="connsiteY39" fmla="*/ 452396 h 955271"/>
              <a:gd name="connsiteX40" fmla="*/ 2535387 w 5741575"/>
              <a:gd name="connsiteY40" fmla="*/ 436645 h 955271"/>
              <a:gd name="connsiteX41" fmla="*/ 2601109 w 5741575"/>
              <a:gd name="connsiteY41" fmla="*/ 410678 h 955271"/>
              <a:gd name="connsiteX42" fmla="*/ 2643855 w 5741575"/>
              <a:gd name="connsiteY42" fmla="*/ 374482 h 955271"/>
              <a:gd name="connsiteX43" fmla="*/ 2657726 w 5741575"/>
              <a:gd name="connsiteY43" fmla="*/ 365841 h 955271"/>
              <a:gd name="connsiteX44" fmla="*/ 2687125 w 5741575"/>
              <a:gd name="connsiteY44" fmla="*/ 366820 h 955271"/>
              <a:gd name="connsiteX45" fmla="*/ 2697479 w 5741575"/>
              <a:gd name="connsiteY45" fmla="*/ 361430 h 955271"/>
              <a:gd name="connsiteX46" fmla="*/ 2701547 w 5741575"/>
              <a:gd name="connsiteY46" fmla="*/ 361545 h 955271"/>
              <a:gd name="connsiteX47" fmla="*/ 2711054 w 5741575"/>
              <a:gd name="connsiteY47" fmla="*/ 360597 h 955271"/>
              <a:gd name="connsiteX48" fmla="*/ 2710438 w 5741575"/>
              <a:gd name="connsiteY48" fmla="*/ 366958 h 955271"/>
              <a:gd name="connsiteX49" fmla="*/ 2722936 w 5741575"/>
              <a:gd name="connsiteY49" fmla="*/ 377633 h 955271"/>
              <a:gd name="connsiteX50" fmla="*/ 2777227 w 5741575"/>
              <a:gd name="connsiteY50" fmla="*/ 368972 h 955271"/>
              <a:gd name="connsiteX51" fmla="*/ 2779510 w 5741575"/>
              <a:gd name="connsiteY51" fmla="*/ 361652 h 955271"/>
              <a:gd name="connsiteX52" fmla="*/ 2786278 w 5741575"/>
              <a:gd name="connsiteY52" fmla="*/ 359869 h 955271"/>
              <a:gd name="connsiteX53" fmla="*/ 2792101 w 5741575"/>
              <a:gd name="connsiteY53" fmla="*/ 365927 h 955271"/>
              <a:gd name="connsiteX54" fmla="*/ 2885545 w 5741575"/>
              <a:gd name="connsiteY54" fmla="*/ 372818 h 955271"/>
              <a:gd name="connsiteX55" fmla="*/ 3009558 w 5741575"/>
              <a:gd name="connsiteY55" fmla="*/ 370573 h 955271"/>
              <a:gd name="connsiteX56" fmla="*/ 3095010 w 5741575"/>
              <a:gd name="connsiteY56" fmla="*/ 332454 h 955271"/>
              <a:gd name="connsiteX57" fmla="*/ 3103742 w 5741575"/>
              <a:gd name="connsiteY57" fmla="*/ 337974 h 955271"/>
              <a:gd name="connsiteX58" fmla="*/ 3165093 w 5741575"/>
              <a:gd name="connsiteY58" fmla="*/ 329459 h 955271"/>
              <a:gd name="connsiteX59" fmla="*/ 3373785 w 5741575"/>
              <a:gd name="connsiteY59" fmla="*/ 255680 h 955271"/>
              <a:gd name="connsiteX60" fmla="*/ 3493851 w 5741575"/>
              <a:gd name="connsiteY60" fmla="*/ 240255 h 955271"/>
              <a:gd name="connsiteX61" fmla="*/ 3537470 w 5741575"/>
              <a:gd name="connsiteY61" fmla="*/ 241867 h 955271"/>
              <a:gd name="connsiteX62" fmla="*/ 3610489 w 5741575"/>
              <a:gd name="connsiteY62" fmla="*/ 244128 h 955271"/>
              <a:gd name="connsiteX63" fmla="*/ 3667539 w 5741575"/>
              <a:gd name="connsiteY63" fmla="*/ 263271 h 955271"/>
              <a:gd name="connsiteX64" fmla="*/ 3727614 w 5741575"/>
              <a:gd name="connsiteY64" fmla="*/ 258245 h 955271"/>
              <a:gd name="connsiteX65" fmla="*/ 3738369 w 5741575"/>
              <a:gd name="connsiteY65" fmla="*/ 234506 h 955271"/>
              <a:gd name="connsiteX66" fmla="*/ 3803670 w 5741575"/>
              <a:gd name="connsiteY66" fmla="*/ 236457 h 955271"/>
              <a:gd name="connsiteX67" fmla="*/ 3903080 w 5741575"/>
              <a:gd name="connsiteY67" fmla="*/ 241890 h 955271"/>
              <a:gd name="connsiteX68" fmla="*/ 4114838 w 5741575"/>
              <a:gd name="connsiteY68" fmla="*/ 238165 h 955271"/>
              <a:gd name="connsiteX69" fmla="*/ 4271023 w 5741575"/>
              <a:gd name="connsiteY69" fmla="*/ 241959 h 955271"/>
              <a:gd name="connsiteX70" fmla="*/ 4367397 w 5741575"/>
              <a:gd name="connsiteY70" fmla="*/ 271442 h 955271"/>
              <a:gd name="connsiteX71" fmla="*/ 4495366 w 5741575"/>
              <a:gd name="connsiteY71" fmla="*/ 271618 h 955271"/>
              <a:gd name="connsiteX72" fmla="*/ 4517347 w 5741575"/>
              <a:gd name="connsiteY72" fmla="*/ 275639 h 955271"/>
              <a:gd name="connsiteX73" fmla="*/ 4546116 w 5741575"/>
              <a:gd name="connsiteY73" fmla="*/ 268568 h 955271"/>
              <a:gd name="connsiteX74" fmla="*/ 4661259 w 5741575"/>
              <a:gd name="connsiteY74" fmla="*/ 238966 h 955271"/>
              <a:gd name="connsiteX75" fmla="*/ 4750403 w 5741575"/>
              <a:gd name="connsiteY75" fmla="*/ 204364 h 955271"/>
              <a:gd name="connsiteX76" fmla="*/ 4867614 w 5741575"/>
              <a:gd name="connsiteY76" fmla="*/ 208668 h 955271"/>
              <a:gd name="connsiteX77" fmla="*/ 4937036 w 5741575"/>
              <a:gd name="connsiteY77" fmla="*/ 195446 h 955271"/>
              <a:gd name="connsiteX78" fmla="*/ 5047626 w 5741575"/>
              <a:gd name="connsiteY78" fmla="*/ 149604 h 955271"/>
              <a:gd name="connsiteX79" fmla="*/ 5200247 w 5741575"/>
              <a:gd name="connsiteY79" fmla="*/ 142695 h 955271"/>
              <a:gd name="connsiteX80" fmla="*/ 5235691 w 5741575"/>
              <a:gd name="connsiteY80" fmla="*/ 173330 h 955271"/>
              <a:gd name="connsiteX81" fmla="*/ 5280133 w 5741575"/>
              <a:gd name="connsiteY81" fmla="*/ 189342 h 955271"/>
              <a:gd name="connsiteX82" fmla="*/ 5291963 w 5741575"/>
              <a:gd name="connsiteY82" fmla="*/ 139446 h 955271"/>
              <a:gd name="connsiteX83" fmla="*/ 5418472 w 5741575"/>
              <a:gd name="connsiteY83" fmla="*/ 89163 h 955271"/>
              <a:gd name="connsiteX84" fmla="*/ 5482354 w 5741575"/>
              <a:gd name="connsiteY84" fmla="*/ 69470 h 955271"/>
              <a:gd name="connsiteX85" fmla="*/ 5583280 w 5741575"/>
              <a:gd name="connsiteY85" fmla="*/ 49787 h 955271"/>
              <a:gd name="connsiteX86" fmla="*/ 5613766 w 5741575"/>
              <a:gd name="connsiteY86" fmla="*/ 41855 h 955271"/>
              <a:gd name="connsiteX87" fmla="*/ 5684952 w 5741575"/>
              <a:gd name="connsiteY87" fmla="*/ 26088 h 955271"/>
              <a:gd name="connsiteX88" fmla="*/ 5741575 w 5741575"/>
              <a:gd name="connsiteY88"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0426 w 5741575"/>
              <a:gd name="connsiteY22" fmla="*/ 721810 h 955271"/>
              <a:gd name="connsiteX23" fmla="*/ 1306771 w 5741575"/>
              <a:gd name="connsiteY23" fmla="*/ 717936 h 955271"/>
              <a:gd name="connsiteX24" fmla="*/ 1374314 w 5741575"/>
              <a:gd name="connsiteY24" fmla="*/ 688815 h 955271"/>
              <a:gd name="connsiteX25" fmla="*/ 1378034 w 5741575"/>
              <a:gd name="connsiteY25" fmla="*/ 685842 h 955271"/>
              <a:gd name="connsiteX26" fmla="*/ 1395604 w 5741575"/>
              <a:gd name="connsiteY26" fmla="*/ 680460 h 955271"/>
              <a:gd name="connsiteX27" fmla="*/ 1397206 w 5741575"/>
              <a:gd name="connsiteY27" fmla="*/ 670793 h 955271"/>
              <a:gd name="connsiteX28" fmla="*/ 1421250 w 5741575"/>
              <a:gd name="connsiteY28" fmla="*/ 656855 h 955271"/>
              <a:gd name="connsiteX29" fmla="*/ 1494753 w 5741575"/>
              <a:gd name="connsiteY29" fmla="*/ 644686 h 955271"/>
              <a:gd name="connsiteX30" fmla="*/ 1616217 w 5741575"/>
              <a:gd name="connsiteY30" fmla="*/ 622107 h 955271"/>
              <a:gd name="connsiteX31" fmla="*/ 1710928 w 5741575"/>
              <a:gd name="connsiteY31" fmla="*/ 600666 h 955271"/>
              <a:gd name="connsiteX32" fmla="*/ 1743718 w 5741575"/>
              <a:gd name="connsiteY32" fmla="*/ 584327 h 955271"/>
              <a:gd name="connsiteX33" fmla="*/ 1873778 w 5741575"/>
              <a:gd name="connsiteY33" fmla="*/ 530130 h 955271"/>
              <a:gd name="connsiteX34" fmla="*/ 1988411 w 5741575"/>
              <a:gd name="connsiteY34" fmla="*/ 491599 h 955271"/>
              <a:gd name="connsiteX35" fmla="*/ 2085507 w 5741575"/>
              <a:gd name="connsiteY35" fmla="*/ 498527 h 955271"/>
              <a:gd name="connsiteX36" fmla="*/ 2090767 w 5741575"/>
              <a:gd name="connsiteY36" fmla="*/ 490616 h 955271"/>
              <a:gd name="connsiteX37" fmla="*/ 2151143 w 5741575"/>
              <a:gd name="connsiteY37" fmla="*/ 478332 h 955271"/>
              <a:gd name="connsiteX38" fmla="*/ 2378710 w 5741575"/>
              <a:gd name="connsiteY38" fmla="*/ 477570 h 955271"/>
              <a:gd name="connsiteX39" fmla="*/ 2496256 w 5741575"/>
              <a:gd name="connsiteY39" fmla="*/ 452396 h 955271"/>
              <a:gd name="connsiteX40" fmla="*/ 2535387 w 5741575"/>
              <a:gd name="connsiteY40" fmla="*/ 436645 h 955271"/>
              <a:gd name="connsiteX41" fmla="*/ 2601109 w 5741575"/>
              <a:gd name="connsiteY41" fmla="*/ 410678 h 955271"/>
              <a:gd name="connsiteX42" fmla="*/ 2643855 w 5741575"/>
              <a:gd name="connsiteY42" fmla="*/ 374482 h 955271"/>
              <a:gd name="connsiteX43" fmla="*/ 2657726 w 5741575"/>
              <a:gd name="connsiteY43" fmla="*/ 365841 h 955271"/>
              <a:gd name="connsiteX44" fmla="*/ 2687125 w 5741575"/>
              <a:gd name="connsiteY44" fmla="*/ 366820 h 955271"/>
              <a:gd name="connsiteX45" fmla="*/ 2697479 w 5741575"/>
              <a:gd name="connsiteY45" fmla="*/ 361430 h 955271"/>
              <a:gd name="connsiteX46" fmla="*/ 2701547 w 5741575"/>
              <a:gd name="connsiteY46" fmla="*/ 361545 h 955271"/>
              <a:gd name="connsiteX47" fmla="*/ 2711054 w 5741575"/>
              <a:gd name="connsiteY47" fmla="*/ 360597 h 955271"/>
              <a:gd name="connsiteX48" fmla="*/ 2710438 w 5741575"/>
              <a:gd name="connsiteY48" fmla="*/ 366958 h 955271"/>
              <a:gd name="connsiteX49" fmla="*/ 2722936 w 5741575"/>
              <a:gd name="connsiteY49" fmla="*/ 377633 h 955271"/>
              <a:gd name="connsiteX50" fmla="*/ 2777227 w 5741575"/>
              <a:gd name="connsiteY50" fmla="*/ 368972 h 955271"/>
              <a:gd name="connsiteX51" fmla="*/ 2779510 w 5741575"/>
              <a:gd name="connsiteY51" fmla="*/ 361652 h 955271"/>
              <a:gd name="connsiteX52" fmla="*/ 2786278 w 5741575"/>
              <a:gd name="connsiteY52" fmla="*/ 359869 h 955271"/>
              <a:gd name="connsiteX53" fmla="*/ 2792101 w 5741575"/>
              <a:gd name="connsiteY53" fmla="*/ 365927 h 955271"/>
              <a:gd name="connsiteX54" fmla="*/ 2885545 w 5741575"/>
              <a:gd name="connsiteY54" fmla="*/ 372818 h 955271"/>
              <a:gd name="connsiteX55" fmla="*/ 3009558 w 5741575"/>
              <a:gd name="connsiteY55" fmla="*/ 370573 h 955271"/>
              <a:gd name="connsiteX56" fmla="*/ 3095010 w 5741575"/>
              <a:gd name="connsiteY56" fmla="*/ 332454 h 955271"/>
              <a:gd name="connsiteX57" fmla="*/ 3103742 w 5741575"/>
              <a:gd name="connsiteY57" fmla="*/ 337974 h 955271"/>
              <a:gd name="connsiteX58" fmla="*/ 3165093 w 5741575"/>
              <a:gd name="connsiteY58" fmla="*/ 329459 h 955271"/>
              <a:gd name="connsiteX59" fmla="*/ 3373785 w 5741575"/>
              <a:gd name="connsiteY59" fmla="*/ 255680 h 955271"/>
              <a:gd name="connsiteX60" fmla="*/ 3493851 w 5741575"/>
              <a:gd name="connsiteY60" fmla="*/ 240255 h 955271"/>
              <a:gd name="connsiteX61" fmla="*/ 3537470 w 5741575"/>
              <a:gd name="connsiteY61" fmla="*/ 241867 h 955271"/>
              <a:gd name="connsiteX62" fmla="*/ 3610489 w 5741575"/>
              <a:gd name="connsiteY62" fmla="*/ 244128 h 955271"/>
              <a:gd name="connsiteX63" fmla="*/ 3667539 w 5741575"/>
              <a:gd name="connsiteY63" fmla="*/ 263271 h 955271"/>
              <a:gd name="connsiteX64" fmla="*/ 3727614 w 5741575"/>
              <a:gd name="connsiteY64" fmla="*/ 258245 h 955271"/>
              <a:gd name="connsiteX65" fmla="*/ 3738369 w 5741575"/>
              <a:gd name="connsiteY65" fmla="*/ 234506 h 955271"/>
              <a:gd name="connsiteX66" fmla="*/ 3803670 w 5741575"/>
              <a:gd name="connsiteY66" fmla="*/ 236457 h 955271"/>
              <a:gd name="connsiteX67" fmla="*/ 3903080 w 5741575"/>
              <a:gd name="connsiteY67" fmla="*/ 241890 h 955271"/>
              <a:gd name="connsiteX68" fmla="*/ 4114838 w 5741575"/>
              <a:gd name="connsiteY68" fmla="*/ 238165 h 955271"/>
              <a:gd name="connsiteX69" fmla="*/ 4271023 w 5741575"/>
              <a:gd name="connsiteY69" fmla="*/ 241959 h 955271"/>
              <a:gd name="connsiteX70" fmla="*/ 4367397 w 5741575"/>
              <a:gd name="connsiteY70" fmla="*/ 271442 h 955271"/>
              <a:gd name="connsiteX71" fmla="*/ 4495366 w 5741575"/>
              <a:gd name="connsiteY71" fmla="*/ 271618 h 955271"/>
              <a:gd name="connsiteX72" fmla="*/ 4517347 w 5741575"/>
              <a:gd name="connsiteY72" fmla="*/ 275639 h 955271"/>
              <a:gd name="connsiteX73" fmla="*/ 4546116 w 5741575"/>
              <a:gd name="connsiteY73" fmla="*/ 268568 h 955271"/>
              <a:gd name="connsiteX74" fmla="*/ 4661259 w 5741575"/>
              <a:gd name="connsiteY74" fmla="*/ 238966 h 955271"/>
              <a:gd name="connsiteX75" fmla="*/ 4750403 w 5741575"/>
              <a:gd name="connsiteY75" fmla="*/ 204364 h 955271"/>
              <a:gd name="connsiteX76" fmla="*/ 4867614 w 5741575"/>
              <a:gd name="connsiteY76" fmla="*/ 208668 h 955271"/>
              <a:gd name="connsiteX77" fmla="*/ 4937036 w 5741575"/>
              <a:gd name="connsiteY77" fmla="*/ 195446 h 955271"/>
              <a:gd name="connsiteX78" fmla="*/ 5047626 w 5741575"/>
              <a:gd name="connsiteY78" fmla="*/ 149604 h 955271"/>
              <a:gd name="connsiteX79" fmla="*/ 5200247 w 5741575"/>
              <a:gd name="connsiteY79" fmla="*/ 142695 h 955271"/>
              <a:gd name="connsiteX80" fmla="*/ 5235691 w 5741575"/>
              <a:gd name="connsiteY80" fmla="*/ 173330 h 955271"/>
              <a:gd name="connsiteX81" fmla="*/ 5280133 w 5741575"/>
              <a:gd name="connsiteY81" fmla="*/ 189342 h 955271"/>
              <a:gd name="connsiteX82" fmla="*/ 5291963 w 5741575"/>
              <a:gd name="connsiteY82" fmla="*/ 139446 h 955271"/>
              <a:gd name="connsiteX83" fmla="*/ 5418472 w 5741575"/>
              <a:gd name="connsiteY83" fmla="*/ 89163 h 955271"/>
              <a:gd name="connsiteX84" fmla="*/ 5482354 w 5741575"/>
              <a:gd name="connsiteY84" fmla="*/ 69470 h 955271"/>
              <a:gd name="connsiteX85" fmla="*/ 5583280 w 5741575"/>
              <a:gd name="connsiteY85" fmla="*/ 49787 h 955271"/>
              <a:gd name="connsiteX86" fmla="*/ 5613766 w 5741575"/>
              <a:gd name="connsiteY86" fmla="*/ 41855 h 955271"/>
              <a:gd name="connsiteX87" fmla="*/ 5684952 w 5741575"/>
              <a:gd name="connsiteY87" fmla="*/ 26088 h 955271"/>
              <a:gd name="connsiteX88" fmla="*/ 5741575 w 5741575"/>
              <a:gd name="connsiteY88"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0426 w 5741575"/>
              <a:gd name="connsiteY22" fmla="*/ 721810 h 955271"/>
              <a:gd name="connsiteX23" fmla="*/ 1306771 w 5741575"/>
              <a:gd name="connsiteY23" fmla="*/ 717936 h 955271"/>
              <a:gd name="connsiteX24" fmla="*/ 1374314 w 5741575"/>
              <a:gd name="connsiteY24" fmla="*/ 688815 h 955271"/>
              <a:gd name="connsiteX25" fmla="*/ 1378034 w 5741575"/>
              <a:gd name="connsiteY25" fmla="*/ 685842 h 955271"/>
              <a:gd name="connsiteX26" fmla="*/ 1395604 w 5741575"/>
              <a:gd name="connsiteY26" fmla="*/ 680460 h 955271"/>
              <a:gd name="connsiteX27" fmla="*/ 1397206 w 5741575"/>
              <a:gd name="connsiteY27" fmla="*/ 670793 h 955271"/>
              <a:gd name="connsiteX28" fmla="*/ 1441364 w 5741575"/>
              <a:gd name="connsiteY28" fmla="*/ 661393 h 955271"/>
              <a:gd name="connsiteX29" fmla="*/ 1494753 w 5741575"/>
              <a:gd name="connsiteY29" fmla="*/ 644686 h 955271"/>
              <a:gd name="connsiteX30" fmla="*/ 1616217 w 5741575"/>
              <a:gd name="connsiteY30" fmla="*/ 622107 h 955271"/>
              <a:gd name="connsiteX31" fmla="*/ 1710928 w 5741575"/>
              <a:gd name="connsiteY31" fmla="*/ 600666 h 955271"/>
              <a:gd name="connsiteX32" fmla="*/ 1743718 w 5741575"/>
              <a:gd name="connsiteY32" fmla="*/ 584327 h 955271"/>
              <a:gd name="connsiteX33" fmla="*/ 1873778 w 5741575"/>
              <a:gd name="connsiteY33" fmla="*/ 530130 h 955271"/>
              <a:gd name="connsiteX34" fmla="*/ 1988411 w 5741575"/>
              <a:gd name="connsiteY34" fmla="*/ 491599 h 955271"/>
              <a:gd name="connsiteX35" fmla="*/ 2085507 w 5741575"/>
              <a:gd name="connsiteY35" fmla="*/ 498527 h 955271"/>
              <a:gd name="connsiteX36" fmla="*/ 2090767 w 5741575"/>
              <a:gd name="connsiteY36" fmla="*/ 490616 h 955271"/>
              <a:gd name="connsiteX37" fmla="*/ 2151143 w 5741575"/>
              <a:gd name="connsiteY37" fmla="*/ 478332 h 955271"/>
              <a:gd name="connsiteX38" fmla="*/ 2378710 w 5741575"/>
              <a:gd name="connsiteY38" fmla="*/ 477570 h 955271"/>
              <a:gd name="connsiteX39" fmla="*/ 2496256 w 5741575"/>
              <a:gd name="connsiteY39" fmla="*/ 452396 h 955271"/>
              <a:gd name="connsiteX40" fmla="*/ 2535387 w 5741575"/>
              <a:gd name="connsiteY40" fmla="*/ 436645 h 955271"/>
              <a:gd name="connsiteX41" fmla="*/ 2601109 w 5741575"/>
              <a:gd name="connsiteY41" fmla="*/ 410678 h 955271"/>
              <a:gd name="connsiteX42" fmla="*/ 2643855 w 5741575"/>
              <a:gd name="connsiteY42" fmla="*/ 374482 h 955271"/>
              <a:gd name="connsiteX43" fmla="*/ 2657726 w 5741575"/>
              <a:gd name="connsiteY43" fmla="*/ 365841 h 955271"/>
              <a:gd name="connsiteX44" fmla="*/ 2687125 w 5741575"/>
              <a:gd name="connsiteY44" fmla="*/ 366820 h 955271"/>
              <a:gd name="connsiteX45" fmla="*/ 2697479 w 5741575"/>
              <a:gd name="connsiteY45" fmla="*/ 361430 h 955271"/>
              <a:gd name="connsiteX46" fmla="*/ 2701547 w 5741575"/>
              <a:gd name="connsiteY46" fmla="*/ 361545 h 955271"/>
              <a:gd name="connsiteX47" fmla="*/ 2711054 w 5741575"/>
              <a:gd name="connsiteY47" fmla="*/ 360597 h 955271"/>
              <a:gd name="connsiteX48" fmla="*/ 2710438 w 5741575"/>
              <a:gd name="connsiteY48" fmla="*/ 366958 h 955271"/>
              <a:gd name="connsiteX49" fmla="*/ 2722936 w 5741575"/>
              <a:gd name="connsiteY49" fmla="*/ 377633 h 955271"/>
              <a:gd name="connsiteX50" fmla="*/ 2777227 w 5741575"/>
              <a:gd name="connsiteY50" fmla="*/ 368972 h 955271"/>
              <a:gd name="connsiteX51" fmla="*/ 2779510 w 5741575"/>
              <a:gd name="connsiteY51" fmla="*/ 361652 h 955271"/>
              <a:gd name="connsiteX52" fmla="*/ 2786278 w 5741575"/>
              <a:gd name="connsiteY52" fmla="*/ 359869 h 955271"/>
              <a:gd name="connsiteX53" fmla="*/ 2792101 w 5741575"/>
              <a:gd name="connsiteY53" fmla="*/ 365927 h 955271"/>
              <a:gd name="connsiteX54" fmla="*/ 2885545 w 5741575"/>
              <a:gd name="connsiteY54" fmla="*/ 372818 h 955271"/>
              <a:gd name="connsiteX55" fmla="*/ 3009558 w 5741575"/>
              <a:gd name="connsiteY55" fmla="*/ 370573 h 955271"/>
              <a:gd name="connsiteX56" fmla="*/ 3095010 w 5741575"/>
              <a:gd name="connsiteY56" fmla="*/ 332454 h 955271"/>
              <a:gd name="connsiteX57" fmla="*/ 3103742 w 5741575"/>
              <a:gd name="connsiteY57" fmla="*/ 337974 h 955271"/>
              <a:gd name="connsiteX58" fmla="*/ 3165093 w 5741575"/>
              <a:gd name="connsiteY58" fmla="*/ 329459 h 955271"/>
              <a:gd name="connsiteX59" fmla="*/ 3373785 w 5741575"/>
              <a:gd name="connsiteY59" fmla="*/ 255680 h 955271"/>
              <a:gd name="connsiteX60" fmla="*/ 3493851 w 5741575"/>
              <a:gd name="connsiteY60" fmla="*/ 240255 h 955271"/>
              <a:gd name="connsiteX61" fmla="*/ 3537470 w 5741575"/>
              <a:gd name="connsiteY61" fmla="*/ 241867 h 955271"/>
              <a:gd name="connsiteX62" fmla="*/ 3610489 w 5741575"/>
              <a:gd name="connsiteY62" fmla="*/ 244128 h 955271"/>
              <a:gd name="connsiteX63" fmla="*/ 3667539 w 5741575"/>
              <a:gd name="connsiteY63" fmla="*/ 263271 h 955271"/>
              <a:gd name="connsiteX64" fmla="*/ 3727614 w 5741575"/>
              <a:gd name="connsiteY64" fmla="*/ 258245 h 955271"/>
              <a:gd name="connsiteX65" fmla="*/ 3738369 w 5741575"/>
              <a:gd name="connsiteY65" fmla="*/ 234506 h 955271"/>
              <a:gd name="connsiteX66" fmla="*/ 3803670 w 5741575"/>
              <a:gd name="connsiteY66" fmla="*/ 236457 h 955271"/>
              <a:gd name="connsiteX67" fmla="*/ 3903080 w 5741575"/>
              <a:gd name="connsiteY67" fmla="*/ 241890 h 955271"/>
              <a:gd name="connsiteX68" fmla="*/ 4114838 w 5741575"/>
              <a:gd name="connsiteY68" fmla="*/ 238165 h 955271"/>
              <a:gd name="connsiteX69" fmla="*/ 4271023 w 5741575"/>
              <a:gd name="connsiteY69" fmla="*/ 241959 h 955271"/>
              <a:gd name="connsiteX70" fmla="*/ 4367397 w 5741575"/>
              <a:gd name="connsiteY70" fmla="*/ 271442 h 955271"/>
              <a:gd name="connsiteX71" fmla="*/ 4495366 w 5741575"/>
              <a:gd name="connsiteY71" fmla="*/ 271618 h 955271"/>
              <a:gd name="connsiteX72" fmla="*/ 4517347 w 5741575"/>
              <a:gd name="connsiteY72" fmla="*/ 275639 h 955271"/>
              <a:gd name="connsiteX73" fmla="*/ 4546116 w 5741575"/>
              <a:gd name="connsiteY73" fmla="*/ 268568 h 955271"/>
              <a:gd name="connsiteX74" fmla="*/ 4661259 w 5741575"/>
              <a:gd name="connsiteY74" fmla="*/ 238966 h 955271"/>
              <a:gd name="connsiteX75" fmla="*/ 4750403 w 5741575"/>
              <a:gd name="connsiteY75" fmla="*/ 204364 h 955271"/>
              <a:gd name="connsiteX76" fmla="*/ 4867614 w 5741575"/>
              <a:gd name="connsiteY76" fmla="*/ 208668 h 955271"/>
              <a:gd name="connsiteX77" fmla="*/ 4937036 w 5741575"/>
              <a:gd name="connsiteY77" fmla="*/ 195446 h 955271"/>
              <a:gd name="connsiteX78" fmla="*/ 5047626 w 5741575"/>
              <a:gd name="connsiteY78" fmla="*/ 149604 h 955271"/>
              <a:gd name="connsiteX79" fmla="*/ 5200247 w 5741575"/>
              <a:gd name="connsiteY79" fmla="*/ 142695 h 955271"/>
              <a:gd name="connsiteX80" fmla="*/ 5235691 w 5741575"/>
              <a:gd name="connsiteY80" fmla="*/ 173330 h 955271"/>
              <a:gd name="connsiteX81" fmla="*/ 5280133 w 5741575"/>
              <a:gd name="connsiteY81" fmla="*/ 189342 h 955271"/>
              <a:gd name="connsiteX82" fmla="*/ 5291963 w 5741575"/>
              <a:gd name="connsiteY82" fmla="*/ 139446 h 955271"/>
              <a:gd name="connsiteX83" fmla="*/ 5418472 w 5741575"/>
              <a:gd name="connsiteY83" fmla="*/ 89163 h 955271"/>
              <a:gd name="connsiteX84" fmla="*/ 5482354 w 5741575"/>
              <a:gd name="connsiteY84" fmla="*/ 69470 h 955271"/>
              <a:gd name="connsiteX85" fmla="*/ 5583280 w 5741575"/>
              <a:gd name="connsiteY85" fmla="*/ 49787 h 955271"/>
              <a:gd name="connsiteX86" fmla="*/ 5613766 w 5741575"/>
              <a:gd name="connsiteY86" fmla="*/ 41855 h 955271"/>
              <a:gd name="connsiteX87" fmla="*/ 5684952 w 5741575"/>
              <a:gd name="connsiteY87" fmla="*/ 26088 h 955271"/>
              <a:gd name="connsiteX88" fmla="*/ 5741575 w 5741575"/>
              <a:gd name="connsiteY88"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0426 w 5741575"/>
              <a:gd name="connsiteY22" fmla="*/ 721810 h 955271"/>
              <a:gd name="connsiteX23" fmla="*/ 1306771 w 5741575"/>
              <a:gd name="connsiteY23" fmla="*/ 717936 h 955271"/>
              <a:gd name="connsiteX24" fmla="*/ 1374314 w 5741575"/>
              <a:gd name="connsiteY24" fmla="*/ 688815 h 955271"/>
              <a:gd name="connsiteX25" fmla="*/ 1378034 w 5741575"/>
              <a:gd name="connsiteY25" fmla="*/ 685842 h 955271"/>
              <a:gd name="connsiteX26" fmla="*/ 1395604 w 5741575"/>
              <a:gd name="connsiteY26" fmla="*/ 680460 h 955271"/>
              <a:gd name="connsiteX27" fmla="*/ 1397206 w 5741575"/>
              <a:gd name="connsiteY27" fmla="*/ 670793 h 955271"/>
              <a:gd name="connsiteX28" fmla="*/ 1494753 w 5741575"/>
              <a:gd name="connsiteY28" fmla="*/ 644686 h 955271"/>
              <a:gd name="connsiteX29" fmla="*/ 1616217 w 5741575"/>
              <a:gd name="connsiteY29" fmla="*/ 622107 h 955271"/>
              <a:gd name="connsiteX30" fmla="*/ 1710928 w 5741575"/>
              <a:gd name="connsiteY30" fmla="*/ 600666 h 955271"/>
              <a:gd name="connsiteX31" fmla="*/ 1743718 w 5741575"/>
              <a:gd name="connsiteY31" fmla="*/ 584327 h 955271"/>
              <a:gd name="connsiteX32" fmla="*/ 1873778 w 5741575"/>
              <a:gd name="connsiteY32" fmla="*/ 530130 h 955271"/>
              <a:gd name="connsiteX33" fmla="*/ 1988411 w 5741575"/>
              <a:gd name="connsiteY33" fmla="*/ 491599 h 955271"/>
              <a:gd name="connsiteX34" fmla="*/ 2085507 w 5741575"/>
              <a:gd name="connsiteY34" fmla="*/ 498527 h 955271"/>
              <a:gd name="connsiteX35" fmla="*/ 2090767 w 5741575"/>
              <a:gd name="connsiteY35" fmla="*/ 490616 h 955271"/>
              <a:gd name="connsiteX36" fmla="*/ 2151143 w 5741575"/>
              <a:gd name="connsiteY36" fmla="*/ 478332 h 955271"/>
              <a:gd name="connsiteX37" fmla="*/ 2378710 w 5741575"/>
              <a:gd name="connsiteY37" fmla="*/ 477570 h 955271"/>
              <a:gd name="connsiteX38" fmla="*/ 2496256 w 5741575"/>
              <a:gd name="connsiteY38" fmla="*/ 452396 h 955271"/>
              <a:gd name="connsiteX39" fmla="*/ 2535387 w 5741575"/>
              <a:gd name="connsiteY39" fmla="*/ 436645 h 955271"/>
              <a:gd name="connsiteX40" fmla="*/ 2601109 w 5741575"/>
              <a:gd name="connsiteY40" fmla="*/ 410678 h 955271"/>
              <a:gd name="connsiteX41" fmla="*/ 2643855 w 5741575"/>
              <a:gd name="connsiteY41" fmla="*/ 374482 h 955271"/>
              <a:gd name="connsiteX42" fmla="*/ 2657726 w 5741575"/>
              <a:gd name="connsiteY42" fmla="*/ 365841 h 955271"/>
              <a:gd name="connsiteX43" fmla="*/ 2687125 w 5741575"/>
              <a:gd name="connsiteY43" fmla="*/ 366820 h 955271"/>
              <a:gd name="connsiteX44" fmla="*/ 2697479 w 5741575"/>
              <a:gd name="connsiteY44" fmla="*/ 361430 h 955271"/>
              <a:gd name="connsiteX45" fmla="*/ 2701547 w 5741575"/>
              <a:gd name="connsiteY45" fmla="*/ 361545 h 955271"/>
              <a:gd name="connsiteX46" fmla="*/ 2711054 w 5741575"/>
              <a:gd name="connsiteY46" fmla="*/ 360597 h 955271"/>
              <a:gd name="connsiteX47" fmla="*/ 2710438 w 5741575"/>
              <a:gd name="connsiteY47" fmla="*/ 366958 h 955271"/>
              <a:gd name="connsiteX48" fmla="*/ 2722936 w 5741575"/>
              <a:gd name="connsiteY48" fmla="*/ 377633 h 955271"/>
              <a:gd name="connsiteX49" fmla="*/ 2777227 w 5741575"/>
              <a:gd name="connsiteY49" fmla="*/ 368972 h 955271"/>
              <a:gd name="connsiteX50" fmla="*/ 2779510 w 5741575"/>
              <a:gd name="connsiteY50" fmla="*/ 361652 h 955271"/>
              <a:gd name="connsiteX51" fmla="*/ 2786278 w 5741575"/>
              <a:gd name="connsiteY51" fmla="*/ 359869 h 955271"/>
              <a:gd name="connsiteX52" fmla="*/ 2792101 w 5741575"/>
              <a:gd name="connsiteY52" fmla="*/ 365927 h 955271"/>
              <a:gd name="connsiteX53" fmla="*/ 2885545 w 5741575"/>
              <a:gd name="connsiteY53" fmla="*/ 372818 h 955271"/>
              <a:gd name="connsiteX54" fmla="*/ 3009558 w 5741575"/>
              <a:gd name="connsiteY54" fmla="*/ 370573 h 955271"/>
              <a:gd name="connsiteX55" fmla="*/ 3095010 w 5741575"/>
              <a:gd name="connsiteY55" fmla="*/ 332454 h 955271"/>
              <a:gd name="connsiteX56" fmla="*/ 3103742 w 5741575"/>
              <a:gd name="connsiteY56" fmla="*/ 337974 h 955271"/>
              <a:gd name="connsiteX57" fmla="*/ 3165093 w 5741575"/>
              <a:gd name="connsiteY57" fmla="*/ 329459 h 955271"/>
              <a:gd name="connsiteX58" fmla="*/ 3373785 w 5741575"/>
              <a:gd name="connsiteY58" fmla="*/ 255680 h 955271"/>
              <a:gd name="connsiteX59" fmla="*/ 3493851 w 5741575"/>
              <a:gd name="connsiteY59" fmla="*/ 240255 h 955271"/>
              <a:gd name="connsiteX60" fmla="*/ 3537470 w 5741575"/>
              <a:gd name="connsiteY60" fmla="*/ 241867 h 955271"/>
              <a:gd name="connsiteX61" fmla="*/ 3610489 w 5741575"/>
              <a:gd name="connsiteY61" fmla="*/ 244128 h 955271"/>
              <a:gd name="connsiteX62" fmla="*/ 3667539 w 5741575"/>
              <a:gd name="connsiteY62" fmla="*/ 263271 h 955271"/>
              <a:gd name="connsiteX63" fmla="*/ 3727614 w 5741575"/>
              <a:gd name="connsiteY63" fmla="*/ 258245 h 955271"/>
              <a:gd name="connsiteX64" fmla="*/ 3738369 w 5741575"/>
              <a:gd name="connsiteY64" fmla="*/ 234506 h 955271"/>
              <a:gd name="connsiteX65" fmla="*/ 3803670 w 5741575"/>
              <a:gd name="connsiteY65" fmla="*/ 236457 h 955271"/>
              <a:gd name="connsiteX66" fmla="*/ 3903080 w 5741575"/>
              <a:gd name="connsiteY66" fmla="*/ 241890 h 955271"/>
              <a:gd name="connsiteX67" fmla="*/ 4114838 w 5741575"/>
              <a:gd name="connsiteY67" fmla="*/ 238165 h 955271"/>
              <a:gd name="connsiteX68" fmla="*/ 4271023 w 5741575"/>
              <a:gd name="connsiteY68" fmla="*/ 241959 h 955271"/>
              <a:gd name="connsiteX69" fmla="*/ 4367397 w 5741575"/>
              <a:gd name="connsiteY69" fmla="*/ 271442 h 955271"/>
              <a:gd name="connsiteX70" fmla="*/ 4495366 w 5741575"/>
              <a:gd name="connsiteY70" fmla="*/ 271618 h 955271"/>
              <a:gd name="connsiteX71" fmla="*/ 4517347 w 5741575"/>
              <a:gd name="connsiteY71" fmla="*/ 275639 h 955271"/>
              <a:gd name="connsiteX72" fmla="*/ 4546116 w 5741575"/>
              <a:gd name="connsiteY72" fmla="*/ 268568 h 955271"/>
              <a:gd name="connsiteX73" fmla="*/ 4661259 w 5741575"/>
              <a:gd name="connsiteY73" fmla="*/ 238966 h 955271"/>
              <a:gd name="connsiteX74" fmla="*/ 4750403 w 5741575"/>
              <a:gd name="connsiteY74" fmla="*/ 204364 h 955271"/>
              <a:gd name="connsiteX75" fmla="*/ 4867614 w 5741575"/>
              <a:gd name="connsiteY75" fmla="*/ 208668 h 955271"/>
              <a:gd name="connsiteX76" fmla="*/ 4937036 w 5741575"/>
              <a:gd name="connsiteY76" fmla="*/ 195446 h 955271"/>
              <a:gd name="connsiteX77" fmla="*/ 5047626 w 5741575"/>
              <a:gd name="connsiteY77" fmla="*/ 149604 h 955271"/>
              <a:gd name="connsiteX78" fmla="*/ 5200247 w 5741575"/>
              <a:gd name="connsiteY78" fmla="*/ 142695 h 955271"/>
              <a:gd name="connsiteX79" fmla="*/ 5235691 w 5741575"/>
              <a:gd name="connsiteY79" fmla="*/ 173330 h 955271"/>
              <a:gd name="connsiteX80" fmla="*/ 5280133 w 5741575"/>
              <a:gd name="connsiteY80" fmla="*/ 189342 h 955271"/>
              <a:gd name="connsiteX81" fmla="*/ 5291963 w 5741575"/>
              <a:gd name="connsiteY81" fmla="*/ 139446 h 955271"/>
              <a:gd name="connsiteX82" fmla="*/ 5418472 w 5741575"/>
              <a:gd name="connsiteY82" fmla="*/ 89163 h 955271"/>
              <a:gd name="connsiteX83" fmla="*/ 5482354 w 5741575"/>
              <a:gd name="connsiteY83" fmla="*/ 69470 h 955271"/>
              <a:gd name="connsiteX84" fmla="*/ 5583280 w 5741575"/>
              <a:gd name="connsiteY84" fmla="*/ 49787 h 955271"/>
              <a:gd name="connsiteX85" fmla="*/ 5613766 w 5741575"/>
              <a:gd name="connsiteY85" fmla="*/ 41855 h 955271"/>
              <a:gd name="connsiteX86" fmla="*/ 5684952 w 5741575"/>
              <a:gd name="connsiteY86" fmla="*/ 26088 h 955271"/>
              <a:gd name="connsiteX87" fmla="*/ 5741575 w 5741575"/>
              <a:gd name="connsiteY87"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306771 w 5741575"/>
              <a:gd name="connsiteY22" fmla="*/ 717936 h 955271"/>
              <a:gd name="connsiteX23" fmla="*/ 1374314 w 5741575"/>
              <a:gd name="connsiteY23" fmla="*/ 688815 h 955271"/>
              <a:gd name="connsiteX24" fmla="*/ 1378034 w 5741575"/>
              <a:gd name="connsiteY24" fmla="*/ 685842 h 955271"/>
              <a:gd name="connsiteX25" fmla="*/ 1395604 w 5741575"/>
              <a:gd name="connsiteY25" fmla="*/ 680460 h 955271"/>
              <a:gd name="connsiteX26" fmla="*/ 1397206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10438 w 5741575"/>
              <a:gd name="connsiteY46" fmla="*/ 366958 h 955271"/>
              <a:gd name="connsiteX47" fmla="*/ 2722936 w 5741575"/>
              <a:gd name="connsiteY47" fmla="*/ 377633 h 955271"/>
              <a:gd name="connsiteX48" fmla="*/ 2777227 w 5741575"/>
              <a:gd name="connsiteY48" fmla="*/ 368972 h 955271"/>
              <a:gd name="connsiteX49" fmla="*/ 2779510 w 5741575"/>
              <a:gd name="connsiteY49" fmla="*/ 361652 h 955271"/>
              <a:gd name="connsiteX50" fmla="*/ 2786278 w 5741575"/>
              <a:gd name="connsiteY50" fmla="*/ 359869 h 955271"/>
              <a:gd name="connsiteX51" fmla="*/ 2792101 w 5741575"/>
              <a:gd name="connsiteY51" fmla="*/ 365927 h 955271"/>
              <a:gd name="connsiteX52" fmla="*/ 2885545 w 5741575"/>
              <a:gd name="connsiteY52" fmla="*/ 372818 h 955271"/>
              <a:gd name="connsiteX53" fmla="*/ 3009558 w 5741575"/>
              <a:gd name="connsiteY53" fmla="*/ 370573 h 955271"/>
              <a:gd name="connsiteX54" fmla="*/ 3095010 w 5741575"/>
              <a:gd name="connsiteY54" fmla="*/ 332454 h 955271"/>
              <a:gd name="connsiteX55" fmla="*/ 3103742 w 5741575"/>
              <a:gd name="connsiteY55" fmla="*/ 337974 h 955271"/>
              <a:gd name="connsiteX56" fmla="*/ 3165093 w 5741575"/>
              <a:gd name="connsiteY56" fmla="*/ 329459 h 955271"/>
              <a:gd name="connsiteX57" fmla="*/ 3373785 w 5741575"/>
              <a:gd name="connsiteY57" fmla="*/ 255680 h 955271"/>
              <a:gd name="connsiteX58" fmla="*/ 3493851 w 5741575"/>
              <a:gd name="connsiteY58" fmla="*/ 240255 h 955271"/>
              <a:gd name="connsiteX59" fmla="*/ 3537470 w 5741575"/>
              <a:gd name="connsiteY59" fmla="*/ 241867 h 955271"/>
              <a:gd name="connsiteX60" fmla="*/ 3610489 w 5741575"/>
              <a:gd name="connsiteY60" fmla="*/ 244128 h 955271"/>
              <a:gd name="connsiteX61" fmla="*/ 3667539 w 5741575"/>
              <a:gd name="connsiteY61" fmla="*/ 263271 h 955271"/>
              <a:gd name="connsiteX62" fmla="*/ 3727614 w 5741575"/>
              <a:gd name="connsiteY62" fmla="*/ 258245 h 955271"/>
              <a:gd name="connsiteX63" fmla="*/ 3738369 w 5741575"/>
              <a:gd name="connsiteY63" fmla="*/ 234506 h 955271"/>
              <a:gd name="connsiteX64" fmla="*/ 3803670 w 5741575"/>
              <a:gd name="connsiteY64" fmla="*/ 236457 h 955271"/>
              <a:gd name="connsiteX65" fmla="*/ 3903080 w 5741575"/>
              <a:gd name="connsiteY65" fmla="*/ 241890 h 955271"/>
              <a:gd name="connsiteX66" fmla="*/ 4114838 w 5741575"/>
              <a:gd name="connsiteY66" fmla="*/ 238165 h 955271"/>
              <a:gd name="connsiteX67" fmla="*/ 4271023 w 5741575"/>
              <a:gd name="connsiteY67" fmla="*/ 241959 h 955271"/>
              <a:gd name="connsiteX68" fmla="*/ 4367397 w 5741575"/>
              <a:gd name="connsiteY68" fmla="*/ 271442 h 955271"/>
              <a:gd name="connsiteX69" fmla="*/ 4495366 w 5741575"/>
              <a:gd name="connsiteY69" fmla="*/ 271618 h 955271"/>
              <a:gd name="connsiteX70" fmla="*/ 4517347 w 5741575"/>
              <a:gd name="connsiteY70" fmla="*/ 275639 h 955271"/>
              <a:gd name="connsiteX71" fmla="*/ 4546116 w 5741575"/>
              <a:gd name="connsiteY71" fmla="*/ 268568 h 955271"/>
              <a:gd name="connsiteX72" fmla="*/ 4661259 w 5741575"/>
              <a:gd name="connsiteY72" fmla="*/ 238966 h 955271"/>
              <a:gd name="connsiteX73" fmla="*/ 4750403 w 5741575"/>
              <a:gd name="connsiteY73" fmla="*/ 204364 h 955271"/>
              <a:gd name="connsiteX74" fmla="*/ 4867614 w 5741575"/>
              <a:gd name="connsiteY74" fmla="*/ 208668 h 955271"/>
              <a:gd name="connsiteX75" fmla="*/ 4937036 w 5741575"/>
              <a:gd name="connsiteY75" fmla="*/ 195446 h 955271"/>
              <a:gd name="connsiteX76" fmla="*/ 5047626 w 5741575"/>
              <a:gd name="connsiteY76" fmla="*/ 149604 h 955271"/>
              <a:gd name="connsiteX77" fmla="*/ 5200247 w 5741575"/>
              <a:gd name="connsiteY77" fmla="*/ 142695 h 955271"/>
              <a:gd name="connsiteX78" fmla="*/ 5235691 w 5741575"/>
              <a:gd name="connsiteY78" fmla="*/ 173330 h 955271"/>
              <a:gd name="connsiteX79" fmla="*/ 5280133 w 5741575"/>
              <a:gd name="connsiteY79" fmla="*/ 189342 h 955271"/>
              <a:gd name="connsiteX80" fmla="*/ 5291963 w 5741575"/>
              <a:gd name="connsiteY80" fmla="*/ 139446 h 955271"/>
              <a:gd name="connsiteX81" fmla="*/ 5418472 w 5741575"/>
              <a:gd name="connsiteY81" fmla="*/ 89163 h 955271"/>
              <a:gd name="connsiteX82" fmla="*/ 5482354 w 5741575"/>
              <a:gd name="connsiteY82" fmla="*/ 69470 h 955271"/>
              <a:gd name="connsiteX83" fmla="*/ 5583280 w 5741575"/>
              <a:gd name="connsiteY83" fmla="*/ 49787 h 955271"/>
              <a:gd name="connsiteX84" fmla="*/ 5613766 w 5741575"/>
              <a:gd name="connsiteY84" fmla="*/ 41855 h 955271"/>
              <a:gd name="connsiteX85" fmla="*/ 5684952 w 5741575"/>
              <a:gd name="connsiteY85" fmla="*/ 26088 h 955271"/>
              <a:gd name="connsiteX86" fmla="*/ 5741575 w 5741575"/>
              <a:gd name="connsiteY86"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374314 w 5741575"/>
              <a:gd name="connsiteY23" fmla="*/ 688815 h 955271"/>
              <a:gd name="connsiteX24" fmla="*/ 1378034 w 5741575"/>
              <a:gd name="connsiteY24" fmla="*/ 685842 h 955271"/>
              <a:gd name="connsiteX25" fmla="*/ 1395604 w 5741575"/>
              <a:gd name="connsiteY25" fmla="*/ 680460 h 955271"/>
              <a:gd name="connsiteX26" fmla="*/ 1397206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10438 w 5741575"/>
              <a:gd name="connsiteY46" fmla="*/ 366958 h 955271"/>
              <a:gd name="connsiteX47" fmla="*/ 2722936 w 5741575"/>
              <a:gd name="connsiteY47" fmla="*/ 377633 h 955271"/>
              <a:gd name="connsiteX48" fmla="*/ 2777227 w 5741575"/>
              <a:gd name="connsiteY48" fmla="*/ 368972 h 955271"/>
              <a:gd name="connsiteX49" fmla="*/ 2779510 w 5741575"/>
              <a:gd name="connsiteY49" fmla="*/ 361652 h 955271"/>
              <a:gd name="connsiteX50" fmla="*/ 2786278 w 5741575"/>
              <a:gd name="connsiteY50" fmla="*/ 359869 h 955271"/>
              <a:gd name="connsiteX51" fmla="*/ 2792101 w 5741575"/>
              <a:gd name="connsiteY51" fmla="*/ 365927 h 955271"/>
              <a:gd name="connsiteX52" fmla="*/ 2885545 w 5741575"/>
              <a:gd name="connsiteY52" fmla="*/ 372818 h 955271"/>
              <a:gd name="connsiteX53" fmla="*/ 3009558 w 5741575"/>
              <a:gd name="connsiteY53" fmla="*/ 370573 h 955271"/>
              <a:gd name="connsiteX54" fmla="*/ 3095010 w 5741575"/>
              <a:gd name="connsiteY54" fmla="*/ 332454 h 955271"/>
              <a:gd name="connsiteX55" fmla="*/ 3103742 w 5741575"/>
              <a:gd name="connsiteY55" fmla="*/ 337974 h 955271"/>
              <a:gd name="connsiteX56" fmla="*/ 3165093 w 5741575"/>
              <a:gd name="connsiteY56" fmla="*/ 329459 h 955271"/>
              <a:gd name="connsiteX57" fmla="*/ 3373785 w 5741575"/>
              <a:gd name="connsiteY57" fmla="*/ 255680 h 955271"/>
              <a:gd name="connsiteX58" fmla="*/ 3493851 w 5741575"/>
              <a:gd name="connsiteY58" fmla="*/ 240255 h 955271"/>
              <a:gd name="connsiteX59" fmla="*/ 3537470 w 5741575"/>
              <a:gd name="connsiteY59" fmla="*/ 241867 h 955271"/>
              <a:gd name="connsiteX60" fmla="*/ 3610489 w 5741575"/>
              <a:gd name="connsiteY60" fmla="*/ 244128 h 955271"/>
              <a:gd name="connsiteX61" fmla="*/ 3667539 w 5741575"/>
              <a:gd name="connsiteY61" fmla="*/ 263271 h 955271"/>
              <a:gd name="connsiteX62" fmla="*/ 3727614 w 5741575"/>
              <a:gd name="connsiteY62" fmla="*/ 258245 h 955271"/>
              <a:gd name="connsiteX63" fmla="*/ 3738369 w 5741575"/>
              <a:gd name="connsiteY63" fmla="*/ 234506 h 955271"/>
              <a:gd name="connsiteX64" fmla="*/ 3803670 w 5741575"/>
              <a:gd name="connsiteY64" fmla="*/ 236457 h 955271"/>
              <a:gd name="connsiteX65" fmla="*/ 3903080 w 5741575"/>
              <a:gd name="connsiteY65" fmla="*/ 241890 h 955271"/>
              <a:gd name="connsiteX66" fmla="*/ 4114838 w 5741575"/>
              <a:gd name="connsiteY66" fmla="*/ 238165 h 955271"/>
              <a:gd name="connsiteX67" fmla="*/ 4271023 w 5741575"/>
              <a:gd name="connsiteY67" fmla="*/ 241959 h 955271"/>
              <a:gd name="connsiteX68" fmla="*/ 4367397 w 5741575"/>
              <a:gd name="connsiteY68" fmla="*/ 271442 h 955271"/>
              <a:gd name="connsiteX69" fmla="*/ 4495366 w 5741575"/>
              <a:gd name="connsiteY69" fmla="*/ 271618 h 955271"/>
              <a:gd name="connsiteX70" fmla="*/ 4517347 w 5741575"/>
              <a:gd name="connsiteY70" fmla="*/ 275639 h 955271"/>
              <a:gd name="connsiteX71" fmla="*/ 4546116 w 5741575"/>
              <a:gd name="connsiteY71" fmla="*/ 268568 h 955271"/>
              <a:gd name="connsiteX72" fmla="*/ 4661259 w 5741575"/>
              <a:gd name="connsiteY72" fmla="*/ 238966 h 955271"/>
              <a:gd name="connsiteX73" fmla="*/ 4750403 w 5741575"/>
              <a:gd name="connsiteY73" fmla="*/ 204364 h 955271"/>
              <a:gd name="connsiteX74" fmla="*/ 4867614 w 5741575"/>
              <a:gd name="connsiteY74" fmla="*/ 208668 h 955271"/>
              <a:gd name="connsiteX75" fmla="*/ 4937036 w 5741575"/>
              <a:gd name="connsiteY75" fmla="*/ 195446 h 955271"/>
              <a:gd name="connsiteX76" fmla="*/ 5047626 w 5741575"/>
              <a:gd name="connsiteY76" fmla="*/ 149604 h 955271"/>
              <a:gd name="connsiteX77" fmla="*/ 5200247 w 5741575"/>
              <a:gd name="connsiteY77" fmla="*/ 142695 h 955271"/>
              <a:gd name="connsiteX78" fmla="*/ 5235691 w 5741575"/>
              <a:gd name="connsiteY78" fmla="*/ 173330 h 955271"/>
              <a:gd name="connsiteX79" fmla="*/ 5280133 w 5741575"/>
              <a:gd name="connsiteY79" fmla="*/ 189342 h 955271"/>
              <a:gd name="connsiteX80" fmla="*/ 5291963 w 5741575"/>
              <a:gd name="connsiteY80" fmla="*/ 139446 h 955271"/>
              <a:gd name="connsiteX81" fmla="*/ 5418472 w 5741575"/>
              <a:gd name="connsiteY81" fmla="*/ 89163 h 955271"/>
              <a:gd name="connsiteX82" fmla="*/ 5482354 w 5741575"/>
              <a:gd name="connsiteY82" fmla="*/ 69470 h 955271"/>
              <a:gd name="connsiteX83" fmla="*/ 5583280 w 5741575"/>
              <a:gd name="connsiteY83" fmla="*/ 49787 h 955271"/>
              <a:gd name="connsiteX84" fmla="*/ 5613766 w 5741575"/>
              <a:gd name="connsiteY84" fmla="*/ 41855 h 955271"/>
              <a:gd name="connsiteX85" fmla="*/ 5684952 w 5741575"/>
              <a:gd name="connsiteY85" fmla="*/ 26088 h 955271"/>
              <a:gd name="connsiteX86" fmla="*/ 5741575 w 5741575"/>
              <a:gd name="connsiteY86"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374314 w 5741575"/>
              <a:gd name="connsiteY23" fmla="*/ 688815 h 955271"/>
              <a:gd name="connsiteX24" fmla="*/ 1378034 w 5741575"/>
              <a:gd name="connsiteY24" fmla="*/ 685842 h 955271"/>
              <a:gd name="connsiteX25" fmla="*/ 1395604 w 5741575"/>
              <a:gd name="connsiteY25" fmla="*/ 680460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10438 w 5741575"/>
              <a:gd name="connsiteY46" fmla="*/ 366958 h 955271"/>
              <a:gd name="connsiteX47" fmla="*/ 2722936 w 5741575"/>
              <a:gd name="connsiteY47" fmla="*/ 377633 h 955271"/>
              <a:gd name="connsiteX48" fmla="*/ 2777227 w 5741575"/>
              <a:gd name="connsiteY48" fmla="*/ 368972 h 955271"/>
              <a:gd name="connsiteX49" fmla="*/ 2779510 w 5741575"/>
              <a:gd name="connsiteY49" fmla="*/ 361652 h 955271"/>
              <a:gd name="connsiteX50" fmla="*/ 2786278 w 5741575"/>
              <a:gd name="connsiteY50" fmla="*/ 359869 h 955271"/>
              <a:gd name="connsiteX51" fmla="*/ 2792101 w 5741575"/>
              <a:gd name="connsiteY51" fmla="*/ 365927 h 955271"/>
              <a:gd name="connsiteX52" fmla="*/ 2885545 w 5741575"/>
              <a:gd name="connsiteY52" fmla="*/ 372818 h 955271"/>
              <a:gd name="connsiteX53" fmla="*/ 3009558 w 5741575"/>
              <a:gd name="connsiteY53" fmla="*/ 370573 h 955271"/>
              <a:gd name="connsiteX54" fmla="*/ 3095010 w 5741575"/>
              <a:gd name="connsiteY54" fmla="*/ 332454 h 955271"/>
              <a:gd name="connsiteX55" fmla="*/ 3103742 w 5741575"/>
              <a:gd name="connsiteY55" fmla="*/ 337974 h 955271"/>
              <a:gd name="connsiteX56" fmla="*/ 3165093 w 5741575"/>
              <a:gd name="connsiteY56" fmla="*/ 329459 h 955271"/>
              <a:gd name="connsiteX57" fmla="*/ 3373785 w 5741575"/>
              <a:gd name="connsiteY57" fmla="*/ 255680 h 955271"/>
              <a:gd name="connsiteX58" fmla="*/ 3493851 w 5741575"/>
              <a:gd name="connsiteY58" fmla="*/ 240255 h 955271"/>
              <a:gd name="connsiteX59" fmla="*/ 3537470 w 5741575"/>
              <a:gd name="connsiteY59" fmla="*/ 241867 h 955271"/>
              <a:gd name="connsiteX60" fmla="*/ 3610489 w 5741575"/>
              <a:gd name="connsiteY60" fmla="*/ 244128 h 955271"/>
              <a:gd name="connsiteX61" fmla="*/ 3667539 w 5741575"/>
              <a:gd name="connsiteY61" fmla="*/ 263271 h 955271"/>
              <a:gd name="connsiteX62" fmla="*/ 3727614 w 5741575"/>
              <a:gd name="connsiteY62" fmla="*/ 258245 h 955271"/>
              <a:gd name="connsiteX63" fmla="*/ 3738369 w 5741575"/>
              <a:gd name="connsiteY63" fmla="*/ 234506 h 955271"/>
              <a:gd name="connsiteX64" fmla="*/ 3803670 w 5741575"/>
              <a:gd name="connsiteY64" fmla="*/ 236457 h 955271"/>
              <a:gd name="connsiteX65" fmla="*/ 3903080 w 5741575"/>
              <a:gd name="connsiteY65" fmla="*/ 241890 h 955271"/>
              <a:gd name="connsiteX66" fmla="*/ 4114838 w 5741575"/>
              <a:gd name="connsiteY66" fmla="*/ 238165 h 955271"/>
              <a:gd name="connsiteX67" fmla="*/ 4271023 w 5741575"/>
              <a:gd name="connsiteY67" fmla="*/ 241959 h 955271"/>
              <a:gd name="connsiteX68" fmla="*/ 4367397 w 5741575"/>
              <a:gd name="connsiteY68" fmla="*/ 271442 h 955271"/>
              <a:gd name="connsiteX69" fmla="*/ 4495366 w 5741575"/>
              <a:gd name="connsiteY69" fmla="*/ 271618 h 955271"/>
              <a:gd name="connsiteX70" fmla="*/ 4517347 w 5741575"/>
              <a:gd name="connsiteY70" fmla="*/ 275639 h 955271"/>
              <a:gd name="connsiteX71" fmla="*/ 4546116 w 5741575"/>
              <a:gd name="connsiteY71" fmla="*/ 268568 h 955271"/>
              <a:gd name="connsiteX72" fmla="*/ 4661259 w 5741575"/>
              <a:gd name="connsiteY72" fmla="*/ 238966 h 955271"/>
              <a:gd name="connsiteX73" fmla="*/ 4750403 w 5741575"/>
              <a:gd name="connsiteY73" fmla="*/ 204364 h 955271"/>
              <a:gd name="connsiteX74" fmla="*/ 4867614 w 5741575"/>
              <a:gd name="connsiteY74" fmla="*/ 208668 h 955271"/>
              <a:gd name="connsiteX75" fmla="*/ 4937036 w 5741575"/>
              <a:gd name="connsiteY75" fmla="*/ 195446 h 955271"/>
              <a:gd name="connsiteX76" fmla="*/ 5047626 w 5741575"/>
              <a:gd name="connsiteY76" fmla="*/ 149604 h 955271"/>
              <a:gd name="connsiteX77" fmla="*/ 5200247 w 5741575"/>
              <a:gd name="connsiteY77" fmla="*/ 142695 h 955271"/>
              <a:gd name="connsiteX78" fmla="*/ 5235691 w 5741575"/>
              <a:gd name="connsiteY78" fmla="*/ 173330 h 955271"/>
              <a:gd name="connsiteX79" fmla="*/ 5280133 w 5741575"/>
              <a:gd name="connsiteY79" fmla="*/ 189342 h 955271"/>
              <a:gd name="connsiteX80" fmla="*/ 5291963 w 5741575"/>
              <a:gd name="connsiteY80" fmla="*/ 139446 h 955271"/>
              <a:gd name="connsiteX81" fmla="*/ 5418472 w 5741575"/>
              <a:gd name="connsiteY81" fmla="*/ 89163 h 955271"/>
              <a:gd name="connsiteX82" fmla="*/ 5482354 w 5741575"/>
              <a:gd name="connsiteY82" fmla="*/ 69470 h 955271"/>
              <a:gd name="connsiteX83" fmla="*/ 5583280 w 5741575"/>
              <a:gd name="connsiteY83" fmla="*/ 49787 h 955271"/>
              <a:gd name="connsiteX84" fmla="*/ 5613766 w 5741575"/>
              <a:gd name="connsiteY84" fmla="*/ 41855 h 955271"/>
              <a:gd name="connsiteX85" fmla="*/ 5684952 w 5741575"/>
              <a:gd name="connsiteY85" fmla="*/ 26088 h 955271"/>
              <a:gd name="connsiteX86" fmla="*/ 5741575 w 5741575"/>
              <a:gd name="connsiteY86"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374314 w 5741575"/>
              <a:gd name="connsiteY23" fmla="*/ 688815 h 955271"/>
              <a:gd name="connsiteX24" fmla="*/ 1378034 w 5741575"/>
              <a:gd name="connsiteY24" fmla="*/ 685842 h 955271"/>
              <a:gd name="connsiteX25" fmla="*/ 1435833 w 5741575"/>
              <a:gd name="connsiteY25" fmla="*/ 857427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10438 w 5741575"/>
              <a:gd name="connsiteY46" fmla="*/ 366958 h 955271"/>
              <a:gd name="connsiteX47" fmla="*/ 2722936 w 5741575"/>
              <a:gd name="connsiteY47" fmla="*/ 377633 h 955271"/>
              <a:gd name="connsiteX48" fmla="*/ 2777227 w 5741575"/>
              <a:gd name="connsiteY48" fmla="*/ 368972 h 955271"/>
              <a:gd name="connsiteX49" fmla="*/ 2779510 w 5741575"/>
              <a:gd name="connsiteY49" fmla="*/ 361652 h 955271"/>
              <a:gd name="connsiteX50" fmla="*/ 2786278 w 5741575"/>
              <a:gd name="connsiteY50" fmla="*/ 359869 h 955271"/>
              <a:gd name="connsiteX51" fmla="*/ 2792101 w 5741575"/>
              <a:gd name="connsiteY51" fmla="*/ 365927 h 955271"/>
              <a:gd name="connsiteX52" fmla="*/ 2885545 w 5741575"/>
              <a:gd name="connsiteY52" fmla="*/ 372818 h 955271"/>
              <a:gd name="connsiteX53" fmla="*/ 3009558 w 5741575"/>
              <a:gd name="connsiteY53" fmla="*/ 370573 h 955271"/>
              <a:gd name="connsiteX54" fmla="*/ 3095010 w 5741575"/>
              <a:gd name="connsiteY54" fmla="*/ 332454 h 955271"/>
              <a:gd name="connsiteX55" fmla="*/ 3103742 w 5741575"/>
              <a:gd name="connsiteY55" fmla="*/ 337974 h 955271"/>
              <a:gd name="connsiteX56" fmla="*/ 3165093 w 5741575"/>
              <a:gd name="connsiteY56" fmla="*/ 329459 h 955271"/>
              <a:gd name="connsiteX57" fmla="*/ 3373785 w 5741575"/>
              <a:gd name="connsiteY57" fmla="*/ 255680 h 955271"/>
              <a:gd name="connsiteX58" fmla="*/ 3493851 w 5741575"/>
              <a:gd name="connsiteY58" fmla="*/ 240255 h 955271"/>
              <a:gd name="connsiteX59" fmla="*/ 3537470 w 5741575"/>
              <a:gd name="connsiteY59" fmla="*/ 241867 h 955271"/>
              <a:gd name="connsiteX60" fmla="*/ 3610489 w 5741575"/>
              <a:gd name="connsiteY60" fmla="*/ 244128 h 955271"/>
              <a:gd name="connsiteX61" fmla="*/ 3667539 w 5741575"/>
              <a:gd name="connsiteY61" fmla="*/ 263271 h 955271"/>
              <a:gd name="connsiteX62" fmla="*/ 3727614 w 5741575"/>
              <a:gd name="connsiteY62" fmla="*/ 258245 h 955271"/>
              <a:gd name="connsiteX63" fmla="*/ 3738369 w 5741575"/>
              <a:gd name="connsiteY63" fmla="*/ 234506 h 955271"/>
              <a:gd name="connsiteX64" fmla="*/ 3803670 w 5741575"/>
              <a:gd name="connsiteY64" fmla="*/ 236457 h 955271"/>
              <a:gd name="connsiteX65" fmla="*/ 3903080 w 5741575"/>
              <a:gd name="connsiteY65" fmla="*/ 241890 h 955271"/>
              <a:gd name="connsiteX66" fmla="*/ 4114838 w 5741575"/>
              <a:gd name="connsiteY66" fmla="*/ 238165 h 955271"/>
              <a:gd name="connsiteX67" fmla="*/ 4271023 w 5741575"/>
              <a:gd name="connsiteY67" fmla="*/ 241959 h 955271"/>
              <a:gd name="connsiteX68" fmla="*/ 4367397 w 5741575"/>
              <a:gd name="connsiteY68" fmla="*/ 271442 h 955271"/>
              <a:gd name="connsiteX69" fmla="*/ 4495366 w 5741575"/>
              <a:gd name="connsiteY69" fmla="*/ 271618 h 955271"/>
              <a:gd name="connsiteX70" fmla="*/ 4517347 w 5741575"/>
              <a:gd name="connsiteY70" fmla="*/ 275639 h 955271"/>
              <a:gd name="connsiteX71" fmla="*/ 4546116 w 5741575"/>
              <a:gd name="connsiteY71" fmla="*/ 268568 h 955271"/>
              <a:gd name="connsiteX72" fmla="*/ 4661259 w 5741575"/>
              <a:gd name="connsiteY72" fmla="*/ 238966 h 955271"/>
              <a:gd name="connsiteX73" fmla="*/ 4750403 w 5741575"/>
              <a:gd name="connsiteY73" fmla="*/ 204364 h 955271"/>
              <a:gd name="connsiteX74" fmla="*/ 4867614 w 5741575"/>
              <a:gd name="connsiteY74" fmla="*/ 208668 h 955271"/>
              <a:gd name="connsiteX75" fmla="*/ 4937036 w 5741575"/>
              <a:gd name="connsiteY75" fmla="*/ 195446 h 955271"/>
              <a:gd name="connsiteX76" fmla="*/ 5047626 w 5741575"/>
              <a:gd name="connsiteY76" fmla="*/ 149604 h 955271"/>
              <a:gd name="connsiteX77" fmla="*/ 5200247 w 5741575"/>
              <a:gd name="connsiteY77" fmla="*/ 142695 h 955271"/>
              <a:gd name="connsiteX78" fmla="*/ 5235691 w 5741575"/>
              <a:gd name="connsiteY78" fmla="*/ 173330 h 955271"/>
              <a:gd name="connsiteX79" fmla="*/ 5280133 w 5741575"/>
              <a:gd name="connsiteY79" fmla="*/ 189342 h 955271"/>
              <a:gd name="connsiteX80" fmla="*/ 5291963 w 5741575"/>
              <a:gd name="connsiteY80" fmla="*/ 139446 h 955271"/>
              <a:gd name="connsiteX81" fmla="*/ 5418472 w 5741575"/>
              <a:gd name="connsiteY81" fmla="*/ 89163 h 955271"/>
              <a:gd name="connsiteX82" fmla="*/ 5482354 w 5741575"/>
              <a:gd name="connsiteY82" fmla="*/ 69470 h 955271"/>
              <a:gd name="connsiteX83" fmla="*/ 5583280 w 5741575"/>
              <a:gd name="connsiteY83" fmla="*/ 49787 h 955271"/>
              <a:gd name="connsiteX84" fmla="*/ 5613766 w 5741575"/>
              <a:gd name="connsiteY84" fmla="*/ 41855 h 955271"/>
              <a:gd name="connsiteX85" fmla="*/ 5684952 w 5741575"/>
              <a:gd name="connsiteY85" fmla="*/ 26088 h 955271"/>
              <a:gd name="connsiteX86" fmla="*/ 5741575 w 5741575"/>
              <a:gd name="connsiteY86"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374314 w 5741575"/>
              <a:gd name="connsiteY23" fmla="*/ 688815 h 955271"/>
              <a:gd name="connsiteX24" fmla="*/ 1342834 w 5741575"/>
              <a:gd name="connsiteY24" fmla="*/ 753906 h 955271"/>
              <a:gd name="connsiteX25" fmla="*/ 1435833 w 5741575"/>
              <a:gd name="connsiteY25" fmla="*/ 857427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10438 w 5741575"/>
              <a:gd name="connsiteY46" fmla="*/ 366958 h 955271"/>
              <a:gd name="connsiteX47" fmla="*/ 2722936 w 5741575"/>
              <a:gd name="connsiteY47" fmla="*/ 377633 h 955271"/>
              <a:gd name="connsiteX48" fmla="*/ 2777227 w 5741575"/>
              <a:gd name="connsiteY48" fmla="*/ 368972 h 955271"/>
              <a:gd name="connsiteX49" fmla="*/ 2779510 w 5741575"/>
              <a:gd name="connsiteY49" fmla="*/ 361652 h 955271"/>
              <a:gd name="connsiteX50" fmla="*/ 2786278 w 5741575"/>
              <a:gd name="connsiteY50" fmla="*/ 359869 h 955271"/>
              <a:gd name="connsiteX51" fmla="*/ 2792101 w 5741575"/>
              <a:gd name="connsiteY51" fmla="*/ 365927 h 955271"/>
              <a:gd name="connsiteX52" fmla="*/ 2885545 w 5741575"/>
              <a:gd name="connsiteY52" fmla="*/ 372818 h 955271"/>
              <a:gd name="connsiteX53" fmla="*/ 3009558 w 5741575"/>
              <a:gd name="connsiteY53" fmla="*/ 370573 h 955271"/>
              <a:gd name="connsiteX54" fmla="*/ 3095010 w 5741575"/>
              <a:gd name="connsiteY54" fmla="*/ 332454 h 955271"/>
              <a:gd name="connsiteX55" fmla="*/ 3103742 w 5741575"/>
              <a:gd name="connsiteY55" fmla="*/ 337974 h 955271"/>
              <a:gd name="connsiteX56" fmla="*/ 3165093 w 5741575"/>
              <a:gd name="connsiteY56" fmla="*/ 329459 h 955271"/>
              <a:gd name="connsiteX57" fmla="*/ 3373785 w 5741575"/>
              <a:gd name="connsiteY57" fmla="*/ 255680 h 955271"/>
              <a:gd name="connsiteX58" fmla="*/ 3493851 w 5741575"/>
              <a:gd name="connsiteY58" fmla="*/ 240255 h 955271"/>
              <a:gd name="connsiteX59" fmla="*/ 3537470 w 5741575"/>
              <a:gd name="connsiteY59" fmla="*/ 241867 h 955271"/>
              <a:gd name="connsiteX60" fmla="*/ 3610489 w 5741575"/>
              <a:gd name="connsiteY60" fmla="*/ 244128 h 955271"/>
              <a:gd name="connsiteX61" fmla="*/ 3667539 w 5741575"/>
              <a:gd name="connsiteY61" fmla="*/ 263271 h 955271"/>
              <a:gd name="connsiteX62" fmla="*/ 3727614 w 5741575"/>
              <a:gd name="connsiteY62" fmla="*/ 258245 h 955271"/>
              <a:gd name="connsiteX63" fmla="*/ 3738369 w 5741575"/>
              <a:gd name="connsiteY63" fmla="*/ 234506 h 955271"/>
              <a:gd name="connsiteX64" fmla="*/ 3803670 w 5741575"/>
              <a:gd name="connsiteY64" fmla="*/ 236457 h 955271"/>
              <a:gd name="connsiteX65" fmla="*/ 3903080 w 5741575"/>
              <a:gd name="connsiteY65" fmla="*/ 241890 h 955271"/>
              <a:gd name="connsiteX66" fmla="*/ 4114838 w 5741575"/>
              <a:gd name="connsiteY66" fmla="*/ 238165 h 955271"/>
              <a:gd name="connsiteX67" fmla="*/ 4271023 w 5741575"/>
              <a:gd name="connsiteY67" fmla="*/ 241959 h 955271"/>
              <a:gd name="connsiteX68" fmla="*/ 4367397 w 5741575"/>
              <a:gd name="connsiteY68" fmla="*/ 271442 h 955271"/>
              <a:gd name="connsiteX69" fmla="*/ 4495366 w 5741575"/>
              <a:gd name="connsiteY69" fmla="*/ 271618 h 955271"/>
              <a:gd name="connsiteX70" fmla="*/ 4517347 w 5741575"/>
              <a:gd name="connsiteY70" fmla="*/ 275639 h 955271"/>
              <a:gd name="connsiteX71" fmla="*/ 4546116 w 5741575"/>
              <a:gd name="connsiteY71" fmla="*/ 268568 h 955271"/>
              <a:gd name="connsiteX72" fmla="*/ 4661259 w 5741575"/>
              <a:gd name="connsiteY72" fmla="*/ 238966 h 955271"/>
              <a:gd name="connsiteX73" fmla="*/ 4750403 w 5741575"/>
              <a:gd name="connsiteY73" fmla="*/ 204364 h 955271"/>
              <a:gd name="connsiteX74" fmla="*/ 4867614 w 5741575"/>
              <a:gd name="connsiteY74" fmla="*/ 208668 h 955271"/>
              <a:gd name="connsiteX75" fmla="*/ 4937036 w 5741575"/>
              <a:gd name="connsiteY75" fmla="*/ 195446 h 955271"/>
              <a:gd name="connsiteX76" fmla="*/ 5047626 w 5741575"/>
              <a:gd name="connsiteY76" fmla="*/ 149604 h 955271"/>
              <a:gd name="connsiteX77" fmla="*/ 5200247 w 5741575"/>
              <a:gd name="connsiteY77" fmla="*/ 142695 h 955271"/>
              <a:gd name="connsiteX78" fmla="*/ 5235691 w 5741575"/>
              <a:gd name="connsiteY78" fmla="*/ 173330 h 955271"/>
              <a:gd name="connsiteX79" fmla="*/ 5280133 w 5741575"/>
              <a:gd name="connsiteY79" fmla="*/ 189342 h 955271"/>
              <a:gd name="connsiteX80" fmla="*/ 5291963 w 5741575"/>
              <a:gd name="connsiteY80" fmla="*/ 139446 h 955271"/>
              <a:gd name="connsiteX81" fmla="*/ 5418472 w 5741575"/>
              <a:gd name="connsiteY81" fmla="*/ 89163 h 955271"/>
              <a:gd name="connsiteX82" fmla="*/ 5482354 w 5741575"/>
              <a:gd name="connsiteY82" fmla="*/ 69470 h 955271"/>
              <a:gd name="connsiteX83" fmla="*/ 5583280 w 5741575"/>
              <a:gd name="connsiteY83" fmla="*/ 49787 h 955271"/>
              <a:gd name="connsiteX84" fmla="*/ 5613766 w 5741575"/>
              <a:gd name="connsiteY84" fmla="*/ 41855 h 955271"/>
              <a:gd name="connsiteX85" fmla="*/ 5684952 w 5741575"/>
              <a:gd name="connsiteY85" fmla="*/ 26088 h 955271"/>
              <a:gd name="connsiteX86" fmla="*/ 5741575 w 5741575"/>
              <a:gd name="connsiteY86"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42834 w 5741575"/>
              <a:gd name="connsiteY24" fmla="*/ 753906 h 955271"/>
              <a:gd name="connsiteX25" fmla="*/ 1435833 w 5741575"/>
              <a:gd name="connsiteY25" fmla="*/ 857427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10438 w 5741575"/>
              <a:gd name="connsiteY46" fmla="*/ 366958 h 955271"/>
              <a:gd name="connsiteX47" fmla="*/ 2722936 w 5741575"/>
              <a:gd name="connsiteY47" fmla="*/ 377633 h 955271"/>
              <a:gd name="connsiteX48" fmla="*/ 2777227 w 5741575"/>
              <a:gd name="connsiteY48" fmla="*/ 368972 h 955271"/>
              <a:gd name="connsiteX49" fmla="*/ 2779510 w 5741575"/>
              <a:gd name="connsiteY49" fmla="*/ 361652 h 955271"/>
              <a:gd name="connsiteX50" fmla="*/ 2786278 w 5741575"/>
              <a:gd name="connsiteY50" fmla="*/ 359869 h 955271"/>
              <a:gd name="connsiteX51" fmla="*/ 2792101 w 5741575"/>
              <a:gd name="connsiteY51" fmla="*/ 365927 h 955271"/>
              <a:gd name="connsiteX52" fmla="*/ 2885545 w 5741575"/>
              <a:gd name="connsiteY52" fmla="*/ 372818 h 955271"/>
              <a:gd name="connsiteX53" fmla="*/ 3009558 w 5741575"/>
              <a:gd name="connsiteY53" fmla="*/ 370573 h 955271"/>
              <a:gd name="connsiteX54" fmla="*/ 3095010 w 5741575"/>
              <a:gd name="connsiteY54" fmla="*/ 332454 h 955271"/>
              <a:gd name="connsiteX55" fmla="*/ 3103742 w 5741575"/>
              <a:gd name="connsiteY55" fmla="*/ 337974 h 955271"/>
              <a:gd name="connsiteX56" fmla="*/ 3165093 w 5741575"/>
              <a:gd name="connsiteY56" fmla="*/ 329459 h 955271"/>
              <a:gd name="connsiteX57" fmla="*/ 3373785 w 5741575"/>
              <a:gd name="connsiteY57" fmla="*/ 255680 h 955271"/>
              <a:gd name="connsiteX58" fmla="*/ 3493851 w 5741575"/>
              <a:gd name="connsiteY58" fmla="*/ 240255 h 955271"/>
              <a:gd name="connsiteX59" fmla="*/ 3537470 w 5741575"/>
              <a:gd name="connsiteY59" fmla="*/ 241867 h 955271"/>
              <a:gd name="connsiteX60" fmla="*/ 3610489 w 5741575"/>
              <a:gd name="connsiteY60" fmla="*/ 244128 h 955271"/>
              <a:gd name="connsiteX61" fmla="*/ 3667539 w 5741575"/>
              <a:gd name="connsiteY61" fmla="*/ 263271 h 955271"/>
              <a:gd name="connsiteX62" fmla="*/ 3727614 w 5741575"/>
              <a:gd name="connsiteY62" fmla="*/ 258245 h 955271"/>
              <a:gd name="connsiteX63" fmla="*/ 3738369 w 5741575"/>
              <a:gd name="connsiteY63" fmla="*/ 234506 h 955271"/>
              <a:gd name="connsiteX64" fmla="*/ 3803670 w 5741575"/>
              <a:gd name="connsiteY64" fmla="*/ 236457 h 955271"/>
              <a:gd name="connsiteX65" fmla="*/ 3903080 w 5741575"/>
              <a:gd name="connsiteY65" fmla="*/ 241890 h 955271"/>
              <a:gd name="connsiteX66" fmla="*/ 4114838 w 5741575"/>
              <a:gd name="connsiteY66" fmla="*/ 238165 h 955271"/>
              <a:gd name="connsiteX67" fmla="*/ 4271023 w 5741575"/>
              <a:gd name="connsiteY67" fmla="*/ 241959 h 955271"/>
              <a:gd name="connsiteX68" fmla="*/ 4367397 w 5741575"/>
              <a:gd name="connsiteY68" fmla="*/ 271442 h 955271"/>
              <a:gd name="connsiteX69" fmla="*/ 4495366 w 5741575"/>
              <a:gd name="connsiteY69" fmla="*/ 271618 h 955271"/>
              <a:gd name="connsiteX70" fmla="*/ 4517347 w 5741575"/>
              <a:gd name="connsiteY70" fmla="*/ 275639 h 955271"/>
              <a:gd name="connsiteX71" fmla="*/ 4546116 w 5741575"/>
              <a:gd name="connsiteY71" fmla="*/ 268568 h 955271"/>
              <a:gd name="connsiteX72" fmla="*/ 4661259 w 5741575"/>
              <a:gd name="connsiteY72" fmla="*/ 238966 h 955271"/>
              <a:gd name="connsiteX73" fmla="*/ 4750403 w 5741575"/>
              <a:gd name="connsiteY73" fmla="*/ 204364 h 955271"/>
              <a:gd name="connsiteX74" fmla="*/ 4867614 w 5741575"/>
              <a:gd name="connsiteY74" fmla="*/ 208668 h 955271"/>
              <a:gd name="connsiteX75" fmla="*/ 4937036 w 5741575"/>
              <a:gd name="connsiteY75" fmla="*/ 195446 h 955271"/>
              <a:gd name="connsiteX76" fmla="*/ 5047626 w 5741575"/>
              <a:gd name="connsiteY76" fmla="*/ 149604 h 955271"/>
              <a:gd name="connsiteX77" fmla="*/ 5200247 w 5741575"/>
              <a:gd name="connsiteY77" fmla="*/ 142695 h 955271"/>
              <a:gd name="connsiteX78" fmla="*/ 5235691 w 5741575"/>
              <a:gd name="connsiteY78" fmla="*/ 173330 h 955271"/>
              <a:gd name="connsiteX79" fmla="*/ 5280133 w 5741575"/>
              <a:gd name="connsiteY79" fmla="*/ 189342 h 955271"/>
              <a:gd name="connsiteX80" fmla="*/ 5291963 w 5741575"/>
              <a:gd name="connsiteY80" fmla="*/ 139446 h 955271"/>
              <a:gd name="connsiteX81" fmla="*/ 5418472 w 5741575"/>
              <a:gd name="connsiteY81" fmla="*/ 89163 h 955271"/>
              <a:gd name="connsiteX82" fmla="*/ 5482354 w 5741575"/>
              <a:gd name="connsiteY82" fmla="*/ 69470 h 955271"/>
              <a:gd name="connsiteX83" fmla="*/ 5583280 w 5741575"/>
              <a:gd name="connsiteY83" fmla="*/ 49787 h 955271"/>
              <a:gd name="connsiteX84" fmla="*/ 5613766 w 5741575"/>
              <a:gd name="connsiteY84" fmla="*/ 41855 h 955271"/>
              <a:gd name="connsiteX85" fmla="*/ 5684952 w 5741575"/>
              <a:gd name="connsiteY85" fmla="*/ 26088 h 955271"/>
              <a:gd name="connsiteX86" fmla="*/ 5741575 w 5741575"/>
              <a:gd name="connsiteY86"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435833 w 5741575"/>
              <a:gd name="connsiteY25" fmla="*/ 857427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10438 w 5741575"/>
              <a:gd name="connsiteY46" fmla="*/ 366958 h 955271"/>
              <a:gd name="connsiteX47" fmla="*/ 2722936 w 5741575"/>
              <a:gd name="connsiteY47" fmla="*/ 377633 h 955271"/>
              <a:gd name="connsiteX48" fmla="*/ 2777227 w 5741575"/>
              <a:gd name="connsiteY48" fmla="*/ 368972 h 955271"/>
              <a:gd name="connsiteX49" fmla="*/ 2779510 w 5741575"/>
              <a:gd name="connsiteY49" fmla="*/ 361652 h 955271"/>
              <a:gd name="connsiteX50" fmla="*/ 2786278 w 5741575"/>
              <a:gd name="connsiteY50" fmla="*/ 359869 h 955271"/>
              <a:gd name="connsiteX51" fmla="*/ 2792101 w 5741575"/>
              <a:gd name="connsiteY51" fmla="*/ 365927 h 955271"/>
              <a:gd name="connsiteX52" fmla="*/ 2885545 w 5741575"/>
              <a:gd name="connsiteY52" fmla="*/ 372818 h 955271"/>
              <a:gd name="connsiteX53" fmla="*/ 3009558 w 5741575"/>
              <a:gd name="connsiteY53" fmla="*/ 370573 h 955271"/>
              <a:gd name="connsiteX54" fmla="*/ 3095010 w 5741575"/>
              <a:gd name="connsiteY54" fmla="*/ 332454 h 955271"/>
              <a:gd name="connsiteX55" fmla="*/ 3103742 w 5741575"/>
              <a:gd name="connsiteY55" fmla="*/ 337974 h 955271"/>
              <a:gd name="connsiteX56" fmla="*/ 3165093 w 5741575"/>
              <a:gd name="connsiteY56" fmla="*/ 329459 h 955271"/>
              <a:gd name="connsiteX57" fmla="*/ 3373785 w 5741575"/>
              <a:gd name="connsiteY57" fmla="*/ 255680 h 955271"/>
              <a:gd name="connsiteX58" fmla="*/ 3493851 w 5741575"/>
              <a:gd name="connsiteY58" fmla="*/ 240255 h 955271"/>
              <a:gd name="connsiteX59" fmla="*/ 3537470 w 5741575"/>
              <a:gd name="connsiteY59" fmla="*/ 241867 h 955271"/>
              <a:gd name="connsiteX60" fmla="*/ 3610489 w 5741575"/>
              <a:gd name="connsiteY60" fmla="*/ 244128 h 955271"/>
              <a:gd name="connsiteX61" fmla="*/ 3667539 w 5741575"/>
              <a:gd name="connsiteY61" fmla="*/ 263271 h 955271"/>
              <a:gd name="connsiteX62" fmla="*/ 3727614 w 5741575"/>
              <a:gd name="connsiteY62" fmla="*/ 258245 h 955271"/>
              <a:gd name="connsiteX63" fmla="*/ 3738369 w 5741575"/>
              <a:gd name="connsiteY63" fmla="*/ 234506 h 955271"/>
              <a:gd name="connsiteX64" fmla="*/ 3803670 w 5741575"/>
              <a:gd name="connsiteY64" fmla="*/ 236457 h 955271"/>
              <a:gd name="connsiteX65" fmla="*/ 3903080 w 5741575"/>
              <a:gd name="connsiteY65" fmla="*/ 241890 h 955271"/>
              <a:gd name="connsiteX66" fmla="*/ 4114838 w 5741575"/>
              <a:gd name="connsiteY66" fmla="*/ 238165 h 955271"/>
              <a:gd name="connsiteX67" fmla="*/ 4271023 w 5741575"/>
              <a:gd name="connsiteY67" fmla="*/ 241959 h 955271"/>
              <a:gd name="connsiteX68" fmla="*/ 4367397 w 5741575"/>
              <a:gd name="connsiteY68" fmla="*/ 271442 h 955271"/>
              <a:gd name="connsiteX69" fmla="*/ 4495366 w 5741575"/>
              <a:gd name="connsiteY69" fmla="*/ 271618 h 955271"/>
              <a:gd name="connsiteX70" fmla="*/ 4517347 w 5741575"/>
              <a:gd name="connsiteY70" fmla="*/ 275639 h 955271"/>
              <a:gd name="connsiteX71" fmla="*/ 4546116 w 5741575"/>
              <a:gd name="connsiteY71" fmla="*/ 268568 h 955271"/>
              <a:gd name="connsiteX72" fmla="*/ 4661259 w 5741575"/>
              <a:gd name="connsiteY72" fmla="*/ 238966 h 955271"/>
              <a:gd name="connsiteX73" fmla="*/ 4750403 w 5741575"/>
              <a:gd name="connsiteY73" fmla="*/ 204364 h 955271"/>
              <a:gd name="connsiteX74" fmla="*/ 4867614 w 5741575"/>
              <a:gd name="connsiteY74" fmla="*/ 208668 h 955271"/>
              <a:gd name="connsiteX75" fmla="*/ 4937036 w 5741575"/>
              <a:gd name="connsiteY75" fmla="*/ 195446 h 955271"/>
              <a:gd name="connsiteX76" fmla="*/ 5047626 w 5741575"/>
              <a:gd name="connsiteY76" fmla="*/ 149604 h 955271"/>
              <a:gd name="connsiteX77" fmla="*/ 5200247 w 5741575"/>
              <a:gd name="connsiteY77" fmla="*/ 142695 h 955271"/>
              <a:gd name="connsiteX78" fmla="*/ 5235691 w 5741575"/>
              <a:gd name="connsiteY78" fmla="*/ 173330 h 955271"/>
              <a:gd name="connsiteX79" fmla="*/ 5280133 w 5741575"/>
              <a:gd name="connsiteY79" fmla="*/ 189342 h 955271"/>
              <a:gd name="connsiteX80" fmla="*/ 5291963 w 5741575"/>
              <a:gd name="connsiteY80" fmla="*/ 139446 h 955271"/>
              <a:gd name="connsiteX81" fmla="*/ 5418472 w 5741575"/>
              <a:gd name="connsiteY81" fmla="*/ 89163 h 955271"/>
              <a:gd name="connsiteX82" fmla="*/ 5482354 w 5741575"/>
              <a:gd name="connsiteY82" fmla="*/ 69470 h 955271"/>
              <a:gd name="connsiteX83" fmla="*/ 5583280 w 5741575"/>
              <a:gd name="connsiteY83" fmla="*/ 49787 h 955271"/>
              <a:gd name="connsiteX84" fmla="*/ 5613766 w 5741575"/>
              <a:gd name="connsiteY84" fmla="*/ 41855 h 955271"/>
              <a:gd name="connsiteX85" fmla="*/ 5684952 w 5741575"/>
              <a:gd name="connsiteY85" fmla="*/ 26088 h 955271"/>
              <a:gd name="connsiteX86" fmla="*/ 5741575 w 5741575"/>
              <a:gd name="connsiteY86"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10438 w 5741575"/>
              <a:gd name="connsiteY46" fmla="*/ 366958 h 955271"/>
              <a:gd name="connsiteX47" fmla="*/ 2722936 w 5741575"/>
              <a:gd name="connsiteY47" fmla="*/ 377633 h 955271"/>
              <a:gd name="connsiteX48" fmla="*/ 2777227 w 5741575"/>
              <a:gd name="connsiteY48" fmla="*/ 368972 h 955271"/>
              <a:gd name="connsiteX49" fmla="*/ 2779510 w 5741575"/>
              <a:gd name="connsiteY49" fmla="*/ 361652 h 955271"/>
              <a:gd name="connsiteX50" fmla="*/ 2786278 w 5741575"/>
              <a:gd name="connsiteY50" fmla="*/ 359869 h 955271"/>
              <a:gd name="connsiteX51" fmla="*/ 2792101 w 5741575"/>
              <a:gd name="connsiteY51" fmla="*/ 365927 h 955271"/>
              <a:gd name="connsiteX52" fmla="*/ 2885545 w 5741575"/>
              <a:gd name="connsiteY52" fmla="*/ 372818 h 955271"/>
              <a:gd name="connsiteX53" fmla="*/ 3009558 w 5741575"/>
              <a:gd name="connsiteY53" fmla="*/ 370573 h 955271"/>
              <a:gd name="connsiteX54" fmla="*/ 3095010 w 5741575"/>
              <a:gd name="connsiteY54" fmla="*/ 332454 h 955271"/>
              <a:gd name="connsiteX55" fmla="*/ 3103742 w 5741575"/>
              <a:gd name="connsiteY55" fmla="*/ 337974 h 955271"/>
              <a:gd name="connsiteX56" fmla="*/ 3165093 w 5741575"/>
              <a:gd name="connsiteY56" fmla="*/ 329459 h 955271"/>
              <a:gd name="connsiteX57" fmla="*/ 3373785 w 5741575"/>
              <a:gd name="connsiteY57" fmla="*/ 255680 h 955271"/>
              <a:gd name="connsiteX58" fmla="*/ 3493851 w 5741575"/>
              <a:gd name="connsiteY58" fmla="*/ 240255 h 955271"/>
              <a:gd name="connsiteX59" fmla="*/ 3537470 w 5741575"/>
              <a:gd name="connsiteY59" fmla="*/ 241867 h 955271"/>
              <a:gd name="connsiteX60" fmla="*/ 3610489 w 5741575"/>
              <a:gd name="connsiteY60" fmla="*/ 244128 h 955271"/>
              <a:gd name="connsiteX61" fmla="*/ 3667539 w 5741575"/>
              <a:gd name="connsiteY61" fmla="*/ 263271 h 955271"/>
              <a:gd name="connsiteX62" fmla="*/ 3727614 w 5741575"/>
              <a:gd name="connsiteY62" fmla="*/ 258245 h 955271"/>
              <a:gd name="connsiteX63" fmla="*/ 3738369 w 5741575"/>
              <a:gd name="connsiteY63" fmla="*/ 234506 h 955271"/>
              <a:gd name="connsiteX64" fmla="*/ 3803670 w 5741575"/>
              <a:gd name="connsiteY64" fmla="*/ 236457 h 955271"/>
              <a:gd name="connsiteX65" fmla="*/ 3903080 w 5741575"/>
              <a:gd name="connsiteY65" fmla="*/ 241890 h 955271"/>
              <a:gd name="connsiteX66" fmla="*/ 4114838 w 5741575"/>
              <a:gd name="connsiteY66" fmla="*/ 238165 h 955271"/>
              <a:gd name="connsiteX67" fmla="*/ 4271023 w 5741575"/>
              <a:gd name="connsiteY67" fmla="*/ 241959 h 955271"/>
              <a:gd name="connsiteX68" fmla="*/ 4367397 w 5741575"/>
              <a:gd name="connsiteY68" fmla="*/ 271442 h 955271"/>
              <a:gd name="connsiteX69" fmla="*/ 4495366 w 5741575"/>
              <a:gd name="connsiteY69" fmla="*/ 271618 h 955271"/>
              <a:gd name="connsiteX70" fmla="*/ 4517347 w 5741575"/>
              <a:gd name="connsiteY70" fmla="*/ 275639 h 955271"/>
              <a:gd name="connsiteX71" fmla="*/ 4546116 w 5741575"/>
              <a:gd name="connsiteY71" fmla="*/ 268568 h 955271"/>
              <a:gd name="connsiteX72" fmla="*/ 4661259 w 5741575"/>
              <a:gd name="connsiteY72" fmla="*/ 238966 h 955271"/>
              <a:gd name="connsiteX73" fmla="*/ 4750403 w 5741575"/>
              <a:gd name="connsiteY73" fmla="*/ 204364 h 955271"/>
              <a:gd name="connsiteX74" fmla="*/ 4867614 w 5741575"/>
              <a:gd name="connsiteY74" fmla="*/ 208668 h 955271"/>
              <a:gd name="connsiteX75" fmla="*/ 4937036 w 5741575"/>
              <a:gd name="connsiteY75" fmla="*/ 195446 h 955271"/>
              <a:gd name="connsiteX76" fmla="*/ 5047626 w 5741575"/>
              <a:gd name="connsiteY76" fmla="*/ 149604 h 955271"/>
              <a:gd name="connsiteX77" fmla="*/ 5200247 w 5741575"/>
              <a:gd name="connsiteY77" fmla="*/ 142695 h 955271"/>
              <a:gd name="connsiteX78" fmla="*/ 5235691 w 5741575"/>
              <a:gd name="connsiteY78" fmla="*/ 173330 h 955271"/>
              <a:gd name="connsiteX79" fmla="*/ 5280133 w 5741575"/>
              <a:gd name="connsiteY79" fmla="*/ 189342 h 955271"/>
              <a:gd name="connsiteX80" fmla="*/ 5291963 w 5741575"/>
              <a:gd name="connsiteY80" fmla="*/ 139446 h 955271"/>
              <a:gd name="connsiteX81" fmla="*/ 5418472 w 5741575"/>
              <a:gd name="connsiteY81" fmla="*/ 89163 h 955271"/>
              <a:gd name="connsiteX82" fmla="*/ 5482354 w 5741575"/>
              <a:gd name="connsiteY82" fmla="*/ 69470 h 955271"/>
              <a:gd name="connsiteX83" fmla="*/ 5583280 w 5741575"/>
              <a:gd name="connsiteY83" fmla="*/ 49787 h 955271"/>
              <a:gd name="connsiteX84" fmla="*/ 5613766 w 5741575"/>
              <a:gd name="connsiteY84" fmla="*/ 41855 h 955271"/>
              <a:gd name="connsiteX85" fmla="*/ 5684952 w 5741575"/>
              <a:gd name="connsiteY85" fmla="*/ 26088 h 955271"/>
              <a:gd name="connsiteX86" fmla="*/ 5741575 w 5741575"/>
              <a:gd name="connsiteY86"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10438 w 5741575"/>
              <a:gd name="connsiteY46" fmla="*/ 366958 h 955271"/>
              <a:gd name="connsiteX47" fmla="*/ 2777227 w 5741575"/>
              <a:gd name="connsiteY47" fmla="*/ 368972 h 955271"/>
              <a:gd name="connsiteX48" fmla="*/ 2779510 w 5741575"/>
              <a:gd name="connsiteY48" fmla="*/ 361652 h 955271"/>
              <a:gd name="connsiteX49" fmla="*/ 2786278 w 5741575"/>
              <a:gd name="connsiteY49" fmla="*/ 359869 h 955271"/>
              <a:gd name="connsiteX50" fmla="*/ 2792101 w 5741575"/>
              <a:gd name="connsiteY50" fmla="*/ 365927 h 955271"/>
              <a:gd name="connsiteX51" fmla="*/ 2885545 w 5741575"/>
              <a:gd name="connsiteY51" fmla="*/ 372818 h 955271"/>
              <a:gd name="connsiteX52" fmla="*/ 3009558 w 5741575"/>
              <a:gd name="connsiteY52" fmla="*/ 370573 h 955271"/>
              <a:gd name="connsiteX53" fmla="*/ 3095010 w 5741575"/>
              <a:gd name="connsiteY53" fmla="*/ 332454 h 955271"/>
              <a:gd name="connsiteX54" fmla="*/ 3103742 w 5741575"/>
              <a:gd name="connsiteY54" fmla="*/ 337974 h 955271"/>
              <a:gd name="connsiteX55" fmla="*/ 3165093 w 5741575"/>
              <a:gd name="connsiteY55" fmla="*/ 329459 h 955271"/>
              <a:gd name="connsiteX56" fmla="*/ 3373785 w 5741575"/>
              <a:gd name="connsiteY56" fmla="*/ 255680 h 955271"/>
              <a:gd name="connsiteX57" fmla="*/ 3493851 w 5741575"/>
              <a:gd name="connsiteY57" fmla="*/ 240255 h 955271"/>
              <a:gd name="connsiteX58" fmla="*/ 3537470 w 5741575"/>
              <a:gd name="connsiteY58" fmla="*/ 241867 h 955271"/>
              <a:gd name="connsiteX59" fmla="*/ 3610489 w 5741575"/>
              <a:gd name="connsiteY59" fmla="*/ 244128 h 955271"/>
              <a:gd name="connsiteX60" fmla="*/ 3667539 w 5741575"/>
              <a:gd name="connsiteY60" fmla="*/ 263271 h 955271"/>
              <a:gd name="connsiteX61" fmla="*/ 3727614 w 5741575"/>
              <a:gd name="connsiteY61" fmla="*/ 258245 h 955271"/>
              <a:gd name="connsiteX62" fmla="*/ 3738369 w 5741575"/>
              <a:gd name="connsiteY62" fmla="*/ 234506 h 955271"/>
              <a:gd name="connsiteX63" fmla="*/ 3803670 w 5741575"/>
              <a:gd name="connsiteY63" fmla="*/ 236457 h 955271"/>
              <a:gd name="connsiteX64" fmla="*/ 3903080 w 5741575"/>
              <a:gd name="connsiteY64" fmla="*/ 241890 h 955271"/>
              <a:gd name="connsiteX65" fmla="*/ 4114838 w 5741575"/>
              <a:gd name="connsiteY65" fmla="*/ 238165 h 955271"/>
              <a:gd name="connsiteX66" fmla="*/ 4271023 w 5741575"/>
              <a:gd name="connsiteY66" fmla="*/ 241959 h 955271"/>
              <a:gd name="connsiteX67" fmla="*/ 4367397 w 5741575"/>
              <a:gd name="connsiteY67" fmla="*/ 271442 h 955271"/>
              <a:gd name="connsiteX68" fmla="*/ 4495366 w 5741575"/>
              <a:gd name="connsiteY68" fmla="*/ 271618 h 955271"/>
              <a:gd name="connsiteX69" fmla="*/ 4517347 w 5741575"/>
              <a:gd name="connsiteY69" fmla="*/ 275639 h 955271"/>
              <a:gd name="connsiteX70" fmla="*/ 4546116 w 5741575"/>
              <a:gd name="connsiteY70" fmla="*/ 268568 h 955271"/>
              <a:gd name="connsiteX71" fmla="*/ 4661259 w 5741575"/>
              <a:gd name="connsiteY71" fmla="*/ 238966 h 955271"/>
              <a:gd name="connsiteX72" fmla="*/ 4750403 w 5741575"/>
              <a:gd name="connsiteY72" fmla="*/ 204364 h 955271"/>
              <a:gd name="connsiteX73" fmla="*/ 4867614 w 5741575"/>
              <a:gd name="connsiteY73" fmla="*/ 208668 h 955271"/>
              <a:gd name="connsiteX74" fmla="*/ 4937036 w 5741575"/>
              <a:gd name="connsiteY74" fmla="*/ 195446 h 955271"/>
              <a:gd name="connsiteX75" fmla="*/ 5047626 w 5741575"/>
              <a:gd name="connsiteY75" fmla="*/ 149604 h 955271"/>
              <a:gd name="connsiteX76" fmla="*/ 5200247 w 5741575"/>
              <a:gd name="connsiteY76" fmla="*/ 142695 h 955271"/>
              <a:gd name="connsiteX77" fmla="*/ 5235691 w 5741575"/>
              <a:gd name="connsiteY77" fmla="*/ 173330 h 955271"/>
              <a:gd name="connsiteX78" fmla="*/ 5280133 w 5741575"/>
              <a:gd name="connsiteY78" fmla="*/ 189342 h 955271"/>
              <a:gd name="connsiteX79" fmla="*/ 5291963 w 5741575"/>
              <a:gd name="connsiteY79" fmla="*/ 139446 h 955271"/>
              <a:gd name="connsiteX80" fmla="*/ 5418472 w 5741575"/>
              <a:gd name="connsiteY80" fmla="*/ 89163 h 955271"/>
              <a:gd name="connsiteX81" fmla="*/ 5482354 w 5741575"/>
              <a:gd name="connsiteY81" fmla="*/ 69470 h 955271"/>
              <a:gd name="connsiteX82" fmla="*/ 5583280 w 5741575"/>
              <a:gd name="connsiteY82" fmla="*/ 49787 h 955271"/>
              <a:gd name="connsiteX83" fmla="*/ 5613766 w 5741575"/>
              <a:gd name="connsiteY83" fmla="*/ 41855 h 955271"/>
              <a:gd name="connsiteX84" fmla="*/ 5684952 w 5741575"/>
              <a:gd name="connsiteY84" fmla="*/ 26088 h 955271"/>
              <a:gd name="connsiteX85" fmla="*/ 5741575 w 5741575"/>
              <a:gd name="connsiteY85"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10438 w 5741575"/>
              <a:gd name="connsiteY46" fmla="*/ 366958 h 955271"/>
              <a:gd name="connsiteX47" fmla="*/ 2711050 w 5741575"/>
              <a:gd name="connsiteY47" fmla="*/ 358572 h 955271"/>
              <a:gd name="connsiteX48" fmla="*/ 2777227 w 5741575"/>
              <a:gd name="connsiteY48" fmla="*/ 368972 h 955271"/>
              <a:gd name="connsiteX49" fmla="*/ 2779510 w 5741575"/>
              <a:gd name="connsiteY49" fmla="*/ 361652 h 955271"/>
              <a:gd name="connsiteX50" fmla="*/ 2786278 w 5741575"/>
              <a:gd name="connsiteY50" fmla="*/ 359869 h 955271"/>
              <a:gd name="connsiteX51" fmla="*/ 2792101 w 5741575"/>
              <a:gd name="connsiteY51" fmla="*/ 365927 h 955271"/>
              <a:gd name="connsiteX52" fmla="*/ 2885545 w 5741575"/>
              <a:gd name="connsiteY52" fmla="*/ 372818 h 955271"/>
              <a:gd name="connsiteX53" fmla="*/ 3009558 w 5741575"/>
              <a:gd name="connsiteY53" fmla="*/ 370573 h 955271"/>
              <a:gd name="connsiteX54" fmla="*/ 3095010 w 5741575"/>
              <a:gd name="connsiteY54" fmla="*/ 332454 h 955271"/>
              <a:gd name="connsiteX55" fmla="*/ 3103742 w 5741575"/>
              <a:gd name="connsiteY55" fmla="*/ 337974 h 955271"/>
              <a:gd name="connsiteX56" fmla="*/ 3165093 w 5741575"/>
              <a:gd name="connsiteY56" fmla="*/ 329459 h 955271"/>
              <a:gd name="connsiteX57" fmla="*/ 3373785 w 5741575"/>
              <a:gd name="connsiteY57" fmla="*/ 255680 h 955271"/>
              <a:gd name="connsiteX58" fmla="*/ 3493851 w 5741575"/>
              <a:gd name="connsiteY58" fmla="*/ 240255 h 955271"/>
              <a:gd name="connsiteX59" fmla="*/ 3537470 w 5741575"/>
              <a:gd name="connsiteY59" fmla="*/ 241867 h 955271"/>
              <a:gd name="connsiteX60" fmla="*/ 3610489 w 5741575"/>
              <a:gd name="connsiteY60" fmla="*/ 244128 h 955271"/>
              <a:gd name="connsiteX61" fmla="*/ 3667539 w 5741575"/>
              <a:gd name="connsiteY61" fmla="*/ 263271 h 955271"/>
              <a:gd name="connsiteX62" fmla="*/ 3727614 w 5741575"/>
              <a:gd name="connsiteY62" fmla="*/ 258245 h 955271"/>
              <a:gd name="connsiteX63" fmla="*/ 3738369 w 5741575"/>
              <a:gd name="connsiteY63" fmla="*/ 234506 h 955271"/>
              <a:gd name="connsiteX64" fmla="*/ 3803670 w 5741575"/>
              <a:gd name="connsiteY64" fmla="*/ 236457 h 955271"/>
              <a:gd name="connsiteX65" fmla="*/ 3903080 w 5741575"/>
              <a:gd name="connsiteY65" fmla="*/ 241890 h 955271"/>
              <a:gd name="connsiteX66" fmla="*/ 4114838 w 5741575"/>
              <a:gd name="connsiteY66" fmla="*/ 238165 h 955271"/>
              <a:gd name="connsiteX67" fmla="*/ 4271023 w 5741575"/>
              <a:gd name="connsiteY67" fmla="*/ 241959 h 955271"/>
              <a:gd name="connsiteX68" fmla="*/ 4367397 w 5741575"/>
              <a:gd name="connsiteY68" fmla="*/ 271442 h 955271"/>
              <a:gd name="connsiteX69" fmla="*/ 4495366 w 5741575"/>
              <a:gd name="connsiteY69" fmla="*/ 271618 h 955271"/>
              <a:gd name="connsiteX70" fmla="*/ 4517347 w 5741575"/>
              <a:gd name="connsiteY70" fmla="*/ 275639 h 955271"/>
              <a:gd name="connsiteX71" fmla="*/ 4546116 w 5741575"/>
              <a:gd name="connsiteY71" fmla="*/ 268568 h 955271"/>
              <a:gd name="connsiteX72" fmla="*/ 4661259 w 5741575"/>
              <a:gd name="connsiteY72" fmla="*/ 238966 h 955271"/>
              <a:gd name="connsiteX73" fmla="*/ 4750403 w 5741575"/>
              <a:gd name="connsiteY73" fmla="*/ 204364 h 955271"/>
              <a:gd name="connsiteX74" fmla="*/ 4867614 w 5741575"/>
              <a:gd name="connsiteY74" fmla="*/ 208668 h 955271"/>
              <a:gd name="connsiteX75" fmla="*/ 4937036 w 5741575"/>
              <a:gd name="connsiteY75" fmla="*/ 195446 h 955271"/>
              <a:gd name="connsiteX76" fmla="*/ 5047626 w 5741575"/>
              <a:gd name="connsiteY76" fmla="*/ 149604 h 955271"/>
              <a:gd name="connsiteX77" fmla="*/ 5200247 w 5741575"/>
              <a:gd name="connsiteY77" fmla="*/ 142695 h 955271"/>
              <a:gd name="connsiteX78" fmla="*/ 5235691 w 5741575"/>
              <a:gd name="connsiteY78" fmla="*/ 173330 h 955271"/>
              <a:gd name="connsiteX79" fmla="*/ 5280133 w 5741575"/>
              <a:gd name="connsiteY79" fmla="*/ 189342 h 955271"/>
              <a:gd name="connsiteX80" fmla="*/ 5291963 w 5741575"/>
              <a:gd name="connsiteY80" fmla="*/ 139446 h 955271"/>
              <a:gd name="connsiteX81" fmla="*/ 5418472 w 5741575"/>
              <a:gd name="connsiteY81" fmla="*/ 89163 h 955271"/>
              <a:gd name="connsiteX82" fmla="*/ 5482354 w 5741575"/>
              <a:gd name="connsiteY82" fmla="*/ 69470 h 955271"/>
              <a:gd name="connsiteX83" fmla="*/ 5583280 w 5741575"/>
              <a:gd name="connsiteY83" fmla="*/ 49787 h 955271"/>
              <a:gd name="connsiteX84" fmla="*/ 5613766 w 5741575"/>
              <a:gd name="connsiteY84" fmla="*/ 41855 h 955271"/>
              <a:gd name="connsiteX85" fmla="*/ 5684952 w 5741575"/>
              <a:gd name="connsiteY85" fmla="*/ 26088 h 955271"/>
              <a:gd name="connsiteX86" fmla="*/ 5741575 w 5741575"/>
              <a:gd name="connsiteY86"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10438 w 5741575"/>
              <a:gd name="connsiteY46" fmla="*/ 366958 h 955271"/>
              <a:gd name="connsiteX47" fmla="*/ 2777227 w 5741575"/>
              <a:gd name="connsiteY47" fmla="*/ 368972 h 955271"/>
              <a:gd name="connsiteX48" fmla="*/ 2779510 w 5741575"/>
              <a:gd name="connsiteY48" fmla="*/ 361652 h 955271"/>
              <a:gd name="connsiteX49" fmla="*/ 2786278 w 5741575"/>
              <a:gd name="connsiteY49" fmla="*/ 359869 h 955271"/>
              <a:gd name="connsiteX50" fmla="*/ 2792101 w 5741575"/>
              <a:gd name="connsiteY50" fmla="*/ 365927 h 955271"/>
              <a:gd name="connsiteX51" fmla="*/ 2885545 w 5741575"/>
              <a:gd name="connsiteY51" fmla="*/ 372818 h 955271"/>
              <a:gd name="connsiteX52" fmla="*/ 3009558 w 5741575"/>
              <a:gd name="connsiteY52" fmla="*/ 370573 h 955271"/>
              <a:gd name="connsiteX53" fmla="*/ 3095010 w 5741575"/>
              <a:gd name="connsiteY53" fmla="*/ 332454 h 955271"/>
              <a:gd name="connsiteX54" fmla="*/ 3103742 w 5741575"/>
              <a:gd name="connsiteY54" fmla="*/ 337974 h 955271"/>
              <a:gd name="connsiteX55" fmla="*/ 3165093 w 5741575"/>
              <a:gd name="connsiteY55" fmla="*/ 329459 h 955271"/>
              <a:gd name="connsiteX56" fmla="*/ 3373785 w 5741575"/>
              <a:gd name="connsiteY56" fmla="*/ 255680 h 955271"/>
              <a:gd name="connsiteX57" fmla="*/ 3493851 w 5741575"/>
              <a:gd name="connsiteY57" fmla="*/ 240255 h 955271"/>
              <a:gd name="connsiteX58" fmla="*/ 3537470 w 5741575"/>
              <a:gd name="connsiteY58" fmla="*/ 241867 h 955271"/>
              <a:gd name="connsiteX59" fmla="*/ 3610489 w 5741575"/>
              <a:gd name="connsiteY59" fmla="*/ 244128 h 955271"/>
              <a:gd name="connsiteX60" fmla="*/ 3667539 w 5741575"/>
              <a:gd name="connsiteY60" fmla="*/ 263271 h 955271"/>
              <a:gd name="connsiteX61" fmla="*/ 3727614 w 5741575"/>
              <a:gd name="connsiteY61" fmla="*/ 258245 h 955271"/>
              <a:gd name="connsiteX62" fmla="*/ 3738369 w 5741575"/>
              <a:gd name="connsiteY62" fmla="*/ 234506 h 955271"/>
              <a:gd name="connsiteX63" fmla="*/ 3803670 w 5741575"/>
              <a:gd name="connsiteY63" fmla="*/ 236457 h 955271"/>
              <a:gd name="connsiteX64" fmla="*/ 3903080 w 5741575"/>
              <a:gd name="connsiteY64" fmla="*/ 241890 h 955271"/>
              <a:gd name="connsiteX65" fmla="*/ 4114838 w 5741575"/>
              <a:gd name="connsiteY65" fmla="*/ 238165 h 955271"/>
              <a:gd name="connsiteX66" fmla="*/ 4271023 w 5741575"/>
              <a:gd name="connsiteY66" fmla="*/ 241959 h 955271"/>
              <a:gd name="connsiteX67" fmla="*/ 4367397 w 5741575"/>
              <a:gd name="connsiteY67" fmla="*/ 271442 h 955271"/>
              <a:gd name="connsiteX68" fmla="*/ 4495366 w 5741575"/>
              <a:gd name="connsiteY68" fmla="*/ 271618 h 955271"/>
              <a:gd name="connsiteX69" fmla="*/ 4517347 w 5741575"/>
              <a:gd name="connsiteY69" fmla="*/ 275639 h 955271"/>
              <a:gd name="connsiteX70" fmla="*/ 4546116 w 5741575"/>
              <a:gd name="connsiteY70" fmla="*/ 268568 h 955271"/>
              <a:gd name="connsiteX71" fmla="*/ 4661259 w 5741575"/>
              <a:gd name="connsiteY71" fmla="*/ 238966 h 955271"/>
              <a:gd name="connsiteX72" fmla="*/ 4750403 w 5741575"/>
              <a:gd name="connsiteY72" fmla="*/ 204364 h 955271"/>
              <a:gd name="connsiteX73" fmla="*/ 4867614 w 5741575"/>
              <a:gd name="connsiteY73" fmla="*/ 208668 h 955271"/>
              <a:gd name="connsiteX74" fmla="*/ 4937036 w 5741575"/>
              <a:gd name="connsiteY74" fmla="*/ 195446 h 955271"/>
              <a:gd name="connsiteX75" fmla="*/ 5047626 w 5741575"/>
              <a:gd name="connsiteY75" fmla="*/ 149604 h 955271"/>
              <a:gd name="connsiteX76" fmla="*/ 5200247 w 5741575"/>
              <a:gd name="connsiteY76" fmla="*/ 142695 h 955271"/>
              <a:gd name="connsiteX77" fmla="*/ 5235691 w 5741575"/>
              <a:gd name="connsiteY77" fmla="*/ 173330 h 955271"/>
              <a:gd name="connsiteX78" fmla="*/ 5280133 w 5741575"/>
              <a:gd name="connsiteY78" fmla="*/ 189342 h 955271"/>
              <a:gd name="connsiteX79" fmla="*/ 5291963 w 5741575"/>
              <a:gd name="connsiteY79" fmla="*/ 139446 h 955271"/>
              <a:gd name="connsiteX80" fmla="*/ 5418472 w 5741575"/>
              <a:gd name="connsiteY80" fmla="*/ 89163 h 955271"/>
              <a:gd name="connsiteX81" fmla="*/ 5482354 w 5741575"/>
              <a:gd name="connsiteY81" fmla="*/ 69470 h 955271"/>
              <a:gd name="connsiteX82" fmla="*/ 5583280 w 5741575"/>
              <a:gd name="connsiteY82" fmla="*/ 49787 h 955271"/>
              <a:gd name="connsiteX83" fmla="*/ 5613766 w 5741575"/>
              <a:gd name="connsiteY83" fmla="*/ 41855 h 955271"/>
              <a:gd name="connsiteX84" fmla="*/ 5684952 w 5741575"/>
              <a:gd name="connsiteY84" fmla="*/ 26088 h 955271"/>
              <a:gd name="connsiteX85" fmla="*/ 5741575 w 5741575"/>
              <a:gd name="connsiteY85"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77227 w 5741575"/>
              <a:gd name="connsiteY46" fmla="*/ 368972 h 955271"/>
              <a:gd name="connsiteX47" fmla="*/ 2779510 w 5741575"/>
              <a:gd name="connsiteY47" fmla="*/ 361652 h 955271"/>
              <a:gd name="connsiteX48" fmla="*/ 2786278 w 5741575"/>
              <a:gd name="connsiteY48" fmla="*/ 359869 h 955271"/>
              <a:gd name="connsiteX49" fmla="*/ 2792101 w 5741575"/>
              <a:gd name="connsiteY49" fmla="*/ 365927 h 955271"/>
              <a:gd name="connsiteX50" fmla="*/ 2885545 w 5741575"/>
              <a:gd name="connsiteY50" fmla="*/ 372818 h 955271"/>
              <a:gd name="connsiteX51" fmla="*/ 3009558 w 5741575"/>
              <a:gd name="connsiteY51" fmla="*/ 370573 h 955271"/>
              <a:gd name="connsiteX52" fmla="*/ 3095010 w 5741575"/>
              <a:gd name="connsiteY52" fmla="*/ 332454 h 955271"/>
              <a:gd name="connsiteX53" fmla="*/ 3103742 w 5741575"/>
              <a:gd name="connsiteY53" fmla="*/ 337974 h 955271"/>
              <a:gd name="connsiteX54" fmla="*/ 3165093 w 5741575"/>
              <a:gd name="connsiteY54" fmla="*/ 329459 h 955271"/>
              <a:gd name="connsiteX55" fmla="*/ 3373785 w 5741575"/>
              <a:gd name="connsiteY55" fmla="*/ 255680 h 955271"/>
              <a:gd name="connsiteX56" fmla="*/ 3493851 w 5741575"/>
              <a:gd name="connsiteY56" fmla="*/ 240255 h 955271"/>
              <a:gd name="connsiteX57" fmla="*/ 3537470 w 5741575"/>
              <a:gd name="connsiteY57" fmla="*/ 241867 h 955271"/>
              <a:gd name="connsiteX58" fmla="*/ 3610489 w 5741575"/>
              <a:gd name="connsiteY58" fmla="*/ 244128 h 955271"/>
              <a:gd name="connsiteX59" fmla="*/ 3667539 w 5741575"/>
              <a:gd name="connsiteY59" fmla="*/ 263271 h 955271"/>
              <a:gd name="connsiteX60" fmla="*/ 3727614 w 5741575"/>
              <a:gd name="connsiteY60" fmla="*/ 258245 h 955271"/>
              <a:gd name="connsiteX61" fmla="*/ 3738369 w 5741575"/>
              <a:gd name="connsiteY61" fmla="*/ 234506 h 955271"/>
              <a:gd name="connsiteX62" fmla="*/ 3803670 w 5741575"/>
              <a:gd name="connsiteY62" fmla="*/ 236457 h 955271"/>
              <a:gd name="connsiteX63" fmla="*/ 3903080 w 5741575"/>
              <a:gd name="connsiteY63" fmla="*/ 241890 h 955271"/>
              <a:gd name="connsiteX64" fmla="*/ 4114838 w 5741575"/>
              <a:gd name="connsiteY64" fmla="*/ 238165 h 955271"/>
              <a:gd name="connsiteX65" fmla="*/ 4271023 w 5741575"/>
              <a:gd name="connsiteY65" fmla="*/ 241959 h 955271"/>
              <a:gd name="connsiteX66" fmla="*/ 4367397 w 5741575"/>
              <a:gd name="connsiteY66" fmla="*/ 271442 h 955271"/>
              <a:gd name="connsiteX67" fmla="*/ 4495366 w 5741575"/>
              <a:gd name="connsiteY67" fmla="*/ 271618 h 955271"/>
              <a:gd name="connsiteX68" fmla="*/ 4517347 w 5741575"/>
              <a:gd name="connsiteY68" fmla="*/ 275639 h 955271"/>
              <a:gd name="connsiteX69" fmla="*/ 4546116 w 5741575"/>
              <a:gd name="connsiteY69" fmla="*/ 268568 h 955271"/>
              <a:gd name="connsiteX70" fmla="*/ 4661259 w 5741575"/>
              <a:gd name="connsiteY70" fmla="*/ 238966 h 955271"/>
              <a:gd name="connsiteX71" fmla="*/ 4750403 w 5741575"/>
              <a:gd name="connsiteY71" fmla="*/ 204364 h 955271"/>
              <a:gd name="connsiteX72" fmla="*/ 4867614 w 5741575"/>
              <a:gd name="connsiteY72" fmla="*/ 208668 h 955271"/>
              <a:gd name="connsiteX73" fmla="*/ 4937036 w 5741575"/>
              <a:gd name="connsiteY73" fmla="*/ 195446 h 955271"/>
              <a:gd name="connsiteX74" fmla="*/ 5047626 w 5741575"/>
              <a:gd name="connsiteY74" fmla="*/ 149604 h 955271"/>
              <a:gd name="connsiteX75" fmla="*/ 5200247 w 5741575"/>
              <a:gd name="connsiteY75" fmla="*/ 142695 h 955271"/>
              <a:gd name="connsiteX76" fmla="*/ 5235691 w 5741575"/>
              <a:gd name="connsiteY76" fmla="*/ 173330 h 955271"/>
              <a:gd name="connsiteX77" fmla="*/ 5280133 w 5741575"/>
              <a:gd name="connsiteY77" fmla="*/ 189342 h 955271"/>
              <a:gd name="connsiteX78" fmla="*/ 5291963 w 5741575"/>
              <a:gd name="connsiteY78" fmla="*/ 139446 h 955271"/>
              <a:gd name="connsiteX79" fmla="*/ 5418472 w 5741575"/>
              <a:gd name="connsiteY79" fmla="*/ 89163 h 955271"/>
              <a:gd name="connsiteX80" fmla="*/ 5482354 w 5741575"/>
              <a:gd name="connsiteY80" fmla="*/ 69470 h 955271"/>
              <a:gd name="connsiteX81" fmla="*/ 5583280 w 5741575"/>
              <a:gd name="connsiteY81" fmla="*/ 49787 h 955271"/>
              <a:gd name="connsiteX82" fmla="*/ 5613766 w 5741575"/>
              <a:gd name="connsiteY82" fmla="*/ 41855 h 955271"/>
              <a:gd name="connsiteX83" fmla="*/ 5684952 w 5741575"/>
              <a:gd name="connsiteY83" fmla="*/ 26088 h 955271"/>
              <a:gd name="connsiteX84" fmla="*/ 5741575 w 5741575"/>
              <a:gd name="connsiteY84"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77227 w 5741575"/>
              <a:gd name="connsiteY46" fmla="*/ 368972 h 955271"/>
              <a:gd name="connsiteX47" fmla="*/ 2779510 w 5741575"/>
              <a:gd name="connsiteY47" fmla="*/ 361652 h 955271"/>
              <a:gd name="connsiteX48" fmla="*/ 2786278 w 5741575"/>
              <a:gd name="connsiteY48" fmla="*/ 359869 h 955271"/>
              <a:gd name="connsiteX49" fmla="*/ 2885545 w 5741575"/>
              <a:gd name="connsiteY49" fmla="*/ 372818 h 955271"/>
              <a:gd name="connsiteX50" fmla="*/ 3009558 w 5741575"/>
              <a:gd name="connsiteY50" fmla="*/ 370573 h 955271"/>
              <a:gd name="connsiteX51" fmla="*/ 3095010 w 5741575"/>
              <a:gd name="connsiteY51" fmla="*/ 332454 h 955271"/>
              <a:gd name="connsiteX52" fmla="*/ 3103742 w 5741575"/>
              <a:gd name="connsiteY52" fmla="*/ 337974 h 955271"/>
              <a:gd name="connsiteX53" fmla="*/ 3165093 w 5741575"/>
              <a:gd name="connsiteY53" fmla="*/ 329459 h 955271"/>
              <a:gd name="connsiteX54" fmla="*/ 3373785 w 5741575"/>
              <a:gd name="connsiteY54" fmla="*/ 255680 h 955271"/>
              <a:gd name="connsiteX55" fmla="*/ 3493851 w 5741575"/>
              <a:gd name="connsiteY55" fmla="*/ 240255 h 955271"/>
              <a:gd name="connsiteX56" fmla="*/ 3537470 w 5741575"/>
              <a:gd name="connsiteY56" fmla="*/ 241867 h 955271"/>
              <a:gd name="connsiteX57" fmla="*/ 3610489 w 5741575"/>
              <a:gd name="connsiteY57" fmla="*/ 244128 h 955271"/>
              <a:gd name="connsiteX58" fmla="*/ 3667539 w 5741575"/>
              <a:gd name="connsiteY58" fmla="*/ 263271 h 955271"/>
              <a:gd name="connsiteX59" fmla="*/ 3727614 w 5741575"/>
              <a:gd name="connsiteY59" fmla="*/ 258245 h 955271"/>
              <a:gd name="connsiteX60" fmla="*/ 3738369 w 5741575"/>
              <a:gd name="connsiteY60" fmla="*/ 234506 h 955271"/>
              <a:gd name="connsiteX61" fmla="*/ 3803670 w 5741575"/>
              <a:gd name="connsiteY61" fmla="*/ 236457 h 955271"/>
              <a:gd name="connsiteX62" fmla="*/ 3903080 w 5741575"/>
              <a:gd name="connsiteY62" fmla="*/ 241890 h 955271"/>
              <a:gd name="connsiteX63" fmla="*/ 4114838 w 5741575"/>
              <a:gd name="connsiteY63" fmla="*/ 238165 h 955271"/>
              <a:gd name="connsiteX64" fmla="*/ 4271023 w 5741575"/>
              <a:gd name="connsiteY64" fmla="*/ 241959 h 955271"/>
              <a:gd name="connsiteX65" fmla="*/ 4367397 w 5741575"/>
              <a:gd name="connsiteY65" fmla="*/ 271442 h 955271"/>
              <a:gd name="connsiteX66" fmla="*/ 4495366 w 5741575"/>
              <a:gd name="connsiteY66" fmla="*/ 271618 h 955271"/>
              <a:gd name="connsiteX67" fmla="*/ 4517347 w 5741575"/>
              <a:gd name="connsiteY67" fmla="*/ 275639 h 955271"/>
              <a:gd name="connsiteX68" fmla="*/ 4546116 w 5741575"/>
              <a:gd name="connsiteY68" fmla="*/ 268568 h 955271"/>
              <a:gd name="connsiteX69" fmla="*/ 4661259 w 5741575"/>
              <a:gd name="connsiteY69" fmla="*/ 238966 h 955271"/>
              <a:gd name="connsiteX70" fmla="*/ 4750403 w 5741575"/>
              <a:gd name="connsiteY70" fmla="*/ 204364 h 955271"/>
              <a:gd name="connsiteX71" fmla="*/ 4867614 w 5741575"/>
              <a:gd name="connsiteY71" fmla="*/ 208668 h 955271"/>
              <a:gd name="connsiteX72" fmla="*/ 4937036 w 5741575"/>
              <a:gd name="connsiteY72" fmla="*/ 195446 h 955271"/>
              <a:gd name="connsiteX73" fmla="*/ 5047626 w 5741575"/>
              <a:gd name="connsiteY73" fmla="*/ 149604 h 955271"/>
              <a:gd name="connsiteX74" fmla="*/ 5200247 w 5741575"/>
              <a:gd name="connsiteY74" fmla="*/ 142695 h 955271"/>
              <a:gd name="connsiteX75" fmla="*/ 5235691 w 5741575"/>
              <a:gd name="connsiteY75" fmla="*/ 173330 h 955271"/>
              <a:gd name="connsiteX76" fmla="*/ 5280133 w 5741575"/>
              <a:gd name="connsiteY76" fmla="*/ 189342 h 955271"/>
              <a:gd name="connsiteX77" fmla="*/ 5291963 w 5741575"/>
              <a:gd name="connsiteY77" fmla="*/ 139446 h 955271"/>
              <a:gd name="connsiteX78" fmla="*/ 5418472 w 5741575"/>
              <a:gd name="connsiteY78" fmla="*/ 89163 h 955271"/>
              <a:gd name="connsiteX79" fmla="*/ 5482354 w 5741575"/>
              <a:gd name="connsiteY79" fmla="*/ 69470 h 955271"/>
              <a:gd name="connsiteX80" fmla="*/ 5583280 w 5741575"/>
              <a:gd name="connsiteY80" fmla="*/ 49787 h 955271"/>
              <a:gd name="connsiteX81" fmla="*/ 5613766 w 5741575"/>
              <a:gd name="connsiteY81" fmla="*/ 41855 h 955271"/>
              <a:gd name="connsiteX82" fmla="*/ 5684952 w 5741575"/>
              <a:gd name="connsiteY82" fmla="*/ 26088 h 955271"/>
              <a:gd name="connsiteX83" fmla="*/ 5741575 w 5741575"/>
              <a:gd name="connsiteY83"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77227 w 5741575"/>
              <a:gd name="connsiteY46" fmla="*/ 368972 h 955271"/>
              <a:gd name="connsiteX47" fmla="*/ 2779510 w 5741575"/>
              <a:gd name="connsiteY47" fmla="*/ 361652 h 955271"/>
              <a:gd name="connsiteX48" fmla="*/ 2885545 w 5741575"/>
              <a:gd name="connsiteY48" fmla="*/ 372818 h 955271"/>
              <a:gd name="connsiteX49" fmla="*/ 3009558 w 5741575"/>
              <a:gd name="connsiteY49" fmla="*/ 370573 h 955271"/>
              <a:gd name="connsiteX50" fmla="*/ 3095010 w 5741575"/>
              <a:gd name="connsiteY50" fmla="*/ 332454 h 955271"/>
              <a:gd name="connsiteX51" fmla="*/ 3103742 w 5741575"/>
              <a:gd name="connsiteY51" fmla="*/ 337974 h 955271"/>
              <a:gd name="connsiteX52" fmla="*/ 3165093 w 5741575"/>
              <a:gd name="connsiteY52" fmla="*/ 329459 h 955271"/>
              <a:gd name="connsiteX53" fmla="*/ 3373785 w 5741575"/>
              <a:gd name="connsiteY53" fmla="*/ 255680 h 955271"/>
              <a:gd name="connsiteX54" fmla="*/ 3493851 w 5741575"/>
              <a:gd name="connsiteY54" fmla="*/ 240255 h 955271"/>
              <a:gd name="connsiteX55" fmla="*/ 3537470 w 5741575"/>
              <a:gd name="connsiteY55" fmla="*/ 241867 h 955271"/>
              <a:gd name="connsiteX56" fmla="*/ 3610489 w 5741575"/>
              <a:gd name="connsiteY56" fmla="*/ 244128 h 955271"/>
              <a:gd name="connsiteX57" fmla="*/ 3667539 w 5741575"/>
              <a:gd name="connsiteY57" fmla="*/ 263271 h 955271"/>
              <a:gd name="connsiteX58" fmla="*/ 3727614 w 5741575"/>
              <a:gd name="connsiteY58" fmla="*/ 258245 h 955271"/>
              <a:gd name="connsiteX59" fmla="*/ 3738369 w 5741575"/>
              <a:gd name="connsiteY59" fmla="*/ 234506 h 955271"/>
              <a:gd name="connsiteX60" fmla="*/ 3803670 w 5741575"/>
              <a:gd name="connsiteY60" fmla="*/ 236457 h 955271"/>
              <a:gd name="connsiteX61" fmla="*/ 3903080 w 5741575"/>
              <a:gd name="connsiteY61" fmla="*/ 241890 h 955271"/>
              <a:gd name="connsiteX62" fmla="*/ 4114838 w 5741575"/>
              <a:gd name="connsiteY62" fmla="*/ 238165 h 955271"/>
              <a:gd name="connsiteX63" fmla="*/ 4271023 w 5741575"/>
              <a:gd name="connsiteY63" fmla="*/ 241959 h 955271"/>
              <a:gd name="connsiteX64" fmla="*/ 4367397 w 5741575"/>
              <a:gd name="connsiteY64" fmla="*/ 271442 h 955271"/>
              <a:gd name="connsiteX65" fmla="*/ 4495366 w 5741575"/>
              <a:gd name="connsiteY65" fmla="*/ 271618 h 955271"/>
              <a:gd name="connsiteX66" fmla="*/ 4517347 w 5741575"/>
              <a:gd name="connsiteY66" fmla="*/ 275639 h 955271"/>
              <a:gd name="connsiteX67" fmla="*/ 4546116 w 5741575"/>
              <a:gd name="connsiteY67" fmla="*/ 268568 h 955271"/>
              <a:gd name="connsiteX68" fmla="*/ 4661259 w 5741575"/>
              <a:gd name="connsiteY68" fmla="*/ 238966 h 955271"/>
              <a:gd name="connsiteX69" fmla="*/ 4750403 w 5741575"/>
              <a:gd name="connsiteY69" fmla="*/ 204364 h 955271"/>
              <a:gd name="connsiteX70" fmla="*/ 4867614 w 5741575"/>
              <a:gd name="connsiteY70" fmla="*/ 208668 h 955271"/>
              <a:gd name="connsiteX71" fmla="*/ 4937036 w 5741575"/>
              <a:gd name="connsiteY71" fmla="*/ 195446 h 955271"/>
              <a:gd name="connsiteX72" fmla="*/ 5047626 w 5741575"/>
              <a:gd name="connsiteY72" fmla="*/ 149604 h 955271"/>
              <a:gd name="connsiteX73" fmla="*/ 5200247 w 5741575"/>
              <a:gd name="connsiteY73" fmla="*/ 142695 h 955271"/>
              <a:gd name="connsiteX74" fmla="*/ 5235691 w 5741575"/>
              <a:gd name="connsiteY74" fmla="*/ 173330 h 955271"/>
              <a:gd name="connsiteX75" fmla="*/ 5280133 w 5741575"/>
              <a:gd name="connsiteY75" fmla="*/ 189342 h 955271"/>
              <a:gd name="connsiteX76" fmla="*/ 5291963 w 5741575"/>
              <a:gd name="connsiteY76" fmla="*/ 139446 h 955271"/>
              <a:gd name="connsiteX77" fmla="*/ 5418472 w 5741575"/>
              <a:gd name="connsiteY77" fmla="*/ 89163 h 955271"/>
              <a:gd name="connsiteX78" fmla="*/ 5482354 w 5741575"/>
              <a:gd name="connsiteY78" fmla="*/ 69470 h 955271"/>
              <a:gd name="connsiteX79" fmla="*/ 5583280 w 5741575"/>
              <a:gd name="connsiteY79" fmla="*/ 49787 h 955271"/>
              <a:gd name="connsiteX80" fmla="*/ 5613766 w 5741575"/>
              <a:gd name="connsiteY80" fmla="*/ 41855 h 955271"/>
              <a:gd name="connsiteX81" fmla="*/ 5684952 w 5741575"/>
              <a:gd name="connsiteY81" fmla="*/ 26088 h 955271"/>
              <a:gd name="connsiteX82" fmla="*/ 5741575 w 5741575"/>
              <a:gd name="connsiteY82"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77227 w 5741575"/>
              <a:gd name="connsiteY46" fmla="*/ 368972 h 955271"/>
              <a:gd name="connsiteX47" fmla="*/ 2824768 w 5741575"/>
              <a:gd name="connsiteY47" fmla="*/ 361652 h 955271"/>
              <a:gd name="connsiteX48" fmla="*/ 2885545 w 5741575"/>
              <a:gd name="connsiteY48" fmla="*/ 372818 h 955271"/>
              <a:gd name="connsiteX49" fmla="*/ 3009558 w 5741575"/>
              <a:gd name="connsiteY49" fmla="*/ 370573 h 955271"/>
              <a:gd name="connsiteX50" fmla="*/ 3095010 w 5741575"/>
              <a:gd name="connsiteY50" fmla="*/ 332454 h 955271"/>
              <a:gd name="connsiteX51" fmla="*/ 3103742 w 5741575"/>
              <a:gd name="connsiteY51" fmla="*/ 337974 h 955271"/>
              <a:gd name="connsiteX52" fmla="*/ 3165093 w 5741575"/>
              <a:gd name="connsiteY52" fmla="*/ 329459 h 955271"/>
              <a:gd name="connsiteX53" fmla="*/ 3373785 w 5741575"/>
              <a:gd name="connsiteY53" fmla="*/ 255680 h 955271"/>
              <a:gd name="connsiteX54" fmla="*/ 3493851 w 5741575"/>
              <a:gd name="connsiteY54" fmla="*/ 240255 h 955271"/>
              <a:gd name="connsiteX55" fmla="*/ 3537470 w 5741575"/>
              <a:gd name="connsiteY55" fmla="*/ 241867 h 955271"/>
              <a:gd name="connsiteX56" fmla="*/ 3610489 w 5741575"/>
              <a:gd name="connsiteY56" fmla="*/ 244128 h 955271"/>
              <a:gd name="connsiteX57" fmla="*/ 3667539 w 5741575"/>
              <a:gd name="connsiteY57" fmla="*/ 263271 h 955271"/>
              <a:gd name="connsiteX58" fmla="*/ 3727614 w 5741575"/>
              <a:gd name="connsiteY58" fmla="*/ 258245 h 955271"/>
              <a:gd name="connsiteX59" fmla="*/ 3738369 w 5741575"/>
              <a:gd name="connsiteY59" fmla="*/ 234506 h 955271"/>
              <a:gd name="connsiteX60" fmla="*/ 3803670 w 5741575"/>
              <a:gd name="connsiteY60" fmla="*/ 236457 h 955271"/>
              <a:gd name="connsiteX61" fmla="*/ 3903080 w 5741575"/>
              <a:gd name="connsiteY61" fmla="*/ 241890 h 955271"/>
              <a:gd name="connsiteX62" fmla="*/ 4114838 w 5741575"/>
              <a:gd name="connsiteY62" fmla="*/ 238165 h 955271"/>
              <a:gd name="connsiteX63" fmla="*/ 4271023 w 5741575"/>
              <a:gd name="connsiteY63" fmla="*/ 241959 h 955271"/>
              <a:gd name="connsiteX64" fmla="*/ 4367397 w 5741575"/>
              <a:gd name="connsiteY64" fmla="*/ 271442 h 955271"/>
              <a:gd name="connsiteX65" fmla="*/ 4495366 w 5741575"/>
              <a:gd name="connsiteY65" fmla="*/ 271618 h 955271"/>
              <a:gd name="connsiteX66" fmla="*/ 4517347 w 5741575"/>
              <a:gd name="connsiteY66" fmla="*/ 275639 h 955271"/>
              <a:gd name="connsiteX67" fmla="*/ 4546116 w 5741575"/>
              <a:gd name="connsiteY67" fmla="*/ 268568 h 955271"/>
              <a:gd name="connsiteX68" fmla="*/ 4661259 w 5741575"/>
              <a:gd name="connsiteY68" fmla="*/ 238966 h 955271"/>
              <a:gd name="connsiteX69" fmla="*/ 4750403 w 5741575"/>
              <a:gd name="connsiteY69" fmla="*/ 204364 h 955271"/>
              <a:gd name="connsiteX70" fmla="*/ 4867614 w 5741575"/>
              <a:gd name="connsiteY70" fmla="*/ 208668 h 955271"/>
              <a:gd name="connsiteX71" fmla="*/ 4937036 w 5741575"/>
              <a:gd name="connsiteY71" fmla="*/ 195446 h 955271"/>
              <a:gd name="connsiteX72" fmla="*/ 5047626 w 5741575"/>
              <a:gd name="connsiteY72" fmla="*/ 149604 h 955271"/>
              <a:gd name="connsiteX73" fmla="*/ 5200247 w 5741575"/>
              <a:gd name="connsiteY73" fmla="*/ 142695 h 955271"/>
              <a:gd name="connsiteX74" fmla="*/ 5235691 w 5741575"/>
              <a:gd name="connsiteY74" fmla="*/ 173330 h 955271"/>
              <a:gd name="connsiteX75" fmla="*/ 5280133 w 5741575"/>
              <a:gd name="connsiteY75" fmla="*/ 189342 h 955271"/>
              <a:gd name="connsiteX76" fmla="*/ 5291963 w 5741575"/>
              <a:gd name="connsiteY76" fmla="*/ 139446 h 955271"/>
              <a:gd name="connsiteX77" fmla="*/ 5418472 w 5741575"/>
              <a:gd name="connsiteY77" fmla="*/ 89163 h 955271"/>
              <a:gd name="connsiteX78" fmla="*/ 5482354 w 5741575"/>
              <a:gd name="connsiteY78" fmla="*/ 69470 h 955271"/>
              <a:gd name="connsiteX79" fmla="*/ 5583280 w 5741575"/>
              <a:gd name="connsiteY79" fmla="*/ 49787 h 955271"/>
              <a:gd name="connsiteX80" fmla="*/ 5613766 w 5741575"/>
              <a:gd name="connsiteY80" fmla="*/ 41855 h 955271"/>
              <a:gd name="connsiteX81" fmla="*/ 5684952 w 5741575"/>
              <a:gd name="connsiteY81" fmla="*/ 26088 h 955271"/>
              <a:gd name="connsiteX82" fmla="*/ 5741575 w 5741575"/>
              <a:gd name="connsiteY82"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77227 w 5741575"/>
              <a:gd name="connsiteY45" fmla="*/ 368972 h 955271"/>
              <a:gd name="connsiteX46" fmla="*/ 2824768 w 5741575"/>
              <a:gd name="connsiteY46" fmla="*/ 361652 h 955271"/>
              <a:gd name="connsiteX47" fmla="*/ 2885545 w 5741575"/>
              <a:gd name="connsiteY47" fmla="*/ 372818 h 955271"/>
              <a:gd name="connsiteX48" fmla="*/ 3009558 w 5741575"/>
              <a:gd name="connsiteY48" fmla="*/ 370573 h 955271"/>
              <a:gd name="connsiteX49" fmla="*/ 3095010 w 5741575"/>
              <a:gd name="connsiteY49" fmla="*/ 332454 h 955271"/>
              <a:gd name="connsiteX50" fmla="*/ 3103742 w 5741575"/>
              <a:gd name="connsiteY50" fmla="*/ 337974 h 955271"/>
              <a:gd name="connsiteX51" fmla="*/ 3165093 w 5741575"/>
              <a:gd name="connsiteY51" fmla="*/ 329459 h 955271"/>
              <a:gd name="connsiteX52" fmla="*/ 3373785 w 5741575"/>
              <a:gd name="connsiteY52" fmla="*/ 255680 h 955271"/>
              <a:gd name="connsiteX53" fmla="*/ 3493851 w 5741575"/>
              <a:gd name="connsiteY53" fmla="*/ 240255 h 955271"/>
              <a:gd name="connsiteX54" fmla="*/ 3537470 w 5741575"/>
              <a:gd name="connsiteY54" fmla="*/ 241867 h 955271"/>
              <a:gd name="connsiteX55" fmla="*/ 3610489 w 5741575"/>
              <a:gd name="connsiteY55" fmla="*/ 244128 h 955271"/>
              <a:gd name="connsiteX56" fmla="*/ 3667539 w 5741575"/>
              <a:gd name="connsiteY56" fmla="*/ 263271 h 955271"/>
              <a:gd name="connsiteX57" fmla="*/ 3727614 w 5741575"/>
              <a:gd name="connsiteY57" fmla="*/ 258245 h 955271"/>
              <a:gd name="connsiteX58" fmla="*/ 3738369 w 5741575"/>
              <a:gd name="connsiteY58" fmla="*/ 234506 h 955271"/>
              <a:gd name="connsiteX59" fmla="*/ 3803670 w 5741575"/>
              <a:gd name="connsiteY59" fmla="*/ 236457 h 955271"/>
              <a:gd name="connsiteX60" fmla="*/ 3903080 w 5741575"/>
              <a:gd name="connsiteY60" fmla="*/ 241890 h 955271"/>
              <a:gd name="connsiteX61" fmla="*/ 4114838 w 5741575"/>
              <a:gd name="connsiteY61" fmla="*/ 238165 h 955271"/>
              <a:gd name="connsiteX62" fmla="*/ 4271023 w 5741575"/>
              <a:gd name="connsiteY62" fmla="*/ 241959 h 955271"/>
              <a:gd name="connsiteX63" fmla="*/ 4367397 w 5741575"/>
              <a:gd name="connsiteY63" fmla="*/ 271442 h 955271"/>
              <a:gd name="connsiteX64" fmla="*/ 4495366 w 5741575"/>
              <a:gd name="connsiteY64" fmla="*/ 271618 h 955271"/>
              <a:gd name="connsiteX65" fmla="*/ 4517347 w 5741575"/>
              <a:gd name="connsiteY65" fmla="*/ 275639 h 955271"/>
              <a:gd name="connsiteX66" fmla="*/ 4546116 w 5741575"/>
              <a:gd name="connsiteY66" fmla="*/ 268568 h 955271"/>
              <a:gd name="connsiteX67" fmla="*/ 4661259 w 5741575"/>
              <a:gd name="connsiteY67" fmla="*/ 238966 h 955271"/>
              <a:gd name="connsiteX68" fmla="*/ 4750403 w 5741575"/>
              <a:gd name="connsiteY68" fmla="*/ 204364 h 955271"/>
              <a:gd name="connsiteX69" fmla="*/ 4867614 w 5741575"/>
              <a:gd name="connsiteY69" fmla="*/ 208668 h 955271"/>
              <a:gd name="connsiteX70" fmla="*/ 4937036 w 5741575"/>
              <a:gd name="connsiteY70" fmla="*/ 195446 h 955271"/>
              <a:gd name="connsiteX71" fmla="*/ 5047626 w 5741575"/>
              <a:gd name="connsiteY71" fmla="*/ 149604 h 955271"/>
              <a:gd name="connsiteX72" fmla="*/ 5200247 w 5741575"/>
              <a:gd name="connsiteY72" fmla="*/ 142695 h 955271"/>
              <a:gd name="connsiteX73" fmla="*/ 5235691 w 5741575"/>
              <a:gd name="connsiteY73" fmla="*/ 173330 h 955271"/>
              <a:gd name="connsiteX74" fmla="*/ 5280133 w 5741575"/>
              <a:gd name="connsiteY74" fmla="*/ 189342 h 955271"/>
              <a:gd name="connsiteX75" fmla="*/ 5291963 w 5741575"/>
              <a:gd name="connsiteY75" fmla="*/ 139446 h 955271"/>
              <a:gd name="connsiteX76" fmla="*/ 5418472 w 5741575"/>
              <a:gd name="connsiteY76" fmla="*/ 89163 h 955271"/>
              <a:gd name="connsiteX77" fmla="*/ 5482354 w 5741575"/>
              <a:gd name="connsiteY77" fmla="*/ 69470 h 955271"/>
              <a:gd name="connsiteX78" fmla="*/ 5583280 w 5741575"/>
              <a:gd name="connsiteY78" fmla="*/ 49787 h 955271"/>
              <a:gd name="connsiteX79" fmla="*/ 5613766 w 5741575"/>
              <a:gd name="connsiteY79" fmla="*/ 41855 h 955271"/>
              <a:gd name="connsiteX80" fmla="*/ 5684952 w 5741575"/>
              <a:gd name="connsiteY80" fmla="*/ 26088 h 955271"/>
              <a:gd name="connsiteX81" fmla="*/ 5741575 w 5741575"/>
              <a:gd name="connsiteY81"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31718 w 5741575"/>
              <a:gd name="connsiteY44" fmla="*/ 361545 h 955271"/>
              <a:gd name="connsiteX45" fmla="*/ 2777227 w 5741575"/>
              <a:gd name="connsiteY45" fmla="*/ 368972 h 955271"/>
              <a:gd name="connsiteX46" fmla="*/ 2824768 w 5741575"/>
              <a:gd name="connsiteY46" fmla="*/ 361652 h 955271"/>
              <a:gd name="connsiteX47" fmla="*/ 2885545 w 5741575"/>
              <a:gd name="connsiteY47" fmla="*/ 372818 h 955271"/>
              <a:gd name="connsiteX48" fmla="*/ 3009558 w 5741575"/>
              <a:gd name="connsiteY48" fmla="*/ 370573 h 955271"/>
              <a:gd name="connsiteX49" fmla="*/ 3095010 w 5741575"/>
              <a:gd name="connsiteY49" fmla="*/ 332454 h 955271"/>
              <a:gd name="connsiteX50" fmla="*/ 3103742 w 5741575"/>
              <a:gd name="connsiteY50" fmla="*/ 337974 h 955271"/>
              <a:gd name="connsiteX51" fmla="*/ 3165093 w 5741575"/>
              <a:gd name="connsiteY51" fmla="*/ 329459 h 955271"/>
              <a:gd name="connsiteX52" fmla="*/ 3373785 w 5741575"/>
              <a:gd name="connsiteY52" fmla="*/ 255680 h 955271"/>
              <a:gd name="connsiteX53" fmla="*/ 3493851 w 5741575"/>
              <a:gd name="connsiteY53" fmla="*/ 240255 h 955271"/>
              <a:gd name="connsiteX54" fmla="*/ 3537470 w 5741575"/>
              <a:gd name="connsiteY54" fmla="*/ 241867 h 955271"/>
              <a:gd name="connsiteX55" fmla="*/ 3610489 w 5741575"/>
              <a:gd name="connsiteY55" fmla="*/ 244128 h 955271"/>
              <a:gd name="connsiteX56" fmla="*/ 3667539 w 5741575"/>
              <a:gd name="connsiteY56" fmla="*/ 263271 h 955271"/>
              <a:gd name="connsiteX57" fmla="*/ 3727614 w 5741575"/>
              <a:gd name="connsiteY57" fmla="*/ 258245 h 955271"/>
              <a:gd name="connsiteX58" fmla="*/ 3738369 w 5741575"/>
              <a:gd name="connsiteY58" fmla="*/ 234506 h 955271"/>
              <a:gd name="connsiteX59" fmla="*/ 3803670 w 5741575"/>
              <a:gd name="connsiteY59" fmla="*/ 236457 h 955271"/>
              <a:gd name="connsiteX60" fmla="*/ 3903080 w 5741575"/>
              <a:gd name="connsiteY60" fmla="*/ 241890 h 955271"/>
              <a:gd name="connsiteX61" fmla="*/ 4114838 w 5741575"/>
              <a:gd name="connsiteY61" fmla="*/ 238165 h 955271"/>
              <a:gd name="connsiteX62" fmla="*/ 4271023 w 5741575"/>
              <a:gd name="connsiteY62" fmla="*/ 241959 h 955271"/>
              <a:gd name="connsiteX63" fmla="*/ 4367397 w 5741575"/>
              <a:gd name="connsiteY63" fmla="*/ 271442 h 955271"/>
              <a:gd name="connsiteX64" fmla="*/ 4495366 w 5741575"/>
              <a:gd name="connsiteY64" fmla="*/ 271618 h 955271"/>
              <a:gd name="connsiteX65" fmla="*/ 4517347 w 5741575"/>
              <a:gd name="connsiteY65" fmla="*/ 275639 h 955271"/>
              <a:gd name="connsiteX66" fmla="*/ 4546116 w 5741575"/>
              <a:gd name="connsiteY66" fmla="*/ 268568 h 955271"/>
              <a:gd name="connsiteX67" fmla="*/ 4661259 w 5741575"/>
              <a:gd name="connsiteY67" fmla="*/ 238966 h 955271"/>
              <a:gd name="connsiteX68" fmla="*/ 4750403 w 5741575"/>
              <a:gd name="connsiteY68" fmla="*/ 204364 h 955271"/>
              <a:gd name="connsiteX69" fmla="*/ 4867614 w 5741575"/>
              <a:gd name="connsiteY69" fmla="*/ 208668 h 955271"/>
              <a:gd name="connsiteX70" fmla="*/ 4937036 w 5741575"/>
              <a:gd name="connsiteY70" fmla="*/ 195446 h 955271"/>
              <a:gd name="connsiteX71" fmla="*/ 5047626 w 5741575"/>
              <a:gd name="connsiteY71" fmla="*/ 149604 h 955271"/>
              <a:gd name="connsiteX72" fmla="*/ 5200247 w 5741575"/>
              <a:gd name="connsiteY72" fmla="*/ 142695 h 955271"/>
              <a:gd name="connsiteX73" fmla="*/ 5235691 w 5741575"/>
              <a:gd name="connsiteY73" fmla="*/ 173330 h 955271"/>
              <a:gd name="connsiteX74" fmla="*/ 5280133 w 5741575"/>
              <a:gd name="connsiteY74" fmla="*/ 189342 h 955271"/>
              <a:gd name="connsiteX75" fmla="*/ 5291963 w 5741575"/>
              <a:gd name="connsiteY75" fmla="*/ 139446 h 955271"/>
              <a:gd name="connsiteX76" fmla="*/ 5418472 w 5741575"/>
              <a:gd name="connsiteY76" fmla="*/ 89163 h 955271"/>
              <a:gd name="connsiteX77" fmla="*/ 5482354 w 5741575"/>
              <a:gd name="connsiteY77" fmla="*/ 69470 h 955271"/>
              <a:gd name="connsiteX78" fmla="*/ 5583280 w 5741575"/>
              <a:gd name="connsiteY78" fmla="*/ 49787 h 955271"/>
              <a:gd name="connsiteX79" fmla="*/ 5613766 w 5741575"/>
              <a:gd name="connsiteY79" fmla="*/ 41855 h 955271"/>
              <a:gd name="connsiteX80" fmla="*/ 5684952 w 5741575"/>
              <a:gd name="connsiteY80" fmla="*/ 26088 h 955271"/>
              <a:gd name="connsiteX81" fmla="*/ 5741575 w 5741575"/>
              <a:gd name="connsiteY81"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31718 w 5741575"/>
              <a:gd name="connsiteY44" fmla="*/ 361545 h 955271"/>
              <a:gd name="connsiteX45" fmla="*/ 2777227 w 5741575"/>
              <a:gd name="connsiteY45" fmla="*/ 368972 h 955271"/>
              <a:gd name="connsiteX46" fmla="*/ 2824768 w 5741575"/>
              <a:gd name="connsiteY46" fmla="*/ 361652 h 955271"/>
              <a:gd name="connsiteX47" fmla="*/ 2885545 w 5741575"/>
              <a:gd name="connsiteY47" fmla="*/ 372818 h 955271"/>
              <a:gd name="connsiteX48" fmla="*/ 3009558 w 5741575"/>
              <a:gd name="connsiteY48" fmla="*/ 370573 h 955271"/>
              <a:gd name="connsiteX49" fmla="*/ 3095010 w 5741575"/>
              <a:gd name="connsiteY49" fmla="*/ 332454 h 955271"/>
              <a:gd name="connsiteX50" fmla="*/ 3103742 w 5741575"/>
              <a:gd name="connsiteY50" fmla="*/ 337974 h 955271"/>
              <a:gd name="connsiteX51" fmla="*/ 3165093 w 5741575"/>
              <a:gd name="connsiteY51" fmla="*/ 329459 h 955271"/>
              <a:gd name="connsiteX52" fmla="*/ 3373785 w 5741575"/>
              <a:gd name="connsiteY52" fmla="*/ 255680 h 955271"/>
              <a:gd name="connsiteX53" fmla="*/ 3493851 w 5741575"/>
              <a:gd name="connsiteY53" fmla="*/ 240255 h 955271"/>
              <a:gd name="connsiteX54" fmla="*/ 3537470 w 5741575"/>
              <a:gd name="connsiteY54" fmla="*/ 241867 h 955271"/>
              <a:gd name="connsiteX55" fmla="*/ 3610489 w 5741575"/>
              <a:gd name="connsiteY55" fmla="*/ 244128 h 955271"/>
              <a:gd name="connsiteX56" fmla="*/ 3667539 w 5741575"/>
              <a:gd name="connsiteY56" fmla="*/ 263271 h 955271"/>
              <a:gd name="connsiteX57" fmla="*/ 3727614 w 5741575"/>
              <a:gd name="connsiteY57" fmla="*/ 258245 h 955271"/>
              <a:gd name="connsiteX58" fmla="*/ 3738369 w 5741575"/>
              <a:gd name="connsiteY58" fmla="*/ 234506 h 955271"/>
              <a:gd name="connsiteX59" fmla="*/ 3803670 w 5741575"/>
              <a:gd name="connsiteY59" fmla="*/ 236457 h 955271"/>
              <a:gd name="connsiteX60" fmla="*/ 3903080 w 5741575"/>
              <a:gd name="connsiteY60" fmla="*/ 241890 h 955271"/>
              <a:gd name="connsiteX61" fmla="*/ 4114838 w 5741575"/>
              <a:gd name="connsiteY61" fmla="*/ 238165 h 955271"/>
              <a:gd name="connsiteX62" fmla="*/ 4271023 w 5741575"/>
              <a:gd name="connsiteY62" fmla="*/ 241959 h 955271"/>
              <a:gd name="connsiteX63" fmla="*/ 4367397 w 5741575"/>
              <a:gd name="connsiteY63" fmla="*/ 271442 h 955271"/>
              <a:gd name="connsiteX64" fmla="*/ 4495366 w 5741575"/>
              <a:gd name="connsiteY64" fmla="*/ 271618 h 955271"/>
              <a:gd name="connsiteX65" fmla="*/ 4517347 w 5741575"/>
              <a:gd name="connsiteY65" fmla="*/ 275639 h 955271"/>
              <a:gd name="connsiteX66" fmla="*/ 4546116 w 5741575"/>
              <a:gd name="connsiteY66" fmla="*/ 268568 h 955271"/>
              <a:gd name="connsiteX67" fmla="*/ 4661259 w 5741575"/>
              <a:gd name="connsiteY67" fmla="*/ 238966 h 955271"/>
              <a:gd name="connsiteX68" fmla="*/ 4750403 w 5741575"/>
              <a:gd name="connsiteY68" fmla="*/ 204364 h 955271"/>
              <a:gd name="connsiteX69" fmla="*/ 4867614 w 5741575"/>
              <a:gd name="connsiteY69" fmla="*/ 208668 h 955271"/>
              <a:gd name="connsiteX70" fmla="*/ 4937036 w 5741575"/>
              <a:gd name="connsiteY70" fmla="*/ 195446 h 955271"/>
              <a:gd name="connsiteX71" fmla="*/ 5047626 w 5741575"/>
              <a:gd name="connsiteY71" fmla="*/ 149604 h 955271"/>
              <a:gd name="connsiteX72" fmla="*/ 5200247 w 5741575"/>
              <a:gd name="connsiteY72" fmla="*/ 142695 h 955271"/>
              <a:gd name="connsiteX73" fmla="*/ 5235691 w 5741575"/>
              <a:gd name="connsiteY73" fmla="*/ 173330 h 955271"/>
              <a:gd name="connsiteX74" fmla="*/ 5291963 w 5741575"/>
              <a:gd name="connsiteY74" fmla="*/ 139446 h 955271"/>
              <a:gd name="connsiteX75" fmla="*/ 5418472 w 5741575"/>
              <a:gd name="connsiteY75" fmla="*/ 89163 h 955271"/>
              <a:gd name="connsiteX76" fmla="*/ 5482354 w 5741575"/>
              <a:gd name="connsiteY76" fmla="*/ 69470 h 955271"/>
              <a:gd name="connsiteX77" fmla="*/ 5583280 w 5741575"/>
              <a:gd name="connsiteY77" fmla="*/ 49787 h 955271"/>
              <a:gd name="connsiteX78" fmla="*/ 5613766 w 5741575"/>
              <a:gd name="connsiteY78" fmla="*/ 41855 h 955271"/>
              <a:gd name="connsiteX79" fmla="*/ 5684952 w 5741575"/>
              <a:gd name="connsiteY79" fmla="*/ 26088 h 955271"/>
              <a:gd name="connsiteX80" fmla="*/ 5741575 w 5741575"/>
              <a:gd name="connsiteY80"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31718 w 5741575"/>
              <a:gd name="connsiteY44" fmla="*/ 361545 h 955271"/>
              <a:gd name="connsiteX45" fmla="*/ 2777227 w 5741575"/>
              <a:gd name="connsiteY45" fmla="*/ 368972 h 955271"/>
              <a:gd name="connsiteX46" fmla="*/ 2824768 w 5741575"/>
              <a:gd name="connsiteY46" fmla="*/ 361652 h 955271"/>
              <a:gd name="connsiteX47" fmla="*/ 2885545 w 5741575"/>
              <a:gd name="connsiteY47" fmla="*/ 372818 h 955271"/>
              <a:gd name="connsiteX48" fmla="*/ 3009558 w 5741575"/>
              <a:gd name="connsiteY48" fmla="*/ 370573 h 955271"/>
              <a:gd name="connsiteX49" fmla="*/ 3095010 w 5741575"/>
              <a:gd name="connsiteY49" fmla="*/ 332454 h 955271"/>
              <a:gd name="connsiteX50" fmla="*/ 3103742 w 5741575"/>
              <a:gd name="connsiteY50" fmla="*/ 337974 h 955271"/>
              <a:gd name="connsiteX51" fmla="*/ 3165093 w 5741575"/>
              <a:gd name="connsiteY51" fmla="*/ 329459 h 955271"/>
              <a:gd name="connsiteX52" fmla="*/ 3373785 w 5741575"/>
              <a:gd name="connsiteY52" fmla="*/ 255680 h 955271"/>
              <a:gd name="connsiteX53" fmla="*/ 3493851 w 5741575"/>
              <a:gd name="connsiteY53" fmla="*/ 240255 h 955271"/>
              <a:gd name="connsiteX54" fmla="*/ 3537470 w 5741575"/>
              <a:gd name="connsiteY54" fmla="*/ 241867 h 955271"/>
              <a:gd name="connsiteX55" fmla="*/ 3610489 w 5741575"/>
              <a:gd name="connsiteY55" fmla="*/ 244128 h 955271"/>
              <a:gd name="connsiteX56" fmla="*/ 3667539 w 5741575"/>
              <a:gd name="connsiteY56" fmla="*/ 263271 h 955271"/>
              <a:gd name="connsiteX57" fmla="*/ 3727614 w 5741575"/>
              <a:gd name="connsiteY57" fmla="*/ 258245 h 955271"/>
              <a:gd name="connsiteX58" fmla="*/ 3738369 w 5741575"/>
              <a:gd name="connsiteY58" fmla="*/ 234506 h 955271"/>
              <a:gd name="connsiteX59" fmla="*/ 3803670 w 5741575"/>
              <a:gd name="connsiteY59" fmla="*/ 236457 h 955271"/>
              <a:gd name="connsiteX60" fmla="*/ 3903080 w 5741575"/>
              <a:gd name="connsiteY60" fmla="*/ 241890 h 955271"/>
              <a:gd name="connsiteX61" fmla="*/ 4114838 w 5741575"/>
              <a:gd name="connsiteY61" fmla="*/ 238165 h 955271"/>
              <a:gd name="connsiteX62" fmla="*/ 4271023 w 5741575"/>
              <a:gd name="connsiteY62" fmla="*/ 241959 h 955271"/>
              <a:gd name="connsiteX63" fmla="*/ 4367397 w 5741575"/>
              <a:gd name="connsiteY63" fmla="*/ 271442 h 955271"/>
              <a:gd name="connsiteX64" fmla="*/ 4495366 w 5741575"/>
              <a:gd name="connsiteY64" fmla="*/ 271618 h 955271"/>
              <a:gd name="connsiteX65" fmla="*/ 4517347 w 5741575"/>
              <a:gd name="connsiteY65" fmla="*/ 275639 h 955271"/>
              <a:gd name="connsiteX66" fmla="*/ 4546116 w 5741575"/>
              <a:gd name="connsiteY66" fmla="*/ 268568 h 955271"/>
              <a:gd name="connsiteX67" fmla="*/ 4661259 w 5741575"/>
              <a:gd name="connsiteY67" fmla="*/ 238966 h 955271"/>
              <a:gd name="connsiteX68" fmla="*/ 4750403 w 5741575"/>
              <a:gd name="connsiteY68" fmla="*/ 204364 h 955271"/>
              <a:gd name="connsiteX69" fmla="*/ 4867614 w 5741575"/>
              <a:gd name="connsiteY69" fmla="*/ 208668 h 955271"/>
              <a:gd name="connsiteX70" fmla="*/ 4937036 w 5741575"/>
              <a:gd name="connsiteY70" fmla="*/ 195446 h 955271"/>
              <a:gd name="connsiteX71" fmla="*/ 5047626 w 5741575"/>
              <a:gd name="connsiteY71" fmla="*/ 149604 h 955271"/>
              <a:gd name="connsiteX72" fmla="*/ 5200247 w 5741575"/>
              <a:gd name="connsiteY72" fmla="*/ 142695 h 955271"/>
              <a:gd name="connsiteX73" fmla="*/ 5291963 w 5741575"/>
              <a:gd name="connsiteY73" fmla="*/ 139446 h 955271"/>
              <a:gd name="connsiteX74" fmla="*/ 5418472 w 5741575"/>
              <a:gd name="connsiteY74" fmla="*/ 89163 h 955271"/>
              <a:gd name="connsiteX75" fmla="*/ 5482354 w 5741575"/>
              <a:gd name="connsiteY75" fmla="*/ 69470 h 955271"/>
              <a:gd name="connsiteX76" fmla="*/ 5583280 w 5741575"/>
              <a:gd name="connsiteY76" fmla="*/ 49787 h 955271"/>
              <a:gd name="connsiteX77" fmla="*/ 5613766 w 5741575"/>
              <a:gd name="connsiteY77" fmla="*/ 41855 h 955271"/>
              <a:gd name="connsiteX78" fmla="*/ 5684952 w 5741575"/>
              <a:gd name="connsiteY78" fmla="*/ 26088 h 955271"/>
              <a:gd name="connsiteX79" fmla="*/ 5741575 w 5741575"/>
              <a:gd name="connsiteY79"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31718 w 5741575"/>
              <a:gd name="connsiteY44" fmla="*/ 361545 h 955271"/>
              <a:gd name="connsiteX45" fmla="*/ 2777227 w 5741575"/>
              <a:gd name="connsiteY45" fmla="*/ 368972 h 955271"/>
              <a:gd name="connsiteX46" fmla="*/ 2824768 w 5741575"/>
              <a:gd name="connsiteY46" fmla="*/ 361652 h 955271"/>
              <a:gd name="connsiteX47" fmla="*/ 2885545 w 5741575"/>
              <a:gd name="connsiteY47" fmla="*/ 372818 h 955271"/>
              <a:gd name="connsiteX48" fmla="*/ 3009558 w 5741575"/>
              <a:gd name="connsiteY48" fmla="*/ 370573 h 955271"/>
              <a:gd name="connsiteX49" fmla="*/ 3095010 w 5741575"/>
              <a:gd name="connsiteY49" fmla="*/ 332454 h 955271"/>
              <a:gd name="connsiteX50" fmla="*/ 3103742 w 5741575"/>
              <a:gd name="connsiteY50" fmla="*/ 337974 h 955271"/>
              <a:gd name="connsiteX51" fmla="*/ 3165093 w 5741575"/>
              <a:gd name="connsiteY51" fmla="*/ 329459 h 955271"/>
              <a:gd name="connsiteX52" fmla="*/ 3373785 w 5741575"/>
              <a:gd name="connsiteY52" fmla="*/ 255680 h 955271"/>
              <a:gd name="connsiteX53" fmla="*/ 3493851 w 5741575"/>
              <a:gd name="connsiteY53" fmla="*/ 240255 h 955271"/>
              <a:gd name="connsiteX54" fmla="*/ 3537470 w 5741575"/>
              <a:gd name="connsiteY54" fmla="*/ 241867 h 955271"/>
              <a:gd name="connsiteX55" fmla="*/ 3610489 w 5741575"/>
              <a:gd name="connsiteY55" fmla="*/ 244128 h 955271"/>
              <a:gd name="connsiteX56" fmla="*/ 3667539 w 5741575"/>
              <a:gd name="connsiteY56" fmla="*/ 263271 h 955271"/>
              <a:gd name="connsiteX57" fmla="*/ 3727614 w 5741575"/>
              <a:gd name="connsiteY57" fmla="*/ 258245 h 955271"/>
              <a:gd name="connsiteX58" fmla="*/ 3738369 w 5741575"/>
              <a:gd name="connsiteY58" fmla="*/ 234506 h 955271"/>
              <a:gd name="connsiteX59" fmla="*/ 3803670 w 5741575"/>
              <a:gd name="connsiteY59" fmla="*/ 236457 h 955271"/>
              <a:gd name="connsiteX60" fmla="*/ 3903080 w 5741575"/>
              <a:gd name="connsiteY60" fmla="*/ 241890 h 955271"/>
              <a:gd name="connsiteX61" fmla="*/ 4114838 w 5741575"/>
              <a:gd name="connsiteY61" fmla="*/ 238165 h 955271"/>
              <a:gd name="connsiteX62" fmla="*/ 4271023 w 5741575"/>
              <a:gd name="connsiteY62" fmla="*/ 241959 h 955271"/>
              <a:gd name="connsiteX63" fmla="*/ 4367397 w 5741575"/>
              <a:gd name="connsiteY63" fmla="*/ 271442 h 955271"/>
              <a:gd name="connsiteX64" fmla="*/ 4495366 w 5741575"/>
              <a:gd name="connsiteY64" fmla="*/ 271618 h 955271"/>
              <a:gd name="connsiteX65" fmla="*/ 4517347 w 5741575"/>
              <a:gd name="connsiteY65" fmla="*/ 275639 h 955271"/>
              <a:gd name="connsiteX66" fmla="*/ 4546116 w 5741575"/>
              <a:gd name="connsiteY66" fmla="*/ 268568 h 955271"/>
              <a:gd name="connsiteX67" fmla="*/ 4661259 w 5741575"/>
              <a:gd name="connsiteY67" fmla="*/ 238966 h 955271"/>
              <a:gd name="connsiteX68" fmla="*/ 4750403 w 5741575"/>
              <a:gd name="connsiteY68" fmla="*/ 204364 h 955271"/>
              <a:gd name="connsiteX69" fmla="*/ 4867614 w 5741575"/>
              <a:gd name="connsiteY69" fmla="*/ 208668 h 955271"/>
              <a:gd name="connsiteX70" fmla="*/ 4937036 w 5741575"/>
              <a:gd name="connsiteY70" fmla="*/ 195446 h 955271"/>
              <a:gd name="connsiteX71" fmla="*/ 5067740 w 5741575"/>
              <a:gd name="connsiteY71" fmla="*/ 172293 h 955271"/>
              <a:gd name="connsiteX72" fmla="*/ 5200247 w 5741575"/>
              <a:gd name="connsiteY72" fmla="*/ 142695 h 955271"/>
              <a:gd name="connsiteX73" fmla="*/ 5291963 w 5741575"/>
              <a:gd name="connsiteY73" fmla="*/ 139446 h 955271"/>
              <a:gd name="connsiteX74" fmla="*/ 5418472 w 5741575"/>
              <a:gd name="connsiteY74" fmla="*/ 89163 h 955271"/>
              <a:gd name="connsiteX75" fmla="*/ 5482354 w 5741575"/>
              <a:gd name="connsiteY75" fmla="*/ 69470 h 955271"/>
              <a:gd name="connsiteX76" fmla="*/ 5583280 w 5741575"/>
              <a:gd name="connsiteY76" fmla="*/ 49787 h 955271"/>
              <a:gd name="connsiteX77" fmla="*/ 5613766 w 5741575"/>
              <a:gd name="connsiteY77" fmla="*/ 41855 h 955271"/>
              <a:gd name="connsiteX78" fmla="*/ 5684952 w 5741575"/>
              <a:gd name="connsiteY78" fmla="*/ 26088 h 955271"/>
              <a:gd name="connsiteX79" fmla="*/ 5741575 w 5741575"/>
              <a:gd name="connsiteY79"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31718 w 5741575"/>
              <a:gd name="connsiteY44" fmla="*/ 361545 h 955271"/>
              <a:gd name="connsiteX45" fmla="*/ 2777227 w 5741575"/>
              <a:gd name="connsiteY45" fmla="*/ 368972 h 955271"/>
              <a:gd name="connsiteX46" fmla="*/ 2824768 w 5741575"/>
              <a:gd name="connsiteY46" fmla="*/ 361652 h 955271"/>
              <a:gd name="connsiteX47" fmla="*/ 2885545 w 5741575"/>
              <a:gd name="connsiteY47" fmla="*/ 372818 h 955271"/>
              <a:gd name="connsiteX48" fmla="*/ 3009558 w 5741575"/>
              <a:gd name="connsiteY48" fmla="*/ 370573 h 955271"/>
              <a:gd name="connsiteX49" fmla="*/ 3095010 w 5741575"/>
              <a:gd name="connsiteY49" fmla="*/ 332454 h 955271"/>
              <a:gd name="connsiteX50" fmla="*/ 3103742 w 5741575"/>
              <a:gd name="connsiteY50" fmla="*/ 337974 h 955271"/>
              <a:gd name="connsiteX51" fmla="*/ 3165093 w 5741575"/>
              <a:gd name="connsiteY51" fmla="*/ 329459 h 955271"/>
              <a:gd name="connsiteX52" fmla="*/ 3373785 w 5741575"/>
              <a:gd name="connsiteY52" fmla="*/ 255680 h 955271"/>
              <a:gd name="connsiteX53" fmla="*/ 3493851 w 5741575"/>
              <a:gd name="connsiteY53" fmla="*/ 240255 h 955271"/>
              <a:gd name="connsiteX54" fmla="*/ 3537470 w 5741575"/>
              <a:gd name="connsiteY54" fmla="*/ 241867 h 955271"/>
              <a:gd name="connsiteX55" fmla="*/ 3610489 w 5741575"/>
              <a:gd name="connsiteY55" fmla="*/ 244128 h 955271"/>
              <a:gd name="connsiteX56" fmla="*/ 3667539 w 5741575"/>
              <a:gd name="connsiteY56" fmla="*/ 263271 h 955271"/>
              <a:gd name="connsiteX57" fmla="*/ 3727614 w 5741575"/>
              <a:gd name="connsiteY57" fmla="*/ 258245 h 955271"/>
              <a:gd name="connsiteX58" fmla="*/ 3738369 w 5741575"/>
              <a:gd name="connsiteY58" fmla="*/ 234506 h 955271"/>
              <a:gd name="connsiteX59" fmla="*/ 3803670 w 5741575"/>
              <a:gd name="connsiteY59" fmla="*/ 236457 h 955271"/>
              <a:gd name="connsiteX60" fmla="*/ 3903080 w 5741575"/>
              <a:gd name="connsiteY60" fmla="*/ 241890 h 955271"/>
              <a:gd name="connsiteX61" fmla="*/ 4114838 w 5741575"/>
              <a:gd name="connsiteY61" fmla="*/ 238165 h 955271"/>
              <a:gd name="connsiteX62" fmla="*/ 4271023 w 5741575"/>
              <a:gd name="connsiteY62" fmla="*/ 241959 h 955271"/>
              <a:gd name="connsiteX63" fmla="*/ 4367397 w 5741575"/>
              <a:gd name="connsiteY63" fmla="*/ 271442 h 955271"/>
              <a:gd name="connsiteX64" fmla="*/ 4495366 w 5741575"/>
              <a:gd name="connsiteY64" fmla="*/ 271618 h 955271"/>
              <a:gd name="connsiteX65" fmla="*/ 4517347 w 5741575"/>
              <a:gd name="connsiteY65" fmla="*/ 275639 h 955271"/>
              <a:gd name="connsiteX66" fmla="*/ 4546116 w 5741575"/>
              <a:gd name="connsiteY66" fmla="*/ 268568 h 955271"/>
              <a:gd name="connsiteX67" fmla="*/ 4661259 w 5741575"/>
              <a:gd name="connsiteY67" fmla="*/ 238966 h 955271"/>
              <a:gd name="connsiteX68" fmla="*/ 4750403 w 5741575"/>
              <a:gd name="connsiteY68" fmla="*/ 204364 h 955271"/>
              <a:gd name="connsiteX69" fmla="*/ 4867614 w 5741575"/>
              <a:gd name="connsiteY69" fmla="*/ 208668 h 955271"/>
              <a:gd name="connsiteX70" fmla="*/ 4937036 w 5741575"/>
              <a:gd name="connsiteY70" fmla="*/ 195446 h 955271"/>
              <a:gd name="connsiteX71" fmla="*/ 5067740 w 5741575"/>
              <a:gd name="connsiteY71" fmla="*/ 172293 h 955271"/>
              <a:gd name="connsiteX72" fmla="*/ 5200247 w 5741575"/>
              <a:gd name="connsiteY72" fmla="*/ 142695 h 955271"/>
              <a:gd name="connsiteX73" fmla="*/ 5291963 w 5741575"/>
              <a:gd name="connsiteY73" fmla="*/ 139446 h 955271"/>
              <a:gd name="connsiteX74" fmla="*/ 5418472 w 5741575"/>
              <a:gd name="connsiteY74" fmla="*/ 89163 h 955271"/>
              <a:gd name="connsiteX75" fmla="*/ 5482354 w 5741575"/>
              <a:gd name="connsiteY75" fmla="*/ 69470 h 955271"/>
              <a:gd name="connsiteX76" fmla="*/ 5583280 w 5741575"/>
              <a:gd name="connsiteY76" fmla="*/ 49787 h 955271"/>
              <a:gd name="connsiteX77" fmla="*/ 5613766 w 5741575"/>
              <a:gd name="connsiteY77" fmla="*/ 41855 h 955271"/>
              <a:gd name="connsiteX78" fmla="*/ 5684952 w 5741575"/>
              <a:gd name="connsiteY78" fmla="*/ 26088 h 955271"/>
              <a:gd name="connsiteX79" fmla="*/ 5741575 w 5741575"/>
              <a:gd name="connsiteY79"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31718 w 5741575"/>
              <a:gd name="connsiteY44" fmla="*/ 361545 h 955271"/>
              <a:gd name="connsiteX45" fmla="*/ 2777227 w 5741575"/>
              <a:gd name="connsiteY45" fmla="*/ 368972 h 955271"/>
              <a:gd name="connsiteX46" fmla="*/ 2824768 w 5741575"/>
              <a:gd name="connsiteY46" fmla="*/ 361652 h 955271"/>
              <a:gd name="connsiteX47" fmla="*/ 2885545 w 5741575"/>
              <a:gd name="connsiteY47" fmla="*/ 372818 h 955271"/>
              <a:gd name="connsiteX48" fmla="*/ 3009558 w 5741575"/>
              <a:gd name="connsiteY48" fmla="*/ 370573 h 955271"/>
              <a:gd name="connsiteX49" fmla="*/ 3095010 w 5741575"/>
              <a:gd name="connsiteY49" fmla="*/ 332454 h 955271"/>
              <a:gd name="connsiteX50" fmla="*/ 3103742 w 5741575"/>
              <a:gd name="connsiteY50" fmla="*/ 337974 h 955271"/>
              <a:gd name="connsiteX51" fmla="*/ 3195264 w 5741575"/>
              <a:gd name="connsiteY51" fmla="*/ 293158 h 955271"/>
              <a:gd name="connsiteX52" fmla="*/ 3373785 w 5741575"/>
              <a:gd name="connsiteY52" fmla="*/ 255680 h 955271"/>
              <a:gd name="connsiteX53" fmla="*/ 3493851 w 5741575"/>
              <a:gd name="connsiteY53" fmla="*/ 240255 h 955271"/>
              <a:gd name="connsiteX54" fmla="*/ 3537470 w 5741575"/>
              <a:gd name="connsiteY54" fmla="*/ 241867 h 955271"/>
              <a:gd name="connsiteX55" fmla="*/ 3610489 w 5741575"/>
              <a:gd name="connsiteY55" fmla="*/ 244128 h 955271"/>
              <a:gd name="connsiteX56" fmla="*/ 3667539 w 5741575"/>
              <a:gd name="connsiteY56" fmla="*/ 263271 h 955271"/>
              <a:gd name="connsiteX57" fmla="*/ 3727614 w 5741575"/>
              <a:gd name="connsiteY57" fmla="*/ 258245 h 955271"/>
              <a:gd name="connsiteX58" fmla="*/ 3738369 w 5741575"/>
              <a:gd name="connsiteY58" fmla="*/ 234506 h 955271"/>
              <a:gd name="connsiteX59" fmla="*/ 3803670 w 5741575"/>
              <a:gd name="connsiteY59" fmla="*/ 236457 h 955271"/>
              <a:gd name="connsiteX60" fmla="*/ 3903080 w 5741575"/>
              <a:gd name="connsiteY60" fmla="*/ 241890 h 955271"/>
              <a:gd name="connsiteX61" fmla="*/ 4114838 w 5741575"/>
              <a:gd name="connsiteY61" fmla="*/ 238165 h 955271"/>
              <a:gd name="connsiteX62" fmla="*/ 4271023 w 5741575"/>
              <a:gd name="connsiteY62" fmla="*/ 241959 h 955271"/>
              <a:gd name="connsiteX63" fmla="*/ 4367397 w 5741575"/>
              <a:gd name="connsiteY63" fmla="*/ 271442 h 955271"/>
              <a:gd name="connsiteX64" fmla="*/ 4495366 w 5741575"/>
              <a:gd name="connsiteY64" fmla="*/ 271618 h 955271"/>
              <a:gd name="connsiteX65" fmla="*/ 4517347 w 5741575"/>
              <a:gd name="connsiteY65" fmla="*/ 275639 h 955271"/>
              <a:gd name="connsiteX66" fmla="*/ 4546116 w 5741575"/>
              <a:gd name="connsiteY66" fmla="*/ 268568 h 955271"/>
              <a:gd name="connsiteX67" fmla="*/ 4661259 w 5741575"/>
              <a:gd name="connsiteY67" fmla="*/ 238966 h 955271"/>
              <a:gd name="connsiteX68" fmla="*/ 4750403 w 5741575"/>
              <a:gd name="connsiteY68" fmla="*/ 204364 h 955271"/>
              <a:gd name="connsiteX69" fmla="*/ 4867614 w 5741575"/>
              <a:gd name="connsiteY69" fmla="*/ 208668 h 955271"/>
              <a:gd name="connsiteX70" fmla="*/ 4937036 w 5741575"/>
              <a:gd name="connsiteY70" fmla="*/ 195446 h 955271"/>
              <a:gd name="connsiteX71" fmla="*/ 5067740 w 5741575"/>
              <a:gd name="connsiteY71" fmla="*/ 172293 h 955271"/>
              <a:gd name="connsiteX72" fmla="*/ 5200247 w 5741575"/>
              <a:gd name="connsiteY72" fmla="*/ 142695 h 955271"/>
              <a:gd name="connsiteX73" fmla="*/ 5291963 w 5741575"/>
              <a:gd name="connsiteY73" fmla="*/ 139446 h 955271"/>
              <a:gd name="connsiteX74" fmla="*/ 5418472 w 5741575"/>
              <a:gd name="connsiteY74" fmla="*/ 89163 h 955271"/>
              <a:gd name="connsiteX75" fmla="*/ 5482354 w 5741575"/>
              <a:gd name="connsiteY75" fmla="*/ 69470 h 955271"/>
              <a:gd name="connsiteX76" fmla="*/ 5583280 w 5741575"/>
              <a:gd name="connsiteY76" fmla="*/ 49787 h 955271"/>
              <a:gd name="connsiteX77" fmla="*/ 5613766 w 5741575"/>
              <a:gd name="connsiteY77" fmla="*/ 41855 h 955271"/>
              <a:gd name="connsiteX78" fmla="*/ 5684952 w 5741575"/>
              <a:gd name="connsiteY78" fmla="*/ 26088 h 955271"/>
              <a:gd name="connsiteX79" fmla="*/ 5741575 w 5741575"/>
              <a:gd name="connsiteY79"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31718 w 5741575"/>
              <a:gd name="connsiteY44" fmla="*/ 361545 h 955271"/>
              <a:gd name="connsiteX45" fmla="*/ 2777227 w 5741575"/>
              <a:gd name="connsiteY45" fmla="*/ 368972 h 955271"/>
              <a:gd name="connsiteX46" fmla="*/ 2824768 w 5741575"/>
              <a:gd name="connsiteY46" fmla="*/ 361652 h 955271"/>
              <a:gd name="connsiteX47" fmla="*/ 2885545 w 5741575"/>
              <a:gd name="connsiteY47" fmla="*/ 372818 h 955271"/>
              <a:gd name="connsiteX48" fmla="*/ 3009558 w 5741575"/>
              <a:gd name="connsiteY48" fmla="*/ 370573 h 955271"/>
              <a:gd name="connsiteX49" fmla="*/ 3095010 w 5741575"/>
              <a:gd name="connsiteY49" fmla="*/ 332454 h 955271"/>
              <a:gd name="connsiteX50" fmla="*/ 3148998 w 5741575"/>
              <a:gd name="connsiteY50" fmla="*/ 315286 h 955271"/>
              <a:gd name="connsiteX51" fmla="*/ 3195264 w 5741575"/>
              <a:gd name="connsiteY51" fmla="*/ 293158 h 955271"/>
              <a:gd name="connsiteX52" fmla="*/ 3373785 w 5741575"/>
              <a:gd name="connsiteY52" fmla="*/ 255680 h 955271"/>
              <a:gd name="connsiteX53" fmla="*/ 3493851 w 5741575"/>
              <a:gd name="connsiteY53" fmla="*/ 240255 h 955271"/>
              <a:gd name="connsiteX54" fmla="*/ 3537470 w 5741575"/>
              <a:gd name="connsiteY54" fmla="*/ 241867 h 955271"/>
              <a:gd name="connsiteX55" fmla="*/ 3610489 w 5741575"/>
              <a:gd name="connsiteY55" fmla="*/ 244128 h 955271"/>
              <a:gd name="connsiteX56" fmla="*/ 3667539 w 5741575"/>
              <a:gd name="connsiteY56" fmla="*/ 263271 h 955271"/>
              <a:gd name="connsiteX57" fmla="*/ 3727614 w 5741575"/>
              <a:gd name="connsiteY57" fmla="*/ 258245 h 955271"/>
              <a:gd name="connsiteX58" fmla="*/ 3738369 w 5741575"/>
              <a:gd name="connsiteY58" fmla="*/ 234506 h 955271"/>
              <a:gd name="connsiteX59" fmla="*/ 3803670 w 5741575"/>
              <a:gd name="connsiteY59" fmla="*/ 236457 h 955271"/>
              <a:gd name="connsiteX60" fmla="*/ 3903080 w 5741575"/>
              <a:gd name="connsiteY60" fmla="*/ 241890 h 955271"/>
              <a:gd name="connsiteX61" fmla="*/ 4114838 w 5741575"/>
              <a:gd name="connsiteY61" fmla="*/ 238165 h 955271"/>
              <a:gd name="connsiteX62" fmla="*/ 4271023 w 5741575"/>
              <a:gd name="connsiteY62" fmla="*/ 241959 h 955271"/>
              <a:gd name="connsiteX63" fmla="*/ 4367397 w 5741575"/>
              <a:gd name="connsiteY63" fmla="*/ 271442 h 955271"/>
              <a:gd name="connsiteX64" fmla="*/ 4495366 w 5741575"/>
              <a:gd name="connsiteY64" fmla="*/ 271618 h 955271"/>
              <a:gd name="connsiteX65" fmla="*/ 4517347 w 5741575"/>
              <a:gd name="connsiteY65" fmla="*/ 275639 h 955271"/>
              <a:gd name="connsiteX66" fmla="*/ 4546116 w 5741575"/>
              <a:gd name="connsiteY66" fmla="*/ 268568 h 955271"/>
              <a:gd name="connsiteX67" fmla="*/ 4661259 w 5741575"/>
              <a:gd name="connsiteY67" fmla="*/ 238966 h 955271"/>
              <a:gd name="connsiteX68" fmla="*/ 4750403 w 5741575"/>
              <a:gd name="connsiteY68" fmla="*/ 204364 h 955271"/>
              <a:gd name="connsiteX69" fmla="*/ 4867614 w 5741575"/>
              <a:gd name="connsiteY69" fmla="*/ 208668 h 955271"/>
              <a:gd name="connsiteX70" fmla="*/ 4937036 w 5741575"/>
              <a:gd name="connsiteY70" fmla="*/ 195446 h 955271"/>
              <a:gd name="connsiteX71" fmla="*/ 5067740 w 5741575"/>
              <a:gd name="connsiteY71" fmla="*/ 172293 h 955271"/>
              <a:gd name="connsiteX72" fmla="*/ 5200247 w 5741575"/>
              <a:gd name="connsiteY72" fmla="*/ 142695 h 955271"/>
              <a:gd name="connsiteX73" fmla="*/ 5291963 w 5741575"/>
              <a:gd name="connsiteY73" fmla="*/ 139446 h 955271"/>
              <a:gd name="connsiteX74" fmla="*/ 5418472 w 5741575"/>
              <a:gd name="connsiteY74" fmla="*/ 89163 h 955271"/>
              <a:gd name="connsiteX75" fmla="*/ 5482354 w 5741575"/>
              <a:gd name="connsiteY75" fmla="*/ 69470 h 955271"/>
              <a:gd name="connsiteX76" fmla="*/ 5583280 w 5741575"/>
              <a:gd name="connsiteY76" fmla="*/ 49787 h 955271"/>
              <a:gd name="connsiteX77" fmla="*/ 5613766 w 5741575"/>
              <a:gd name="connsiteY77" fmla="*/ 41855 h 955271"/>
              <a:gd name="connsiteX78" fmla="*/ 5684952 w 5741575"/>
              <a:gd name="connsiteY78" fmla="*/ 26088 h 955271"/>
              <a:gd name="connsiteX79" fmla="*/ 5741575 w 5741575"/>
              <a:gd name="connsiteY79"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77227 w 5741575"/>
              <a:gd name="connsiteY44" fmla="*/ 368972 h 955271"/>
              <a:gd name="connsiteX45" fmla="*/ 2824768 w 5741575"/>
              <a:gd name="connsiteY45" fmla="*/ 361652 h 955271"/>
              <a:gd name="connsiteX46" fmla="*/ 2885545 w 5741575"/>
              <a:gd name="connsiteY46" fmla="*/ 372818 h 955271"/>
              <a:gd name="connsiteX47" fmla="*/ 3009558 w 5741575"/>
              <a:gd name="connsiteY47" fmla="*/ 370573 h 955271"/>
              <a:gd name="connsiteX48" fmla="*/ 3095010 w 5741575"/>
              <a:gd name="connsiteY48" fmla="*/ 332454 h 955271"/>
              <a:gd name="connsiteX49" fmla="*/ 3148998 w 5741575"/>
              <a:gd name="connsiteY49" fmla="*/ 315286 h 955271"/>
              <a:gd name="connsiteX50" fmla="*/ 3195264 w 5741575"/>
              <a:gd name="connsiteY50" fmla="*/ 293158 h 955271"/>
              <a:gd name="connsiteX51" fmla="*/ 3373785 w 5741575"/>
              <a:gd name="connsiteY51" fmla="*/ 255680 h 955271"/>
              <a:gd name="connsiteX52" fmla="*/ 3493851 w 5741575"/>
              <a:gd name="connsiteY52" fmla="*/ 240255 h 955271"/>
              <a:gd name="connsiteX53" fmla="*/ 3537470 w 5741575"/>
              <a:gd name="connsiteY53" fmla="*/ 241867 h 955271"/>
              <a:gd name="connsiteX54" fmla="*/ 3610489 w 5741575"/>
              <a:gd name="connsiteY54" fmla="*/ 244128 h 955271"/>
              <a:gd name="connsiteX55" fmla="*/ 3667539 w 5741575"/>
              <a:gd name="connsiteY55" fmla="*/ 263271 h 955271"/>
              <a:gd name="connsiteX56" fmla="*/ 3727614 w 5741575"/>
              <a:gd name="connsiteY56" fmla="*/ 258245 h 955271"/>
              <a:gd name="connsiteX57" fmla="*/ 3738369 w 5741575"/>
              <a:gd name="connsiteY57" fmla="*/ 234506 h 955271"/>
              <a:gd name="connsiteX58" fmla="*/ 3803670 w 5741575"/>
              <a:gd name="connsiteY58" fmla="*/ 236457 h 955271"/>
              <a:gd name="connsiteX59" fmla="*/ 3903080 w 5741575"/>
              <a:gd name="connsiteY59" fmla="*/ 241890 h 955271"/>
              <a:gd name="connsiteX60" fmla="*/ 4114838 w 5741575"/>
              <a:gd name="connsiteY60" fmla="*/ 238165 h 955271"/>
              <a:gd name="connsiteX61" fmla="*/ 4271023 w 5741575"/>
              <a:gd name="connsiteY61" fmla="*/ 241959 h 955271"/>
              <a:gd name="connsiteX62" fmla="*/ 4367397 w 5741575"/>
              <a:gd name="connsiteY62" fmla="*/ 271442 h 955271"/>
              <a:gd name="connsiteX63" fmla="*/ 4495366 w 5741575"/>
              <a:gd name="connsiteY63" fmla="*/ 271618 h 955271"/>
              <a:gd name="connsiteX64" fmla="*/ 4517347 w 5741575"/>
              <a:gd name="connsiteY64" fmla="*/ 275639 h 955271"/>
              <a:gd name="connsiteX65" fmla="*/ 4546116 w 5741575"/>
              <a:gd name="connsiteY65" fmla="*/ 268568 h 955271"/>
              <a:gd name="connsiteX66" fmla="*/ 4661259 w 5741575"/>
              <a:gd name="connsiteY66" fmla="*/ 238966 h 955271"/>
              <a:gd name="connsiteX67" fmla="*/ 4750403 w 5741575"/>
              <a:gd name="connsiteY67" fmla="*/ 204364 h 955271"/>
              <a:gd name="connsiteX68" fmla="*/ 4867614 w 5741575"/>
              <a:gd name="connsiteY68" fmla="*/ 208668 h 955271"/>
              <a:gd name="connsiteX69" fmla="*/ 4937036 w 5741575"/>
              <a:gd name="connsiteY69" fmla="*/ 195446 h 955271"/>
              <a:gd name="connsiteX70" fmla="*/ 5067740 w 5741575"/>
              <a:gd name="connsiteY70" fmla="*/ 172293 h 955271"/>
              <a:gd name="connsiteX71" fmla="*/ 5200247 w 5741575"/>
              <a:gd name="connsiteY71" fmla="*/ 142695 h 955271"/>
              <a:gd name="connsiteX72" fmla="*/ 5291963 w 5741575"/>
              <a:gd name="connsiteY72" fmla="*/ 139446 h 955271"/>
              <a:gd name="connsiteX73" fmla="*/ 5418472 w 5741575"/>
              <a:gd name="connsiteY73" fmla="*/ 89163 h 955271"/>
              <a:gd name="connsiteX74" fmla="*/ 5482354 w 5741575"/>
              <a:gd name="connsiteY74" fmla="*/ 69470 h 955271"/>
              <a:gd name="connsiteX75" fmla="*/ 5583280 w 5741575"/>
              <a:gd name="connsiteY75" fmla="*/ 49787 h 955271"/>
              <a:gd name="connsiteX76" fmla="*/ 5613766 w 5741575"/>
              <a:gd name="connsiteY76" fmla="*/ 41855 h 955271"/>
              <a:gd name="connsiteX77" fmla="*/ 5684952 w 5741575"/>
              <a:gd name="connsiteY77" fmla="*/ 26088 h 955271"/>
              <a:gd name="connsiteX78" fmla="*/ 5741575 w 5741575"/>
              <a:gd name="connsiteY78"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777227 w 5741575"/>
              <a:gd name="connsiteY43" fmla="*/ 368972 h 955271"/>
              <a:gd name="connsiteX44" fmla="*/ 2824768 w 5741575"/>
              <a:gd name="connsiteY44" fmla="*/ 361652 h 955271"/>
              <a:gd name="connsiteX45" fmla="*/ 2885545 w 5741575"/>
              <a:gd name="connsiteY45" fmla="*/ 372818 h 955271"/>
              <a:gd name="connsiteX46" fmla="*/ 3009558 w 5741575"/>
              <a:gd name="connsiteY46" fmla="*/ 370573 h 955271"/>
              <a:gd name="connsiteX47" fmla="*/ 3095010 w 5741575"/>
              <a:gd name="connsiteY47" fmla="*/ 332454 h 955271"/>
              <a:gd name="connsiteX48" fmla="*/ 3148998 w 5741575"/>
              <a:gd name="connsiteY48" fmla="*/ 315286 h 955271"/>
              <a:gd name="connsiteX49" fmla="*/ 3195264 w 5741575"/>
              <a:gd name="connsiteY49" fmla="*/ 293158 h 955271"/>
              <a:gd name="connsiteX50" fmla="*/ 3373785 w 5741575"/>
              <a:gd name="connsiteY50" fmla="*/ 255680 h 955271"/>
              <a:gd name="connsiteX51" fmla="*/ 3493851 w 5741575"/>
              <a:gd name="connsiteY51" fmla="*/ 240255 h 955271"/>
              <a:gd name="connsiteX52" fmla="*/ 3537470 w 5741575"/>
              <a:gd name="connsiteY52" fmla="*/ 241867 h 955271"/>
              <a:gd name="connsiteX53" fmla="*/ 3610489 w 5741575"/>
              <a:gd name="connsiteY53" fmla="*/ 244128 h 955271"/>
              <a:gd name="connsiteX54" fmla="*/ 3667539 w 5741575"/>
              <a:gd name="connsiteY54" fmla="*/ 263271 h 955271"/>
              <a:gd name="connsiteX55" fmla="*/ 3727614 w 5741575"/>
              <a:gd name="connsiteY55" fmla="*/ 258245 h 955271"/>
              <a:gd name="connsiteX56" fmla="*/ 3738369 w 5741575"/>
              <a:gd name="connsiteY56" fmla="*/ 234506 h 955271"/>
              <a:gd name="connsiteX57" fmla="*/ 3803670 w 5741575"/>
              <a:gd name="connsiteY57" fmla="*/ 236457 h 955271"/>
              <a:gd name="connsiteX58" fmla="*/ 3903080 w 5741575"/>
              <a:gd name="connsiteY58" fmla="*/ 241890 h 955271"/>
              <a:gd name="connsiteX59" fmla="*/ 4114838 w 5741575"/>
              <a:gd name="connsiteY59" fmla="*/ 238165 h 955271"/>
              <a:gd name="connsiteX60" fmla="*/ 4271023 w 5741575"/>
              <a:gd name="connsiteY60" fmla="*/ 241959 h 955271"/>
              <a:gd name="connsiteX61" fmla="*/ 4367397 w 5741575"/>
              <a:gd name="connsiteY61" fmla="*/ 271442 h 955271"/>
              <a:gd name="connsiteX62" fmla="*/ 4495366 w 5741575"/>
              <a:gd name="connsiteY62" fmla="*/ 271618 h 955271"/>
              <a:gd name="connsiteX63" fmla="*/ 4517347 w 5741575"/>
              <a:gd name="connsiteY63" fmla="*/ 275639 h 955271"/>
              <a:gd name="connsiteX64" fmla="*/ 4546116 w 5741575"/>
              <a:gd name="connsiteY64" fmla="*/ 268568 h 955271"/>
              <a:gd name="connsiteX65" fmla="*/ 4661259 w 5741575"/>
              <a:gd name="connsiteY65" fmla="*/ 238966 h 955271"/>
              <a:gd name="connsiteX66" fmla="*/ 4750403 w 5741575"/>
              <a:gd name="connsiteY66" fmla="*/ 204364 h 955271"/>
              <a:gd name="connsiteX67" fmla="*/ 4867614 w 5741575"/>
              <a:gd name="connsiteY67" fmla="*/ 208668 h 955271"/>
              <a:gd name="connsiteX68" fmla="*/ 4937036 w 5741575"/>
              <a:gd name="connsiteY68" fmla="*/ 195446 h 955271"/>
              <a:gd name="connsiteX69" fmla="*/ 5067740 w 5741575"/>
              <a:gd name="connsiteY69" fmla="*/ 172293 h 955271"/>
              <a:gd name="connsiteX70" fmla="*/ 5200247 w 5741575"/>
              <a:gd name="connsiteY70" fmla="*/ 142695 h 955271"/>
              <a:gd name="connsiteX71" fmla="*/ 5291963 w 5741575"/>
              <a:gd name="connsiteY71" fmla="*/ 139446 h 955271"/>
              <a:gd name="connsiteX72" fmla="*/ 5418472 w 5741575"/>
              <a:gd name="connsiteY72" fmla="*/ 89163 h 955271"/>
              <a:gd name="connsiteX73" fmla="*/ 5482354 w 5741575"/>
              <a:gd name="connsiteY73" fmla="*/ 69470 h 955271"/>
              <a:gd name="connsiteX74" fmla="*/ 5583280 w 5741575"/>
              <a:gd name="connsiteY74" fmla="*/ 49787 h 955271"/>
              <a:gd name="connsiteX75" fmla="*/ 5613766 w 5741575"/>
              <a:gd name="connsiteY75" fmla="*/ 41855 h 955271"/>
              <a:gd name="connsiteX76" fmla="*/ 5684952 w 5741575"/>
              <a:gd name="connsiteY76" fmla="*/ 26088 h 955271"/>
              <a:gd name="connsiteX77" fmla="*/ 5741575 w 5741575"/>
              <a:gd name="connsiteY77"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717296 w 5741575"/>
              <a:gd name="connsiteY42" fmla="*/ 362282 h 955271"/>
              <a:gd name="connsiteX43" fmla="*/ 2777227 w 5741575"/>
              <a:gd name="connsiteY43" fmla="*/ 368972 h 955271"/>
              <a:gd name="connsiteX44" fmla="*/ 2824768 w 5741575"/>
              <a:gd name="connsiteY44" fmla="*/ 361652 h 955271"/>
              <a:gd name="connsiteX45" fmla="*/ 2885545 w 5741575"/>
              <a:gd name="connsiteY45" fmla="*/ 372818 h 955271"/>
              <a:gd name="connsiteX46" fmla="*/ 3009558 w 5741575"/>
              <a:gd name="connsiteY46" fmla="*/ 370573 h 955271"/>
              <a:gd name="connsiteX47" fmla="*/ 3095010 w 5741575"/>
              <a:gd name="connsiteY47" fmla="*/ 332454 h 955271"/>
              <a:gd name="connsiteX48" fmla="*/ 3148998 w 5741575"/>
              <a:gd name="connsiteY48" fmla="*/ 315286 h 955271"/>
              <a:gd name="connsiteX49" fmla="*/ 3195264 w 5741575"/>
              <a:gd name="connsiteY49" fmla="*/ 293158 h 955271"/>
              <a:gd name="connsiteX50" fmla="*/ 3373785 w 5741575"/>
              <a:gd name="connsiteY50" fmla="*/ 255680 h 955271"/>
              <a:gd name="connsiteX51" fmla="*/ 3493851 w 5741575"/>
              <a:gd name="connsiteY51" fmla="*/ 240255 h 955271"/>
              <a:gd name="connsiteX52" fmla="*/ 3537470 w 5741575"/>
              <a:gd name="connsiteY52" fmla="*/ 241867 h 955271"/>
              <a:gd name="connsiteX53" fmla="*/ 3610489 w 5741575"/>
              <a:gd name="connsiteY53" fmla="*/ 244128 h 955271"/>
              <a:gd name="connsiteX54" fmla="*/ 3667539 w 5741575"/>
              <a:gd name="connsiteY54" fmla="*/ 263271 h 955271"/>
              <a:gd name="connsiteX55" fmla="*/ 3727614 w 5741575"/>
              <a:gd name="connsiteY55" fmla="*/ 258245 h 955271"/>
              <a:gd name="connsiteX56" fmla="*/ 3738369 w 5741575"/>
              <a:gd name="connsiteY56" fmla="*/ 234506 h 955271"/>
              <a:gd name="connsiteX57" fmla="*/ 3803670 w 5741575"/>
              <a:gd name="connsiteY57" fmla="*/ 236457 h 955271"/>
              <a:gd name="connsiteX58" fmla="*/ 3903080 w 5741575"/>
              <a:gd name="connsiteY58" fmla="*/ 241890 h 955271"/>
              <a:gd name="connsiteX59" fmla="*/ 4114838 w 5741575"/>
              <a:gd name="connsiteY59" fmla="*/ 238165 h 955271"/>
              <a:gd name="connsiteX60" fmla="*/ 4271023 w 5741575"/>
              <a:gd name="connsiteY60" fmla="*/ 241959 h 955271"/>
              <a:gd name="connsiteX61" fmla="*/ 4367397 w 5741575"/>
              <a:gd name="connsiteY61" fmla="*/ 271442 h 955271"/>
              <a:gd name="connsiteX62" fmla="*/ 4495366 w 5741575"/>
              <a:gd name="connsiteY62" fmla="*/ 271618 h 955271"/>
              <a:gd name="connsiteX63" fmla="*/ 4517347 w 5741575"/>
              <a:gd name="connsiteY63" fmla="*/ 275639 h 955271"/>
              <a:gd name="connsiteX64" fmla="*/ 4546116 w 5741575"/>
              <a:gd name="connsiteY64" fmla="*/ 268568 h 955271"/>
              <a:gd name="connsiteX65" fmla="*/ 4661259 w 5741575"/>
              <a:gd name="connsiteY65" fmla="*/ 238966 h 955271"/>
              <a:gd name="connsiteX66" fmla="*/ 4750403 w 5741575"/>
              <a:gd name="connsiteY66" fmla="*/ 204364 h 955271"/>
              <a:gd name="connsiteX67" fmla="*/ 4867614 w 5741575"/>
              <a:gd name="connsiteY67" fmla="*/ 208668 h 955271"/>
              <a:gd name="connsiteX68" fmla="*/ 4937036 w 5741575"/>
              <a:gd name="connsiteY68" fmla="*/ 195446 h 955271"/>
              <a:gd name="connsiteX69" fmla="*/ 5067740 w 5741575"/>
              <a:gd name="connsiteY69" fmla="*/ 172293 h 955271"/>
              <a:gd name="connsiteX70" fmla="*/ 5200247 w 5741575"/>
              <a:gd name="connsiteY70" fmla="*/ 142695 h 955271"/>
              <a:gd name="connsiteX71" fmla="*/ 5291963 w 5741575"/>
              <a:gd name="connsiteY71" fmla="*/ 139446 h 955271"/>
              <a:gd name="connsiteX72" fmla="*/ 5418472 w 5741575"/>
              <a:gd name="connsiteY72" fmla="*/ 89163 h 955271"/>
              <a:gd name="connsiteX73" fmla="*/ 5482354 w 5741575"/>
              <a:gd name="connsiteY73" fmla="*/ 69470 h 955271"/>
              <a:gd name="connsiteX74" fmla="*/ 5583280 w 5741575"/>
              <a:gd name="connsiteY74" fmla="*/ 49787 h 955271"/>
              <a:gd name="connsiteX75" fmla="*/ 5613766 w 5741575"/>
              <a:gd name="connsiteY75" fmla="*/ 41855 h 955271"/>
              <a:gd name="connsiteX76" fmla="*/ 5684952 w 5741575"/>
              <a:gd name="connsiteY76" fmla="*/ 26088 h 955271"/>
              <a:gd name="connsiteX77" fmla="*/ 5741575 w 5741575"/>
              <a:gd name="connsiteY77"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717296 w 5741575"/>
              <a:gd name="connsiteY42" fmla="*/ 362282 h 955271"/>
              <a:gd name="connsiteX43" fmla="*/ 2777227 w 5741575"/>
              <a:gd name="connsiteY43" fmla="*/ 368972 h 955271"/>
              <a:gd name="connsiteX44" fmla="*/ 2824768 w 5741575"/>
              <a:gd name="connsiteY44" fmla="*/ 361652 h 955271"/>
              <a:gd name="connsiteX45" fmla="*/ 2885545 w 5741575"/>
              <a:gd name="connsiteY45" fmla="*/ 372818 h 955271"/>
              <a:gd name="connsiteX46" fmla="*/ 3009558 w 5741575"/>
              <a:gd name="connsiteY46" fmla="*/ 370573 h 955271"/>
              <a:gd name="connsiteX47" fmla="*/ 3095010 w 5741575"/>
              <a:gd name="connsiteY47" fmla="*/ 332454 h 955271"/>
              <a:gd name="connsiteX48" fmla="*/ 3148998 w 5741575"/>
              <a:gd name="connsiteY48" fmla="*/ 315286 h 955271"/>
              <a:gd name="connsiteX49" fmla="*/ 3195264 w 5741575"/>
              <a:gd name="connsiteY49" fmla="*/ 293158 h 955271"/>
              <a:gd name="connsiteX50" fmla="*/ 3373785 w 5741575"/>
              <a:gd name="connsiteY50" fmla="*/ 255680 h 955271"/>
              <a:gd name="connsiteX51" fmla="*/ 3493851 w 5741575"/>
              <a:gd name="connsiteY51" fmla="*/ 240255 h 955271"/>
              <a:gd name="connsiteX52" fmla="*/ 3537470 w 5741575"/>
              <a:gd name="connsiteY52" fmla="*/ 241867 h 955271"/>
              <a:gd name="connsiteX53" fmla="*/ 3610489 w 5741575"/>
              <a:gd name="connsiteY53" fmla="*/ 244128 h 955271"/>
              <a:gd name="connsiteX54" fmla="*/ 3667539 w 5741575"/>
              <a:gd name="connsiteY54" fmla="*/ 263271 h 955271"/>
              <a:gd name="connsiteX55" fmla="*/ 3727614 w 5741575"/>
              <a:gd name="connsiteY55" fmla="*/ 258245 h 955271"/>
              <a:gd name="connsiteX56" fmla="*/ 3738369 w 5741575"/>
              <a:gd name="connsiteY56" fmla="*/ 234506 h 955271"/>
              <a:gd name="connsiteX57" fmla="*/ 3803670 w 5741575"/>
              <a:gd name="connsiteY57" fmla="*/ 236457 h 955271"/>
              <a:gd name="connsiteX58" fmla="*/ 3903080 w 5741575"/>
              <a:gd name="connsiteY58" fmla="*/ 241890 h 955271"/>
              <a:gd name="connsiteX59" fmla="*/ 4114838 w 5741575"/>
              <a:gd name="connsiteY59" fmla="*/ 238165 h 955271"/>
              <a:gd name="connsiteX60" fmla="*/ 4271023 w 5741575"/>
              <a:gd name="connsiteY60" fmla="*/ 241959 h 955271"/>
              <a:gd name="connsiteX61" fmla="*/ 4367397 w 5741575"/>
              <a:gd name="connsiteY61" fmla="*/ 271442 h 955271"/>
              <a:gd name="connsiteX62" fmla="*/ 4495366 w 5741575"/>
              <a:gd name="connsiteY62" fmla="*/ 271618 h 955271"/>
              <a:gd name="connsiteX63" fmla="*/ 4517347 w 5741575"/>
              <a:gd name="connsiteY63" fmla="*/ 275639 h 955271"/>
              <a:gd name="connsiteX64" fmla="*/ 4546116 w 5741575"/>
              <a:gd name="connsiteY64" fmla="*/ 268568 h 955271"/>
              <a:gd name="connsiteX65" fmla="*/ 4661259 w 5741575"/>
              <a:gd name="connsiteY65" fmla="*/ 238966 h 955271"/>
              <a:gd name="connsiteX66" fmla="*/ 4750403 w 5741575"/>
              <a:gd name="connsiteY66" fmla="*/ 204364 h 955271"/>
              <a:gd name="connsiteX67" fmla="*/ 4867614 w 5741575"/>
              <a:gd name="connsiteY67" fmla="*/ 208668 h 955271"/>
              <a:gd name="connsiteX68" fmla="*/ 4937036 w 5741575"/>
              <a:gd name="connsiteY68" fmla="*/ 195446 h 955271"/>
              <a:gd name="connsiteX69" fmla="*/ 5067740 w 5741575"/>
              <a:gd name="connsiteY69" fmla="*/ 172293 h 955271"/>
              <a:gd name="connsiteX70" fmla="*/ 5200247 w 5741575"/>
              <a:gd name="connsiteY70" fmla="*/ 142695 h 955271"/>
              <a:gd name="connsiteX71" fmla="*/ 5276878 w 5741575"/>
              <a:gd name="connsiteY71" fmla="*/ 125833 h 955271"/>
              <a:gd name="connsiteX72" fmla="*/ 5418472 w 5741575"/>
              <a:gd name="connsiteY72" fmla="*/ 89163 h 955271"/>
              <a:gd name="connsiteX73" fmla="*/ 5482354 w 5741575"/>
              <a:gd name="connsiteY73" fmla="*/ 69470 h 955271"/>
              <a:gd name="connsiteX74" fmla="*/ 5583280 w 5741575"/>
              <a:gd name="connsiteY74" fmla="*/ 49787 h 955271"/>
              <a:gd name="connsiteX75" fmla="*/ 5613766 w 5741575"/>
              <a:gd name="connsiteY75" fmla="*/ 41855 h 955271"/>
              <a:gd name="connsiteX76" fmla="*/ 5684952 w 5741575"/>
              <a:gd name="connsiteY76" fmla="*/ 26088 h 955271"/>
              <a:gd name="connsiteX77" fmla="*/ 5741575 w 5741575"/>
              <a:gd name="connsiteY77"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717296 w 5741575"/>
              <a:gd name="connsiteY42" fmla="*/ 362282 h 955271"/>
              <a:gd name="connsiteX43" fmla="*/ 2777227 w 5741575"/>
              <a:gd name="connsiteY43" fmla="*/ 368972 h 955271"/>
              <a:gd name="connsiteX44" fmla="*/ 2824768 w 5741575"/>
              <a:gd name="connsiteY44" fmla="*/ 361652 h 955271"/>
              <a:gd name="connsiteX45" fmla="*/ 2885545 w 5741575"/>
              <a:gd name="connsiteY45" fmla="*/ 372818 h 955271"/>
              <a:gd name="connsiteX46" fmla="*/ 3009558 w 5741575"/>
              <a:gd name="connsiteY46" fmla="*/ 370573 h 955271"/>
              <a:gd name="connsiteX47" fmla="*/ 3095010 w 5741575"/>
              <a:gd name="connsiteY47" fmla="*/ 332454 h 955271"/>
              <a:gd name="connsiteX48" fmla="*/ 3148998 w 5741575"/>
              <a:gd name="connsiteY48" fmla="*/ 315286 h 955271"/>
              <a:gd name="connsiteX49" fmla="*/ 3195264 w 5741575"/>
              <a:gd name="connsiteY49" fmla="*/ 293158 h 955271"/>
              <a:gd name="connsiteX50" fmla="*/ 3373785 w 5741575"/>
              <a:gd name="connsiteY50" fmla="*/ 255680 h 955271"/>
              <a:gd name="connsiteX51" fmla="*/ 3493851 w 5741575"/>
              <a:gd name="connsiteY51" fmla="*/ 240255 h 955271"/>
              <a:gd name="connsiteX52" fmla="*/ 3537470 w 5741575"/>
              <a:gd name="connsiteY52" fmla="*/ 241867 h 955271"/>
              <a:gd name="connsiteX53" fmla="*/ 3610489 w 5741575"/>
              <a:gd name="connsiteY53" fmla="*/ 244128 h 955271"/>
              <a:gd name="connsiteX54" fmla="*/ 3667539 w 5741575"/>
              <a:gd name="connsiteY54" fmla="*/ 263271 h 955271"/>
              <a:gd name="connsiteX55" fmla="*/ 3727614 w 5741575"/>
              <a:gd name="connsiteY55" fmla="*/ 258245 h 955271"/>
              <a:gd name="connsiteX56" fmla="*/ 3738369 w 5741575"/>
              <a:gd name="connsiteY56" fmla="*/ 234506 h 955271"/>
              <a:gd name="connsiteX57" fmla="*/ 3803670 w 5741575"/>
              <a:gd name="connsiteY57" fmla="*/ 236457 h 955271"/>
              <a:gd name="connsiteX58" fmla="*/ 3903080 w 5741575"/>
              <a:gd name="connsiteY58" fmla="*/ 241890 h 955271"/>
              <a:gd name="connsiteX59" fmla="*/ 4114838 w 5741575"/>
              <a:gd name="connsiteY59" fmla="*/ 238165 h 955271"/>
              <a:gd name="connsiteX60" fmla="*/ 4271023 w 5741575"/>
              <a:gd name="connsiteY60" fmla="*/ 241959 h 955271"/>
              <a:gd name="connsiteX61" fmla="*/ 4367397 w 5741575"/>
              <a:gd name="connsiteY61" fmla="*/ 271442 h 955271"/>
              <a:gd name="connsiteX62" fmla="*/ 4495366 w 5741575"/>
              <a:gd name="connsiteY62" fmla="*/ 271618 h 955271"/>
              <a:gd name="connsiteX63" fmla="*/ 4517347 w 5741575"/>
              <a:gd name="connsiteY63" fmla="*/ 275639 h 955271"/>
              <a:gd name="connsiteX64" fmla="*/ 4546116 w 5741575"/>
              <a:gd name="connsiteY64" fmla="*/ 268568 h 955271"/>
              <a:gd name="connsiteX65" fmla="*/ 4661259 w 5741575"/>
              <a:gd name="connsiteY65" fmla="*/ 238966 h 955271"/>
              <a:gd name="connsiteX66" fmla="*/ 4750403 w 5741575"/>
              <a:gd name="connsiteY66" fmla="*/ 204364 h 955271"/>
              <a:gd name="connsiteX67" fmla="*/ 4867614 w 5741575"/>
              <a:gd name="connsiteY67" fmla="*/ 208668 h 955271"/>
              <a:gd name="connsiteX68" fmla="*/ 4937036 w 5741575"/>
              <a:gd name="connsiteY68" fmla="*/ 195446 h 955271"/>
              <a:gd name="connsiteX69" fmla="*/ 5067740 w 5741575"/>
              <a:gd name="connsiteY69" fmla="*/ 172293 h 955271"/>
              <a:gd name="connsiteX70" fmla="*/ 5200247 w 5741575"/>
              <a:gd name="connsiteY70" fmla="*/ 142695 h 955271"/>
              <a:gd name="connsiteX71" fmla="*/ 5276878 w 5741575"/>
              <a:gd name="connsiteY71" fmla="*/ 125833 h 955271"/>
              <a:gd name="connsiteX72" fmla="*/ 5418472 w 5741575"/>
              <a:gd name="connsiteY72" fmla="*/ 89163 h 955271"/>
              <a:gd name="connsiteX73" fmla="*/ 5482354 w 5741575"/>
              <a:gd name="connsiteY73" fmla="*/ 69470 h 955271"/>
              <a:gd name="connsiteX74" fmla="*/ 5583280 w 5741575"/>
              <a:gd name="connsiteY74" fmla="*/ 49787 h 955271"/>
              <a:gd name="connsiteX75" fmla="*/ 5613766 w 5741575"/>
              <a:gd name="connsiteY75" fmla="*/ 41855 h 955271"/>
              <a:gd name="connsiteX76" fmla="*/ 5684952 w 5741575"/>
              <a:gd name="connsiteY76" fmla="*/ 26088 h 955271"/>
              <a:gd name="connsiteX77" fmla="*/ 5741575 w 5741575"/>
              <a:gd name="connsiteY77"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717296 w 5741575"/>
              <a:gd name="connsiteY42" fmla="*/ 362282 h 955271"/>
              <a:gd name="connsiteX43" fmla="*/ 2777227 w 5741575"/>
              <a:gd name="connsiteY43" fmla="*/ 368972 h 955271"/>
              <a:gd name="connsiteX44" fmla="*/ 2824768 w 5741575"/>
              <a:gd name="connsiteY44" fmla="*/ 361652 h 955271"/>
              <a:gd name="connsiteX45" fmla="*/ 2885545 w 5741575"/>
              <a:gd name="connsiteY45" fmla="*/ 372818 h 955271"/>
              <a:gd name="connsiteX46" fmla="*/ 3009558 w 5741575"/>
              <a:gd name="connsiteY46" fmla="*/ 370573 h 955271"/>
              <a:gd name="connsiteX47" fmla="*/ 3095010 w 5741575"/>
              <a:gd name="connsiteY47" fmla="*/ 332454 h 955271"/>
              <a:gd name="connsiteX48" fmla="*/ 3148998 w 5741575"/>
              <a:gd name="connsiteY48" fmla="*/ 315286 h 955271"/>
              <a:gd name="connsiteX49" fmla="*/ 3195264 w 5741575"/>
              <a:gd name="connsiteY49" fmla="*/ 293158 h 955271"/>
              <a:gd name="connsiteX50" fmla="*/ 3373785 w 5741575"/>
              <a:gd name="connsiteY50" fmla="*/ 255680 h 955271"/>
              <a:gd name="connsiteX51" fmla="*/ 3493851 w 5741575"/>
              <a:gd name="connsiteY51" fmla="*/ 240255 h 955271"/>
              <a:gd name="connsiteX52" fmla="*/ 3537470 w 5741575"/>
              <a:gd name="connsiteY52" fmla="*/ 241867 h 955271"/>
              <a:gd name="connsiteX53" fmla="*/ 3610489 w 5741575"/>
              <a:gd name="connsiteY53" fmla="*/ 244128 h 955271"/>
              <a:gd name="connsiteX54" fmla="*/ 3667539 w 5741575"/>
              <a:gd name="connsiteY54" fmla="*/ 263271 h 955271"/>
              <a:gd name="connsiteX55" fmla="*/ 3727614 w 5741575"/>
              <a:gd name="connsiteY55" fmla="*/ 258245 h 955271"/>
              <a:gd name="connsiteX56" fmla="*/ 3738369 w 5741575"/>
              <a:gd name="connsiteY56" fmla="*/ 234506 h 955271"/>
              <a:gd name="connsiteX57" fmla="*/ 3803670 w 5741575"/>
              <a:gd name="connsiteY57" fmla="*/ 236457 h 955271"/>
              <a:gd name="connsiteX58" fmla="*/ 3903080 w 5741575"/>
              <a:gd name="connsiteY58" fmla="*/ 241890 h 955271"/>
              <a:gd name="connsiteX59" fmla="*/ 4114838 w 5741575"/>
              <a:gd name="connsiteY59" fmla="*/ 238165 h 955271"/>
              <a:gd name="connsiteX60" fmla="*/ 4271023 w 5741575"/>
              <a:gd name="connsiteY60" fmla="*/ 241959 h 955271"/>
              <a:gd name="connsiteX61" fmla="*/ 4367397 w 5741575"/>
              <a:gd name="connsiteY61" fmla="*/ 271442 h 955271"/>
              <a:gd name="connsiteX62" fmla="*/ 4495366 w 5741575"/>
              <a:gd name="connsiteY62" fmla="*/ 271618 h 955271"/>
              <a:gd name="connsiteX63" fmla="*/ 4517347 w 5741575"/>
              <a:gd name="connsiteY63" fmla="*/ 275639 h 955271"/>
              <a:gd name="connsiteX64" fmla="*/ 4546116 w 5741575"/>
              <a:gd name="connsiteY64" fmla="*/ 268568 h 955271"/>
              <a:gd name="connsiteX65" fmla="*/ 4661259 w 5741575"/>
              <a:gd name="connsiteY65" fmla="*/ 238966 h 955271"/>
              <a:gd name="connsiteX66" fmla="*/ 4750403 w 5741575"/>
              <a:gd name="connsiteY66" fmla="*/ 204364 h 955271"/>
              <a:gd name="connsiteX67" fmla="*/ 4867614 w 5741575"/>
              <a:gd name="connsiteY67" fmla="*/ 208668 h 955271"/>
              <a:gd name="connsiteX68" fmla="*/ 4937036 w 5741575"/>
              <a:gd name="connsiteY68" fmla="*/ 195446 h 955271"/>
              <a:gd name="connsiteX69" fmla="*/ 5067740 w 5741575"/>
              <a:gd name="connsiteY69" fmla="*/ 172293 h 955271"/>
              <a:gd name="connsiteX70" fmla="*/ 5200247 w 5741575"/>
              <a:gd name="connsiteY70" fmla="*/ 142695 h 955271"/>
              <a:gd name="connsiteX71" fmla="*/ 5276878 w 5741575"/>
              <a:gd name="connsiteY71" fmla="*/ 125833 h 955271"/>
              <a:gd name="connsiteX72" fmla="*/ 5373216 w 5741575"/>
              <a:gd name="connsiteY72" fmla="*/ 102777 h 955271"/>
              <a:gd name="connsiteX73" fmla="*/ 5482354 w 5741575"/>
              <a:gd name="connsiteY73" fmla="*/ 69470 h 955271"/>
              <a:gd name="connsiteX74" fmla="*/ 5583280 w 5741575"/>
              <a:gd name="connsiteY74" fmla="*/ 49787 h 955271"/>
              <a:gd name="connsiteX75" fmla="*/ 5613766 w 5741575"/>
              <a:gd name="connsiteY75" fmla="*/ 41855 h 955271"/>
              <a:gd name="connsiteX76" fmla="*/ 5684952 w 5741575"/>
              <a:gd name="connsiteY76" fmla="*/ 26088 h 955271"/>
              <a:gd name="connsiteX77" fmla="*/ 5741575 w 5741575"/>
              <a:gd name="connsiteY77"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717296 w 5741575"/>
              <a:gd name="connsiteY42" fmla="*/ 362282 h 955271"/>
              <a:gd name="connsiteX43" fmla="*/ 2777227 w 5741575"/>
              <a:gd name="connsiteY43" fmla="*/ 368972 h 955271"/>
              <a:gd name="connsiteX44" fmla="*/ 2824768 w 5741575"/>
              <a:gd name="connsiteY44" fmla="*/ 361652 h 955271"/>
              <a:gd name="connsiteX45" fmla="*/ 2885545 w 5741575"/>
              <a:gd name="connsiteY45" fmla="*/ 372818 h 955271"/>
              <a:gd name="connsiteX46" fmla="*/ 3009558 w 5741575"/>
              <a:gd name="connsiteY46" fmla="*/ 370573 h 955271"/>
              <a:gd name="connsiteX47" fmla="*/ 3095010 w 5741575"/>
              <a:gd name="connsiteY47" fmla="*/ 332454 h 955271"/>
              <a:gd name="connsiteX48" fmla="*/ 3148998 w 5741575"/>
              <a:gd name="connsiteY48" fmla="*/ 315286 h 955271"/>
              <a:gd name="connsiteX49" fmla="*/ 3195264 w 5741575"/>
              <a:gd name="connsiteY49" fmla="*/ 293158 h 955271"/>
              <a:gd name="connsiteX50" fmla="*/ 3373785 w 5741575"/>
              <a:gd name="connsiteY50" fmla="*/ 255680 h 955271"/>
              <a:gd name="connsiteX51" fmla="*/ 3493851 w 5741575"/>
              <a:gd name="connsiteY51" fmla="*/ 240255 h 955271"/>
              <a:gd name="connsiteX52" fmla="*/ 3537470 w 5741575"/>
              <a:gd name="connsiteY52" fmla="*/ 241867 h 955271"/>
              <a:gd name="connsiteX53" fmla="*/ 3610489 w 5741575"/>
              <a:gd name="connsiteY53" fmla="*/ 244128 h 955271"/>
              <a:gd name="connsiteX54" fmla="*/ 3667539 w 5741575"/>
              <a:gd name="connsiteY54" fmla="*/ 263271 h 955271"/>
              <a:gd name="connsiteX55" fmla="*/ 3727614 w 5741575"/>
              <a:gd name="connsiteY55" fmla="*/ 258245 h 955271"/>
              <a:gd name="connsiteX56" fmla="*/ 3738369 w 5741575"/>
              <a:gd name="connsiteY56" fmla="*/ 234506 h 955271"/>
              <a:gd name="connsiteX57" fmla="*/ 3803670 w 5741575"/>
              <a:gd name="connsiteY57" fmla="*/ 236457 h 955271"/>
              <a:gd name="connsiteX58" fmla="*/ 3903080 w 5741575"/>
              <a:gd name="connsiteY58" fmla="*/ 241890 h 955271"/>
              <a:gd name="connsiteX59" fmla="*/ 4114838 w 5741575"/>
              <a:gd name="connsiteY59" fmla="*/ 238165 h 955271"/>
              <a:gd name="connsiteX60" fmla="*/ 4271023 w 5741575"/>
              <a:gd name="connsiteY60" fmla="*/ 241959 h 955271"/>
              <a:gd name="connsiteX61" fmla="*/ 4367397 w 5741575"/>
              <a:gd name="connsiteY61" fmla="*/ 271442 h 955271"/>
              <a:gd name="connsiteX62" fmla="*/ 4495366 w 5741575"/>
              <a:gd name="connsiteY62" fmla="*/ 271618 h 955271"/>
              <a:gd name="connsiteX63" fmla="*/ 4517347 w 5741575"/>
              <a:gd name="connsiteY63" fmla="*/ 275639 h 955271"/>
              <a:gd name="connsiteX64" fmla="*/ 4546116 w 5741575"/>
              <a:gd name="connsiteY64" fmla="*/ 268568 h 955271"/>
              <a:gd name="connsiteX65" fmla="*/ 4661259 w 5741575"/>
              <a:gd name="connsiteY65" fmla="*/ 238966 h 955271"/>
              <a:gd name="connsiteX66" fmla="*/ 4750403 w 5741575"/>
              <a:gd name="connsiteY66" fmla="*/ 204364 h 955271"/>
              <a:gd name="connsiteX67" fmla="*/ 4867614 w 5741575"/>
              <a:gd name="connsiteY67" fmla="*/ 208668 h 955271"/>
              <a:gd name="connsiteX68" fmla="*/ 4937036 w 5741575"/>
              <a:gd name="connsiteY68" fmla="*/ 195446 h 955271"/>
              <a:gd name="connsiteX69" fmla="*/ 5067740 w 5741575"/>
              <a:gd name="connsiteY69" fmla="*/ 172293 h 955271"/>
              <a:gd name="connsiteX70" fmla="*/ 5200247 w 5741575"/>
              <a:gd name="connsiteY70" fmla="*/ 142695 h 955271"/>
              <a:gd name="connsiteX71" fmla="*/ 5276878 w 5741575"/>
              <a:gd name="connsiteY71" fmla="*/ 125833 h 955271"/>
              <a:gd name="connsiteX72" fmla="*/ 5373216 w 5741575"/>
              <a:gd name="connsiteY72" fmla="*/ 111851 h 955271"/>
              <a:gd name="connsiteX73" fmla="*/ 5482354 w 5741575"/>
              <a:gd name="connsiteY73" fmla="*/ 69470 h 955271"/>
              <a:gd name="connsiteX74" fmla="*/ 5583280 w 5741575"/>
              <a:gd name="connsiteY74" fmla="*/ 49787 h 955271"/>
              <a:gd name="connsiteX75" fmla="*/ 5613766 w 5741575"/>
              <a:gd name="connsiteY75" fmla="*/ 41855 h 955271"/>
              <a:gd name="connsiteX76" fmla="*/ 5684952 w 5741575"/>
              <a:gd name="connsiteY76" fmla="*/ 26088 h 955271"/>
              <a:gd name="connsiteX77" fmla="*/ 5741575 w 5741575"/>
              <a:gd name="connsiteY77"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717296 w 5741575"/>
              <a:gd name="connsiteY42" fmla="*/ 362282 h 955271"/>
              <a:gd name="connsiteX43" fmla="*/ 2777227 w 5741575"/>
              <a:gd name="connsiteY43" fmla="*/ 368972 h 955271"/>
              <a:gd name="connsiteX44" fmla="*/ 2824768 w 5741575"/>
              <a:gd name="connsiteY44" fmla="*/ 361652 h 955271"/>
              <a:gd name="connsiteX45" fmla="*/ 2885545 w 5741575"/>
              <a:gd name="connsiteY45" fmla="*/ 372818 h 955271"/>
              <a:gd name="connsiteX46" fmla="*/ 3009558 w 5741575"/>
              <a:gd name="connsiteY46" fmla="*/ 370573 h 955271"/>
              <a:gd name="connsiteX47" fmla="*/ 3095010 w 5741575"/>
              <a:gd name="connsiteY47" fmla="*/ 332454 h 955271"/>
              <a:gd name="connsiteX48" fmla="*/ 3148998 w 5741575"/>
              <a:gd name="connsiteY48" fmla="*/ 315286 h 955271"/>
              <a:gd name="connsiteX49" fmla="*/ 3195264 w 5741575"/>
              <a:gd name="connsiteY49" fmla="*/ 293158 h 955271"/>
              <a:gd name="connsiteX50" fmla="*/ 3373785 w 5741575"/>
              <a:gd name="connsiteY50" fmla="*/ 255680 h 955271"/>
              <a:gd name="connsiteX51" fmla="*/ 3493851 w 5741575"/>
              <a:gd name="connsiteY51" fmla="*/ 240255 h 955271"/>
              <a:gd name="connsiteX52" fmla="*/ 3537470 w 5741575"/>
              <a:gd name="connsiteY52" fmla="*/ 241867 h 955271"/>
              <a:gd name="connsiteX53" fmla="*/ 3610489 w 5741575"/>
              <a:gd name="connsiteY53" fmla="*/ 244128 h 955271"/>
              <a:gd name="connsiteX54" fmla="*/ 3667539 w 5741575"/>
              <a:gd name="connsiteY54" fmla="*/ 263271 h 955271"/>
              <a:gd name="connsiteX55" fmla="*/ 3727614 w 5741575"/>
              <a:gd name="connsiteY55" fmla="*/ 258245 h 955271"/>
              <a:gd name="connsiteX56" fmla="*/ 3738369 w 5741575"/>
              <a:gd name="connsiteY56" fmla="*/ 234506 h 955271"/>
              <a:gd name="connsiteX57" fmla="*/ 3803670 w 5741575"/>
              <a:gd name="connsiteY57" fmla="*/ 236457 h 955271"/>
              <a:gd name="connsiteX58" fmla="*/ 3903080 w 5741575"/>
              <a:gd name="connsiteY58" fmla="*/ 241890 h 955271"/>
              <a:gd name="connsiteX59" fmla="*/ 4114838 w 5741575"/>
              <a:gd name="connsiteY59" fmla="*/ 238165 h 955271"/>
              <a:gd name="connsiteX60" fmla="*/ 4271023 w 5741575"/>
              <a:gd name="connsiteY60" fmla="*/ 241959 h 955271"/>
              <a:gd name="connsiteX61" fmla="*/ 4367397 w 5741575"/>
              <a:gd name="connsiteY61" fmla="*/ 271442 h 955271"/>
              <a:gd name="connsiteX62" fmla="*/ 4495366 w 5741575"/>
              <a:gd name="connsiteY62" fmla="*/ 271618 h 955271"/>
              <a:gd name="connsiteX63" fmla="*/ 4517347 w 5741575"/>
              <a:gd name="connsiteY63" fmla="*/ 275639 h 955271"/>
              <a:gd name="connsiteX64" fmla="*/ 4546116 w 5741575"/>
              <a:gd name="connsiteY64" fmla="*/ 268568 h 955271"/>
              <a:gd name="connsiteX65" fmla="*/ 4661259 w 5741575"/>
              <a:gd name="connsiteY65" fmla="*/ 238966 h 955271"/>
              <a:gd name="connsiteX66" fmla="*/ 4750403 w 5741575"/>
              <a:gd name="connsiteY66" fmla="*/ 204364 h 955271"/>
              <a:gd name="connsiteX67" fmla="*/ 4867614 w 5741575"/>
              <a:gd name="connsiteY67" fmla="*/ 208668 h 955271"/>
              <a:gd name="connsiteX68" fmla="*/ 4937036 w 5741575"/>
              <a:gd name="connsiteY68" fmla="*/ 195446 h 955271"/>
              <a:gd name="connsiteX69" fmla="*/ 5067740 w 5741575"/>
              <a:gd name="connsiteY69" fmla="*/ 172293 h 955271"/>
              <a:gd name="connsiteX70" fmla="*/ 5200247 w 5741575"/>
              <a:gd name="connsiteY70" fmla="*/ 142695 h 955271"/>
              <a:gd name="connsiteX71" fmla="*/ 5276878 w 5741575"/>
              <a:gd name="connsiteY71" fmla="*/ 125833 h 955271"/>
              <a:gd name="connsiteX72" fmla="*/ 5373216 w 5741575"/>
              <a:gd name="connsiteY72" fmla="*/ 111851 h 955271"/>
              <a:gd name="connsiteX73" fmla="*/ 5482354 w 5741575"/>
              <a:gd name="connsiteY73" fmla="*/ 69470 h 955271"/>
              <a:gd name="connsiteX74" fmla="*/ 5583280 w 5741575"/>
              <a:gd name="connsiteY74" fmla="*/ 49787 h 955271"/>
              <a:gd name="connsiteX75" fmla="*/ 5613766 w 5741575"/>
              <a:gd name="connsiteY75" fmla="*/ 41855 h 955271"/>
              <a:gd name="connsiteX76" fmla="*/ 5684952 w 5741575"/>
              <a:gd name="connsiteY76" fmla="*/ 26088 h 955271"/>
              <a:gd name="connsiteX77" fmla="*/ 5741575 w 5741575"/>
              <a:gd name="connsiteY77" fmla="*/ 0 h 955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5741575" h="955271">
                <a:moveTo>
                  <a:pt x="5741575" y="0"/>
                </a:moveTo>
                <a:lnTo>
                  <a:pt x="5741575" y="955271"/>
                </a:lnTo>
                <a:lnTo>
                  <a:pt x="0" y="955271"/>
                </a:lnTo>
                <a:lnTo>
                  <a:pt x="8558" y="953971"/>
                </a:lnTo>
                <a:lnTo>
                  <a:pt x="16894" y="953847"/>
                </a:lnTo>
                <a:cubicBezTo>
                  <a:pt x="22474" y="953361"/>
                  <a:pt x="25973" y="952524"/>
                  <a:pt x="28156" y="951374"/>
                </a:cubicBezTo>
                <a:cubicBezTo>
                  <a:pt x="28201" y="951240"/>
                  <a:pt x="28247" y="951105"/>
                  <a:pt x="28293" y="950971"/>
                </a:cubicBezTo>
                <a:lnTo>
                  <a:pt x="59229" y="903950"/>
                </a:lnTo>
                <a:cubicBezTo>
                  <a:pt x="79290" y="895144"/>
                  <a:pt x="126084" y="908630"/>
                  <a:pt x="148657" y="898134"/>
                </a:cubicBezTo>
                <a:cubicBezTo>
                  <a:pt x="172173" y="896348"/>
                  <a:pt x="191809" y="908449"/>
                  <a:pt x="174554" y="886351"/>
                </a:cubicBezTo>
                <a:cubicBezTo>
                  <a:pt x="182014" y="885083"/>
                  <a:pt x="185699" y="882087"/>
                  <a:pt x="187633" y="878226"/>
                </a:cubicBezTo>
                <a:cubicBezTo>
                  <a:pt x="187742" y="877663"/>
                  <a:pt x="187852" y="877101"/>
                  <a:pt x="187961" y="876538"/>
                </a:cubicBezTo>
                <a:lnTo>
                  <a:pt x="240501" y="873150"/>
                </a:lnTo>
                <a:lnTo>
                  <a:pt x="246345" y="869942"/>
                </a:lnTo>
                <a:lnTo>
                  <a:pt x="306299" y="873609"/>
                </a:lnTo>
                <a:cubicBezTo>
                  <a:pt x="312531" y="875279"/>
                  <a:pt x="320316" y="874896"/>
                  <a:pt x="331571" y="869866"/>
                </a:cubicBezTo>
                <a:lnTo>
                  <a:pt x="384157" y="867971"/>
                </a:lnTo>
                <a:lnTo>
                  <a:pt x="477637" y="870334"/>
                </a:lnTo>
                <a:cubicBezTo>
                  <a:pt x="485456" y="872042"/>
                  <a:pt x="563433" y="825458"/>
                  <a:pt x="570239" y="829596"/>
                </a:cubicBezTo>
                <a:cubicBezTo>
                  <a:pt x="641939" y="824282"/>
                  <a:pt x="685473" y="832029"/>
                  <a:pt x="772070" y="820296"/>
                </a:cubicBezTo>
                <a:cubicBezTo>
                  <a:pt x="833120" y="817018"/>
                  <a:pt x="871984" y="794388"/>
                  <a:pt x="948872" y="772201"/>
                </a:cubicBezTo>
                <a:cubicBezTo>
                  <a:pt x="1011630" y="801590"/>
                  <a:pt x="1039188" y="762914"/>
                  <a:pt x="1127089" y="746926"/>
                </a:cubicBezTo>
                <a:cubicBezTo>
                  <a:pt x="1186739" y="737882"/>
                  <a:pt x="1185110" y="732158"/>
                  <a:pt x="1226314" y="722473"/>
                </a:cubicBezTo>
                <a:cubicBezTo>
                  <a:pt x="1234331" y="718091"/>
                  <a:pt x="1271693" y="717214"/>
                  <a:pt x="1278773" y="711503"/>
                </a:cubicBezTo>
                <a:lnTo>
                  <a:pt x="1317691" y="708529"/>
                </a:lnTo>
                <a:lnTo>
                  <a:pt x="1360404" y="675922"/>
                </a:lnTo>
                <a:lnTo>
                  <a:pt x="1412292" y="670793"/>
                </a:lnTo>
                <a:lnTo>
                  <a:pt x="1494753" y="644686"/>
                </a:lnTo>
                <a:cubicBezTo>
                  <a:pt x="1542884" y="655944"/>
                  <a:pt x="1556151" y="606226"/>
                  <a:pt x="1616217" y="622107"/>
                </a:cubicBezTo>
                <a:cubicBezTo>
                  <a:pt x="1637755" y="624837"/>
                  <a:pt x="1701030" y="614257"/>
                  <a:pt x="1710928" y="600666"/>
                </a:cubicBezTo>
                <a:cubicBezTo>
                  <a:pt x="1723693" y="596072"/>
                  <a:pt x="1739861" y="597834"/>
                  <a:pt x="1743718" y="584327"/>
                </a:cubicBezTo>
                <a:cubicBezTo>
                  <a:pt x="1770860" y="572571"/>
                  <a:pt x="1832996" y="545585"/>
                  <a:pt x="1873778" y="530130"/>
                </a:cubicBezTo>
                <a:cubicBezTo>
                  <a:pt x="1902425" y="541995"/>
                  <a:pt x="1929013" y="504913"/>
                  <a:pt x="1988411" y="491599"/>
                </a:cubicBezTo>
                <a:cubicBezTo>
                  <a:pt x="2020077" y="505546"/>
                  <a:pt x="2028363" y="482381"/>
                  <a:pt x="2085507" y="498527"/>
                </a:cubicBezTo>
                <a:cubicBezTo>
                  <a:pt x="2086719" y="495769"/>
                  <a:pt x="2088490" y="493104"/>
                  <a:pt x="2090767" y="490616"/>
                </a:cubicBezTo>
                <a:cubicBezTo>
                  <a:pt x="2103992" y="476161"/>
                  <a:pt x="2131025" y="470659"/>
                  <a:pt x="2151143" y="478332"/>
                </a:cubicBezTo>
                <a:cubicBezTo>
                  <a:pt x="2240088" y="497642"/>
                  <a:pt x="2310118" y="483043"/>
                  <a:pt x="2378710" y="477570"/>
                </a:cubicBezTo>
                <a:cubicBezTo>
                  <a:pt x="2454975" y="467585"/>
                  <a:pt x="2391576" y="437831"/>
                  <a:pt x="2496256" y="452396"/>
                </a:cubicBezTo>
                <a:cubicBezTo>
                  <a:pt x="2501503" y="436899"/>
                  <a:pt x="2513119" y="433980"/>
                  <a:pt x="2535387" y="436645"/>
                </a:cubicBezTo>
                <a:cubicBezTo>
                  <a:pt x="2572084" y="430778"/>
                  <a:pt x="2557124" y="397207"/>
                  <a:pt x="2601109" y="410678"/>
                </a:cubicBezTo>
                <a:cubicBezTo>
                  <a:pt x="2588000" y="393616"/>
                  <a:pt x="2667428" y="390302"/>
                  <a:pt x="2643855" y="374482"/>
                </a:cubicBezTo>
                <a:cubicBezTo>
                  <a:pt x="2648277" y="369169"/>
                  <a:pt x="2645486" y="367874"/>
                  <a:pt x="2657726" y="365841"/>
                </a:cubicBezTo>
                <a:cubicBezTo>
                  <a:pt x="2669966" y="363808"/>
                  <a:pt x="2707566" y="363569"/>
                  <a:pt x="2717296" y="362282"/>
                </a:cubicBezTo>
                <a:lnTo>
                  <a:pt x="2777227" y="368972"/>
                </a:lnTo>
                <a:lnTo>
                  <a:pt x="2824768" y="361652"/>
                </a:lnTo>
                <a:lnTo>
                  <a:pt x="2885545" y="372818"/>
                </a:lnTo>
                <a:cubicBezTo>
                  <a:pt x="2905895" y="352581"/>
                  <a:pt x="2948591" y="377825"/>
                  <a:pt x="3009558" y="370573"/>
                </a:cubicBezTo>
                <a:cubicBezTo>
                  <a:pt x="3031640" y="347442"/>
                  <a:pt x="3050695" y="365935"/>
                  <a:pt x="3095010" y="332454"/>
                </a:cubicBezTo>
                <a:cubicBezTo>
                  <a:pt x="3097485" y="334582"/>
                  <a:pt x="3132289" y="321835"/>
                  <a:pt x="3148998" y="315286"/>
                </a:cubicBezTo>
                <a:cubicBezTo>
                  <a:pt x="3165707" y="308737"/>
                  <a:pt x="3180646" y="306766"/>
                  <a:pt x="3195264" y="293158"/>
                </a:cubicBezTo>
                <a:cubicBezTo>
                  <a:pt x="3267122" y="246372"/>
                  <a:pt x="3308286" y="273118"/>
                  <a:pt x="3373785" y="255680"/>
                </a:cubicBezTo>
                <a:cubicBezTo>
                  <a:pt x="3448540" y="239861"/>
                  <a:pt x="3405238" y="287846"/>
                  <a:pt x="3493851" y="240255"/>
                </a:cubicBezTo>
                <a:cubicBezTo>
                  <a:pt x="3506326" y="252723"/>
                  <a:pt x="3518405" y="251593"/>
                  <a:pt x="3537470" y="241867"/>
                </a:cubicBezTo>
                <a:cubicBezTo>
                  <a:pt x="3573967" y="235226"/>
                  <a:pt x="3576893" y="270855"/>
                  <a:pt x="3610489" y="244128"/>
                </a:cubicBezTo>
                <a:cubicBezTo>
                  <a:pt x="3606935" y="264036"/>
                  <a:pt x="3681284" y="241075"/>
                  <a:pt x="3667539" y="263271"/>
                </a:cubicBezTo>
                <a:cubicBezTo>
                  <a:pt x="3694251" y="276940"/>
                  <a:pt x="3701441" y="246803"/>
                  <a:pt x="3727614" y="258245"/>
                </a:cubicBezTo>
                <a:cubicBezTo>
                  <a:pt x="3754952" y="257751"/>
                  <a:pt x="3708960" y="240314"/>
                  <a:pt x="3738369" y="234506"/>
                </a:cubicBezTo>
                <a:cubicBezTo>
                  <a:pt x="3774580" y="230879"/>
                  <a:pt x="3768868" y="196201"/>
                  <a:pt x="3803670" y="236457"/>
                </a:cubicBezTo>
                <a:cubicBezTo>
                  <a:pt x="3839567" y="220301"/>
                  <a:pt x="3850064" y="239151"/>
                  <a:pt x="3903080" y="241890"/>
                </a:cubicBezTo>
                <a:cubicBezTo>
                  <a:pt x="3954941" y="242175"/>
                  <a:pt x="4053514" y="238154"/>
                  <a:pt x="4114838" y="238165"/>
                </a:cubicBezTo>
                <a:cubicBezTo>
                  <a:pt x="4173784" y="217210"/>
                  <a:pt x="4209756" y="243378"/>
                  <a:pt x="4271023" y="241959"/>
                </a:cubicBezTo>
                <a:cubicBezTo>
                  <a:pt x="4326191" y="205535"/>
                  <a:pt x="4316856" y="279258"/>
                  <a:pt x="4367397" y="271442"/>
                </a:cubicBezTo>
                <a:cubicBezTo>
                  <a:pt x="4420874" y="271391"/>
                  <a:pt x="4369000" y="295343"/>
                  <a:pt x="4495366" y="271618"/>
                </a:cubicBezTo>
                <a:cubicBezTo>
                  <a:pt x="4501905" y="266287"/>
                  <a:pt x="4518077" y="269240"/>
                  <a:pt x="4517347" y="275639"/>
                </a:cubicBezTo>
                <a:cubicBezTo>
                  <a:pt x="4525170" y="272832"/>
                  <a:pt x="4542809" y="258800"/>
                  <a:pt x="4546116" y="268568"/>
                </a:cubicBezTo>
                <a:cubicBezTo>
                  <a:pt x="4586961" y="265354"/>
                  <a:pt x="4626617" y="255160"/>
                  <a:pt x="4661259" y="238966"/>
                </a:cubicBezTo>
                <a:cubicBezTo>
                  <a:pt x="4741966" y="247639"/>
                  <a:pt x="4693066" y="205693"/>
                  <a:pt x="4750403" y="204364"/>
                </a:cubicBezTo>
                <a:cubicBezTo>
                  <a:pt x="4798501" y="219113"/>
                  <a:pt x="4813319" y="201253"/>
                  <a:pt x="4867614" y="208668"/>
                </a:cubicBezTo>
                <a:cubicBezTo>
                  <a:pt x="4881621" y="174373"/>
                  <a:pt x="4917566" y="206761"/>
                  <a:pt x="4937036" y="195446"/>
                </a:cubicBezTo>
                <a:cubicBezTo>
                  <a:pt x="4974214" y="229763"/>
                  <a:pt x="5033435" y="175163"/>
                  <a:pt x="5067740" y="172293"/>
                </a:cubicBezTo>
                <a:cubicBezTo>
                  <a:pt x="5126160" y="173265"/>
                  <a:pt x="5172786" y="183138"/>
                  <a:pt x="5200247" y="142695"/>
                </a:cubicBezTo>
                <a:cubicBezTo>
                  <a:pt x="5240970" y="141002"/>
                  <a:pt x="5240507" y="134755"/>
                  <a:pt x="5276878" y="125833"/>
                </a:cubicBezTo>
                <a:cubicBezTo>
                  <a:pt x="5316470" y="106736"/>
                  <a:pt x="5327221" y="110178"/>
                  <a:pt x="5373216" y="111851"/>
                </a:cubicBezTo>
                <a:cubicBezTo>
                  <a:pt x="5382801" y="84741"/>
                  <a:pt x="5419294" y="93078"/>
                  <a:pt x="5482354" y="69470"/>
                </a:cubicBezTo>
                <a:cubicBezTo>
                  <a:pt x="5507119" y="85574"/>
                  <a:pt x="5545363" y="52240"/>
                  <a:pt x="5583280" y="49787"/>
                </a:cubicBezTo>
                <a:cubicBezTo>
                  <a:pt x="5589344" y="36484"/>
                  <a:pt x="5598103" y="36349"/>
                  <a:pt x="5613766" y="41855"/>
                </a:cubicBezTo>
                <a:cubicBezTo>
                  <a:pt x="5636621" y="41086"/>
                  <a:pt x="5660728" y="35034"/>
                  <a:pt x="5684952" y="26088"/>
                </a:cubicBezTo>
                <a:lnTo>
                  <a:pt x="5741575"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6">
            <a:extLst>
              <a:ext uri="{FF2B5EF4-FFF2-40B4-BE49-F238E27FC236}">
                <a16:creationId xmlns:a16="http://schemas.microsoft.com/office/drawing/2014/main" id="{8D91DE60-2C2D-4D7E-A6B4-C9499017DE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82623" y="6128773"/>
            <a:ext cx="1201506" cy="365125"/>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5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011842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358B17B-BFB3-F63F-36B2-9379DCA7F670}"/>
              </a:ext>
            </a:extLst>
          </p:cNvPr>
          <p:cNvSpPr>
            <a:spLocks noGrp="1"/>
          </p:cNvSpPr>
          <p:nvPr>
            <p:ph type="title"/>
          </p:nvPr>
        </p:nvSpPr>
        <p:spPr>
          <a:xfrm>
            <a:off x="1403364" y="735364"/>
            <a:ext cx="9392421" cy="1330841"/>
          </a:xfrm>
        </p:spPr>
        <p:txBody>
          <a:bodyPr>
            <a:normAutofit/>
          </a:bodyPr>
          <a:lstStyle/>
          <a:p>
            <a:r>
              <a:rPr lang="en-US">
                <a:latin typeface="Arial"/>
                <a:cs typeface="Arial"/>
              </a:rPr>
              <a:t>Tissue Mechanics Of The Ligament</a:t>
            </a:r>
          </a:p>
          <a:p>
            <a:endParaRPr lang="en-US"/>
          </a:p>
        </p:txBody>
      </p:sp>
      <p:sp>
        <p:nvSpPr>
          <p:cNvPr id="3" name="Content Placeholder 2">
            <a:extLst>
              <a:ext uri="{FF2B5EF4-FFF2-40B4-BE49-F238E27FC236}">
                <a16:creationId xmlns:a16="http://schemas.microsoft.com/office/drawing/2014/main" id="{C4DBD959-2CDD-F387-AB27-0F6CED924F0D}"/>
              </a:ext>
            </a:extLst>
          </p:cNvPr>
          <p:cNvSpPr>
            <a:spLocks noGrp="1"/>
          </p:cNvSpPr>
          <p:nvPr>
            <p:ph idx="1"/>
          </p:nvPr>
        </p:nvSpPr>
        <p:spPr>
          <a:xfrm>
            <a:off x="1137034" y="2198362"/>
            <a:ext cx="4958966" cy="3917773"/>
          </a:xfrm>
        </p:spPr>
        <p:txBody>
          <a:bodyPr vert="horz" lIns="91440" tIns="45720" rIns="91440" bIns="45720" rtlCol="0" anchor="t">
            <a:normAutofit/>
          </a:bodyPr>
          <a:lstStyle/>
          <a:p>
            <a:r>
              <a:rPr lang="en-US" sz="1600">
                <a:ea typeface="+mn-lt"/>
                <a:cs typeface="+mn-lt"/>
              </a:rPr>
              <a:t>Dense, collagen-rich structure that provides stability to the ankle joint </a:t>
            </a:r>
          </a:p>
          <a:p>
            <a:r>
              <a:rPr lang="en-US" sz="1600">
                <a:ea typeface="+mn-lt"/>
                <a:cs typeface="+mn-lt"/>
              </a:rPr>
              <a:t>Attaches bone to bone (</a:t>
            </a:r>
            <a:r>
              <a:rPr lang="en-US" sz="1600" err="1">
                <a:ea typeface="+mn-lt"/>
                <a:cs typeface="+mn-lt"/>
              </a:rPr>
              <a:t>e.g</a:t>
            </a:r>
            <a:r>
              <a:rPr lang="en-US" sz="1600">
                <a:ea typeface="+mn-lt"/>
                <a:cs typeface="+mn-lt"/>
              </a:rPr>
              <a:t> talus, fibula)</a:t>
            </a:r>
          </a:p>
          <a:p>
            <a:r>
              <a:rPr lang="en-US" sz="1600" err="1">
                <a:ea typeface="+mn-lt"/>
                <a:cs typeface="+mn-lt"/>
              </a:rPr>
              <a:t>Stabilising</a:t>
            </a:r>
            <a:r>
              <a:rPr lang="en-US" sz="1600">
                <a:ea typeface="+mn-lt"/>
                <a:cs typeface="+mn-lt"/>
              </a:rPr>
              <a:t> joint for normal range of movement </a:t>
            </a:r>
          </a:p>
          <a:p>
            <a:r>
              <a:rPr lang="en-US" sz="1600">
                <a:ea typeface="+mn-lt"/>
                <a:cs typeface="+mn-lt"/>
              </a:rPr>
              <a:t>Made up of type 1 collagen  </a:t>
            </a:r>
          </a:p>
          <a:p>
            <a:r>
              <a:rPr lang="en-US" sz="1600">
                <a:ea typeface="+mn-lt"/>
                <a:cs typeface="+mn-lt"/>
              </a:rPr>
              <a:t>The structure of the ligament is multidirectional, which allows the ligament to support tensile loads better and prevent excessive movement </a:t>
            </a:r>
          </a:p>
          <a:p>
            <a:pPr marL="0" indent="0">
              <a:buNone/>
            </a:pPr>
            <a:r>
              <a:rPr lang="en-US" sz="1000">
                <a:solidFill>
                  <a:srgbClr val="222222"/>
                </a:solidFill>
                <a:latin typeface="Arial"/>
                <a:ea typeface="Noto Sans"/>
                <a:cs typeface="Arial"/>
              </a:rPr>
              <a:t>(Bobzin, L. at </a:t>
            </a:r>
            <a:r>
              <a:rPr lang="en-US" sz="1000" err="1">
                <a:solidFill>
                  <a:srgbClr val="222222"/>
                </a:solidFill>
                <a:latin typeface="Arial"/>
                <a:ea typeface="Noto Sans"/>
                <a:cs typeface="Arial"/>
              </a:rPr>
              <a:t>el</a:t>
            </a:r>
            <a:r>
              <a:rPr lang="en-US" sz="1000">
                <a:solidFill>
                  <a:srgbClr val="222222"/>
                </a:solidFill>
                <a:latin typeface="Arial"/>
                <a:ea typeface="Noto Sans"/>
                <a:cs typeface="Arial"/>
              </a:rPr>
              <a:t> 2021)</a:t>
            </a:r>
            <a:endParaRPr lang="en-US"/>
          </a:p>
          <a:p>
            <a:r>
              <a:rPr lang="en-US" sz="1600">
                <a:solidFill>
                  <a:srgbClr val="000000"/>
                </a:solidFill>
                <a:latin typeface="Aptos"/>
                <a:ea typeface="Noto Sans"/>
                <a:cs typeface="Noto Sans"/>
              </a:rPr>
              <a:t>the ATFL it is 10 mm in length, 2 mm in thickness and between 6 and 10 mm in width. The ATFL is 1 cm proximal to the distal tip of the fibula </a:t>
            </a:r>
            <a:endParaRPr lang="en-US" sz="1000">
              <a:solidFill>
                <a:srgbClr val="000000"/>
              </a:solidFill>
              <a:latin typeface="Arial"/>
              <a:ea typeface="Noto Sans"/>
              <a:cs typeface="Arial"/>
            </a:endParaRPr>
          </a:p>
          <a:p>
            <a:pPr marL="0" indent="0">
              <a:buNone/>
            </a:pPr>
            <a:r>
              <a:rPr lang="en-US" sz="1000">
                <a:solidFill>
                  <a:srgbClr val="222222"/>
                </a:solidFill>
                <a:latin typeface="Arial"/>
                <a:ea typeface="Noto Sans"/>
                <a:cs typeface="Arial"/>
              </a:rPr>
              <a:t>(Al-</a:t>
            </a:r>
            <a:r>
              <a:rPr lang="en-US" sz="1000" err="1">
                <a:solidFill>
                  <a:srgbClr val="222222"/>
                </a:solidFill>
                <a:latin typeface="Arial"/>
                <a:ea typeface="Noto Sans"/>
                <a:cs typeface="Arial"/>
              </a:rPr>
              <a:t>Mohrej</a:t>
            </a:r>
            <a:r>
              <a:rPr lang="en-US" sz="1000">
                <a:solidFill>
                  <a:srgbClr val="222222"/>
                </a:solidFill>
                <a:latin typeface="Arial"/>
                <a:ea typeface="Noto Sans"/>
                <a:cs typeface="Arial"/>
              </a:rPr>
              <a:t>, O.A. and Al-Kenani, N.S., 29 February 2016).</a:t>
            </a:r>
            <a:endParaRPr lang="en-US" sz="1000">
              <a:solidFill>
                <a:srgbClr val="000000"/>
              </a:solidFill>
              <a:latin typeface="Arial"/>
              <a:ea typeface="Noto Sans"/>
              <a:cs typeface="Arial"/>
            </a:endParaRPr>
          </a:p>
          <a:p>
            <a:endParaRPr lang="en-US"/>
          </a:p>
        </p:txBody>
      </p:sp>
      <p:pic>
        <p:nvPicPr>
          <p:cNvPr id="4" name="Picture 3" descr="A diagram of tendons and ligaments&#10;&#10;AI-generated content may be incorrect.">
            <a:extLst>
              <a:ext uri="{FF2B5EF4-FFF2-40B4-BE49-F238E27FC236}">
                <a16:creationId xmlns:a16="http://schemas.microsoft.com/office/drawing/2014/main" id="{0A709CBD-DBD7-E326-994C-8E310DF3418F}"/>
              </a:ext>
            </a:extLst>
          </p:cNvPr>
          <p:cNvPicPr>
            <a:picLocks noChangeAspect="1"/>
          </p:cNvPicPr>
          <p:nvPr/>
        </p:nvPicPr>
        <p:blipFill>
          <a:blip r:embed="rId2"/>
          <a:stretch>
            <a:fillRect/>
          </a:stretch>
        </p:blipFill>
        <p:spPr>
          <a:xfrm>
            <a:off x="6719367" y="2466703"/>
            <a:ext cx="4788505" cy="3192336"/>
          </a:xfrm>
          <a:prstGeom prst="rect">
            <a:avLst/>
          </a:prstGeom>
        </p:spPr>
      </p:pic>
      <p:sp>
        <p:nvSpPr>
          <p:cNvPr id="13" name="Freeform: Shape 12">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4351135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6"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28" name="Rectangle 27">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B76847-60C5-3DCE-2102-757C4EC1BB31}"/>
              </a:ext>
            </a:extLst>
          </p:cNvPr>
          <p:cNvSpPr>
            <a:spLocks noGrp="1"/>
          </p:cNvSpPr>
          <p:nvPr>
            <p:ph type="title"/>
          </p:nvPr>
        </p:nvSpPr>
        <p:spPr>
          <a:xfrm>
            <a:off x="761803" y="350196"/>
            <a:ext cx="4646904" cy="1624520"/>
          </a:xfrm>
        </p:spPr>
        <p:txBody>
          <a:bodyPr anchor="ctr">
            <a:normAutofit/>
          </a:bodyPr>
          <a:lstStyle/>
          <a:p>
            <a:r>
              <a:rPr lang="en-US" sz="4000">
                <a:latin typeface="Arial"/>
                <a:cs typeface="Arial"/>
              </a:rPr>
              <a:t>                                  Tissue Healing</a:t>
            </a:r>
            <a:endParaRPr lang="en-US" sz="4000"/>
          </a:p>
        </p:txBody>
      </p:sp>
      <p:sp>
        <p:nvSpPr>
          <p:cNvPr id="3" name="Content Placeholder 2">
            <a:extLst>
              <a:ext uri="{FF2B5EF4-FFF2-40B4-BE49-F238E27FC236}">
                <a16:creationId xmlns:a16="http://schemas.microsoft.com/office/drawing/2014/main" id="{685CF0EB-634B-164E-9891-67A827ACADBF}"/>
              </a:ext>
            </a:extLst>
          </p:cNvPr>
          <p:cNvSpPr>
            <a:spLocks noGrp="1"/>
          </p:cNvSpPr>
          <p:nvPr>
            <p:ph idx="1"/>
          </p:nvPr>
        </p:nvSpPr>
        <p:spPr>
          <a:xfrm>
            <a:off x="761802" y="2743200"/>
            <a:ext cx="4646905" cy="3613149"/>
          </a:xfrm>
        </p:spPr>
        <p:txBody>
          <a:bodyPr vert="horz" lIns="91440" tIns="45720" rIns="91440" bIns="45720" rtlCol="0" anchor="ctr">
            <a:normAutofit/>
          </a:bodyPr>
          <a:lstStyle/>
          <a:p>
            <a:r>
              <a:rPr lang="en-US" sz="1400">
                <a:ea typeface="+mn-lt"/>
                <a:cs typeface="+mn-lt"/>
              </a:rPr>
              <a:t>Inflammatory Phase (0-7 days): During this phase, platelets and inflammatory cells are active, which helps to form clots and release cytokines.</a:t>
            </a:r>
          </a:p>
          <a:p>
            <a:r>
              <a:rPr lang="en-US" sz="1400">
                <a:ea typeface="+mn-lt"/>
                <a:cs typeface="+mn-lt"/>
              </a:rPr>
              <a:t>Proliferative Phase (1-6 weeks): In this phase, cellularity increases along with the extracellular matrix (ECM). Fibroblasts migrate to the area, new blood vessels develop, and collagen synthesis begins, starting with type 3 collagen.</a:t>
            </a:r>
            <a:endParaRPr lang="en-US" sz="1400"/>
          </a:p>
          <a:p>
            <a:r>
              <a:rPr lang="en-US" sz="1400">
                <a:ea typeface="+mn-lt"/>
                <a:cs typeface="+mn-lt"/>
              </a:rPr>
              <a:t>Remodeling Phase (6 weeks - several months): In the remodeling phase, type 3 collagen fibers are gradually replaced by type 1 collagen.</a:t>
            </a:r>
            <a:endParaRPr lang="en-US" sz="1400"/>
          </a:p>
          <a:p>
            <a:endParaRPr lang="en-US" sz="1400">
              <a:ea typeface="+mn-lt"/>
              <a:cs typeface="+mn-lt"/>
            </a:endParaRPr>
          </a:p>
          <a:p>
            <a:pPr marL="0" indent="0">
              <a:buNone/>
            </a:pPr>
            <a:r>
              <a:rPr lang="en-US" sz="1400">
                <a:ea typeface="+mn-lt"/>
                <a:cs typeface="+mn-lt"/>
              </a:rPr>
              <a:t>                                                                                                            (Leong, N.L. </a:t>
            </a:r>
            <a:r>
              <a:rPr lang="en-US" sz="1400" i="1">
                <a:ea typeface="+mn-lt"/>
                <a:cs typeface="+mn-lt"/>
              </a:rPr>
              <a:t>et al</a:t>
            </a:r>
            <a:r>
              <a:rPr lang="en-US" sz="1400">
                <a:ea typeface="+mn-lt"/>
                <a:cs typeface="+mn-lt"/>
              </a:rPr>
              <a:t> 2019)</a:t>
            </a:r>
            <a:endParaRPr lang="en-US" sz="1400"/>
          </a:p>
        </p:txBody>
      </p:sp>
      <p:pic>
        <p:nvPicPr>
          <p:cNvPr id="22" name="Picture 21" descr="Close-up of purple cells">
            <a:extLst>
              <a:ext uri="{FF2B5EF4-FFF2-40B4-BE49-F238E27FC236}">
                <a16:creationId xmlns:a16="http://schemas.microsoft.com/office/drawing/2014/main" id="{DFDF575C-45DE-5B6D-DA87-E11AFB2A6FB3}"/>
              </a:ext>
            </a:extLst>
          </p:cNvPr>
          <p:cNvPicPr>
            <a:picLocks noChangeAspect="1"/>
          </p:cNvPicPr>
          <p:nvPr/>
        </p:nvPicPr>
        <p:blipFill>
          <a:blip r:embed="rId2"/>
          <a:srcRect l="18828" r="14433" b="3"/>
          <a:stretch/>
        </p:blipFill>
        <p:spPr>
          <a:xfrm>
            <a:off x="6096000" y="1"/>
            <a:ext cx="6102825" cy="6858000"/>
          </a:xfrm>
          <a:prstGeom prst="rect">
            <a:avLst/>
          </a:prstGeom>
        </p:spPr>
      </p:pic>
    </p:spTree>
    <p:extLst>
      <p:ext uri="{BB962C8B-B14F-4D97-AF65-F5344CB8AC3E}">
        <p14:creationId xmlns:p14="http://schemas.microsoft.com/office/powerpoint/2010/main" val="10695390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886FA6-07B5-724B-3FB3-F134EEF79A34}"/>
              </a:ext>
            </a:extLst>
          </p:cNvPr>
          <p:cNvSpPr>
            <a:spLocks noGrp="1"/>
          </p:cNvSpPr>
          <p:nvPr>
            <p:ph type="title"/>
          </p:nvPr>
        </p:nvSpPr>
        <p:spPr>
          <a:xfrm>
            <a:off x="384924" y="642985"/>
            <a:ext cx="11018520" cy="1434415"/>
          </a:xfrm>
        </p:spPr>
        <p:txBody>
          <a:bodyPr anchor="b">
            <a:normAutofit/>
          </a:bodyPr>
          <a:lstStyle/>
          <a:p>
            <a:pPr algn="ctr"/>
            <a:r>
              <a:rPr lang="en-US" sz="3200">
                <a:latin typeface="Arial"/>
                <a:cs typeface="Arial"/>
              </a:rPr>
              <a:t>Ligaments Stress-Strain Curves</a:t>
            </a:r>
            <a:r>
              <a:rPr lang="en-US" sz="5400">
                <a:latin typeface="Arial"/>
                <a:cs typeface="Arial"/>
              </a:rPr>
              <a:t> </a:t>
            </a:r>
            <a:endParaRPr lang="en-US" sz="5400"/>
          </a:p>
          <a:p>
            <a:endParaRPr lang="en-US" sz="5400"/>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5" name="Content Placeholder 2">
            <a:extLst>
              <a:ext uri="{FF2B5EF4-FFF2-40B4-BE49-F238E27FC236}">
                <a16:creationId xmlns:a16="http://schemas.microsoft.com/office/drawing/2014/main" id="{D429A3E5-06A6-E911-23BC-5E21B487DAFB}"/>
              </a:ext>
            </a:extLst>
          </p:cNvPr>
          <p:cNvGraphicFramePr>
            <a:graphicFrameLocks noGrp="1"/>
          </p:cNvGraphicFramePr>
          <p:nvPr>
            <p:ph idx="1"/>
          </p:nvPr>
        </p:nvGraphicFramePr>
        <p:xfrm>
          <a:off x="572493" y="2071316"/>
          <a:ext cx="6713552" cy="41191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A diagram of a normal distribution&#10;&#10;Description automatically generated">
            <a:extLst>
              <a:ext uri="{FF2B5EF4-FFF2-40B4-BE49-F238E27FC236}">
                <a16:creationId xmlns:a16="http://schemas.microsoft.com/office/drawing/2014/main" id="{2986A144-AD2F-C96D-B899-CCA0D7C752B0}"/>
              </a:ext>
            </a:extLst>
          </p:cNvPr>
          <p:cNvPicPr>
            <a:picLocks noChangeAspect="1"/>
          </p:cNvPicPr>
          <p:nvPr/>
        </p:nvPicPr>
        <p:blipFill>
          <a:blip r:embed="rId7"/>
          <a:stretch>
            <a:fillRect/>
          </a:stretch>
        </p:blipFill>
        <p:spPr>
          <a:xfrm>
            <a:off x="7207729" y="2432050"/>
            <a:ext cx="4699616" cy="2944797"/>
          </a:xfrm>
          <a:prstGeom prst="rect">
            <a:avLst/>
          </a:prstGeom>
        </p:spPr>
      </p:pic>
      <p:sp>
        <p:nvSpPr>
          <p:cNvPr id="572" name="TextBox 571">
            <a:extLst>
              <a:ext uri="{FF2B5EF4-FFF2-40B4-BE49-F238E27FC236}">
                <a16:creationId xmlns:a16="http://schemas.microsoft.com/office/drawing/2014/main" id="{11C87E05-5C93-1A96-F08E-35F5AC32EE9D}"/>
              </a:ext>
            </a:extLst>
          </p:cNvPr>
          <p:cNvSpPr txBox="1"/>
          <p:nvPr/>
        </p:nvSpPr>
        <p:spPr>
          <a:xfrm>
            <a:off x="703384" y="6201507"/>
            <a:ext cx="2497015"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a:solidFill>
                  <a:srgbClr val="222222"/>
                </a:solidFill>
                <a:latin typeface="Arial"/>
                <a:cs typeface="Arial"/>
              </a:rPr>
              <a:t>(Takeuchi, Y.  et al 2021)</a:t>
            </a:r>
            <a:endParaRPr lang="en-US"/>
          </a:p>
        </p:txBody>
      </p:sp>
    </p:spTree>
    <p:extLst>
      <p:ext uri="{BB962C8B-B14F-4D97-AF65-F5344CB8AC3E}">
        <p14:creationId xmlns:p14="http://schemas.microsoft.com/office/powerpoint/2010/main" val="12937171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9D393F-914B-CD4E-B508-55EB88FB9E48}"/>
              </a:ext>
            </a:extLst>
          </p:cNvPr>
          <p:cNvSpPr>
            <a:spLocks noGrp="1"/>
          </p:cNvSpPr>
          <p:nvPr>
            <p:ph type="title"/>
          </p:nvPr>
        </p:nvSpPr>
        <p:spPr>
          <a:xfrm>
            <a:off x="373200" y="666431"/>
            <a:ext cx="11018520" cy="1434415"/>
          </a:xfrm>
        </p:spPr>
        <p:txBody>
          <a:bodyPr anchor="b">
            <a:normAutofit/>
          </a:bodyPr>
          <a:lstStyle/>
          <a:p>
            <a:pPr algn="ctr"/>
            <a:r>
              <a:rPr lang="en-US" sz="4600">
                <a:latin typeface="Arial"/>
                <a:cs typeface="Arial"/>
              </a:rPr>
              <a:t>            Load Tolerance And Forces</a:t>
            </a:r>
          </a:p>
          <a:p>
            <a:endParaRPr lang="en-US" sz="4600">
              <a:latin typeface="Aptos Display"/>
              <a:cs typeface="Arial"/>
            </a:endParaRP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28EDCCB-6ADD-FFCC-9796-F71AEB9E76F4}"/>
              </a:ext>
            </a:extLst>
          </p:cNvPr>
          <p:cNvSpPr>
            <a:spLocks noGrp="1"/>
          </p:cNvSpPr>
          <p:nvPr>
            <p:ph idx="1"/>
          </p:nvPr>
        </p:nvSpPr>
        <p:spPr>
          <a:xfrm>
            <a:off x="572493" y="2071316"/>
            <a:ext cx="6713552" cy="4119172"/>
          </a:xfrm>
        </p:spPr>
        <p:txBody>
          <a:bodyPr vert="horz" lIns="91440" tIns="45720" rIns="91440" bIns="45720" rtlCol="0" anchor="t">
            <a:normAutofit/>
          </a:bodyPr>
          <a:lstStyle/>
          <a:p>
            <a:pPr marL="0" indent="0">
              <a:buNone/>
            </a:pPr>
            <a:endParaRPr lang="en-US" sz="2200">
              <a:ea typeface="+mn-lt"/>
              <a:cs typeface="+mn-lt"/>
            </a:endParaRPr>
          </a:p>
          <a:p>
            <a:r>
              <a:rPr lang="en-US" sz="1800">
                <a:ea typeface="+mn-lt"/>
                <a:cs typeface="+mn-lt"/>
              </a:rPr>
              <a:t>The typical tensile strength of the anterior talofibular ligament (ATFL) is estimated to be around 200–300 N (Newtons). </a:t>
            </a:r>
          </a:p>
          <a:p>
            <a:r>
              <a:rPr lang="en-US" sz="1800">
                <a:ea typeface="+mn-lt"/>
                <a:cs typeface="+mn-lt"/>
              </a:rPr>
              <a:t>The ATFL experiences more strain during plantar flexion and inversion. When the load exceeds the ligament's tensile strength, it can lead to tearing or rupture. </a:t>
            </a:r>
          </a:p>
          <a:p>
            <a:r>
              <a:rPr lang="en-US" sz="1800">
                <a:ea typeface="+mn-lt"/>
                <a:cs typeface="+mn-lt"/>
              </a:rPr>
              <a:t>The types of forces that ligaments can withstand include tensile, compressive, shear, bending, and torsional forces.</a:t>
            </a:r>
            <a:endParaRPr lang="en-US" sz="1800"/>
          </a:p>
          <a:p>
            <a:r>
              <a:rPr lang="en-US" sz="1800">
                <a:solidFill>
                  <a:srgbClr val="000000"/>
                </a:solidFill>
                <a:latin typeface="Aptos" panose="020B0004020202020204"/>
                <a:ea typeface="+mn-lt"/>
                <a:cs typeface="Arial"/>
              </a:rPr>
              <a:t>Help while walking, running and landing from a jump </a:t>
            </a:r>
          </a:p>
          <a:p>
            <a:pPr marL="0" indent="0">
              <a:buNone/>
            </a:pPr>
            <a:r>
              <a:rPr lang="en-US" sz="1200">
                <a:solidFill>
                  <a:srgbClr val="222222"/>
                </a:solidFill>
                <a:latin typeface="Arial"/>
                <a:ea typeface="+mn-lt"/>
                <a:cs typeface="Arial"/>
              </a:rPr>
              <a:t>(Beumer, A. et al 2003)</a:t>
            </a:r>
            <a:endParaRPr lang="en-US" sz="2200">
              <a:ea typeface="+mn-lt"/>
              <a:cs typeface="+mn-lt"/>
            </a:endParaRPr>
          </a:p>
          <a:p>
            <a:pPr marL="0" indent="0">
              <a:buNone/>
            </a:pPr>
            <a:endParaRPr lang="en-US" sz="2200" b="1">
              <a:ea typeface="+mn-lt"/>
              <a:cs typeface="+mn-lt"/>
            </a:endParaRPr>
          </a:p>
        </p:txBody>
      </p:sp>
      <p:pic>
        <p:nvPicPr>
          <p:cNvPr id="4" name="Picture 3" descr="A diagram of different types of tubes&#10;&#10;AI-generated content may be incorrect.">
            <a:extLst>
              <a:ext uri="{FF2B5EF4-FFF2-40B4-BE49-F238E27FC236}">
                <a16:creationId xmlns:a16="http://schemas.microsoft.com/office/drawing/2014/main" id="{7BE38700-50E9-34A5-2E22-2105FD7F7938}"/>
              </a:ext>
            </a:extLst>
          </p:cNvPr>
          <p:cNvPicPr>
            <a:picLocks noChangeAspect="1"/>
          </p:cNvPicPr>
          <p:nvPr/>
        </p:nvPicPr>
        <p:blipFill>
          <a:blip r:embed="rId2"/>
          <a:srcRect t="5099" r="4" b="7332"/>
          <a:stretch/>
        </p:blipFill>
        <p:spPr>
          <a:xfrm>
            <a:off x="7675658" y="2093976"/>
            <a:ext cx="3941064" cy="4096512"/>
          </a:xfrm>
          <a:prstGeom prst="rect">
            <a:avLst/>
          </a:prstGeom>
        </p:spPr>
      </p:pic>
    </p:spTree>
    <p:extLst>
      <p:ext uri="{BB962C8B-B14F-4D97-AF65-F5344CB8AC3E}">
        <p14:creationId xmlns:p14="http://schemas.microsoft.com/office/powerpoint/2010/main" val="23491882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821940F-7A1D-4ACC-85B4-A932898A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16674508-81D3-48CF-96BF-7FC60EAA57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741994" cy="6858000"/>
          </a:xfrm>
          <a:custGeom>
            <a:avLst/>
            <a:gdLst>
              <a:gd name="connsiteX0" fmla="*/ 0 w 6568309"/>
              <a:gd name="connsiteY0" fmla="*/ 0 h 6858000"/>
              <a:gd name="connsiteX1" fmla="*/ 362841 w 6568309"/>
              <a:gd name="connsiteY1" fmla="*/ 0 h 6858000"/>
              <a:gd name="connsiteX2" fmla="*/ 523269 w 6568309"/>
              <a:gd name="connsiteY2" fmla="*/ 0 h 6858000"/>
              <a:gd name="connsiteX3" fmla="*/ 1343025 w 6568309"/>
              <a:gd name="connsiteY3" fmla="*/ 0 h 6858000"/>
              <a:gd name="connsiteX4" fmla="*/ 1705866 w 6568309"/>
              <a:gd name="connsiteY4" fmla="*/ 0 h 6858000"/>
              <a:gd name="connsiteX5" fmla="*/ 1866294 w 6568309"/>
              <a:gd name="connsiteY5" fmla="*/ 0 h 6858000"/>
              <a:gd name="connsiteX6" fmla="*/ 5225154 w 6568309"/>
              <a:gd name="connsiteY6" fmla="*/ 0 h 6858000"/>
              <a:gd name="connsiteX7" fmla="*/ 6568179 w 6568309"/>
              <a:gd name="connsiteY7" fmla="*/ 0 h 6858000"/>
              <a:gd name="connsiteX8" fmla="*/ 6568309 w 6568309"/>
              <a:gd name="connsiteY8" fmla="*/ 1 h 6858000"/>
              <a:gd name="connsiteX9" fmla="*/ 6562951 w 6568309"/>
              <a:gd name="connsiteY9" fmla="*/ 30700 h 6858000"/>
              <a:gd name="connsiteX10" fmla="*/ 6547446 w 6568309"/>
              <a:gd name="connsiteY10" fmla="*/ 310025 h 6858000"/>
              <a:gd name="connsiteX11" fmla="*/ 6558316 w 6568309"/>
              <a:gd name="connsiteY11" fmla="*/ 443960 h 6858000"/>
              <a:gd name="connsiteX12" fmla="*/ 6528896 w 6568309"/>
              <a:gd name="connsiteY12" fmla="*/ 642659 h 6858000"/>
              <a:gd name="connsiteX13" fmla="*/ 6523095 w 6568309"/>
              <a:gd name="connsiteY13" fmla="*/ 673307 h 6858000"/>
              <a:gd name="connsiteX14" fmla="*/ 6496169 w 6568309"/>
              <a:gd name="connsiteY14" fmla="*/ 839641 h 6858000"/>
              <a:gd name="connsiteX15" fmla="*/ 6450789 w 6568309"/>
              <a:gd name="connsiteY15" fmla="*/ 958357 h 6858000"/>
              <a:gd name="connsiteX16" fmla="*/ 6453996 w 6568309"/>
              <a:gd name="connsiteY16" fmla="*/ 963398 h 6858000"/>
              <a:gd name="connsiteX17" fmla="*/ 6419467 w 6568309"/>
              <a:gd name="connsiteY17" fmla="*/ 1117169 h 6858000"/>
              <a:gd name="connsiteX18" fmla="*/ 6417348 w 6568309"/>
              <a:gd name="connsiteY18" fmla="*/ 1144352 h 6858000"/>
              <a:gd name="connsiteX19" fmla="*/ 6418473 w 6568309"/>
              <a:gd name="connsiteY19" fmla="*/ 1164484 h 6858000"/>
              <a:gd name="connsiteX20" fmla="*/ 6406979 w 6568309"/>
              <a:gd name="connsiteY20" fmla="*/ 1213829 h 6858000"/>
              <a:gd name="connsiteX21" fmla="*/ 6381928 w 6568309"/>
              <a:gd name="connsiteY21" fmla="*/ 1294823 h 6858000"/>
              <a:gd name="connsiteX22" fmla="*/ 6377948 w 6568309"/>
              <a:gd name="connsiteY22" fmla="*/ 1312193 h 6858000"/>
              <a:gd name="connsiteX23" fmla="*/ 6379894 w 6568309"/>
              <a:gd name="connsiteY23" fmla="*/ 1327626 h 6858000"/>
              <a:gd name="connsiteX24" fmla="*/ 6385024 w 6568309"/>
              <a:gd name="connsiteY24" fmla="*/ 1331644 h 6858000"/>
              <a:gd name="connsiteX25" fmla="*/ 6383696 w 6568309"/>
              <a:gd name="connsiteY25" fmla="*/ 1341276 h 6858000"/>
              <a:gd name="connsiteX26" fmla="*/ 6384464 w 6568309"/>
              <a:gd name="connsiteY26" fmla="*/ 1343945 h 6858000"/>
              <a:gd name="connsiteX27" fmla="*/ 6387748 w 6568309"/>
              <a:gd name="connsiteY27" fmla="*/ 1359134 h 6858000"/>
              <a:gd name="connsiteX28" fmla="*/ 6364157 w 6568309"/>
              <a:gd name="connsiteY28" fmla="*/ 1427803 h 6858000"/>
              <a:gd name="connsiteX29" fmla="*/ 6335874 w 6568309"/>
              <a:gd name="connsiteY29" fmla="*/ 1540278 h 6858000"/>
              <a:gd name="connsiteX30" fmla="*/ 6331892 w 6568309"/>
              <a:gd name="connsiteY30" fmla="*/ 1547262 h 6858000"/>
              <a:gd name="connsiteX31" fmla="*/ 6332744 w 6568309"/>
              <a:gd name="connsiteY31" fmla="*/ 1577056 h 6858000"/>
              <a:gd name="connsiteX32" fmla="*/ 6333604 w 6568309"/>
              <a:gd name="connsiteY32" fmla="*/ 1595898 h 6858000"/>
              <a:gd name="connsiteX33" fmla="*/ 6324749 w 6568309"/>
              <a:gd name="connsiteY33" fmla="*/ 1703726 h 6858000"/>
              <a:gd name="connsiteX34" fmla="*/ 6329594 w 6568309"/>
              <a:gd name="connsiteY34" fmla="*/ 1809535 h 6858000"/>
              <a:gd name="connsiteX35" fmla="*/ 6329062 w 6568309"/>
              <a:gd name="connsiteY35" fmla="*/ 2018310 h 6858000"/>
              <a:gd name="connsiteX36" fmla="*/ 6321735 w 6568309"/>
              <a:gd name="connsiteY36" fmla="*/ 2071355 h 6858000"/>
              <a:gd name="connsiteX37" fmla="*/ 6322678 w 6568309"/>
              <a:gd name="connsiteY37" fmla="*/ 2141166 h 6858000"/>
              <a:gd name="connsiteX38" fmla="*/ 6321340 w 6568309"/>
              <a:gd name="connsiteY38" fmla="*/ 2154548 h 6858000"/>
              <a:gd name="connsiteX39" fmla="*/ 6316582 w 6568309"/>
              <a:gd name="connsiteY39" fmla="*/ 2158153 h 6858000"/>
              <a:gd name="connsiteX40" fmla="*/ 6311428 w 6568309"/>
              <a:gd name="connsiteY40" fmla="*/ 2178174 h 6858000"/>
              <a:gd name="connsiteX41" fmla="*/ 6310192 w 6568309"/>
              <a:gd name="connsiteY41" fmla="*/ 2202858 h 6858000"/>
              <a:gd name="connsiteX42" fmla="*/ 6309211 w 6568309"/>
              <a:gd name="connsiteY42" fmla="*/ 2320214 h 6858000"/>
              <a:gd name="connsiteX43" fmla="*/ 6300151 w 6568309"/>
              <a:gd name="connsiteY43" fmla="*/ 2417011 h 6858000"/>
              <a:gd name="connsiteX44" fmla="*/ 6295176 w 6568309"/>
              <a:gd name="connsiteY44" fmla="*/ 2454207 h 6858000"/>
              <a:gd name="connsiteX45" fmla="*/ 6293727 w 6568309"/>
              <a:gd name="connsiteY45" fmla="*/ 2487203 h 6858000"/>
              <a:gd name="connsiteX46" fmla="*/ 6285477 w 6568309"/>
              <a:gd name="connsiteY46" fmla="*/ 2512282 h 6858000"/>
              <a:gd name="connsiteX47" fmla="*/ 6286205 w 6568309"/>
              <a:gd name="connsiteY47" fmla="*/ 2514318 h 6858000"/>
              <a:gd name="connsiteX48" fmla="*/ 6304629 w 6568309"/>
              <a:gd name="connsiteY48" fmla="*/ 2574334 h 6858000"/>
              <a:gd name="connsiteX49" fmla="*/ 6303842 w 6568309"/>
              <a:gd name="connsiteY49" fmla="*/ 2579877 h 6858000"/>
              <a:gd name="connsiteX50" fmla="*/ 6303953 w 6568309"/>
              <a:gd name="connsiteY50" fmla="*/ 2608928 h 6858000"/>
              <a:gd name="connsiteX51" fmla="*/ 6303530 w 6568309"/>
              <a:gd name="connsiteY51" fmla="*/ 2613111 h 6858000"/>
              <a:gd name="connsiteX52" fmla="*/ 6297474 w 6568309"/>
              <a:gd name="connsiteY52" fmla="*/ 2621996 h 6858000"/>
              <a:gd name="connsiteX53" fmla="*/ 6299263 w 6568309"/>
              <a:gd name="connsiteY53" fmla="*/ 2634265 h 6858000"/>
              <a:gd name="connsiteX54" fmla="*/ 6293065 w 6568309"/>
              <a:gd name="connsiteY54" fmla="*/ 2647237 h 6858000"/>
              <a:gd name="connsiteX55" fmla="*/ 6297496 w 6568309"/>
              <a:gd name="connsiteY55" fmla="*/ 2650786 h 6858000"/>
              <a:gd name="connsiteX56" fmla="*/ 6301708 w 6568309"/>
              <a:gd name="connsiteY56" fmla="*/ 2661993 h 6858000"/>
              <a:gd name="connsiteX57" fmla="*/ 6295884 w 6568309"/>
              <a:gd name="connsiteY57" fmla="*/ 2670949 h 6858000"/>
              <a:gd name="connsiteX58" fmla="*/ 6291714 w 6568309"/>
              <a:gd name="connsiteY58" fmla="*/ 2690255 h 6858000"/>
              <a:gd name="connsiteX59" fmla="*/ 6292327 w 6568309"/>
              <a:gd name="connsiteY59" fmla="*/ 2695683 h 6858000"/>
              <a:gd name="connsiteX60" fmla="*/ 6284410 w 6568309"/>
              <a:gd name="connsiteY60" fmla="*/ 2713964 h 6858000"/>
              <a:gd name="connsiteX61" fmla="*/ 6280410 w 6568309"/>
              <a:gd name="connsiteY61" fmla="*/ 2730175 h 6858000"/>
              <a:gd name="connsiteX62" fmla="*/ 6288082 w 6568309"/>
              <a:gd name="connsiteY62" fmla="*/ 2763497 h 6858000"/>
              <a:gd name="connsiteX63" fmla="*/ 6260924 w 6568309"/>
              <a:gd name="connsiteY63" fmla="*/ 3051539 h 6858000"/>
              <a:gd name="connsiteX64" fmla="*/ 6210151 w 6568309"/>
              <a:gd name="connsiteY64" fmla="*/ 3335396 h 6858000"/>
              <a:gd name="connsiteX65" fmla="*/ 6212034 w 6568309"/>
              <a:gd name="connsiteY65" fmla="*/ 3456509 h 6858000"/>
              <a:gd name="connsiteX66" fmla="*/ 6197490 w 6568309"/>
              <a:gd name="connsiteY66" fmla="*/ 3531827 h 6858000"/>
              <a:gd name="connsiteX67" fmla="*/ 6208018 w 6568309"/>
              <a:gd name="connsiteY67" fmla="*/ 3570877 h 6858000"/>
              <a:gd name="connsiteX68" fmla="*/ 6205920 w 6568309"/>
              <a:gd name="connsiteY68" fmla="*/ 3583849 h 6858000"/>
              <a:gd name="connsiteX69" fmla="*/ 6199616 w 6568309"/>
              <a:gd name="connsiteY69" fmla="*/ 3592763 h 6858000"/>
              <a:gd name="connsiteX70" fmla="*/ 6181288 w 6568309"/>
              <a:gd name="connsiteY70" fmla="*/ 3653485 h 6858000"/>
              <a:gd name="connsiteX71" fmla="*/ 6175963 w 6568309"/>
              <a:gd name="connsiteY71" fmla="*/ 3670528 h 6858000"/>
              <a:gd name="connsiteX72" fmla="*/ 6176722 w 6568309"/>
              <a:gd name="connsiteY72" fmla="*/ 3685990 h 6858000"/>
              <a:gd name="connsiteX73" fmla="*/ 6181549 w 6568309"/>
              <a:gd name="connsiteY73" fmla="*/ 3690283 h 6858000"/>
              <a:gd name="connsiteX74" fmla="*/ 6179476 w 6568309"/>
              <a:gd name="connsiteY74" fmla="*/ 3699787 h 6858000"/>
              <a:gd name="connsiteX75" fmla="*/ 6180040 w 6568309"/>
              <a:gd name="connsiteY75" fmla="*/ 3702486 h 6858000"/>
              <a:gd name="connsiteX76" fmla="*/ 6182155 w 6568309"/>
              <a:gd name="connsiteY76" fmla="*/ 3717784 h 6858000"/>
              <a:gd name="connsiteX77" fmla="*/ 6158980 w 6568309"/>
              <a:gd name="connsiteY77" fmla="*/ 3746229 h 6858000"/>
              <a:gd name="connsiteX78" fmla="*/ 6096049 w 6568309"/>
              <a:gd name="connsiteY78" fmla="*/ 3924910 h 6858000"/>
              <a:gd name="connsiteX79" fmla="*/ 6069712 w 6568309"/>
              <a:gd name="connsiteY79" fmla="*/ 3989353 h 6858000"/>
              <a:gd name="connsiteX80" fmla="*/ 6067330 w 6568309"/>
              <a:gd name="connsiteY80" fmla="*/ 4033899 h 6858000"/>
              <a:gd name="connsiteX81" fmla="*/ 6061081 w 6568309"/>
              <a:gd name="connsiteY81" fmla="*/ 4142250 h 6858000"/>
              <a:gd name="connsiteX82" fmla="*/ 6042858 w 6568309"/>
              <a:gd name="connsiteY82" fmla="*/ 4329442 h 6858000"/>
              <a:gd name="connsiteX83" fmla="*/ 6034182 w 6568309"/>
              <a:gd name="connsiteY83" fmla="*/ 4456184 h 6858000"/>
              <a:gd name="connsiteX84" fmla="*/ 6029178 w 6568309"/>
              <a:gd name="connsiteY84" fmla="*/ 4468478 h 6858000"/>
              <a:gd name="connsiteX85" fmla="*/ 6029974 w 6568309"/>
              <a:gd name="connsiteY85" fmla="*/ 4469862 h 6858000"/>
              <a:gd name="connsiteX86" fmla="*/ 6028340 w 6568309"/>
              <a:gd name="connsiteY86" fmla="*/ 4483797 h 6858000"/>
              <a:gd name="connsiteX87" fmla="*/ 6025168 w 6568309"/>
              <a:gd name="connsiteY87" fmla="*/ 4487091 h 6858000"/>
              <a:gd name="connsiteX88" fmla="*/ 6023164 w 6568309"/>
              <a:gd name="connsiteY88" fmla="*/ 4496728 h 6858000"/>
              <a:gd name="connsiteX89" fmla="*/ 6016839 w 6568309"/>
              <a:gd name="connsiteY89" fmla="*/ 4515918 h 6858000"/>
              <a:gd name="connsiteX90" fmla="*/ 6017886 w 6568309"/>
              <a:gd name="connsiteY90" fmla="*/ 4519316 h 6858000"/>
              <a:gd name="connsiteX91" fmla="*/ 6011819 w 6568309"/>
              <a:gd name="connsiteY91" fmla="*/ 4547957 h 6858000"/>
              <a:gd name="connsiteX92" fmla="*/ 6012791 w 6568309"/>
              <a:gd name="connsiteY92" fmla="*/ 4548262 h 6858000"/>
              <a:gd name="connsiteX93" fmla="*/ 6015703 w 6568309"/>
              <a:gd name="connsiteY93" fmla="*/ 4555939 h 6858000"/>
              <a:gd name="connsiteX94" fmla="*/ 6018854 w 6568309"/>
              <a:gd name="connsiteY94" fmla="*/ 4570815 h 6858000"/>
              <a:gd name="connsiteX95" fmla="*/ 6033000 w 6568309"/>
              <a:gd name="connsiteY95" fmla="*/ 4633846 h 6858000"/>
              <a:gd name="connsiteX96" fmla="*/ 6032325 w 6568309"/>
              <a:gd name="connsiteY96" fmla="*/ 4639816 h 6858000"/>
              <a:gd name="connsiteX97" fmla="*/ 6032549 w 6568309"/>
              <a:gd name="connsiteY97" fmla="*/ 4639923 h 6858000"/>
              <a:gd name="connsiteX98" fmla="*/ 6032309 w 6568309"/>
              <a:gd name="connsiteY98" fmla="*/ 4646192 h 6858000"/>
              <a:gd name="connsiteX99" fmla="*/ 6031095 w 6568309"/>
              <a:gd name="connsiteY99" fmla="*/ 4650706 h 6858000"/>
              <a:gd name="connsiteX100" fmla="*/ 6029786 w 6568309"/>
              <a:gd name="connsiteY100" fmla="*/ 4662290 h 6858000"/>
              <a:gd name="connsiteX101" fmla="*/ 6030911 w 6568309"/>
              <a:gd name="connsiteY101" fmla="*/ 4666180 h 6858000"/>
              <a:gd name="connsiteX102" fmla="*/ 6033630 w 6568309"/>
              <a:gd name="connsiteY102" fmla="*/ 4667585 h 6858000"/>
              <a:gd name="connsiteX103" fmla="*/ 6033189 w 6568309"/>
              <a:gd name="connsiteY103" fmla="*/ 4668660 h 6858000"/>
              <a:gd name="connsiteX104" fmla="*/ 6038764 w 6568309"/>
              <a:gd name="connsiteY104" fmla="*/ 4689807 h 6858000"/>
              <a:gd name="connsiteX105" fmla="*/ 6042217 w 6568309"/>
              <a:gd name="connsiteY105" fmla="*/ 4737890 h 6858000"/>
              <a:gd name="connsiteX106" fmla="*/ 6040543 w 6568309"/>
              <a:gd name="connsiteY106" fmla="*/ 4765657 h 6858000"/>
              <a:gd name="connsiteX107" fmla="*/ 6039956 w 6568309"/>
              <a:gd name="connsiteY107" fmla="*/ 4841463 h 6858000"/>
              <a:gd name="connsiteX108" fmla="*/ 6057123 w 6568309"/>
              <a:gd name="connsiteY108" fmla="*/ 4969863 h 6858000"/>
              <a:gd name="connsiteX109" fmla="*/ 6055039 w 6568309"/>
              <a:gd name="connsiteY109" fmla="*/ 4974028 h 6858000"/>
              <a:gd name="connsiteX110" fmla="*/ 6053462 w 6568309"/>
              <a:gd name="connsiteY110" fmla="*/ 4980318 h 6858000"/>
              <a:gd name="connsiteX111" fmla="*/ 6053643 w 6568309"/>
              <a:gd name="connsiteY111" fmla="*/ 4980501 h 6858000"/>
              <a:gd name="connsiteX112" fmla="*/ 6051733 w 6568309"/>
              <a:gd name="connsiteY112" fmla="*/ 4986338 h 6858000"/>
              <a:gd name="connsiteX113" fmla="*/ 6049602 w 6568309"/>
              <a:gd name="connsiteY113" fmla="*/ 4991296 h 6858000"/>
              <a:gd name="connsiteX114" fmla="*/ 6075165 w 6568309"/>
              <a:gd name="connsiteY114" fmla="*/ 5076895 h 6858000"/>
              <a:gd name="connsiteX115" fmla="*/ 6073751 w 6568309"/>
              <a:gd name="connsiteY115" fmla="*/ 5081568 h 6858000"/>
              <a:gd name="connsiteX116" fmla="*/ 6073150 w 6568309"/>
              <a:gd name="connsiteY116" fmla="*/ 5088173 h 6858000"/>
              <a:gd name="connsiteX117" fmla="*/ 6073355 w 6568309"/>
              <a:gd name="connsiteY117" fmla="*/ 5088300 h 6858000"/>
              <a:gd name="connsiteX118" fmla="*/ 6072362 w 6568309"/>
              <a:gd name="connsiteY118" fmla="*/ 5094558 h 6858000"/>
              <a:gd name="connsiteX119" fmla="*/ 6064726 w 6568309"/>
              <a:gd name="connsiteY119" fmla="*/ 5125620 h 6858000"/>
              <a:gd name="connsiteX120" fmla="*/ 6065415 w 6568309"/>
              <a:gd name="connsiteY120" fmla="*/ 5268004 h 6858000"/>
              <a:gd name="connsiteX121" fmla="*/ 6066081 w 6568309"/>
              <a:gd name="connsiteY121" fmla="*/ 5269530 h 6858000"/>
              <a:gd name="connsiteX122" fmla="*/ 6043407 w 6568309"/>
              <a:gd name="connsiteY122" fmla="*/ 5390941 h 6858000"/>
              <a:gd name="connsiteX123" fmla="*/ 6025377 w 6568309"/>
              <a:gd name="connsiteY123" fmla="*/ 5539927 h 6858000"/>
              <a:gd name="connsiteX124" fmla="*/ 6010052 w 6568309"/>
              <a:gd name="connsiteY124" fmla="*/ 5791594 h 6858000"/>
              <a:gd name="connsiteX125" fmla="*/ 5994220 w 6568309"/>
              <a:gd name="connsiteY125" fmla="*/ 5855206 h 6858000"/>
              <a:gd name="connsiteX126" fmla="*/ 5982580 w 6568309"/>
              <a:gd name="connsiteY126" fmla="*/ 5873582 h 6858000"/>
              <a:gd name="connsiteX127" fmla="*/ 5983608 w 6568309"/>
              <a:gd name="connsiteY127" fmla="*/ 5876037 h 6858000"/>
              <a:gd name="connsiteX128" fmla="*/ 5983535 w 6568309"/>
              <a:gd name="connsiteY128" fmla="*/ 5886534 h 6858000"/>
              <a:gd name="connsiteX129" fmla="*/ 5988737 w 6568309"/>
              <a:gd name="connsiteY129" fmla="*/ 5888644 h 6858000"/>
              <a:gd name="connsiteX130" fmla="*/ 5992371 w 6568309"/>
              <a:gd name="connsiteY130" fmla="*/ 5903832 h 6858000"/>
              <a:gd name="connsiteX131" fmla="*/ 5990780 w 6568309"/>
              <a:gd name="connsiteY131" fmla="*/ 5923391 h 6858000"/>
              <a:gd name="connsiteX132" fmla="*/ 5993870 w 6568309"/>
              <a:gd name="connsiteY132" fmla="*/ 6013205 h 6858000"/>
              <a:gd name="connsiteX133" fmla="*/ 5997673 w 6568309"/>
              <a:gd name="connsiteY133" fmla="*/ 6074018 h 6858000"/>
              <a:gd name="connsiteX134" fmla="*/ 6014840 w 6568309"/>
              <a:gd name="connsiteY134" fmla="*/ 6130837 h 6858000"/>
              <a:gd name="connsiteX135" fmla="*/ 6010704 w 6568309"/>
              <a:gd name="connsiteY135" fmla="*/ 6152982 h 6858000"/>
              <a:gd name="connsiteX136" fmla="*/ 6038294 w 6568309"/>
              <a:gd name="connsiteY136" fmla="*/ 6221100 h 6858000"/>
              <a:gd name="connsiteX137" fmla="*/ 6052331 w 6568309"/>
              <a:gd name="connsiteY137" fmla="*/ 6287550 h 6858000"/>
              <a:gd name="connsiteX138" fmla="*/ 6074143 w 6568309"/>
              <a:gd name="connsiteY138" fmla="*/ 6401595 h 6858000"/>
              <a:gd name="connsiteX139" fmla="*/ 6060199 w 6568309"/>
              <a:gd name="connsiteY139" fmla="*/ 6487110 h 6858000"/>
              <a:gd name="connsiteX140" fmla="*/ 6081156 w 6568309"/>
              <a:gd name="connsiteY140" fmla="*/ 6588589 h 6858000"/>
              <a:gd name="connsiteX141" fmla="*/ 6114944 w 6568309"/>
              <a:gd name="connsiteY141" fmla="*/ 6769963 h 6858000"/>
              <a:gd name="connsiteX142" fmla="*/ 6128950 w 6568309"/>
              <a:gd name="connsiteY142" fmla="*/ 6835814 h 6858000"/>
              <a:gd name="connsiteX143" fmla="*/ 6132536 w 6568309"/>
              <a:gd name="connsiteY143" fmla="*/ 6858000 h 6858000"/>
              <a:gd name="connsiteX144" fmla="*/ 4789511 w 6568309"/>
              <a:gd name="connsiteY144" fmla="*/ 6858000 h 6858000"/>
              <a:gd name="connsiteX145" fmla="*/ 1866294 w 6568309"/>
              <a:gd name="connsiteY145" fmla="*/ 6858000 h 6858000"/>
              <a:gd name="connsiteX146" fmla="*/ 1705866 w 6568309"/>
              <a:gd name="connsiteY146" fmla="*/ 6858000 h 6858000"/>
              <a:gd name="connsiteX147" fmla="*/ 1343025 w 6568309"/>
              <a:gd name="connsiteY147" fmla="*/ 6858000 h 6858000"/>
              <a:gd name="connsiteX148" fmla="*/ 523269 w 6568309"/>
              <a:gd name="connsiteY148" fmla="*/ 6858000 h 6858000"/>
              <a:gd name="connsiteX149" fmla="*/ 362841 w 6568309"/>
              <a:gd name="connsiteY149" fmla="*/ 6858000 h 6858000"/>
              <a:gd name="connsiteX150" fmla="*/ 0 w 6568309"/>
              <a:gd name="connsiteY15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6568309" h="6858000">
                <a:moveTo>
                  <a:pt x="0" y="0"/>
                </a:moveTo>
                <a:lnTo>
                  <a:pt x="362841" y="0"/>
                </a:lnTo>
                <a:lnTo>
                  <a:pt x="523269" y="0"/>
                </a:lnTo>
                <a:lnTo>
                  <a:pt x="1343025" y="0"/>
                </a:lnTo>
                <a:lnTo>
                  <a:pt x="1705866" y="0"/>
                </a:lnTo>
                <a:lnTo>
                  <a:pt x="1866294" y="0"/>
                </a:lnTo>
                <a:lnTo>
                  <a:pt x="5225154" y="0"/>
                </a:lnTo>
                <a:lnTo>
                  <a:pt x="6568179" y="0"/>
                </a:lnTo>
                <a:lnTo>
                  <a:pt x="6568309" y="1"/>
                </a:lnTo>
                <a:lnTo>
                  <a:pt x="6562951" y="30700"/>
                </a:lnTo>
                <a:cubicBezTo>
                  <a:pt x="6559126" y="84364"/>
                  <a:pt x="6548218" y="241149"/>
                  <a:pt x="6547446" y="310025"/>
                </a:cubicBezTo>
                <a:cubicBezTo>
                  <a:pt x="6550151" y="367544"/>
                  <a:pt x="6557712" y="408251"/>
                  <a:pt x="6558316" y="443960"/>
                </a:cubicBezTo>
                <a:cubicBezTo>
                  <a:pt x="6555224" y="499397"/>
                  <a:pt x="6534767" y="604434"/>
                  <a:pt x="6528896" y="642659"/>
                </a:cubicBezTo>
                <a:cubicBezTo>
                  <a:pt x="6535204" y="657287"/>
                  <a:pt x="6515365" y="658191"/>
                  <a:pt x="6523095" y="673307"/>
                </a:cubicBezTo>
                <a:cubicBezTo>
                  <a:pt x="6523388" y="693769"/>
                  <a:pt x="6506868" y="797295"/>
                  <a:pt x="6496169" y="839641"/>
                </a:cubicBezTo>
                <a:cubicBezTo>
                  <a:pt x="6484119" y="887148"/>
                  <a:pt x="6457817" y="937731"/>
                  <a:pt x="6450789" y="958357"/>
                </a:cubicBezTo>
                <a:cubicBezTo>
                  <a:pt x="6443760" y="978983"/>
                  <a:pt x="6459217" y="936930"/>
                  <a:pt x="6453996" y="963398"/>
                </a:cubicBezTo>
                <a:cubicBezTo>
                  <a:pt x="6448777" y="989867"/>
                  <a:pt x="6425575" y="1087010"/>
                  <a:pt x="6419467" y="1117169"/>
                </a:cubicBezTo>
                <a:cubicBezTo>
                  <a:pt x="6431540" y="1118586"/>
                  <a:pt x="6409651" y="1135372"/>
                  <a:pt x="6417348" y="1144352"/>
                </a:cubicBezTo>
                <a:cubicBezTo>
                  <a:pt x="6424109" y="1150681"/>
                  <a:pt x="6419047" y="1157251"/>
                  <a:pt x="6418473" y="1164484"/>
                </a:cubicBezTo>
                <a:cubicBezTo>
                  <a:pt x="6423767" y="1173524"/>
                  <a:pt x="6413947" y="1205209"/>
                  <a:pt x="6406979" y="1213829"/>
                </a:cubicBezTo>
                <a:cubicBezTo>
                  <a:pt x="6382818" y="1235037"/>
                  <a:pt x="6400452" y="1277327"/>
                  <a:pt x="6381928" y="1294823"/>
                </a:cubicBezTo>
                <a:cubicBezTo>
                  <a:pt x="6379195" y="1300845"/>
                  <a:pt x="6378069" y="1306615"/>
                  <a:pt x="6377948" y="1312193"/>
                </a:cubicBezTo>
                <a:lnTo>
                  <a:pt x="6379894" y="1327626"/>
                </a:lnTo>
                <a:lnTo>
                  <a:pt x="6385024" y="1331644"/>
                </a:lnTo>
                <a:lnTo>
                  <a:pt x="6383696" y="1341276"/>
                </a:lnTo>
                <a:cubicBezTo>
                  <a:pt x="6383952" y="1342166"/>
                  <a:pt x="6384208" y="1343055"/>
                  <a:pt x="6384464" y="1343945"/>
                </a:cubicBezTo>
                <a:cubicBezTo>
                  <a:pt x="6385957" y="1349040"/>
                  <a:pt x="6387253" y="1354080"/>
                  <a:pt x="6387748" y="1359134"/>
                </a:cubicBezTo>
                <a:cubicBezTo>
                  <a:pt x="6384363" y="1373109"/>
                  <a:pt x="6372802" y="1397612"/>
                  <a:pt x="6364157" y="1427803"/>
                </a:cubicBezTo>
                <a:cubicBezTo>
                  <a:pt x="6348141" y="1460349"/>
                  <a:pt x="6348362" y="1505076"/>
                  <a:pt x="6335874" y="1540278"/>
                </a:cubicBezTo>
                <a:lnTo>
                  <a:pt x="6331892" y="1547262"/>
                </a:lnTo>
                <a:lnTo>
                  <a:pt x="6332744" y="1577056"/>
                </a:lnTo>
                <a:cubicBezTo>
                  <a:pt x="6335859" y="1582205"/>
                  <a:pt x="6336674" y="1589568"/>
                  <a:pt x="6333604" y="1595898"/>
                </a:cubicBezTo>
                <a:lnTo>
                  <a:pt x="6324749" y="1703726"/>
                </a:lnTo>
                <a:cubicBezTo>
                  <a:pt x="6324080" y="1739332"/>
                  <a:pt x="6318019" y="1754453"/>
                  <a:pt x="6329594" y="1809535"/>
                </a:cubicBezTo>
                <a:cubicBezTo>
                  <a:pt x="6344930" y="1868036"/>
                  <a:pt x="6323725" y="1952670"/>
                  <a:pt x="6329062" y="2018310"/>
                </a:cubicBezTo>
                <a:cubicBezTo>
                  <a:pt x="6308075" y="2053162"/>
                  <a:pt x="6326925" y="2034561"/>
                  <a:pt x="6321735" y="2071355"/>
                </a:cubicBezTo>
                <a:lnTo>
                  <a:pt x="6322678" y="2141166"/>
                </a:lnTo>
                <a:lnTo>
                  <a:pt x="6321340" y="2154548"/>
                </a:lnTo>
                <a:lnTo>
                  <a:pt x="6316582" y="2158153"/>
                </a:lnTo>
                <a:lnTo>
                  <a:pt x="6311428" y="2178174"/>
                </a:lnTo>
                <a:cubicBezTo>
                  <a:pt x="6310177" y="2185696"/>
                  <a:pt x="6309622" y="2193828"/>
                  <a:pt x="6310192" y="2202858"/>
                </a:cubicBezTo>
                <a:cubicBezTo>
                  <a:pt x="6319667" y="2232772"/>
                  <a:pt x="6296459" y="2283357"/>
                  <a:pt x="6309211" y="2320214"/>
                </a:cubicBezTo>
                <a:cubicBezTo>
                  <a:pt x="6307537" y="2355906"/>
                  <a:pt x="6302490" y="2394678"/>
                  <a:pt x="6300151" y="2417011"/>
                </a:cubicBezTo>
                <a:cubicBezTo>
                  <a:pt x="6292303" y="2426377"/>
                  <a:pt x="6304439" y="2456509"/>
                  <a:pt x="6295176" y="2454207"/>
                </a:cubicBezTo>
                <a:cubicBezTo>
                  <a:pt x="6299335" y="2464947"/>
                  <a:pt x="6297305" y="2476105"/>
                  <a:pt x="6293727" y="2487203"/>
                </a:cubicBezTo>
                <a:lnTo>
                  <a:pt x="6285477" y="2512282"/>
                </a:lnTo>
                <a:cubicBezTo>
                  <a:pt x="6285720" y="2512961"/>
                  <a:pt x="6285962" y="2513640"/>
                  <a:pt x="6286205" y="2514318"/>
                </a:cubicBezTo>
                <a:cubicBezTo>
                  <a:pt x="6292347" y="2534324"/>
                  <a:pt x="6298487" y="2554328"/>
                  <a:pt x="6304629" y="2574334"/>
                </a:cubicBezTo>
                <a:lnTo>
                  <a:pt x="6303842" y="2579877"/>
                </a:lnTo>
                <a:cubicBezTo>
                  <a:pt x="6303729" y="2585644"/>
                  <a:pt x="6304006" y="2603388"/>
                  <a:pt x="6303953" y="2608928"/>
                </a:cubicBezTo>
                <a:lnTo>
                  <a:pt x="6303530" y="2613111"/>
                </a:lnTo>
                <a:lnTo>
                  <a:pt x="6297474" y="2621996"/>
                </a:lnTo>
                <a:lnTo>
                  <a:pt x="6299263" y="2634265"/>
                </a:lnTo>
                <a:lnTo>
                  <a:pt x="6293065" y="2647237"/>
                </a:lnTo>
                <a:cubicBezTo>
                  <a:pt x="6294685" y="2648158"/>
                  <a:pt x="6296180" y="2649356"/>
                  <a:pt x="6297496" y="2650786"/>
                </a:cubicBezTo>
                <a:lnTo>
                  <a:pt x="6301708" y="2661993"/>
                </a:lnTo>
                <a:lnTo>
                  <a:pt x="6295884" y="2670949"/>
                </a:lnTo>
                <a:cubicBezTo>
                  <a:pt x="6304913" y="2672007"/>
                  <a:pt x="6294429" y="2681695"/>
                  <a:pt x="6291714" y="2690255"/>
                </a:cubicBezTo>
                <a:lnTo>
                  <a:pt x="6292327" y="2695683"/>
                </a:lnTo>
                <a:lnTo>
                  <a:pt x="6284410" y="2713964"/>
                </a:lnTo>
                <a:lnTo>
                  <a:pt x="6280410" y="2730175"/>
                </a:lnTo>
                <a:lnTo>
                  <a:pt x="6288082" y="2763497"/>
                </a:lnTo>
                <a:lnTo>
                  <a:pt x="6260924" y="3051539"/>
                </a:lnTo>
                <a:cubicBezTo>
                  <a:pt x="6251455" y="3165645"/>
                  <a:pt x="6222174" y="3216611"/>
                  <a:pt x="6210151" y="3335396"/>
                </a:cubicBezTo>
                <a:lnTo>
                  <a:pt x="6212034" y="3456509"/>
                </a:lnTo>
                <a:lnTo>
                  <a:pt x="6197490" y="3531827"/>
                </a:lnTo>
                <a:lnTo>
                  <a:pt x="6208018" y="3570877"/>
                </a:lnTo>
                <a:lnTo>
                  <a:pt x="6205920" y="3583849"/>
                </a:lnTo>
                <a:lnTo>
                  <a:pt x="6199616" y="3592763"/>
                </a:lnTo>
                <a:cubicBezTo>
                  <a:pt x="6191839" y="3613948"/>
                  <a:pt x="6196204" y="3641245"/>
                  <a:pt x="6181288" y="3653485"/>
                </a:cubicBezTo>
                <a:cubicBezTo>
                  <a:pt x="6178087" y="3659316"/>
                  <a:pt x="6176516" y="3664985"/>
                  <a:pt x="6175963" y="3670528"/>
                </a:cubicBezTo>
                <a:lnTo>
                  <a:pt x="6176722" y="3685990"/>
                </a:lnTo>
                <a:lnTo>
                  <a:pt x="6181549" y="3690283"/>
                </a:lnTo>
                <a:lnTo>
                  <a:pt x="6179476" y="3699787"/>
                </a:lnTo>
                <a:cubicBezTo>
                  <a:pt x="6179664" y="3700686"/>
                  <a:pt x="6179852" y="3701586"/>
                  <a:pt x="6180040" y="3702486"/>
                </a:cubicBezTo>
                <a:cubicBezTo>
                  <a:pt x="6181140" y="3707637"/>
                  <a:pt x="6182047" y="3712728"/>
                  <a:pt x="6182155" y="3717784"/>
                </a:cubicBezTo>
                <a:cubicBezTo>
                  <a:pt x="6156678" y="3711701"/>
                  <a:pt x="6178864" y="3759789"/>
                  <a:pt x="6158980" y="3746229"/>
                </a:cubicBezTo>
                <a:cubicBezTo>
                  <a:pt x="6144630" y="3780750"/>
                  <a:pt x="6117520" y="3867558"/>
                  <a:pt x="6096049" y="3924910"/>
                </a:cubicBezTo>
                <a:lnTo>
                  <a:pt x="6069712" y="3989353"/>
                </a:lnTo>
                <a:lnTo>
                  <a:pt x="6067330" y="4033899"/>
                </a:lnTo>
                <a:cubicBezTo>
                  <a:pt x="6065506" y="4070470"/>
                  <a:pt x="6063599" y="4110146"/>
                  <a:pt x="6061081" y="4142250"/>
                </a:cubicBezTo>
                <a:cubicBezTo>
                  <a:pt x="6055260" y="4200007"/>
                  <a:pt x="6045907" y="4278998"/>
                  <a:pt x="6042858" y="4329442"/>
                </a:cubicBezTo>
                <a:cubicBezTo>
                  <a:pt x="6038376" y="4381764"/>
                  <a:pt x="6036461" y="4433012"/>
                  <a:pt x="6034182" y="4456184"/>
                </a:cubicBezTo>
                <a:lnTo>
                  <a:pt x="6029178" y="4468478"/>
                </a:lnTo>
                <a:lnTo>
                  <a:pt x="6029974" y="4469862"/>
                </a:lnTo>
                <a:cubicBezTo>
                  <a:pt x="6031287" y="4476321"/>
                  <a:pt x="6030316" y="4480555"/>
                  <a:pt x="6028340" y="4483797"/>
                </a:cubicBezTo>
                <a:lnTo>
                  <a:pt x="6025168" y="4487091"/>
                </a:lnTo>
                <a:lnTo>
                  <a:pt x="6023164" y="4496728"/>
                </a:lnTo>
                <a:lnTo>
                  <a:pt x="6016839" y="4515918"/>
                </a:lnTo>
                <a:cubicBezTo>
                  <a:pt x="6017189" y="4517049"/>
                  <a:pt x="6017537" y="4518182"/>
                  <a:pt x="6017886" y="4519316"/>
                </a:cubicBezTo>
                <a:lnTo>
                  <a:pt x="6011819" y="4547957"/>
                </a:lnTo>
                <a:lnTo>
                  <a:pt x="6012791" y="4548262"/>
                </a:lnTo>
                <a:cubicBezTo>
                  <a:pt x="6014837" y="4549595"/>
                  <a:pt x="6016087" y="4551811"/>
                  <a:pt x="6015703" y="4555939"/>
                </a:cubicBezTo>
                <a:cubicBezTo>
                  <a:pt x="6031790" y="4548276"/>
                  <a:pt x="6021405" y="4557977"/>
                  <a:pt x="6018854" y="4570815"/>
                </a:cubicBezTo>
                <a:cubicBezTo>
                  <a:pt x="6021736" y="4583801"/>
                  <a:pt x="6030754" y="4622347"/>
                  <a:pt x="6033000" y="4633846"/>
                </a:cubicBezTo>
                <a:lnTo>
                  <a:pt x="6032325" y="4639816"/>
                </a:lnTo>
                <a:lnTo>
                  <a:pt x="6032549" y="4639923"/>
                </a:lnTo>
                <a:cubicBezTo>
                  <a:pt x="6032911" y="4641190"/>
                  <a:pt x="6032878" y="4643141"/>
                  <a:pt x="6032309" y="4646192"/>
                </a:cubicBezTo>
                <a:lnTo>
                  <a:pt x="6031095" y="4650706"/>
                </a:lnTo>
                <a:lnTo>
                  <a:pt x="6029786" y="4662290"/>
                </a:lnTo>
                <a:cubicBezTo>
                  <a:pt x="6030161" y="4663587"/>
                  <a:pt x="6030536" y="4664883"/>
                  <a:pt x="6030911" y="4666180"/>
                </a:cubicBezTo>
                <a:lnTo>
                  <a:pt x="6033630" y="4667585"/>
                </a:lnTo>
                <a:lnTo>
                  <a:pt x="6033189" y="4668660"/>
                </a:lnTo>
                <a:cubicBezTo>
                  <a:pt x="6027286" y="4676831"/>
                  <a:pt x="6019767" y="4679345"/>
                  <a:pt x="6038764" y="4689807"/>
                </a:cubicBezTo>
                <a:cubicBezTo>
                  <a:pt x="6028616" y="4708535"/>
                  <a:pt x="6040474" y="4712235"/>
                  <a:pt x="6042217" y="4737890"/>
                </a:cubicBezTo>
                <a:cubicBezTo>
                  <a:pt x="6033362" y="4748600"/>
                  <a:pt x="6035273" y="4757223"/>
                  <a:pt x="6040543" y="4765657"/>
                </a:cubicBezTo>
                <a:cubicBezTo>
                  <a:pt x="6034416" y="4790618"/>
                  <a:pt x="6040696" y="4813399"/>
                  <a:pt x="6039956" y="4841463"/>
                </a:cubicBezTo>
                <a:lnTo>
                  <a:pt x="6057123" y="4969863"/>
                </a:lnTo>
                <a:lnTo>
                  <a:pt x="6055039" y="4974028"/>
                </a:lnTo>
                <a:cubicBezTo>
                  <a:pt x="6053860" y="4976933"/>
                  <a:pt x="6053409" y="4978909"/>
                  <a:pt x="6053462" y="4980318"/>
                </a:cubicBezTo>
                <a:lnTo>
                  <a:pt x="6053643" y="4980501"/>
                </a:lnTo>
                <a:lnTo>
                  <a:pt x="6051733" y="4986338"/>
                </a:lnTo>
                <a:lnTo>
                  <a:pt x="6049602" y="4991296"/>
                </a:lnTo>
                <a:cubicBezTo>
                  <a:pt x="6058123" y="5019829"/>
                  <a:pt x="6066643" y="5048361"/>
                  <a:pt x="6075165" y="5076895"/>
                </a:cubicBezTo>
                <a:lnTo>
                  <a:pt x="6073751" y="5081568"/>
                </a:lnTo>
                <a:cubicBezTo>
                  <a:pt x="6073034" y="5084748"/>
                  <a:pt x="6072888" y="5086810"/>
                  <a:pt x="6073150" y="5088173"/>
                </a:cubicBezTo>
                <a:lnTo>
                  <a:pt x="6073355" y="5088300"/>
                </a:lnTo>
                <a:lnTo>
                  <a:pt x="6072362" y="5094558"/>
                </a:lnTo>
                <a:cubicBezTo>
                  <a:pt x="6070184" y="5105196"/>
                  <a:pt x="6067588" y="5115626"/>
                  <a:pt x="6064726" y="5125620"/>
                </a:cubicBezTo>
                <a:cubicBezTo>
                  <a:pt x="6063568" y="5154527"/>
                  <a:pt x="6065189" y="5244020"/>
                  <a:pt x="6065415" y="5268004"/>
                </a:cubicBezTo>
                <a:cubicBezTo>
                  <a:pt x="6065637" y="5268513"/>
                  <a:pt x="6065860" y="5269021"/>
                  <a:pt x="6066081" y="5269530"/>
                </a:cubicBezTo>
                <a:lnTo>
                  <a:pt x="6043407" y="5390941"/>
                </a:lnTo>
                <a:cubicBezTo>
                  <a:pt x="6032545" y="5438194"/>
                  <a:pt x="6020942" y="5465286"/>
                  <a:pt x="6025377" y="5539927"/>
                </a:cubicBezTo>
                <a:cubicBezTo>
                  <a:pt x="6019787" y="5610775"/>
                  <a:pt x="6013913" y="5740573"/>
                  <a:pt x="6010052" y="5791594"/>
                </a:cubicBezTo>
                <a:cubicBezTo>
                  <a:pt x="5989401" y="5787060"/>
                  <a:pt x="6018524" y="5849672"/>
                  <a:pt x="5994220" y="5855206"/>
                </a:cubicBezTo>
                <a:cubicBezTo>
                  <a:pt x="5995282" y="5860240"/>
                  <a:pt x="5980598" y="5868910"/>
                  <a:pt x="5982580" y="5873582"/>
                </a:cubicBezTo>
                <a:cubicBezTo>
                  <a:pt x="5982922" y="5874401"/>
                  <a:pt x="5983265" y="5875218"/>
                  <a:pt x="5983608" y="5876037"/>
                </a:cubicBezTo>
                <a:lnTo>
                  <a:pt x="5983535" y="5886534"/>
                </a:lnTo>
                <a:lnTo>
                  <a:pt x="5988737" y="5888644"/>
                </a:lnTo>
                <a:cubicBezTo>
                  <a:pt x="5989948" y="5893707"/>
                  <a:pt x="5991159" y="5898769"/>
                  <a:pt x="5992371" y="5903832"/>
                </a:cubicBezTo>
                <a:cubicBezTo>
                  <a:pt x="5992924" y="5909651"/>
                  <a:pt x="5992578" y="5916068"/>
                  <a:pt x="5990780" y="5923391"/>
                </a:cubicBezTo>
                <a:cubicBezTo>
                  <a:pt x="5975822" y="5948880"/>
                  <a:pt x="6013580" y="5981626"/>
                  <a:pt x="5993870" y="6013205"/>
                </a:cubicBezTo>
                <a:cubicBezTo>
                  <a:pt x="5988486" y="6024901"/>
                  <a:pt x="5991718" y="6066777"/>
                  <a:pt x="5997673" y="6074018"/>
                </a:cubicBezTo>
                <a:cubicBezTo>
                  <a:pt x="5998007" y="6081731"/>
                  <a:pt x="6007861" y="6126985"/>
                  <a:pt x="6014840" y="6130837"/>
                </a:cubicBezTo>
                <a:cubicBezTo>
                  <a:pt x="6022998" y="6137057"/>
                  <a:pt x="5999420" y="6156330"/>
                  <a:pt x="6010704" y="6152982"/>
                </a:cubicBezTo>
                <a:cubicBezTo>
                  <a:pt x="6008682" y="6186619"/>
                  <a:pt x="6039938" y="6191636"/>
                  <a:pt x="6038294" y="6221100"/>
                </a:cubicBezTo>
                <a:cubicBezTo>
                  <a:pt x="6039643" y="6222126"/>
                  <a:pt x="6046356" y="6257468"/>
                  <a:pt x="6052331" y="6287550"/>
                </a:cubicBezTo>
                <a:cubicBezTo>
                  <a:pt x="6058307" y="6317632"/>
                  <a:pt x="6082079" y="6391312"/>
                  <a:pt x="6074143" y="6401595"/>
                </a:cubicBezTo>
                <a:cubicBezTo>
                  <a:pt x="6074931" y="6423902"/>
                  <a:pt x="6059614" y="6432919"/>
                  <a:pt x="6060199" y="6487110"/>
                </a:cubicBezTo>
                <a:cubicBezTo>
                  <a:pt x="6075583" y="6574474"/>
                  <a:pt x="6076150" y="6553611"/>
                  <a:pt x="6081156" y="6588589"/>
                </a:cubicBezTo>
                <a:cubicBezTo>
                  <a:pt x="6102088" y="6637976"/>
                  <a:pt x="6067660" y="6687723"/>
                  <a:pt x="6114944" y="6769963"/>
                </a:cubicBezTo>
                <a:cubicBezTo>
                  <a:pt x="6130462" y="6819284"/>
                  <a:pt x="6119243" y="6817955"/>
                  <a:pt x="6128950" y="6835814"/>
                </a:cubicBezTo>
                <a:lnTo>
                  <a:pt x="6132536" y="6858000"/>
                </a:lnTo>
                <a:lnTo>
                  <a:pt x="4789511" y="6858000"/>
                </a:lnTo>
                <a:lnTo>
                  <a:pt x="1866294" y="6858000"/>
                </a:lnTo>
                <a:lnTo>
                  <a:pt x="1705866" y="6858000"/>
                </a:lnTo>
                <a:lnTo>
                  <a:pt x="1343025" y="6858000"/>
                </a:lnTo>
                <a:lnTo>
                  <a:pt x="523269" y="6858000"/>
                </a:lnTo>
                <a:lnTo>
                  <a:pt x="362841"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F462EF7-941E-027B-2755-D7D7E0048FBD}"/>
              </a:ext>
            </a:extLst>
          </p:cNvPr>
          <p:cNvSpPr>
            <a:spLocks noGrp="1"/>
          </p:cNvSpPr>
          <p:nvPr>
            <p:ph type="title"/>
          </p:nvPr>
        </p:nvSpPr>
        <p:spPr>
          <a:xfrm>
            <a:off x="1137034" y="609600"/>
            <a:ext cx="4784796" cy="1330840"/>
          </a:xfrm>
        </p:spPr>
        <p:txBody>
          <a:bodyPr>
            <a:normAutofit fontScale="90000"/>
          </a:bodyPr>
          <a:lstStyle/>
          <a:p>
            <a:r>
              <a:rPr lang="en-US" sz="3100">
                <a:latin typeface="Arial"/>
                <a:cs typeface="Arial"/>
              </a:rPr>
              <a:t>Surgical And Conservative Management Methods</a:t>
            </a:r>
            <a:endParaRPr lang="en-US" sz="3100"/>
          </a:p>
        </p:txBody>
      </p:sp>
      <p:sp>
        <p:nvSpPr>
          <p:cNvPr id="3" name="Content Placeholder 2">
            <a:extLst>
              <a:ext uri="{FF2B5EF4-FFF2-40B4-BE49-F238E27FC236}">
                <a16:creationId xmlns:a16="http://schemas.microsoft.com/office/drawing/2014/main" id="{ADBAAD17-6339-EA78-05B3-22828ECAD773}"/>
              </a:ext>
            </a:extLst>
          </p:cNvPr>
          <p:cNvSpPr>
            <a:spLocks noGrp="1"/>
          </p:cNvSpPr>
          <p:nvPr>
            <p:ph idx="1"/>
          </p:nvPr>
        </p:nvSpPr>
        <p:spPr>
          <a:xfrm>
            <a:off x="7127526" y="3161255"/>
            <a:ext cx="5317266" cy="3697570"/>
          </a:xfrm>
        </p:spPr>
        <p:txBody>
          <a:bodyPr vert="horz" lIns="91440" tIns="45720" rIns="91440" bIns="45720" rtlCol="0" anchor="t">
            <a:normAutofit fontScale="92500" lnSpcReduction="20000"/>
          </a:bodyPr>
          <a:lstStyle/>
          <a:p>
            <a:pPr marL="0" indent="0">
              <a:buNone/>
            </a:pPr>
            <a:endParaRPr lang="en-US" sz="2000">
              <a:ea typeface="+mn-lt"/>
              <a:cs typeface="+mn-lt"/>
            </a:endParaRPr>
          </a:p>
          <a:p>
            <a:pPr marL="0" indent="0">
              <a:buNone/>
            </a:pPr>
            <a:r>
              <a:rPr lang="en-US" sz="2000"/>
              <a:t>Peace and love </a:t>
            </a:r>
          </a:p>
          <a:p>
            <a:r>
              <a:rPr lang="en-US" sz="2000"/>
              <a:t>Protect</a:t>
            </a:r>
          </a:p>
          <a:p>
            <a:r>
              <a:rPr lang="en-US" sz="2000"/>
              <a:t>Elevate</a:t>
            </a:r>
          </a:p>
          <a:p>
            <a:r>
              <a:rPr lang="en-US" sz="2000"/>
              <a:t>Avoid anti-inflammatory medication</a:t>
            </a:r>
          </a:p>
          <a:p>
            <a:r>
              <a:rPr lang="en-US" sz="2000"/>
              <a:t>Compress</a:t>
            </a:r>
          </a:p>
          <a:p>
            <a:r>
              <a:rPr lang="en-US" sz="2000"/>
              <a:t>Educate</a:t>
            </a:r>
          </a:p>
          <a:p>
            <a:r>
              <a:rPr lang="en-US" sz="2000"/>
              <a:t>Load</a:t>
            </a:r>
          </a:p>
          <a:p>
            <a:r>
              <a:rPr lang="en-US" sz="2000"/>
              <a:t>Optimistic outlook</a:t>
            </a:r>
          </a:p>
          <a:p>
            <a:r>
              <a:rPr lang="en-US" sz="2000"/>
              <a:t>Vascularization </a:t>
            </a:r>
          </a:p>
          <a:p>
            <a:r>
              <a:rPr lang="en-US" sz="2000"/>
              <a:t>Exercise</a:t>
            </a:r>
          </a:p>
          <a:p>
            <a:endParaRPr lang="en-US" sz="2000"/>
          </a:p>
        </p:txBody>
      </p:sp>
      <p:pic>
        <p:nvPicPr>
          <p:cNvPr id="4" name="Picture 3" descr="A colorful sign with text&#10;&#10;AI-generated content may be incorrect.">
            <a:extLst>
              <a:ext uri="{FF2B5EF4-FFF2-40B4-BE49-F238E27FC236}">
                <a16:creationId xmlns:a16="http://schemas.microsoft.com/office/drawing/2014/main" id="{2EF2153F-0459-4467-09EC-DE7254E46F31}"/>
              </a:ext>
            </a:extLst>
          </p:cNvPr>
          <p:cNvPicPr>
            <a:picLocks noChangeAspect="1"/>
          </p:cNvPicPr>
          <p:nvPr/>
        </p:nvPicPr>
        <p:blipFill>
          <a:blip r:embed="rId2"/>
          <a:stretch>
            <a:fillRect/>
          </a:stretch>
        </p:blipFill>
        <p:spPr>
          <a:xfrm>
            <a:off x="6739933" y="1351"/>
            <a:ext cx="4737650" cy="3384035"/>
          </a:xfrm>
          <a:prstGeom prst="rect">
            <a:avLst/>
          </a:prstGeom>
        </p:spPr>
      </p:pic>
      <p:sp>
        <p:nvSpPr>
          <p:cNvPr id="5" name="TextBox 4">
            <a:extLst>
              <a:ext uri="{FF2B5EF4-FFF2-40B4-BE49-F238E27FC236}">
                <a16:creationId xmlns:a16="http://schemas.microsoft.com/office/drawing/2014/main" id="{A7C03D19-5603-9084-6270-ED89F38AE28E}"/>
              </a:ext>
            </a:extLst>
          </p:cNvPr>
          <p:cNvSpPr txBox="1"/>
          <p:nvPr/>
        </p:nvSpPr>
        <p:spPr>
          <a:xfrm>
            <a:off x="855785" y="1940169"/>
            <a:ext cx="4642338"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US" sz="2000"/>
              <a:t>Surgery is not needed for a grade 2 ATFL injury. Surgical intervention may be required for higher-grade injuries, complete tears, or avulsion fractures.</a:t>
            </a:r>
          </a:p>
          <a:p>
            <a:pPr marL="342900" indent="-342900">
              <a:buFont typeface="Arial"/>
              <a:buChar char="•"/>
            </a:pPr>
            <a:endParaRPr lang="en-US" sz="2000">
              <a:solidFill>
                <a:srgbClr val="000000"/>
              </a:solidFill>
              <a:latin typeface="Aptos"/>
              <a:cs typeface="Arial"/>
            </a:endParaRPr>
          </a:p>
          <a:p>
            <a:pPr marL="342900" indent="-342900">
              <a:buFont typeface="Arial"/>
              <a:buChar char="•"/>
            </a:pPr>
            <a:r>
              <a:rPr lang="en-US" sz="2000">
                <a:solidFill>
                  <a:srgbClr val="000000"/>
                </a:solidFill>
                <a:latin typeface="Aptos"/>
                <a:cs typeface="Arial"/>
              </a:rPr>
              <a:t>Lateral ligament reconstruction is done if the ligament  has completely torn or not healed with conservative treatment. It involves either repairing the ligament back or using a tendon graft.</a:t>
            </a:r>
          </a:p>
          <a:p>
            <a:endParaRPr lang="en-US" sz="1000">
              <a:solidFill>
                <a:srgbClr val="222222"/>
              </a:solidFill>
              <a:latin typeface="Arial"/>
              <a:cs typeface="Arial"/>
            </a:endParaRPr>
          </a:p>
          <a:p>
            <a:endParaRPr lang="en-US" sz="1000">
              <a:solidFill>
                <a:srgbClr val="222222"/>
              </a:solidFill>
              <a:latin typeface="Arial"/>
              <a:cs typeface="Arial"/>
            </a:endParaRPr>
          </a:p>
          <a:p>
            <a:r>
              <a:rPr lang="en-US" sz="1000">
                <a:solidFill>
                  <a:srgbClr val="222222"/>
                </a:solidFill>
                <a:latin typeface="Arial"/>
                <a:cs typeface="Arial"/>
              </a:rPr>
              <a:t>(Al-</a:t>
            </a:r>
            <a:r>
              <a:rPr lang="en-US" sz="1000" err="1">
                <a:solidFill>
                  <a:srgbClr val="222222"/>
                </a:solidFill>
                <a:latin typeface="Arial"/>
                <a:cs typeface="Arial"/>
              </a:rPr>
              <a:t>Mohrej</a:t>
            </a:r>
            <a:r>
              <a:rPr lang="en-US" sz="1000">
                <a:solidFill>
                  <a:srgbClr val="222222"/>
                </a:solidFill>
                <a:latin typeface="Arial"/>
                <a:cs typeface="Arial"/>
              </a:rPr>
              <a:t>, O.A. and Al-Kenani, N.S., 29 February 2016)</a:t>
            </a:r>
            <a:endParaRPr lang="en-US" sz="2000"/>
          </a:p>
          <a:p>
            <a:r>
              <a:rPr lang="en-US" sz="1000">
                <a:solidFill>
                  <a:srgbClr val="222222"/>
                </a:solidFill>
                <a:latin typeface="Arial"/>
                <a:cs typeface="Arial"/>
              </a:rPr>
              <a:t>(Guillo, S. 1 June 2024)</a:t>
            </a:r>
            <a:endParaRPr lang="en-US"/>
          </a:p>
          <a:p>
            <a:r>
              <a:rPr lang="en-US" sz="1000">
                <a:solidFill>
                  <a:srgbClr val="222222"/>
                </a:solidFill>
                <a:latin typeface="Arial"/>
                <a:cs typeface="Arial"/>
              </a:rPr>
              <a:t>(Dubois, B. and </a:t>
            </a:r>
            <a:r>
              <a:rPr lang="en-US" sz="1000" err="1">
                <a:solidFill>
                  <a:srgbClr val="222222"/>
                </a:solidFill>
                <a:latin typeface="Arial"/>
                <a:cs typeface="Arial"/>
              </a:rPr>
              <a:t>Esculier</a:t>
            </a:r>
            <a:r>
              <a:rPr lang="en-US" sz="1000">
                <a:solidFill>
                  <a:srgbClr val="222222"/>
                </a:solidFill>
                <a:latin typeface="Arial"/>
                <a:cs typeface="Arial"/>
              </a:rPr>
              <a:t>, J.F., 2019)</a:t>
            </a:r>
            <a:endParaRPr lang="en-US" sz="2000"/>
          </a:p>
        </p:txBody>
      </p:sp>
    </p:spTree>
    <p:extLst>
      <p:ext uri="{BB962C8B-B14F-4D97-AF65-F5344CB8AC3E}">
        <p14:creationId xmlns:p14="http://schemas.microsoft.com/office/powerpoint/2010/main" val="20087569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638B61BD-0EE1-4D29-B894-126CD61C5D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BBC14DD5-C584-4158-BF76-ECE3C6DB48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5947992 w 12192000"/>
              <a:gd name="connsiteY0" fmla="*/ 2457985 h 6858000"/>
              <a:gd name="connsiteX1" fmla="*/ 5926156 w 12192000"/>
              <a:gd name="connsiteY1" fmla="*/ 2472983 h 6858000"/>
              <a:gd name="connsiteX2" fmla="*/ 6047792 w 12192000"/>
              <a:gd name="connsiteY2" fmla="*/ 2529213 h 6858000"/>
              <a:gd name="connsiteX3" fmla="*/ 5857576 w 12192000"/>
              <a:gd name="connsiteY3" fmla="*/ 2499619 h 6858000"/>
              <a:gd name="connsiteX4" fmla="*/ 5854328 w 12192000"/>
              <a:gd name="connsiteY4" fmla="*/ 2518740 h 6858000"/>
              <a:gd name="connsiteX5" fmla="*/ 6070351 w 12192000"/>
              <a:gd name="connsiteY5" fmla="*/ 2591134 h 6858000"/>
              <a:gd name="connsiteX6" fmla="*/ 6051040 w 12192000"/>
              <a:gd name="connsiteY6" fmla="*/ 2602290 h 6858000"/>
              <a:gd name="connsiteX7" fmla="*/ 5936261 w 12192000"/>
              <a:gd name="connsiteY7" fmla="*/ 2574288 h 6858000"/>
              <a:gd name="connsiteX8" fmla="*/ 5913160 w 12192000"/>
              <a:gd name="connsiteY8" fmla="*/ 2581573 h 6858000"/>
              <a:gd name="connsiteX9" fmla="*/ 5924531 w 12192000"/>
              <a:gd name="connsiteY9" fmla="*/ 2615492 h 6858000"/>
              <a:gd name="connsiteX10" fmla="*/ 5974341 w 12192000"/>
              <a:gd name="connsiteY10" fmla="*/ 2628696 h 6858000"/>
              <a:gd name="connsiteX11" fmla="*/ 6051944 w 12192000"/>
              <a:gd name="connsiteY11" fmla="*/ 2708377 h 6858000"/>
              <a:gd name="connsiteX12" fmla="*/ 5934457 w 12192000"/>
              <a:gd name="connsiteY12" fmla="*/ 2698814 h 6858000"/>
              <a:gd name="connsiteX13" fmla="*/ 5913702 w 12192000"/>
              <a:gd name="connsiteY13" fmla="*/ 2718165 h 6858000"/>
              <a:gd name="connsiteX14" fmla="*/ 5905761 w 12192000"/>
              <a:gd name="connsiteY14" fmla="*/ 2743207 h 6858000"/>
              <a:gd name="connsiteX15" fmla="*/ 5860282 w 12192000"/>
              <a:gd name="connsiteY15" fmla="*/ 2763923 h 6858000"/>
              <a:gd name="connsiteX16" fmla="*/ 5931750 w 12192000"/>
              <a:gd name="connsiteY16" fmla="*/ 2787144 h 6858000"/>
              <a:gd name="connsiteX17" fmla="*/ 5855409 w 12192000"/>
              <a:gd name="connsiteY17" fmla="*/ 2787144 h 6858000"/>
              <a:gd name="connsiteX18" fmla="*/ 5767701 w 12192000"/>
              <a:gd name="connsiteY18" fmla="*/ 2771209 h 6858000"/>
              <a:gd name="connsiteX19" fmla="*/ 5674216 w 12192000"/>
              <a:gd name="connsiteY19" fmla="*/ 2776216 h 6858000"/>
              <a:gd name="connsiteX20" fmla="*/ 5487249 w 12192000"/>
              <a:gd name="connsiteY20" fmla="*/ 2746850 h 6858000"/>
              <a:gd name="connsiteX21" fmla="*/ 5398276 w 12192000"/>
              <a:gd name="connsiteY21" fmla="*/ 2748898 h 6858000"/>
              <a:gd name="connsiteX22" fmla="*/ 5892947 w 12192000"/>
              <a:gd name="connsiteY22" fmla="*/ 2946502 h 6858000"/>
              <a:gd name="connsiteX23" fmla="*/ 5867682 w 12192000"/>
              <a:gd name="connsiteY23" fmla="*/ 2989983 h 6858000"/>
              <a:gd name="connsiteX24" fmla="*/ 5971273 w 12192000"/>
              <a:gd name="connsiteY24" fmla="*/ 3037335 h 6858000"/>
              <a:gd name="connsiteX25" fmla="*/ 5996719 w 12192000"/>
              <a:gd name="connsiteY25" fmla="*/ 3084231 h 6858000"/>
              <a:gd name="connsiteX26" fmla="*/ 5964776 w 12192000"/>
              <a:gd name="connsiteY26" fmla="*/ 3080134 h 6858000"/>
              <a:gd name="connsiteX27" fmla="*/ 5937344 w 12192000"/>
              <a:gd name="connsiteY27" fmla="*/ 3089012 h 6858000"/>
              <a:gd name="connsiteX28" fmla="*/ 5948713 w 12192000"/>
              <a:gd name="connsiteY28" fmla="*/ 3148657 h 6858000"/>
              <a:gd name="connsiteX29" fmla="*/ 6095075 w 12192000"/>
              <a:gd name="connsiteY29" fmla="*/ 3225605 h 6858000"/>
              <a:gd name="connsiteX30" fmla="*/ 6108249 w 12192000"/>
              <a:gd name="connsiteY30" fmla="*/ 3250646 h 6858000"/>
              <a:gd name="connsiteX31" fmla="*/ 6090744 w 12192000"/>
              <a:gd name="connsiteY31" fmla="*/ 3268403 h 6858000"/>
              <a:gd name="connsiteX32" fmla="*/ 6043461 w 12192000"/>
              <a:gd name="connsiteY32" fmla="*/ 3277509 h 6858000"/>
              <a:gd name="connsiteX33" fmla="*/ 6109692 w 12192000"/>
              <a:gd name="connsiteY33" fmla="*/ 3362879 h 6858000"/>
              <a:gd name="connsiteX34" fmla="*/ 6133877 w 12192000"/>
              <a:gd name="connsiteY34" fmla="*/ 3386554 h 6858000"/>
              <a:gd name="connsiteX35" fmla="*/ 6175205 w 12192000"/>
              <a:gd name="connsiteY35" fmla="*/ 3423208 h 6858000"/>
              <a:gd name="connsiteX36" fmla="*/ 6175926 w 12192000"/>
              <a:gd name="connsiteY36" fmla="*/ 3434363 h 6858000"/>
              <a:gd name="connsiteX37" fmla="*/ 6119620 w 12192000"/>
              <a:gd name="connsiteY37" fmla="*/ 3473747 h 6858000"/>
              <a:gd name="connsiteX38" fmla="*/ 6018015 w 12192000"/>
              <a:gd name="connsiteY38" fmla="*/ 3463046 h 6858000"/>
              <a:gd name="connsiteX39" fmla="*/ 6168166 w 12192000"/>
              <a:gd name="connsiteY39" fmla="*/ 3521781 h 6858000"/>
              <a:gd name="connsiteX40" fmla="*/ 5682157 w 12192000"/>
              <a:gd name="connsiteY40" fmla="*/ 3381775 h 6858000"/>
              <a:gd name="connsiteX41" fmla="*/ 5713198 w 12192000"/>
              <a:gd name="connsiteY41" fmla="*/ 3418426 h 6858000"/>
              <a:gd name="connsiteX42" fmla="*/ 5883202 w 12192000"/>
              <a:gd name="connsiteY42" fmla="*/ 3514950 h 6858000"/>
              <a:gd name="connsiteX43" fmla="*/ 5931387 w 12192000"/>
              <a:gd name="connsiteY43" fmla="*/ 3575508 h 6858000"/>
              <a:gd name="connsiteX44" fmla="*/ 5981919 w 12192000"/>
              <a:gd name="connsiteY44" fmla="*/ 3608971 h 6858000"/>
              <a:gd name="connsiteX45" fmla="*/ 6052845 w 12192000"/>
              <a:gd name="connsiteY45" fmla="*/ 3608290 h 6858000"/>
              <a:gd name="connsiteX46" fmla="*/ 6103196 w 12192000"/>
              <a:gd name="connsiteY46" fmla="*/ 3659739 h 6858000"/>
              <a:gd name="connsiteX47" fmla="*/ 6050680 w 12192000"/>
              <a:gd name="connsiteY47" fmla="*/ 3670666 h 6858000"/>
              <a:gd name="connsiteX48" fmla="*/ 5989139 w 12192000"/>
              <a:gd name="connsiteY48" fmla="*/ 3662243 h 6858000"/>
              <a:gd name="connsiteX49" fmla="*/ 5856311 w 12192000"/>
              <a:gd name="connsiteY49" fmla="*/ 3664973 h 6858000"/>
              <a:gd name="connsiteX50" fmla="*/ 5780153 w 12192000"/>
              <a:gd name="connsiteY50" fmla="*/ 3674991 h 6858000"/>
              <a:gd name="connsiteX51" fmla="*/ 5605096 w 12192000"/>
              <a:gd name="connsiteY51" fmla="*/ 3657917 h 6858000"/>
              <a:gd name="connsiteX52" fmla="*/ 5615384 w 12192000"/>
              <a:gd name="connsiteY52" fmla="*/ 3701627 h 6858000"/>
              <a:gd name="connsiteX53" fmla="*/ 5608886 w 12192000"/>
              <a:gd name="connsiteY53" fmla="*/ 3739645 h 6858000"/>
              <a:gd name="connsiteX54" fmla="*/ 5606359 w 12192000"/>
              <a:gd name="connsiteY54" fmla="*/ 3822284 h 6858000"/>
              <a:gd name="connsiteX55" fmla="*/ 5607984 w 12192000"/>
              <a:gd name="connsiteY55" fmla="*/ 3835716 h 6858000"/>
              <a:gd name="connsiteX56" fmla="*/ 5568822 w 12192000"/>
              <a:gd name="connsiteY56" fmla="*/ 3844366 h 6858000"/>
              <a:gd name="connsiteX57" fmla="*/ 5802171 w 12192000"/>
              <a:gd name="connsiteY57" fmla="*/ 4016244 h 6858000"/>
              <a:gd name="connsiteX58" fmla="*/ 5646244 w 12192000"/>
              <a:gd name="connsiteY58" fmla="*/ 3972534 h 6858000"/>
              <a:gd name="connsiteX59" fmla="*/ 5625129 w 12192000"/>
              <a:gd name="connsiteY59" fmla="*/ 4044701 h 6858000"/>
              <a:gd name="connsiteX60" fmla="*/ 5698400 w 12192000"/>
              <a:gd name="connsiteY60" fmla="*/ 4108899 h 6858000"/>
              <a:gd name="connsiteX61" fmla="*/ 5725470 w 12192000"/>
              <a:gd name="connsiteY61" fmla="*/ 4235930 h 6858000"/>
              <a:gd name="connsiteX62" fmla="*/ 5712295 w 12192000"/>
              <a:gd name="connsiteY62" fmla="*/ 4352032 h 6858000"/>
              <a:gd name="connsiteX63" fmla="*/ 5680894 w 12192000"/>
              <a:gd name="connsiteY63" fmla="*/ 4388911 h 6858000"/>
              <a:gd name="connsiteX64" fmla="*/ 5635415 w 12192000"/>
              <a:gd name="connsiteY64" fmla="*/ 4455158 h 6858000"/>
              <a:gd name="connsiteX65" fmla="*/ 5607263 w 12192000"/>
              <a:gd name="connsiteY65" fmla="*/ 4496136 h 6858000"/>
              <a:gd name="connsiteX66" fmla="*/ 5509446 w 12192000"/>
              <a:gd name="connsiteY66" fmla="*/ 4480201 h 6858000"/>
              <a:gd name="connsiteX67" fmla="*/ 5639928 w 12192000"/>
              <a:gd name="connsiteY67" fmla="*/ 4584239 h 6858000"/>
              <a:gd name="connsiteX68" fmla="*/ 5534171 w 12192000"/>
              <a:gd name="connsiteY68" fmla="*/ 4571262 h 6858000"/>
              <a:gd name="connsiteX69" fmla="*/ 5499701 w 12192000"/>
              <a:gd name="connsiteY69" fmla="*/ 4578547 h 6858000"/>
              <a:gd name="connsiteX70" fmla="*/ 5519373 w 12192000"/>
              <a:gd name="connsiteY70" fmla="*/ 4612239 h 6858000"/>
              <a:gd name="connsiteX71" fmla="*/ 5596974 w 12192000"/>
              <a:gd name="connsiteY71" fmla="*/ 4669379 h 6858000"/>
              <a:gd name="connsiteX72" fmla="*/ 5756873 w 12192000"/>
              <a:gd name="connsiteY72" fmla="*/ 4824185 h 6858000"/>
              <a:gd name="connsiteX73" fmla="*/ 5602028 w 12192000"/>
              <a:gd name="connsiteY73" fmla="*/ 4753158 h 6858000"/>
              <a:gd name="connsiteX74" fmla="*/ 5765173 w 12192000"/>
              <a:gd name="connsiteY74" fmla="*/ 4912286 h 6858000"/>
              <a:gd name="connsiteX75" fmla="*/ 5801450 w 12192000"/>
              <a:gd name="connsiteY75" fmla="*/ 4965101 h 6858000"/>
              <a:gd name="connsiteX76" fmla="*/ 5874721 w 12192000"/>
              <a:gd name="connsiteY76" fmla="*/ 5096229 h 6858000"/>
              <a:gd name="connsiteX77" fmla="*/ 5871110 w 12192000"/>
              <a:gd name="connsiteY77" fmla="*/ 5111026 h 6858000"/>
              <a:gd name="connsiteX78" fmla="*/ 5786469 w 12192000"/>
              <a:gd name="connsiteY78" fmla="*/ 5089855 h 6858000"/>
              <a:gd name="connsiteX79" fmla="*/ 5896196 w 12192000"/>
              <a:gd name="connsiteY79" fmla="*/ 5200041 h 6858000"/>
              <a:gd name="connsiteX80" fmla="*/ 6009534 w 12192000"/>
              <a:gd name="connsiteY80" fmla="*/ 5284725 h 6858000"/>
              <a:gd name="connsiteX81" fmla="*/ 5929042 w 12192000"/>
              <a:gd name="connsiteY81" fmla="*/ 5271751 h 6858000"/>
              <a:gd name="connsiteX82" fmla="*/ 5818413 w 12192000"/>
              <a:gd name="connsiteY82" fmla="*/ 5223260 h 6858000"/>
              <a:gd name="connsiteX83" fmla="*/ 5779973 w 12192000"/>
              <a:gd name="connsiteY83" fmla="*/ 5241473 h 6858000"/>
              <a:gd name="connsiteX84" fmla="*/ 5884826 w 12192000"/>
              <a:gd name="connsiteY84" fmla="*/ 5321606 h 6858000"/>
              <a:gd name="connsiteX85" fmla="*/ 5944924 w 12192000"/>
              <a:gd name="connsiteY85" fmla="*/ 5358715 h 6858000"/>
              <a:gd name="connsiteX86" fmla="*/ 5968926 w 12192000"/>
              <a:gd name="connsiteY86" fmla="*/ 5387170 h 6858000"/>
              <a:gd name="connsiteX87" fmla="*/ 6037505 w 12192000"/>
              <a:gd name="connsiteY87" fmla="*/ 5488704 h 6858000"/>
              <a:gd name="connsiteX88" fmla="*/ 6238910 w 12192000"/>
              <a:gd name="connsiteY88" fmla="*/ 5599571 h 6858000"/>
              <a:gd name="connsiteX89" fmla="*/ 6427321 w 12192000"/>
              <a:gd name="connsiteY89" fmla="*/ 5737302 h 6858000"/>
              <a:gd name="connsiteX90" fmla="*/ 6574408 w 12192000"/>
              <a:gd name="connsiteY90" fmla="*/ 5823126 h 6858000"/>
              <a:gd name="connsiteX91" fmla="*/ 6946177 w 12192000"/>
              <a:gd name="connsiteY91" fmla="*/ 5933538 h 6858000"/>
              <a:gd name="connsiteX92" fmla="*/ 8356197 w 12192000"/>
              <a:gd name="connsiteY92" fmla="*/ 5184561 h 6858000"/>
              <a:gd name="connsiteX93" fmla="*/ 8374063 w 12192000"/>
              <a:gd name="connsiteY93" fmla="*/ 5162249 h 6858000"/>
              <a:gd name="connsiteX94" fmla="*/ 8442461 w 12192000"/>
              <a:gd name="connsiteY94" fmla="*/ 5078246 h 6858000"/>
              <a:gd name="connsiteX95" fmla="*/ 8500574 w 12192000"/>
              <a:gd name="connsiteY95" fmla="*/ 5002664 h 6858000"/>
              <a:gd name="connsiteX96" fmla="*/ 8470255 w 12192000"/>
              <a:gd name="connsiteY96" fmla="*/ 4977167 h 6858000"/>
              <a:gd name="connsiteX97" fmla="*/ 8511222 w 12192000"/>
              <a:gd name="connsiteY97" fmla="*/ 4905001 h 6858000"/>
              <a:gd name="connsiteX98" fmla="*/ 8641522 w 12192000"/>
              <a:gd name="connsiteY98" fmla="*/ 4682584 h 6858000"/>
              <a:gd name="connsiteX99" fmla="*/ 8698730 w 12192000"/>
              <a:gd name="connsiteY99" fmla="*/ 4633640 h 6858000"/>
              <a:gd name="connsiteX100" fmla="*/ 8768393 w 12192000"/>
              <a:gd name="connsiteY100" fmla="*/ 4510479 h 6858000"/>
              <a:gd name="connsiteX101" fmla="*/ 8778319 w 12192000"/>
              <a:gd name="connsiteY101" fmla="*/ 4482024 h 6858000"/>
              <a:gd name="connsiteX102" fmla="*/ 8764062 w 12192000"/>
              <a:gd name="connsiteY102" fmla="*/ 4445824 h 6858000"/>
              <a:gd name="connsiteX103" fmla="*/ 8753414 w 12192000"/>
              <a:gd name="connsiteY103" fmla="*/ 4409400 h 6858000"/>
              <a:gd name="connsiteX104" fmla="*/ 8767310 w 12192000"/>
              <a:gd name="connsiteY104" fmla="*/ 4398700 h 6858000"/>
              <a:gd name="connsiteX105" fmla="*/ 8856643 w 12192000"/>
              <a:gd name="connsiteY105" fmla="*/ 4380261 h 6858000"/>
              <a:gd name="connsiteX106" fmla="*/ 8804848 w 12192000"/>
              <a:gd name="connsiteY106" fmla="*/ 4311055 h 6858000"/>
              <a:gd name="connsiteX107" fmla="*/ 8713530 w 12192000"/>
              <a:gd name="connsiteY107" fmla="*/ 4207927 h 6858000"/>
              <a:gd name="connsiteX108" fmla="*/ 8672022 w 12192000"/>
              <a:gd name="connsiteY108" fmla="*/ 4134623 h 6858000"/>
              <a:gd name="connsiteX109" fmla="*/ 8667148 w 12192000"/>
              <a:gd name="connsiteY109" fmla="*/ 4069059 h 6858000"/>
              <a:gd name="connsiteX110" fmla="*/ 8585575 w 12192000"/>
              <a:gd name="connsiteY110" fmla="*/ 4030359 h 6858000"/>
              <a:gd name="connsiteX111" fmla="*/ 8662275 w 12192000"/>
              <a:gd name="connsiteY111" fmla="*/ 3891717 h 6858000"/>
              <a:gd name="connsiteX112" fmla="*/ 8670037 w 12192000"/>
              <a:gd name="connsiteY112" fmla="*/ 3863033 h 6858000"/>
              <a:gd name="connsiteX113" fmla="*/ 8624017 w 12192000"/>
              <a:gd name="connsiteY113" fmla="*/ 3760362 h 6858000"/>
              <a:gd name="connsiteX114" fmla="*/ 8616436 w 12192000"/>
              <a:gd name="connsiteY114" fmla="*/ 3743970 h 6858000"/>
              <a:gd name="connsiteX115" fmla="*/ 8599473 w 12192000"/>
              <a:gd name="connsiteY115" fmla="*/ 3711188 h 6858000"/>
              <a:gd name="connsiteX116" fmla="*/ 8550745 w 12192000"/>
              <a:gd name="connsiteY116" fmla="*/ 3703220 h 6858000"/>
              <a:gd name="connsiteX117" fmla="*/ 8576010 w 12192000"/>
              <a:gd name="connsiteY117" fmla="*/ 3680000 h 6858000"/>
              <a:gd name="connsiteX118" fmla="*/ 8625100 w 12192000"/>
              <a:gd name="connsiteY118" fmla="*/ 3601459 h 6858000"/>
              <a:gd name="connsiteX119" fmla="*/ 8592433 w 12192000"/>
              <a:gd name="connsiteY119" fmla="*/ 3526333 h 6858000"/>
              <a:gd name="connsiteX120" fmla="*/ 8590269 w 12192000"/>
              <a:gd name="connsiteY120" fmla="*/ 3484900 h 6858000"/>
              <a:gd name="connsiteX121" fmla="*/ 8645312 w 12192000"/>
              <a:gd name="connsiteY121" fmla="*/ 3431858 h 6858000"/>
              <a:gd name="connsiteX122" fmla="*/ 8686820 w 12192000"/>
              <a:gd name="connsiteY122" fmla="*/ 3410914 h 6858000"/>
              <a:gd name="connsiteX123" fmla="*/ 8705950 w 12192000"/>
              <a:gd name="connsiteY123" fmla="*/ 3380864 h 6858000"/>
              <a:gd name="connsiteX124" fmla="*/ 8683391 w 12192000"/>
              <a:gd name="connsiteY124" fmla="*/ 3355822 h 6858000"/>
              <a:gd name="connsiteX125" fmla="*/ 8583229 w 12192000"/>
              <a:gd name="connsiteY125" fmla="*/ 3296177 h 6858000"/>
              <a:gd name="connsiteX126" fmla="*/ 8637190 w 12192000"/>
              <a:gd name="connsiteY126" fmla="*/ 3246320 h 6858000"/>
              <a:gd name="connsiteX127" fmla="*/ 8355114 w 12192000"/>
              <a:gd name="connsiteY127" fmla="*/ 3011154 h 6858000"/>
              <a:gd name="connsiteX128" fmla="*/ 8321004 w 12192000"/>
              <a:gd name="connsiteY128" fmla="*/ 2975186 h 6858000"/>
              <a:gd name="connsiteX129" fmla="*/ 8139993 w 12192000"/>
              <a:gd name="connsiteY129" fmla="*/ 2887993 h 6858000"/>
              <a:gd name="connsiteX130" fmla="*/ 7953747 w 12192000"/>
              <a:gd name="connsiteY130" fmla="*/ 2826301 h 6858000"/>
              <a:gd name="connsiteX131" fmla="*/ 8083145 w 12192000"/>
              <a:gd name="connsiteY131" fmla="*/ 2696083 h 6858000"/>
              <a:gd name="connsiteX132" fmla="*/ 7885529 w 12192000"/>
              <a:gd name="connsiteY132" fmla="*/ 2665804 h 6858000"/>
              <a:gd name="connsiteX133" fmla="*/ 7866219 w 12192000"/>
              <a:gd name="connsiteY133" fmla="*/ 2666715 h 6858000"/>
              <a:gd name="connsiteX134" fmla="*/ 7478205 w 12192000"/>
              <a:gd name="connsiteY134" fmla="*/ 2646681 h 6858000"/>
              <a:gd name="connsiteX135" fmla="*/ 6921993 w 12192000"/>
              <a:gd name="connsiteY135" fmla="*/ 2580207 h 6858000"/>
              <a:gd name="connsiteX136" fmla="*/ 6461612 w 12192000"/>
              <a:gd name="connsiteY136" fmla="*/ 2540368 h 6858000"/>
              <a:gd name="connsiteX137" fmla="*/ 5971453 w 12192000"/>
              <a:gd name="connsiteY137" fmla="*/ 2462965 h 6858000"/>
              <a:gd name="connsiteX138" fmla="*/ 5947992 w 12192000"/>
              <a:gd name="connsiteY138" fmla="*/ 2457985 h 6858000"/>
              <a:gd name="connsiteX139" fmla="*/ 0 w 12192000"/>
              <a:gd name="connsiteY139" fmla="*/ 0 h 6858000"/>
              <a:gd name="connsiteX140" fmla="*/ 8078332 w 12192000"/>
              <a:gd name="connsiteY140" fmla="*/ 0 h 6858000"/>
              <a:gd name="connsiteX141" fmla="*/ 8051806 w 12192000"/>
              <a:gd name="connsiteY141" fmla="*/ 19899 h 6858000"/>
              <a:gd name="connsiteX142" fmla="*/ 7919411 w 12192000"/>
              <a:gd name="connsiteY142" fmla="*/ 69998 h 6858000"/>
              <a:gd name="connsiteX143" fmla="*/ 7880558 w 12192000"/>
              <a:gd name="connsiteY143" fmla="*/ 103665 h 6858000"/>
              <a:gd name="connsiteX144" fmla="*/ 7913505 w 12192000"/>
              <a:gd name="connsiteY144" fmla="*/ 144066 h 6858000"/>
              <a:gd name="connsiteX145" fmla="*/ 7984993 w 12192000"/>
              <a:gd name="connsiteY145" fmla="*/ 172224 h 6858000"/>
              <a:gd name="connsiteX146" fmla="*/ 8079793 w 12192000"/>
              <a:gd name="connsiteY146" fmla="*/ 243535 h 6858000"/>
              <a:gd name="connsiteX147" fmla="*/ 8076065 w 12192000"/>
              <a:gd name="connsiteY147" fmla="*/ 299239 h 6858000"/>
              <a:gd name="connsiteX148" fmla="*/ 8019804 w 12192000"/>
              <a:gd name="connsiteY148" fmla="*/ 400240 h 6858000"/>
              <a:gd name="connsiteX149" fmla="*/ 8104349 w 12192000"/>
              <a:gd name="connsiteY149" fmla="*/ 505833 h 6858000"/>
              <a:gd name="connsiteX150" fmla="*/ 8147864 w 12192000"/>
              <a:gd name="connsiteY150" fmla="*/ 537052 h 6858000"/>
              <a:gd name="connsiteX151" fmla="*/ 8063941 w 12192000"/>
              <a:gd name="connsiteY151" fmla="*/ 547764 h 6858000"/>
              <a:gd name="connsiteX152" fmla="*/ 8034725 w 12192000"/>
              <a:gd name="connsiteY152" fmla="*/ 591836 h 6858000"/>
              <a:gd name="connsiteX153" fmla="*/ 8021669 w 12192000"/>
              <a:gd name="connsiteY153" fmla="*/ 613874 h 6858000"/>
              <a:gd name="connsiteX154" fmla="*/ 7942410 w 12192000"/>
              <a:gd name="connsiteY154" fmla="*/ 751909 h 6858000"/>
              <a:gd name="connsiteX155" fmla="*/ 7955778 w 12192000"/>
              <a:gd name="connsiteY155" fmla="*/ 790472 h 6858000"/>
              <a:gd name="connsiteX156" fmla="*/ 8087876 w 12192000"/>
              <a:gd name="connsiteY156" fmla="*/ 976867 h 6858000"/>
              <a:gd name="connsiteX157" fmla="*/ 7947386 w 12192000"/>
              <a:gd name="connsiteY157" fmla="*/ 1028897 h 6858000"/>
              <a:gd name="connsiteX158" fmla="*/ 7938992 w 12192000"/>
              <a:gd name="connsiteY158" fmla="*/ 1117042 h 6858000"/>
              <a:gd name="connsiteX159" fmla="*/ 7867503 w 12192000"/>
              <a:gd name="connsiteY159" fmla="*/ 1215596 h 6858000"/>
              <a:gd name="connsiteX160" fmla="*/ 7710229 w 12192000"/>
              <a:gd name="connsiteY160" fmla="*/ 1354244 h 6858000"/>
              <a:gd name="connsiteX161" fmla="*/ 7621024 w 12192000"/>
              <a:gd name="connsiteY161" fmla="*/ 1447286 h 6858000"/>
              <a:gd name="connsiteX162" fmla="*/ 7774880 w 12192000"/>
              <a:gd name="connsiteY162" fmla="*/ 1472076 h 6858000"/>
              <a:gd name="connsiteX163" fmla="*/ 7798812 w 12192000"/>
              <a:gd name="connsiteY163" fmla="*/ 1486462 h 6858000"/>
              <a:gd name="connsiteX164" fmla="*/ 7780474 w 12192000"/>
              <a:gd name="connsiteY164" fmla="*/ 1535432 h 6858000"/>
              <a:gd name="connsiteX165" fmla="*/ 7755919 w 12192000"/>
              <a:gd name="connsiteY165" fmla="*/ 1584099 h 6858000"/>
              <a:gd name="connsiteX166" fmla="*/ 7773014 w 12192000"/>
              <a:gd name="connsiteY166" fmla="*/ 1622355 h 6858000"/>
              <a:gd name="connsiteX167" fmla="*/ 7892993 w 12192000"/>
              <a:gd name="connsiteY167" fmla="*/ 1787937 h 6858000"/>
              <a:gd name="connsiteX168" fmla="*/ 7991521 w 12192000"/>
              <a:gd name="connsiteY168" fmla="*/ 1853739 h 6858000"/>
              <a:gd name="connsiteX169" fmla="*/ 8215932 w 12192000"/>
              <a:gd name="connsiteY169" fmla="*/ 2152764 h 6858000"/>
              <a:gd name="connsiteX170" fmla="*/ 8286489 w 12192000"/>
              <a:gd name="connsiteY170" fmla="*/ 2249786 h 6858000"/>
              <a:gd name="connsiteX171" fmla="*/ 8234270 w 12192000"/>
              <a:gd name="connsiteY171" fmla="*/ 2284064 h 6858000"/>
              <a:gd name="connsiteX172" fmla="*/ 8334357 w 12192000"/>
              <a:gd name="connsiteY172" fmla="*/ 2385679 h 6858000"/>
              <a:gd name="connsiteX173" fmla="*/ 8452157 w 12192000"/>
              <a:gd name="connsiteY173" fmla="*/ 2498616 h 6858000"/>
              <a:gd name="connsiteX174" fmla="*/ 8482927 w 12192000"/>
              <a:gd name="connsiteY174" fmla="*/ 2528612 h 6858000"/>
              <a:gd name="connsiteX175" fmla="*/ 10911361 w 12192000"/>
              <a:gd name="connsiteY175" fmla="*/ 3535561 h 6858000"/>
              <a:gd name="connsiteX176" fmla="*/ 11551649 w 12192000"/>
              <a:gd name="connsiteY176" fmla="*/ 3387120 h 6858000"/>
              <a:gd name="connsiteX177" fmla="*/ 11804971 w 12192000"/>
              <a:gd name="connsiteY177" fmla="*/ 3271735 h 6858000"/>
              <a:gd name="connsiteX178" fmla="*/ 12129465 w 12192000"/>
              <a:gd name="connsiteY178" fmla="*/ 3086565 h 6858000"/>
              <a:gd name="connsiteX179" fmla="*/ 12192000 w 12192000"/>
              <a:gd name="connsiteY179" fmla="*/ 3060706 h 6858000"/>
              <a:gd name="connsiteX180" fmla="*/ 12192000 w 12192000"/>
              <a:gd name="connsiteY180" fmla="*/ 3766004 h 6858000"/>
              <a:gd name="connsiteX181" fmla="*/ 12069511 w 12192000"/>
              <a:gd name="connsiteY181" fmla="*/ 3730912 h 6858000"/>
              <a:gd name="connsiteX182" fmla="*/ 11743305 w 12192000"/>
              <a:gd name="connsiteY182" fmla="*/ 3682401 h 6858000"/>
              <a:gd name="connsiteX183" fmla="*/ 11692833 w 12192000"/>
              <a:gd name="connsiteY183" fmla="*/ 3681484 h 6858000"/>
              <a:gd name="connsiteX184" fmla="*/ 9314871 w 12192000"/>
              <a:gd name="connsiteY184" fmla="*/ 4689350 h 6858000"/>
              <a:gd name="connsiteX185" fmla="*/ 9284101 w 12192000"/>
              <a:gd name="connsiteY185" fmla="*/ 4719346 h 6858000"/>
              <a:gd name="connsiteX186" fmla="*/ 9166300 w 12192000"/>
              <a:gd name="connsiteY186" fmla="*/ 4832283 h 6858000"/>
              <a:gd name="connsiteX187" fmla="*/ 9066214 w 12192000"/>
              <a:gd name="connsiteY187" fmla="*/ 4933898 h 6858000"/>
              <a:gd name="connsiteX188" fmla="*/ 9118433 w 12192000"/>
              <a:gd name="connsiteY188" fmla="*/ 4968176 h 6858000"/>
              <a:gd name="connsiteX189" fmla="*/ 9047876 w 12192000"/>
              <a:gd name="connsiteY189" fmla="*/ 5065198 h 6858000"/>
              <a:gd name="connsiteX190" fmla="*/ 8823465 w 12192000"/>
              <a:gd name="connsiteY190" fmla="*/ 5364223 h 6858000"/>
              <a:gd name="connsiteX191" fmla="*/ 8724937 w 12192000"/>
              <a:gd name="connsiteY191" fmla="*/ 5430025 h 6858000"/>
              <a:gd name="connsiteX192" fmla="*/ 8604958 w 12192000"/>
              <a:gd name="connsiteY192" fmla="*/ 5595607 h 6858000"/>
              <a:gd name="connsiteX193" fmla="*/ 8587863 w 12192000"/>
              <a:gd name="connsiteY193" fmla="*/ 5633863 h 6858000"/>
              <a:gd name="connsiteX194" fmla="*/ 8612418 w 12192000"/>
              <a:gd name="connsiteY194" fmla="*/ 5682530 h 6858000"/>
              <a:gd name="connsiteX195" fmla="*/ 8630756 w 12192000"/>
              <a:gd name="connsiteY195" fmla="*/ 5731500 h 6858000"/>
              <a:gd name="connsiteX196" fmla="*/ 8606823 w 12192000"/>
              <a:gd name="connsiteY196" fmla="*/ 5745886 h 6858000"/>
              <a:gd name="connsiteX197" fmla="*/ 8452968 w 12192000"/>
              <a:gd name="connsiteY197" fmla="*/ 5770676 h 6858000"/>
              <a:gd name="connsiteX198" fmla="*/ 8542173 w 12192000"/>
              <a:gd name="connsiteY198" fmla="*/ 5863718 h 6858000"/>
              <a:gd name="connsiteX199" fmla="*/ 8699447 w 12192000"/>
              <a:gd name="connsiteY199" fmla="*/ 6002366 h 6858000"/>
              <a:gd name="connsiteX200" fmla="*/ 8770936 w 12192000"/>
              <a:gd name="connsiteY200" fmla="*/ 6100920 h 6858000"/>
              <a:gd name="connsiteX201" fmla="*/ 8779329 w 12192000"/>
              <a:gd name="connsiteY201" fmla="*/ 6189065 h 6858000"/>
              <a:gd name="connsiteX202" fmla="*/ 8919820 w 12192000"/>
              <a:gd name="connsiteY202" fmla="*/ 6241095 h 6858000"/>
              <a:gd name="connsiteX203" fmla="*/ 8787721 w 12192000"/>
              <a:gd name="connsiteY203" fmla="*/ 6427490 h 6858000"/>
              <a:gd name="connsiteX204" fmla="*/ 8774354 w 12192000"/>
              <a:gd name="connsiteY204" fmla="*/ 6466053 h 6858000"/>
              <a:gd name="connsiteX205" fmla="*/ 8853613 w 12192000"/>
              <a:gd name="connsiteY205" fmla="*/ 6604088 h 6858000"/>
              <a:gd name="connsiteX206" fmla="*/ 8866669 w 12192000"/>
              <a:gd name="connsiteY206" fmla="*/ 6626125 h 6858000"/>
              <a:gd name="connsiteX207" fmla="*/ 8895884 w 12192000"/>
              <a:gd name="connsiteY207" fmla="*/ 6670198 h 6858000"/>
              <a:gd name="connsiteX208" fmla="*/ 8979808 w 12192000"/>
              <a:gd name="connsiteY208" fmla="*/ 6680910 h 6858000"/>
              <a:gd name="connsiteX209" fmla="*/ 8936293 w 12192000"/>
              <a:gd name="connsiteY209" fmla="*/ 6712128 h 6858000"/>
              <a:gd name="connsiteX210" fmla="*/ 8851748 w 12192000"/>
              <a:gd name="connsiteY210" fmla="*/ 6817721 h 6858000"/>
              <a:gd name="connsiteX211" fmla="*/ 8854326 w 12192000"/>
              <a:gd name="connsiteY211" fmla="*/ 6858000 h 6858000"/>
              <a:gd name="connsiteX212" fmla="*/ 0 w 12192000"/>
              <a:gd name="connsiteY21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Lst>
            <a:rect l="l" t="t" r="r" b="b"/>
            <a:pathLst>
              <a:path w="12192000" h="6858000">
                <a:moveTo>
                  <a:pt x="5947992" y="2457985"/>
                </a:moveTo>
                <a:cubicBezTo>
                  <a:pt x="5940097" y="2457729"/>
                  <a:pt x="5932472" y="2460803"/>
                  <a:pt x="5926156" y="2472983"/>
                </a:cubicBezTo>
                <a:cubicBezTo>
                  <a:pt x="5959722" y="2505081"/>
                  <a:pt x="6002495" y="2493015"/>
                  <a:pt x="6047792" y="2529213"/>
                </a:cubicBezTo>
                <a:cubicBezTo>
                  <a:pt x="5974160" y="2517829"/>
                  <a:pt x="5915867" y="2508723"/>
                  <a:pt x="5857576" y="2499619"/>
                </a:cubicBezTo>
                <a:cubicBezTo>
                  <a:pt x="5856491" y="2505992"/>
                  <a:pt x="5855409" y="2512367"/>
                  <a:pt x="5854328" y="2518740"/>
                </a:cubicBezTo>
                <a:cubicBezTo>
                  <a:pt x="5928861" y="2532172"/>
                  <a:pt x="5997802" y="2566775"/>
                  <a:pt x="6070351" y="2591134"/>
                </a:cubicBezTo>
                <a:cubicBezTo>
                  <a:pt x="6063673" y="2606161"/>
                  <a:pt x="6056996" y="2603200"/>
                  <a:pt x="6051040" y="2602290"/>
                </a:cubicBezTo>
                <a:cubicBezTo>
                  <a:pt x="6012239" y="2596370"/>
                  <a:pt x="5973439" y="2590453"/>
                  <a:pt x="5936261" y="2574288"/>
                </a:cubicBezTo>
                <a:cubicBezTo>
                  <a:pt x="5927960" y="2570644"/>
                  <a:pt x="5917853" y="2570644"/>
                  <a:pt x="5913160" y="2581573"/>
                </a:cubicBezTo>
                <a:cubicBezTo>
                  <a:pt x="5906483" y="2597054"/>
                  <a:pt x="5916047" y="2607071"/>
                  <a:pt x="5924531" y="2615492"/>
                </a:cubicBezTo>
                <a:cubicBezTo>
                  <a:pt x="5939329" y="2630063"/>
                  <a:pt x="5957196" y="2625966"/>
                  <a:pt x="5974341" y="2628696"/>
                </a:cubicBezTo>
                <a:cubicBezTo>
                  <a:pt x="6019999" y="2635754"/>
                  <a:pt x="6041837" y="2657837"/>
                  <a:pt x="6051944" y="2708377"/>
                </a:cubicBezTo>
                <a:cubicBezTo>
                  <a:pt x="6011879" y="2687887"/>
                  <a:pt x="5973256" y="2713157"/>
                  <a:pt x="5934457" y="2698814"/>
                </a:cubicBezTo>
                <a:cubicBezTo>
                  <a:pt x="5924351" y="2695173"/>
                  <a:pt x="5908288" y="2700635"/>
                  <a:pt x="5913702" y="2718165"/>
                </a:cubicBezTo>
                <a:cubicBezTo>
                  <a:pt x="5918755" y="2734556"/>
                  <a:pt x="5935540" y="2746393"/>
                  <a:pt x="5905761" y="2743207"/>
                </a:cubicBezTo>
                <a:cubicBezTo>
                  <a:pt x="5884465" y="2740930"/>
                  <a:pt x="5842778" y="2759370"/>
                  <a:pt x="5860282" y="2763923"/>
                </a:cubicBezTo>
                <a:cubicBezTo>
                  <a:pt x="5882300" y="2769615"/>
                  <a:pt x="5903777" y="2777811"/>
                  <a:pt x="5931750" y="2787144"/>
                </a:cubicBezTo>
                <a:cubicBezTo>
                  <a:pt x="5900888" y="2802395"/>
                  <a:pt x="5878690" y="2799208"/>
                  <a:pt x="5855409" y="2787144"/>
                </a:cubicBezTo>
                <a:cubicBezTo>
                  <a:pt x="5827256" y="2772574"/>
                  <a:pt x="5790619" y="2754817"/>
                  <a:pt x="5767701" y="2771209"/>
                </a:cubicBezTo>
                <a:cubicBezTo>
                  <a:pt x="5733410" y="2795794"/>
                  <a:pt x="5704896" y="2780314"/>
                  <a:pt x="5674216" y="2776216"/>
                </a:cubicBezTo>
                <a:cubicBezTo>
                  <a:pt x="5611774" y="2767792"/>
                  <a:pt x="5549872" y="2753678"/>
                  <a:pt x="5487249" y="2746850"/>
                </a:cubicBezTo>
                <a:cubicBezTo>
                  <a:pt x="5462163" y="2744118"/>
                  <a:pt x="5435093" y="2731143"/>
                  <a:pt x="5398276" y="2748898"/>
                </a:cubicBezTo>
                <a:cubicBezTo>
                  <a:pt x="5565032" y="2839732"/>
                  <a:pt x="5744058" y="2834041"/>
                  <a:pt x="5892947" y="2946502"/>
                </a:cubicBezTo>
                <a:cubicBezTo>
                  <a:pt x="5886631" y="2957201"/>
                  <a:pt x="5854508" y="2987707"/>
                  <a:pt x="5867682" y="2989983"/>
                </a:cubicBezTo>
                <a:cubicBezTo>
                  <a:pt x="5904678" y="2996585"/>
                  <a:pt x="5937523" y="3018895"/>
                  <a:pt x="5971273" y="3037335"/>
                </a:cubicBezTo>
                <a:cubicBezTo>
                  <a:pt x="5985891" y="3045302"/>
                  <a:pt x="6003576" y="3055776"/>
                  <a:pt x="5996719" y="3084231"/>
                </a:cubicBezTo>
                <a:cubicBezTo>
                  <a:pt x="5984267" y="3092199"/>
                  <a:pt x="5975063" y="3081044"/>
                  <a:pt x="5964776" y="3080134"/>
                </a:cubicBezTo>
                <a:cubicBezTo>
                  <a:pt x="5954308" y="3079224"/>
                  <a:pt x="5930847" y="3085141"/>
                  <a:pt x="5937344" y="3089012"/>
                </a:cubicBezTo>
                <a:cubicBezTo>
                  <a:pt x="5966942" y="3106542"/>
                  <a:pt x="5913702" y="3148657"/>
                  <a:pt x="5948713" y="3148657"/>
                </a:cubicBezTo>
                <a:cubicBezTo>
                  <a:pt x="6007366" y="3148884"/>
                  <a:pt x="6038588" y="3223555"/>
                  <a:pt x="6095075" y="3225605"/>
                </a:cubicBezTo>
                <a:cubicBezTo>
                  <a:pt x="6104098" y="3225831"/>
                  <a:pt x="6108430" y="3239035"/>
                  <a:pt x="6108249" y="3250646"/>
                </a:cubicBezTo>
                <a:cubicBezTo>
                  <a:pt x="6108249" y="3264533"/>
                  <a:pt x="6099948" y="3267037"/>
                  <a:pt x="6090744" y="3268403"/>
                </a:cubicBezTo>
                <a:cubicBezTo>
                  <a:pt x="6076667" y="3270451"/>
                  <a:pt x="6062049" y="3250646"/>
                  <a:pt x="6043461" y="3277509"/>
                </a:cubicBezTo>
                <a:cubicBezTo>
                  <a:pt x="6076847" y="3293216"/>
                  <a:pt x="6110234" y="3308925"/>
                  <a:pt x="6109692" y="3362879"/>
                </a:cubicBezTo>
                <a:cubicBezTo>
                  <a:pt x="6109513" y="3377448"/>
                  <a:pt x="6123409" y="3382912"/>
                  <a:pt x="6133877" y="3386554"/>
                </a:cubicBezTo>
                <a:cubicBezTo>
                  <a:pt x="6151202" y="3392474"/>
                  <a:pt x="6165818" y="3402946"/>
                  <a:pt x="6175205" y="3423208"/>
                </a:cubicBezTo>
                <a:cubicBezTo>
                  <a:pt x="6175023" y="3427077"/>
                  <a:pt x="6174842" y="3431175"/>
                  <a:pt x="6175926" y="3434363"/>
                </a:cubicBezTo>
                <a:cubicBezTo>
                  <a:pt x="6172859" y="3483307"/>
                  <a:pt x="6147593" y="3481940"/>
                  <a:pt x="6119620" y="3473747"/>
                </a:cubicBezTo>
                <a:cubicBezTo>
                  <a:pt x="6086232" y="3463729"/>
                  <a:pt x="6053206" y="3445516"/>
                  <a:pt x="6018015" y="3463046"/>
                </a:cubicBezTo>
                <a:cubicBezTo>
                  <a:pt x="6067646" y="3486494"/>
                  <a:pt x="6121605" y="3488316"/>
                  <a:pt x="6168166" y="3521781"/>
                </a:cubicBezTo>
                <a:cubicBezTo>
                  <a:pt x="5997802" y="3527928"/>
                  <a:pt x="5847289" y="3422296"/>
                  <a:pt x="5682157" y="3381775"/>
                </a:cubicBezTo>
                <a:cubicBezTo>
                  <a:pt x="5687753" y="3408864"/>
                  <a:pt x="5701106" y="3414328"/>
                  <a:pt x="5713198" y="3418426"/>
                </a:cubicBezTo>
                <a:cubicBezTo>
                  <a:pt x="5774197" y="3438916"/>
                  <a:pt x="5827616" y="3479666"/>
                  <a:pt x="5883202" y="3514950"/>
                </a:cubicBezTo>
                <a:cubicBezTo>
                  <a:pt x="5906121" y="3529520"/>
                  <a:pt x="5922726" y="3544092"/>
                  <a:pt x="5931387" y="3575508"/>
                </a:cubicBezTo>
                <a:cubicBezTo>
                  <a:pt x="5939149" y="3603965"/>
                  <a:pt x="5954128" y="3617168"/>
                  <a:pt x="5981919" y="3608971"/>
                </a:cubicBezTo>
                <a:cubicBezTo>
                  <a:pt x="6004478" y="3602142"/>
                  <a:pt x="6029202" y="3605784"/>
                  <a:pt x="6052845" y="3608290"/>
                </a:cubicBezTo>
                <a:cubicBezTo>
                  <a:pt x="6080096" y="3611021"/>
                  <a:pt x="6110596" y="3643120"/>
                  <a:pt x="6103196" y="3659739"/>
                </a:cubicBezTo>
                <a:cubicBezTo>
                  <a:pt x="6090564" y="3687968"/>
                  <a:pt x="6069448" y="3673853"/>
                  <a:pt x="6050680" y="3670666"/>
                </a:cubicBezTo>
                <a:cubicBezTo>
                  <a:pt x="6029383" y="3666796"/>
                  <a:pt x="5989861" y="3658828"/>
                  <a:pt x="5989139" y="3662243"/>
                </a:cubicBezTo>
                <a:cubicBezTo>
                  <a:pt x="5975242" y="3733043"/>
                  <a:pt x="5877426" y="3671351"/>
                  <a:pt x="5856311" y="3664973"/>
                </a:cubicBezTo>
                <a:cubicBezTo>
                  <a:pt x="5829964" y="3657007"/>
                  <a:pt x="5805239" y="3671577"/>
                  <a:pt x="5780153" y="3674991"/>
                </a:cubicBezTo>
                <a:cubicBezTo>
                  <a:pt x="5757776" y="3678178"/>
                  <a:pt x="5631264" y="3687968"/>
                  <a:pt x="5605096" y="3657917"/>
                </a:cubicBezTo>
                <a:cubicBezTo>
                  <a:pt x="5601487" y="3681365"/>
                  <a:pt x="5609066" y="3690927"/>
                  <a:pt x="5615384" y="3701627"/>
                </a:cubicBezTo>
                <a:cubicBezTo>
                  <a:pt x="5624226" y="3716879"/>
                  <a:pt x="5625670" y="3727579"/>
                  <a:pt x="5608886" y="3739645"/>
                </a:cubicBezTo>
                <a:cubicBezTo>
                  <a:pt x="5561061" y="3774249"/>
                  <a:pt x="5561784" y="3775386"/>
                  <a:pt x="5606359" y="3822284"/>
                </a:cubicBezTo>
                <a:cubicBezTo>
                  <a:pt x="5608526" y="3824332"/>
                  <a:pt x="5607622" y="3831162"/>
                  <a:pt x="5607984" y="3835716"/>
                </a:cubicBezTo>
                <a:cubicBezTo>
                  <a:pt x="5596254" y="3843000"/>
                  <a:pt x="5582537" y="3824787"/>
                  <a:pt x="5568822" y="3844366"/>
                </a:cubicBezTo>
                <a:cubicBezTo>
                  <a:pt x="5628557" y="3930418"/>
                  <a:pt x="5719696" y="3951589"/>
                  <a:pt x="5802171" y="4016244"/>
                </a:cubicBezTo>
                <a:cubicBezTo>
                  <a:pt x="5735397" y="4037643"/>
                  <a:pt x="5695332" y="3962973"/>
                  <a:pt x="5646244" y="3972534"/>
                </a:cubicBezTo>
                <a:cubicBezTo>
                  <a:pt x="5621699" y="3995983"/>
                  <a:pt x="5694611" y="4033546"/>
                  <a:pt x="5625129" y="4044701"/>
                </a:cubicBezTo>
                <a:cubicBezTo>
                  <a:pt x="5655268" y="4065189"/>
                  <a:pt x="5677646" y="4085221"/>
                  <a:pt x="5698400" y="4108899"/>
                </a:cubicBezTo>
                <a:cubicBezTo>
                  <a:pt x="5735397" y="4151242"/>
                  <a:pt x="5742615" y="4179015"/>
                  <a:pt x="5725470" y="4235930"/>
                </a:cubicBezTo>
                <a:cubicBezTo>
                  <a:pt x="5714280" y="4273265"/>
                  <a:pt x="5697858" y="4307641"/>
                  <a:pt x="5712295" y="4352032"/>
                </a:cubicBezTo>
                <a:cubicBezTo>
                  <a:pt x="5722402" y="4382538"/>
                  <a:pt x="5718431" y="4402571"/>
                  <a:pt x="5680894" y="4388911"/>
                </a:cubicBezTo>
                <a:cubicBezTo>
                  <a:pt x="5640469" y="4374341"/>
                  <a:pt x="5625311" y="4401660"/>
                  <a:pt x="5635415" y="4455158"/>
                </a:cubicBezTo>
                <a:cubicBezTo>
                  <a:pt x="5641912" y="4489535"/>
                  <a:pt x="5635053" y="4500006"/>
                  <a:pt x="5607263" y="4496136"/>
                </a:cubicBezTo>
                <a:cubicBezTo>
                  <a:pt x="5576581" y="4491811"/>
                  <a:pt x="5547347" y="4469272"/>
                  <a:pt x="5509446" y="4480201"/>
                </a:cubicBezTo>
                <a:cubicBezTo>
                  <a:pt x="5539765" y="4542578"/>
                  <a:pt x="5604556" y="4524821"/>
                  <a:pt x="5639928" y="4584239"/>
                </a:cubicBezTo>
                <a:cubicBezTo>
                  <a:pt x="5597697" y="4584465"/>
                  <a:pt x="5565392" y="4584239"/>
                  <a:pt x="5534171" y="4571262"/>
                </a:cubicBezTo>
                <a:cubicBezTo>
                  <a:pt x="5521177" y="4566025"/>
                  <a:pt x="5506919" y="4560563"/>
                  <a:pt x="5499701" y="4578547"/>
                </a:cubicBezTo>
                <a:cubicBezTo>
                  <a:pt x="5491219" y="4600174"/>
                  <a:pt x="5508725" y="4608370"/>
                  <a:pt x="5519373" y="4612239"/>
                </a:cubicBezTo>
                <a:cubicBezTo>
                  <a:pt x="5549331" y="4623167"/>
                  <a:pt x="5572251" y="4649119"/>
                  <a:pt x="5596974" y="4669379"/>
                </a:cubicBezTo>
                <a:cubicBezTo>
                  <a:pt x="5651296" y="4713773"/>
                  <a:pt x="5710854" y="4750880"/>
                  <a:pt x="5756873" y="4824185"/>
                </a:cubicBezTo>
                <a:cubicBezTo>
                  <a:pt x="5698941" y="4805517"/>
                  <a:pt x="5655808" y="4762036"/>
                  <a:pt x="5602028" y="4753158"/>
                </a:cubicBezTo>
                <a:cubicBezTo>
                  <a:pt x="5648590" y="4819860"/>
                  <a:pt x="5708506" y="4863796"/>
                  <a:pt x="5765173" y="4912286"/>
                </a:cubicBezTo>
                <a:cubicBezTo>
                  <a:pt x="5781416" y="4925946"/>
                  <a:pt x="5797839" y="4935280"/>
                  <a:pt x="5801450" y="4965101"/>
                </a:cubicBezTo>
                <a:cubicBezTo>
                  <a:pt x="5808487" y="5022926"/>
                  <a:pt x="5829602" y="5070733"/>
                  <a:pt x="5874721" y="5096229"/>
                </a:cubicBezTo>
                <a:cubicBezTo>
                  <a:pt x="5875080" y="5096458"/>
                  <a:pt x="5872555" y="5105110"/>
                  <a:pt x="5871110" y="5111026"/>
                </a:cubicBezTo>
                <a:cubicBezTo>
                  <a:pt x="5843499" y="5112849"/>
                  <a:pt x="5821663" y="5078700"/>
                  <a:pt x="5786469" y="5089855"/>
                </a:cubicBezTo>
                <a:cubicBezTo>
                  <a:pt x="5820218" y="5136296"/>
                  <a:pt x="5848372" y="5177958"/>
                  <a:pt x="5896196" y="5200041"/>
                </a:cubicBezTo>
                <a:cubicBezTo>
                  <a:pt x="5934457" y="5217568"/>
                  <a:pt x="5981739" y="5227813"/>
                  <a:pt x="6009534" y="5284725"/>
                </a:cubicBezTo>
                <a:cubicBezTo>
                  <a:pt x="5977228" y="5295882"/>
                  <a:pt x="5953224" y="5281769"/>
                  <a:pt x="5929042" y="5271751"/>
                </a:cubicBezTo>
                <a:cubicBezTo>
                  <a:pt x="5892045" y="5256270"/>
                  <a:pt x="5855409" y="5238742"/>
                  <a:pt x="5818413" y="5223260"/>
                </a:cubicBezTo>
                <a:cubicBezTo>
                  <a:pt x="5804336" y="5217341"/>
                  <a:pt x="5788996" y="5213242"/>
                  <a:pt x="5779973" y="5241473"/>
                </a:cubicBezTo>
                <a:cubicBezTo>
                  <a:pt x="5827077" y="5247392"/>
                  <a:pt x="5855230" y="5285637"/>
                  <a:pt x="5884826" y="5321606"/>
                </a:cubicBezTo>
                <a:cubicBezTo>
                  <a:pt x="5901430" y="5341868"/>
                  <a:pt x="5914966" y="5368959"/>
                  <a:pt x="5944924" y="5358715"/>
                </a:cubicBezTo>
                <a:cubicBezTo>
                  <a:pt x="5960626" y="5353252"/>
                  <a:pt x="5970550" y="5368502"/>
                  <a:pt x="5968926" y="5387170"/>
                </a:cubicBezTo>
                <a:cubicBezTo>
                  <a:pt x="5962971" y="5452963"/>
                  <a:pt x="5999606" y="5475955"/>
                  <a:pt x="6037505" y="5488704"/>
                </a:cubicBezTo>
                <a:cubicBezTo>
                  <a:pt x="6109333" y="5512608"/>
                  <a:pt x="6169069" y="5568837"/>
                  <a:pt x="6238910" y="5599571"/>
                </a:cubicBezTo>
                <a:cubicBezTo>
                  <a:pt x="6306768" y="5629394"/>
                  <a:pt x="6359285" y="5700193"/>
                  <a:pt x="6427321" y="5737302"/>
                </a:cubicBezTo>
                <a:cubicBezTo>
                  <a:pt x="6476592" y="5764165"/>
                  <a:pt x="6523694" y="5798767"/>
                  <a:pt x="6574408" y="5823126"/>
                </a:cubicBezTo>
                <a:cubicBezTo>
                  <a:pt x="6694419" y="5880723"/>
                  <a:pt x="6816779" y="5926936"/>
                  <a:pt x="6946177" y="5933538"/>
                </a:cubicBezTo>
                <a:cubicBezTo>
                  <a:pt x="7053016" y="5938775"/>
                  <a:pt x="7979734" y="5933767"/>
                  <a:pt x="8356197" y="5184561"/>
                </a:cubicBezTo>
                <a:cubicBezTo>
                  <a:pt x="8363416" y="5180917"/>
                  <a:pt x="8371536" y="5171356"/>
                  <a:pt x="8374063" y="5162249"/>
                </a:cubicBezTo>
                <a:cubicBezTo>
                  <a:pt x="8386155" y="5119678"/>
                  <a:pt x="8415752" y="5101238"/>
                  <a:pt x="8442461" y="5078246"/>
                </a:cubicBezTo>
                <a:cubicBezTo>
                  <a:pt x="8465923" y="5057984"/>
                  <a:pt x="8490829" y="5036813"/>
                  <a:pt x="8500574" y="5002664"/>
                </a:cubicBezTo>
                <a:cubicBezTo>
                  <a:pt x="8513388" y="4957134"/>
                  <a:pt x="8476933" y="4994469"/>
                  <a:pt x="8470255" y="4977167"/>
                </a:cubicBezTo>
                <a:cubicBezTo>
                  <a:pt x="8484151" y="4953492"/>
                  <a:pt x="8505628" y="4931864"/>
                  <a:pt x="8511222" y="4905001"/>
                </a:cubicBezTo>
                <a:cubicBezTo>
                  <a:pt x="8531614" y="4808021"/>
                  <a:pt x="8575650" y="4737448"/>
                  <a:pt x="8641522" y="4682584"/>
                </a:cubicBezTo>
                <a:cubicBezTo>
                  <a:pt x="8660471" y="4666876"/>
                  <a:pt x="8672923" y="4638191"/>
                  <a:pt x="8698730" y="4633640"/>
                </a:cubicBezTo>
                <a:cubicBezTo>
                  <a:pt x="8756120" y="4623622"/>
                  <a:pt x="8738073" y="4545310"/>
                  <a:pt x="8768393" y="4510479"/>
                </a:cubicBezTo>
                <a:cubicBezTo>
                  <a:pt x="8774168" y="4503875"/>
                  <a:pt x="8779401" y="4490901"/>
                  <a:pt x="8778319" y="4482024"/>
                </a:cubicBezTo>
                <a:cubicBezTo>
                  <a:pt x="8776696" y="4469272"/>
                  <a:pt x="8769837" y="4457207"/>
                  <a:pt x="8764062" y="4445824"/>
                </a:cubicBezTo>
                <a:cubicBezTo>
                  <a:pt x="8758106" y="4434442"/>
                  <a:pt x="8749083" y="4424425"/>
                  <a:pt x="8753414" y="4409400"/>
                </a:cubicBezTo>
                <a:cubicBezTo>
                  <a:pt x="8755217" y="4403254"/>
                  <a:pt x="8753956" y="4381855"/>
                  <a:pt x="8767310" y="4398700"/>
                </a:cubicBezTo>
                <a:cubicBezTo>
                  <a:pt x="8803945" y="4444915"/>
                  <a:pt x="8825242" y="4401206"/>
                  <a:pt x="8856643" y="4380261"/>
                </a:cubicBezTo>
                <a:cubicBezTo>
                  <a:pt x="8831377" y="4358633"/>
                  <a:pt x="8808638" y="4343381"/>
                  <a:pt x="8804848" y="4311055"/>
                </a:cubicBezTo>
                <a:cubicBezTo>
                  <a:pt x="8797088" y="4244352"/>
                  <a:pt x="8763883" y="4213847"/>
                  <a:pt x="8713530" y="4207927"/>
                </a:cubicBezTo>
                <a:cubicBezTo>
                  <a:pt x="8732118" y="4143502"/>
                  <a:pt x="8732118" y="4143502"/>
                  <a:pt x="8672022" y="4134623"/>
                </a:cubicBezTo>
                <a:cubicBezTo>
                  <a:pt x="8695122" y="4093646"/>
                  <a:pt x="8695122" y="4083174"/>
                  <a:pt x="8667148" y="4069059"/>
                </a:cubicBezTo>
                <a:cubicBezTo>
                  <a:pt x="8640258" y="4055627"/>
                  <a:pt x="8610481" y="4051074"/>
                  <a:pt x="8585575" y="4030359"/>
                </a:cubicBezTo>
                <a:cubicBezTo>
                  <a:pt x="8608496" y="3977998"/>
                  <a:pt x="8614992" y="3917215"/>
                  <a:pt x="8662275" y="3891717"/>
                </a:cubicBezTo>
                <a:cubicBezTo>
                  <a:pt x="8669675" y="3887847"/>
                  <a:pt x="8674728" y="3872139"/>
                  <a:pt x="8670037" y="3863033"/>
                </a:cubicBezTo>
                <a:cubicBezTo>
                  <a:pt x="8652891" y="3830024"/>
                  <a:pt x="8677435" y="3767419"/>
                  <a:pt x="8624017" y="3760362"/>
                </a:cubicBezTo>
                <a:cubicBezTo>
                  <a:pt x="8617338" y="3759679"/>
                  <a:pt x="8611202" y="3752848"/>
                  <a:pt x="8616436" y="3743970"/>
                </a:cubicBezTo>
                <a:cubicBezTo>
                  <a:pt x="8634484" y="3713010"/>
                  <a:pt x="8612646" y="3715058"/>
                  <a:pt x="8599473" y="3711188"/>
                </a:cubicBezTo>
                <a:cubicBezTo>
                  <a:pt x="8583590" y="3706409"/>
                  <a:pt x="8565543" y="3720067"/>
                  <a:pt x="8550745" y="3703220"/>
                </a:cubicBezTo>
                <a:cubicBezTo>
                  <a:pt x="8554174" y="3685463"/>
                  <a:pt x="8566987" y="3685690"/>
                  <a:pt x="8576010" y="3680000"/>
                </a:cubicBezTo>
                <a:cubicBezTo>
                  <a:pt x="8602359" y="3663608"/>
                  <a:pt x="8623836" y="3644031"/>
                  <a:pt x="8625100" y="3601459"/>
                </a:cubicBezTo>
                <a:cubicBezTo>
                  <a:pt x="8626001" y="3567084"/>
                  <a:pt x="8628889" y="3536807"/>
                  <a:pt x="8592433" y="3526333"/>
                </a:cubicBezTo>
                <a:cubicBezTo>
                  <a:pt x="8577274" y="3522007"/>
                  <a:pt x="8581606" y="3497194"/>
                  <a:pt x="8590269" y="3484900"/>
                </a:cubicBezTo>
                <a:cubicBezTo>
                  <a:pt x="8605789" y="3463046"/>
                  <a:pt x="8618601" y="3433907"/>
                  <a:pt x="8645312" y="3431858"/>
                </a:cubicBezTo>
                <a:cubicBezTo>
                  <a:pt x="8661554" y="3430493"/>
                  <a:pt x="8674007" y="3421385"/>
                  <a:pt x="8686820" y="3410914"/>
                </a:cubicBezTo>
                <a:cubicBezTo>
                  <a:pt x="8696024" y="3403399"/>
                  <a:pt x="8707033" y="3397026"/>
                  <a:pt x="8705950" y="3380864"/>
                </a:cubicBezTo>
                <a:cubicBezTo>
                  <a:pt x="8704867" y="3365383"/>
                  <a:pt x="8694220" y="3359009"/>
                  <a:pt x="8683391" y="3355822"/>
                </a:cubicBezTo>
                <a:cubicBezTo>
                  <a:pt x="8647296" y="3345578"/>
                  <a:pt x="8613369" y="3330552"/>
                  <a:pt x="8583229" y="3296177"/>
                </a:cubicBezTo>
                <a:cubicBezTo>
                  <a:pt x="8603262" y="3277964"/>
                  <a:pt x="8622392" y="3264761"/>
                  <a:pt x="8637190" y="3246320"/>
                </a:cubicBezTo>
                <a:cubicBezTo>
                  <a:pt x="8672923" y="3201702"/>
                  <a:pt x="8370273" y="3061239"/>
                  <a:pt x="8355114" y="3011154"/>
                </a:cubicBezTo>
                <a:cubicBezTo>
                  <a:pt x="8350422" y="2995674"/>
                  <a:pt x="8334361" y="2979739"/>
                  <a:pt x="8321004" y="2975186"/>
                </a:cubicBezTo>
                <a:cubicBezTo>
                  <a:pt x="8258382" y="2953786"/>
                  <a:pt x="8204061" y="2905750"/>
                  <a:pt x="8139993" y="2887993"/>
                </a:cubicBezTo>
                <a:cubicBezTo>
                  <a:pt x="8079535" y="2871148"/>
                  <a:pt x="8019980" y="2848609"/>
                  <a:pt x="7953747" y="2826301"/>
                </a:cubicBezTo>
                <a:cubicBezTo>
                  <a:pt x="7994353" y="2770297"/>
                  <a:pt x="8066361" y="2776900"/>
                  <a:pt x="8083145" y="2696083"/>
                </a:cubicBezTo>
                <a:cubicBezTo>
                  <a:pt x="8017633" y="2675138"/>
                  <a:pt x="7948695" y="2699043"/>
                  <a:pt x="7885529" y="2665804"/>
                </a:cubicBezTo>
                <a:cubicBezTo>
                  <a:pt x="7880115" y="2662846"/>
                  <a:pt x="7872715" y="2665804"/>
                  <a:pt x="7866219" y="2666715"/>
                </a:cubicBezTo>
                <a:cubicBezTo>
                  <a:pt x="7736099" y="2684472"/>
                  <a:pt x="7606520" y="2668993"/>
                  <a:pt x="7478205" y="2646681"/>
                </a:cubicBezTo>
                <a:cubicBezTo>
                  <a:pt x="7293403" y="2614811"/>
                  <a:pt x="7107878" y="2594550"/>
                  <a:pt x="6921993" y="2580207"/>
                </a:cubicBezTo>
                <a:cubicBezTo>
                  <a:pt x="6768412" y="2568368"/>
                  <a:pt x="6614471" y="2563133"/>
                  <a:pt x="6461612" y="2540368"/>
                </a:cubicBezTo>
                <a:cubicBezTo>
                  <a:pt x="6298106" y="2516010"/>
                  <a:pt x="6134780" y="2488463"/>
                  <a:pt x="5971453" y="2462965"/>
                </a:cubicBezTo>
                <a:cubicBezTo>
                  <a:pt x="5964054" y="2461826"/>
                  <a:pt x="5955887" y="2458241"/>
                  <a:pt x="5947992" y="2457985"/>
                </a:cubicBezTo>
                <a:close/>
                <a:moveTo>
                  <a:pt x="0" y="0"/>
                </a:moveTo>
                <a:lnTo>
                  <a:pt x="8078332" y="0"/>
                </a:lnTo>
                <a:lnTo>
                  <a:pt x="8051806" y="19899"/>
                </a:lnTo>
                <a:cubicBezTo>
                  <a:pt x="8010559" y="45723"/>
                  <a:pt x="7966035" y="59669"/>
                  <a:pt x="7919411" y="69998"/>
                </a:cubicBezTo>
                <a:cubicBezTo>
                  <a:pt x="7900760" y="74283"/>
                  <a:pt x="7882423" y="82852"/>
                  <a:pt x="7880558" y="103665"/>
                </a:cubicBezTo>
                <a:cubicBezTo>
                  <a:pt x="7878694" y="125395"/>
                  <a:pt x="7897654" y="133963"/>
                  <a:pt x="7913505" y="144066"/>
                </a:cubicBezTo>
                <a:cubicBezTo>
                  <a:pt x="7935573" y="158143"/>
                  <a:pt x="7957019" y="170388"/>
                  <a:pt x="7984993" y="172224"/>
                </a:cubicBezTo>
                <a:cubicBezTo>
                  <a:pt x="8030996" y="174978"/>
                  <a:pt x="8053062" y="214154"/>
                  <a:pt x="8079793" y="243535"/>
                </a:cubicBezTo>
                <a:cubicBezTo>
                  <a:pt x="8094711" y="260064"/>
                  <a:pt x="8102173" y="293423"/>
                  <a:pt x="8076065" y="299239"/>
                </a:cubicBezTo>
                <a:cubicBezTo>
                  <a:pt x="8013279" y="313320"/>
                  <a:pt x="8018253" y="354025"/>
                  <a:pt x="8019804" y="400240"/>
                </a:cubicBezTo>
                <a:cubicBezTo>
                  <a:pt x="8021980" y="457476"/>
                  <a:pt x="8058970" y="483796"/>
                  <a:pt x="8104349" y="505833"/>
                </a:cubicBezTo>
                <a:cubicBezTo>
                  <a:pt x="8119890" y="513484"/>
                  <a:pt x="8141956" y="513178"/>
                  <a:pt x="8147864" y="537052"/>
                </a:cubicBezTo>
                <a:cubicBezTo>
                  <a:pt x="8122377" y="559700"/>
                  <a:pt x="8091295" y="541338"/>
                  <a:pt x="8063941" y="547764"/>
                </a:cubicBezTo>
                <a:cubicBezTo>
                  <a:pt x="8041252" y="552966"/>
                  <a:pt x="8003642" y="550213"/>
                  <a:pt x="8034725" y="591836"/>
                </a:cubicBezTo>
                <a:cubicBezTo>
                  <a:pt x="8043740" y="603773"/>
                  <a:pt x="8033171" y="612956"/>
                  <a:pt x="8021669" y="613874"/>
                </a:cubicBezTo>
                <a:cubicBezTo>
                  <a:pt x="7929668" y="623362"/>
                  <a:pt x="7971939" y="707531"/>
                  <a:pt x="7942410" y="751909"/>
                </a:cubicBezTo>
                <a:cubicBezTo>
                  <a:pt x="7934331" y="764151"/>
                  <a:pt x="7943034" y="785269"/>
                  <a:pt x="7955778" y="790472"/>
                </a:cubicBezTo>
                <a:cubicBezTo>
                  <a:pt x="8037212" y="824753"/>
                  <a:pt x="8048401" y="906472"/>
                  <a:pt x="8087876" y="976867"/>
                </a:cubicBezTo>
                <a:cubicBezTo>
                  <a:pt x="8044981" y="1004717"/>
                  <a:pt x="7993697" y="1010838"/>
                  <a:pt x="7947386" y="1028897"/>
                </a:cubicBezTo>
                <a:cubicBezTo>
                  <a:pt x="7899207" y="1047873"/>
                  <a:pt x="7899207" y="1061952"/>
                  <a:pt x="7938992" y="1117042"/>
                </a:cubicBezTo>
                <a:cubicBezTo>
                  <a:pt x="7835489" y="1128980"/>
                  <a:pt x="7835489" y="1128980"/>
                  <a:pt x="7867503" y="1215596"/>
                </a:cubicBezTo>
                <a:cubicBezTo>
                  <a:pt x="7780782" y="1223554"/>
                  <a:pt x="7723594" y="1264566"/>
                  <a:pt x="7710229" y="1354244"/>
                </a:cubicBezTo>
                <a:cubicBezTo>
                  <a:pt x="7703701" y="1397704"/>
                  <a:pt x="7664539" y="1418209"/>
                  <a:pt x="7621024" y="1447286"/>
                </a:cubicBezTo>
                <a:cubicBezTo>
                  <a:pt x="7675106" y="1475446"/>
                  <a:pt x="7711784" y="1534209"/>
                  <a:pt x="7774880" y="1472076"/>
                </a:cubicBezTo>
                <a:cubicBezTo>
                  <a:pt x="7797879" y="1449429"/>
                  <a:pt x="7795707" y="1478199"/>
                  <a:pt x="7798812" y="1486462"/>
                </a:cubicBezTo>
                <a:cubicBezTo>
                  <a:pt x="7806271" y="1506661"/>
                  <a:pt x="7790732" y="1520130"/>
                  <a:pt x="7780474" y="1535432"/>
                </a:cubicBezTo>
                <a:cubicBezTo>
                  <a:pt x="7770528" y="1550736"/>
                  <a:pt x="7758715" y="1566956"/>
                  <a:pt x="7755919" y="1584099"/>
                </a:cubicBezTo>
                <a:cubicBezTo>
                  <a:pt x="7754055" y="1596034"/>
                  <a:pt x="7763068" y="1613478"/>
                  <a:pt x="7773014" y="1622355"/>
                </a:cubicBezTo>
                <a:cubicBezTo>
                  <a:pt x="7825233" y="1669183"/>
                  <a:pt x="7794151" y="1774469"/>
                  <a:pt x="7892993" y="1787937"/>
                </a:cubicBezTo>
                <a:cubicBezTo>
                  <a:pt x="7937439" y="1794056"/>
                  <a:pt x="7958885" y="1832621"/>
                  <a:pt x="7991521" y="1853739"/>
                </a:cubicBezTo>
                <a:cubicBezTo>
                  <a:pt x="8104970" y="1927500"/>
                  <a:pt x="8180811" y="2022380"/>
                  <a:pt x="8215932" y="2152764"/>
                </a:cubicBezTo>
                <a:cubicBezTo>
                  <a:pt x="8225567" y="2188879"/>
                  <a:pt x="8262556" y="2217957"/>
                  <a:pt x="8286489" y="2249786"/>
                </a:cubicBezTo>
                <a:cubicBezTo>
                  <a:pt x="8274987" y="2273047"/>
                  <a:pt x="8212203" y="2222852"/>
                  <a:pt x="8234270" y="2284064"/>
                </a:cubicBezTo>
                <a:cubicBezTo>
                  <a:pt x="8251054" y="2329975"/>
                  <a:pt x="8293949" y="2358439"/>
                  <a:pt x="8334357" y="2385679"/>
                </a:cubicBezTo>
                <a:cubicBezTo>
                  <a:pt x="8380357" y="2416591"/>
                  <a:pt x="8431331" y="2441382"/>
                  <a:pt x="8452157" y="2498616"/>
                </a:cubicBezTo>
                <a:cubicBezTo>
                  <a:pt x="8456509" y="2510859"/>
                  <a:pt x="8470494" y="2523714"/>
                  <a:pt x="8482927" y="2528612"/>
                </a:cubicBezTo>
                <a:cubicBezTo>
                  <a:pt x="9131298" y="3535869"/>
                  <a:pt x="10727356" y="3542602"/>
                  <a:pt x="10911361" y="3535561"/>
                </a:cubicBezTo>
                <a:cubicBezTo>
                  <a:pt x="11134219" y="3526686"/>
                  <a:pt x="11344956" y="3464554"/>
                  <a:pt x="11551649" y="3387120"/>
                </a:cubicBezTo>
                <a:cubicBezTo>
                  <a:pt x="11638991" y="3354371"/>
                  <a:pt x="11720114" y="3307851"/>
                  <a:pt x="11804971" y="3271735"/>
                </a:cubicBezTo>
                <a:cubicBezTo>
                  <a:pt x="11922148" y="3221845"/>
                  <a:pt x="12012596" y="3126660"/>
                  <a:pt x="12129465" y="3086565"/>
                </a:cubicBezTo>
                <a:lnTo>
                  <a:pt x="12192000" y="3060706"/>
                </a:lnTo>
                <a:lnTo>
                  <a:pt x="12192000" y="3766004"/>
                </a:lnTo>
                <a:lnTo>
                  <a:pt x="12069511" y="3730912"/>
                </a:lnTo>
                <a:cubicBezTo>
                  <a:pt x="11963133" y="3704591"/>
                  <a:pt x="11854734" y="3686839"/>
                  <a:pt x="11743305" y="3682401"/>
                </a:cubicBezTo>
                <a:cubicBezTo>
                  <a:pt x="11731805" y="3681961"/>
                  <a:pt x="11714789" y="3681575"/>
                  <a:pt x="11692833" y="3681484"/>
                </a:cubicBezTo>
                <a:cubicBezTo>
                  <a:pt x="11363495" y="3680110"/>
                  <a:pt x="9922719" y="3745047"/>
                  <a:pt x="9314871" y="4689350"/>
                </a:cubicBezTo>
                <a:cubicBezTo>
                  <a:pt x="9302438" y="4694248"/>
                  <a:pt x="9288453" y="4707103"/>
                  <a:pt x="9284101" y="4719346"/>
                </a:cubicBezTo>
                <a:cubicBezTo>
                  <a:pt x="9263275" y="4776580"/>
                  <a:pt x="9212301" y="4801371"/>
                  <a:pt x="9166300" y="4832283"/>
                </a:cubicBezTo>
                <a:cubicBezTo>
                  <a:pt x="9125893" y="4859523"/>
                  <a:pt x="9082998" y="4887987"/>
                  <a:pt x="9066214" y="4933898"/>
                </a:cubicBezTo>
                <a:cubicBezTo>
                  <a:pt x="9044146" y="4995110"/>
                  <a:pt x="9106931" y="4944915"/>
                  <a:pt x="9118433" y="4968176"/>
                </a:cubicBezTo>
                <a:cubicBezTo>
                  <a:pt x="9094500" y="5000005"/>
                  <a:pt x="9057511" y="5029083"/>
                  <a:pt x="9047876" y="5065198"/>
                </a:cubicBezTo>
                <a:cubicBezTo>
                  <a:pt x="9012755" y="5195582"/>
                  <a:pt x="8936914" y="5290462"/>
                  <a:pt x="8823465" y="5364223"/>
                </a:cubicBezTo>
                <a:cubicBezTo>
                  <a:pt x="8790828" y="5385341"/>
                  <a:pt x="8769383" y="5423906"/>
                  <a:pt x="8724937" y="5430025"/>
                </a:cubicBezTo>
                <a:cubicBezTo>
                  <a:pt x="8626095" y="5443493"/>
                  <a:pt x="8657177" y="5548779"/>
                  <a:pt x="8604958" y="5595607"/>
                </a:cubicBezTo>
                <a:cubicBezTo>
                  <a:pt x="8595012" y="5604484"/>
                  <a:pt x="8585999" y="5621928"/>
                  <a:pt x="8587863" y="5633863"/>
                </a:cubicBezTo>
                <a:cubicBezTo>
                  <a:pt x="8590659" y="5651006"/>
                  <a:pt x="8602472" y="5667226"/>
                  <a:pt x="8612418" y="5682530"/>
                </a:cubicBezTo>
                <a:cubicBezTo>
                  <a:pt x="8622675" y="5697832"/>
                  <a:pt x="8638215" y="5711301"/>
                  <a:pt x="8630756" y="5731500"/>
                </a:cubicBezTo>
                <a:cubicBezTo>
                  <a:pt x="8627651" y="5739763"/>
                  <a:pt x="8629823" y="5768533"/>
                  <a:pt x="8606823" y="5745886"/>
                </a:cubicBezTo>
                <a:cubicBezTo>
                  <a:pt x="8543727" y="5683753"/>
                  <a:pt x="8507049" y="5742516"/>
                  <a:pt x="8452968" y="5770676"/>
                </a:cubicBezTo>
                <a:cubicBezTo>
                  <a:pt x="8496482" y="5799753"/>
                  <a:pt x="8535645" y="5820258"/>
                  <a:pt x="8542173" y="5863718"/>
                </a:cubicBezTo>
                <a:cubicBezTo>
                  <a:pt x="8555538" y="5953396"/>
                  <a:pt x="8612726" y="5994408"/>
                  <a:pt x="8699447" y="6002366"/>
                </a:cubicBezTo>
                <a:cubicBezTo>
                  <a:pt x="8667433" y="6088982"/>
                  <a:pt x="8667433" y="6088982"/>
                  <a:pt x="8770936" y="6100920"/>
                </a:cubicBezTo>
                <a:cubicBezTo>
                  <a:pt x="8731151" y="6156010"/>
                  <a:pt x="8731151" y="6170089"/>
                  <a:pt x="8779329" y="6189065"/>
                </a:cubicBezTo>
                <a:cubicBezTo>
                  <a:pt x="8825641" y="6207124"/>
                  <a:pt x="8876925" y="6213245"/>
                  <a:pt x="8919820" y="6241095"/>
                </a:cubicBezTo>
                <a:cubicBezTo>
                  <a:pt x="8880345" y="6311490"/>
                  <a:pt x="8869155" y="6393209"/>
                  <a:pt x="8787721" y="6427490"/>
                </a:cubicBezTo>
                <a:cubicBezTo>
                  <a:pt x="8774978" y="6432693"/>
                  <a:pt x="8766275" y="6453811"/>
                  <a:pt x="8774354" y="6466053"/>
                </a:cubicBezTo>
                <a:cubicBezTo>
                  <a:pt x="8803883" y="6510431"/>
                  <a:pt x="8761612" y="6594600"/>
                  <a:pt x="8853613" y="6604088"/>
                </a:cubicBezTo>
                <a:cubicBezTo>
                  <a:pt x="8865115" y="6605005"/>
                  <a:pt x="8875684" y="6614189"/>
                  <a:pt x="8866669" y="6626125"/>
                </a:cubicBezTo>
                <a:cubicBezTo>
                  <a:pt x="8835586" y="6667749"/>
                  <a:pt x="8873196" y="6664996"/>
                  <a:pt x="8895884" y="6670198"/>
                </a:cubicBezTo>
                <a:cubicBezTo>
                  <a:pt x="8923238" y="6676624"/>
                  <a:pt x="8954320" y="6658261"/>
                  <a:pt x="8979808" y="6680910"/>
                </a:cubicBezTo>
                <a:cubicBezTo>
                  <a:pt x="8973900" y="6704783"/>
                  <a:pt x="8951834" y="6704478"/>
                  <a:pt x="8936293" y="6712128"/>
                </a:cubicBezTo>
                <a:cubicBezTo>
                  <a:pt x="8890913" y="6734166"/>
                  <a:pt x="8853924" y="6760486"/>
                  <a:pt x="8851748" y="6817721"/>
                </a:cubicBezTo>
                <a:lnTo>
                  <a:pt x="8854326" y="6858000"/>
                </a:lnTo>
                <a:lnTo>
                  <a:pt x="0" y="6858000"/>
                </a:lnTo>
                <a:close/>
              </a:path>
            </a:pathLst>
          </a:custGeom>
          <a:solidFill>
            <a:schemeClr val="bg2">
              <a:alpha val="50000"/>
            </a:schemeClr>
          </a:solidFill>
          <a:ln w="32707" cap="flat">
            <a:noFill/>
            <a:prstDash val="solid"/>
            <a:miter/>
          </a:ln>
        </p:spPr>
        <p:txBody>
          <a:bodyPr rtlCol="0" anchor="ctr"/>
          <a:lstStyle/>
          <a:p>
            <a:pPr defTabSz="457200"/>
            <a:endParaRPr lang="en-US">
              <a:solidFill>
                <a:schemeClr val="tx1"/>
              </a:solidFill>
            </a:endParaRPr>
          </a:p>
        </p:txBody>
      </p:sp>
      <p:sp>
        <p:nvSpPr>
          <p:cNvPr id="2" name="Title 1">
            <a:extLst>
              <a:ext uri="{FF2B5EF4-FFF2-40B4-BE49-F238E27FC236}">
                <a16:creationId xmlns:a16="http://schemas.microsoft.com/office/drawing/2014/main" id="{093445BC-0701-DBF2-EA54-C3018BFF6B7A}"/>
              </a:ext>
            </a:extLst>
          </p:cNvPr>
          <p:cNvSpPr>
            <a:spLocks noGrp="1"/>
          </p:cNvSpPr>
          <p:nvPr>
            <p:ph type="title"/>
          </p:nvPr>
        </p:nvSpPr>
        <p:spPr>
          <a:xfrm>
            <a:off x="971368" y="371719"/>
            <a:ext cx="6125964" cy="1906863"/>
          </a:xfrm>
        </p:spPr>
        <p:txBody>
          <a:bodyPr anchor="b">
            <a:normAutofit/>
          </a:bodyPr>
          <a:lstStyle/>
          <a:p>
            <a:r>
              <a:rPr lang="en-US">
                <a:latin typeface="Arial"/>
                <a:cs typeface="Arial"/>
              </a:rPr>
              <a:t>Assistive Devices For Non/partial Weight Bearing</a:t>
            </a:r>
            <a:endParaRPr lang="en-US"/>
          </a:p>
        </p:txBody>
      </p:sp>
      <p:sp>
        <p:nvSpPr>
          <p:cNvPr id="3" name="Content Placeholder 2">
            <a:extLst>
              <a:ext uri="{FF2B5EF4-FFF2-40B4-BE49-F238E27FC236}">
                <a16:creationId xmlns:a16="http://schemas.microsoft.com/office/drawing/2014/main" id="{ED1764C8-FFA6-D66C-7442-602D840162DA}"/>
              </a:ext>
            </a:extLst>
          </p:cNvPr>
          <p:cNvSpPr>
            <a:spLocks noGrp="1"/>
          </p:cNvSpPr>
          <p:nvPr>
            <p:ph idx="1"/>
          </p:nvPr>
        </p:nvSpPr>
        <p:spPr>
          <a:xfrm>
            <a:off x="971368" y="2711395"/>
            <a:ext cx="4114801" cy="3508430"/>
          </a:xfrm>
        </p:spPr>
        <p:txBody>
          <a:bodyPr vert="horz" lIns="91440" tIns="45720" rIns="91440" bIns="45720" rtlCol="0" anchor="t">
            <a:normAutofit/>
          </a:bodyPr>
          <a:lstStyle/>
          <a:p>
            <a:r>
              <a:rPr lang="en-US" sz="2000"/>
              <a:t>Crutches – Axillary crutches and forearm crutches</a:t>
            </a:r>
          </a:p>
          <a:p>
            <a:r>
              <a:rPr lang="en-US" sz="2000"/>
              <a:t>Compression brace for the ankle</a:t>
            </a:r>
          </a:p>
          <a:p>
            <a:r>
              <a:rPr lang="en-US" sz="2000"/>
              <a:t>Stirrup splints </a:t>
            </a:r>
          </a:p>
          <a:p>
            <a:r>
              <a:rPr lang="en-US" sz="2000" err="1"/>
              <a:t>Aircast</a:t>
            </a:r>
            <a:r>
              <a:rPr lang="en-US" sz="2000"/>
              <a:t> </a:t>
            </a:r>
          </a:p>
          <a:p>
            <a:pPr marL="0" indent="0">
              <a:buNone/>
            </a:pPr>
            <a:endParaRPr lang="en-US" sz="1100"/>
          </a:p>
          <a:p>
            <a:endParaRPr lang="en-US" sz="2000"/>
          </a:p>
          <a:p>
            <a:endParaRPr lang="en-US" sz="2000"/>
          </a:p>
        </p:txBody>
      </p:sp>
      <p:pic>
        <p:nvPicPr>
          <p:cNvPr id="10" name="Picture 9" descr="A person walking with crutches&#10;&#10;AI-generated content may be incorrect.">
            <a:extLst>
              <a:ext uri="{FF2B5EF4-FFF2-40B4-BE49-F238E27FC236}">
                <a16:creationId xmlns:a16="http://schemas.microsoft.com/office/drawing/2014/main" id="{596C921F-9DF5-9C7E-1B5C-9CED2B98B10E}"/>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9308185" y="366834"/>
            <a:ext cx="1808387" cy="2419247"/>
          </a:xfrm>
          <a:prstGeom prst="rect">
            <a:avLst/>
          </a:prstGeom>
        </p:spPr>
      </p:pic>
      <p:pic>
        <p:nvPicPr>
          <p:cNvPr id="7" name="Picture 6" descr="A black and white drawing of a pair of tweezers&#10;&#10;AI-generated content may be incorrect.">
            <a:extLst>
              <a:ext uri="{FF2B5EF4-FFF2-40B4-BE49-F238E27FC236}">
                <a16:creationId xmlns:a16="http://schemas.microsoft.com/office/drawing/2014/main" id="{6C962706-A230-29FC-AF45-81F1AD8AAF7E}"/>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6415599" y="3206135"/>
            <a:ext cx="1368787" cy="2251248"/>
          </a:xfrm>
          <a:prstGeom prst="rect">
            <a:avLst/>
          </a:prstGeom>
        </p:spPr>
      </p:pic>
      <p:pic>
        <p:nvPicPr>
          <p:cNvPr id="4" name="Picture 3" descr="A foot with a brace on it&#10;&#10;AI-generated content may be incorrect.">
            <a:extLst>
              <a:ext uri="{FF2B5EF4-FFF2-40B4-BE49-F238E27FC236}">
                <a16:creationId xmlns:a16="http://schemas.microsoft.com/office/drawing/2014/main" id="{A95EDC94-0C06-3D75-FEA1-F40D29C7C981}"/>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9787199" y="4585648"/>
            <a:ext cx="1770701" cy="1770701"/>
          </a:xfrm>
          <a:prstGeom prst="rect">
            <a:avLst/>
          </a:prstGeom>
        </p:spPr>
      </p:pic>
      <p:sp>
        <p:nvSpPr>
          <p:cNvPr id="17" name="TextBox 16">
            <a:extLst>
              <a:ext uri="{FF2B5EF4-FFF2-40B4-BE49-F238E27FC236}">
                <a16:creationId xmlns:a16="http://schemas.microsoft.com/office/drawing/2014/main" id="{6BD888F2-4803-F2F1-FC3F-3AD67C314BFF}"/>
              </a:ext>
            </a:extLst>
          </p:cNvPr>
          <p:cNvSpPr txBox="1"/>
          <p:nvPr/>
        </p:nvSpPr>
        <p:spPr>
          <a:xfrm>
            <a:off x="7151076" y="6685084"/>
            <a:ext cx="3059724" cy="147516"/>
          </a:xfrm>
          <a:prstGeom prst="rect">
            <a:avLst/>
          </a:prstGeom>
        </p:spPr>
        <p:txBody>
          <a:bodyPr>
            <a:normAutofit/>
          </a:bodyPr>
          <a:lstStyle/>
          <a:p>
            <a:pPr>
              <a:lnSpc>
                <a:spcPct val="90000"/>
              </a:lnSpc>
              <a:spcAft>
                <a:spcPts val="600"/>
              </a:spcAft>
            </a:pPr>
            <a:r>
              <a:rPr lang="en-US" sz="500" err="1"/>
              <a:t>ThePhoto</a:t>
            </a:r>
            <a:r>
              <a:rPr lang="en-US" sz="500"/>
              <a:t> by </a:t>
            </a:r>
            <a:r>
              <a:rPr lang="en-US" sz="500" err="1"/>
              <a:t>PhotoAuthor</a:t>
            </a:r>
            <a:r>
              <a:rPr lang="en-US" sz="500"/>
              <a:t> is licensed under CCYYSA.</a:t>
            </a:r>
          </a:p>
        </p:txBody>
      </p:sp>
    </p:spTree>
    <p:extLst>
      <p:ext uri="{BB962C8B-B14F-4D97-AF65-F5344CB8AC3E}">
        <p14:creationId xmlns:p14="http://schemas.microsoft.com/office/powerpoint/2010/main" val="14162349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50"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C6E2D07-044C-091E-A397-0285C41D323C}"/>
              </a:ext>
            </a:extLst>
          </p:cNvPr>
          <p:cNvSpPr>
            <a:spLocks noGrp="1"/>
          </p:cNvSpPr>
          <p:nvPr>
            <p:ph type="title"/>
          </p:nvPr>
        </p:nvSpPr>
        <p:spPr>
          <a:xfrm>
            <a:off x="392724" y="1412488"/>
            <a:ext cx="3344665" cy="4363844"/>
          </a:xfrm>
        </p:spPr>
        <p:txBody>
          <a:bodyPr vert="horz" lIns="91440" tIns="45720" rIns="91440" bIns="45720" rtlCol="0" anchor="t">
            <a:normAutofit/>
          </a:bodyPr>
          <a:lstStyle/>
          <a:p>
            <a:r>
              <a:rPr lang="en-US" sz="3200" kern="1200">
                <a:solidFill>
                  <a:srgbClr val="FFFFFF"/>
                </a:solidFill>
                <a:latin typeface="+mj-lt"/>
                <a:ea typeface="+mj-ea"/>
                <a:cs typeface="+mj-cs"/>
              </a:rPr>
              <a:t>Arthrokinematics</a:t>
            </a:r>
          </a:p>
        </p:txBody>
      </p:sp>
      <p:sp>
        <p:nvSpPr>
          <p:cNvPr id="3" name="Content Placeholder 2">
            <a:extLst>
              <a:ext uri="{FF2B5EF4-FFF2-40B4-BE49-F238E27FC236}">
                <a16:creationId xmlns:a16="http://schemas.microsoft.com/office/drawing/2014/main" id="{A8D0A5AA-1D00-45FD-F694-6E3A4487C9EE}"/>
              </a:ext>
            </a:extLst>
          </p:cNvPr>
          <p:cNvSpPr>
            <a:spLocks noGrp="1"/>
          </p:cNvSpPr>
          <p:nvPr>
            <p:ph idx="1"/>
          </p:nvPr>
        </p:nvSpPr>
        <p:spPr>
          <a:xfrm>
            <a:off x="4380855" y="1412489"/>
            <a:ext cx="3427283" cy="4363844"/>
          </a:xfrm>
        </p:spPr>
        <p:txBody>
          <a:bodyPr vert="horz" lIns="91440" tIns="45720" rIns="91440" bIns="45720" rtlCol="0" anchor="t">
            <a:normAutofit/>
          </a:bodyPr>
          <a:lstStyle/>
          <a:p>
            <a:r>
              <a:rPr lang="en-US" sz="1700"/>
              <a:t>Arthrokinematics involves several types of movements including rolling, sliding, and rotation. </a:t>
            </a:r>
          </a:p>
          <a:p>
            <a:r>
              <a:rPr lang="en-US" sz="1700"/>
              <a:t>The talocrural joint is made up of the talus, fibula, and tibia. </a:t>
            </a:r>
          </a:p>
          <a:p>
            <a:r>
              <a:rPr lang="en-US" sz="1700"/>
              <a:t>During dorsiflexion, the talus moves posteriorly relative to the fibula and tibia. In this motion, the arthrokinematics action consists of the talus slides posterity in relation to the tibia and fibula. During plantarflexion, the talus glides anteriorly in relation to the tibia and fibula.</a:t>
            </a:r>
          </a:p>
        </p:txBody>
      </p:sp>
      <p:cxnSp>
        <p:nvCxnSpPr>
          <p:cNvPr id="11" name="Straight Connector 10">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1"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AD1DE7B7-8DF3-14D2-B1FD-71B11D375648}"/>
              </a:ext>
            </a:extLst>
          </p:cNvPr>
          <p:cNvSpPr txBox="1"/>
          <p:nvPr/>
        </p:nvSpPr>
        <p:spPr>
          <a:xfrm>
            <a:off x="8451604" y="1412489"/>
            <a:ext cx="3197701" cy="4363844"/>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marL="285750" indent="-228600">
              <a:lnSpc>
                <a:spcPct val="90000"/>
              </a:lnSpc>
              <a:spcAft>
                <a:spcPts val="600"/>
              </a:spcAft>
              <a:buFont typeface="Arial" panose="020B0604020202020204" pitchFamily="34" charset="0"/>
              <a:buChar char="•"/>
            </a:pPr>
            <a:r>
              <a:rPr lang="en-US" sz="1700"/>
              <a:t>The subtalar joint consists of the talus and calcaneus. The movements associated with this joint are inversion and eversion. </a:t>
            </a:r>
          </a:p>
          <a:p>
            <a:pPr indent="-228600">
              <a:lnSpc>
                <a:spcPct val="90000"/>
              </a:lnSpc>
              <a:spcAft>
                <a:spcPts val="600"/>
              </a:spcAft>
              <a:buFont typeface="Arial" panose="020B0604020202020204" pitchFamily="34" charset="0"/>
              <a:buChar char="•"/>
            </a:pPr>
            <a:endParaRPr lang="en-US" sz="1700"/>
          </a:p>
          <a:p>
            <a:pPr marL="285750" indent="-228600">
              <a:lnSpc>
                <a:spcPct val="90000"/>
              </a:lnSpc>
              <a:spcAft>
                <a:spcPts val="600"/>
              </a:spcAft>
              <a:buFont typeface="Arial" panose="020B0604020202020204" pitchFamily="34" charset="0"/>
              <a:buChar char="•"/>
            </a:pPr>
            <a:r>
              <a:rPr lang="en-US" sz="1700"/>
              <a:t>During inversion, the calcaneus rolls medially and slides laterally relative to the talus. In contrast, during eversion, the calcaneus rolls laterally and slides medially in relation to the talus.</a:t>
            </a:r>
          </a:p>
          <a:p>
            <a:pPr marL="285750" indent="-228600">
              <a:lnSpc>
                <a:spcPct val="90000"/>
              </a:lnSpc>
              <a:spcAft>
                <a:spcPts val="600"/>
              </a:spcAft>
              <a:buFont typeface="Arial" panose="020B0604020202020204" pitchFamily="34" charset="0"/>
              <a:buChar char="•"/>
            </a:pPr>
            <a:endParaRPr lang="en-US" sz="1700"/>
          </a:p>
          <a:p>
            <a:pPr marL="285750" indent="-228600">
              <a:lnSpc>
                <a:spcPct val="90000"/>
              </a:lnSpc>
              <a:spcAft>
                <a:spcPts val="600"/>
              </a:spcAft>
              <a:buFont typeface="Arial" panose="020B0604020202020204" pitchFamily="34" charset="0"/>
              <a:buChar char="•"/>
            </a:pPr>
            <a:endParaRPr lang="en-US" sz="1700"/>
          </a:p>
          <a:p>
            <a:pPr marL="57150">
              <a:lnSpc>
                <a:spcPct val="90000"/>
              </a:lnSpc>
              <a:spcAft>
                <a:spcPts val="600"/>
              </a:spcAft>
            </a:pPr>
            <a:r>
              <a:rPr lang="en-US" sz="1000">
                <a:solidFill>
                  <a:srgbClr val="222222"/>
                </a:solidFill>
                <a:latin typeface="Arial"/>
                <a:cs typeface="Arial"/>
              </a:rPr>
              <a:t>(Medina McKeon, J.M. and Hoch, M.C. 2019)</a:t>
            </a:r>
            <a:endParaRPr lang="en-US"/>
          </a:p>
          <a:p>
            <a:pPr marL="285750" indent="-228600">
              <a:lnSpc>
                <a:spcPct val="90000"/>
              </a:lnSpc>
              <a:spcAft>
                <a:spcPts val="600"/>
              </a:spcAft>
              <a:buFont typeface="Arial" panose="020B0604020202020204" pitchFamily="34" charset="0"/>
              <a:buChar char="•"/>
            </a:pPr>
            <a:endParaRPr lang="en-US" sz="1700"/>
          </a:p>
        </p:txBody>
      </p:sp>
      <p:pic>
        <p:nvPicPr>
          <p:cNvPr id="6" name="Picture 5" descr="A diagram of a bone joint&#10;&#10;AI-generated content may be incorrect.">
            <a:extLst>
              <a:ext uri="{FF2B5EF4-FFF2-40B4-BE49-F238E27FC236}">
                <a16:creationId xmlns:a16="http://schemas.microsoft.com/office/drawing/2014/main" id="{C14BF0E8-6AF7-B119-EB4E-775B84ACF47C}"/>
              </a:ext>
            </a:extLst>
          </p:cNvPr>
          <p:cNvPicPr>
            <a:picLocks noChangeAspect="1"/>
          </p:cNvPicPr>
          <p:nvPr/>
        </p:nvPicPr>
        <p:blipFill>
          <a:blip r:embed="rId2"/>
          <a:stretch>
            <a:fillRect/>
          </a:stretch>
        </p:blipFill>
        <p:spPr>
          <a:xfrm>
            <a:off x="988935" y="3427058"/>
            <a:ext cx="2609850" cy="1752600"/>
          </a:xfrm>
          <a:prstGeom prst="rect">
            <a:avLst/>
          </a:prstGeom>
        </p:spPr>
      </p:pic>
    </p:spTree>
    <p:extLst>
      <p:ext uri="{BB962C8B-B14F-4D97-AF65-F5344CB8AC3E}">
        <p14:creationId xmlns:p14="http://schemas.microsoft.com/office/powerpoint/2010/main" val="28560373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821940F-7A1D-4ACC-85B4-A932898A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FBCF16F5-E0AF-4144-B7AF-BDDCDF8D59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95584" y="610517"/>
            <a:ext cx="4010943" cy="5636963"/>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FFFFF"/>
          </a:solidFill>
          <a:ln>
            <a:noFill/>
          </a:ln>
          <a:effectLst>
            <a:outerShdw blurRad="381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7085843F-A255-4AE2-BD1C-10954E1A6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0"/>
            <a:ext cx="7918980" cy="6858000"/>
          </a:xfrm>
          <a:custGeom>
            <a:avLst/>
            <a:gdLst>
              <a:gd name="connsiteX0" fmla="*/ 0 w 7918980"/>
              <a:gd name="connsiteY0" fmla="*/ 0 h 6858000"/>
              <a:gd name="connsiteX1" fmla="*/ 504457 w 7918980"/>
              <a:gd name="connsiteY1" fmla="*/ 0 h 6858000"/>
              <a:gd name="connsiteX2" fmla="*/ 727500 w 7918980"/>
              <a:gd name="connsiteY2" fmla="*/ 0 h 6858000"/>
              <a:gd name="connsiteX3" fmla="*/ 1822980 w 7918980"/>
              <a:gd name="connsiteY3" fmla="*/ 0 h 6858000"/>
              <a:gd name="connsiteX4" fmla="*/ 2092387 w 7918980"/>
              <a:gd name="connsiteY4" fmla="*/ 0 h 6858000"/>
              <a:gd name="connsiteX5" fmla="*/ 7076514 w 7918980"/>
              <a:gd name="connsiteY5" fmla="*/ 0 h 6858000"/>
              <a:gd name="connsiteX6" fmla="*/ 7264525 w 7918980"/>
              <a:gd name="connsiteY6" fmla="*/ 0 h 6858000"/>
              <a:gd name="connsiteX7" fmla="*/ 7390497 w 7918980"/>
              <a:gd name="connsiteY7" fmla="*/ 0 h 6858000"/>
              <a:gd name="connsiteX8" fmla="*/ 7389918 w 7918980"/>
              <a:gd name="connsiteY8" fmla="*/ 1705 h 6858000"/>
              <a:gd name="connsiteX9" fmla="*/ 7374574 w 7918980"/>
              <a:gd name="connsiteY9" fmla="*/ 17287 h 6858000"/>
              <a:gd name="connsiteX10" fmla="*/ 7368621 w 7918980"/>
              <a:gd name="connsiteY10" fmla="*/ 130336 h 6858000"/>
              <a:gd name="connsiteX11" fmla="*/ 7361269 w 7918980"/>
              <a:gd name="connsiteY11" fmla="*/ 187093 h 6858000"/>
              <a:gd name="connsiteX12" fmla="*/ 7368770 w 7918980"/>
              <a:gd name="connsiteY12" fmla="*/ 265704 h 6858000"/>
              <a:gd name="connsiteX13" fmla="*/ 7365293 w 7918980"/>
              <a:gd name="connsiteY13" fmla="*/ 354566 h 6858000"/>
              <a:gd name="connsiteX14" fmla="*/ 7347106 w 7918980"/>
              <a:gd name="connsiteY14" fmla="*/ 472000 h 6858000"/>
              <a:gd name="connsiteX15" fmla="*/ 7345150 w 7918980"/>
              <a:gd name="connsiteY15" fmla="*/ 473782 h 6858000"/>
              <a:gd name="connsiteX16" fmla="*/ 7344778 w 7918980"/>
              <a:gd name="connsiteY16" fmla="*/ 491380 h 6858000"/>
              <a:gd name="connsiteX17" fmla="*/ 7359399 w 7918980"/>
              <a:gd name="connsiteY17" fmla="*/ 531675 h 6858000"/>
              <a:gd name="connsiteX18" fmla="*/ 7356415 w 7918980"/>
              <a:gd name="connsiteY18" fmla="*/ 536015 h 6858000"/>
              <a:gd name="connsiteX19" fmla="*/ 7361068 w 7918980"/>
              <a:gd name="connsiteY19" fmla="*/ 572092 h 6858000"/>
              <a:gd name="connsiteX20" fmla="*/ 7359041 w 7918980"/>
              <a:gd name="connsiteY20" fmla="*/ 572511 h 6858000"/>
              <a:gd name="connsiteX21" fmla="*/ 7351198 w 7918980"/>
              <a:gd name="connsiteY21" fmla="*/ 582332 h 6858000"/>
              <a:gd name="connsiteX22" fmla="*/ 7340991 w 7918980"/>
              <a:gd name="connsiteY22" fmla="*/ 601285 h 6858000"/>
              <a:gd name="connsiteX23" fmla="*/ 7296154 w 7918980"/>
              <a:gd name="connsiteY23" fmla="*/ 681608 h 6858000"/>
              <a:gd name="connsiteX24" fmla="*/ 7295943 w 7918980"/>
              <a:gd name="connsiteY24" fmla="*/ 689151 h 6858000"/>
              <a:gd name="connsiteX25" fmla="*/ 7295465 w 7918980"/>
              <a:gd name="connsiteY25" fmla="*/ 689289 h 6858000"/>
              <a:gd name="connsiteX26" fmla="*/ 7294306 w 7918980"/>
              <a:gd name="connsiteY26" fmla="*/ 697222 h 6858000"/>
              <a:gd name="connsiteX27" fmla="*/ 7295144 w 7918980"/>
              <a:gd name="connsiteY27" fmla="*/ 717531 h 6858000"/>
              <a:gd name="connsiteX28" fmla="*/ 7291871 w 7918980"/>
              <a:gd name="connsiteY28" fmla="*/ 722494 h 6858000"/>
              <a:gd name="connsiteX29" fmla="*/ 7286061 w 7918980"/>
              <a:gd name="connsiteY29" fmla="*/ 724368 h 6858000"/>
              <a:gd name="connsiteX30" fmla="*/ 7269961 w 7918980"/>
              <a:gd name="connsiteY30" fmla="*/ 752692 h 6858000"/>
              <a:gd name="connsiteX31" fmla="*/ 7240170 w 7918980"/>
              <a:gd name="connsiteY31" fmla="*/ 816346 h 6858000"/>
              <a:gd name="connsiteX32" fmla="*/ 7211938 w 7918980"/>
              <a:gd name="connsiteY32" fmla="*/ 889417 h 6858000"/>
              <a:gd name="connsiteX33" fmla="*/ 7130024 w 7918980"/>
              <a:gd name="connsiteY33" fmla="*/ 1063288 h 6858000"/>
              <a:gd name="connsiteX34" fmla="*/ 7126817 w 7918980"/>
              <a:gd name="connsiteY34" fmla="*/ 1157176 h 6858000"/>
              <a:gd name="connsiteX35" fmla="*/ 7109474 w 7918980"/>
              <a:gd name="connsiteY35" fmla="*/ 1210776 h 6858000"/>
              <a:gd name="connsiteX36" fmla="*/ 7105443 w 7918980"/>
              <a:gd name="connsiteY36" fmla="*/ 1301993 h 6858000"/>
              <a:gd name="connsiteX37" fmla="*/ 7075215 w 7918980"/>
              <a:gd name="connsiteY37" fmla="*/ 1360879 h 6858000"/>
              <a:gd name="connsiteX38" fmla="*/ 7067477 w 7918980"/>
              <a:gd name="connsiteY38" fmla="*/ 1404045 h 6858000"/>
              <a:gd name="connsiteX39" fmla="*/ 7046803 w 7918980"/>
              <a:gd name="connsiteY39" fmla="*/ 1429568 h 6858000"/>
              <a:gd name="connsiteX40" fmla="*/ 7047831 w 7918980"/>
              <a:gd name="connsiteY40" fmla="*/ 1430305 h 6858000"/>
              <a:gd name="connsiteX41" fmla="*/ 7035374 w 7918980"/>
              <a:gd name="connsiteY41" fmla="*/ 1463304 h 6858000"/>
              <a:gd name="connsiteX42" fmla="*/ 7032938 w 7918980"/>
              <a:gd name="connsiteY42" fmla="*/ 1514846 h 6858000"/>
              <a:gd name="connsiteX43" fmla="*/ 7029397 w 7918980"/>
              <a:gd name="connsiteY43" fmla="*/ 1519731 h 6858000"/>
              <a:gd name="connsiteX44" fmla="*/ 7029620 w 7918980"/>
              <a:gd name="connsiteY44" fmla="*/ 1519929 h 6858000"/>
              <a:gd name="connsiteX45" fmla="*/ 7030612 w 7918980"/>
              <a:gd name="connsiteY45" fmla="*/ 1546022 h 6858000"/>
              <a:gd name="connsiteX46" fmla="*/ 7035010 w 7918980"/>
              <a:gd name="connsiteY46" fmla="*/ 1578752 h 6858000"/>
              <a:gd name="connsiteX47" fmla="*/ 7026513 w 7918980"/>
              <a:gd name="connsiteY47" fmla="*/ 1647555 h 6858000"/>
              <a:gd name="connsiteX48" fmla="*/ 7013857 w 7918980"/>
              <a:gd name="connsiteY48" fmla="*/ 1715685 h 6858000"/>
              <a:gd name="connsiteX49" fmla="*/ 7007215 w 7918980"/>
              <a:gd name="connsiteY49" fmla="*/ 1740358 h 6858000"/>
              <a:gd name="connsiteX50" fmla="*/ 7004455 w 7918980"/>
              <a:gd name="connsiteY50" fmla="*/ 1784314 h 6858000"/>
              <a:gd name="connsiteX51" fmla="*/ 7008825 w 7918980"/>
              <a:gd name="connsiteY51" fmla="*/ 1804434 h 6858000"/>
              <a:gd name="connsiteX52" fmla="*/ 7008048 w 7918980"/>
              <a:gd name="connsiteY52" fmla="*/ 1805316 h 6858000"/>
              <a:gd name="connsiteX53" fmla="*/ 7011573 w 7918980"/>
              <a:gd name="connsiteY53" fmla="*/ 1807109 h 6858000"/>
              <a:gd name="connsiteX54" fmla="*/ 7008900 w 7918980"/>
              <a:gd name="connsiteY54" fmla="*/ 1821003 h 6858000"/>
              <a:gd name="connsiteX55" fmla="*/ 7006523 w 7918980"/>
              <a:gd name="connsiteY55" fmla="*/ 1824832 h 6858000"/>
              <a:gd name="connsiteX56" fmla="*/ 7005215 w 7918980"/>
              <a:gd name="connsiteY56" fmla="*/ 1830429 h 6858000"/>
              <a:gd name="connsiteX57" fmla="*/ 7005505 w 7918980"/>
              <a:gd name="connsiteY57" fmla="*/ 1830569 h 6858000"/>
              <a:gd name="connsiteX58" fmla="*/ 7003643 w 7918980"/>
              <a:gd name="connsiteY58" fmla="*/ 1835810 h 6858000"/>
              <a:gd name="connsiteX59" fmla="*/ 6990432 w 7918980"/>
              <a:gd name="connsiteY59" fmla="*/ 1861483 h 6858000"/>
              <a:gd name="connsiteX60" fmla="*/ 6997246 w 7918980"/>
              <a:gd name="connsiteY60" fmla="*/ 1892417 h 6858000"/>
              <a:gd name="connsiteX61" fmla="*/ 7012242 w 7918980"/>
              <a:gd name="connsiteY61" fmla="*/ 1895114 h 6858000"/>
              <a:gd name="connsiteX62" fmla="*/ 7010080 w 7918980"/>
              <a:gd name="connsiteY62" fmla="*/ 1899379 h 6858000"/>
              <a:gd name="connsiteX63" fmla="*/ 7003451 w 7918980"/>
              <a:gd name="connsiteY63" fmla="*/ 1907867 h 6858000"/>
              <a:gd name="connsiteX64" fmla="*/ 7004341 w 7918980"/>
              <a:gd name="connsiteY64" fmla="*/ 1910265 h 6858000"/>
              <a:gd name="connsiteX65" fmla="*/ 7001248 w 7918980"/>
              <a:gd name="connsiteY65" fmla="*/ 1935584 h 6858000"/>
              <a:gd name="connsiteX66" fmla="*/ 7006599 w 7918980"/>
              <a:gd name="connsiteY66" fmla="*/ 1942021 h 6858000"/>
              <a:gd name="connsiteX67" fmla="*/ 7007460 w 7918980"/>
              <a:gd name="connsiteY67" fmla="*/ 1945112 h 6858000"/>
              <a:gd name="connsiteX68" fmla="*/ 6995756 w 7918980"/>
              <a:gd name="connsiteY68" fmla="*/ 1961162 h 6858000"/>
              <a:gd name="connsiteX69" fmla="*/ 6991493 w 7918980"/>
              <a:gd name="connsiteY69" fmla="*/ 1969445 h 6858000"/>
              <a:gd name="connsiteX70" fmla="*/ 6949577 w 7918980"/>
              <a:gd name="connsiteY70" fmla="*/ 2024270 h 6858000"/>
              <a:gd name="connsiteX71" fmla="*/ 6942508 w 7918980"/>
              <a:gd name="connsiteY71" fmla="*/ 2107942 h 6858000"/>
              <a:gd name="connsiteX72" fmla="*/ 6933336 w 7918980"/>
              <a:gd name="connsiteY72" fmla="*/ 2193455 h 6858000"/>
              <a:gd name="connsiteX73" fmla="*/ 6927972 w 7918980"/>
              <a:gd name="connsiteY73" fmla="*/ 2260088 h 6858000"/>
              <a:gd name="connsiteX74" fmla="*/ 6909058 w 7918980"/>
              <a:gd name="connsiteY74" fmla="*/ 2296008 h 6858000"/>
              <a:gd name="connsiteX75" fmla="*/ 6901810 w 7918980"/>
              <a:gd name="connsiteY75" fmla="*/ 2305564 h 6858000"/>
              <a:gd name="connsiteX76" fmla="*/ 6904482 w 7918980"/>
              <a:gd name="connsiteY76" fmla="*/ 2320214 h 6858000"/>
              <a:gd name="connsiteX77" fmla="*/ 6891885 w 7918980"/>
              <a:gd name="connsiteY77" fmla="*/ 2417011 h 6858000"/>
              <a:gd name="connsiteX78" fmla="*/ 6884970 w 7918980"/>
              <a:gd name="connsiteY78" fmla="*/ 2454207 h 6858000"/>
              <a:gd name="connsiteX79" fmla="*/ 6882954 w 7918980"/>
              <a:gd name="connsiteY79" fmla="*/ 2487203 h 6858000"/>
              <a:gd name="connsiteX80" fmla="*/ 6871484 w 7918980"/>
              <a:gd name="connsiteY80" fmla="*/ 2512282 h 6858000"/>
              <a:gd name="connsiteX81" fmla="*/ 6872496 w 7918980"/>
              <a:gd name="connsiteY81" fmla="*/ 2514318 h 6858000"/>
              <a:gd name="connsiteX82" fmla="*/ 6898111 w 7918980"/>
              <a:gd name="connsiteY82" fmla="*/ 2574334 h 6858000"/>
              <a:gd name="connsiteX83" fmla="*/ 6897017 w 7918980"/>
              <a:gd name="connsiteY83" fmla="*/ 2579877 h 6858000"/>
              <a:gd name="connsiteX84" fmla="*/ 6897171 w 7918980"/>
              <a:gd name="connsiteY84" fmla="*/ 2608928 h 6858000"/>
              <a:gd name="connsiteX85" fmla="*/ 6896584 w 7918980"/>
              <a:gd name="connsiteY85" fmla="*/ 2613111 h 6858000"/>
              <a:gd name="connsiteX86" fmla="*/ 6888164 w 7918980"/>
              <a:gd name="connsiteY86" fmla="*/ 2621996 h 6858000"/>
              <a:gd name="connsiteX87" fmla="*/ 6890652 w 7918980"/>
              <a:gd name="connsiteY87" fmla="*/ 2634265 h 6858000"/>
              <a:gd name="connsiteX88" fmla="*/ 6882034 w 7918980"/>
              <a:gd name="connsiteY88" fmla="*/ 2647237 h 6858000"/>
              <a:gd name="connsiteX89" fmla="*/ 6888195 w 7918980"/>
              <a:gd name="connsiteY89" fmla="*/ 2650786 h 6858000"/>
              <a:gd name="connsiteX90" fmla="*/ 6894052 w 7918980"/>
              <a:gd name="connsiteY90" fmla="*/ 2661993 h 6858000"/>
              <a:gd name="connsiteX91" fmla="*/ 6885953 w 7918980"/>
              <a:gd name="connsiteY91" fmla="*/ 2670949 h 6858000"/>
              <a:gd name="connsiteX92" fmla="*/ 6880156 w 7918980"/>
              <a:gd name="connsiteY92" fmla="*/ 2690255 h 6858000"/>
              <a:gd name="connsiteX93" fmla="*/ 6881009 w 7918980"/>
              <a:gd name="connsiteY93" fmla="*/ 2695683 h 6858000"/>
              <a:gd name="connsiteX94" fmla="*/ 6870001 w 7918980"/>
              <a:gd name="connsiteY94" fmla="*/ 2713964 h 6858000"/>
              <a:gd name="connsiteX95" fmla="*/ 6864441 w 7918980"/>
              <a:gd name="connsiteY95" fmla="*/ 2730175 h 6858000"/>
              <a:gd name="connsiteX96" fmla="*/ 6875107 w 7918980"/>
              <a:gd name="connsiteY96" fmla="*/ 2763497 h 6858000"/>
              <a:gd name="connsiteX97" fmla="*/ 6837349 w 7918980"/>
              <a:gd name="connsiteY97" fmla="*/ 3051539 h 6858000"/>
              <a:gd name="connsiteX98" fmla="*/ 6835698 w 7918980"/>
              <a:gd name="connsiteY98" fmla="*/ 3060333 h 6858000"/>
              <a:gd name="connsiteX99" fmla="*/ 6837785 w 7918980"/>
              <a:gd name="connsiteY99" fmla="*/ 3065434 h 6858000"/>
              <a:gd name="connsiteX100" fmla="*/ 6834476 w 7918980"/>
              <a:gd name="connsiteY100" fmla="*/ 3066836 h 6858000"/>
              <a:gd name="connsiteX101" fmla="*/ 6831096 w 7918980"/>
              <a:gd name="connsiteY101" fmla="*/ 3084834 h 6858000"/>
              <a:gd name="connsiteX102" fmla="*/ 6831305 w 7918980"/>
              <a:gd name="connsiteY102" fmla="*/ 3097259 h 6858000"/>
              <a:gd name="connsiteX103" fmla="*/ 6828050 w 7918980"/>
              <a:gd name="connsiteY103" fmla="*/ 3101053 h 6858000"/>
              <a:gd name="connsiteX104" fmla="*/ 6827093 w 7918980"/>
              <a:gd name="connsiteY104" fmla="*/ 3106151 h 6858000"/>
              <a:gd name="connsiteX105" fmla="*/ 6833251 w 7918980"/>
              <a:gd name="connsiteY105" fmla="*/ 3116747 h 6858000"/>
              <a:gd name="connsiteX106" fmla="*/ 6825921 w 7918980"/>
              <a:gd name="connsiteY106" fmla="*/ 3151828 h 6858000"/>
              <a:gd name="connsiteX107" fmla="*/ 6825863 w 7918980"/>
              <a:gd name="connsiteY107" fmla="*/ 3180546 h 6858000"/>
              <a:gd name="connsiteX108" fmla="*/ 6839691 w 7918980"/>
              <a:gd name="connsiteY108" fmla="*/ 3258677 h 6858000"/>
              <a:gd name="connsiteX109" fmla="*/ 6840898 w 7918980"/>
              <a:gd name="connsiteY109" fmla="*/ 3262610 h 6858000"/>
              <a:gd name="connsiteX110" fmla="*/ 6834652 w 7918980"/>
              <a:gd name="connsiteY110" fmla="*/ 3277179 h 6858000"/>
              <a:gd name="connsiteX111" fmla="*/ 6832324 w 7918980"/>
              <a:gd name="connsiteY111" fmla="*/ 3278130 h 6858000"/>
              <a:gd name="connsiteX112" fmla="*/ 6849750 w 7918980"/>
              <a:gd name="connsiteY112" fmla="*/ 3325671 h 6858000"/>
              <a:gd name="connsiteX113" fmla="*/ 6847551 w 7918980"/>
              <a:gd name="connsiteY113" fmla="*/ 3332072 h 6858000"/>
              <a:gd name="connsiteX114" fmla="*/ 6864685 w 7918980"/>
              <a:gd name="connsiteY114" fmla="*/ 3362948 h 6858000"/>
              <a:gd name="connsiteX115" fmla="*/ 6870457 w 7918980"/>
              <a:gd name="connsiteY115" fmla="*/ 3378959 h 6858000"/>
              <a:gd name="connsiteX116" fmla="*/ 6883738 w 7918980"/>
              <a:gd name="connsiteY116" fmla="*/ 3407057 h 6858000"/>
              <a:gd name="connsiteX117" fmla="*/ 6881948 w 7918980"/>
              <a:gd name="connsiteY117" fmla="*/ 3409825 h 6858000"/>
              <a:gd name="connsiteX118" fmla="*/ 6885647 w 7918980"/>
              <a:gd name="connsiteY118" fmla="*/ 3415218 h 6858000"/>
              <a:gd name="connsiteX119" fmla="*/ 6883908 w 7918980"/>
              <a:gd name="connsiteY119" fmla="*/ 3419880 h 6858000"/>
              <a:gd name="connsiteX120" fmla="*/ 6885903 w 7918980"/>
              <a:gd name="connsiteY120" fmla="*/ 3424545 h 6858000"/>
              <a:gd name="connsiteX121" fmla="*/ 6887603 w 7918980"/>
              <a:gd name="connsiteY121" fmla="*/ 3476412 h 6858000"/>
              <a:gd name="connsiteX122" fmla="*/ 6892664 w 7918980"/>
              <a:gd name="connsiteY122" fmla="*/ 3486850 h 6858000"/>
              <a:gd name="connsiteX123" fmla="*/ 6886319 w 7918980"/>
              <a:gd name="connsiteY123" fmla="*/ 3496391 h 6858000"/>
              <a:gd name="connsiteX124" fmla="*/ 6893119 w 7918980"/>
              <a:gd name="connsiteY124" fmla="*/ 3531201 h 6858000"/>
              <a:gd name="connsiteX125" fmla="*/ 6902876 w 7918980"/>
              <a:gd name="connsiteY125" fmla="*/ 3542019 h 6858000"/>
              <a:gd name="connsiteX126" fmla="*/ 6910520 w 7918980"/>
              <a:gd name="connsiteY126" fmla="*/ 3552249 h 6858000"/>
              <a:gd name="connsiteX127" fmla="*/ 6910882 w 7918980"/>
              <a:gd name="connsiteY127" fmla="*/ 3553678 h 6858000"/>
              <a:gd name="connsiteX128" fmla="*/ 6914489 w 7918980"/>
              <a:gd name="connsiteY128" fmla="*/ 3568021 h 6858000"/>
              <a:gd name="connsiteX129" fmla="*/ 6914914 w 7918980"/>
              <a:gd name="connsiteY129" fmla="*/ 3569719 h 6858000"/>
              <a:gd name="connsiteX130" fmla="*/ 6912342 w 7918980"/>
              <a:gd name="connsiteY130" fmla="*/ 3586412 h 6858000"/>
              <a:gd name="connsiteX131" fmla="*/ 6915338 w 7918980"/>
              <a:gd name="connsiteY131" fmla="*/ 3597336 h 6858000"/>
              <a:gd name="connsiteX132" fmla="*/ 6907234 w 7918980"/>
              <a:gd name="connsiteY132" fmla="*/ 3606007 h 6858000"/>
              <a:gd name="connsiteX133" fmla="*/ 6907261 w 7918980"/>
              <a:gd name="connsiteY133" fmla="*/ 3641228 h 6858000"/>
              <a:gd name="connsiteX134" fmla="*/ 6914828 w 7918980"/>
              <a:gd name="connsiteY134" fmla="*/ 3653088 h 6858000"/>
              <a:gd name="connsiteX135" fmla="*/ 6920416 w 7918980"/>
              <a:gd name="connsiteY135" fmla="*/ 3664114 h 6858000"/>
              <a:gd name="connsiteX136" fmla="*/ 6920498 w 7918980"/>
              <a:gd name="connsiteY136" fmla="*/ 3665569 h 6858000"/>
              <a:gd name="connsiteX137" fmla="*/ 6922809 w 7918980"/>
              <a:gd name="connsiteY137" fmla="*/ 3707357 h 6858000"/>
              <a:gd name="connsiteX138" fmla="*/ 6937676 w 7918980"/>
              <a:gd name="connsiteY138" fmla="*/ 3778166 h 6858000"/>
              <a:gd name="connsiteX139" fmla="*/ 6958359 w 7918980"/>
              <a:gd name="connsiteY139" fmla="*/ 3878222 h 6858000"/>
              <a:gd name="connsiteX140" fmla="*/ 6953118 w 7918980"/>
              <a:gd name="connsiteY140" fmla="*/ 4048117 h 6858000"/>
              <a:gd name="connsiteX141" fmla="*/ 6913020 w 7918980"/>
              <a:gd name="connsiteY141" fmla="*/ 4219510 h 6858000"/>
              <a:gd name="connsiteX142" fmla="*/ 6915792 w 7918980"/>
              <a:gd name="connsiteY142" fmla="*/ 4411258 h 6858000"/>
              <a:gd name="connsiteX143" fmla="*/ 6907579 w 7918980"/>
              <a:gd name="connsiteY143" fmla="*/ 4488531 h 6858000"/>
              <a:gd name="connsiteX144" fmla="*/ 6907052 w 7918980"/>
              <a:gd name="connsiteY144" fmla="*/ 4539168 h 6858000"/>
              <a:gd name="connsiteX145" fmla="*/ 6891916 w 7918980"/>
              <a:gd name="connsiteY145" fmla="*/ 4625153 h 6858000"/>
              <a:gd name="connsiteX146" fmla="*/ 6882094 w 7918980"/>
              <a:gd name="connsiteY146" fmla="*/ 4733115 h 6858000"/>
              <a:gd name="connsiteX147" fmla="*/ 6860189 w 7918980"/>
              <a:gd name="connsiteY147" fmla="*/ 4844323 h 6858000"/>
              <a:gd name="connsiteX148" fmla="*/ 6843618 w 7918980"/>
              <a:gd name="connsiteY148" fmla="*/ 4877992 h 6858000"/>
              <a:gd name="connsiteX149" fmla="*/ 6829393 w 7918980"/>
              <a:gd name="connsiteY149" fmla="*/ 4925805 h 6858000"/>
              <a:gd name="connsiteX150" fmla="*/ 6794017 w 7918980"/>
              <a:gd name="connsiteY150" fmla="*/ 5009272 h 6858000"/>
              <a:gd name="connsiteX151" fmla="*/ 6786085 w 7918980"/>
              <a:gd name="connsiteY151" fmla="*/ 5111369 h 6858000"/>
              <a:gd name="connsiteX152" fmla="*/ 6799321 w 7918980"/>
              <a:gd name="connsiteY152" fmla="*/ 5210876 h 6858000"/>
              <a:gd name="connsiteX153" fmla="*/ 6803597 w 7918980"/>
              <a:gd name="connsiteY153" fmla="*/ 5269726 h 6858000"/>
              <a:gd name="connsiteX154" fmla="*/ 6820713 w 7918980"/>
              <a:gd name="connsiteY154" fmla="*/ 5464225 h 6858000"/>
              <a:gd name="connsiteX155" fmla="*/ 6824380 w 7918980"/>
              <a:gd name="connsiteY155" fmla="*/ 5594585 h 6858000"/>
              <a:gd name="connsiteX156" fmla="*/ 6806680 w 7918980"/>
              <a:gd name="connsiteY156" fmla="*/ 5667896 h 6858000"/>
              <a:gd name="connsiteX157" fmla="*/ 6791486 w 7918980"/>
              <a:gd name="connsiteY157" fmla="*/ 5769225 h 6858000"/>
              <a:gd name="connsiteX158" fmla="*/ 6792745 w 7918980"/>
              <a:gd name="connsiteY158" fmla="*/ 5823324 h 6858000"/>
              <a:gd name="connsiteX159" fmla="*/ 6789109 w 7918980"/>
              <a:gd name="connsiteY159" fmla="*/ 5862699 h 6858000"/>
              <a:gd name="connsiteX160" fmla="*/ 6793675 w 7918980"/>
              <a:gd name="connsiteY160" fmla="*/ 5906467 h 6858000"/>
              <a:gd name="connsiteX161" fmla="*/ 6814548 w 7918980"/>
              <a:gd name="connsiteY161" fmla="*/ 5939847 h 6858000"/>
              <a:gd name="connsiteX162" fmla="*/ 6809795 w 7918980"/>
              <a:gd name="connsiteY162" fmla="*/ 5973994 h 6858000"/>
              <a:gd name="connsiteX163" fmla="*/ 6810756 w 7918980"/>
              <a:gd name="connsiteY163" fmla="*/ 6089693 h 6858000"/>
              <a:gd name="connsiteX164" fmla="*/ 6814601 w 7918980"/>
              <a:gd name="connsiteY164" fmla="*/ 6224938 h 6858000"/>
              <a:gd name="connsiteX165" fmla="*/ 6840137 w 7918980"/>
              <a:gd name="connsiteY165" fmla="*/ 6370251 h 6858000"/>
              <a:gd name="connsiteX166" fmla="*/ 6863777 w 7918980"/>
              <a:gd name="connsiteY166" fmla="*/ 6541313 h 6858000"/>
              <a:gd name="connsiteX167" fmla="*/ 6868355 w 7918980"/>
              <a:gd name="connsiteY167" fmla="*/ 6640957 h 6858000"/>
              <a:gd name="connsiteX168" fmla="*/ 6881422 w 7918980"/>
              <a:gd name="connsiteY168" fmla="*/ 6705297 h 6858000"/>
              <a:gd name="connsiteX169" fmla="*/ 6894105 w 7918980"/>
              <a:gd name="connsiteY169" fmla="*/ 6759582 h 6858000"/>
              <a:gd name="connsiteX170" fmla="*/ 6892152 w 7918980"/>
              <a:gd name="connsiteY170" fmla="*/ 6817746 h 6858000"/>
              <a:gd name="connsiteX171" fmla="*/ 6895302 w 7918980"/>
              <a:gd name="connsiteY171" fmla="*/ 6843646 h 6858000"/>
              <a:gd name="connsiteX172" fmla="*/ 6914368 w 7918980"/>
              <a:gd name="connsiteY172" fmla="*/ 6857998 h 6858000"/>
              <a:gd name="connsiteX173" fmla="*/ 7549620 w 7918980"/>
              <a:gd name="connsiteY173" fmla="*/ 6857998 h 6858000"/>
              <a:gd name="connsiteX174" fmla="*/ 7918980 w 7918980"/>
              <a:gd name="connsiteY174" fmla="*/ 6857998 h 6858000"/>
              <a:gd name="connsiteX175" fmla="*/ 7918980 w 7918980"/>
              <a:gd name="connsiteY175" fmla="*/ 6858000 h 6858000"/>
              <a:gd name="connsiteX176" fmla="*/ 7549620 w 7918980"/>
              <a:gd name="connsiteY176" fmla="*/ 6858000 h 6858000"/>
              <a:gd name="connsiteX177" fmla="*/ 6658851 w 7918980"/>
              <a:gd name="connsiteY177" fmla="*/ 6858000 h 6858000"/>
              <a:gd name="connsiteX178" fmla="*/ 2092387 w 7918980"/>
              <a:gd name="connsiteY178" fmla="*/ 6858000 h 6858000"/>
              <a:gd name="connsiteX179" fmla="*/ 1822980 w 7918980"/>
              <a:gd name="connsiteY179" fmla="*/ 6858000 h 6858000"/>
              <a:gd name="connsiteX180" fmla="*/ 727500 w 7918980"/>
              <a:gd name="connsiteY180" fmla="*/ 6858000 h 6858000"/>
              <a:gd name="connsiteX181" fmla="*/ 504457 w 7918980"/>
              <a:gd name="connsiteY181" fmla="*/ 6858000 h 6858000"/>
              <a:gd name="connsiteX182" fmla="*/ 0 w 7918980"/>
              <a:gd name="connsiteY182" fmla="*/ 6858000 h 6858000"/>
              <a:gd name="connsiteX0" fmla="*/ 0 w 7918980"/>
              <a:gd name="connsiteY0" fmla="*/ 0 h 6858000"/>
              <a:gd name="connsiteX1" fmla="*/ 504457 w 7918980"/>
              <a:gd name="connsiteY1" fmla="*/ 0 h 6858000"/>
              <a:gd name="connsiteX2" fmla="*/ 727500 w 7918980"/>
              <a:gd name="connsiteY2" fmla="*/ 0 h 6858000"/>
              <a:gd name="connsiteX3" fmla="*/ 1822980 w 7918980"/>
              <a:gd name="connsiteY3" fmla="*/ 0 h 6858000"/>
              <a:gd name="connsiteX4" fmla="*/ 2092387 w 7918980"/>
              <a:gd name="connsiteY4" fmla="*/ 0 h 6858000"/>
              <a:gd name="connsiteX5" fmla="*/ 7076514 w 7918980"/>
              <a:gd name="connsiteY5" fmla="*/ 0 h 6858000"/>
              <a:gd name="connsiteX6" fmla="*/ 7264525 w 7918980"/>
              <a:gd name="connsiteY6" fmla="*/ 0 h 6858000"/>
              <a:gd name="connsiteX7" fmla="*/ 7390497 w 7918980"/>
              <a:gd name="connsiteY7" fmla="*/ 0 h 6858000"/>
              <a:gd name="connsiteX8" fmla="*/ 7389918 w 7918980"/>
              <a:gd name="connsiteY8" fmla="*/ 1705 h 6858000"/>
              <a:gd name="connsiteX9" fmla="*/ 7374574 w 7918980"/>
              <a:gd name="connsiteY9" fmla="*/ 17287 h 6858000"/>
              <a:gd name="connsiteX10" fmla="*/ 7368621 w 7918980"/>
              <a:gd name="connsiteY10" fmla="*/ 130336 h 6858000"/>
              <a:gd name="connsiteX11" fmla="*/ 7361269 w 7918980"/>
              <a:gd name="connsiteY11" fmla="*/ 187093 h 6858000"/>
              <a:gd name="connsiteX12" fmla="*/ 7368770 w 7918980"/>
              <a:gd name="connsiteY12" fmla="*/ 265704 h 6858000"/>
              <a:gd name="connsiteX13" fmla="*/ 7365293 w 7918980"/>
              <a:gd name="connsiteY13" fmla="*/ 354566 h 6858000"/>
              <a:gd name="connsiteX14" fmla="*/ 7347106 w 7918980"/>
              <a:gd name="connsiteY14" fmla="*/ 472000 h 6858000"/>
              <a:gd name="connsiteX15" fmla="*/ 7345150 w 7918980"/>
              <a:gd name="connsiteY15" fmla="*/ 473782 h 6858000"/>
              <a:gd name="connsiteX16" fmla="*/ 7344778 w 7918980"/>
              <a:gd name="connsiteY16" fmla="*/ 491380 h 6858000"/>
              <a:gd name="connsiteX17" fmla="*/ 7359399 w 7918980"/>
              <a:gd name="connsiteY17" fmla="*/ 531675 h 6858000"/>
              <a:gd name="connsiteX18" fmla="*/ 7356415 w 7918980"/>
              <a:gd name="connsiteY18" fmla="*/ 536015 h 6858000"/>
              <a:gd name="connsiteX19" fmla="*/ 7361068 w 7918980"/>
              <a:gd name="connsiteY19" fmla="*/ 572092 h 6858000"/>
              <a:gd name="connsiteX20" fmla="*/ 7359041 w 7918980"/>
              <a:gd name="connsiteY20" fmla="*/ 572511 h 6858000"/>
              <a:gd name="connsiteX21" fmla="*/ 7351198 w 7918980"/>
              <a:gd name="connsiteY21" fmla="*/ 582332 h 6858000"/>
              <a:gd name="connsiteX22" fmla="*/ 7340991 w 7918980"/>
              <a:gd name="connsiteY22" fmla="*/ 601285 h 6858000"/>
              <a:gd name="connsiteX23" fmla="*/ 7296154 w 7918980"/>
              <a:gd name="connsiteY23" fmla="*/ 681608 h 6858000"/>
              <a:gd name="connsiteX24" fmla="*/ 7295943 w 7918980"/>
              <a:gd name="connsiteY24" fmla="*/ 689151 h 6858000"/>
              <a:gd name="connsiteX25" fmla="*/ 7295465 w 7918980"/>
              <a:gd name="connsiteY25" fmla="*/ 689289 h 6858000"/>
              <a:gd name="connsiteX26" fmla="*/ 7294306 w 7918980"/>
              <a:gd name="connsiteY26" fmla="*/ 697222 h 6858000"/>
              <a:gd name="connsiteX27" fmla="*/ 7295144 w 7918980"/>
              <a:gd name="connsiteY27" fmla="*/ 717531 h 6858000"/>
              <a:gd name="connsiteX28" fmla="*/ 7291871 w 7918980"/>
              <a:gd name="connsiteY28" fmla="*/ 722494 h 6858000"/>
              <a:gd name="connsiteX29" fmla="*/ 7286061 w 7918980"/>
              <a:gd name="connsiteY29" fmla="*/ 724368 h 6858000"/>
              <a:gd name="connsiteX30" fmla="*/ 7269961 w 7918980"/>
              <a:gd name="connsiteY30" fmla="*/ 752692 h 6858000"/>
              <a:gd name="connsiteX31" fmla="*/ 7240170 w 7918980"/>
              <a:gd name="connsiteY31" fmla="*/ 816346 h 6858000"/>
              <a:gd name="connsiteX32" fmla="*/ 7211938 w 7918980"/>
              <a:gd name="connsiteY32" fmla="*/ 889417 h 6858000"/>
              <a:gd name="connsiteX33" fmla="*/ 7130024 w 7918980"/>
              <a:gd name="connsiteY33" fmla="*/ 1063288 h 6858000"/>
              <a:gd name="connsiteX34" fmla="*/ 7126817 w 7918980"/>
              <a:gd name="connsiteY34" fmla="*/ 1157176 h 6858000"/>
              <a:gd name="connsiteX35" fmla="*/ 7109474 w 7918980"/>
              <a:gd name="connsiteY35" fmla="*/ 1210776 h 6858000"/>
              <a:gd name="connsiteX36" fmla="*/ 7105443 w 7918980"/>
              <a:gd name="connsiteY36" fmla="*/ 1301993 h 6858000"/>
              <a:gd name="connsiteX37" fmla="*/ 7075215 w 7918980"/>
              <a:gd name="connsiteY37" fmla="*/ 1360879 h 6858000"/>
              <a:gd name="connsiteX38" fmla="*/ 7067477 w 7918980"/>
              <a:gd name="connsiteY38" fmla="*/ 1404045 h 6858000"/>
              <a:gd name="connsiteX39" fmla="*/ 7046803 w 7918980"/>
              <a:gd name="connsiteY39" fmla="*/ 1429568 h 6858000"/>
              <a:gd name="connsiteX40" fmla="*/ 7047831 w 7918980"/>
              <a:gd name="connsiteY40" fmla="*/ 1430305 h 6858000"/>
              <a:gd name="connsiteX41" fmla="*/ 7035374 w 7918980"/>
              <a:gd name="connsiteY41" fmla="*/ 1463304 h 6858000"/>
              <a:gd name="connsiteX42" fmla="*/ 7032938 w 7918980"/>
              <a:gd name="connsiteY42" fmla="*/ 1514846 h 6858000"/>
              <a:gd name="connsiteX43" fmla="*/ 7029397 w 7918980"/>
              <a:gd name="connsiteY43" fmla="*/ 1519731 h 6858000"/>
              <a:gd name="connsiteX44" fmla="*/ 7029620 w 7918980"/>
              <a:gd name="connsiteY44" fmla="*/ 1519929 h 6858000"/>
              <a:gd name="connsiteX45" fmla="*/ 7030612 w 7918980"/>
              <a:gd name="connsiteY45" fmla="*/ 1546022 h 6858000"/>
              <a:gd name="connsiteX46" fmla="*/ 7035010 w 7918980"/>
              <a:gd name="connsiteY46" fmla="*/ 1578752 h 6858000"/>
              <a:gd name="connsiteX47" fmla="*/ 7026513 w 7918980"/>
              <a:gd name="connsiteY47" fmla="*/ 1647555 h 6858000"/>
              <a:gd name="connsiteX48" fmla="*/ 7013857 w 7918980"/>
              <a:gd name="connsiteY48" fmla="*/ 1715685 h 6858000"/>
              <a:gd name="connsiteX49" fmla="*/ 7007215 w 7918980"/>
              <a:gd name="connsiteY49" fmla="*/ 1740358 h 6858000"/>
              <a:gd name="connsiteX50" fmla="*/ 7004455 w 7918980"/>
              <a:gd name="connsiteY50" fmla="*/ 1784314 h 6858000"/>
              <a:gd name="connsiteX51" fmla="*/ 7008825 w 7918980"/>
              <a:gd name="connsiteY51" fmla="*/ 1804434 h 6858000"/>
              <a:gd name="connsiteX52" fmla="*/ 7008048 w 7918980"/>
              <a:gd name="connsiteY52" fmla="*/ 1805316 h 6858000"/>
              <a:gd name="connsiteX53" fmla="*/ 7011573 w 7918980"/>
              <a:gd name="connsiteY53" fmla="*/ 1807109 h 6858000"/>
              <a:gd name="connsiteX54" fmla="*/ 7008900 w 7918980"/>
              <a:gd name="connsiteY54" fmla="*/ 1821003 h 6858000"/>
              <a:gd name="connsiteX55" fmla="*/ 7006523 w 7918980"/>
              <a:gd name="connsiteY55" fmla="*/ 1824832 h 6858000"/>
              <a:gd name="connsiteX56" fmla="*/ 7005215 w 7918980"/>
              <a:gd name="connsiteY56" fmla="*/ 1830429 h 6858000"/>
              <a:gd name="connsiteX57" fmla="*/ 7005505 w 7918980"/>
              <a:gd name="connsiteY57" fmla="*/ 1830569 h 6858000"/>
              <a:gd name="connsiteX58" fmla="*/ 7003643 w 7918980"/>
              <a:gd name="connsiteY58" fmla="*/ 1835810 h 6858000"/>
              <a:gd name="connsiteX59" fmla="*/ 6990432 w 7918980"/>
              <a:gd name="connsiteY59" fmla="*/ 1861483 h 6858000"/>
              <a:gd name="connsiteX60" fmla="*/ 6997246 w 7918980"/>
              <a:gd name="connsiteY60" fmla="*/ 1892417 h 6858000"/>
              <a:gd name="connsiteX61" fmla="*/ 7012242 w 7918980"/>
              <a:gd name="connsiteY61" fmla="*/ 1895114 h 6858000"/>
              <a:gd name="connsiteX62" fmla="*/ 7010080 w 7918980"/>
              <a:gd name="connsiteY62" fmla="*/ 1899379 h 6858000"/>
              <a:gd name="connsiteX63" fmla="*/ 7003451 w 7918980"/>
              <a:gd name="connsiteY63" fmla="*/ 1907867 h 6858000"/>
              <a:gd name="connsiteX64" fmla="*/ 7004341 w 7918980"/>
              <a:gd name="connsiteY64" fmla="*/ 1910265 h 6858000"/>
              <a:gd name="connsiteX65" fmla="*/ 7001248 w 7918980"/>
              <a:gd name="connsiteY65" fmla="*/ 1935584 h 6858000"/>
              <a:gd name="connsiteX66" fmla="*/ 7006599 w 7918980"/>
              <a:gd name="connsiteY66" fmla="*/ 1942021 h 6858000"/>
              <a:gd name="connsiteX67" fmla="*/ 7007460 w 7918980"/>
              <a:gd name="connsiteY67" fmla="*/ 1945112 h 6858000"/>
              <a:gd name="connsiteX68" fmla="*/ 6995756 w 7918980"/>
              <a:gd name="connsiteY68" fmla="*/ 1961162 h 6858000"/>
              <a:gd name="connsiteX69" fmla="*/ 6949577 w 7918980"/>
              <a:gd name="connsiteY69" fmla="*/ 2024270 h 6858000"/>
              <a:gd name="connsiteX70" fmla="*/ 6942508 w 7918980"/>
              <a:gd name="connsiteY70" fmla="*/ 2107942 h 6858000"/>
              <a:gd name="connsiteX71" fmla="*/ 6933336 w 7918980"/>
              <a:gd name="connsiteY71" fmla="*/ 2193455 h 6858000"/>
              <a:gd name="connsiteX72" fmla="*/ 6927972 w 7918980"/>
              <a:gd name="connsiteY72" fmla="*/ 2260088 h 6858000"/>
              <a:gd name="connsiteX73" fmla="*/ 6909058 w 7918980"/>
              <a:gd name="connsiteY73" fmla="*/ 2296008 h 6858000"/>
              <a:gd name="connsiteX74" fmla="*/ 6901810 w 7918980"/>
              <a:gd name="connsiteY74" fmla="*/ 2305564 h 6858000"/>
              <a:gd name="connsiteX75" fmla="*/ 6904482 w 7918980"/>
              <a:gd name="connsiteY75" fmla="*/ 2320214 h 6858000"/>
              <a:gd name="connsiteX76" fmla="*/ 6891885 w 7918980"/>
              <a:gd name="connsiteY76" fmla="*/ 2417011 h 6858000"/>
              <a:gd name="connsiteX77" fmla="*/ 6884970 w 7918980"/>
              <a:gd name="connsiteY77" fmla="*/ 2454207 h 6858000"/>
              <a:gd name="connsiteX78" fmla="*/ 6882954 w 7918980"/>
              <a:gd name="connsiteY78" fmla="*/ 2487203 h 6858000"/>
              <a:gd name="connsiteX79" fmla="*/ 6871484 w 7918980"/>
              <a:gd name="connsiteY79" fmla="*/ 2512282 h 6858000"/>
              <a:gd name="connsiteX80" fmla="*/ 6872496 w 7918980"/>
              <a:gd name="connsiteY80" fmla="*/ 2514318 h 6858000"/>
              <a:gd name="connsiteX81" fmla="*/ 6898111 w 7918980"/>
              <a:gd name="connsiteY81" fmla="*/ 2574334 h 6858000"/>
              <a:gd name="connsiteX82" fmla="*/ 6897017 w 7918980"/>
              <a:gd name="connsiteY82" fmla="*/ 2579877 h 6858000"/>
              <a:gd name="connsiteX83" fmla="*/ 6897171 w 7918980"/>
              <a:gd name="connsiteY83" fmla="*/ 2608928 h 6858000"/>
              <a:gd name="connsiteX84" fmla="*/ 6896584 w 7918980"/>
              <a:gd name="connsiteY84" fmla="*/ 2613111 h 6858000"/>
              <a:gd name="connsiteX85" fmla="*/ 6888164 w 7918980"/>
              <a:gd name="connsiteY85" fmla="*/ 2621996 h 6858000"/>
              <a:gd name="connsiteX86" fmla="*/ 6890652 w 7918980"/>
              <a:gd name="connsiteY86" fmla="*/ 2634265 h 6858000"/>
              <a:gd name="connsiteX87" fmla="*/ 6882034 w 7918980"/>
              <a:gd name="connsiteY87" fmla="*/ 2647237 h 6858000"/>
              <a:gd name="connsiteX88" fmla="*/ 6888195 w 7918980"/>
              <a:gd name="connsiteY88" fmla="*/ 2650786 h 6858000"/>
              <a:gd name="connsiteX89" fmla="*/ 6894052 w 7918980"/>
              <a:gd name="connsiteY89" fmla="*/ 2661993 h 6858000"/>
              <a:gd name="connsiteX90" fmla="*/ 6885953 w 7918980"/>
              <a:gd name="connsiteY90" fmla="*/ 2670949 h 6858000"/>
              <a:gd name="connsiteX91" fmla="*/ 6880156 w 7918980"/>
              <a:gd name="connsiteY91" fmla="*/ 2690255 h 6858000"/>
              <a:gd name="connsiteX92" fmla="*/ 6881009 w 7918980"/>
              <a:gd name="connsiteY92" fmla="*/ 2695683 h 6858000"/>
              <a:gd name="connsiteX93" fmla="*/ 6870001 w 7918980"/>
              <a:gd name="connsiteY93" fmla="*/ 2713964 h 6858000"/>
              <a:gd name="connsiteX94" fmla="*/ 6864441 w 7918980"/>
              <a:gd name="connsiteY94" fmla="*/ 2730175 h 6858000"/>
              <a:gd name="connsiteX95" fmla="*/ 6875107 w 7918980"/>
              <a:gd name="connsiteY95" fmla="*/ 2763497 h 6858000"/>
              <a:gd name="connsiteX96" fmla="*/ 6837349 w 7918980"/>
              <a:gd name="connsiteY96" fmla="*/ 3051539 h 6858000"/>
              <a:gd name="connsiteX97" fmla="*/ 6835698 w 7918980"/>
              <a:gd name="connsiteY97" fmla="*/ 3060333 h 6858000"/>
              <a:gd name="connsiteX98" fmla="*/ 6837785 w 7918980"/>
              <a:gd name="connsiteY98" fmla="*/ 3065434 h 6858000"/>
              <a:gd name="connsiteX99" fmla="*/ 6834476 w 7918980"/>
              <a:gd name="connsiteY99" fmla="*/ 3066836 h 6858000"/>
              <a:gd name="connsiteX100" fmla="*/ 6831096 w 7918980"/>
              <a:gd name="connsiteY100" fmla="*/ 3084834 h 6858000"/>
              <a:gd name="connsiteX101" fmla="*/ 6831305 w 7918980"/>
              <a:gd name="connsiteY101" fmla="*/ 3097259 h 6858000"/>
              <a:gd name="connsiteX102" fmla="*/ 6828050 w 7918980"/>
              <a:gd name="connsiteY102" fmla="*/ 3101053 h 6858000"/>
              <a:gd name="connsiteX103" fmla="*/ 6827093 w 7918980"/>
              <a:gd name="connsiteY103" fmla="*/ 3106151 h 6858000"/>
              <a:gd name="connsiteX104" fmla="*/ 6833251 w 7918980"/>
              <a:gd name="connsiteY104" fmla="*/ 3116747 h 6858000"/>
              <a:gd name="connsiteX105" fmla="*/ 6825921 w 7918980"/>
              <a:gd name="connsiteY105" fmla="*/ 3151828 h 6858000"/>
              <a:gd name="connsiteX106" fmla="*/ 6825863 w 7918980"/>
              <a:gd name="connsiteY106" fmla="*/ 3180546 h 6858000"/>
              <a:gd name="connsiteX107" fmla="*/ 6839691 w 7918980"/>
              <a:gd name="connsiteY107" fmla="*/ 3258677 h 6858000"/>
              <a:gd name="connsiteX108" fmla="*/ 6840898 w 7918980"/>
              <a:gd name="connsiteY108" fmla="*/ 3262610 h 6858000"/>
              <a:gd name="connsiteX109" fmla="*/ 6834652 w 7918980"/>
              <a:gd name="connsiteY109" fmla="*/ 3277179 h 6858000"/>
              <a:gd name="connsiteX110" fmla="*/ 6832324 w 7918980"/>
              <a:gd name="connsiteY110" fmla="*/ 3278130 h 6858000"/>
              <a:gd name="connsiteX111" fmla="*/ 6849750 w 7918980"/>
              <a:gd name="connsiteY111" fmla="*/ 3325671 h 6858000"/>
              <a:gd name="connsiteX112" fmla="*/ 6847551 w 7918980"/>
              <a:gd name="connsiteY112" fmla="*/ 3332072 h 6858000"/>
              <a:gd name="connsiteX113" fmla="*/ 6864685 w 7918980"/>
              <a:gd name="connsiteY113" fmla="*/ 3362948 h 6858000"/>
              <a:gd name="connsiteX114" fmla="*/ 6870457 w 7918980"/>
              <a:gd name="connsiteY114" fmla="*/ 3378959 h 6858000"/>
              <a:gd name="connsiteX115" fmla="*/ 6883738 w 7918980"/>
              <a:gd name="connsiteY115" fmla="*/ 3407057 h 6858000"/>
              <a:gd name="connsiteX116" fmla="*/ 6881948 w 7918980"/>
              <a:gd name="connsiteY116" fmla="*/ 3409825 h 6858000"/>
              <a:gd name="connsiteX117" fmla="*/ 6885647 w 7918980"/>
              <a:gd name="connsiteY117" fmla="*/ 3415218 h 6858000"/>
              <a:gd name="connsiteX118" fmla="*/ 6883908 w 7918980"/>
              <a:gd name="connsiteY118" fmla="*/ 3419880 h 6858000"/>
              <a:gd name="connsiteX119" fmla="*/ 6885903 w 7918980"/>
              <a:gd name="connsiteY119" fmla="*/ 3424545 h 6858000"/>
              <a:gd name="connsiteX120" fmla="*/ 6887603 w 7918980"/>
              <a:gd name="connsiteY120" fmla="*/ 3476412 h 6858000"/>
              <a:gd name="connsiteX121" fmla="*/ 6892664 w 7918980"/>
              <a:gd name="connsiteY121" fmla="*/ 3486850 h 6858000"/>
              <a:gd name="connsiteX122" fmla="*/ 6886319 w 7918980"/>
              <a:gd name="connsiteY122" fmla="*/ 3496391 h 6858000"/>
              <a:gd name="connsiteX123" fmla="*/ 6893119 w 7918980"/>
              <a:gd name="connsiteY123" fmla="*/ 3531201 h 6858000"/>
              <a:gd name="connsiteX124" fmla="*/ 6902876 w 7918980"/>
              <a:gd name="connsiteY124" fmla="*/ 3542019 h 6858000"/>
              <a:gd name="connsiteX125" fmla="*/ 6910520 w 7918980"/>
              <a:gd name="connsiteY125" fmla="*/ 3552249 h 6858000"/>
              <a:gd name="connsiteX126" fmla="*/ 6910882 w 7918980"/>
              <a:gd name="connsiteY126" fmla="*/ 3553678 h 6858000"/>
              <a:gd name="connsiteX127" fmla="*/ 6914489 w 7918980"/>
              <a:gd name="connsiteY127" fmla="*/ 3568021 h 6858000"/>
              <a:gd name="connsiteX128" fmla="*/ 6914914 w 7918980"/>
              <a:gd name="connsiteY128" fmla="*/ 3569719 h 6858000"/>
              <a:gd name="connsiteX129" fmla="*/ 6912342 w 7918980"/>
              <a:gd name="connsiteY129" fmla="*/ 3586412 h 6858000"/>
              <a:gd name="connsiteX130" fmla="*/ 6915338 w 7918980"/>
              <a:gd name="connsiteY130" fmla="*/ 3597336 h 6858000"/>
              <a:gd name="connsiteX131" fmla="*/ 6907234 w 7918980"/>
              <a:gd name="connsiteY131" fmla="*/ 3606007 h 6858000"/>
              <a:gd name="connsiteX132" fmla="*/ 6907261 w 7918980"/>
              <a:gd name="connsiteY132" fmla="*/ 3641228 h 6858000"/>
              <a:gd name="connsiteX133" fmla="*/ 6914828 w 7918980"/>
              <a:gd name="connsiteY133" fmla="*/ 3653088 h 6858000"/>
              <a:gd name="connsiteX134" fmla="*/ 6920416 w 7918980"/>
              <a:gd name="connsiteY134" fmla="*/ 3664114 h 6858000"/>
              <a:gd name="connsiteX135" fmla="*/ 6920498 w 7918980"/>
              <a:gd name="connsiteY135" fmla="*/ 3665569 h 6858000"/>
              <a:gd name="connsiteX136" fmla="*/ 6922809 w 7918980"/>
              <a:gd name="connsiteY136" fmla="*/ 3707357 h 6858000"/>
              <a:gd name="connsiteX137" fmla="*/ 6937676 w 7918980"/>
              <a:gd name="connsiteY137" fmla="*/ 3778166 h 6858000"/>
              <a:gd name="connsiteX138" fmla="*/ 6958359 w 7918980"/>
              <a:gd name="connsiteY138" fmla="*/ 3878222 h 6858000"/>
              <a:gd name="connsiteX139" fmla="*/ 6953118 w 7918980"/>
              <a:gd name="connsiteY139" fmla="*/ 4048117 h 6858000"/>
              <a:gd name="connsiteX140" fmla="*/ 6913020 w 7918980"/>
              <a:gd name="connsiteY140" fmla="*/ 4219510 h 6858000"/>
              <a:gd name="connsiteX141" fmla="*/ 6915792 w 7918980"/>
              <a:gd name="connsiteY141" fmla="*/ 4411258 h 6858000"/>
              <a:gd name="connsiteX142" fmla="*/ 6907579 w 7918980"/>
              <a:gd name="connsiteY142" fmla="*/ 4488531 h 6858000"/>
              <a:gd name="connsiteX143" fmla="*/ 6907052 w 7918980"/>
              <a:gd name="connsiteY143" fmla="*/ 4539168 h 6858000"/>
              <a:gd name="connsiteX144" fmla="*/ 6891916 w 7918980"/>
              <a:gd name="connsiteY144" fmla="*/ 4625153 h 6858000"/>
              <a:gd name="connsiteX145" fmla="*/ 6882094 w 7918980"/>
              <a:gd name="connsiteY145" fmla="*/ 4733115 h 6858000"/>
              <a:gd name="connsiteX146" fmla="*/ 6860189 w 7918980"/>
              <a:gd name="connsiteY146" fmla="*/ 4844323 h 6858000"/>
              <a:gd name="connsiteX147" fmla="*/ 6843618 w 7918980"/>
              <a:gd name="connsiteY147" fmla="*/ 4877992 h 6858000"/>
              <a:gd name="connsiteX148" fmla="*/ 6829393 w 7918980"/>
              <a:gd name="connsiteY148" fmla="*/ 4925805 h 6858000"/>
              <a:gd name="connsiteX149" fmla="*/ 6794017 w 7918980"/>
              <a:gd name="connsiteY149" fmla="*/ 5009272 h 6858000"/>
              <a:gd name="connsiteX150" fmla="*/ 6786085 w 7918980"/>
              <a:gd name="connsiteY150" fmla="*/ 5111369 h 6858000"/>
              <a:gd name="connsiteX151" fmla="*/ 6799321 w 7918980"/>
              <a:gd name="connsiteY151" fmla="*/ 5210876 h 6858000"/>
              <a:gd name="connsiteX152" fmla="*/ 6803597 w 7918980"/>
              <a:gd name="connsiteY152" fmla="*/ 5269726 h 6858000"/>
              <a:gd name="connsiteX153" fmla="*/ 6820713 w 7918980"/>
              <a:gd name="connsiteY153" fmla="*/ 5464225 h 6858000"/>
              <a:gd name="connsiteX154" fmla="*/ 6824380 w 7918980"/>
              <a:gd name="connsiteY154" fmla="*/ 5594585 h 6858000"/>
              <a:gd name="connsiteX155" fmla="*/ 6806680 w 7918980"/>
              <a:gd name="connsiteY155" fmla="*/ 5667896 h 6858000"/>
              <a:gd name="connsiteX156" fmla="*/ 6791486 w 7918980"/>
              <a:gd name="connsiteY156" fmla="*/ 5769225 h 6858000"/>
              <a:gd name="connsiteX157" fmla="*/ 6792745 w 7918980"/>
              <a:gd name="connsiteY157" fmla="*/ 5823324 h 6858000"/>
              <a:gd name="connsiteX158" fmla="*/ 6789109 w 7918980"/>
              <a:gd name="connsiteY158" fmla="*/ 5862699 h 6858000"/>
              <a:gd name="connsiteX159" fmla="*/ 6793675 w 7918980"/>
              <a:gd name="connsiteY159" fmla="*/ 5906467 h 6858000"/>
              <a:gd name="connsiteX160" fmla="*/ 6814548 w 7918980"/>
              <a:gd name="connsiteY160" fmla="*/ 5939847 h 6858000"/>
              <a:gd name="connsiteX161" fmla="*/ 6809795 w 7918980"/>
              <a:gd name="connsiteY161" fmla="*/ 5973994 h 6858000"/>
              <a:gd name="connsiteX162" fmla="*/ 6810756 w 7918980"/>
              <a:gd name="connsiteY162" fmla="*/ 6089693 h 6858000"/>
              <a:gd name="connsiteX163" fmla="*/ 6814601 w 7918980"/>
              <a:gd name="connsiteY163" fmla="*/ 6224938 h 6858000"/>
              <a:gd name="connsiteX164" fmla="*/ 6840137 w 7918980"/>
              <a:gd name="connsiteY164" fmla="*/ 6370251 h 6858000"/>
              <a:gd name="connsiteX165" fmla="*/ 6863777 w 7918980"/>
              <a:gd name="connsiteY165" fmla="*/ 6541313 h 6858000"/>
              <a:gd name="connsiteX166" fmla="*/ 6868355 w 7918980"/>
              <a:gd name="connsiteY166" fmla="*/ 6640957 h 6858000"/>
              <a:gd name="connsiteX167" fmla="*/ 6881422 w 7918980"/>
              <a:gd name="connsiteY167" fmla="*/ 6705297 h 6858000"/>
              <a:gd name="connsiteX168" fmla="*/ 6894105 w 7918980"/>
              <a:gd name="connsiteY168" fmla="*/ 6759582 h 6858000"/>
              <a:gd name="connsiteX169" fmla="*/ 6892152 w 7918980"/>
              <a:gd name="connsiteY169" fmla="*/ 6817746 h 6858000"/>
              <a:gd name="connsiteX170" fmla="*/ 6895302 w 7918980"/>
              <a:gd name="connsiteY170" fmla="*/ 6843646 h 6858000"/>
              <a:gd name="connsiteX171" fmla="*/ 6914368 w 7918980"/>
              <a:gd name="connsiteY171" fmla="*/ 6857998 h 6858000"/>
              <a:gd name="connsiteX172" fmla="*/ 7549620 w 7918980"/>
              <a:gd name="connsiteY172" fmla="*/ 6857998 h 6858000"/>
              <a:gd name="connsiteX173" fmla="*/ 7918980 w 7918980"/>
              <a:gd name="connsiteY173" fmla="*/ 6857998 h 6858000"/>
              <a:gd name="connsiteX174" fmla="*/ 7918980 w 7918980"/>
              <a:gd name="connsiteY174" fmla="*/ 6858000 h 6858000"/>
              <a:gd name="connsiteX175" fmla="*/ 7549620 w 7918980"/>
              <a:gd name="connsiteY175" fmla="*/ 6858000 h 6858000"/>
              <a:gd name="connsiteX176" fmla="*/ 6658851 w 7918980"/>
              <a:gd name="connsiteY176" fmla="*/ 6858000 h 6858000"/>
              <a:gd name="connsiteX177" fmla="*/ 2092387 w 7918980"/>
              <a:gd name="connsiteY177" fmla="*/ 6858000 h 6858000"/>
              <a:gd name="connsiteX178" fmla="*/ 1822980 w 7918980"/>
              <a:gd name="connsiteY178" fmla="*/ 6858000 h 6858000"/>
              <a:gd name="connsiteX179" fmla="*/ 727500 w 7918980"/>
              <a:gd name="connsiteY179" fmla="*/ 6858000 h 6858000"/>
              <a:gd name="connsiteX180" fmla="*/ 504457 w 7918980"/>
              <a:gd name="connsiteY180" fmla="*/ 6858000 h 6858000"/>
              <a:gd name="connsiteX181" fmla="*/ 0 w 7918980"/>
              <a:gd name="connsiteY181" fmla="*/ 6858000 h 6858000"/>
              <a:gd name="connsiteX182" fmla="*/ 0 w 7918980"/>
              <a:gd name="connsiteY182" fmla="*/ 0 h 6858000"/>
              <a:gd name="connsiteX0" fmla="*/ 0 w 7918980"/>
              <a:gd name="connsiteY0" fmla="*/ 0 h 6858000"/>
              <a:gd name="connsiteX1" fmla="*/ 504457 w 7918980"/>
              <a:gd name="connsiteY1" fmla="*/ 0 h 6858000"/>
              <a:gd name="connsiteX2" fmla="*/ 727500 w 7918980"/>
              <a:gd name="connsiteY2" fmla="*/ 0 h 6858000"/>
              <a:gd name="connsiteX3" fmla="*/ 1822980 w 7918980"/>
              <a:gd name="connsiteY3" fmla="*/ 0 h 6858000"/>
              <a:gd name="connsiteX4" fmla="*/ 2092387 w 7918980"/>
              <a:gd name="connsiteY4" fmla="*/ 0 h 6858000"/>
              <a:gd name="connsiteX5" fmla="*/ 7076514 w 7918980"/>
              <a:gd name="connsiteY5" fmla="*/ 0 h 6858000"/>
              <a:gd name="connsiteX6" fmla="*/ 7264525 w 7918980"/>
              <a:gd name="connsiteY6" fmla="*/ 0 h 6858000"/>
              <a:gd name="connsiteX7" fmla="*/ 7390497 w 7918980"/>
              <a:gd name="connsiteY7" fmla="*/ 0 h 6858000"/>
              <a:gd name="connsiteX8" fmla="*/ 7389918 w 7918980"/>
              <a:gd name="connsiteY8" fmla="*/ 1705 h 6858000"/>
              <a:gd name="connsiteX9" fmla="*/ 7374574 w 7918980"/>
              <a:gd name="connsiteY9" fmla="*/ 17287 h 6858000"/>
              <a:gd name="connsiteX10" fmla="*/ 7368621 w 7918980"/>
              <a:gd name="connsiteY10" fmla="*/ 130336 h 6858000"/>
              <a:gd name="connsiteX11" fmla="*/ 7361269 w 7918980"/>
              <a:gd name="connsiteY11" fmla="*/ 187093 h 6858000"/>
              <a:gd name="connsiteX12" fmla="*/ 7368770 w 7918980"/>
              <a:gd name="connsiteY12" fmla="*/ 265704 h 6858000"/>
              <a:gd name="connsiteX13" fmla="*/ 7365293 w 7918980"/>
              <a:gd name="connsiteY13" fmla="*/ 354566 h 6858000"/>
              <a:gd name="connsiteX14" fmla="*/ 7347106 w 7918980"/>
              <a:gd name="connsiteY14" fmla="*/ 472000 h 6858000"/>
              <a:gd name="connsiteX15" fmla="*/ 7345150 w 7918980"/>
              <a:gd name="connsiteY15" fmla="*/ 473782 h 6858000"/>
              <a:gd name="connsiteX16" fmla="*/ 7344778 w 7918980"/>
              <a:gd name="connsiteY16" fmla="*/ 491380 h 6858000"/>
              <a:gd name="connsiteX17" fmla="*/ 7359399 w 7918980"/>
              <a:gd name="connsiteY17" fmla="*/ 531675 h 6858000"/>
              <a:gd name="connsiteX18" fmla="*/ 7356415 w 7918980"/>
              <a:gd name="connsiteY18" fmla="*/ 536015 h 6858000"/>
              <a:gd name="connsiteX19" fmla="*/ 7361068 w 7918980"/>
              <a:gd name="connsiteY19" fmla="*/ 572092 h 6858000"/>
              <a:gd name="connsiteX20" fmla="*/ 7359041 w 7918980"/>
              <a:gd name="connsiteY20" fmla="*/ 572511 h 6858000"/>
              <a:gd name="connsiteX21" fmla="*/ 7351198 w 7918980"/>
              <a:gd name="connsiteY21" fmla="*/ 582332 h 6858000"/>
              <a:gd name="connsiteX22" fmla="*/ 7340991 w 7918980"/>
              <a:gd name="connsiteY22" fmla="*/ 601285 h 6858000"/>
              <a:gd name="connsiteX23" fmla="*/ 7296154 w 7918980"/>
              <a:gd name="connsiteY23" fmla="*/ 681608 h 6858000"/>
              <a:gd name="connsiteX24" fmla="*/ 7295943 w 7918980"/>
              <a:gd name="connsiteY24" fmla="*/ 689151 h 6858000"/>
              <a:gd name="connsiteX25" fmla="*/ 7295465 w 7918980"/>
              <a:gd name="connsiteY25" fmla="*/ 689289 h 6858000"/>
              <a:gd name="connsiteX26" fmla="*/ 7294306 w 7918980"/>
              <a:gd name="connsiteY26" fmla="*/ 697222 h 6858000"/>
              <a:gd name="connsiteX27" fmla="*/ 7295144 w 7918980"/>
              <a:gd name="connsiteY27" fmla="*/ 717531 h 6858000"/>
              <a:gd name="connsiteX28" fmla="*/ 7291871 w 7918980"/>
              <a:gd name="connsiteY28" fmla="*/ 722494 h 6858000"/>
              <a:gd name="connsiteX29" fmla="*/ 7286061 w 7918980"/>
              <a:gd name="connsiteY29" fmla="*/ 724368 h 6858000"/>
              <a:gd name="connsiteX30" fmla="*/ 7269961 w 7918980"/>
              <a:gd name="connsiteY30" fmla="*/ 752692 h 6858000"/>
              <a:gd name="connsiteX31" fmla="*/ 7240170 w 7918980"/>
              <a:gd name="connsiteY31" fmla="*/ 816346 h 6858000"/>
              <a:gd name="connsiteX32" fmla="*/ 7211938 w 7918980"/>
              <a:gd name="connsiteY32" fmla="*/ 889417 h 6858000"/>
              <a:gd name="connsiteX33" fmla="*/ 7130024 w 7918980"/>
              <a:gd name="connsiteY33" fmla="*/ 1063288 h 6858000"/>
              <a:gd name="connsiteX34" fmla="*/ 7126817 w 7918980"/>
              <a:gd name="connsiteY34" fmla="*/ 1157176 h 6858000"/>
              <a:gd name="connsiteX35" fmla="*/ 7109474 w 7918980"/>
              <a:gd name="connsiteY35" fmla="*/ 1210776 h 6858000"/>
              <a:gd name="connsiteX36" fmla="*/ 7105443 w 7918980"/>
              <a:gd name="connsiteY36" fmla="*/ 1301993 h 6858000"/>
              <a:gd name="connsiteX37" fmla="*/ 7075215 w 7918980"/>
              <a:gd name="connsiteY37" fmla="*/ 1360879 h 6858000"/>
              <a:gd name="connsiteX38" fmla="*/ 7067477 w 7918980"/>
              <a:gd name="connsiteY38" fmla="*/ 1404045 h 6858000"/>
              <a:gd name="connsiteX39" fmla="*/ 7046803 w 7918980"/>
              <a:gd name="connsiteY39" fmla="*/ 1429568 h 6858000"/>
              <a:gd name="connsiteX40" fmla="*/ 7047831 w 7918980"/>
              <a:gd name="connsiteY40" fmla="*/ 1430305 h 6858000"/>
              <a:gd name="connsiteX41" fmla="*/ 7035374 w 7918980"/>
              <a:gd name="connsiteY41" fmla="*/ 1463304 h 6858000"/>
              <a:gd name="connsiteX42" fmla="*/ 7032938 w 7918980"/>
              <a:gd name="connsiteY42" fmla="*/ 1514846 h 6858000"/>
              <a:gd name="connsiteX43" fmla="*/ 7029397 w 7918980"/>
              <a:gd name="connsiteY43" fmla="*/ 1519731 h 6858000"/>
              <a:gd name="connsiteX44" fmla="*/ 7029620 w 7918980"/>
              <a:gd name="connsiteY44" fmla="*/ 1519929 h 6858000"/>
              <a:gd name="connsiteX45" fmla="*/ 7030612 w 7918980"/>
              <a:gd name="connsiteY45" fmla="*/ 1546022 h 6858000"/>
              <a:gd name="connsiteX46" fmla="*/ 7035010 w 7918980"/>
              <a:gd name="connsiteY46" fmla="*/ 1578752 h 6858000"/>
              <a:gd name="connsiteX47" fmla="*/ 7026513 w 7918980"/>
              <a:gd name="connsiteY47" fmla="*/ 1647555 h 6858000"/>
              <a:gd name="connsiteX48" fmla="*/ 7013857 w 7918980"/>
              <a:gd name="connsiteY48" fmla="*/ 1715685 h 6858000"/>
              <a:gd name="connsiteX49" fmla="*/ 7007215 w 7918980"/>
              <a:gd name="connsiteY49" fmla="*/ 1740358 h 6858000"/>
              <a:gd name="connsiteX50" fmla="*/ 7004455 w 7918980"/>
              <a:gd name="connsiteY50" fmla="*/ 1784314 h 6858000"/>
              <a:gd name="connsiteX51" fmla="*/ 7008825 w 7918980"/>
              <a:gd name="connsiteY51" fmla="*/ 1804434 h 6858000"/>
              <a:gd name="connsiteX52" fmla="*/ 7008048 w 7918980"/>
              <a:gd name="connsiteY52" fmla="*/ 1805316 h 6858000"/>
              <a:gd name="connsiteX53" fmla="*/ 7011573 w 7918980"/>
              <a:gd name="connsiteY53" fmla="*/ 1807109 h 6858000"/>
              <a:gd name="connsiteX54" fmla="*/ 7008900 w 7918980"/>
              <a:gd name="connsiteY54" fmla="*/ 1821003 h 6858000"/>
              <a:gd name="connsiteX55" fmla="*/ 7006523 w 7918980"/>
              <a:gd name="connsiteY55" fmla="*/ 1824832 h 6858000"/>
              <a:gd name="connsiteX56" fmla="*/ 7005215 w 7918980"/>
              <a:gd name="connsiteY56" fmla="*/ 1830429 h 6858000"/>
              <a:gd name="connsiteX57" fmla="*/ 7005505 w 7918980"/>
              <a:gd name="connsiteY57" fmla="*/ 1830569 h 6858000"/>
              <a:gd name="connsiteX58" fmla="*/ 7003643 w 7918980"/>
              <a:gd name="connsiteY58" fmla="*/ 1835810 h 6858000"/>
              <a:gd name="connsiteX59" fmla="*/ 6990432 w 7918980"/>
              <a:gd name="connsiteY59" fmla="*/ 1861483 h 6858000"/>
              <a:gd name="connsiteX60" fmla="*/ 6997246 w 7918980"/>
              <a:gd name="connsiteY60" fmla="*/ 1892417 h 6858000"/>
              <a:gd name="connsiteX61" fmla="*/ 7012242 w 7918980"/>
              <a:gd name="connsiteY61" fmla="*/ 1895114 h 6858000"/>
              <a:gd name="connsiteX62" fmla="*/ 7010080 w 7918980"/>
              <a:gd name="connsiteY62" fmla="*/ 1899379 h 6858000"/>
              <a:gd name="connsiteX63" fmla="*/ 7003451 w 7918980"/>
              <a:gd name="connsiteY63" fmla="*/ 1907867 h 6858000"/>
              <a:gd name="connsiteX64" fmla="*/ 7004341 w 7918980"/>
              <a:gd name="connsiteY64" fmla="*/ 1910265 h 6858000"/>
              <a:gd name="connsiteX65" fmla="*/ 7001248 w 7918980"/>
              <a:gd name="connsiteY65" fmla="*/ 1935584 h 6858000"/>
              <a:gd name="connsiteX66" fmla="*/ 7006599 w 7918980"/>
              <a:gd name="connsiteY66" fmla="*/ 1942021 h 6858000"/>
              <a:gd name="connsiteX67" fmla="*/ 7007460 w 7918980"/>
              <a:gd name="connsiteY67" fmla="*/ 1945112 h 6858000"/>
              <a:gd name="connsiteX68" fmla="*/ 6949577 w 7918980"/>
              <a:gd name="connsiteY68" fmla="*/ 2024270 h 6858000"/>
              <a:gd name="connsiteX69" fmla="*/ 6942508 w 7918980"/>
              <a:gd name="connsiteY69" fmla="*/ 2107942 h 6858000"/>
              <a:gd name="connsiteX70" fmla="*/ 6933336 w 7918980"/>
              <a:gd name="connsiteY70" fmla="*/ 2193455 h 6858000"/>
              <a:gd name="connsiteX71" fmla="*/ 6927972 w 7918980"/>
              <a:gd name="connsiteY71" fmla="*/ 2260088 h 6858000"/>
              <a:gd name="connsiteX72" fmla="*/ 6909058 w 7918980"/>
              <a:gd name="connsiteY72" fmla="*/ 2296008 h 6858000"/>
              <a:gd name="connsiteX73" fmla="*/ 6901810 w 7918980"/>
              <a:gd name="connsiteY73" fmla="*/ 2305564 h 6858000"/>
              <a:gd name="connsiteX74" fmla="*/ 6904482 w 7918980"/>
              <a:gd name="connsiteY74" fmla="*/ 2320214 h 6858000"/>
              <a:gd name="connsiteX75" fmla="*/ 6891885 w 7918980"/>
              <a:gd name="connsiteY75" fmla="*/ 2417011 h 6858000"/>
              <a:gd name="connsiteX76" fmla="*/ 6884970 w 7918980"/>
              <a:gd name="connsiteY76" fmla="*/ 2454207 h 6858000"/>
              <a:gd name="connsiteX77" fmla="*/ 6882954 w 7918980"/>
              <a:gd name="connsiteY77" fmla="*/ 2487203 h 6858000"/>
              <a:gd name="connsiteX78" fmla="*/ 6871484 w 7918980"/>
              <a:gd name="connsiteY78" fmla="*/ 2512282 h 6858000"/>
              <a:gd name="connsiteX79" fmla="*/ 6872496 w 7918980"/>
              <a:gd name="connsiteY79" fmla="*/ 2514318 h 6858000"/>
              <a:gd name="connsiteX80" fmla="*/ 6898111 w 7918980"/>
              <a:gd name="connsiteY80" fmla="*/ 2574334 h 6858000"/>
              <a:gd name="connsiteX81" fmla="*/ 6897017 w 7918980"/>
              <a:gd name="connsiteY81" fmla="*/ 2579877 h 6858000"/>
              <a:gd name="connsiteX82" fmla="*/ 6897171 w 7918980"/>
              <a:gd name="connsiteY82" fmla="*/ 2608928 h 6858000"/>
              <a:gd name="connsiteX83" fmla="*/ 6896584 w 7918980"/>
              <a:gd name="connsiteY83" fmla="*/ 2613111 h 6858000"/>
              <a:gd name="connsiteX84" fmla="*/ 6888164 w 7918980"/>
              <a:gd name="connsiteY84" fmla="*/ 2621996 h 6858000"/>
              <a:gd name="connsiteX85" fmla="*/ 6890652 w 7918980"/>
              <a:gd name="connsiteY85" fmla="*/ 2634265 h 6858000"/>
              <a:gd name="connsiteX86" fmla="*/ 6882034 w 7918980"/>
              <a:gd name="connsiteY86" fmla="*/ 2647237 h 6858000"/>
              <a:gd name="connsiteX87" fmla="*/ 6888195 w 7918980"/>
              <a:gd name="connsiteY87" fmla="*/ 2650786 h 6858000"/>
              <a:gd name="connsiteX88" fmla="*/ 6894052 w 7918980"/>
              <a:gd name="connsiteY88" fmla="*/ 2661993 h 6858000"/>
              <a:gd name="connsiteX89" fmla="*/ 6885953 w 7918980"/>
              <a:gd name="connsiteY89" fmla="*/ 2670949 h 6858000"/>
              <a:gd name="connsiteX90" fmla="*/ 6880156 w 7918980"/>
              <a:gd name="connsiteY90" fmla="*/ 2690255 h 6858000"/>
              <a:gd name="connsiteX91" fmla="*/ 6881009 w 7918980"/>
              <a:gd name="connsiteY91" fmla="*/ 2695683 h 6858000"/>
              <a:gd name="connsiteX92" fmla="*/ 6870001 w 7918980"/>
              <a:gd name="connsiteY92" fmla="*/ 2713964 h 6858000"/>
              <a:gd name="connsiteX93" fmla="*/ 6864441 w 7918980"/>
              <a:gd name="connsiteY93" fmla="*/ 2730175 h 6858000"/>
              <a:gd name="connsiteX94" fmla="*/ 6875107 w 7918980"/>
              <a:gd name="connsiteY94" fmla="*/ 2763497 h 6858000"/>
              <a:gd name="connsiteX95" fmla="*/ 6837349 w 7918980"/>
              <a:gd name="connsiteY95" fmla="*/ 3051539 h 6858000"/>
              <a:gd name="connsiteX96" fmla="*/ 6835698 w 7918980"/>
              <a:gd name="connsiteY96" fmla="*/ 3060333 h 6858000"/>
              <a:gd name="connsiteX97" fmla="*/ 6837785 w 7918980"/>
              <a:gd name="connsiteY97" fmla="*/ 3065434 h 6858000"/>
              <a:gd name="connsiteX98" fmla="*/ 6834476 w 7918980"/>
              <a:gd name="connsiteY98" fmla="*/ 3066836 h 6858000"/>
              <a:gd name="connsiteX99" fmla="*/ 6831096 w 7918980"/>
              <a:gd name="connsiteY99" fmla="*/ 3084834 h 6858000"/>
              <a:gd name="connsiteX100" fmla="*/ 6831305 w 7918980"/>
              <a:gd name="connsiteY100" fmla="*/ 3097259 h 6858000"/>
              <a:gd name="connsiteX101" fmla="*/ 6828050 w 7918980"/>
              <a:gd name="connsiteY101" fmla="*/ 3101053 h 6858000"/>
              <a:gd name="connsiteX102" fmla="*/ 6827093 w 7918980"/>
              <a:gd name="connsiteY102" fmla="*/ 3106151 h 6858000"/>
              <a:gd name="connsiteX103" fmla="*/ 6833251 w 7918980"/>
              <a:gd name="connsiteY103" fmla="*/ 3116747 h 6858000"/>
              <a:gd name="connsiteX104" fmla="*/ 6825921 w 7918980"/>
              <a:gd name="connsiteY104" fmla="*/ 3151828 h 6858000"/>
              <a:gd name="connsiteX105" fmla="*/ 6825863 w 7918980"/>
              <a:gd name="connsiteY105" fmla="*/ 3180546 h 6858000"/>
              <a:gd name="connsiteX106" fmla="*/ 6839691 w 7918980"/>
              <a:gd name="connsiteY106" fmla="*/ 3258677 h 6858000"/>
              <a:gd name="connsiteX107" fmla="*/ 6840898 w 7918980"/>
              <a:gd name="connsiteY107" fmla="*/ 3262610 h 6858000"/>
              <a:gd name="connsiteX108" fmla="*/ 6834652 w 7918980"/>
              <a:gd name="connsiteY108" fmla="*/ 3277179 h 6858000"/>
              <a:gd name="connsiteX109" fmla="*/ 6832324 w 7918980"/>
              <a:gd name="connsiteY109" fmla="*/ 3278130 h 6858000"/>
              <a:gd name="connsiteX110" fmla="*/ 6849750 w 7918980"/>
              <a:gd name="connsiteY110" fmla="*/ 3325671 h 6858000"/>
              <a:gd name="connsiteX111" fmla="*/ 6847551 w 7918980"/>
              <a:gd name="connsiteY111" fmla="*/ 3332072 h 6858000"/>
              <a:gd name="connsiteX112" fmla="*/ 6864685 w 7918980"/>
              <a:gd name="connsiteY112" fmla="*/ 3362948 h 6858000"/>
              <a:gd name="connsiteX113" fmla="*/ 6870457 w 7918980"/>
              <a:gd name="connsiteY113" fmla="*/ 3378959 h 6858000"/>
              <a:gd name="connsiteX114" fmla="*/ 6883738 w 7918980"/>
              <a:gd name="connsiteY114" fmla="*/ 3407057 h 6858000"/>
              <a:gd name="connsiteX115" fmla="*/ 6881948 w 7918980"/>
              <a:gd name="connsiteY115" fmla="*/ 3409825 h 6858000"/>
              <a:gd name="connsiteX116" fmla="*/ 6885647 w 7918980"/>
              <a:gd name="connsiteY116" fmla="*/ 3415218 h 6858000"/>
              <a:gd name="connsiteX117" fmla="*/ 6883908 w 7918980"/>
              <a:gd name="connsiteY117" fmla="*/ 3419880 h 6858000"/>
              <a:gd name="connsiteX118" fmla="*/ 6885903 w 7918980"/>
              <a:gd name="connsiteY118" fmla="*/ 3424545 h 6858000"/>
              <a:gd name="connsiteX119" fmla="*/ 6887603 w 7918980"/>
              <a:gd name="connsiteY119" fmla="*/ 3476412 h 6858000"/>
              <a:gd name="connsiteX120" fmla="*/ 6892664 w 7918980"/>
              <a:gd name="connsiteY120" fmla="*/ 3486850 h 6858000"/>
              <a:gd name="connsiteX121" fmla="*/ 6886319 w 7918980"/>
              <a:gd name="connsiteY121" fmla="*/ 3496391 h 6858000"/>
              <a:gd name="connsiteX122" fmla="*/ 6893119 w 7918980"/>
              <a:gd name="connsiteY122" fmla="*/ 3531201 h 6858000"/>
              <a:gd name="connsiteX123" fmla="*/ 6902876 w 7918980"/>
              <a:gd name="connsiteY123" fmla="*/ 3542019 h 6858000"/>
              <a:gd name="connsiteX124" fmla="*/ 6910520 w 7918980"/>
              <a:gd name="connsiteY124" fmla="*/ 3552249 h 6858000"/>
              <a:gd name="connsiteX125" fmla="*/ 6910882 w 7918980"/>
              <a:gd name="connsiteY125" fmla="*/ 3553678 h 6858000"/>
              <a:gd name="connsiteX126" fmla="*/ 6914489 w 7918980"/>
              <a:gd name="connsiteY126" fmla="*/ 3568021 h 6858000"/>
              <a:gd name="connsiteX127" fmla="*/ 6914914 w 7918980"/>
              <a:gd name="connsiteY127" fmla="*/ 3569719 h 6858000"/>
              <a:gd name="connsiteX128" fmla="*/ 6912342 w 7918980"/>
              <a:gd name="connsiteY128" fmla="*/ 3586412 h 6858000"/>
              <a:gd name="connsiteX129" fmla="*/ 6915338 w 7918980"/>
              <a:gd name="connsiteY129" fmla="*/ 3597336 h 6858000"/>
              <a:gd name="connsiteX130" fmla="*/ 6907234 w 7918980"/>
              <a:gd name="connsiteY130" fmla="*/ 3606007 h 6858000"/>
              <a:gd name="connsiteX131" fmla="*/ 6907261 w 7918980"/>
              <a:gd name="connsiteY131" fmla="*/ 3641228 h 6858000"/>
              <a:gd name="connsiteX132" fmla="*/ 6914828 w 7918980"/>
              <a:gd name="connsiteY132" fmla="*/ 3653088 h 6858000"/>
              <a:gd name="connsiteX133" fmla="*/ 6920416 w 7918980"/>
              <a:gd name="connsiteY133" fmla="*/ 3664114 h 6858000"/>
              <a:gd name="connsiteX134" fmla="*/ 6920498 w 7918980"/>
              <a:gd name="connsiteY134" fmla="*/ 3665569 h 6858000"/>
              <a:gd name="connsiteX135" fmla="*/ 6922809 w 7918980"/>
              <a:gd name="connsiteY135" fmla="*/ 3707357 h 6858000"/>
              <a:gd name="connsiteX136" fmla="*/ 6937676 w 7918980"/>
              <a:gd name="connsiteY136" fmla="*/ 3778166 h 6858000"/>
              <a:gd name="connsiteX137" fmla="*/ 6958359 w 7918980"/>
              <a:gd name="connsiteY137" fmla="*/ 3878222 h 6858000"/>
              <a:gd name="connsiteX138" fmla="*/ 6953118 w 7918980"/>
              <a:gd name="connsiteY138" fmla="*/ 4048117 h 6858000"/>
              <a:gd name="connsiteX139" fmla="*/ 6913020 w 7918980"/>
              <a:gd name="connsiteY139" fmla="*/ 4219510 h 6858000"/>
              <a:gd name="connsiteX140" fmla="*/ 6915792 w 7918980"/>
              <a:gd name="connsiteY140" fmla="*/ 4411258 h 6858000"/>
              <a:gd name="connsiteX141" fmla="*/ 6907579 w 7918980"/>
              <a:gd name="connsiteY141" fmla="*/ 4488531 h 6858000"/>
              <a:gd name="connsiteX142" fmla="*/ 6907052 w 7918980"/>
              <a:gd name="connsiteY142" fmla="*/ 4539168 h 6858000"/>
              <a:gd name="connsiteX143" fmla="*/ 6891916 w 7918980"/>
              <a:gd name="connsiteY143" fmla="*/ 4625153 h 6858000"/>
              <a:gd name="connsiteX144" fmla="*/ 6882094 w 7918980"/>
              <a:gd name="connsiteY144" fmla="*/ 4733115 h 6858000"/>
              <a:gd name="connsiteX145" fmla="*/ 6860189 w 7918980"/>
              <a:gd name="connsiteY145" fmla="*/ 4844323 h 6858000"/>
              <a:gd name="connsiteX146" fmla="*/ 6843618 w 7918980"/>
              <a:gd name="connsiteY146" fmla="*/ 4877992 h 6858000"/>
              <a:gd name="connsiteX147" fmla="*/ 6829393 w 7918980"/>
              <a:gd name="connsiteY147" fmla="*/ 4925805 h 6858000"/>
              <a:gd name="connsiteX148" fmla="*/ 6794017 w 7918980"/>
              <a:gd name="connsiteY148" fmla="*/ 5009272 h 6858000"/>
              <a:gd name="connsiteX149" fmla="*/ 6786085 w 7918980"/>
              <a:gd name="connsiteY149" fmla="*/ 5111369 h 6858000"/>
              <a:gd name="connsiteX150" fmla="*/ 6799321 w 7918980"/>
              <a:gd name="connsiteY150" fmla="*/ 5210876 h 6858000"/>
              <a:gd name="connsiteX151" fmla="*/ 6803597 w 7918980"/>
              <a:gd name="connsiteY151" fmla="*/ 5269726 h 6858000"/>
              <a:gd name="connsiteX152" fmla="*/ 6820713 w 7918980"/>
              <a:gd name="connsiteY152" fmla="*/ 5464225 h 6858000"/>
              <a:gd name="connsiteX153" fmla="*/ 6824380 w 7918980"/>
              <a:gd name="connsiteY153" fmla="*/ 5594585 h 6858000"/>
              <a:gd name="connsiteX154" fmla="*/ 6806680 w 7918980"/>
              <a:gd name="connsiteY154" fmla="*/ 5667896 h 6858000"/>
              <a:gd name="connsiteX155" fmla="*/ 6791486 w 7918980"/>
              <a:gd name="connsiteY155" fmla="*/ 5769225 h 6858000"/>
              <a:gd name="connsiteX156" fmla="*/ 6792745 w 7918980"/>
              <a:gd name="connsiteY156" fmla="*/ 5823324 h 6858000"/>
              <a:gd name="connsiteX157" fmla="*/ 6789109 w 7918980"/>
              <a:gd name="connsiteY157" fmla="*/ 5862699 h 6858000"/>
              <a:gd name="connsiteX158" fmla="*/ 6793675 w 7918980"/>
              <a:gd name="connsiteY158" fmla="*/ 5906467 h 6858000"/>
              <a:gd name="connsiteX159" fmla="*/ 6814548 w 7918980"/>
              <a:gd name="connsiteY159" fmla="*/ 5939847 h 6858000"/>
              <a:gd name="connsiteX160" fmla="*/ 6809795 w 7918980"/>
              <a:gd name="connsiteY160" fmla="*/ 5973994 h 6858000"/>
              <a:gd name="connsiteX161" fmla="*/ 6810756 w 7918980"/>
              <a:gd name="connsiteY161" fmla="*/ 6089693 h 6858000"/>
              <a:gd name="connsiteX162" fmla="*/ 6814601 w 7918980"/>
              <a:gd name="connsiteY162" fmla="*/ 6224938 h 6858000"/>
              <a:gd name="connsiteX163" fmla="*/ 6840137 w 7918980"/>
              <a:gd name="connsiteY163" fmla="*/ 6370251 h 6858000"/>
              <a:gd name="connsiteX164" fmla="*/ 6863777 w 7918980"/>
              <a:gd name="connsiteY164" fmla="*/ 6541313 h 6858000"/>
              <a:gd name="connsiteX165" fmla="*/ 6868355 w 7918980"/>
              <a:gd name="connsiteY165" fmla="*/ 6640957 h 6858000"/>
              <a:gd name="connsiteX166" fmla="*/ 6881422 w 7918980"/>
              <a:gd name="connsiteY166" fmla="*/ 6705297 h 6858000"/>
              <a:gd name="connsiteX167" fmla="*/ 6894105 w 7918980"/>
              <a:gd name="connsiteY167" fmla="*/ 6759582 h 6858000"/>
              <a:gd name="connsiteX168" fmla="*/ 6892152 w 7918980"/>
              <a:gd name="connsiteY168" fmla="*/ 6817746 h 6858000"/>
              <a:gd name="connsiteX169" fmla="*/ 6895302 w 7918980"/>
              <a:gd name="connsiteY169" fmla="*/ 6843646 h 6858000"/>
              <a:gd name="connsiteX170" fmla="*/ 6914368 w 7918980"/>
              <a:gd name="connsiteY170" fmla="*/ 6857998 h 6858000"/>
              <a:gd name="connsiteX171" fmla="*/ 7549620 w 7918980"/>
              <a:gd name="connsiteY171" fmla="*/ 6857998 h 6858000"/>
              <a:gd name="connsiteX172" fmla="*/ 7918980 w 7918980"/>
              <a:gd name="connsiteY172" fmla="*/ 6857998 h 6858000"/>
              <a:gd name="connsiteX173" fmla="*/ 7918980 w 7918980"/>
              <a:gd name="connsiteY173" fmla="*/ 6858000 h 6858000"/>
              <a:gd name="connsiteX174" fmla="*/ 7549620 w 7918980"/>
              <a:gd name="connsiteY174" fmla="*/ 6858000 h 6858000"/>
              <a:gd name="connsiteX175" fmla="*/ 6658851 w 7918980"/>
              <a:gd name="connsiteY175" fmla="*/ 6858000 h 6858000"/>
              <a:gd name="connsiteX176" fmla="*/ 2092387 w 7918980"/>
              <a:gd name="connsiteY176" fmla="*/ 6858000 h 6858000"/>
              <a:gd name="connsiteX177" fmla="*/ 1822980 w 7918980"/>
              <a:gd name="connsiteY177" fmla="*/ 6858000 h 6858000"/>
              <a:gd name="connsiteX178" fmla="*/ 727500 w 7918980"/>
              <a:gd name="connsiteY178" fmla="*/ 6858000 h 6858000"/>
              <a:gd name="connsiteX179" fmla="*/ 504457 w 7918980"/>
              <a:gd name="connsiteY179" fmla="*/ 6858000 h 6858000"/>
              <a:gd name="connsiteX180" fmla="*/ 0 w 7918980"/>
              <a:gd name="connsiteY180" fmla="*/ 6858000 h 6858000"/>
              <a:gd name="connsiteX181" fmla="*/ 0 w 7918980"/>
              <a:gd name="connsiteY181" fmla="*/ 0 h 6858000"/>
              <a:gd name="connsiteX0" fmla="*/ 0 w 7918980"/>
              <a:gd name="connsiteY0" fmla="*/ 0 h 6858000"/>
              <a:gd name="connsiteX1" fmla="*/ 504457 w 7918980"/>
              <a:gd name="connsiteY1" fmla="*/ 0 h 6858000"/>
              <a:gd name="connsiteX2" fmla="*/ 727500 w 7918980"/>
              <a:gd name="connsiteY2" fmla="*/ 0 h 6858000"/>
              <a:gd name="connsiteX3" fmla="*/ 1822980 w 7918980"/>
              <a:gd name="connsiteY3" fmla="*/ 0 h 6858000"/>
              <a:gd name="connsiteX4" fmla="*/ 2092387 w 7918980"/>
              <a:gd name="connsiteY4" fmla="*/ 0 h 6858000"/>
              <a:gd name="connsiteX5" fmla="*/ 7076514 w 7918980"/>
              <a:gd name="connsiteY5" fmla="*/ 0 h 6858000"/>
              <a:gd name="connsiteX6" fmla="*/ 7264525 w 7918980"/>
              <a:gd name="connsiteY6" fmla="*/ 0 h 6858000"/>
              <a:gd name="connsiteX7" fmla="*/ 7390497 w 7918980"/>
              <a:gd name="connsiteY7" fmla="*/ 0 h 6858000"/>
              <a:gd name="connsiteX8" fmla="*/ 7389918 w 7918980"/>
              <a:gd name="connsiteY8" fmla="*/ 1705 h 6858000"/>
              <a:gd name="connsiteX9" fmla="*/ 7374574 w 7918980"/>
              <a:gd name="connsiteY9" fmla="*/ 17287 h 6858000"/>
              <a:gd name="connsiteX10" fmla="*/ 7368621 w 7918980"/>
              <a:gd name="connsiteY10" fmla="*/ 130336 h 6858000"/>
              <a:gd name="connsiteX11" fmla="*/ 7361269 w 7918980"/>
              <a:gd name="connsiteY11" fmla="*/ 187093 h 6858000"/>
              <a:gd name="connsiteX12" fmla="*/ 7368770 w 7918980"/>
              <a:gd name="connsiteY12" fmla="*/ 265704 h 6858000"/>
              <a:gd name="connsiteX13" fmla="*/ 7365293 w 7918980"/>
              <a:gd name="connsiteY13" fmla="*/ 354566 h 6858000"/>
              <a:gd name="connsiteX14" fmla="*/ 7347106 w 7918980"/>
              <a:gd name="connsiteY14" fmla="*/ 472000 h 6858000"/>
              <a:gd name="connsiteX15" fmla="*/ 7345150 w 7918980"/>
              <a:gd name="connsiteY15" fmla="*/ 473782 h 6858000"/>
              <a:gd name="connsiteX16" fmla="*/ 7344778 w 7918980"/>
              <a:gd name="connsiteY16" fmla="*/ 491380 h 6858000"/>
              <a:gd name="connsiteX17" fmla="*/ 7359399 w 7918980"/>
              <a:gd name="connsiteY17" fmla="*/ 531675 h 6858000"/>
              <a:gd name="connsiteX18" fmla="*/ 7356415 w 7918980"/>
              <a:gd name="connsiteY18" fmla="*/ 536015 h 6858000"/>
              <a:gd name="connsiteX19" fmla="*/ 7361068 w 7918980"/>
              <a:gd name="connsiteY19" fmla="*/ 572092 h 6858000"/>
              <a:gd name="connsiteX20" fmla="*/ 7359041 w 7918980"/>
              <a:gd name="connsiteY20" fmla="*/ 572511 h 6858000"/>
              <a:gd name="connsiteX21" fmla="*/ 7351198 w 7918980"/>
              <a:gd name="connsiteY21" fmla="*/ 582332 h 6858000"/>
              <a:gd name="connsiteX22" fmla="*/ 7340991 w 7918980"/>
              <a:gd name="connsiteY22" fmla="*/ 601285 h 6858000"/>
              <a:gd name="connsiteX23" fmla="*/ 7296154 w 7918980"/>
              <a:gd name="connsiteY23" fmla="*/ 681608 h 6858000"/>
              <a:gd name="connsiteX24" fmla="*/ 7295943 w 7918980"/>
              <a:gd name="connsiteY24" fmla="*/ 689151 h 6858000"/>
              <a:gd name="connsiteX25" fmla="*/ 7295465 w 7918980"/>
              <a:gd name="connsiteY25" fmla="*/ 689289 h 6858000"/>
              <a:gd name="connsiteX26" fmla="*/ 7294306 w 7918980"/>
              <a:gd name="connsiteY26" fmla="*/ 697222 h 6858000"/>
              <a:gd name="connsiteX27" fmla="*/ 7295144 w 7918980"/>
              <a:gd name="connsiteY27" fmla="*/ 717531 h 6858000"/>
              <a:gd name="connsiteX28" fmla="*/ 7291871 w 7918980"/>
              <a:gd name="connsiteY28" fmla="*/ 722494 h 6858000"/>
              <a:gd name="connsiteX29" fmla="*/ 7286061 w 7918980"/>
              <a:gd name="connsiteY29" fmla="*/ 724368 h 6858000"/>
              <a:gd name="connsiteX30" fmla="*/ 7269961 w 7918980"/>
              <a:gd name="connsiteY30" fmla="*/ 752692 h 6858000"/>
              <a:gd name="connsiteX31" fmla="*/ 7240170 w 7918980"/>
              <a:gd name="connsiteY31" fmla="*/ 816346 h 6858000"/>
              <a:gd name="connsiteX32" fmla="*/ 7211938 w 7918980"/>
              <a:gd name="connsiteY32" fmla="*/ 889417 h 6858000"/>
              <a:gd name="connsiteX33" fmla="*/ 7130024 w 7918980"/>
              <a:gd name="connsiteY33" fmla="*/ 1063288 h 6858000"/>
              <a:gd name="connsiteX34" fmla="*/ 7126817 w 7918980"/>
              <a:gd name="connsiteY34" fmla="*/ 1157176 h 6858000"/>
              <a:gd name="connsiteX35" fmla="*/ 7109474 w 7918980"/>
              <a:gd name="connsiteY35" fmla="*/ 1210776 h 6858000"/>
              <a:gd name="connsiteX36" fmla="*/ 7105443 w 7918980"/>
              <a:gd name="connsiteY36" fmla="*/ 1301993 h 6858000"/>
              <a:gd name="connsiteX37" fmla="*/ 7075215 w 7918980"/>
              <a:gd name="connsiteY37" fmla="*/ 1360879 h 6858000"/>
              <a:gd name="connsiteX38" fmla="*/ 7067477 w 7918980"/>
              <a:gd name="connsiteY38" fmla="*/ 1404045 h 6858000"/>
              <a:gd name="connsiteX39" fmla="*/ 7046803 w 7918980"/>
              <a:gd name="connsiteY39" fmla="*/ 1429568 h 6858000"/>
              <a:gd name="connsiteX40" fmla="*/ 7047831 w 7918980"/>
              <a:gd name="connsiteY40" fmla="*/ 1430305 h 6858000"/>
              <a:gd name="connsiteX41" fmla="*/ 7035374 w 7918980"/>
              <a:gd name="connsiteY41" fmla="*/ 1463304 h 6858000"/>
              <a:gd name="connsiteX42" fmla="*/ 7032938 w 7918980"/>
              <a:gd name="connsiteY42" fmla="*/ 1514846 h 6858000"/>
              <a:gd name="connsiteX43" fmla="*/ 7029397 w 7918980"/>
              <a:gd name="connsiteY43" fmla="*/ 1519731 h 6858000"/>
              <a:gd name="connsiteX44" fmla="*/ 7029620 w 7918980"/>
              <a:gd name="connsiteY44" fmla="*/ 1519929 h 6858000"/>
              <a:gd name="connsiteX45" fmla="*/ 7030612 w 7918980"/>
              <a:gd name="connsiteY45" fmla="*/ 1546022 h 6858000"/>
              <a:gd name="connsiteX46" fmla="*/ 7035010 w 7918980"/>
              <a:gd name="connsiteY46" fmla="*/ 1578752 h 6858000"/>
              <a:gd name="connsiteX47" fmla="*/ 7026513 w 7918980"/>
              <a:gd name="connsiteY47" fmla="*/ 1647555 h 6858000"/>
              <a:gd name="connsiteX48" fmla="*/ 7013857 w 7918980"/>
              <a:gd name="connsiteY48" fmla="*/ 1715685 h 6858000"/>
              <a:gd name="connsiteX49" fmla="*/ 7007215 w 7918980"/>
              <a:gd name="connsiteY49" fmla="*/ 1740358 h 6858000"/>
              <a:gd name="connsiteX50" fmla="*/ 7004455 w 7918980"/>
              <a:gd name="connsiteY50" fmla="*/ 1784314 h 6858000"/>
              <a:gd name="connsiteX51" fmla="*/ 7008825 w 7918980"/>
              <a:gd name="connsiteY51" fmla="*/ 1804434 h 6858000"/>
              <a:gd name="connsiteX52" fmla="*/ 7008048 w 7918980"/>
              <a:gd name="connsiteY52" fmla="*/ 1805316 h 6858000"/>
              <a:gd name="connsiteX53" fmla="*/ 7011573 w 7918980"/>
              <a:gd name="connsiteY53" fmla="*/ 1807109 h 6858000"/>
              <a:gd name="connsiteX54" fmla="*/ 7008900 w 7918980"/>
              <a:gd name="connsiteY54" fmla="*/ 1821003 h 6858000"/>
              <a:gd name="connsiteX55" fmla="*/ 7006523 w 7918980"/>
              <a:gd name="connsiteY55" fmla="*/ 1824832 h 6858000"/>
              <a:gd name="connsiteX56" fmla="*/ 7005215 w 7918980"/>
              <a:gd name="connsiteY56" fmla="*/ 1830429 h 6858000"/>
              <a:gd name="connsiteX57" fmla="*/ 7005505 w 7918980"/>
              <a:gd name="connsiteY57" fmla="*/ 1830569 h 6858000"/>
              <a:gd name="connsiteX58" fmla="*/ 7003643 w 7918980"/>
              <a:gd name="connsiteY58" fmla="*/ 1835810 h 6858000"/>
              <a:gd name="connsiteX59" fmla="*/ 6990432 w 7918980"/>
              <a:gd name="connsiteY59" fmla="*/ 1861483 h 6858000"/>
              <a:gd name="connsiteX60" fmla="*/ 6997246 w 7918980"/>
              <a:gd name="connsiteY60" fmla="*/ 1892417 h 6858000"/>
              <a:gd name="connsiteX61" fmla="*/ 7012242 w 7918980"/>
              <a:gd name="connsiteY61" fmla="*/ 1895114 h 6858000"/>
              <a:gd name="connsiteX62" fmla="*/ 7010080 w 7918980"/>
              <a:gd name="connsiteY62" fmla="*/ 1899379 h 6858000"/>
              <a:gd name="connsiteX63" fmla="*/ 7003451 w 7918980"/>
              <a:gd name="connsiteY63" fmla="*/ 1907867 h 6858000"/>
              <a:gd name="connsiteX64" fmla="*/ 7004341 w 7918980"/>
              <a:gd name="connsiteY64" fmla="*/ 1910265 h 6858000"/>
              <a:gd name="connsiteX65" fmla="*/ 7001248 w 7918980"/>
              <a:gd name="connsiteY65" fmla="*/ 1935584 h 6858000"/>
              <a:gd name="connsiteX66" fmla="*/ 7006599 w 7918980"/>
              <a:gd name="connsiteY66" fmla="*/ 1942021 h 6858000"/>
              <a:gd name="connsiteX67" fmla="*/ 6985020 w 7918980"/>
              <a:gd name="connsiteY67" fmla="*/ 1967551 h 6858000"/>
              <a:gd name="connsiteX68" fmla="*/ 6949577 w 7918980"/>
              <a:gd name="connsiteY68" fmla="*/ 2024270 h 6858000"/>
              <a:gd name="connsiteX69" fmla="*/ 6942508 w 7918980"/>
              <a:gd name="connsiteY69" fmla="*/ 2107942 h 6858000"/>
              <a:gd name="connsiteX70" fmla="*/ 6933336 w 7918980"/>
              <a:gd name="connsiteY70" fmla="*/ 2193455 h 6858000"/>
              <a:gd name="connsiteX71" fmla="*/ 6927972 w 7918980"/>
              <a:gd name="connsiteY71" fmla="*/ 2260088 h 6858000"/>
              <a:gd name="connsiteX72" fmla="*/ 6909058 w 7918980"/>
              <a:gd name="connsiteY72" fmla="*/ 2296008 h 6858000"/>
              <a:gd name="connsiteX73" fmla="*/ 6901810 w 7918980"/>
              <a:gd name="connsiteY73" fmla="*/ 2305564 h 6858000"/>
              <a:gd name="connsiteX74" fmla="*/ 6904482 w 7918980"/>
              <a:gd name="connsiteY74" fmla="*/ 2320214 h 6858000"/>
              <a:gd name="connsiteX75" fmla="*/ 6891885 w 7918980"/>
              <a:gd name="connsiteY75" fmla="*/ 2417011 h 6858000"/>
              <a:gd name="connsiteX76" fmla="*/ 6884970 w 7918980"/>
              <a:gd name="connsiteY76" fmla="*/ 2454207 h 6858000"/>
              <a:gd name="connsiteX77" fmla="*/ 6882954 w 7918980"/>
              <a:gd name="connsiteY77" fmla="*/ 2487203 h 6858000"/>
              <a:gd name="connsiteX78" fmla="*/ 6871484 w 7918980"/>
              <a:gd name="connsiteY78" fmla="*/ 2512282 h 6858000"/>
              <a:gd name="connsiteX79" fmla="*/ 6872496 w 7918980"/>
              <a:gd name="connsiteY79" fmla="*/ 2514318 h 6858000"/>
              <a:gd name="connsiteX80" fmla="*/ 6898111 w 7918980"/>
              <a:gd name="connsiteY80" fmla="*/ 2574334 h 6858000"/>
              <a:gd name="connsiteX81" fmla="*/ 6897017 w 7918980"/>
              <a:gd name="connsiteY81" fmla="*/ 2579877 h 6858000"/>
              <a:gd name="connsiteX82" fmla="*/ 6897171 w 7918980"/>
              <a:gd name="connsiteY82" fmla="*/ 2608928 h 6858000"/>
              <a:gd name="connsiteX83" fmla="*/ 6896584 w 7918980"/>
              <a:gd name="connsiteY83" fmla="*/ 2613111 h 6858000"/>
              <a:gd name="connsiteX84" fmla="*/ 6888164 w 7918980"/>
              <a:gd name="connsiteY84" fmla="*/ 2621996 h 6858000"/>
              <a:gd name="connsiteX85" fmla="*/ 6890652 w 7918980"/>
              <a:gd name="connsiteY85" fmla="*/ 2634265 h 6858000"/>
              <a:gd name="connsiteX86" fmla="*/ 6882034 w 7918980"/>
              <a:gd name="connsiteY86" fmla="*/ 2647237 h 6858000"/>
              <a:gd name="connsiteX87" fmla="*/ 6888195 w 7918980"/>
              <a:gd name="connsiteY87" fmla="*/ 2650786 h 6858000"/>
              <a:gd name="connsiteX88" fmla="*/ 6894052 w 7918980"/>
              <a:gd name="connsiteY88" fmla="*/ 2661993 h 6858000"/>
              <a:gd name="connsiteX89" fmla="*/ 6885953 w 7918980"/>
              <a:gd name="connsiteY89" fmla="*/ 2670949 h 6858000"/>
              <a:gd name="connsiteX90" fmla="*/ 6880156 w 7918980"/>
              <a:gd name="connsiteY90" fmla="*/ 2690255 h 6858000"/>
              <a:gd name="connsiteX91" fmla="*/ 6881009 w 7918980"/>
              <a:gd name="connsiteY91" fmla="*/ 2695683 h 6858000"/>
              <a:gd name="connsiteX92" fmla="*/ 6870001 w 7918980"/>
              <a:gd name="connsiteY92" fmla="*/ 2713964 h 6858000"/>
              <a:gd name="connsiteX93" fmla="*/ 6864441 w 7918980"/>
              <a:gd name="connsiteY93" fmla="*/ 2730175 h 6858000"/>
              <a:gd name="connsiteX94" fmla="*/ 6875107 w 7918980"/>
              <a:gd name="connsiteY94" fmla="*/ 2763497 h 6858000"/>
              <a:gd name="connsiteX95" fmla="*/ 6837349 w 7918980"/>
              <a:gd name="connsiteY95" fmla="*/ 3051539 h 6858000"/>
              <a:gd name="connsiteX96" fmla="*/ 6835698 w 7918980"/>
              <a:gd name="connsiteY96" fmla="*/ 3060333 h 6858000"/>
              <a:gd name="connsiteX97" fmla="*/ 6837785 w 7918980"/>
              <a:gd name="connsiteY97" fmla="*/ 3065434 h 6858000"/>
              <a:gd name="connsiteX98" fmla="*/ 6834476 w 7918980"/>
              <a:gd name="connsiteY98" fmla="*/ 3066836 h 6858000"/>
              <a:gd name="connsiteX99" fmla="*/ 6831096 w 7918980"/>
              <a:gd name="connsiteY99" fmla="*/ 3084834 h 6858000"/>
              <a:gd name="connsiteX100" fmla="*/ 6831305 w 7918980"/>
              <a:gd name="connsiteY100" fmla="*/ 3097259 h 6858000"/>
              <a:gd name="connsiteX101" fmla="*/ 6828050 w 7918980"/>
              <a:gd name="connsiteY101" fmla="*/ 3101053 h 6858000"/>
              <a:gd name="connsiteX102" fmla="*/ 6827093 w 7918980"/>
              <a:gd name="connsiteY102" fmla="*/ 3106151 h 6858000"/>
              <a:gd name="connsiteX103" fmla="*/ 6833251 w 7918980"/>
              <a:gd name="connsiteY103" fmla="*/ 3116747 h 6858000"/>
              <a:gd name="connsiteX104" fmla="*/ 6825921 w 7918980"/>
              <a:gd name="connsiteY104" fmla="*/ 3151828 h 6858000"/>
              <a:gd name="connsiteX105" fmla="*/ 6825863 w 7918980"/>
              <a:gd name="connsiteY105" fmla="*/ 3180546 h 6858000"/>
              <a:gd name="connsiteX106" fmla="*/ 6839691 w 7918980"/>
              <a:gd name="connsiteY106" fmla="*/ 3258677 h 6858000"/>
              <a:gd name="connsiteX107" fmla="*/ 6840898 w 7918980"/>
              <a:gd name="connsiteY107" fmla="*/ 3262610 h 6858000"/>
              <a:gd name="connsiteX108" fmla="*/ 6834652 w 7918980"/>
              <a:gd name="connsiteY108" fmla="*/ 3277179 h 6858000"/>
              <a:gd name="connsiteX109" fmla="*/ 6832324 w 7918980"/>
              <a:gd name="connsiteY109" fmla="*/ 3278130 h 6858000"/>
              <a:gd name="connsiteX110" fmla="*/ 6849750 w 7918980"/>
              <a:gd name="connsiteY110" fmla="*/ 3325671 h 6858000"/>
              <a:gd name="connsiteX111" fmla="*/ 6847551 w 7918980"/>
              <a:gd name="connsiteY111" fmla="*/ 3332072 h 6858000"/>
              <a:gd name="connsiteX112" fmla="*/ 6864685 w 7918980"/>
              <a:gd name="connsiteY112" fmla="*/ 3362948 h 6858000"/>
              <a:gd name="connsiteX113" fmla="*/ 6870457 w 7918980"/>
              <a:gd name="connsiteY113" fmla="*/ 3378959 h 6858000"/>
              <a:gd name="connsiteX114" fmla="*/ 6883738 w 7918980"/>
              <a:gd name="connsiteY114" fmla="*/ 3407057 h 6858000"/>
              <a:gd name="connsiteX115" fmla="*/ 6881948 w 7918980"/>
              <a:gd name="connsiteY115" fmla="*/ 3409825 h 6858000"/>
              <a:gd name="connsiteX116" fmla="*/ 6885647 w 7918980"/>
              <a:gd name="connsiteY116" fmla="*/ 3415218 h 6858000"/>
              <a:gd name="connsiteX117" fmla="*/ 6883908 w 7918980"/>
              <a:gd name="connsiteY117" fmla="*/ 3419880 h 6858000"/>
              <a:gd name="connsiteX118" fmla="*/ 6885903 w 7918980"/>
              <a:gd name="connsiteY118" fmla="*/ 3424545 h 6858000"/>
              <a:gd name="connsiteX119" fmla="*/ 6887603 w 7918980"/>
              <a:gd name="connsiteY119" fmla="*/ 3476412 h 6858000"/>
              <a:gd name="connsiteX120" fmla="*/ 6892664 w 7918980"/>
              <a:gd name="connsiteY120" fmla="*/ 3486850 h 6858000"/>
              <a:gd name="connsiteX121" fmla="*/ 6886319 w 7918980"/>
              <a:gd name="connsiteY121" fmla="*/ 3496391 h 6858000"/>
              <a:gd name="connsiteX122" fmla="*/ 6893119 w 7918980"/>
              <a:gd name="connsiteY122" fmla="*/ 3531201 h 6858000"/>
              <a:gd name="connsiteX123" fmla="*/ 6902876 w 7918980"/>
              <a:gd name="connsiteY123" fmla="*/ 3542019 h 6858000"/>
              <a:gd name="connsiteX124" fmla="*/ 6910520 w 7918980"/>
              <a:gd name="connsiteY124" fmla="*/ 3552249 h 6858000"/>
              <a:gd name="connsiteX125" fmla="*/ 6910882 w 7918980"/>
              <a:gd name="connsiteY125" fmla="*/ 3553678 h 6858000"/>
              <a:gd name="connsiteX126" fmla="*/ 6914489 w 7918980"/>
              <a:gd name="connsiteY126" fmla="*/ 3568021 h 6858000"/>
              <a:gd name="connsiteX127" fmla="*/ 6914914 w 7918980"/>
              <a:gd name="connsiteY127" fmla="*/ 3569719 h 6858000"/>
              <a:gd name="connsiteX128" fmla="*/ 6912342 w 7918980"/>
              <a:gd name="connsiteY128" fmla="*/ 3586412 h 6858000"/>
              <a:gd name="connsiteX129" fmla="*/ 6915338 w 7918980"/>
              <a:gd name="connsiteY129" fmla="*/ 3597336 h 6858000"/>
              <a:gd name="connsiteX130" fmla="*/ 6907234 w 7918980"/>
              <a:gd name="connsiteY130" fmla="*/ 3606007 h 6858000"/>
              <a:gd name="connsiteX131" fmla="*/ 6907261 w 7918980"/>
              <a:gd name="connsiteY131" fmla="*/ 3641228 h 6858000"/>
              <a:gd name="connsiteX132" fmla="*/ 6914828 w 7918980"/>
              <a:gd name="connsiteY132" fmla="*/ 3653088 h 6858000"/>
              <a:gd name="connsiteX133" fmla="*/ 6920416 w 7918980"/>
              <a:gd name="connsiteY133" fmla="*/ 3664114 h 6858000"/>
              <a:gd name="connsiteX134" fmla="*/ 6920498 w 7918980"/>
              <a:gd name="connsiteY134" fmla="*/ 3665569 h 6858000"/>
              <a:gd name="connsiteX135" fmla="*/ 6922809 w 7918980"/>
              <a:gd name="connsiteY135" fmla="*/ 3707357 h 6858000"/>
              <a:gd name="connsiteX136" fmla="*/ 6937676 w 7918980"/>
              <a:gd name="connsiteY136" fmla="*/ 3778166 h 6858000"/>
              <a:gd name="connsiteX137" fmla="*/ 6958359 w 7918980"/>
              <a:gd name="connsiteY137" fmla="*/ 3878222 h 6858000"/>
              <a:gd name="connsiteX138" fmla="*/ 6953118 w 7918980"/>
              <a:gd name="connsiteY138" fmla="*/ 4048117 h 6858000"/>
              <a:gd name="connsiteX139" fmla="*/ 6913020 w 7918980"/>
              <a:gd name="connsiteY139" fmla="*/ 4219510 h 6858000"/>
              <a:gd name="connsiteX140" fmla="*/ 6915792 w 7918980"/>
              <a:gd name="connsiteY140" fmla="*/ 4411258 h 6858000"/>
              <a:gd name="connsiteX141" fmla="*/ 6907579 w 7918980"/>
              <a:gd name="connsiteY141" fmla="*/ 4488531 h 6858000"/>
              <a:gd name="connsiteX142" fmla="*/ 6907052 w 7918980"/>
              <a:gd name="connsiteY142" fmla="*/ 4539168 h 6858000"/>
              <a:gd name="connsiteX143" fmla="*/ 6891916 w 7918980"/>
              <a:gd name="connsiteY143" fmla="*/ 4625153 h 6858000"/>
              <a:gd name="connsiteX144" fmla="*/ 6882094 w 7918980"/>
              <a:gd name="connsiteY144" fmla="*/ 4733115 h 6858000"/>
              <a:gd name="connsiteX145" fmla="*/ 6860189 w 7918980"/>
              <a:gd name="connsiteY145" fmla="*/ 4844323 h 6858000"/>
              <a:gd name="connsiteX146" fmla="*/ 6843618 w 7918980"/>
              <a:gd name="connsiteY146" fmla="*/ 4877992 h 6858000"/>
              <a:gd name="connsiteX147" fmla="*/ 6829393 w 7918980"/>
              <a:gd name="connsiteY147" fmla="*/ 4925805 h 6858000"/>
              <a:gd name="connsiteX148" fmla="*/ 6794017 w 7918980"/>
              <a:gd name="connsiteY148" fmla="*/ 5009272 h 6858000"/>
              <a:gd name="connsiteX149" fmla="*/ 6786085 w 7918980"/>
              <a:gd name="connsiteY149" fmla="*/ 5111369 h 6858000"/>
              <a:gd name="connsiteX150" fmla="*/ 6799321 w 7918980"/>
              <a:gd name="connsiteY150" fmla="*/ 5210876 h 6858000"/>
              <a:gd name="connsiteX151" fmla="*/ 6803597 w 7918980"/>
              <a:gd name="connsiteY151" fmla="*/ 5269726 h 6858000"/>
              <a:gd name="connsiteX152" fmla="*/ 6820713 w 7918980"/>
              <a:gd name="connsiteY152" fmla="*/ 5464225 h 6858000"/>
              <a:gd name="connsiteX153" fmla="*/ 6824380 w 7918980"/>
              <a:gd name="connsiteY153" fmla="*/ 5594585 h 6858000"/>
              <a:gd name="connsiteX154" fmla="*/ 6806680 w 7918980"/>
              <a:gd name="connsiteY154" fmla="*/ 5667896 h 6858000"/>
              <a:gd name="connsiteX155" fmla="*/ 6791486 w 7918980"/>
              <a:gd name="connsiteY155" fmla="*/ 5769225 h 6858000"/>
              <a:gd name="connsiteX156" fmla="*/ 6792745 w 7918980"/>
              <a:gd name="connsiteY156" fmla="*/ 5823324 h 6858000"/>
              <a:gd name="connsiteX157" fmla="*/ 6789109 w 7918980"/>
              <a:gd name="connsiteY157" fmla="*/ 5862699 h 6858000"/>
              <a:gd name="connsiteX158" fmla="*/ 6793675 w 7918980"/>
              <a:gd name="connsiteY158" fmla="*/ 5906467 h 6858000"/>
              <a:gd name="connsiteX159" fmla="*/ 6814548 w 7918980"/>
              <a:gd name="connsiteY159" fmla="*/ 5939847 h 6858000"/>
              <a:gd name="connsiteX160" fmla="*/ 6809795 w 7918980"/>
              <a:gd name="connsiteY160" fmla="*/ 5973994 h 6858000"/>
              <a:gd name="connsiteX161" fmla="*/ 6810756 w 7918980"/>
              <a:gd name="connsiteY161" fmla="*/ 6089693 h 6858000"/>
              <a:gd name="connsiteX162" fmla="*/ 6814601 w 7918980"/>
              <a:gd name="connsiteY162" fmla="*/ 6224938 h 6858000"/>
              <a:gd name="connsiteX163" fmla="*/ 6840137 w 7918980"/>
              <a:gd name="connsiteY163" fmla="*/ 6370251 h 6858000"/>
              <a:gd name="connsiteX164" fmla="*/ 6863777 w 7918980"/>
              <a:gd name="connsiteY164" fmla="*/ 6541313 h 6858000"/>
              <a:gd name="connsiteX165" fmla="*/ 6868355 w 7918980"/>
              <a:gd name="connsiteY165" fmla="*/ 6640957 h 6858000"/>
              <a:gd name="connsiteX166" fmla="*/ 6881422 w 7918980"/>
              <a:gd name="connsiteY166" fmla="*/ 6705297 h 6858000"/>
              <a:gd name="connsiteX167" fmla="*/ 6894105 w 7918980"/>
              <a:gd name="connsiteY167" fmla="*/ 6759582 h 6858000"/>
              <a:gd name="connsiteX168" fmla="*/ 6892152 w 7918980"/>
              <a:gd name="connsiteY168" fmla="*/ 6817746 h 6858000"/>
              <a:gd name="connsiteX169" fmla="*/ 6895302 w 7918980"/>
              <a:gd name="connsiteY169" fmla="*/ 6843646 h 6858000"/>
              <a:gd name="connsiteX170" fmla="*/ 6914368 w 7918980"/>
              <a:gd name="connsiteY170" fmla="*/ 6857998 h 6858000"/>
              <a:gd name="connsiteX171" fmla="*/ 7549620 w 7918980"/>
              <a:gd name="connsiteY171" fmla="*/ 6857998 h 6858000"/>
              <a:gd name="connsiteX172" fmla="*/ 7918980 w 7918980"/>
              <a:gd name="connsiteY172" fmla="*/ 6857998 h 6858000"/>
              <a:gd name="connsiteX173" fmla="*/ 7918980 w 7918980"/>
              <a:gd name="connsiteY173" fmla="*/ 6858000 h 6858000"/>
              <a:gd name="connsiteX174" fmla="*/ 7549620 w 7918980"/>
              <a:gd name="connsiteY174" fmla="*/ 6858000 h 6858000"/>
              <a:gd name="connsiteX175" fmla="*/ 6658851 w 7918980"/>
              <a:gd name="connsiteY175" fmla="*/ 6858000 h 6858000"/>
              <a:gd name="connsiteX176" fmla="*/ 2092387 w 7918980"/>
              <a:gd name="connsiteY176" fmla="*/ 6858000 h 6858000"/>
              <a:gd name="connsiteX177" fmla="*/ 1822980 w 7918980"/>
              <a:gd name="connsiteY177" fmla="*/ 6858000 h 6858000"/>
              <a:gd name="connsiteX178" fmla="*/ 727500 w 7918980"/>
              <a:gd name="connsiteY178" fmla="*/ 6858000 h 6858000"/>
              <a:gd name="connsiteX179" fmla="*/ 504457 w 7918980"/>
              <a:gd name="connsiteY179" fmla="*/ 6858000 h 6858000"/>
              <a:gd name="connsiteX180" fmla="*/ 0 w 7918980"/>
              <a:gd name="connsiteY180" fmla="*/ 6858000 h 6858000"/>
              <a:gd name="connsiteX181" fmla="*/ 0 w 7918980"/>
              <a:gd name="connsiteY18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Lst>
            <a:rect l="l" t="t" r="r" b="b"/>
            <a:pathLst>
              <a:path w="7918980" h="6858000">
                <a:moveTo>
                  <a:pt x="0" y="0"/>
                </a:moveTo>
                <a:lnTo>
                  <a:pt x="504457" y="0"/>
                </a:lnTo>
                <a:lnTo>
                  <a:pt x="727500" y="0"/>
                </a:lnTo>
                <a:lnTo>
                  <a:pt x="1822980" y="0"/>
                </a:lnTo>
                <a:lnTo>
                  <a:pt x="2092387" y="0"/>
                </a:lnTo>
                <a:lnTo>
                  <a:pt x="7076514" y="0"/>
                </a:lnTo>
                <a:lnTo>
                  <a:pt x="7264525" y="0"/>
                </a:lnTo>
                <a:lnTo>
                  <a:pt x="7390497" y="0"/>
                </a:lnTo>
                <a:lnTo>
                  <a:pt x="7389918" y="1705"/>
                </a:lnTo>
                <a:cubicBezTo>
                  <a:pt x="7386106" y="8440"/>
                  <a:pt x="7381092" y="13784"/>
                  <a:pt x="7374574" y="17287"/>
                </a:cubicBezTo>
                <a:cubicBezTo>
                  <a:pt x="7385344" y="82036"/>
                  <a:pt x="7333329" y="69804"/>
                  <a:pt x="7368621" y="130336"/>
                </a:cubicBezTo>
                <a:cubicBezTo>
                  <a:pt x="7349933" y="117589"/>
                  <a:pt x="7359958" y="162458"/>
                  <a:pt x="7361269" y="187093"/>
                </a:cubicBezTo>
                <a:cubicBezTo>
                  <a:pt x="7359185" y="226511"/>
                  <a:pt x="7368702" y="205530"/>
                  <a:pt x="7368770" y="265704"/>
                </a:cubicBezTo>
                <a:cubicBezTo>
                  <a:pt x="7365276" y="317533"/>
                  <a:pt x="7366793" y="325288"/>
                  <a:pt x="7365293" y="354566"/>
                </a:cubicBezTo>
                <a:lnTo>
                  <a:pt x="7347106" y="472000"/>
                </a:lnTo>
                <a:lnTo>
                  <a:pt x="7345150" y="473782"/>
                </a:lnTo>
                <a:cubicBezTo>
                  <a:pt x="7340827" y="482008"/>
                  <a:pt x="7341662" y="487340"/>
                  <a:pt x="7344778" y="491380"/>
                </a:cubicBezTo>
                <a:lnTo>
                  <a:pt x="7359399" y="531675"/>
                </a:lnTo>
                <a:lnTo>
                  <a:pt x="7356415" y="536015"/>
                </a:lnTo>
                <a:lnTo>
                  <a:pt x="7361068" y="572092"/>
                </a:lnTo>
                <a:lnTo>
                  <a:pt x="7359041" y="572511"/>
                </a:lnTo>
                <a:cubicBezTo>
                  <a:pt x="7354591" y="574271"/>
                  <a:pt x="7351509" y="577121"/>
                  <a:pt x="7351198" y="582332"/>
                </a:cubicBezTo>
                <a:cubicBezTo>
                  <a:pt x="7320982" y="573171"/>
                  <a:pt x="7339242" y="585107"/>
                  <a:pt x="7340991" y="601285"/>
                </a:cubicBezTo>
                <a:cubicBezTo>
                  <a:pt x="7331818" y="617831"/>
                  <a:pt x="7303664" y="666964"/>
                  <a:pt x="7296154" y="681608"/>
                </a:cubicBezTo>
                <a:cubicBezTo>
                  <a:pt x="7296082" y="684122"/>
                  <a:pt x="7296013" y="686637"/>
                  <a:pt x="7295943" y="689151"/>
                </a:cubicBezTo>
                <a:lnTo>
                  <a:pt x="7295465" y="689289"/>
                </a:lnTo>
                <a:cubicBezTo>
                  <a:pt x="7294414" y="690905"/>
                  <a:pt x="7293966" y="693376"/>
                  <a:pt x="7294306" y="697222"/>
                </a:cubicBezTo>
                <a:cubicBezTo>
                  <a:pt x="7294586" y="703992"/>
                  <a:pt x="7294864" y="710761"/>
                  <a:pt x="7295144" y="717531"/>
                </a:cubicBezTo>
                <a:lnTo>
                  <a:pt x="7291871" y="722494"/>
                </a:lnTo>
                <a:lnTo>
                  <a:pt x="7286061" y="724368"/>
                </a:lnTo>
                <a:lnTo>
                  <a:pt x="7269961" y="752692"/>
                </a:lnTo>
                <a:cubicBezTo>
                  <a:pt x="7277671" y="764380"/>
                  <a:pt x="7245699" y="808083"/>
                  <a:pt x="7240170" y="816346"/>
                </a:cubicBezTo>
                <a:lnTo>
                  <a:pt x="7211938" y="889417"/>
                </a:lnTo>
                <a:cubicBezTo>
                  <a:pt x="7143471" y="969963"/>
                  <a:pt x="7144887" y="1005331"/>
                  <a:pt x="7130024" y="1063288"/>
                </a:cubicBezTo>
                <a:cubicBezTo>
                  <a:pt x="7136312" y="1111028"/>
                  <a:pt x="7140076" y="1110140"/>
                  <a:pt x="7126817" y="1157176"/>
                </a:cubicBezTo>
                <a:cubicBezTo>
                  <a:pt x="7124083" y="1192124"/>
                  <a:pt x="7124864" y="1197232"/>
                  <a:pt x="7109474" y="1210776"/>
                </a:cubicBezTo>
                <a:lnTo>
                  <a:pt x="7105443" y="1301993"/>
                </a:lnTo>
                <a:lnTo>
                  <a:pt x="7075215" y="1360879"/>
                </a:lnTo>
                <a:lnTo>
                  <a:pt x="7067477" y="1404045"/>
                </a:lnTo>
                <a:lnTo>
                  <a:pt x="7046803" y="1429568"/>
                </a:lnTo>
                <a:lnTo>
                  <a:pt x="7047831" y="1430305"/>
                </a:lnTo>
                <a:cubicBezTo>
                  <a:pt x="7049677" y="1432466"/>
                  <a:pt x="7037718" y="1459891"/>
                  <a:pt x="7035374" y="1463304"/>
                </a:cubicBezTo>
                <a:cubicBezTo>
                  <a:pt x="7032892" y="1477394"/>
                  <a:pt x="7036007" y="1501295"/>
                  <a:pt x="7032938" y="1514846"/>
                </a:cubicBezTo>
                <a:lnTo>
                  <a:pt x="7029397" y="1519731"/>
                </a:lnTo>
                <a:lnTo>
                  <a:pt x="7029620" y="1519929"/>
                </a:lnTo>
                <a:cubicBezTo>
                  <a:pt x="7029470" y="1521210"/>
                  <a:pt x="7032690" y="1543635"/>
                  <a:pt x="7030612" y="1546022"/>
                </a:cubicBezTo>
                <a:lnTo>
                  <a:pt x="7035010" y="1578752"/>
                </a:lnTo>
                <a:cubicBezTo>
                  <a:pt x="7029127" y="1605585"/>
                  <a:pt x="7049361" y="1622803"/>
                  <a:pt x="7026513" y="1647555"/>
                </a:cubicBezTo>
                <a:cubicBezTo>
                  <a:pt x="7021108" y="1672675"/>
                  <a:pt x="7026193" y="1694404"/>
                  <a:pt x="7013857" y="1715685"/>
                </a:cubicBezTo>
                <a:cubicBezTo>
                  <a:pt x="7019795" y="1724301"/>
                  <a:pt x="7021078" y="1732435"/>
                  <a:pt x="7007215" y="1740358"/>
                </a:cubicBezTo>
                <a:cubicBezTo>
                  <a:pt x="7005605" y="1763793"/>
                  <a:pt x="7021348" y="1769422"/>
                  <a:pt x="7004455" y="1784314"/>
                </a:cubicBezTo>
                <a:cubicBezTo>
                  <a:pt x="7028967" y="1797417"/>
                  <a:pt x="7018226" y="1798221"/>
                  <a:pt x="7008825" y="1804434"/>
                </a:cubicBezTo>
                <a:lnTo>
                  <a:pt x="7008048" y="1805316"/>
                </a:lnTo>
                <a:lnTo>
                  <a:pt x="7011573" y="1807109"/>
                </a:lnTo>
                <a:lnTo>
                  <a:pt x="7008900" y="1821003"/>
                </a:lnTo>
                <a:lnTo>
                  <a:pt x="7006523" y="1824832"/>
                </a:lnTo>
                <a:cubicBezTo>
                  <a:pt x="7005264" y="1827468"/>
                  <a:pt x="7004917" y="1829219"/>
                  <a:pt x="7005215" y="1830429"/>
                </a:cubicBezTo>
                <a:lnTo>
                  <a:pt x="7005505" y="1830569"/>
                </a:lnTo>
                <a:lnTo>
                  <a:pt x="7003643" y="1835810"/>
                </a:lnTo>
                <a:cubicBezTo>
                  <a:pt x="6999759" y="1844665"/>
                  <a:pt x="6995277" y="1853278"/>
                  <a:pt x="6990432" y="1861483"/>
                </a:cubicBezTo>
                <a:cubicBezTo>
                  <a:pt x="7002807" y="1866643"/>
                  <a:pt x="6989768" y="1884999"/>
                  <a:pt x="6997246" y="1892417"/>
                </a:cubicBezTo>
                <a:lnTo>
                  <a:pt x="7012242" y="1895114"/>
                </a:lnTo>
                <a:lnTo>
                  <a:pt x="7010080" y="1899379"/>
                </a:lnTo>
                <a:lnTo>
                  <a:pt x="7003451" y="1907867"/>
                </a:lnTo>
                <a:cubicBezTo>
                  <a:pt x="7002589" y="1909162"/>
                  <a:pt x="7002627" y="1909994"/>
                  <a:pt x="7004341" y="1910265"/>
                </a:cubicBezTo>
                <a:cubicBezTo>
                  <a:pt x="7003975" y="1914884"/>
                  <a:pt x="7000873" y="1930292"/>
                  <a:pt x="7001248" y="1935584"/>
                </a:cubicBezTo>
                <a:lnTo>
                  <a:pt x="7006599" y="1942021"/>
                </a:lnTo>
                <a:lnTo>
                  <a:pt x="6985020" y="1967551"/>
                </a:lnTo>
                <a:lnTo>
                  <a:pt x="6949577" y="2024270"/>
                </a:lnTo>
                <a:lnTo>
                  <a:pt x="6942508" y="2107942"/>
                </a:lnTo>
                <a:cubicBezTo>
                  <a:pt x="6912270" y="2138038"/>
                  <a:pt x="6933395" y="2159228"/>
                  <a:pt x="6933336" y="2193455"/>
                </a:cubicBezTo>
                <a:cubicBezTo>
                  <a:pt x="6924282" y="2220953"/>
                  <a:pt x="6933361" y="2224200"/>
                  <a:pt x="6927972" y="2260088"/>
                </a:cubicBezTo>
                <a:cubicBezTo>
                  <a:pt x="6923728" y="2275916"/>
                  <a:pt x="6917037" y="2285645"/>
                  <a:pt x="6909058" y="2296008"/>
                </a:cubicBezTo>
                <a:lnTo>
                  <a:pt x="6901810" y="2305564"/>
                </a:lnTo>
                <a:lnTo>
                  <a:pt x="6904482" y="2320214"/>
                </a:lnTo>
                <a:cubicBezTo>
                  <a:pt x="6902155" y="2355906"/>
                  <a:pt x="6895137" y="2394678"/>
                  <a:pt x="6891885" y="2417011"/>
                </a:cubicBezTo>
                <a:cubicBezTo>
                  <a:pt x="6880976" y="2426377"/>
                  <a:pt x="6897848" y="2456509"/>
                  <a:pt x="6884970" y="2454207"/>
                </a:cubicBezTo>
                <a:cubicBezTo>
                  <a:pt x="6890753" y="2464947"/>
                  <a:pt x="6887930" y="2476105"/>
                  <a:pt x="6882954" y="2487203"/>
                </a:cubicBezTo>
                <a:lnTo>
                  <a:pt x="6871484" y="2512282"/>
                </a:lnTo>
                <a:lnTo>
                  <a:pt x="6872496" y="2514318"/>
                </a:lnTo>
                <a:lnTo>
                  <a:pt x="6898111" y="2574334"/>
                </a:lnTo>
                <a:lnTo>
                  <a:pt x="6897017" y="2579877"/>
                </a:lnTo>
                <a:cubicBezTo>
                  <a:pt x="6896861" y="2585644"/>
                  <a:pt x="6897245" y="2603388"/>
                  <a:pt x="6897171" y="2608928"/>
                </a:cubicBezTo>
                <a:cubicBezTo>
                  <a:pt x="6896975" y="2610322"/>
                  <a:pt x="6896780" y="2611717"/>
                  <a:pt x="6896584" y="2613111"/>
                </a:cubicBezTo>
                <a:lnTo>
                  <a:pt x="6888164" y="2621996"/>
                </a:lnTo>
                <a:lnTo>
                  <a:pt x="6890652" y="2634265"/>
                </a:lnTo>
                <a:lnTo>
                  <a:pt x="6882034" y="2647237"/>
                </a:lnTo>
                <a:cubicBezTo>
                  <a:pt x="6884287" y="2648158"/>
                  <a:pt x="6886365" y="2649356"/>
                  <a:pt x="6888195" y="2650786"/>
                </a:cubicBezTo>
                <a:lnTo>
                  <a:pt x="6894052" y="2661993"/>
                </a:lnTo>
                <a:lnTo>
                  <a:pt x="6885953" y="2670949"/>
                </a:lnTo>
                <a:cubicBezTo>
                  <a:pt x="6898507" y="2672007"/>
                  <a:pt x="6883930" y="2681695"/>
                  <a:pt x="6880156" y="2690255"/>
                </a:cubicBezTo>
                <a:lnTo>
                  <a:pt x="6881009" y="2695683"/>
                </a:lnTo>
                <a:lnTo>
                  <a:pt x="6870001" y="2713964"/>
                </a:lnTo>
                <a:lnTo>
                  <a:pt x="6864441" y="2730175"/>
                </a:lnTo>
                <a:lnTo>
                  <a:pt x="6875107" y="2763497"/>
                </a:lnTo>
                <a:lnTo>
                  <a:pt x="6837349" y="3051539"/>
                </a:lnTo>
                <a:lnTo>
                  <a:pt x="6835698" y="3060333"/>
                </a:lnTo>
                <a:lnTo>
                  <a:pt x="6837785" y="3065434"/>
                </a:lnTo>
                <a:lnTo>
                  <a:pt x="6834476" y="3066836"/>
                </a:lnTo>
                <a:lnTo>
                  <a:pt x="6831096" y="3084834"/>
                </a:lnTo>
                <a:cubicBezTo>
                  <a:pt x="6831166" y="3088976"/>
                  <a:pt x="6831235" y="3093117"/>
                  <a:pt x="6831305" y="3097259"/>
                </a:cubicBezTo>
                <a:lnTo>
                  <a:pt x="6828050" y="3101053"/>
                </a:lnTo>
                <a:lnTo>
                  <a:pt x="6827093" y="3106151"/>
                </a:lnTo>
                <a:lnTo>
                  <a:pt x="6833251" y="3116747"/>
                </a:lnTo>
                <a:cubicBezTo>
                  <a:pt x="6834765" y="3127646"/>
                  <a:pt x="6821739" y="3134084"/>
                  <a:pt x="6825921" y="3151828"/>
                </a:cubicBezTo>
                <a:cubicBezTo>
                  <a:pt x="6833244" y="3163902"/>
                  <a:pt x="6834336" y="3171780"/>
                  <a:pt x="6825863" y="3180546"/>
                </a:cubicBezTo>
                <a:cubicBezTo>
                  <a:pt x="6861566" y="3236545"/>
                  <a:pt x="6826703" y="3210316"/>
                  <a:pt x="6839691" y="3258677"/>
                </a:cubicBezTo>
                <a:lnTo>
                  <a:pt x="6840898" y="3262610"/>
                </a:lnTo>
                <a:lnTo>
                  <a:pt x="6834652" y="3277179"/>
                </a:lnTo>
                <a:lnTo>
                  <a:pt x="6832324" y="3278130"/>
                </a:lnTo>
                <a:lnTo>
                  <a:pt x="6849750" y="3325671"/>
                </a:lnTo>
                <a:lnTo>
                  <a:pt x="6847551" y="3332072"/>
                </a:lnTo>
                <a:lnTo>
                  <a:pt x="6864685" y="3362948"/>
                </a:lnTo>
                <a:lnTo>
                  <a:pt x="6870457" y="3378959"/>
                </a:lnTo>
                <a:lnTo>
                  <a:pt x="6883738" y="3407057"/>
                </a:lnTo>
                <a:lnTo>
                  <a:pt x="6881948" y="3409825"/>
                </a:lnTo>
                <a:lnTo>
                  <a:pt x="6885647" y="3415218"/>
                </a:lnTo>
                <a:lnTo>
                  <a:pt x="6883908" y="3419880"/>
                </a:lnTo>
                <a:lnTo>
                  <a:pt x="6885903" y="3424545"/>
                </a:lnTo>
                <a:cubicBezTo>
                  <a:pt x="6886517" y="3433967"/>
                  <a:pt x="6886474" y="3466028"/>
                  <a:pt x="6887603" y="3476412"/>
                </a:cubicBezTo>
                <a:lnTo>
                  <a:pt x="6892664" y="3486850"/>
                </a:lnTo>
                <a:lnTo>
                  <a:pt x="6886319" y="3496391"/>
                </a:lnTo>
                <a:lnTo>
                  <a:pt x="6893119" y="3531201"/>
                </a:lnTo>
                <a:lnTo>
                  <a:pt x="6902876" y="3542019"/>
                </a:lnTo>
                <a:lnTo>
                  <a:pt x="6910520" y="3552249"/>
                </a:lnTo>
                <a:cubicBezTo>
                  <a:pt x="6910641" y="3552725"/>
                  <a:pt x="6910761" y="3553202"/>
                  <a:pt x="6910882" y="3553678"/>
                </a:cubicBezTo>
                <a:lnTo>
                  <a:pt x="6914489" y="3568021"/>
                </a:lnTo>
                <a:lnTo>
                  <a:pt x="6914914" y="3569719"/>
                </a:lnTo>
                <a:lnTo>
                  <a:pt x="6912342" y="3586412"/>
                </a:lnTo>
                <a:lnTo>
                  <a:pt x="6915338" y="3597336"/>
                </a:lnTo>
                <a:lnTo>
                  <a:pt x="6907234" y="3606007"/>
                </a:lnTo>
                <a:cubicBezTo>
                  <a:pt x="6907242" y="3617747"/>
                  <a:pt x="6907253" y="3629488"/>
                  <a:pt x="6907261" y="3641228"/>
                </a:cubicBezTo>
                <a:lnTo>
                  <a:pt x="6914828" y="3653088"/>
                </a:lnTo>
                <a:lnTo>
                  <a:pt x="6920416" y="3664114"/>
                </a:lnTo>
                <a:cubicBezTo>
                  <a:pt x="6920443" y="3664599"/>
                  <a:pt x="6920471" y="3665084"/>
                  <a:pt x="6920498" y="3665569"/>
                </a:cubicBezTo>
                <a:cubicBezTo>
                  <a:pt x="6920895" y="3672776"/>
                  <a:pt x="6919946" y="3688591"/>
                  <a:pt x="6922809" y="3707357"/>
                </a:cubicBezTo>
                <a:cubicBezTo>
                  <a:pt x="6923485" y="3724716"/>
                  <a:pt x="6941058" y="3760234"/>
                  <a:pt x="6937676" y="3778166"/>
                </a:cubicBezTo>
                <a:cubicBezTo>
                  <a:pt x="6964607" y="3845122"/>
                  <a:pt x="6948407" y="3821305"/>
                  <a:pt x="6958359" y="3878222"/>
                </a:cubicBezTo>
                <a:cubicBezTo>
                  <a:pt x="6984499" y="3905047"/>
                  <a:pt x="6948397" y="4015047"/>
                  <a:pt x="6953118" y="4048117"/>
                </a:cubicBezTo>
                <a:cubicBezTo>
                  <a:pt x="6904784" y="4192084"/>
                  <a:pt x="6919242" y="4158987"/>
                  <a:pt x="6913020" y="4219510"/>
                </a:cubicBezTo>
                <a:cubicBezTo>
                  <a:pt x="6927533" y="4280033"/>
                  <a:pt x="6888360" y="4345686"/>
                  <a:pt x="6915792" y="4411258"/>
                </a:cubicBezTo>
                <a:cubicBezTo>
                  <a:pt x="6913610" y="4437329"/>
                  <a:pt x="6906858" y="4473140"/>
                  <a:pt x="6907579" y="4488531"/>
                </a:cubicBezTo>
                <a:cubicBezTo>
                  <a:pt x="6907403" y="4505410"/>
                  <a:pt x="6907228" y="4522289"/>
                  <a:pt x="6907052" y="4539168"/>
                </a:cubicBezTo>
                <a:cubicBezTo>
                  <a:pt x="6895094" y="4567830"/>
                  <a:pt x="6887285" y="4588197"/>
                  <a:pt x="6891916" y="4625153"/>
                </a:cubicBezTo>
                <a:cubicBezTo>
                  <a:pt x="6900413" y="4662889"/>
                  <a:pt x="6888879" y="4679357"/>
                  <a:pt x="6882094" y="4733115"/>
                </a:cubicBezTo>
                <a:cubicBezTo>
                  <a:pt x="6891667" y="4752352"/>
                  <a:pt x="6878350" y="4832308"/>
                  <a:pt x="6860189" y="4844323"/>
                </a:cubicBezTo>
                <a:cubicBezTo>
                  <a:pt x="6856424" y="4857054"/>
                  <a:pt x="6863174" y="4871554"/>
                  <a:pt x="6843618" y="4877992"/>
                </a:cubicBezTo>
                <a:cubicBezTo>
                  <a:pt x="6820131" y="4888353"/>
                  <a:pt x="6857398" y="4931200"/>
                  <a:pt x="6829393" y="4925805"/>
                </a:cubicBezTo>
                <a:cubicBezTo>
                  <a:pt x="6854944" y="4956261"/>
                  <a:pt x="6805820" y="4982633"/>
                  <a:pt x="6794017" y="5009272"/>
                </a:cubicBezTo>
                <a:cubicBezTo>
                  <a:pt x="6796239" y="5034036"/>
                  <a:pt x="6791355" y="5053859"/>
                  <a:pt x="6786085" y="5111369"/>
                </a:cubicBezTo>
                <a:cubicBezTo>
                  <a:pt x="6796204" y="5141336"/>
                  <a:pt x="6760393" y="5161742"/>
                  <a:pt x="6799321" y="5210876"/>
                </a:cubicBezTo>
                <a:cubicBezTo>
                  <a:pt x="6795435" y="5212581"/>
                  <a:pt x="6800034" y="5227501"/>
                  <a:pt x="6803597" y="5269726"/>
                </a:cubicBezTo>
                <a:cubicBezTo>
                  <a:pt x="6807162" y="5311951"/>
                  <a:pt x="6813370" y="5400671"/>
                  <a:pt x="6820713" y="5464225"/>
                </a:cubicBezTo>
                <a:cubicBezTo>
                  <a:pt x="6824745" y="5536542"/>
                  <a:pt x="6813205" y="5517959"/>
                  <a:pt x="6824380" y="5594585"/>
                </a:cubicBezTo>
                <a:cubicBezTo>
                  <a:pt x="6822888" y="5619318"/>
                  <a:pt x="6797022" y="5647975"/>
                  <a:pt x="6806680" y="5667896"/>
                </a:cubicBezTo>
                <a:cubicBezTo>
                  <a:pt x="6799814" y="5696311"/>
                  <a:pt x="6798559" y="5738356"/>
                  <a:pt x="6791486" y="5769225"/>
                </a:cubicBezTo>
                <a:cubicBezTo>
                  <a:pt x="6791906" y="5787258"/>
                  <a:pt x="6792324" y="5805291"/>
                  <a:pt x="6792745" y="5823324"/>
                </a:cubicBezTo>
                <a:cubicBezTo>
                  <a:pt x="6789102" y="5853058"/>
                  <a:pt x="6788588" y="5838948"/>
                  <a:pt x="6789109" y="5862699"/>
                </a:cubicBezTo>
                <a:lnTo>
                  <a:pt x="6793675" y="5906467"/>
                </a:lnTo>
                <a:lnTo>
                  <a:pt x="6814548" y="5939847"/>
                </a:lnTo>
                <a:cubicBezTo>
                  <a:pt x="6821828" y="5955713"/>
                  <a:pt x="6797711" y="5940131"/>
                  <a:pt x="6809795" y="5973994"/>
                </a:cubicBezTo>
                <a:cubicBezTo>
                  <a:pt x="6784167" y="5997051"/>
                  <a:pt x="6806424" y="6032039"/>
                  <a:pt x="6810756" y="6089693"/>
                </a:cubicBezTo>
                <a:lnTo>
                  <a:pt x="6814601" y="6224938"/>
                </a:lnTo>
                <a:cubicBezTo>
                  <a:pt x="6811422" y="6270972"/>
                  <a:pt x="6831942" y="6317522"/>
                  <a:pt x="6840137" y="6370251"/>
                </a:cubicBezTo>
                <a:cubicBezTo>
                  <a:pt x="6848333" y="6422980"/>
                  <a:pt x="6862918" y="6490855"/>
                  <a:pt x="6863777" y="6541313"/>
                </a:cubicBezTo>
                <a:cubicBezTo>
                  <a:pt x="6862878" y="6576319"/>
                  <a:pt x="6854892" y="6591883"/>
                  <a:pt x="6868355" y="6640957"/>
                </a:cubicBezTo>
                <a:cubicBezTo>
                  <a:pt x="6880485" y="6669536"/>
                  <a:pt x="6875256" y="6675394"/>
                  <a:pt x="6881422" y="6705297"/>
                </a:cubicBezTo>
                <a:cubicBezTo>
                  <a:pt x="6880347" y="6727133"/>
                  <a:pt x="6890881" y="6732087"/>
                  <a:pt x="6894105" y="6759582"/>
                </a:cubicBezTo>
                <a:cubicBezTo>
                  <a:pt x="6878594" y="6796071"/>
                  <a:pt x="6874636" y="6769544"/>
                  <a:pt x="6892152" y="6817746"/>
                </a:cubicBezTo>
                <a:cubicBezTo>
                  <a:pt x="6883936" y="6828354"/>
                  <a:pt x="6887505" y="6836369"/>
                  <a:pt x="6895302" y="6843646"/>
                </a:cubicBezTo>
                <a:lnTo>
                  <a:pt x="6914368" y="6857998"/>
                </a:lnTo>
                <a:lnTo>
                  <a:pt x="7549620" y="6857998"/>
                </a:lnTo>
                <a:lnTo>
                  <a:pt x="7918980" y="6857998"/>
                </a:lnTo>
                <a:lnTo>
                  <a:pt x="7918980" y="6858000"/>
                </a:lnTo>
                <a:lnTo>
                  <a:pt x="7549620" y="6858000"/>
                </a:lnTo>
                <a:lnTo>
                  <a:pt x="6658851" y="6858000"/>
                </a:lnTo>
                <a:lnTo>
                  <a:pt x="2092387" y="6858000"/>
                </a:lnTo>
                <a:lnTo>
                  <a:pt x="1822980" y="6858000"/>
                </a:lnTo>
                <a:lnTo>
                  <a:pt x="727500" y="6858000"/>
                </a:lnTo>
                <a:lnTo>
                  <a:pt x="504457" y="6858000"/>
                </a:lnTo>
                <a:lnTo>
                  <a:pt x="0" y="6858000"/>
                </a:lnTo>
                <a:lnTo>
                  <a:pt x="0" y="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C4898B8-F86E-E9FF-4CBD-954C7F35581C}"/>
              </a:ext>
            </a:extLst>
          </p:cNvPr>
          <p:cNvSpPr>
            <a:spLocks noGrp="1"/>
          </p:cNvSpPr>
          <p:nvPr>
            <p:ph type="title"/>
          </p:nvPr>
        </p:nvSpPr>
        <p:spPr>
          <a:xfrm>
            <a:off x="1137033" y="609600"/>
            <a:ext cx="5243295" cy="1330840"/>
          </a:xfrm>
        </p:spPr>
        <p:txBody>
          <a:bodyPr vert="horz" lIns="91440" tIns="45720" rIns="91440" bIns="45720" rtlCol="0" anchor="ctr">
            <a:normAutofit/>
          </a:bodyPr>
          <a:lstStyle/>
          <a:p>
            <a:r>
              <a:rPr lang="en-US" sz="4100" kern="1200">
                <a:solidFill>
                  <a:schemeClr val="tx1"/>
                </a:solidFill>
                <a:latin typeface="+mj-lt"/>
                <a:ea typeface="+mj-ea"/>
                <a:cs typeface="+mj-cs"/>
              </a:rPr>
              <a:t>                       Restoration of Normal Movement </a:t>
            </a:r>
          </a:p>
          <a:p>
            <a:endParaRPr lang="en-US" sz="4100" kern="1200">
              <a:solidFill>
                <a:schemeClr val="tx1"/>
              </a:solidFill>
              <a:latin typeface="+mj-lt"/>
              <a:ea typeface="+mj-ea"/>
              <a:cs typeface="+mj-cs"/>
            </a:endParaRPr>
          </a:p>
        </p:txBody>
      </p:sp>
      <p:sp>
        <p:nvSpPr>
          <p:cNvPr id="3" name="Content Placeholder 2">
            <a:extLst>
              <a:ext uri="{FF2B5EF4-FFF2-40B4-BE49-F238E27FC236}">
                <a16:creationId xmlns:a16="http://schemas.microsoft.com/office/drawing/2014/main" id="{76778947-1B5B-FC29-D89F-9600F0AE0C89}"/>
              </a:ext>
            </a:extLst>
          </p:cNvPr>
          <p:cNvSpPr>
            <a:spLocks noGrp="1"/>
          </p:cNvSpPr>
          <p:nvPr>
            <p:ph idx="1"/>
          </p:nvPr>
        </p:nvSpPr>
        <p:spPr>
          <a:xfrm>
            <a:off x="440478" y="1939097"/>
            <a:ext cx="6353003" cy="3908585"/>
          </a:xfrm>
        </p:spPr>
        <p:txBody>
          <a:bodyPr vert="horz" lIns="91440" tIns="45720" rIns="91440" bIns="45720" rtlCol="0" anchor="t">
            <a:normAutofit/>
          </a:bodyPr>
          <a:lstStyle/>
          <a:p>
            <a:r>
              <a:rPr lang="en-US" sz="1400"/>
              <a:t>Passive, Active, Prolonged, and Assisted Methods</a:t>
            </a:r>
          </a:p>
          <a:p>
            <a:r>
              <a:rPr lang="en-US" sz="1400"/>
              <a:t>Rehabilitation should begin as early as three days after the injury occurs.</a:t>
            </a:r>
          </a:p>
          <a:p>
            <a:r>
              <a:rPr lang="en-US" sz="1400"/>
              <a:t>To restore passive movement, it should be done within pain limit. This can involve the therapist moving the foot or the client using a towel, this is done to assist in passive movement and restore mobility.</a:t>
            </a:r>
          </a:p>
          <a:p>
            <a:r>
              <a:rPr lang="en-US" sz="1400"/>
              <a:t>Active movement should also be performed within the pain limit, where the client moves the foot independently, without assistance from a towel or therapist, to help restore strength.</a:t>
            </a:r>
          </a:p>
          <a:p>
            <a:r>
              <a:rPr lang="en-US" sz="1400"/>
              <a:t>Prolonged stretching involves holding stretches once both active and passive movements have been performed and pain has been reduced. This technique aims to lengthen the anterior talofibular ligament (ATFL).</a:t>
            </a:r>
          </a:p>
          <a:p>
            <a:r>
              <a:rPr lang="en-US" sz="1400"/>
              <a:t>Assisted methods involve using equipment such as bands or towels to movement and hold stretches. These techniques can help clients perform movements they are unable to do on their own.</a:t>
            </a:r>
          </a:p>
          <a:p>
            <a:r>
              <a:rPr lang="en-US" sz="1100"/>
              <a:t>(</a:t>
            </a:r>
            <a:r>
              <a:rPr lang="en-US" sz="1100" err="1"/>
              <a:t>Palermi</a:t>
            </a:r>
            <a:r>
              <a:rPr lang="en-US" sz="1100"/>
              <a:t>, S., et al 2021).</a:t>
            </a:r>
          </a:p>
        </p:txBody>
      </p:sp>
      <p:pic>
        <p:nvPicPr>
          <p:cNvPr id="4" name="Picture 3" descr="A diagram of a foot&#10;&#10;AI-generated content may be incorrect.">
            <a:extLst>
              <a:ext uri="{FF2B5EF4-FFF2-40B4-BE49-F238E27FC236}">
                <a16:creationId xmlns:a16="http://schemas.microsoft.com/office/drawing/2014/main" id="{CABEE83F-E65D-C6A5-D403-F4B1410B3A95}"/>
              </a:ext>
            </a:extLst>
          </p:cNvPr>
          <p:cNvPicPr>
            <a:picLocks noChangeAspect="1"/>
          </p:cNvPicPr>
          <p:nvPr/>
        </p:nvPicPr>
        <p:blipFill>
          <a:blip r:embed="rId2"/>
          <a:stretch>
            <a:fillRect/>
          </a:stretch>
        </p:blipFill>
        <p:spPr>
          <a:xfrm>
            <a:off x="7756450" y="821782"/>
            <a:ext cx="3689210" cy="5214431"/>
          </a:xfrm>
          <a:prstGeom prst="rect">
            <a:avLst/>
          </a:prstGeom>
        </p:spPr>
      </p:pic>
      <p:sp>
        <p:nvSpPr>
          <p:cNvPr id="15" name="Rectangle 6">
            <a:extLst>
              <a:ext uri="{FF2B5EF4-FFF2-40B4-BE49-F238E27FC236}">
                <a16:creationId xmlns:a16="http://schemas.microsoft.com/office/drawing/2014/main" id="{5B1C0F75-E7F7-4B02-A77F-5EABD7CBD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64090" y="6128733"/>
            <a:ext cx="1367625"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5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832646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F36A63-C2D1-80E7-8D45-C2D0F2CFC6F5}"/>
              </a:ext>
            </a:extLst>
          </p:cNvPr>
          <p:cNvSpPr>
            <a:spLocks noGrp="1"/>
          </p:cNvSpPr>
          <p:nvPr>
            <p:ph type="title"/>
          </p:nvPr>
        </p:nvSpPr>
        <p:spPr>
          <a:xfrm>
            <a:off x="5868557" y="1138036"/>
            <a:ext cx="5444382" cy="1402470"/>
          </a:xfrm>
        </p:spPr>
        <p:txBody>
          <a:bodyPr anchor="t">
            <a:normAutofit/>
          </a:bodyPr>
          <a:lstStyle/>
          <a:p>
            <a:r>
              <a:rPr lang="en-US" sz="3200"/>
              <a:t>                                                    Hydrotherapy</a:t>
            </a:r>
          </a:p>
        </p:txBody>
      </p:sp>
      <p:pic>
        <p:nvPicPr>
          <p:cNvPr id="5" name="Picture 4" descr="A hand on the water creating ripples">
            <a:extLst>
              <a:ext uri="{FF2B5EF4-FFF2-40B4-BE49-F238E27FC236}">
                <a16:creationId xmlns:a16="http://schemas.microsoft.com/office/drawing/2014/main" id="{9C7FF2DA-EED3-471A-0D55-D314B6771858}"/>
              </a:ext>
            </a:extLst>
          </p:cNvPr>
          <p:cNvPicPr>
            <a:picLocks noChangeAspect="1"/>
          </p:cNvPicPr>
          <p:nvPr/>
        </p:nvPicPr>
        <p:blipFill>
          <a:blip r:embed="rId2"/>
          <a:srcRect l="48352" r="1584" b="-3"/>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591C400-52A6-D968-D8DA-8B9C12D63520}"/>
              </a:ext>
            </a:extLst>
          </p:cNvPr>
          <p:cNvSpPr>
            <a:spLocks noGrp="1"/>
          </p:cNvSpPr>
          <p:nvPr>
            <p:ph idx="1"/>
          </p:nvPr>
        </p:nvSpPr>
        <p:spPr>
          <a:xfrm>
            <a:off x="5868557" y="2551176"/>
            <a:ext cx="5444382" cy="3591207"/>
          </a:xfrm>
        </p:spPr>
        <p:txBody>
          <a:bodyPr vert="horz" lIns="91440" tIns="45720" rIns="91440" bIns="45720" rtlCol="0" anchor="t">
            <a:normAutofit lnSpcReduction="10000"/>
          </a:bodyPr>
          <a:lstStyle/>
          <a:p>
            <a:r>
              <a:rPr lang="en-US" sz="1400">
                <a:ea typeface="+mn-lt"/>
                <a:cs typeface="+mn-lt"/>
              </a:rPr>
              <a:t>Reduced Impact on Joints: Water buoyancy reduces weight-bearing stress, allowing movement with lower joint load.</a:t>
            </a:r>
            <a:endParaRPr lang="en-US" sz="1400"/>
          </a:p>
          <a:p>
            <a:r>
              <a:rPr lang="en-US" sz="1400">
                <a:ea typeface="+mn-lt"/>
                <a:cs typeface="+mn-lt"/>
              </a:rPr>
              <a:t>Improved Circulation: Water pressure can help improve blood flow and reduce swelling in the injured area.</a:t>
            </a:r>
            <a:endParaRPr lang="en-US" sz="1400"/>
          </a:p>
          <a:p>
            <a:r>
              <a:rPr lang="en-US" sz="1400">
                <a:ea typeface="+mn-lt"/>
                <a:cs typeface="+mn-lt"/>
              </a:rPr>
              <a:t>Muscle Strengthening: Resistance of water provides a low-impact way to strengthen muscles without overloading the injured ligament.</a:t>
            </a:r>
            <a:endParaRPr lang="en-US" sz="1400"/>
          </a:p>
          <a:p>
            <a:r>
              <a:rPr lang="en-US" sz="1400">
                <a:ea typeface="+mn-lt"/>
                <a:cs typeface="+mn-lt"/>
              </a:rPr>
              <a:t>Enhanced Flexibility: Water's warmth can promote muscle relaxation and improve range of motion.</a:t>
            </a:r>
            <a:endParaRPr lang="en-US" sz="1400"/>
          </a:p>
          <a:p>
            <a:r>
              <a:rPr lang="en-US" sz="1400">
                <a:latin typeface="Aptos"/>
                <a:cs typeface="Arial"/>
              </a:rPr>
              <a:t>The depth of the water, waist  </a:t>
            </a:r>
            <a:r>
              <a:rPr lang="en-US" sz="1400" err="1">
                <a:latin typeface="Aptos"/>
                <a:cs typeface="Arial"/>
              </a:rPr>
              <a:t>hight</a:t>
            </a:r>
            <a:r>
              <a:rPr lang="en-US" sz="1400">
                <a:latin typeface="Aptos"/>
                <a:cs typeface="Arial"/>
              </a:rPr>
              <a:t> weight bearing, good for reducing </a:t>
            </a:r>
            <a:r>
              <a:rPr lang="en-US" sz="1400" err="1">
                <a:latin typeface="Aptos"/>
                <a:cs typeface="Arial"/>
              </a:rPr>
              <a:t>sress</a:t>
            </a:r>
            <a:r>
              <a:rPr lang="en-US" sz="1400">
                <a:latin typeface="Aptos"/>
                <a:cs typeface="Arial"/>
              </a:rPr>
              <a:t> on the </a:t>
            </a:r>
            <a:r>
              <a:rPr lang="en-US" sz="1400" err="1">
                <a:latin typeface="Aptos"/>
                <a:cs typeface="Arial"/>
              </a:rPr>
              <a:t>lihament</a:t>
            </a:r>
            <a:r>
              <a:rPr lang="en-US" sz="1400">
                <a:latin typeface="Aptos"/>
                <a:cs typeface="Arial"/>
              </a:rPr>
              <a:t>, </a:t>
            </a:r>
            <a:r>
              <a:rPr lang="en-US" sz="1400" err="1">
                <a:latin typeface="Aptos"/>
                <a:cs typeface="Arial"/>
              </a:rPr>
              <a:t>wasit</a:t>
            </a:r>
            <a:r>
              <a:rPr lang="en-US" sz="1400">
                <a:latin typeface="Aptos"/>
                <a:cs typeface="Arial"/>
              </a:rPr>
              <a:t> to </a:t>
            </a:r>
            <a:r>
              <a:rPr lang="en-US" sz="1400" err="1">
                <a:latin typeface="Aptos"/>
                <a:cs typeface="Arial"/>
              </a:rPr>
              <a:t>chet</a:t>
            </a:r>
            <a:r>
              <a:rPr lang="en-US" sz="1400">
                <a:latin typeface="Aptos"/>
                <a:cs typeface="Arial"/>
              </a:rPr>
              <a:t> strength and endurance, the increases resistance build strength and </a:t>
            </a:r>
            <a:r>
              <a:rPr lang="en-US" sz="1400" err="1">
                <a:latin typeface="Aptos"/>
                <a:cs typeface="Arial"/>
              </a:rPr>
              <a:t>aslo</a:t>
            </a:r>
            <a:r>
              <a:rPr lang="en-US" sz="1400">
                <a:latin typeface="Aptos"/>
                <a:cs typeface="Arial"/>
              </a:rPr>
              <a:t> helping to reduce the stress on the ligament </a:t>
            </a:r>
          </a:p>
          <a:p>
            <a:r>
              <a:rPr lang="en-US" sz="1400">
                <a:latin typeface="Aptos"/>
                <a:cs typeface="Arial"/>
              </a:rPr>
              <a:t>Exercises for ATFL walking, lunges, calf raisees.</a:t>
            </a:r>
          </a:p>
          <a:p>
            <a:pPr marL="0" indent="0">
              <a:buNone/>
            </a:pPr>
            <a:r>
              <a:rPr lang="en-US" sz="1400">
                <a:latin typeface="Aptos"/>
                <a:cs typeface="Arial"/>
              </a:rPr>
              <a:t>                                                                                                                                                                          (BHAT, I. NAJIB, A  2023)</a:t>
            </a:r>
          </a:p>
          <a:p>
            <a:endParaRPr lang="en-US" sz="1400">
              <a:latin typeface="Arial"/>
              <a:cs typeface="Arial"/>
            </a:endParaRPr>
          </a:p>
          <a:p>
            <a:endParaRPr lang="en-US" sz="1400"/>
          </a:p>
        </p:txBody>
      </p:sp>
    </p:spTree>
    <p:extLst>
      <p:ext uri="{BB962C8B-B14F-4D97-AF65-F5344CB8AC3E}">
        <p14:creationId xmlns:p14="http://schemas.microsoft.com/office/powerpoint/2010/main" val="8227520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2B556-4D39-3A72-FC7E-C96199ED37FA}"/>
              </a:ext>
            </a:extLst>
          </p:cNvPr>
          <p:cNvSpPr>
            <a:spLocks noGrp="1"/>
          </p:cNvSpPr>
          <p:nvPr>
            <p:ph type="title"/>
          </p:nvPr>
        </p:nvSpPr>
        <p:spPr/>
        <p:txBody>
          <a:bodyPr>
            <a:normAutofit/>
          </a:bodyPr>
          <a:lstStyle/>
          <a:p>
            <a:r>
              <a:rPr lang="en-US" sz="3200">
                <a:latin typeface="Arial"/>
                <a:cs typeface="Arial"/>
              </a:rPr>
              <a:t>          Isometric, Concentric and Eccentric Strength</a:t>
            </a:r>
            <a:endParaRPr lang="en-US" sz="3200"/>
          </a:p>
        </p:txBody>
      </p:sp>
      <p:sp>
        <p:nvSpPr>
          <p:cNvPr id="3" name="Content Placeholder 2">
            <a:extLst>
              <a:ext uri="{FF2B5EF4-FFF2-40B4-BE49-F238E27FC236}">
                <a16:creationId xmlns:a16="http://schemas.microsoft.com/office/drawing/2014/main" id="{CD6F5CAD-041B-CAE5-C230-6EB6881A2E66}"/>
              </a:ext>
            </a:extLst>
          </p:cNvPr>
          <p:cNvSpPr>
            <a:spLocks noGrp="1"/>
          </p:cNvSpPr>
          <p:nvPr>
            <p:ph idx="1"/>
          </p:nvPr>
        </p:nvSpPr>
        <p:spPr/>
        <p:txBody>
          <a:bodyPr vert="horz" lIns="91440" tIns="45720" rIns="91440" bIns="45720" rtlCol="0" anchor="t">
            <a:normAutofit/>
          </a:bodyPr>
          <a:lstStyle/>
          <a:p>
            <a:r>
              <a:rPr lang="en-US" b="1">
                <a:ea typeface="+mn-lt"/>
                <a:cs typeface="+mn-lt"/>
              </a:rPr>
              <a:t>Isometric exercises</a:t>
            </a:r>
            <a:r>
              <a:rPr lang="en-US">
                <a:ea typeface="+mn-lt"/>
                <a:cs typeface="+mn-lt"/>
              </a:rPr>
              <a:t>: Muscle contracts without changing length, stabilizing the joint (</a:t>
            </a:r>
            <a:r>
              <a:rPr lang="en-US">
                <a:solidFill>
                  <a:srgbClr val="222222"/>
                </a:solidFill>
                <a:latin typeface="Aptos"/>
                <a:ea typeface="+mn-lt"/>
                <a:cs typeface="Arial"/>
              </a:rPr>
              <a:t>Berardi, G., et al 2021).</a:t>
            </a:r>
            <a:endParaRPr lang="en-US">
              <a:latin typeface="Aptos"/>
            </a:endParaRPr>
          </a:p>
          <a:p>
            <a:endParaRPr lang="en-US">
              <a:solidFill>
                <a:srgbClr val="222222"/>
              </a:solidFill>
              <a:latin typeface="Aptos"/>
              <a:cs typeface="Arial"/>
            </a:endParaRPr>
          </a:p>
          <a:p>
            <a:endParaRPr lang="en-US">
              <a:solidFill>
                <a:srgbClr val="222222"/>
              </a:solidFill>
              <a:cs typeface="Arial"/>
            </a:endParaRPr>
          </a:p>
          <a:p>
            <a:pPr marL="0" indent="0">
              <a:buNone/>
            </a:pPr>
            <a:endParaRPr lang="en-US">
              <a:solidFill>
                <a:srgbClr val="222222"/>
              </a:solidFill>
              <a:latin typeface="Aptos" panose="020B0004020202020204"/>
              <a:cs typeface="Arial"/>
            </a:endParaRPr>
          </a:p>
          <a:p>
            <a:endParaRPr lang="en-US">
              <a:solidFill>
                <a:srgbClr val="000000"/>
              </a:solidFill>
              <a:latin typeface="Aptos" panose="020B0004020202020204"/>
              <a:cs typeface="Arial"/>
            </a:endParaRPr>
          </a:p>
          <a:p>
            <a:pPr marL="0" indent="0">
              <a:buNone/>
            </a:pPr>
            <a:endParaRPr lang="en-US" sz="1000">
              <a:solidFill>
                <a:srgbClr val="222222"/>
              </a:solidFill>
              <a:latin typeface="Arial"/>
              <a:cs typeface="Arial"/>
            </a:endParaRPr>
          </a:p>
          <a:p>
            <a:endParaRPr lang="en-US"/>
          </a:p>
        </p:txBody>
      </p:sp>
    </p:spTree>
    <p:extLst>
      <p:ext uri="{BB962C8B-B14F-4D97-AF65-F5344CB8AC3E}">
        <p14:creationId xmlns:p14="http://schemas.microsoft.com/office/powerpoint/2010/main" val="14125748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1FF97F-5F34-B093-7632-E89805B6DA48}"/>
              </a:ext>
            </a:extLst>
          </p:cNvPr>
          <p:cNvSpPr>
            <a:spLocks noGrp="1"/>
          </p:cNvSpPr>
          <p:nvPr>
            <p:ph type="title"/>
          </p:nvPr>
        </p:nvSpPr>
        <p:spPr/>
        <p:txBody>
          <a:bodyPr/>
          <a:lstStyle/>
          <a:p>
            <a:r>
              <a:rPr lang="en-US" sz="3200">
                <a:latin typeface="Arial"/>
                <a:cs typeface="Arial"/>
              </a:rPr>
              <a:t>Isometric, Concentric and Eccentric Strength</a:t>
            </a:r>
            <a:endParaRPr lang="en-US"/>
          </a:p>
        </p:txBody>
      </p:sp>
      <p:sp>
        <p:nvSpPr>
          <p:cNvPr id="3" name="Content Placeholder 2">
            <a:extLst>
              <a:ext uri="{FF2B5EF4-FFF2-40B4-BE49-F238E27FC236}">
                <a16:creationId xmlns:a16="http://schemas.microsoft.com/office/drawing/2014/main" id="{876A9AF0-4FA8-1161-FD1A-E6835278D765}"/>
              </a:ext>
            </a:extLst>
          </p:cNvPr>
          <p:cNvSpPr>
            <a:spLocks noGrp="1"/>
          </p:cNvSpPr>
          <p:nvPr>
            <p:ph idx="1"/>
          </p:nvPr>
        </p:nvSpPr>
        <p:spPr/>
        <p:txBody>
          <a:bodyPr vert="horz" lIns="91440" tIns="45720" rIns="91440" bIns="45720" rtlCol="0" anchor="t">
            <a:normAutofit/>
          </a:bodyPr>
          <a:lstStyle/>
          <a:p>
            <a:r>
              <a:rPr lang="en-US" b="1"/>
              <a:t>Concentric exercises</a:t>
            </a:r>
            <a:r>
              <a:rPr lang="en-US"/>
              <a:t>: Muscle shortens as it contracts to produce movement (</a:t>
            </a:r>
            <a:r>
              <a:rPr lang="en-US">
                <a:solidFill>
                  <a:srgbClr val="222222"/>
                </a:solidFill>
              </a:rPr>
              <a:t>Berardi, G., et al 2021).</a:t>
            </a:r>
            <a:endParaRPr lang="en-US"/>
          </a:p>
        </p:txBody>
      </p:sp>
    </p:spTree>
    <p:extLst>
      <p:ext uri="{BB962C8B-B14F-4D97-AF65-F5344CB8AC3E}">
        <p14:creationId xmlns:p14="http://schemas.microsoft.com/office/powerpoint/2010/main" val="30067285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8E10B-AAD5-67C1-1F86-AF53C5B4C05E}"/>
              </a:ext>
            </a:extLst>
          </p:cNvPr>
          <p:cNvSpPr>
            <a:spLocks noGrp="1"/>
          </p:cNvSpPr>
          <p:nvPr>
            <p:ph type="title"/>
          </p:nvPr>
        </p:nvSpPr>
        <p:spPr/>
        <p:txBody>
          <a:bodyPr/>
          <a:lstStyle/>
          <a:p>
            <a:r>
              <a:rPr lang="en-US" sz="3200">
                <a:latin typeface="Arial"/>
                <a:cs typeface="Arial"/>
              </a:rPr>
              <a:t>Isometric, Concentric and Eccentric Strength</a:t>
            </a:r>
            <a:endParaRPr lang="en-US"/>
          </a:p>
        </p:txBody>
      </p:sp>
      <p:sp>
        <p:nvSpPr>
          <p:cNvPr id="3" name="Content Placeholder 2">
            <a:extLst>
              <a:ext uri="{FF2B5EF4-FFF2-40B4-BE49-F238E27FC236}">
                <a16:creationId xmlns:a16="http://schemas.microsoft.com/office/drawing/2014/main" id="{A08231BB-D762-3FC4-A477-C19113F896A9}"/>
              </a:ext>
            </a:extLst>
          </p:cNvPr>
          <p:cNvSpPr>
            <a:spLocks noGrp="1"/>
          </p:cNvSpPr>
          <p:nvPr>
            <p:ph idx="1"/>
          </p:nvPr>
        </p:nvSpPr>
        <p:spPr/>
        <p:txBody>
          <a:bodyPr vert="horz" lIns="91440" tIns="45720" rIns="91440" bIns="45720" rtlCol="0" anchor="t">
            <a:normAutofit/>
          </a:bodyPr>
          <a:lstStyle/>
          <a:p>
            <a:r>
              <a:rPr lang="en-US" b="1"/>
              <a:t>Eccentric exercises</a:t>
            </a:r>
            <a:r>
              <a:rPr lang="en-US"/>
              <a:t>: Muscle lengthens while under tension, controlling joint movement (Lepley</a:t>
            </a:r>
            <a:r>
              <a:rPr lang="en-US">
                <a:solidFill>
                  <a:srgbClr val="222222"/>
                </a:solidFill>
              </a:rPr>
              <a:t>, L.K. et al 2023).</a:t>
            </a:r>
            <a:endParaRPr lang="en-US"/>
          </a:p>
        </p:txBody>
      </p:sp>
    </p:spTree>
    <p:extLst>
      <p:ext uri="{BB962C8B-B14F-4D97-AF65-F5344CB8AC3E}">
        <p14:creationId xmlns:p14="http://schemas.microsoft.com/office/powerpoint/2010/main" val="2785350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71A67-F6E9-9B70-5032-FD090230D545}"/>
              </a:ext>
            </a:extLst>
          </p:cNvPr>
          <p:cNvSpPr>
            <a:spLocks noGrp="1"/>
          </p:cNvSpPr>
          <p:nvPr>
            <p:ph type="title"/>
          </p:nvPr>
        </p:nvSpPr>
        <p:spPr>
          <a:xfrm>
            <a:off x="838200" y="4392002"/>
            <a:ext cx="10515600" cy="1325563"/>
          </a:xfrm>
        </p:spPr>
        <p:txBody>
          <a:bodyPr/>
          <a:lstStyle/>
          <a:p>
            <a:r>
              <a:rPr lang="en-US" sz="1800">
                <a:latin typeface="Aptos"/>
              </a:rPr>
              <a:t>                                                                                                                   (</a:t>
            </a:r>
            <a:r>
              <a:rPr lang="en-US" sz="1800">
                <a:solidFill>
                  <a:srgbClr val="222222"/>
                </a:solidFill>
                <a:latin typeface="Arial"/>
                <a:cs typeface="Arial"/>
              </a:rPr>
              <a:t>Lepley, L.K. et al 2023) </a:t>
            </a:r>
            <a:r>
              <a:rPr lang="en-US" sz="1800">
                <a:solidFill>
                  <a:srgbClr val="222222"/>
                </a:solidFill>
                <a:latin typeface="Aptos"/>
                <a:cs typeface="Arial"/>
              </a:rPr>
              <a:t>(</a:t>
            </a:r>
            <a:r>
              <a:rPr lang="en-US" sz="1800">
                <a:solidFill>
                  <a:srgbClr val="222222"/>
                </a:solidFill>
                <a:latin typeface="Arial"/>
                <a:cs typeface="Arial"/>
              </a:rPr>
              <a:t>Berardi, G., et al 2021).</a:t>
            </a:r>
            <a:endParaRPr lang="en-US" sz="1800"/>
          </a:p>
        </p:txBody>
      </p:sp>
      <p:graphicFrame>
        <p:nvGraphicFramePr>
          <p:cNvPr id="4" name="Content Placeholder 3">
            <a:extLst>
              <a:ext uri="{FF2B5EF4-FFF2-40B4-BE49-F238E27FC236}">
                <a16:creationId xmlns:a16="http://schemas.microsoft.com/office/drawing/2014/main" id="{61F8A8DE-8C3B-2B91-BF17-BF2972AC827D}"/>
              </a:ext>
            </a:extLst>
          </p:cNvPr>
          <p:cNvGraphicFramePr>
            <a:graphicFrameLocks noGrp="1"/>
          </p:cNvGraphicFramePr>
          <p:nvPr>
            <p:ph idx="1"/>
            <p:extLst>
              <p:ext uri="{D42A27DB-BD31-4B8C-83A1-F6EECF244321}">
                <p14:modId xmlns:p14="http://schemas.microsoft.com/office/powerpoint/2010/main" val="148472014"/>
              </p:ext>
            </p:extLst>
          </p:nvPr>
        </p:nvGraphicFramePr>
        <p:xfrm>
          <a:off x="838200" y="1825625"/>
          <a:ext cx="10515600" cy="2565400"/>
        </p:xfrm>
        <a:graphic>
          <a:graphicData uri="http://schemas.openxmlformats.org/drawingml/2006/table">
            <a:tbl>
              <a:tblPr firstRow="1" bandRow="1">
                <a:tableStyleId>{5C22544A-7EE6-4342-B048-85BDC9FD1C3A}</a:tableStyleId>
              </a:tblPr>
              <a:tblGrid>
                <a:gridCol w="2628900">
                  <a:extLst>
                    <a:ext uri="{9D8B030D-6E8A-4147-A177-3AD203B41FA5}">
                      <a16:colId xmlns:a16="http://schemas.microsoft.com/office/drawing/2014/main" val="3610657814"/>
                    </a:ext>
                  </a:extLst>
                </a:gridCol>
                <a:gridCol w="2628900">
                  <a:extLst>
                    <a:ext uri="{9D8B030D-6E8A-4147-A177-3AD203B41FA5}">
                      <a16:colId xmlns:a16="http://schemas.microsoft.com/office/drawing/2014/main" val="4010431054"/>
                    </a:ext>
                  </a:extLst>
                </a:gridCol>
                <a:gridCol w="2628900">
                  <a:extLst>
                    <a:ext uri="{9D8B030D-6E8A-4147-A177-3AD203B41FA5}">
                      <a16:colId xmlns:a16="http://schemas.microsoft.com/office/drawing/2014/main" val="4185372947"/>
                    </a:ext>
                  </a:extLst>
                </a:gridCol>
                <a:gridCol w="2628900">
                  <a:extLst>
                    <a:ext uri="{9D8B030D-6E8A-4147-A177-3AD203B41FA5}">
                      <a16:colId xmlns:a16="http://schemas.microsoft.com/office/drawing/2014/main" val="4182329100"/>
                    </a:ext>
                  </a:extLst>
                </a:gridCol>
              </a:tblGrid>
              <a:tr h="370840">
                <a:tc>
                  <a:txBody>
                    <a:bodyPr/>
                    <a:lstStyle/>
                    <a:p>
                      <a:pPr lvl="0">
                        <a:buNone/>
                      </a:pPr>
                      <a:r>
                        <a:rPr lang="en-US" sz="1800" b="0" i="0" u="none" strike="noStrike" noProof="0">
                          <a:latin typeface="Aptos"/>
                        </a:rPr>
                        <a:t>Strength Type</a:t>
                      </a:r>
                      <a:endParaRPr lang="en-US"/>
                    </a:p>
                  </a:txBody>
                  <a:tcPr/>
                </a:tc>
                <a:tc>
                  <a:txBody>
                    <a:bodyPr/>
                    <a:lstStyle/>
                    <a:p>
                      <a:pPr lvl="0">
                        <a:buNone/>
                      </a:pPr>
                      <a:r>
                        <a:rPr lang="en-US" sz="1800" b="0" i="0" u="none" strike="noStrike" noProof="0">
                          <a:latin typeface="Aptos"/>
                        </a:rPr>
                        <a:t>Muscle Action</a:t>
                      </a:r>
                      <a:endParaRPr lang="en-US"/>
                    </a:p>
                  </a:txBody>
                  <a:tcPr/>
                </a:tc>
                <a:tc>
                  <a:txBody>
                    <a:bodyPr/>
                    <a:lstStyle/>
                    <a:p>
                      <a:pPr lvl="0">
                        <a:buNone/>
                      </a:pPr>
                      <a:r>
                        <a:rPr lang="en-US" sz="1800" b="0" i="0" u="none" strike="noStrike" noProof="0">
                          <a:latin typeface="Aptos"/>
                        </a:rPr>
                        <a:t>Purpose</a:t>
                      </a:r>
                      <a:endParaRPr lang="en-US"/>
                    </a:p>
                  </a:txBody>
                  <a:tcPr/>
                </a:tc>
                <a:tc>
                  <a:txBody>
                    <a:bodyPr/>
                    <a:lstStyle/>
                    <a:p>
                      <a:pPr lvl="0">
                        <a:buNone/>
                      </a:pPr>
                      <a:r>
                        <a:rPr lang="en-US" sz="1800" b="0" i="0" u="none" strike="noStrike" noProof="0">
                          <a:latin typeface="Aptos"/>
                        </a:rPr>
                        <a:t>Example Exercises</a:t>
                      </a:r>
                      <a:endParaRPr lang="en-US"/>
                    </a:p>
                  </a:txBody>
                  <a:tcPr/>
                </a:tc>
                <a:extLst>
                  <a:ext uri="{0D108BD9-81ED-4DB2-BD59-A6C34878D82A}">
                    <a16:rowId xmlns:a16="http://schemas.microsoft.com/office/drawing/2014/main" val="4279893293"/>
                  </a:ext>
                </a:extLst>
              </a:tr>
              <a:tr h="370840">
                <a:tc>
                  <a:txBody>
                    <a:bodyPr/>
                    <a:lstStyle/>
                    <a:p>
                      <a:pPr lvl="0">
                        <a:buNone/>
                      </a:pPr>
                      <a:r>
                        <a:rPr lang="en-US" sz="1800" b="0" i="0" u="none" strike="noStrike" noProof="0">
                          <a:latin typeface="Aptos"/>
                        </a:rPr>
                        <a:t>Isometric</a:t>
                      </a:r>
                      <a:endParaRPr lang="en-US"/>
                    </a:p>
                  </a:txBody>
                  <a:tcPr/>
                </a:tc>
                <a:tc>
                  <a:txBody>
                    <a:bodyPr/>
                    <a:lstStyle/>
                    <a:p>
                      <a:pPr lvl="0">
                        <a:buNone/>
                      </a:pPr>
                      <a:r>
                        <a:rPr lang="en-US" sz="1800" b="0" i="0" u="none" strike="noStrike" noProof="0">
                          <a:latin typeface="Aptos"/>
                        </a:rPr>
                        <a:t>No change in muscle length</a:t>
                      </a:r>
                      <a:endParaRPr lang="en-US"/>
                    </a:p>
                  </a:txBody>
                  <a:tcPr/>
                </a:tc>
                <a:tc>
                  <a:txBody>
                    <a:bodyPr/>
                    <a:lstStyle/>
                    <a:p>
                      <a:pPr lvl="0">
                        <a:buNone/>
                      </a:pPr>
                      <a:r>
                        <a:rPr lang="en-US" sz="1800" b="0" i="0" u="none" strike="noStrike" noProof="0">
                          <a:latin typeface="Aptos"/>
                        </a:rPr>
                        <a:t>Stabilizes ankle without movement, early phase</a:t>
                      </a:r>
                      <a:endParaRPr lang="en-US"/>
                    </a:p>
                  </a:txBody>
                  <a:tcPr/>
                </a:tc>
                <a:tc>
                  <a:txBody>
                    <a:bodyPr/>
                    <a:lstStyle/>
                    <a:p>
                      <a:pPr lvl="0">
                        <a:buNone/>
                      </a:pPr>
                      <a:r>
                        <a:rPr lang="en-US" sz="1800" b="0" i="0" u="none" strike="noStrike" noProof="0">
                          <a:latin typeface="Aptos"/>
                        </a:rPr>
                        <a:t>Wall Sit, Isometric Ankle Inversion/Eversion</a:t>
                      </a:r>
                      <a:endParaRPr lang="en-US"/>
                    </a:p>
                  </a:txBody>
                  <a:tcPr/>
                </a:tc>
                <a:extLst>
                  <a:ext uri="{0D108BD9-81ED-4DB2-BD59-A6C34878D82A}">
                    <a16:rowId xmlns:a16="http://schemas.microsoft.com/office/drawing/2014/main" val="4208457803"/>
                  </a:ext>
                </a:extLst>
              </a:tr>
              <a:tr h="370840">
                <a:tc>
                  <a:txBody>
                    <a:bodyPr/>
                    <a:lstStyle/>
                    <a:p>
                      <a:pPr lvl="0">
                        <a:buNone/>
                      </a:pPr>
                      <a:r>
                        <a:rPr lang="en-US" sz="1800" b="0" i="0" u="none" strike="noStrike" noProof="0">
                          <a:latin typeface="Aptos"/>
                        </a:rPr>
                        <a:t>Concentric</a:t>
                      </a:r>
                      <a:endParaRPr lang="en-US"/>
                    </a:p>
                  </a:txBody>
                  <a:tcPr/>
                </a:tc>
                <a:tc>
                  <a:txBody>
                    <a:bodyPr/>
                    <a:lstStyle/>
                    <a:p>
                      <a:pPr lvl="0">
                        <a:buNone/>
                      </a:pPr>
                      <a:r>
                        <a:rPr lang="en-US" sz="1800" b="0" i="0" u="none" strike="noStrike" noProof="0">
                          <a:latin typeface="Aptos"/>
                        </a:rPr>
                        <a:t>Muscle shortens to move the joint</a:t>
                      </a:r>
                      <a:endParaRPr lang="en-US"/>
                    </a:p>
                  </a:txBody>
                  <a:tcPr/>
                </a:tc>
                <a:tc>
                  <a:txBody>
                    <a:bodyPr/>
                    <a:lstStyle/>
                    <a:p>
                      <a:pPr lvl="0">
                        <a:buNone/>
                      </a:pPr>
                      <a:r>
                        <a:rPr lang="en-US" sz="1800" b="0" i="0" u="none" strike="noStrike" noProof="0">
                          <a:latin typeface="Aptos"/>
                        </a:rPr>
                        <a:t>Rebuilds strength for functional movement</a:t>
                      </a:r>
                      <a:endParaRPr lang="en-US"/>
                    </a:p>
                  </a:txBody>
                  <a:tcPr/>
                </a:tc>
                <a:tc>
                  <a:txBody>
                    <a:bodyPr/>
                    <a:lstStyle/>
                    <a:p>
                      <a:pPr lvl="0">
                        <a:buNone/>
                      </a:pPr>
                      <a:r>
                        <a:rPr lang="en-US" sz="1800" b="0" i="0" u="none" strike="noStrike" noProof="0">
                          <a:latin typeface="Aptos"/>
                        </a:rPr>
                        <a:t>Heel Raises, Resistance Band Dorsiflexion</a:t>
                      </a:r>
                      <a:endParaRPr lang="en-US"/>
                    </a:p>
                  </a:txBody>
                  <a:tcPr/>
                </a:tc>
                <a:extLst>
                  <a:ext uri="{0D108BD9-81ED-4DB2-BD59-A6C34878D82A}">
                    <a16:rowId xmlns:a16="http://schemas.microsoft.com/office/drawing/2014/main" val="3453994980"/>
                  </a:ext>
                </a:extLst>
              </a:tr>
              <a:tr h="370840">
                <a:tc>
                  <a:txBody>
                    <a:bodyPr/>
                    <a:lstStyle/>
                    <a:p>
                      <a:pPr lvl="0">
                        <a:buNone/>
                      </a:pPr>
                      <a:r>
                        <a:rPr lang="en-US" sz="1800" b="0" i="0" u="none" strike="noStrike" noProof="0">
                          <a:latin typeface="Aptos"/>
                        </a:rPr>
                        <a:t>Eccentric</a:t>
                      </a:r>
                      <a:endParaRPr lang="en-US"/>
                    </a:p>
                  </a:txBody>
                  <a:tcPr/>
                </a:tc>
                <a:tc>
                  <a:txBody>
                    <a:bodyPr/>
                    <a:lstStyle/>
                    <a:p>
                      <a:pPr lvl="0">
                        <a:buNone/>
                      </a:pPr>
                      <a:r>
                        <a:rPr lang="en-US" sz="1800" b="0" i="0" u="none" strike="noStrike" noProof="0">
                          <a:latin typeface="Aptos"/>
                        </a:rPr>
                        <a:t>Muscle lengthens under tension</a:t>
                      </a:r>
                      <a:endParaRPr lang="en-US"/>
                    </a:p>
                  </a:txBody>
                  <a:tcPr/>
                </a:tc>
                <a:tc>
                  <a:txBody>
                    <a:bodyPr/>
                    <a:lstStyle/>
                    <a:p>
                      <a:pPr lvl="0">
                        <a:buNone/>
                      </a:pPr>
                      <a:r>
                        <a:rPr lang="en-US" sz="1800" b="0" i="0" u="none" strike="noStrike" noProof="0">
                          <a:latin typeface="Aptos"/>
                        </a:rPr>
                        <a:t>Controls movement and improves dynamic stability</a:t>
                      </a:r>
                      <a:endParaRPr lang="en-US"/>
                    </a:p>
                  </a:txBody>
                  <a:tcPr/>
                </a:tc>
                <a:tc>
                  <a:txBody>
                    <a:bodyPr/>
                    <a:lstStyle/>
                    <a:p>
                      <a:pPr lvl="0">
                        <a:buNone/>
                      </a:pPr>
                      <a:r>
                        <a:rPr lang="en-US" sz="1800" b="0" i="0" u="none" strike="noStrike" noProof="0">
                          <a:latin typeface="Aptos"/>
                        </a:rPr>
                        <a:t>Eccentric Heel Drops, Slow Squat Descent</a:t>
                      </a:r>
                      <a:endParaRPr lang="en-US"/>
                    </a:p>
                  </a:txBody>
                  <a:tcPr/>
                </a:tc>
                <a:extLst>
                  <a:ext uri="{0D108BD9-81ED-4DB2-BD59-A6C34878D82A}">
                    <a16:rowId xmlns:a16="http://schemas.microsoft.com/office/drawing/2014/main" val="3545015603"/>
                  </a:ext>
                </a:extLst>
              </a:tr>
            </a:tbl>
          </a:graphicData>
        </a:graphic>
      </p:graphicFrame>
    </p:spTree>
    <p:extLst>
      <p:ext uri="{BB962C8B-B14F-4D97-AF65-F5344CB8AC3E}">
        <p14:creationId xmlns:p14="http://schemas.microsoft.com/office/powerpoint/2010/main" val="7278090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Rectangle 23">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86ECA4-1FEF-BDBD-21C6-E03905318223}"/>
              </a:ext>
            </a:extLst>
          </p:cNvPr>
          <p:cNvSpPr>
            <a:spLocks noGrp="1"/>
          </p:cNvSpPr>
          <p:nvPr>
            <p:ph type="title"/>
          </p:nvPr>
        </p:nvSpPr>
        <p:spPr>
          <a:xfrm>
            <a:off x="466722" y="586855"/>
            <a:ext cx="3201366" cy="3387497"/>
          </a:xfrm>
        </p:spPr>
        <p:txBody>
          <a:bodyPr vert="horz" lIns="91440" tIns="45720" rIns="91440" bIns="45720" rtlCol="0" anchor="b">
            <a:normAutofit/>
          </a:bodyPr>
          <a:lstStyle/>
          <a:p>
            <a:pPr algn="r"/>
            <a:r>
              <a:rPr lang="en-US" sz="3700" kern="1200">
                <a:solidFill>
                  <a:srgbClr val="FFFFFF"/>
                </a:solidFill>
                <a:latin typeface="+mj-lt"/>
                <a:ea typeface="+mj-ea"/>
                <a:cs typeface="+mj-cs"/>
              </a:rPr>
              <a:t>Agility, Balance, Coordination And Proprioception </a:t>
            </a:r>
          </a:p>
        </p:txBody>
      </p:sp>
      <p:sp>
        <p:nvSpPr>
          <p:cNvPr id="7" name="TextBox 6">
            <a:extLst>
              <a:ext uri="{FF2B5EF4-FFF2-40B4-BE49-F238E27FC236}">
                <a16:creationId xmlns:a16="http://schemas.microsoft.com/office/drawing/2014/main" id="{C8CBE92E-0032-DC43-1B20-A908E1C66EBB}"/>
              </a:ext>
            </a:extLst>
          </p:cNvPr>
          <p:cNvSpPr txBox="1"/>
          <p:nvPr/>
        </p:nvSpPr>
        <p:spPr>
          <a:xfrm>
            <a:off x="4810259" y="649480"/>
            <a:ext cx="6555347" cy="5546047"/>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1300"/>
              <a:t>Balance Benefits:</a:t>
            </a:r>
          </a:p>
          <a:p>
            <a:pPr marL="285750" indent="-228600">
              <a:lnSpc>
                <a:spcPct val="90000"/>
              </a:lnSpc>
              <a:spcAft>
                <a:spcPts val="600"/>
              </a:spcAft>
              <a:buFont typeface="Arial" panose="020B0604020202020204" pitchFamily="34" charset="0"/>
              <a:buChar char="•"/>
            </a:pPr>
            <a:r>
              <a:rPr lang="en-US" sz="1300"/>
              <a:t>Enhances neuromuscular efficiency and joint/muscle receptor function.</a:t>
            </a:r>
          </a:p>
          <a:p>
            <a:pPr marL="285750" indent="-228600">
              <a:lnSpc>
                <a:spcPct val="90000"/>
              </a:lnSpc>
              <a:spcAft>
                <a:spcPts val="600"/>
              </a:spcAft>
              <a:buFont typeface="Arial" panose="020B0604020202020204" pitchFamily="34" charset="0"/>
              <a:buChar char="•"/>
            </a:pPr>
            <a:r>
              <a:rPr lang="en-US" sz="1300"/>
              <a:t>Improves sensory input to the CNS, boosting proprioception and kinesthesia.</a:t>
            </a:r>
          </a:p>
          <a:p>
            <a:pPr indent="-228600">
              <a:lnSpc>
                <a:spcPct val="90000"/>
              </a:lnSpc>
              <a:spcAft>
                <a:spcPts val="600"/>
              </a:spcAft>
              <a:buFont typeface="Arial" panose="020B0604020202020204" pitchFamily="34" charset="0"/>
              <a:buChar char="•"/>
            </a:pPr>
            <a:endParaRPr lang="en-US" sz="1300"/>
          </a:p>
          <a:p>
            <a:pPr indent="-228600">
              <a:lnSpc>
                <a:spcPct val="90000"/>
              </a:lnSpc>
              <a:spcAft>
                <a:spcPts val="600"/>
              </a:spcAft>
              <a:buFont typeface="Arial" panose="020B0604020202020204" pitchFamily="34" charset="0"/>
              <a:buChar char="•"/>
            </a:pPr>
            <a:r>
              <a:rPr lang="en-US" sz="1300"/>
              <a:t>Coordination Benefits:</a:t>
            </a:r>
          </a:p>
          <a:p>
            <a:pPr marL="285750" indent="-228600">
              <a:lnSpc>
                <a:spcPct val="90000"/>
              </a:lnSpc>
              <a:spcAft>
                <a:spcPts val="600"/>
              </a:spcAft>
              <a:buFont typeface="Arial" panose="020B0604020202020204" pitchFamily="34" charset="0"/>
              <a:buChar char="•"/>
            </a:pPr>
            <a:r>
              <a:rPr lang="en-US" sz="1300"/>
              <a:t>Increases proprioception for better joint awareness and posture.</a:t>
            </a:r>
          </a:p>
          <a:p>
            <a:pPr marL="285750" indent="-228600">
              <a:lnSpc>
                <a:spcPct val="90000"/>
              </a:lnSpc>
              <a:spcAft>
                <a:spcPts val="600"/>
              </a:spcAft>
              <a:buFont typeface="Arial" panose="020B0604020202020204" pitchFamily="34" charset="0"/>
              <a:buChar char="•"/>
            </a:pPr>
            <a:r>
              <a:rPr lang="en-US" sz="1300"/>
              <a:t>Reduces reaction time to unexpected movements.</a:t>
            </a:r>
          </a:p>
          <a:p>
            <a:pPr marL="285750" indent="-228600">
              <a:lnSpc>
                <a:spcPct val="90000"/>
              </a:lnSpc>
              <a:spcAft>
                <a:spcPts val="600"/>
              </a:spcAft>
              <a:buFont typeface="Arial" panose="020B0604020202020204" pitchFamily="34" charset="0"/>
              <a:buChar char="•"/>
            </a:pPr>
            <a:r>
              <a:rPr lang="en-US" sz="1300"/>
              <a:t>Develops ankle stability during activities like running and jumping.</a:t>
            </a:r>
          </a:p>
          <a:p>
            <a:pPr indent="-228600">
              <a:lnSpc>
                <a:spcPct val="90000"/>
              </a:lnSpc>
              <a:spcAft>
                <a:spcPts val="600"/>
              </a:spcAft>
              <a:buFont typeface="Arial" panose="020B0604020202020204" pitchFamily="34" charset="0"/>
              <a:buChar char="•"/>
            </a:pPr>
            <a:endParaRPr lang="en-US" sz="1300"/>
          </a:p>
          <a:p>
            <a:pPr indent="-228600">
              <a:lnSpc>
                <a:spcPct val="90000"/>
              </a:lnSpc>
              <a:spcAft>
                <a:spcPts val="600"/>
              </a:spcAft>
              <a:buFont typeface="Arial" panose="020B0604020202020204" pitchFamily="34" charset="0"/>
              <a:buChar char="•"/>
            </a:pPr>
            <a:r>
              <a:rPr lang="en-US" sz="1300"/>
              <a:t>Proprioception Benefits:</a:t>
            </a:r>
          </a:p>
          <a:p>
            <a:pPr marL="285750" indent="-228600">
              <a:lnSpc>
                <a:spcPct val="90000"/>
              </a:lnSpc>
              <a:spcAft>
                <a:spcPts val="600"/>
              </a:spcAft>
              <a:buFont typeface="Arial" panose="020B0604020202020204" pitchFamily="34" charset="0"/>
              <a:buChar char="•"/>
            </a:pPr>
            <a:r>
              <a:rPr lang="en-US" sz="1300"/>
              <a:t>Restores stability and neuromuscular control around the ankle.</a:t>
            </a:r>
          </a:p>
          <a:p>
            <a:pPr marL="285750" indent="-228600">
              <a:lnSpc>
                <a:spcPct val="90000"/>
              </a:lnSpc>
              <a:spcAft>
                <a:spcPts val="600"/>
              </a:spcAft>
              <a:buFont typeface="Arial" panose="020B0604020202020204" pitchFamily="34" charset="0"/>
              <a:buChar char="•"/>
            </a:pPr>
            <a:r>
              <a:rPr lang="en-US" sz="1300"/>
              <a:t>Enhances response to sudden movements, lowering re-injury risk.</a:t>
            </a:r>
          </a:p>
          <a:p>
            <a:pPr marL="285750" indent="-228600">
              <a:lnSpc>
                <a:spcPct val="90000"/>
              </a:lnSpc>
              <a:spcAft>
                <a:spcPts val="600"/>
              </a:spcAft>
              <a:buFont typeface="Arial" panose="020B0604020202020204" pitchFamily="34" charset="0"/>
              <a:buChar char="•"/>
            </a:pPr>
            <a:r>
              <a:rPr lang="en-US" sz="1300"/>
              <a:t>Improves coordination and postural control for faster recovery.</a:t>
            </a:r>
          </a:p>
          <a:p>
            <a:pPr indent="-228600">
              <a:lnSpc>
                <a:spcPct val="90000"/>
              </a:lnSpc>
              <a:spcAft>
                <a:spcPts val="600"/>
              </a:spcAft>
              <a:buFont typeface="Arial" panose="020B0604020202020204" pitchFamily="34" charset="0"/>
              <a:buChar char="•"/>
            </a:pPr>
            <a:endParaRPr lang="en-US" sz="1300"/>
          </a:p>
          <a:p>
            <a:pPr indent="-228600">
              <a:lnSpc>
                <a:spcPct val="90000"/>
              </a:lnSpc>
              <a:spcAft>
                <a:spcPts val="600"/>
              </a:spcAft>
              <a:buFont typeface="Arial" panose="020B0604020202020204" pitchFamily="34" charset="0"/>
              <a:buChar char="•"/>
            </a:pPr>
            <a:r>
              <a:rPr lang="en-US" sz="1300"/>
              <a:t>Agility Benefits:</a:t>
            </a:r>
          </a:p>
          <a:p>
            <a:pPr marL="285750" indent="-228600">
              <a:lnSpc>
                <a:spcPct val="90000"/>
              </a:lnSpc>
              <a:spcAft>
                <a:spcPts val="600"/>
              </a:spcAft>
              <a:buFont typeface="Arial" panose="020B0604020202020204" pitchFamily="34" charset="0"/>
              <a:buChar char="•"/>
            </a:pPr>
            <a:r>
              <a:rPr lang="en-US" sz="1300"/>
              <a:t>The ATFL stabilizes the ankle during lateral movements and inversion.</a:t>
            </a:r>
          </a:p>
          <a:p>
            <a:pPr marL="285750" indent="-228600">
              <a:lnSpc>
                <a:spcPct val="90000"/>
              </a:lnSpc>
              <a:spcAft>
                <a:spcPts val="600"/>
              </a:spcAft>
              <a:buFont typeface="Arial" panose="020B0604020202020204" pitchFamily="34" charset="0"/>
              <a:buChar char="•"/>
            </a:pPr>
            <a:r>
              <a:rPr lang="en-US" sz="1300"/>
              <a:t>Agility exercises improve joint position awareness.</a:t>
            </a:r>
          </a:p>
          <a:p>
            <a:pPr marL="285750" indent="-228600">
              <a:lnSpc>
                <a:spcPct val="90000"/>
              </a:lnSpc>
              <a:spcAft>
                <a:spcPts val="600"/>
              </a:spcAft>
              <a:buFont typeface="Arial" panose="020B0604020202020204" pitchFamily="34" charset="0"/>
              <a:buChar char="•"/>
            </a:pPr>
            <a:r>
              <a:rPr lang="en-US" sz="1300"/>
              <a:t>Strengthens the ankle’s response to unexpected movements and changes in direction </a:t>
            </a:r>
          </a:p>
          <a:p>
            <a:pPr indent="-228600">
              <a:lnSpc>
                <a:spcPct val="90000"/>
              </a:lnSpc>
              <a:spcAft>
                <a:spcPts val="600"/>
              </a:spcAft>
              <a:buFont typeface="Arial" panose="020B0604020202020204" pitchFamily="34" charset="0"/>
              <a:buChar char="•"/>
            </a:pPr>
            <a:endParaRPr lang="en-US" sz="1300"/>
          </a:p>
          <a:p>
            <a:pPr indent="-228600">
              <a:lnSpc>
                <a:spcPct val="90000"/>
              </a:lnSpc>
              <a:spcAft>
                <a:spcPts val="600"/>
              </a:spcAft>
              <a:buFont typeface="Arial" panose="020B0604020202020204" pitchFamily="34" charset="0"/>
              <a:buChar char="•"/>
            </a:pPr>
            <a:r>
              <a:rPr lang="en-US" sz="1300"/>
              <a:t>(Gidu, D.V., 2022) (Sumartiningsih, S., 2021)</a:t>
            </a:r>
          </a:p>
          <a:p>
            <a:pPr indent="-228600">
              <a:lnSpc>
                <a:spcPct val="90000"/>
              </a:lnSpc>
              <a:spcAft>
                <a:spcPts val="600"/>
              </a:spcAft>
              <a:buFont typeface="Arial" panose="020B0604020202020204" pitchFamily="34" charset="0"/>
              <a:buChar char="•"/>
            </a:pPr>
            <a:endParaRPr lang="en-US" sz="1300"/>
          </a:p>
        </p:txBody>
      </p:sp>
    </p:spTree>
    <p:extLst>
      <p:ext uri="{BB962C8B-B14F-4D97-AF65-F5344CB8AC3E}">
        <p14:creationId xmlns:p14="http://schemas.microsoft.com/office/powerpoint/2010/main" val="41285057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8DB3076-156B-C962-F7BB-241C084BC474}"/>
              </a:ext>
            </a:extLst>
          </p:cNvPr>
          <p:cNvSpPr>
            <a:spLocks noGrp="1"/>
          </p:cNvSpPr>
          <p:nvPr>
            <p:ph type="title"/>
          </p:nvPr>
        </p:nvSpPr>
        <p:spPr>
          <a:xfrm>
            <a:off x="1137034" y="609597"/>
            <a:ext cx="9392421" cy="1330841"/>
          </a:xfrm>
        </p:spPr>
        <p:txBody>
          <a:bodyPr>
            <a:normAutofit/>
          </a:bodyPr>
          <a:lstStyle/>
          <a:p>
            <a:r>
              <a:rPr lang="en-US">
                <a:latin typeface="Arial"/>
                <a:cs typeface="Arial"/>
              </a:rPr>
              <a:t>Agility, Balance, Coordination And Proprioception</a:t>
            </a:r>
            <a:endParaRPr lang="en-US"/>
          </a:p>
        </p:txBody>
      </p:sp>
      <p:sp>
        <p:nvSpPr>
          <p:cNvPr id="3" name="Content Placeholder 2">
            <a:extLst>
              <a:ext uri="{FF2B5EF4-FFF2-40B4-BE49-F238E27FC236}">
                <a16:creationId xmlns:a16="http://schemas.microsoft.com/office/drawing/2014/main" id="{BDFC1D1C-9D19-868F-4DFE-247020058E89}"/>
              </a:ext>
            </a:extLst>
          </p:cNvPr>
          <p:cNvSpPr>
            <a:spLocks noGrp="1"/>
          </p:cNvSpPr>
          <p:nvPr>
            <p:ph idx="1"/>
          </p:nvPr>
        </p:nvSpPr>
        <p:spPr>
          <a:xfrm>
            <a:off x="1137034" y="2198362"/>
            <a:ext cx="4958966" cy="3917773"/>
          </a:xfrm>
        </p:spPr>
        <p:txBody>
          <a:bodyPr vert="horz" lIns="91440" tIns="45720" rIns="91440" bIns="45720" rtlCol="0" anchor="t">
            <a:normAutofit lnSpcReduction="10000"/>
          </a:bodyPr>
          <a:lstStyle/>
          <a:p>
            <a:r>
              <a:rPr lang="en-US" sz="2000">
                <a:ea typeface="+mn-lt"/>
                <a:cs typeface="+mn-lt"/>
              </a:rPr>
              <a:t>Standing on a </a:t>
            </a:r>
            <a:r>
              <a:rPr lang="en-US" sz="2000" err="1">
                <a:ea typeface="+mn-lt"/>
                <a:cs typeface="+mn-lt"/>
              </a:rPr>
              <a:t>bosu</a:t>
            </a:r>
            <a:r>
              <a:rPr lang="en-US" sz="2000">
                <a:ea typeface="+mn-lt"/>
                <a:cs typeface="+mn-lt"/>
              </a:rPr>
              <a:t>.</a:t>
            </a:r>
            <a:endParaRPr lang="en-US" sz="2000">
              <a:latin typeface="Aptos Display"/>
            </a:endParaRPr>
          </a:p>
          <a:p>
            <a:r>
              <a:rPr lang="en-US" sz="2000">
                <a:ea typeface="+mn-lt"/>
                <a:cs typeface="+mn-lt"/>
              </a:rPr>
              <a:t>Exercises on a </a:t>
            </a:r>
            <a:r>
              <a:rPr lang="en-US" sz="2000" err="1">
                <a:ea typeface="+mn-lt"/>
                <a:cs typeface="+mn-lt"/>
              </a:rPr>
              <a:t>bosu</a:t>
            </a:r>
            <a:r>
              <a:rPr lang="en-US" sz="2000">
                <a:ea typeface="+mn-lt"/>
                <a:cs typeface="+mn-lt"/>
              </a:rPr>
              <a:t> ball can be modified to strengthen an injured ankle by standing on one leg. </a:t>
            </a:r>
            <a:endParaRPr lang="en-US" sz="2000"/>
          </a:p>
          <a:p>
            <a:r>
              <a:rPr lang="en-US" sz="2000">
                <a:ea typeface="+mn-lt"/>
                <a:cs typeface="+mn-lt"/>
              </a:rPr>
              <a:t>To improve coordination and proprioception, try spelling the alphabet using a ball under your foot. </a:t>
            </a:r>
            <a:endParaRPr lang="en-US" sz="2000"/>
          </a:p>
          <a:p>
            <a:r>
              <a:rPr lang="en-US" sz="2000">
                <a:ea typeface="+mn-lt"/>
                <a:cs typeface="+mn-lt"/>
              </a:rPr>
              <a:t>For agility training, perform lateral hops by jumping from side to side. </a:t>
            </a:r>
            <a:endParaRPr lang="en-US" sz="2000"/>
          </a:p>
          <a:p>
            <a:r>
              <a:rPr lang="en-US" sz="2000">
                <a:ea typeface="+mn-lt"/>
                <a:cs typeface="+mn-lt"/>
              </a:rPr>
              <a:t>Another effective exercise is passing a ball while standing on a </a:t>
            </a:r>
            <a:r>
              <a:rPr lang="en-US" sz="2000" err="1">
                <a:ea typeface="+mn-lt"/>
                <a:cs typeface="+mn-lt"/>
              </a:rPr>
              <a:t>bosu</a:t>
            </a:r>
            <a:r>
              <a:rPr lang="en-US" sz="2000">
                <a:ea typeface="+mn-lt"/>
                <a:cs typeface="+mn-lt"/>
              </a:rPr>
              <a:t> ball.</a:t>
            </a:r>
            <a:endParaRPr lang="en-US" sz="2000"/>
          </a:p>
          <a:p>
            <a:pPr marL="0" indent="0">
              <a:buNone/>
            </a:pPr>
            <a:r>
              <a:rPr lang="en-US" sz="1300">
                <a:latin typeface="Aptos"/>
              </a:rPr>
              <a:t>(Gidu, D.V., 2022) (</a:t>
            </a:r>
            <a:r>
              <a:rPr lang="en-US" sz="1300" err="1">
                <a:latin typeface="Aptos"/>
              </a:rPr>
              <a:t>Sumartiningsih</a:t>
            </a:r>
            <a:r>
              <a:rPr lang="en-US" sz="1300">
                <a:latin typeface="Aptos"/>
              </a:rPr>
              <a:t>, S., 2021)</a:t>
            </a:r>
            <a:endParaRPr lang="en-US"/>
          </a:p>
          <a:p>
            <a:endParaRPr lang="en-US" sz="2000">
              <a:latin typeface="Aptos Display"/>
            </a:endParaRPr>
          </a:p>
          <a:p>
            <a:endParaRPr lang="en-US" sz="2000">
              <a:latin typeface="Aptos Display"/>
            </a:endParaRPr>
          </a:p>
        </p:txBody>
      </p:sp>
      <p:pic>
        <p:nvPicPr>
          <p:cNvPr id="4" name="Picture 3" descr="A person standing on a balance ball&#10;&#10;AI-generated content may be incorrect.">
            <a:extLst>
              <a:ext uri="{FF2B5EF4-FFF2-40B4-BE49-F238E27FC236}">
                <a16:creationId xmlns:a16="http://schemas.microsoft.com/office/drawing/2014/main" id="{B5BCB8FE-B6B0-8967-69E5-97FD8B77BB8F}"/>
              </a:ext>
            </a:extLst>
          </p:cNvPr>
          <p:cNvPicPr>
            <a:picLocks noChangeAspect="1"/>
          </p:cNvPicPr>
          <p:nvPr/>
        </p:nvPicPr>
        <p:blipFill>
          <a:blip r:embed="rId2"/>
          <a:stretch>
            <a:fillRect/>
          </a:stretch>
        </p:blipFill>
        <p:spPr>
          <a:xfrm>
            <a:off x="7235662" y="2184914"/>
            <a:ext cx="3755915" cy="3755915"/>
          </a:xfrm>
          <a:prstGeom prst="rect">
            <a:avLst/>
          </a:prstGeom>
        </p:spPr>
      </p:pic>
      <p:sp>
        <p:nvSpPr>
          <p:cNvPr id="13" name="Freeform: Shape 12">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42505909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8E4B29D-A0C1-6CCB-7DB1-5F2C9D4228F3}"/>
              </a:ext>
            </a:extLst>
          </p:cNvPr>
          <p:cNvSpPr>
            <a:spLocks noGrp="1"/>
          </p:cNvSpPr>
          <p:nvPr>
            <p:ph type="title"/>
          </p:nvPr>
        </p:nvSpPr>
        <p:spPr>
          <a:xfrm>
            <a:off x="804672" y="802955"/>
            <a:ext cx="4977976" cy="1454051"/>
          </a:xfrm>
        </p:spPr>
        <p:txBody>
          <a:bodyPr>
            <a:normAutofit/>
          </a:bodyPr>
          <a:lstStyle/>
          <a:p>
            <a:r>
              <a:rPr lang="en-US" sz="3300">
                <a:solidFill>
                  <a:schemeClr val="tx2"/>
                </a:solidFill>
                <a:latin typeface="Times New Roman"/>
                <a:cs typeface="Times New Roman"/>
              </a:rPr>
              <a:t>     </a:t>
            </a:r>
            <a:r>
              <a:rPr lang="en-US" sz="3300">
                <a:solidFill>
                  <a:schemeClr val="tx2"/>
                </a:solidFill>
                <a:latin typeface="Arial"/>
                <a:cs typeface="Arial"/>
              </a:rPr>
              <a:t>Muscular Strength Endurance, Strength, Hypertrophy and Power </a:t>
            </a:r>
            <a:endParaRPr lang="en-US" sz="3300">
              <a:solidFill>
                <a:schemeClr val="tx2"/>
              </a:solidFill>
            </a:endParaRPr>
          </a:p>
        </p:txBody>
      </p:sp>
      <p:sp>
        <p:nvSpPr>
          <p:cNvPr id="3" name="Content Placeholder 2">
            <a:extLst>
              <a:ext uri="{FF2B5EF4-FFF2-40B4-BE49-F238E27FC236}">
                <a16:creationId xmlns:a16="http://schemas.microsoft.com/office/drawing/2014/main" id="{F41C679F-D710-0AA3-A11A-E7835658E75F}"/>
              </a:ext>
            </a:extLst>
          </p:cNvPr>
          <p:cNvSpPr>
            <a:spLocks noGrp="1"/>
          </p:cNvSpPr>
          <p:nvPr>
            <p:ph idx="1"/>
          </p:nvPr>
        </p:nvSpPr>
        <p:spPr>
          <a:xfrm>
            <a:off x="804672" y="2421682"/>
            <a:ext cx="4977578" cy="3639289"/>
          </a:xfrm>
        </p:spPr>
        <p:txBody>
          <a:bodyPr vert="horz" lIns="91440" tIns="45720" rIns="91440" bIns="45720" rtlCol="0" anchor="ctr">
            <a:normAutofit/>
          </a:bodyPr>
          <a:lstStyle/>
          <a:p>
            <a:r>
              <a:rPr lang="en-US" sz="1000">
                <a:solidFill>
                  <a:schemeClr val="tx2"/>
                </a:solidFill>
                <a:ea typeface="+mn-lt"/>
                <a:cs typeface="+mn-lt"/>
              </a:rPr>
              <a:t>Muscular strength can help to reduce the load on the ATFL </a:t>
            </a:r>
            <a:r>
              <a:rPr lang="en-US" sz="1000" err="1">
                <a:solidFill>
                  <a:schemeClr val="tx2"/>
                </a:solidFill>
                <a:ea typeface="+mn-lt"/>
                <a:cs typeface="+mn-lt"/>
              </a:rPr>
              <a:t>e.g</a:t>
            </a:r>
            <a:r>
              <a:rPr lang="en-US" sz="1000">
                <a:solidFill>
                  <a:schemeClr val="tx2"/>
                </a:solidFill>
                <a:ea typeface="+mn-lt"/>
                <a:cs typeface="+mn-lt"/>
              </a:rPr>
              <a:t> peroneus longus and peroneus brevis in assisting eversion and tibialis anterior and tibialis posterior for assisting with inversion of the foot.</a:t>
            </a:r>
          </a:p>
          <a:p>
            <a:r>
              <a:rPr lang="en-US" sz="1000">
                <a:solidFill>
                  <a:schemeClr val="tx2"/>
                </a:solidFill>
              </a:rPr>
              <a:t>Exercises </a:t>
            </a:r>
            <a:r>
              <a:rPr lang="en-US" sz="1000">
                <a:solidFill>
                  <a:schemeClr val="tx2"/>
                </a:solidFill>
                <a:ea typeface="+mn-lt"/>
                <a:cs typeface="+mn-lt"/>
              </a:rPr>
              <a:t>like resisted Eversion with a Band and Resisted Inversion with a Band.</a:t>
            </a:r>
          </a:p>
          <a:p>
            <a:r>
              <a:rPr lang="en-US" sz="1000">
                <a:solidFill>
                  <a:schemeClr val="tx2"/>
                </a:solidFill>
                <a:ea typeface="+mn-lt"/>
                <a:cs typeface="+mn-lt"/>
              </a:rPr>
              <a:t>Muscular endurance will reduce how quickly muscle fatigue as well as </a:t>
            </a:r>
            <a:r>
              <a:rPr lang="en-US" sz="1000" err="1">
                <a:solidFill>
                  <a:schemeClr val="tx2"/>
                </a:solidFill>
                <a:ea typeface="+mn-lt"/>
                <a:cs typeface="+mn-lt"/>
              </a:rPr>
              <a:t>stabilising</a:t>
            </a:r>
            <a:r>
              <a:rPr lang="en-US" sz="1000">
                <a:solidFill>
                  <a:schemeClr val="tx2"/>
                </a:solidFill>
                <a:ea typeface="+mn-lt"/>
                <a:cs typeface="+mn-lt"/>
              </a:rPr>
              <a:t> of the joints e.g. gastrocnemius, soleus, peroneus longus and peroneus brevis.</a:t>
            </a:r>
            <a:endParaRPr lang="en-US" sz="1000">
              <a:solidFill>
                <a:schemeClr val="tx2"/>
              </a:solidFill>
            </a:endParaRPr>
          </a:p>
          <a:p>
            <a:r>
              <a:rPr lang="en-US" sz="1000">
                <a:solidFill>
                  <a:schemeClr val="tx2"/>
                </a:solidFill>
                <a:ea typeface="+mn-lt"/>
                <a:cs typeface="+mn-lt"/>
              </a:rPr>
              <a:t>Exercises like calf raises to target the soleus and gastrocnemius with reps of 15 and set of 3.</a:t>
            </a:r>
            <a:endParaRPr lang="en-US" sz="1000">
              <a:solidFill>
                <a:schemeClr val="tx2"/>
              </a:solidFill>
            </a:endParaRPr>
          </a:p>
          <a:p>
            <a:r>
              <a:rPr lang="en-US" sz="1000">
                <a:solidFill>
                  <a:schemeClr val="tx2"/>
                </a:solidFill>
                <a:ea typeface="+mn-lt"/>
                <a:cs typeface="+mn-lt"/>
              </a:rPr>
              <a:t>Hypertrophy can help stabilize the ankle and reduce the strain on the anterior talofibular ligament (ATFL). </a:t>
            </a:r>
            <a:endParaRPr lang="en-US" sz="1000">
              <a:solidFill>
                <a:schemeClr val="tx2"/>
              </a:solidFill>
            </a:endParaRPr>
          </a:p>
          <a:p>
            <a:r>
              <a:rPr lang="en-US" sz="1000">
                <a:solidFill>
                  <a:schemeClr val="tx2"/>
                </a:solidFill>
                <a:ea typeface="+mn-lt"/>
                <a:cs typeface="+mn-lt"/>
              </a:rPr>
              <a:t>Power training can improve reaction times and the ability to absorb greater forces. </a:t>
            </a:r>
            <a:endParaRPr lang="en-US" sz="1000">
              <a:solidFill>
                <a:schemeClr val="tx2"/>
              </a:solidFill>
            </a:endParaRPr>
          </a:p>
          <a:p>
            <a:r>
              <a:rPr lang="en-US" sz="1000">
                <a:solidFill>
                  <a:schemeClr val="tx2"/>
                </a:solidFill>
                <a:ea typeface="+mn-lt"/>
                <a:cs typeface="+mn-lt"/>
              </a:rPr>
              <a:t>Plyometric exercises, such as box jumps and lateral hops, should be performed at a low to moderate of repetitions and at a high intensity. </a:t>
            </a:r>
            <a:endParaRPr lang="en-US" sz="1000">
              <a:solidFill>
                <a:schemeClr val="tx2"/>
              </a:solidFill>
            </a:endParaRPr>
          </a:p>
          <a:p>
            <a:endParaRPr lang="en-US" sz="1000">
              <a:solidFill>
                <a:schemeClr val="tx2"/>
              </a:solidFill>
            </a:endParaRPr>
          </a:p>
          <a:p>
            <a:pPr marL="0" indent="0">
              <a:buNone/>
            </a:pPr>
            <a:endParaRPr lang="en-US" sz="1000">
              <a:solidFill>
                <a:schemeClr val="tx2"/>
              </a:solidFill>
            </a:endParaRPr>
          </a:p>
          <a:p>
            <a:endParaRPr lang="en-US" sz="1000">
              <a:solidFill>
                <a:schemeClr val="tx2"/>
              </a:solidFill>
            </a:endParaRPr>
          </a:p>
          <a:p>
            <a:endParaRPr lang="en-US" sz="1000">
              <a:solidFill>
                <a:schemeClr val="tx2"/>
              </a:solidFill>
            </a:endParaRPr>
          </a:p>
          <a:p>
            <a:endParaRPr lang="en-US" sz="1000">
              <a:solidFill>
                <a:schemeClr val="tx2"/>
              </a:solidFill>
            </a:endParaRPr>
          </a:p>
        </p:txBody>
      </p:sp>
      <p:grpSp>
        <p:nvGrpSpPr>
          <p:cNvPr id="14" name="Group 13">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 name="Freeform: Shape 14">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Graphic 6" descr="Muscle Arm">
            <a:extLst>
              <a:ext uri="{FF2B5EF4-FFF2-40B4-BE49-F238E27FC236}">
                <a16:creationId xmlns:a16="http://schemas.microsoft.com/office/drawing/2014/main" id="{547FAEB5-CAB9-30C2-9F9D-0CD8024D8C2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31896738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9A36457-A5F4-4103-A443-02581C0918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C5FB7E8-B636-40FA-BE8D-48145C0F5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12192000" cy="2295238"/>
          </a:xfrm>
          <a:custGeom>
            <a:avLst/>
            <a:gdLst>
              <a:gd name="connsiteX0" fmla="*/ 12160143 w 12192000"/>
              <a:gd name="connsiteY0" fmla="*/ 831692 h 2079137"/>
              <a:gd name="connsiteX1" fmla="*/ 12159112 w 12192000"/>
              <a:gd name="connsiteY1" fmla="*/ 833361 h 2079137"/>
              <a:gd name="connsiteX2" fmla="*/ 12158912 w 12192000"/>
              <a:gd name="connsiteY2" fmla="*/ 832430 h 2079137"/>
              <a:gd name="connsiteX3" fmla="*/ 0 w 12192000"/>
              <a:gd name="connsiteY3" fmla="*/ 0 h 2079137"/>
              <a:gd name="connsiteX4" fmla="*/ 12192000 w 12192000"/>
              <a:gd name="connsiteY4" fmla="*/ 0 h 2079137"/>
              <a:gd name="connsiteX5" fmla="*/ 12192000 w 12192000"/>
              <a:gd name="connsiteY5" fmla="*/ 558063 h 2079137"/>
              <a:gd name="connsiteX6" fmla="*/ 12189259 w 12192000"/>
              <a:gd name="connsiteY6" fmla="*/ 810508 h 2079137"/>
              <a:gd name="connsiteX7" fmla="*/ 12170847 w 12192000"/>
              <a:gd name="connsiteY7" fmla="*/ 825280 h 2079137"/>
              <a:gd name="connsiteX8" fmla="*/ 12160143 w 12192000"/>
              <a:gd name="connsiteY8" fmla="*/ 831692 h 2079137"/>
              <a:gd name="connsiteX9" fmla="*/ 12163806 w 12192000"/>
              <a:gd name="connsiteY9" fmla="*/ 825759 h 2079137"/>
              <a:gd name="connsiteX10" fmla="*/ 12056557 w 12192000"/>
              <a:gd name="connsiteY10" fmla="*/ 810176 h 2079137"/>
              <a:gd name="connsiteX11" fmla="*/ 11900316 w 12192000"/>
              <a:gd name="connsiteY11" fmla="*/ 789618 h 2079137"/>
              <a:gd name="connsiteX12" fmla="*/ 11791206 w 12192000"/>
              <a:gd name="connsiteY12" fmla="*/ 824176 h 2079137"/>
              <a:gd name="connsiteX13" fmla="*/ 11659257 w 12192000"/>
              <a:gd name="connsiteY13" fmla="*/ 800841 h 2079137"/>
              <a:gd name="connsiteX14" fmla="*/ 11569789 w 12192000"/>
              <a:gd name="connsiteY14" fmla="*/ 797135 h 2079137"/>
              <a:gd name="connsiteX15" fmla="*/ 11367885 w 12192000"/>
              <a:gd name="connsiteY15" fmla="*/ 791985 h 2079137"/>
              <a:gd name="connsiteX16" fmla="*/ 11174663 w 12192000"/>
              <a:gd name="connsiteY16" fmla="*/ 788721 h 2079137"/>
              <a:gd name="connsiteX17" fmla="*/ 11068220 w 12192000"/>
              <a:gd name="connsiteY17" fmla="*/ 786994 h 2079137"/>
              <a:gd name="connsiteX18" fmla="*/ 10893266 w 12192000"/>
              <a:gd name="connsiteY18" fmla="*/ 794013 h 2079137"/>
              <a:gd name="connsiteX19" fmla="*/ 10844025 w 12192000"/>
              <a:gd name="connsiteY19" fmla="*/ 789857 h 2079137"/>
              <a:gd name="connsiteX20" fmla="*/ 10814353 w 12192000"/>
              <a:gd name="connsiteY20" fmla="*/ 789010 h 2079137"/>
              <a:gd name="connsiteX21" fmla="*/ 10748393 w 12192000"/>
              <a:gd name="connsiteY21" fmla="*/ 806738 h 2079137"/>
              <a:gd name="connsiteX22" fmla="*/ 10468256 w 12192000"/>
              <a:gd name="connsiteY22" fmla="*/ 778733 h 2079137"/>
              <a:gd name="connsiteX23" fmla="*/ 10256131 w 12192000"/>
              <a:gd name="connsiteY23" fmla="*/ 788332 h 2079137"/>
              <a:gd name="connsiteX24" fmla="*/ 10177442 w 12192000"/>
              <a:gd name="connsiteY24" fmla="*/ 777371 h 2079137"/>
              <a:gd name="connsiteX25" fmla="*/ 10006086 w 12192000"/>
              <a:gd name="connsiteY25" fmla="*/ 792651 h 2079137"/>
              <a:gd name="connsiteX26" fmla="*/ 9952382 w 12192000"/>
              <a:gd name="connsiteY26" fmla="*/ 815411 h 2079137"/>
              <a:gd name="connsiteX27" fmla="*/ 9926457 w 12192000"/>
              <a:gd name="connsiteY27" fmla="*/ 827295 h 2079137"/>
              <a:gd name="connsiteX28" fmla="*/ 9843405 w 12192000"/>
              <a:gd name="connsiteY28" fmla="*/ 867046 h 2079137"/>
              <a:gd name="connsiteX29" fmla="*/ 9830866 w 12192000"/>
              <a:gd name="connsiteY29" fmla="*/ 875047 h 2079137"/>
              <a:gd name="connsiteX30" fmla="*/ 9801807 w 12192000"/>
              <a:gd name="connsiteY30" fmla="*/ 872272 h 2079137"/>
              <a:gd name="connsiteX31" fmla="*/ 9785653 w 12192000"/>
              <a:gd name="connsiteY31" fmla="*/ 861743 h 2079137"/>
              <a:gd name="connsiteX32" fmla="*/ 9781177 w 12192000"/>
              <a:gd name="connsiteY32" fmla="*/ 864820 h 2079137"/>
              <a:gd name="connsiteX33" fmla="*/ 9768640 w 12192000"/>
              <a:gd name="connsiteY33" fmla="*/ 869379 h 2079137"/>
              <a:gd name="connsiteX34" fmla="*/ 9712211 w 12192000"/>
              <a:gd name="connsiteY34" fmla="*/ 900283 h 2079137"/>
              <a:gd name="connsiteX35" fmla="*/ 9689465 w 12192000"/>
              <a:gd name="connsiteY35" fmla="*/ 899268 h 2079137"/>
              <a:gd name="connsiteX36" fmla="*/ 9600339 w 12192000"/>
              <a:gd name="connsiteY36" fmla="*/ 922112 h 2079137"/>
              <a:gd name="connsiteX37" fmla="*/ 9582850 w 12192000"/>
              <a:gd name="connsiteY37" fmla="*/ 925510 h 2079137"/>
              <a:gd name="connsiteX38" fmla="*/ 9549638 w 12192000"/>
              <a:gd name="connsiteY38" fmla="*/ 940845 h 2079137"/>
              <a:gd name="connsiteX39" fmla="*/ 9539471 w 12192000"/>
              <a:gd name="connsiteY39" fmla="*/ 941799 h 2079137"/>
              <a:gd name="connsiteX40" fmla="*/ 9505592 w 12192000"/>
              <a:gd name="connsiteY40" fmla="*/ 955533 h 2079137"/>
              <a:gd name="connsiteX41" fmla="*/ 9432569 w 12192000"/>
              <a:gd name="connsiteY41" fmla="*/ 985377 h 2079137"/>
              <a:gd name="connsiteX42" fmla="*/ 9414216 w 12192000"/>
              <a:gd name="connsiteY42" fmla="*/ 992655 h 2079137"/>
              <a:gd name="connsiteX43" fmla="*/ 9397106 w 12192000"/>
              <a:gd name="connsiteY43" fmla="*/ 992980 h 2079137"/>
              <a:gd name="connsiteX44" fmla="*/ 9305108 w 12192000"/>
              <a:gd name="connsiteY44" fmla="*/ 1007767 h 2079137"/>
              <a:gd name="connsiteX45" fmla="*/ 9282434 w 12192000"/>
              <a:gd name="connsiteY45" fmla="*/ 1007523 h 2079137"/>
              <a:gd name="connsiteX46" fmla="*/ 9271941 w 12192000"/>
              <a:gd name="connsiteY46" fmla="*/ 1002839 h 2079137"/>
              <a:gd name="connsiteX47" fmla="*/ 9238227 w 12192000"/>
              <a:gd name="connsiteY47" fmla="*/ 1017668 h 2079137"/>
              <a:gd name="connsiteX48" fmla="*/ 9184265 w 12192000"/>
              <a:gd name="connsiteY48" fmla="*/ 1031275 h 2079137"/>
              <a:gd name="connsiteX49" fmla="*/ 9159000 w 12192000"/>
              <a:gd name="connsiteY49" fmla="*/ 1039569 h 2079137"/>
              <a:gd name="connsiteX50" fmla="*/ 9137031 w 12192000"/>
              <a:gd name="connsiteY50" fmla="*/ 1038699 h 2079137"/>
              <a:gd name="connsiteX51" fmla="*/ 9015702 w 12192000"/>
              <a:gd name="connsiteY51" fmla="*/ 1051400 h 2079137"/>
              <a:gd name="connsiteX52" fmla="*/ 8971403 w 12192000"/>
              <a:gd name="connsiteY52" fmla="*/ 1040542 h 2079137"/>
              <a:gd name="connsiteX53" fmla="*/ 8961826 w 12192000"/>
              <a:gd name="connsiteY53" fmla="*/ 1045364 h 2079137"/>
              <a:gd name="connsiteX54" fmla="*/ 8888623 w 12192000"/>
              <a:gd name="connsiteY54" fmla="*/ 1053908 h 2079137"/>
              <a:gd name="connsiteX55" fmla="*/ 8841066 w 12192000"/>
              <a:gd name="connsiteY55" fmla="*/ 1060421 h 2079137"/>
              <a:gd name="connsiteX56" fmla="*/ 8752342 w 12192000"/>
              <a:gd name="connsiteY56" fmla="*/ 1080646 h 2079137"/>
              <a:gd name="connsiteX57" fmla="*/ 8699139 w 12192000"/>
              <a:gd name="connsiteY57" fmla="*/ 1087885 h 2079137"/>
              <a:gd name="connsiteX58" fmla="*/ 8667273 w 12192000"/>
              <a:gd name="connsiteY58" fmla="*/ 1092062 h 2079137"/>
              <a:gd name="connsiteX59" fmla="*/ 8586064 w 12192000"/>
              <a:gd name="connsiteY59" fmla="*/ 1114603 h 2079137"/>
              <a:gd name="connsiteX60" fmla="*/ 8460312 w 12192000"/>
              <a:gd name="connsiteY60" fmla="*/ 1179878 h 2079137"/>
              <a:gd name="connsiteX61" fmla="*/ 8419023 w 12192000"/>
              <a:gd name="connsiteY61" fmla="*/ 1191748 h 2079137"/>
              <a:gd name="connsiteX62" fmla="*/ 8410939 w 12192000"/>
              <a:gd name="connsiteY62" fmla="*/ 1189696 h 2079137"/>
              <a:gd name="connsiteX63" fmla="*/ 8362040 w 12192000"/>
              <a:gd name="connsiteY63" fmla="*/ 1220820 h 2079137"/>
              <a:gd name="connsiteX64" fmla="*/ 8273677 w 12192000"/>
              <a:gd name="connsiteY64" fmla="*/ 1236495 h 2079137"/>
              <a:gd name="connsiteX65" fmla="*/ 8204283 w 12192000"/>
              <a:gd name="connsiteY65" fmla="*/ 1243537 h 2079137"/>
              <a:gd name="connsiteX66" fmla="*/ 8166550 w 12192000"/>
              <a:gd name="connsiteY66" fmla="*/ 1249551 h 2079137"/>
              <a:gd name="connsiteX67" fmla="*/ 8137785 w 12192000"/>
              <a:gd name="connsiteY67" fmla="*/ 1251636 h 2079137"/>
              <a:gd name="connsiteX68" fmla="*/ 8071596 w 12192000"/>
              <a:gd name="connsiteY68" fmla="*/ 1269274 h 2079137"/>
              <a:gd name="connsiteX69" fmla="*/ 7964816 w 12192000"/>
              <a:gd name="connsiteY69" fmla="*/ 1303668 h 2079137"/>
              <a:gd name="connsiteX70" fmla="*/ 7941495 w 12192000"/>
              <a:gd name="connsiteY70" fmla="*/ 1309821 h 2079137"/>
              <a:gd name="connsiteX71" fmla="*/ 7919123 w 12192000"/>
              <a:gd name="connsiteY71" fmla="*/ 1310466 h 2079137"/>
              <a:gd name="connsiteX72" fmla="*/ 7911902 w 12192000"/>
              <a:gd name="connsiteY72" fmla="*/ 1306569 h 2079137"/>
              <a:gd name="connsiteX73" fmla="*/ 7898703 w 12192000"/>
              <a:gd name="connsiteY73" fmla="*/ 1309208 h 2079137"/>
              <a:gd name="connsiteX74" fmla="*/ 7894703 w 12192000"/>
              <a:gd name="connsiteY74" fmla="*/ 1308939 h 2079137"/>
              <a:gd name="connsiteX75" fmla="*/ 7872267 w 12192000"/>
              <a:gd name="connsiteY75" fmla="*/ 1308370 h 2079137"/>
              <a:gd name="connsiteX76" fmla="*/ 7836454 w 12192000"/>
              <a:gd name="connsiteY76" fmla="*/ 1331265 h 2079137"/>
              <a:gd name="connsiteX77" fmla="*/ 7782451 w 12192000"/>
              <a:gd name="connsiteY77" fmla="*/ 1339601 h 2079137"/>
              <a:gd name="connsiteX78" fmla="*/ 7542969 w 12192000"/>
              <a:gd name="connsiteY78" fmla="*/ 1372495 h 2079137"/>
              <a:gd name="connsiteX79" fmla="*/ 7476832 w 12192000"/>
              <a:gd name="connsiteY79" fmla="*/ 1431655 h 2079137"/>
              <a:gd name="connsiteX80" fmla="*/ 7370237 w 12192000"/>
              <a:gd name="connsiteY80" fmla="*/ 1474339 h 2079137"/>
              <a:gd name="connsiteX81" fmla="*/ 7222223 w 12192000"/>
              <a:gd name="connsiteY81" fmla="*/ 1510199 h 2079137"/>
              <a:gd name="connsiteX82" fmla="*/ 7215703 w 12192000"/>
              <a:gd name="connsiteY82" fmla="*/ 1520424 h 2079137"/>
              <a:gd name="connsiteX83" fmla="*/ 7204548 w 12192000"/>
              <a:gd name="connsiteY83" fmla="*/ 1528145 h 2079137"/>
              <a:gd name="connsiteX84" fmla="*/ 7202038 w 12192000"/>
              <a:gd name="connsiteY84" fmla="*/ 1527954 h 2079137"/>
              <a:gd name="connsiteX85" fmla="*/ 7173860 w 12192000"/>
              <a:gd name="connsiteY85" fmla="*/ 1541605 h 2079137"/>
              <a:gd name="connsiteX86" fmla="*/ 7155079 w 12192000"/>
              <a:gd name="connsiteY86" fmla="*/ 1552495 h 2079137"/>
              <a:gd name="connsiteX87" fmla="*/ 7149757 w 12192000"/>
              <a:gd name="connsiteY87" fmla="*/ 1552732 h 2079137"/>
              <a:gd name="connsiteX88" fmla="*/ 7104804 w 12192000"/>
              <a:gd name="connsiteY88" fmla="*/ 1565792 h 2079137"/>
              <a:gd name="connsiteX89" fmla="*/ 7082824 w 12192000"/>
              <a:gd name="connsiteY89" fmla="*/ 1567947 h 2079137"/>
              <a:gd name="connsiteX90" fmla="*/ 7021520 w 12192000"/>
              <a:gd name="connsiteY90" fmla="*/ 1562334 h 2079137"/>
              <a:gd name="connsiteX91" fmla="*/ 6988956 w 12192000"/>
              <a:gd name="connsiteY91" fmla="*/ 1576442 h 2079137"/>
              <a:gd name="connsiteX92" fmla="*/ 6981922 w 12192000"/>
              <a:gd name="connsiteY92" fmla="*/ 1578821 h 2079137"/>
              <a:gd name="connsiteX93" fmla="*/ 6981583 w 12192000"/>
              <a:gd name="connsiteY93" fmla="*/ 1578678 h 2079137"/>
              <a:gd name="connsiteX94" fmla="*/ 6973762 w 12192000"/>
              <a:gd name="connsiteY94" fmla="*/ 1580811 h 2079137"/>
              <a:gd name="connsiteX95" fmla="*/ 6969093 w 12192000"/>
              <a:gd name="connsiteY95" fmla="*/ 1583157 h 2079137"/>
              <a:gd name="connsiteX96" fmla="*/ 6890037 w 12192000"/>
              <a:gd name="connsiteY96" fmla="*/ 1575825 h 2079137"/>
              <a:gd name="connsiteX97" fmla="*/ 6785054 w 12192000"/>
              <a:gd name="connsiteY97" fmla="*/ 1582200 h 2079137"/>
              <a:gd name="connsiteX98" fmla="*/ 6681692 w 12192000"/>
              <a:gd name="connsiteY98" fmla="*/ 1591296 h 2079137"/>
              <a:gd name="connsiteX99" fmla="*/ 6644556 w 12192000"/>
              <a:gd name="connsiteY99" fmla="*/ 1595940 h 2079137"/>
              <a:gd name="connsiteX100" fmla="*/ 6577106 w 12192000"/>
              <a:gd name="connsiteY100" fmla="*/ 1598261 h 2079137"/>
              <a:gd name="connsiteX101" fmla="*/ 6544183 w 12192000"/>
              <a:gd name="connsiteY101" fmla="*/ 1596149 h 2079137"/>
              <a:gd name="connsiteX102" fmla="*/ 6540921 w 12192000"/>
              <a:gd name="connsiteY102" fmla="*/ 1593857 h 2079137"/>
              <a:gd name="connsiteX103" fmla="*/ 6535046 w 12192000"/>
              <a:gd name="connsiteY103" fmla="*/ 1593283 h 2079137"/>
              <a:gd name="connsiteX104" fmla="*/ 6519853 w 12192000"/>
              <a:gd name="connsiteY104" fmla="*/ 1595771 h 2079137"/>
              <a:gd name="connsiteX105" fmla="*/ 6514280 w 12192000"/>
              <a:gd name="connsiteY105" fmla="*/ 1597376 h 2079137"/>
              <a:gd name="connsiteX106" fmla="*/ 6505824 w 12192000"/>
              <a:gd name="connsiteY106" fmla="*/ 1598298 h 2079137"/>
              <a:gd name="connsiteX107" fmla="*/ 6505573 w 12192000"/>
              <a:gd name="connsiteY107" fmla="*/ 1598109 h 2079137"/>
              <a:gd name="connsiteX108" fmla="*/ 6497741 w 12192000"/>
              <a:gd name="connsiteY108" fmla="*/ 1599392 h 2079137"/>
              <a:gd name="connsiteX109" fmla="*/ 6459992 w 12192000"/>
              <a:gd name="connsiteY109" fmla="*/ 1608358 h 2079137"/>
              <a:gd name="connsiteX110" fmla="*/ 6404572 w 12192000"/>
              <a:gd name="connsiteY110" fmla="*/ 1593771 h 2079137"/>
              <a:gd name="connsiteX111" fmla="*/ 6382671 w 12192000"/>
              <a:gd name="connsiteY111" fmla="*/ 1592612 h 2079137"/>
              <a:gd name="connsiteX112" fmla="*/ 6369843 w 12192000"/>
              <a:gd name="connsiteY112" fmla="*/ 1590015 h 2079137"/>
              <a:gd name="connsiteX113" fmla="*/ 6269740 w 12192000"/>
              <a:gd name="connsiteY113" fmla="*/ 1614633 h 2079137"/>
              <a:gd name="connsiteX114" fmla="*/ 6255405 w 12192000"/>
              <a:gd name="connsiteY114" fmla="*/ 1620529 h 2079137"/>
              <a:gd name="connsiteX115" fmla="*/ 6244248 w 12192000"/>
              <a:gd name="connsiteY115" fmla="*/ 1629561 h 2079137"/>
              <a:gd name="connsiteX116" fmla="*/ 6086396 w 12192000"/>
              <a:gd name="connsiteY116" fmla="*/ 1642666 h 2079137"/>
              <a:gd name="connsiteX117" fmla="*/ 5867429 w 12192000"/>
              <a:gd name="connsiteY117" fmla="*/ 1695554 h 2079137"/>
              <a:gd name="connsiteX118" fmla="*/ 5772864 w 12192000"/>
              <a:gd name="connsiteY118" fmla="*/ 1689002 h 2079137"/>
              <a:gd name="connsiteX119" fmla="*/ 5629833 w 12192000"/>
              <a:gd name="connsiteY119" fmla="*/ 1713273 h 2079137"/>
              <a:gd name="connsiteX120" fmla="*/ 5504771 w 12192000"/>
              <a:gd name="connsiteY120" fmla="*/ 1725744 h 2079137"/>
              <a:gd name="connsiteX121" fmla="*/ 5490967 w 12192000"/>
              <a:gd name="connsiteY121" fmla="*/ 1726367 h 2079137"/>
              <a:gd name="connsiteX122" fmla="*/ 5486015 w 12192000"/>
              <a:gd name="connsiteY122" fmla="*/ 1721481 h 2079137"/>
              <a:gd name="connsiteX123" fmla="*/ 5439364 w 12192000"/>
              <a:gd name="connsiteY123" fmla="*/ 1721349 h 2079137"/>
              <a:gd name="connsiteX124" fmla="*/ 5350025 w 12192000"/>
              <a:gd name="connsiteY124" fmla="*/ 1729885 h 2079137"/>
              <a:gd name="connsiteX125" fmla="*/ 5336104 w 12192000"/>
              <a:gd name="connsiteY125" fmla="*/ 1734377 h 2079137"/>
              <a:gd name="connsiteX126" fmla="*/ 5245234 w 12192000"/>
              <a:gd name="connsiteY126" fmla="*/ 1738520 h 2079137"/>
              <a:gd name="connsiteX127" fmla="*/ 5182955 w 12192000"/>
              <a:gd name="connsiteY127" fmla="*/ 1744622 h 2079137"/>
              <a:gd name="connsiteX128" fmla="*/ 5169506 w 12192000"/>
              <a:gd name="connsiteY128" fmla="*/ 1748993 h 2079137"/>
              <a:gd name="connsiteX129" fmla="*/ 5154299 w 12192000"/>
              <a:gd name="connsiteY129" fmla="*/ 1744080 h 2079137"/>
              <a:gd name="connsiteX130" fmla="*/ 5149917 w 12192000"/>
              <a:gd name="connsiteY130" fmla="*/ 1739727 h 2079137"/>
              <a:gd name="connsiteX131" fmla="*/ 5100319 w 12192000"/>
              <a:gd name="connsiteY131" fmla="*/ 1745797 h 2079137"/>
              <a:gd name="connsiteX132" fmla="*/ 5094361 w 12192000"/>
              <a:gd name="connsiteY132" fmla="*/ 1745767 h 2079137"/>
              <a:gd name="connsiteX133" fmla="*/ 5053410 w 12192000"/>
              <a:gd name="connsiteY133" fmla="*/ 1742790 h 2079137"/>
              <a:gd name="connsiteX134" fmla="*/ 4992711 w 12192000"/>
              <a:gd name="connsiteY134" fmla="*/ 1734075 h 2079137"/>
              <a:gd name="connsiteX135" fmla="*/ 4930098 w 12192000"/>
              <a:gd name="connsiteY135" fmla="*/ 1717312 h 2079137"/>
              <a:gd name="connsiteX136" fmla="*/ 4893834 w 12192000"/>
              <a:gd name="connsiteY136" fmla="*/ 1710028 h 2079137"/>
              <a:gd name="connsiteX137" fmla="*/ 4868730 w 12192000"/>
              <a:gd name="connsiteY137" fmla="*/ 1702384 h 2079137"/>
              <a:gd name="connsiteX138" fmla="*/ 4797925 w 12192000"/>
              <a:gd name="connsiteY138" fmla="*/ 1695535 h 2079137"/>
              <a:gd name="connsiteX139" fmla="*/ 4677670 w 12192000"/>
              <a:gd name="connsiteY139" fmla="*/ 1689453 h 2079137"/>
              <a:gd name="connsiteX140" fmla="*/ 4634248 w 12192000"/>
              <a:gd name="connsiteY140" fmla="*/ 1680227 h 2079137"/>
              <a:gd name="connsiteX141" fmla="*/ 4632434 w 12192000"/>
              <a:gd name="connsiteY141" fmla="*/ 1674607 h 2079137"/>
              <a:gd name="connsiteX142" fmla="*/ 4619204 w 12192000"/>
              <a:gd name="connsiteY142" fmla="*/ 1672507 h 2079137"/>
              <a:gd name="connsiteX143" fmla="*/ 4616283 w 12192000"/>
              <a:gd name="connsiteY143" fmla="*/ 1670977 h 2079137"/>
              <a:gd name="connsiteX144" fmla="*/ 4598926 w 12192000"/>
              <a:gd name="connsiteY144" fmla="*/ 1663178 h 2079137"/>
              <a:gd name="connsiteX145" fmla="*/ 4547069 w 12192000"/>
              <a:gd name="connsiteY145" fmla="*/ 1670642 h 2079137"/>
              <a:gd name="connsiteX146" fmla="*/ 4523516 w 12192000"/>
              <a:gd name="connsiteY146" fmla="*/ 1669785 h 2079137"/>
              <a:gd name="connsiteX147" fmla="*/ 4500586 w 12192000"/>
              <a:gd name="connsiteY147" fmla="*/ 1675912 h 2079137"/>
              <a:gd name="connsiteX148" fmla="*/ 4488196 w 12192000"/>
              <a:gd name="connsiteY148" fmla="*/ 1683463 h 2079137"/>
              <a:gd name="connsiteX149" fmla="*/ 4445463 w 12192000"/>
              <a:gd name="connsiteY149" fmla="*/ 1695634 h 2079137"/>
              <a:gd name="connsiteX150" fmla="*/ 4446550 w 12192000"/>
              <a:gd name="connsiteY150" fmla="*/ 1680538 h 2079137"/>
              <a:gd name="connsiteX151" fmla="*/ 4365375 w 12192000"/>
              <a:gd name="connsiteY151" fmla="*/ 1697935 h 2079137"/>
              <a:gd name="connsiteX152" fmla="*/ 4305123 w 12192000"/>
              <a:gd name="connsiteY152" fmla="*/ 1714185 h 2079137"/>
              <a:gd name="connsiteX153" fmla="*/ 4292665 w 12192000"/>
              <a:gd name="connsiteY153" fmla="*/ 1720703 h 2079137"/>
              <a:gd name="connsiteX154" fmla="*/ 4276789 w 12192000"/>
              <a:gd name="connsiteY154" fmla="*/ 1718367 h 2079137"/>
              <a:gd name="connsiteX155" fmla="*/ 4271683 w 12192000"/>
              <a:gd name="connsiteY155" fmla="*/ 1714801 h 2079137"/>
              <a:gd name="connsiteX156" fmla="*/ 4223918 w 12192000"/>
              <a:gd name="connsiteY156" fmla="*/ 1728936 h 2079137"/>
              <a:gd name="connsiteX157" fmla="*/ 4218039 w 12192000"/>
              <a:gd name="connsiteY157" fmla="*/ 1729885 h 2079137"/>
              <a:gd name="connsiteX158" fmla="*/ 4177153 w 12192000"/>
              <a:gd name="connsiteY158" fmla="*/ 1733691 h 2079137"/>
              <a:gd name="connsiteX159" fmla="*/ 4051032 w 12192000"/>
              <a:gd name="connsiteY159" fmla="*/ 1728886 h 2079137"/>
              <a:gd name="connsiteX160" fmla="*/ 4013978 w 12192000"/>
              <a:gd name="connsiteY160" fmla="*/ 1727679 h 2079137"/>
              <a:gd name="connsiteX161" fmla="*/ 3987857 w 12192000"/>
              <a:gd name="connsiteY161" fmla="*/ 1724282 h 2079137"/>
              <a:gd name="connsiteX162" fmla="*/ 3916852 w 12192000"/>
              <a:gd name="connsiteY162" fmla="*/ 1729184 h 2079137"/>
              <a:gd name="connsiteX163" fmla="*/ 3797263 w 12192000"/>
              <a:gd name="connsiteY163" fmla="*/ 1742976 h 2079137"/>
              <a:gd name="connsiteX164" fmla="*/ 3752806 w 12192000"/>
              <a:gd name="connsiteY164" fmla="*/ 1741033 h 2079137"/>
              <a:gd name="connsiteX165" fmla="*/ 3749997 w 12192000"/>
              <a:gd name="connsiteY165" fmla="*/ 1735799 h 2079137"/>
              <a:gd name="connsiteX166" fmla="*/ 3736582 w 12192000"/>
              <a:gd name="connsiteY166" fmla="*/ 1735907 h 2079137"/>
              <a:gd name="connsiteX167" fmla="*/ 3733428 w 12192000"/>
              <a:gd name="connsiteY167" fmla="*/ 1734881 h 2079137"/>
              <a:gd name="connsiteX168" fmla="*/ 3714911 w 12192000"/>
              <a:gd name="connsiteY168" fmla="*/ 1730056 h 2079137"/>
              <a:gd name="connsiteX169" fmla="*/ 3665172 w 12192000"/>
              <a:gd name="connsiteY169" fmla="*/ 1745936 h 2079137"/>
              <a:gd name="connsiteX170" fmla="*/ 3552006 w 12192000"/>
              <a:gd name="connsiteY170" fmla="*/ 1755220 h 2079137"/>
              <a:gd name="connsiteX171" fmla="*/ 3390301 w 12192000"/>
              <a:gd name="connsiteY171" fmla="*/ 1762546 h 2079137"/>
              <a:gd name="connsiteX172" fmla="*/ 3264312 w 12192000"/>
              <a:gd name="connsiteY172" fmla="*/ 1774620 h 2079137"/>
              <a:gd name="connsiteX173" fmla="*/ 3106901 w 12192000"/>
              <a:gd name="connsiteY173" fmla="*/ 1804264 h 2079137"/>
              <a:gd name="connsiteX174" fmla="*/ 2993303 w 12192000"/>
              <a:gd name="connsiteY174" fmla="*/ 1806542 h 2079137"/>
              <a:gd name="connsiteX175" fmla="*/ 2979115 w 12192000"/>
              <a:gd name="connsiteY175" fmla="*/ 1815432 h 2079137"/>
              <a:gd name="connsiteX176" fmla="*/ 2963118 w 12192000"/>
              <a:gd name="connsiteY176" fmla="*/ 1820962 h 2079137"/>
              <a:gd name="connsiteX177" fmla="*/ 2961156 w 12192000"/>
              <a:gd name="connsiteY177" fmla="*/ 1820297 h 2079137"/>
              <a:gd name="connsiteX178" fmla="*/ 2925719 w 12192000"/>
              <a:gd name="connsiteY178" fmla="*/ 1828468 h 2079137"/>
              <a:gd name="connsiteX179" fmla="*/ 2857951 w 12192000"/>
              <a:gd name="connsiteY179" fmla="*/ 1842496 h 2079137"/>
              <a:gd name="connsiteX180" fmla="*/ 2857427 w 12192000"/>
              <a:gd name="connsiteY180" fmla="*/ 1841591 h 2079137"/>
              <a:gd name="connsiteX181" fmla="*/ 2846731 w 12192000"/>
              <a:gd name="connsiteY181" fmla="*/ 1839316 h 2079137"/>
              <a:gd name="connsiteX182" fmla="*/ 2826290 w 12192000"/>
              <a:gd name="connsiteY182" fmla="*/ 1837274 h 2079137"/>
              <a:gd name="connsiteX183" fmla="*/ 2779146 w 12192000"/>
              <a:gd name="connsiteY183" fmla="*/ 1820071 h 2079137"/>
              <a:gd name="connsiteX184" fmla="*/ 2739608 w 12192000"/>
              <a:gd name="connsiteY184" fmla="*/ 1827861 h 2079137"/>
              <a:gd name="connsiteX185" fmla="*/ 2731631 w 12192000"/>
              <a:gd name="connsiteY185" fmla="*/ 1828881 h 2079137"/>
              <a:gd name="connsiteX186" fmla="*/ 2731464 w 12192000"/>
              <a:gd name="connsiteY186" fmla="*/ 1828677 h 2079137"/>
              <a:gd name="connsiteX187" fmla="*/ 2723037 w 12192000"/>
              <a:gd name="connsiteY187" fmla="*/ 1829303 h 2079137"/>
              <a:gd name="connsiteX188" fmla="*/ 2701616 w 12192000"/>
              <a:gd name="connsiteY188" fmla="*/ 1832725 h 2079137"/>
              <a:gd name="connsiteX189" fmla="*/ 2696239 w 12192000"/>
              <a:gd name="connsiteY189" fmla="*/ 1831904 h 2079137"/>
              <a:gd name="connsiteX190" fmla="*/ 2663445 w 12192000"/>
              <a:gd name="connsiteY190" fmla="*/ 1825958 h 2079137"/>
              <a:gd name="connsiteX191" fmla="*/ 2560925 w 12192000"/>
              <a:gd name="connsiteY191" fmla="*/ 1829094 h 2079137"/>
              <a:gd name="connsiteX192" fmla="*/ 2458739 w 12192000"/>
              <a:gd name="connsiteY192" fmla="*/ 1834479 h 2079137"/>
              <a:gd name="connsiteX193" fmla="*/ 2356074 w 12192000"/>
              <a:gd name="connsiteY193" fmla="*/ 1836991 h 2079137"/>
              <a:gd name="connsiteX194" fmla="*/ 2304241 w 12192000"/>
              <a:gd name="connsiteY194" fmla="*/ 1822021 h 2079137"/>
              <a:gd name="connsiteX195" fmla="*/ 2298362 w 12192000"/>
              <a:gd name="connsiteY195" fmla="*/ 1822125 h 2079137"/>
              <a:gd name="connsiteX196" fmla="*/ 2283527 w 12192000"/>
              <a:gd name="connsiteY196" fmla="*/ 1826361 h 2079137"/>
              <a:gd name="connsiteX197" fmla="*/ 2278150 w 12192000"/>
              <a:gd name="connsiteY197" fmla="*/ 1828604 h 2079137"/>
              <a:gd name="connsiteX198" fmla="*/ 2269853 w 12192000"/>
              <a:gd name="connsiteY198" fmla="*/ 1830502 h 2079137"/>
              <a:gd name="connsiteX199" fmla="*/ 2269585 w 12192000"/>
              <a:gd name="connsiteY199" fmla="*/ 1830341 h 2079137"/>
              <a:gd name="connsiteX200" fmla="*/ 2225332 w 12192000"/>
              <a:gd name="connsiteY200" fmla="*/ 1845825 h 2079137"/>
              <a:gd name="connsiteX201" fmla="*/ 2169048 w 12192000"/>
              <a:gd name="connsiteY201" fmla="*/ 1837658 h 2079137"/>
              <a:gd name="connsiteX202" fmla="*/ 2147231 w 12192000"/>
              <a:gd name="connsiteY202" fmla="*/ 1839027 h 2079137"/>
              <a:gd name="connsiteX203" fmla="*/ 2135241 w 12192000"/>
              <a:gd name="connsiteY203" fmla="*/ 1838652 h 2079137"/>
              <a:gd name="connsiteX204" fmla="*/ 2099215 w 12192000"/>
              <a:gd name="connsiteY204" fmla="*/ 1850768 h 2079137"/>
              <a:gd name="connsiteX205" fmla="*/ 2094046 w 12192000"/>
              <a:gd name="connsiteY205" fmla="*/ 1850806 h 2079137"/>
              <a:gd name="connsiteX206" fmla="*/ 2071850 w 12192000"/>
              <a:gd name="connsiteY206" fmla="*/ 1861319 h 2079137"/>
              <a:gd name="connsiteX207" fmla="*/ 2039607 w 12192000"/>
              <a:gd name="connsiteY207" fmla="*/ 1874318 h 2079137"/>
              <a:gd name="connsiteX208" fmla="*/ 2037289 w 12192000"/>
              <a:gd name="connsiteY208" fmla="*/ 1874025 h 2079137"/>
              <a:gd name="connsiteX209" fmla="*/ 2023615 w 12192000"/>
              <a:gd name="connsiteY209" fmla="*/ 1881562 h 2079137"/>
              <a:gd name="connsiteX210" fmla="*/ 1957176 w 12192000"/>
              <a:gd name="connsiteY210" fmla="*/ 1898709 h 2079137"/>
              <a:gd name="connsiteX211" fmla="*/ 1858081 w 12192000"/>
              <a:gd name="connsiteY211" fmla="*/ 1923144 h 2079137"/>
              <a:gd name="connsiteX212" fmla="*/ 1738865 w 12192000"/>
              <a:gd name="connsiteY212" fmla="*/ 1944965 h 2079137"/>
              <a:gd name="connsiteX213" fmla="*/ 1616692 w 12192000"/>
              <a:gd name="connsiteY213" fmla="*/ 1989107 h 2079137"/>
              <a:gd name="connsiteX214" fmla="*/ 1411898 w 12192000"/>
              <a:gd name="connsiteY214" fmla="*/ 2046254 h 2079137"/>
              <a:gd name="connsiteX215" fmla="*/ 1375780 w 12192000"/>
              <a:gd name="connsiteY215" fmla="*/ 2047961 h 2079137"/>
              <a:gd name="connsiteX216" fmla="*/ 1375707 w 12192000"/>
              <a:gd name="connsiteY216" fmla="*/ 2047981 h 2079137"/>
              <a:gd name="connsiteX217" fmla="*/ 1285585 w 12192000"/>
              <a:gd name="connsiteY217" fmla="*/ 2047113 h 2079137"/>
              <a:gd name="connsiteX218" fmla="*/ 1263658 w 12192000"/>
              <a:gd name="connsiteY218" fmla="*/ 2041397 h 2079137"/>
              <a:gd name="connsiteX219" fmla="*/ 1170403 w 12192000"/>
              <a:gd name="connsiteY219" fmla="*/ 2033399 h 2079137"/>
              <a:gd name="connsiteX220" fmla="*/ 1153718 w 12192000"/>
              <a:gd name="connsiteY220" fmla="*/ 2029576 h 2079137"/>
              <a:gd name="connsiteX221" fmla="*/ 1133937 w 12192000"/>
              <a:gd name="connsiteY221" fmla="*/ 2032149 h 2079137"/>
              <a:gd name="connsiteX222" fmla="*/ 1054999 w 12192000"/>
              <a:gd name="connsiteY222" fmla="*/ 2043242 h 2079137"/>
              <a:gd name="connsiteX223" fmla="*/ 1018405 w 12192000"/>
              <a:gd name="connsiteY223" fmla="*/ 2048281 h 2079137"/>
              <a:gd name="connsiteX224" fmla="*/ 1016563 w 12192000"/>
              <a:gd name="connsiteY224" fmla="*/ 2051718 h 2079137"/>
              <a:gd name="connsiteX225" fmla="*/ 1008284 w 12192000"/>
              <a:gd name="connsiteY225" fmla="*/ 2046742 h 2079137"/>
              <a:gd name="connsiteX226" fmla="*/ 981974 w 12192000"/>
              <a:gd name="connsiteY226" fmla="*/ 2048363 h 2079137"/>
              <a:gd name="connsiteX227" fmla="*/ 971903 w 12192000"/>
              <a:gd name="connsiteY227" fmla="*/ 2053484 h 2079137"/>
              <a:gd name="connsiteX228" fmla="*/ 954015 w 12192000"/>
              <a:gd name="connsiteY228" fmla="*/ 2052529 h 2079137"/>
              <a:gd name="connsiteX229" fmla="*/ 839571 w 12192000"/>
              <a:gd name="connsiteY229" fmla="*/ 2046509 h 2079137"/>
              <a:gd name="connsiteX230" fmla="*/ 823321 w 12192000"/>
              <a:gd name="connsiteY230" fmla="*/ 2054296 h 2079137"/>
              <a:gd name="connsiteX231" fmla="*/ 800990 w 12192000"/>
              <a:gd name="connsiteY231" fmla="*/ 2051523 h 2079137"/>
              <a:gd name="connsiteX232" fmla="*/ 776439 w 12192000"/>
              <a:gd name="connsiteY232" fmla="*/ 2062634 h 2079137"/>
              <a:gd name="connsiteX233" fmla="*/ 763041 w 12192000"/>
              <a:gd name="connsiteY233" fmla="*/ 2063995 h 2079137"/>
              <a:gd name="connsiteX234" fmla="*/ 757863 w 12192000"/>
              <a:gd name="connsiteY234" fmla="*/ 2065877 h 2079137"/>
              <a:gd name="connsiteX235" fmla="*/ 745053 w 12192000"/>
              <a:gd name="connsiteY235" fmla="*/ 2051831 h 2079137"/>
              <a:gd name="connsiteX236" fmla="*/ 722609 w 12192000"/>
              <a:gd name="connsiteY236" fmla="*/ 2049504 h 2079137"/>
              <a:gd name="connsiteX237" fmla="*/ 717618 w 12192000"/>
              <a:gd name="connsiteY237" fmla="*/ 2042131 h 2079137"/>
              <a:gd name="connsiteX238" fmla="*/ 703285 w 12192000"/>
              <a:gd name="connsiteY238" fmla="*/ 2046808 h 2079137"/>
              <a:gd name="connsiteX239" fmla="*/ 680199 w 12192000"/>
              <a:gd name="connsiteY239" fmla="*/ 2051947 h 2079137"/>
              <a:gd name="connsiteX240" fmla="*/ 667351 w 12192000"/>
              <a:gd name="connsiteY240" fmla="*/ 2054469 h 2079137"/>
              <a:gd name="connsiteX241" fmla="*/ 660961 w 12192000"/>
              <a:gd name="connsiteY241" fmla="*/ 2049404 h 2079137"/>
              <a:gd name="connsiteX242" fmla="*/ 638282 w 12192000"/>
              <a:gd name="connsiteY242" fmla="*/ 2060093 h 2079137"/>
              <a:gd name="connsiteX243" fmla="*/ 583551 w 12192000"/>
              <a:gd name="connsiteY243" fmla="*/ 2070197 h 2079137"/>
              <a:gd name="connsiteX244" fmla="*/ 525274 w 12192000"/>
              <a:gd name="connsiteY244" fmla="*/ 2079137 h 2079137"/>
              <a:gd name="connsiteX245" fmla="*/ 405635 w 12192000"/>
              <a:gd name="connsiteY245" fmla="*/ 2059339 h 2079137"/>
              <a:gd name="connsiteX246" fmla="*/ 281555 w 12192000"/>
              <a:gd name="connsiteY246" fmla="*/ 2022847 h 2079137"/>
              <a:gd name="connsiteX247" fmla="*/ 98513 w 12192000"/>
              <a:gd name="connsiteY247" fmla="*/ 1969504 h 2079137"/>
              <a:gd name="connsiteX248" fmla="*/ 56191 w 12192000"/>
              <a:gd name="connsiteY248" fmla="*/ 1950709 h 2079137"/>
              <a:gd name="connsiteX249" fmla="*/ 0 w 12192000"/>
              <a:gd name="connsiteY249" fmla="*/ 1935789 h 207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Lst>
            <a:rect l="l" t="t" r="r" b="b"/>
            <a:pathLst>
              <a:path w="12192000" h="2079137">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6743398-2149-39BE-4B50-4C47FCEF0A56}"/>
              </a:ext>
            </a:extLst>
          </p:cNvPr>
          <p:cNvSpPr>
            <a:spLocks noGrp="1"/>
          </p:cNvSpPr>
          <p:nvPr>
            <p:ph type="title"/>
          </p:nvPr>
        </p:nvSpPr>
        <p:spPr>
          <a:xfrm>
            <a:off x="1137036" y="548640"/>
            <a:ext cx="9543405" cy="1188720"/>
          </a:xfrm>
        </p:spPr>
        <p:txBody>
          <a:bodyPr>
            <a:normAutofit/>
          </a:bodyPr>
          <a:lstStyle/>
          <a:p>
            <a:r>
              <a:rPr lang="en-US">
                <a:solidFill>
                  <a:schemeClr val="tx1">
                    <a:lumMod val="85000"/>
                    <a:lumOff val="15000"/>
                  </a:schemeClr>
                </a:solidFill>
                <a:latin typeface="Times New Roman"/>
                <a:cs typeface="Times New Roman"/>
              </a:rPr>
              <a:t>  </a:t>
            </a:r>
            <a:r>
              <a:rPr lang="en-US">
                <a:solidFill>
                  <a:schemeClr val="tx1">
                    <a:lumMod val="85000"/>
                    <a:lumOff val="15000"/>
                  </a:schemeClr>
                </a:solidFill>
                <a:latin typeface="Arial"/>
                <a:cs typeface="Arial"/>
              </a:rPr>
              <a:t>Prevention of deconditioning</a:t>
            </a:r>
            <a:endParaRPr lang="en-US">
              <a:solidFill>
                <a:schemeClr val="tx1">
                  <a:lumMod val="85000"/>
                  <a:lumOff val="15000"/>
                </a:schemeClr>
              </a:solidFill>
            </a:endParaRPr>
          </a:p>
        </p:txBody>
      </p:sp>
      <p:sp>
        <p:nvSpPr>
          <p:cNvPr id="3" name="Content Placeholder 2">
            <a:extLst>
              <a:ext uri="{FF2B5EF4-FFF2-40B4-BE49-F238E27FC236}">
                <a16:creationId xmlns:a16="http://schemas.microsoft.com/office/drawing/2014/main" id="{3CCCCFB2-2D67-993A-A103-1764FF9EFE13}"/>
              </a:ext>
            </a:extLst>
          </p:cNvPr>
          <p:cNvSpPr>
            <a:spLocks noGrp="1"/>
          </p:cNvSpPr>
          <p:nvPr>
            <p:ph idx="1"/>
          </p:nvPr>
        </p:nvSpPr>
        <p:spPr>
          <a:xfrm>
            <a:off x="1957987" y="2431765"/>
            <a:ext cx="8276026" cy="3320031"/>
          </a:xfrm>
        </p:spPr>
        <p:txBody>
          <a:bodyPr vert="horz" lIns="91440" tIns="45720" rIns="91440" bIns="45720" rtlCol="0" anchor="ctr">
            <a:normAutofit/>
          </a:bodyPr>
          <a:lstStyle/>
          <a:p>
            <a:r>
              <a:rPr lang="en-US" sz="1900">
                <a:solidFill>
                  <a:schemeClr val="tx1">
                    <a:lumMod val="85000"/>
                    <a:lumOff val="15000"/>
                  </a:schemeClr>
                </a:solidFill>
                <a:ea typeface="+mn-lt"/>
                <a:cs typeface="+mn-lt"/>
              </a:rPr>
              <a:t>To prevent muscle atrophy, engage in resistance training, which can include exercises like walking with the assistance of crutches wearing an </a:t>
            </a:r>
            <a:r>
              <a:rPr lang="en-US" sz="1900" err="1">
                <a:solidFill>
                  <a:schemeClr val="tx1">
                    <a:lumMod val="85000"/>
                    <a:lumOff val="15000"/>
                  </a:schemeClr>
                </a:solidFill>
                <a:ea typeface="+mn-lt"/>
                <a:cs typeface="+mn-lt"/>
              </a:rPr>
              <a:t>aircast</a:t>
            </a:r>
            <a:r>
              <a:rPr lang="en-US" sz="1900">
                <a:solidFill>
                  <a:schemeClr val="tx1">
                    <a:lumMod val="85000"/>
                    <a:lumOff val="15000"/>
                  </a:schemeClr>
                </a:solidFill>
                <a:ea typeface="+mn-lt"/>
                <a:cs typeface="+mn-lt"/>
              </a:rPr>
              <a:t> </a:t>
            </a:r>
            <a:endParaRPr lang="en-US" sz="1900">
              <a:solidFill>
                <a:schemeClr val="tx1">
                  <a:lumMod val="85000"/>
                  <a:lumOff val="15000"/>
                </a:schemeClr>
              </a:solidFill>
            </a:endParaRPr>
          </a:p>
          <a:p>
            <a:r>
              <a:rPr lang="en-US" sz="1900">
                <a:solidFill>
                  <a:schemeClr val="tx1">
                    <a:lumMod val="85000"/>
                    <a:lumOff val="15000"/>
                  </a:schemeClr>
                </a:solidFill>
                <a:ea typeface="+mn-lt"/>
                <a:cs typeface="+mn-lt"/>
              </a:rPr>
              <a:t>Incorporate cardiovascular exercise with the goal of achieving 150 minutes of moderate-intensity exercise or 75 minutes of vigorous-intensity exercise each week. </a:t>
            </a:r>
            <a:endParaRPr lang="en-US" sz="1900">
              <a:solidFill>
                <a:schemeClr val="tx1">
                  <a:lumMod val="85000"/>
                  <a:lumOff val="15000"/>
                </a:schemeClr>
              </a:solidFill>
            </a:endParaRPr>
          </a:p>
          <a:p>
            <a:r>
              <a:rPr lang="en-US" sz="1900">
                <a:solidFill>
                  <a:schemeClr val="tx1">
                    <a:lumMod val="85000"/>
                    <a:lumOff val="15000"/>
                  </a:schemeClr>
                </a:solidFill>
                <a:ea typeface="+mn-lt"/>
                <a:cs typeface="+mn-lt"/>
              </a:rPr>
              <a:t>Focus on flexibility by actively or passively stretching the ankle into plantarflexion, dorsiflexion, inversion, or eversion. </a:t>
            </a:r>
            <a:endParaRPr lang="en-US" sz="1900">
              <a:solidFill>
                <a:schemeClr val="tx1">
                  <a:lumMod val="85000"/>
                  <a:lumOff val="15000"/>
                </a:schemeClr>
              </a:solidFill>
            </a:endParaRPr>
          </a:p>
          <a:p>
            <a:r>
              <a:rPr lang="en-US" sz="1900">
                <a:solidFill>
                  <a:schemeClr val="tx1">
                    <a:lumMod val="85000"/>
                    <a:lumOff val="15000"/>
                  </a:schemeClr>
                </a:solidFill>
                <a:ea typeface="+mn-lt"/>
                <a:cs typeface="+mn-lt"/>
              </a:rPr>
              <a:t>balance training to enhance stability by using a </a:t>
            </a:r>
            <a:r>
              <a:rPr lang="en-US" sz="1900" err="1">
                <a:solidFill>
                  <a:schemeClr val="tx1">
                    <a:lumMod val="85000"/>
                    <a:lumOff val="15000"/>
                  </a:schemeClr>
                </a:solidFill>
                <a:ea typeface="+mn-lt"/>
                <a:cs typeface="+mn-lt"/>
              </a:rPr>
              <a:t>bosu</a:t>
            </a:r>
            <a:r>
              <a:rPr lang="en-US" sz="1900">
                <a:solidFill>
                  <a:schemeClr val="tx1">
                    <a:lumMod val="85000"/>
                    <a:lumOff val="15000"/>
                  </a:schemeClr>
                </a:solidFill>
                <a:ea typeface="+mn-lt"/>
                <a:cs typeface="+mn-lt"/>
              </a:rPr>
              <a:t> ball.</a:t>
            </a:r>
          </a:p>
          <a:p>
            <a:pPr marL="0" indent="0">
              <a:buNone/>
            </a:pPr>
            <a:r>
              <a:rPr lang="en-US" sz="1200">
                <a:solidFill>
                  <a:schemeClr val="tx1">
                    <a:lumMod val="85000"/>
                    <a:lumOff val="15000"/>
                  </a:schemeClr>
                </a:solidFill>
                <a:latin typeface="Arial"/>
                <a:cs typeface="Arial"/>
              </a:rPr>
              <a:t>(</a:t>
            </a:r>
            <a:r>
              <a:rPr lang="en-US" sz="1200" err="1">
                <a:solidFill>
                  <a:schemeClr val="tx1">
                    <a:lumMod val="85000"/>
                    <a:lumOff val="15000"/>
                  </a:schemeClr>
                </a:solidFill>
                <a:latin typeface="Arial"/>
                <a:cs typeface="Arial"/>
              </a:rPr>
              <a:t>Peyrusqué</a:t>
            </a:r>
            <a:r>
              <a:rPr lang="en-US" sz="1200">
                <a:solidFill>
                  <a:schemeClr val="tx1">
                    <a:lumMod val="85000"/>
                    <a:lumOff val="15000"/>
                  </a:schemeClr>
                </a:solidFill>
                <a:latin typeface="Arial"/>
                <a:cs typeface="Arial"/>
              </a:rPr>
              <a:t>, E., et al  2023)</a:t>
            </a:r>
            <a:endParaRPr lang="en-US" sz="1200">
              <a:solidFill>
                <a:schemeClr val="tx1">
                  <a:lumMod val="85000"/>
                  <a:lumOff val="15000"/>
                </a:schemeClr>
              </a:solidFill>
            </a:endParaRPr>
          </a:p>
        </p:txBody>
      </p:sp>
      <p:sp>
        <p:nvSpPr>
          <p:cNvPr id="12" name="Freeform: Shape 11">
            <a:extLst>
              <a:ext uri="{FF2B5EF4-FFF2-40B4-BE49-F238E27FC236}">
                <a16:creationId xmlns:a16="http://schemas.microsoft.com/office/drawing/2014/main" id="{142DCE2C-2863-46FA-9BE7-24365A24D9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4586" y="5970896"/>
            <a:ext cx="9967416" cy="88710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869840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670F93-9AD9-6CF7-EC73-062D7F9AF0A6}"/>
              </a:ext>
            </a:extLst>
          </p:cNvPr>
          <p:cNvSpPr>
            <a:spLocks noGrp="1"/>
          </p:cNvSpPr>
          <p:nvPr>
            <p:ph type="title"/>
          </p:nvPr>
        </p:nvSpPr>
        <p:spPr>
          <a:xfrm>
            <a:off x="1371599" y="294538"/>
            <a:ext cx="9895951" cy="1033669"/>
          </a:xfrm>
        </p:spPr>
        <p:txBody>
          <a:bodyPr>
            <a:normAutofit/>
          </a:bodyPr>
          <a:lstStyle/>
          <a:p>
            <a:r>
              <a:rPr lang="en-US" sz="4000">
                <a:solidFill>
                  <a:srgbClr val="FFFFFF"/>
                </a:solidFill>
                <a:latin typeface="Arial"/>
                <a:cs typeface="Arial"/>
              </a:rPr>
              <a:t>Exercise selection and prescription </a:t>
            </a:r>
            <a:endParaRPr lang="en-US" sz="4000">
              <a:solidFill>
                <a:srgbClr val="FFFFFF"/>
              </a:solidFill>
              <a:latin typeface="Aptos Display"/>
              <a:cs typeface="Arial"/>
            </a:endParaRPr>
          </a:p>
        </p:txBody>
      </p:sp>
      <p:sp>
        <p:nvSpPr>
          <p:cNvPr id="3" name="Content Placeholder 2">
            <a:extLst>
              <a:ext uri="{FF2B5EF4-FFF2-40B4-BE49-F238E27FC236}">
                <a16:creationId xmlns:a16="http://schemas.microsoft.com/office/drawing/2014/main" id="{051DE259-B436-681C-7B7E-168B6C064485}"/>
              </a:ext>
            </a:extLst>
          </p:cNvPr>
          <p:cNvSpPr>
            <a:spLocks noGrp="1"/>
          </p:cNvSpPr>
          <p:nvPr>
            <p:ph idx="1"/>
          </p:nvPr>
        </p:nvSpPr>
        <p:spPr>
          <a:xfrm>
            <a:off x="1371599" y="2318197"/>
            <a:ext cx="9724031" cy="3683358"/>
          </a:xfrm>
        </p:spPr>
        <p:txBody>
          <a:bodyPr vert="horz" lIns="91440" tIns="45720" rIns="91440" bIns="45720" rtlCol="0" anchor="ctr">
            <a:normAutofit/>
          </a:bodyPr>
          <a:lstStyle/>
          <a:p>
            <a:r>
              <a:rPr lang="en-US" sz="2000">
                <a:ea typeface="+mn-lt"/>
                <a:cs typeface="+mn-lt"/>
              </a:rPr>
              <a:t>To prescribe an early rehabilitation exercise, you have to think about the goals the client wants to achieve, e.g. improve strength and flexibility, reduce pain and help stop recurring injuries. </a:t>
            </a:r>
            <a:endParaRPr lang="en-US" sz="2000"/>
          </a:p>
          <a:p>
            <a:r>
              <a:rPr lang="en-US" sz="2000">
                <a:ea typeface="+mn-lt"/>
                <a:cs typeface="+mn-lt"/>
              </a:rPr>
              <a:t>Implement flexibility first, followed by muscle strength and endurance, proprioception such as balance, agility, and coordination, make it sport-specific, and lastly, return to play.</a:t>
            </a:r>
          </a:p>
          <a:p>
            <a:r>
              <a:rPr lang="en-US" sz="2000">
                <a:ea typeface="+mn-lt"/>
                <a:cs typeface="+mn-lt"/>
              </a:rPr>
              <a:t>Think about the intensity and progressive loading.</a:t>
            </a:r>
            <a:endParaRPr lang="en-US" sz="2000"/>
          </a:p>
          <a:p>
            <a:r>
              <a:rPr lang="en-US" sz="2000"/>
              <a:t>What exercise work out what muscle and the function of the muscle e.g. Gastrocnemius, soleus planterflexies the foot </a:t>
            </a:r>
          </a:p>
          <a:p>
            <a:endParaRPr lang="en-US" sz="2000"/>
          </a:p>
          <a:p>
            <a:endParaRPr lang="en-US" sz="2000"/>
          </a:p>
          <a:p>
            <a:endParaRPr lang="en-US" sz="2000"/>
          </a:p>
        </p:txBody>
      </p:sp>
    </p:spTree>
    <p:extLst>
      <p:ext uri="{BB962C8B-B14F-4D97-AF65-F5344CB8AC3E}">
        <p14:creationId xmlns:p14="http://schemas.microsoft.com/office/powerpoint/2010/main" val="40086266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CBA957-82CC-6560-41CD-D4566173802B}"/>
              </a:ext>
            </a:extLst>
          </p:cNvPr>
          <p:cNvSpPr>
            <a:spLocks noGrp="1"/>
          </p:cNvSpPr>
          <p:nvPr>
            <p:ph type="title"/>
          </p:nvPr>
        </p:nvSpPr>
        <p:spPr>
          <a:xfrm>
            <a:off x="1371599" y="294538"/>
            <a:ext cx="9895951" cy="1033669"/>
          </a:xfrm>
        </p:spPr>
        <p:txBody>
          <a:bodyPr>
            <a:normAutofit/>
          </a:bodyPr>
          <a:lstStyle/>
          <a:p>
            <a:r>
              <a:rPr lang="en-US" sz="4000">
                <a:solidFill>
                  <a:srgbClr val="FFFFFF"/>
                </a:solidFill>
                <a:latin typeface="Arial"/>
                <a:cs typeface="Arial"/>
              </a:rPr>
              <a:t>Exercise programming </a:t>
            </a:r>
            <a:endParaRPr lang="en-US" sz="4000">
              <a:solidFill>
                <a:srgbClr val="FFFFFF"/>
              </a:solidFill>
            </a:endParaRPr>
          </a:p>
        </p:txBody>
      </p:sp>
      <p:sp>
        <p:nvSpPr>
          <p:cNvPr id="3" name="Content Placeholder 2">
            <a:extLst>
              <a:ext uri="{FF2B5EF4-FFF2-40B4-BE49-F238E27FC236}">
                <a16:creationId xmlns:a16="http://schemas.microsoft.com/office/drawing/2014/main" id="{82A6C017-F955-C9F4-2BF3-CE9068642D00}"/>
              </a:ext>
            </a:extLst>
          </p:cNvPr>
          <p:cNvSpPr>
            <a:spLocks noGrp="1"/>
          </p:cNvSpPr>
          <p:nvPr>
            <p:ph idx="1"/>
          </p:nvPr>
        </p:nvSpPr>
        <p:spPr>
          <a:xfrm>
            <a:off x="1371599" y="2318197"/>
            <a:ext cx="9724031" cy="3683358"/>
          </a:xfrm>
        </p:spPr>
        <p:txBody>
          <a:bodyPr vert="horz" lIns="91440" tIns="45720" rIns="91440" bIns="45720" rtlCol="0" anchor="ctr">
            <a:normAutofit/>
          </a:bodyPr>
          <a:lstStyle/>
          <a:p>
            <a:r>
              <a:rPr lang="en-US" sz="1400">
                <a:latin typeface="Aptos Display"/>
                <a:ea typeface="+mn-lt"/>
                <a:cs typeface="+mn-lt"/>
              </a:rPr>
              <a:t>Hydrotherapy: Walking and calf raises.  </a:t>
            </a:r>
            <a:endParaRPr lang="en-US" sz="1400">
              <a:latin typeface="Aptos Display"/>
              <a:cs typeface="Arial"/>
            </a:endParaRPr>
          </a:p>
          <a:p>
            <a:r>
              <a:rPr lang="en-US" sz="1400">
                <a:latin typeface="Aptos Display"/>
                <a:ea typeface="+mn-lt"/>
                <a:cs typeface="+mn-lt"/>
              </a:rPr>
              <a:t>Passive Stretches: Plantarflexion, dorsiflexion, inversion, and eversion. Hold each stretch for 20 to 30 seconds.  </a:t>
            </a:r>
            <a:endParaRPr lang="en-US" sz="1400">
              <a:latin typeface="Aptos Display"/>
            </a:endParaRPr>
          </a:p>
          <a:p>
            <a:r>
              <a:rPr lang="en-US" sz="1400">
                <a:latin typeface="Aptos Display"/>
                <a:ea typeface="+mn-lt"/>
                <a:cs typeface="+mn-lt"/>
              </a:rPr>
              <a:t>Active Stretches: Plantarflexion, dorsiflexion, inversion, and eversion. Perform each stretch for 20 to 30 seconds.  </a:t>
            </a:r>
            <a:endParaRPr lang="en-US" sz="1400">
              <a:latin typeface="Aptos Display"/>
            </a:endParaRPr>
          </a:p>
          <a:p>
            <a:pPr marL="0" indent="0">
              <a:buNone/>
            </a:pPr>
            <a:r>
              <a:rPr lang="en-US" sz="1400">
                <a:latin typeface="Aptos Display"/>
                <a:ea typeface="+mn-lt"/>
                <a:cs typeface="+mn-lt"/>
              </a:rPr>
              <a:t>Muscle Endurance and Strength:</a:t>
            </a:r>
            <a:endParaRPr lang="en-US" sz="1400">
              <a:latin typeface="Aptos Display"/>
            </a:endParaRPr>
          </a:p>
          <a:p>
            <a:r>
              <a:rPr lang="en-US" sz="1400">
                <a:latin typeface="Aptos Display"/>
                <a:ea typeface="+mn-lt"/>
                <a:cs typeface="+mn-lt"/>
              </a:rPr>
              <a:t>Isometric Resistance Band Ankle Inversion/Eversion  hold for 10 seconds 4 sets</a:t>
            </a:r>
            <a:endParaRPr lang="en-US" sz="1400">
              <a:latin typeface="Aptos Display"/>
            </a:endParaRPr>
          </a:p>
          <a:p>
            <a:r>
              <a:rPr lang="en-US" sz="1400">
                <a:latin typeface="Aptos Display"/>
                <a:ea typeface="+mn-lt"/>
                <a:cs typeface="+mn-lt"/>
              </a:rPr>
              <a:t>Concentric Heel Raises , Resistance Band Dorsiflexion  3 set 15 reps</a:t>
            </a:r>
            <a:endParaRPr lang="en-US" sz="1400">
              <a:latin typeface="Aptos Display"/>
            </a:endParaRPr>
          </a:p>
          <a:p>
            <a:r>
              <a:rPr lang="en-US" sz="1400">
                <a:latin typeface="Aptos Display"/>
                <a:ea typeface="+mn-lt"/>
                <a:cs typeface="+mn-lt"/>
              </a:rPr>
              <a:t>Eccentric Strength: Eccentric Heel Drops 3 set 15 reps</a:t>
            </a:r>
            <a:endParaRPr lang="en-US" sz="1400">
              <a:latin typeface="Aptos Display"/>
            </a:endParaRPr>
          </a:p>
          <a:p>
            <a:pPr>
              <a:buNone/>
            </a:pPr>
            <a:r>
              <a:rPr lang="en-US" sz="1400">
                <a:latin typeface="Aptos Display"/>
                <a:ea typeface="+mn-lt"/>
                <a:cs typeface="+mn-lt"/>
              </a:rPr>
              <a:t>Proprioception Training Exercise</a:t>
            </a:r>
          </a:p>
          <a:p>
            <a:r>
              <a:rPr lang="en-US" sz="1400">
                <a:latin typeface="Aptos Display"/>
                <a:ea typeface="+mn-lt"/>
                <a:cs typeface="+mn-lt"/>
              </a:rPr>
              <a:t>by standing on a </a:t>
            </a:r>
            <a:r>
              <a:rPr lang="en-US" sz="1400" err="1">
                <a:latin typeface="Aptos Display"/>
                <a:ea typeface="+mn-lt"/>
                <a:cs typeface="+mn-lt"/>
              </a:rPr>
              <a:t>bosu</a:t>
            </a:r>
            <a:r>
              <a:rPr lang="en-US" sz="1400">
                <a:latin typeface="Aptos Display"/>
                <a:ea typeface="+mn-lt"/>
                <a:cs typeface="+mn-lt"/>
              </a:rPr>
              <a:t> ball with both feet firmly planted. Start with the goal of holding this position for 30 seconds, gradually working your way up to 1 minute  progress to balancing on the injured leg. passing a ball back and forth during this single-leg stance. This will not only improve your balance but also increase your coordination and stability.</a:t>
            </a:r>
            <a:endParaRPr lang="en-US" sz="1400">
              <a:latin typeface="Aptos Display"/>
            </a:endParaRPr>
          </a:p>
          <a:p>
            <a:endParaRPr lang="en-US" sz="1400" b="1">
              <a:latin typeface="Aptos"/>
              <a:cs typeface="Arial"/>
            </a:endParaRPr>
          </a:p>
          <a:p>
            <a:endParaRPr lang="en-US" sz="1400">
              <a:latin typeface="Arial"/>
              <a:cs typeface="Arial"/>
            </a:endParaRPr>
          </a:p>
          <a:p>
            <a:endParaRPr lang="en-US" sz="1400">
              <a:latin typeface="Arial"/>
              <a:cs typeface="Arial"/>
            </a:endParaRPr>
          </a:p>
        </p:txBody>
      </p:sp>
    </p:spTree>
    <p:extLst>
      <p:ext uri="{BB962C8B-B14F-4D97-AF65-F5344CB8AC3E}">
        <p14:creationId xmlns:p14="http://schemas.microsoft.com/office/powerpoint/2010/main" val="18557244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5790BB-CAB3-4CC7-E268-7F94E2612689}"/>
              </a:ext>
            </a:extLst>
          </p:cNvPr>
          <p:cNvSpPr>
            <a:spLocks noGrp="1"/>
          </p:cNvSpPr>
          <p:nvPr>
            <p:ph type="title"/>
          </p:nvPr>
        </p:nvSpPr>
        <p:spPr/>
        <p:txBody>
          <a:bodyPr/>
          <a:lstStyle/>
          <a:p>
            <a:r>
              <a:rPr lang="en-US"/>
              <a:t>Reference </a:t>
            </a:r>
          </a:p>
        </p:txBody>
      </p:sp>
      <p:sp>
        <p:nvSpPr>
          <p:cNvPr id="3" name="Content Placeholder 2">
            <a:extLst>
              <a:ext uri="{FF2B5EF4-FFF2-40B4-BE49-F238E27FC236}">
                <a16:creationId xmlns:a16="http://schemas.microsoft.com/office/drawing/2014/main" id="{C387DFF8-7E3E-E460-6962-8533EC62F1BA}"/>
              </a:ext>
            </a:extLst>
          </p:cNvPr>
          <p:cNvSpPr>
            <a:spLocks noGrp="1"/>
          </p:cNvSpPr>
          <p:nvPr>
            <p:ph idx="1"/>
          </p:nvPr>
        </p:nvSpPr>
        <p:spPr/>
        <p:txBody>
          <a:bodyPr vert="horz" lIns="91440" tIns="45720" rIns="91440" bIns="45720" rtlCol="0" anchor="t">
            <a:normAutofit/>
          </a:bodyPr>
          <a:lstStyle/>
          <a:p>
            <a:r>
              <a:rPr lang="en-US" sz="900">
                <a:solidFill>
                  <a:srgbClr val="222222"/>
                </a:solidFill>
                <a:latin typeface="Aptos"/>
                <a:ea typeface="+mn-lt"/>
                <a:cs typeface="Arial"/>
              </a:rPr>
              <a:t>Al-</a:t>
            </a:r>
            <a:r>
              <a:rPr lang="en-US" sz="900" err="1">
                <a:solidFill>
                  <a:srgbClr val="222222"/>
                </a:solidFill>
                <a:latin typeface="Aptos"/>
                <a:ea typeface="+mn-lt"/>
                <a:cs typeface="Arial"/>
              </a:rPr>
              <a:t>Mohrej</a:t>
            </a:r>
            <a:r>
              <a:rPr lang="en-US" sz="900">
                <a:solidFill>
                  <a:srgbClr val="222222"/>
                </a:solidFill>
                <a:latin typeface="Aptos"/>
                <a:ea typeface="+mn-lt"/>
                <a:cs typeface="Arial"/>
              </a:rPr>
              <a:t>, O.A. and Al-Kenani, N.S., (29 February 2016). Acute ankle sprain: conservative or surgical approach?. </a:t>
            </a:r>
            <a:r>
              <a:rPr lang="en-US" sz="900" i="1">
                <a:solidFill>
                  <a:srgbClr val="222222"/>
                </a:solidFill>
                <a:latin typeface="Aptos"/>
                <a:ea typeface="+mn-lt"/>
                <a:cs typeface="Arial"/>
              </a:rPr>
              <a:t>EFORT open reviews</a:t>
            </a:r>
            <a:r>
              <a:rPr lang="en-US" sz="900">
                <a:solidFill>
                  <a:srgbClr val="222222"/>
                </a:solidFill>
                <a:latin typeface="Aptos"/>
                <a:ea typeface="+mn-lt"/>
                <a:cs typeface="Arial"/>
              </a:rPr>
              <a:t>, </a:t>
            </a:r>
            <a:r>
              <a:rPr lang="en-US" sz="900" i="1">
                <a:solidFill>
                  <a:srgbClr val="222222"/>
                </a:solidFill>
                <a:latin typeface="Aptos"/>
                <a:ea typeface="+mn-lt"/>
                <a:cs typeface="Arial"/>
              </a:rPr>
              <a:t>1</a:t>
            </a:r>
            <a:r>
              <a:rPr lang="en-US" sz="900">
                <a:solidFill>
                  <a:srgbClr val="222222"/>
                </a:solidFill>
                <a:latin typeface="Aptos"/>
                <a:ea typeface="+mn-lt"/>
                <a:cs typeface="Arial"/>
              </a:rPr>
              <a:t>(2), pp.34-44 (Accessed 29 December 2024)</a:t>
            </a:r>
          </a:p>
          <a:p>
            <a:r>
              <a:rPr lang="en-US" sz="900">
                <a:solidFill>
                  <a:srgbClr val="222222"/>
                </a:solidFill>
                <a:latin typeface="Aptos"/>
                <a:ea typeface="+mn-lt"/>
                <a:cs typeface="Arial"/>
              </a:rPr>
              <a:t>Bobzin, L., Roberts, R.R., Chen, H.J., Crump, J.G. and Merrill, A.E., (16 April 2021). Development and maintenance of tendons and ligaments. </a:t>
            </a:r>
            <a:r>
              <a:rPr lang="en-US" sz="900" i="1">
                <a:solidFill>
                  <a:srgbClr val="222222"/>
                </a:solidFill>
                <a:latin typeface="Aptos"/>
                <a:ea typeface="+mn-lt"/>
                <a:cs typeface="Arial"/>
              </a:rPr>
              <a:t>Development</a:t>
            </a:r>
            <a:r>
              <a:rPr lang="en-US" sz="900">
                <a:solidFill>
                  <a:srgbClr val="222222"/>
                </a:solidFill>
                <a:latin typeface="Aptos"/>
                <a:ea typeface="+mn-lt"/>
                <a:cs typeface="Arial"/>
              </a:rPr>
              <a:t>, </a:t>
            </a:r>
            <a:r>
              <a:rPr lang="en-US" sz="900" i="1">
                <a:solidFill>
                  <a:srgbClr val="222222"/>
                </a:solidFill>
                <a:latin typeface="Aptos"/>
                <a:ea typeface="+mn-lt"/>
                <a:cs typeface="Arial"/>
              </a:rPr>
              <a:t>148</a:t>
            </a:r>
            <a:r>
              <a:rPr lang="en-US" sz="900">
                <a:solidFill>
                  <a:srgbClr val="222222"/>
                </a:solidFill>
                <a:latin typeface="Aptos"/>
                <a:ea typeface="+mn-lt"/>
                <a:cs typeface="Arial"/>
              </a:rPr>
              <a:t>(8), p.dev186916 (Accessed 1 January 2025)</a:t>
            </a:r>
          </a:p>
          <a:p>
            <a:r>
              <a:rPr lang="en-US" sz="900">
                <a:solidFill>
                  <a:srgbClr val="222222"/>
                </a:solidFill>
                <a:latin typeface="Aptos"/>
                <a:ea typeface="+mn-lt"/>
                <a:cs typeface="Arial"/>
              </a:rPr>
              <a:t>Berardi, G., </a:t>
            </a:r>
            <a:r>
              <a:rPr lang="en-US" sz="900" err="1">
                <a:solidFill>
                  <a:srgbClr val="222222"/>
                </a:solidFill>
                <a:latin typeface="Aptos"/>
                <a:ea typeface="+mn-lt"/>
                <a:cs typeface="Arial"/>
              </a:rPr>
              <a:t>Senefeld</a:t>
            </a:r>
            <a:r>
              <a:rPr lang="en-US" sz="900">
                <a:solidFill>
                  <a:srgbClr val="222222"/>
                </a:solidFill>
                <a:latin typeface="Aptos"/>
                <a:ea typeface="+mn-lt"/>
                <a:cs typeface="Arial"/>
              </a:rPr>
              <a:t>, J.W., Hunter, S.K. and Bement, M.K.H., (22 February 2021). Impact of isometric and concentric resistance exercise on pain and fatigue in fibromyalgia. </a:t>
            </a:r>
            <a:r>
              <a:rPr lang="en-US" sz="900" i="1">
                <a:solidFill>
                  <a:srgbClr val="222222"/>
                </a:solidFill>
                <a:latin typeface="Aptos"/>
                <a:ea typeface="+mn-lt"/>
                <a:cs typeface="Arial"/>
              </a:rPr>
              <a:t>European journal of applied physiology</a:t>
            </a:r>
            <a:r>
              <a:rPr lang="en-US" sz="900">
                <a:solidFill>
                  <a:srgbClr val="222222"/>
                </a:solidFill>
                <a:latin typeface="Aptos"/>
                <a:ea typeface="+mn-lt"/>
                <a:cs typeface="Arial"/>
              </a:rPr>
              <a:t>, </a:t>
            </a:r>
            <a:r>
              <a:rPr lang="en-US" sz="900" i="1">
                <a:solidFill>
                  <a:srgbClr val="222222"/>
                </a:solidFill>
                <a:latin typeface="Aptos"/>
                <a:ea typeface="+mn-lt"/>
                <a:cs typeface="Arial"/>
              </a:rPr>
              <a:t>121</a:t>
            </a:r>
            <a:r>
              <a:rPr lang="en-US" sz="900">
                <a:solidFill>
                  <a:srgbClr val="222222"/>
                </a:solidFill>
                <a:latin typeface="Aptos"/>
                <a:ea typeface="+mn-lt"/>
                <a:cs typeface="Arial"/>
              </a:rPr>
              <a:t>, pp.1389-1404 (Accessed 1 January 2025).</a:t>
            </a:r>
          </a:p>
          <a:p>
            <a:r>
              <a:rPr lang="en-US" sz="900">
                <a:solidFill>
                  <a:srgbClr val="222222"/>
                </a:solidFill>
                <a:latin typeface="Aptos"/>
                <a:ea typeface="+mn-lt"/>
                <a:cs typeface="Arial"/>
              </a:rPr>
              <a:t>Beumer, A., Van Hemert, W.L., </a:t>
            </a:r>
            <a:r>
              <a:rPr lang="en-US" sz="900" err="1">
                <a:solidFill>
                  <a:srgbClr val="222222"/>
                </a:solidFill>
                <a:latin typeface="Aptos"/>
                <a:ea typeface="+mn-lt"/>
                <a:cs typeface="Arial"/>
              </a:rPr>
              <a:t>Swierstra</a:t>
            </a:r>
            <a:r>
              <a:rPr lang="en-US" sz="900">
                <a:solidFill>
                  <a:srgbClr val="222222"/>
                </a:solidFill>
                <a:latin typeface="Aptos"/>
                <a:ea typeface="+mn-lt"/>
                <a:cs typeface="Arial"/>
              </a:rPr>
              <a:t>, B.A., Jasper, L.E. and </a:t>
            </a:r>
            <a:r>
              <a:rPr lang="en-US" sz="900" err="1">
                <a:solidFill>
                  <a:srgbClr val="222222"/>
                </a:solidFill>
                <a:latin typeface="Aptos"/>
                <a:ea typeface="+mn-lt"/>
                <a:cs typeface="Arial"/>
              </a:rPr>
              <a:t>Belkoff</a:t>
            </a:r>
            <a:r>
              <a:rPr lang="en-US" sz="900">
                <a:solidFill>
                  <a:srgbClr val="222222"/>
                </a:solidFill>
                <a:latin typeface="Aptos"/>
                <a:ea typeface="+mn-lt"/>
                <a:cs typeface="Arial"/>
              </a:rPr>
              <a:t>, S.M., (May 2003). A biomechanical evaluation of the tibiofibular and tibiotalar ligaments of the ankle. Foot &amp; ankle international, 24(5), pp.426-429 (Accessed 30 December 2024)</a:t>
            </a:r>
          </a:p>
          <a:p>
            <a:r>
              <a:rPr lang="en-US" sz="1000">
                <a:solidFill>
                  <a:srgbClr val="222222"/>
                </a:solidFill>
                <a:latin typeface="Arial"/>
                <a:ea typeface="+mn-lt"/>
                <a:cs typeface="Arial"/>
              </a:rPr>
              <a:t>Clas, H., </a:t>
            </a:r>
            <a:r>
              <a:rPr lang="en-US" sz="1000" err="1">
                <a:solidFill>
                  <a:srgbClr val="222222"/>
                </a:solidFill>
                <a:latin typeface="Arial"/>
                <a:ea typeface="+mn-lt"/>
                <a:cs typeface="Arial"/>
              </a:rPr>
              <a:t>Ehrnthaller</a:t>
            </a:r>
            <a:r>
              <a:rPr lang="en-US" sz="1000">
                <a:solidFill>
                  <a:srgbClr val="222222"/>
                </a:solidFill>
                <a:latin typeface="Arial"/>
                <a:ea typeface="+mn-lt"/>
                <a:cs typeface="Arial"/>
              </a:rPr>
              <a:t>, C., Herrmann, O., Schraeder, D.T., Böcker, W., Manz, K. and Thaller, P., (9 </a:t>
            </a:r>
            <a:r>
              <a:rPr lang="en-US" sz="1000" err="1">
                <a:solidFill>
                  <a:srgbClr val="222222"/>
                </a:solidFill>
                <a:latin typeface="Arial"/>
                <a:ea typeface="+mn-lt"/>
                <a:cs typeface="Arial"/>
              </a:rPr>
              <a:t>Auggust</a:t>
            </a:r>
            <a:r>
              <a:rPr lang="en-US" sz="1000">
                <a:solidFill>
                  <a:srgbClr val="222222"/>
                </a:solidFill>
                <a:latin typeface="Arial"/>
                <a:ea typeface="+mn-lt"/>
                <a:cs typeface="Arial"/>
              </a:rPr>
              <a:t> 2024). Quality of Life and Patient Satisfaction After the Provision of an Orthopedic Knee Scooter: A Multicenter Randomized Controlled Trial. </a:t>
            </a:r>
            <a:r>
              <a:rPr lang="en-US" sz="1000" i="1" err="1">
                <a:solidFill>
                  <a:srgbClr val="222222"/>
                </a:solidFill>
                <a:latin typeface="Arial"/>
                <a:ea typeface="+mn-lt"/>
                <a:cs typeface="Arial"/>
              </a:rPr>
              <a:t>Deutsches</a:t>
            </a:r>
            <a:r>
              <a:rPr lang="en-US" sz="1000" i="1">
                <a:solidFill>
                  <a:srgbClr val="222222"/>
                </a:solidFill>
                <a:latin typeface="Arial"/>
                <a:ea typeface="+mn-lt"/>
                <a:cs typeface="Arial"/>
              </a:rPr>
              <a:t> </a:t>
            </a:r>
            <a:r>
              <a:rPr lang="en-US" sz="1000" i="1" err="1">
                <a:solidFill>
                  <a:srgbClr val="222222"/>
                </a:solidFill>
                <a:latin typeface="Arial"/>
                <a:ea typeface="+mn-lt"/>
                <a:cs typeface="Arial"/>
              </a:rPr>
              <a:t>Ärzteblatt</a:t>
            </a:r>
            <a:r>
              <a:rPr lang="en-US" sz="1000" i="1">
                <a:solidFill>
                  <a:srgbClr val="222222"/>
                </a:solidFill>
                <a:latin typeface="Arial"/>
                <a:ea typeface="+mn-lt"/>
                <a:cs typeface="Arial"/>
              </a:rPr>
              <a:t> International</a:t>
            </a:r>
            <a:r>
              <a:rPr lang="en-US" sz="1000">
                <a:solidFill>
                  <a:srgbClr val="222222"/>
                </a:solidFill>
                <a:latin typeface="Arial"/>
                <a:ea typeface="+mn-lt"/>
                <a:cs typeface="Arial"/>
              </a:rPr>
              <a:t>, </a:t>
            </a:r>
            <a:r>
              <a:rPr lang="en-US" sz="1000" i="1">
                <a:solidFill>
                  <a:srgbClr val="222222"/>
                </a:solidFill>
                <a:latin typeface="Arial"/>
                <a:ea typeface="+mn-lt"/>
                <a:cs typeface="Arial"/>
              </a:rPr>
              <a:t>121</a:t>
            </a:r>
            <a:r>
              <a:rPr lang="en-US" sz="1000">
                <a:solidFill>
                  <a:srgbClr val="222222"/>
                </a:solidFill>
                <a:latin typeface="Arial"/>
                <a:ea typeface="+mn-lt"/>
                <a:cs typeface="Arial"/>
              </a:rPr>
              <a:t>(16), p.519 (Accessed 17 January 2025)</a:t>
            </a:r>
            <a:endParaRPr lang="en-US" sz="900">
              <a:solidFill>
                <a:srgbClr val="222222"/>
              </a:solidFill>
              <a:latin typeface="Aptos"/>
              <a:ea typeface="+mn-lt"/>
              <a:cs typeface="Arial"/>
            </a:endParaRPr>
          </a:p>
          <a:p>
            <a:r>
              <a:rPr lang="en-US" sz="900">
                <a:solidFill>
                  <a:srgbClr val="222222"/>
                </a:solidFill>
                <a:latin typeface="Aptos"/>
                <a:ea typeface="+mn-lt"/>
                <a:cs typeface="Arial"/>
              </a:rPr>
              <a:t>BHAT, I. NAJIB, A. ( 8 December 2023). HYDROTHERAPY AS A TREATMENT FOR NON-SPECIFIC LOW BACK PAIN: A SYSTEMATIC REVIEW. </a:t>
            </a:r>
            <a:r>
              <a:rPr lang="en-US" sz="900" i="1">
                <a:solidFill>
                  <a:srgbClr val="222222"/>
                </a:solidFill>
                <a:latin typeface="Aptos"/>
                <a:ea typeface="+mn-lt"/>
                <a:cs typeface="Arial"/>
              </a:rPr>
              <a:t>INTERNATIONAL JOURNAL OF ALLIED HEALTH SCIENCES</a:t>
            </a:r>
            <a:r>
              <a:rPr lang="en-US" sz="900">
                <a:solidFill>
                  <a:srgbClr val="222222"/>
                </a:solidFill>
                <a:latin typeface="Aptos"/>
                <a:ea typeface="+mn-lt"/>
                <a:cs typeface="Arial"/>
              </a:rPr>
              <a:t>, DOI: </a:t>
            </a:r>
            <a:r>
              <a:rPr lang="en-US" sz="900">
                <a:solidFill>
                  <a:srgbClr val="000000"/>
                </a:solidFill>
                <a:latin typeface="Aptos"/>
                <a:ea typeface="+mn-lt"/>
                <a:cs typeface="Arial"/>
                <a:hlinkClick r:id="rId2"/>
              </a:rPr>
              <a:t>https://doi.org/10.31436/ijahs.v7i5.884</a:t>
            </a:r>
            <a:r>
              <a:rPr lang="en-US" sz="900">
                <a:solidFill>
                  <a:srgbClr val="222222"/>
                </a:solidFill>
                <a:latin typeface="Aptos"/>
                <a:ea typeface="+mn-lt"/>
                <a:cs typeface="Arial"/>
              </a:rPr>
              <a:t> (Accessed 2 January 2025).</a:t>
            </a:r>
            <a:endParaRPr lang="en-US" sz="900">
              <a:solidFill>
                <a:srgbClr val="000000"/>
              </a:solidFill>
              <a:latin typeface="Aptos"/>
              <a:ea typeface="+mn-lt"/>
              <a:cs typeface="Arial"/>
            </a:endParaRPr>
          </a:p>
          <a:p>
            <a:r>
              <a:rPr lang="en-US" sz="900">
                <a:solidFill>
                  <a:srgbClr val="222222"/>
                </a:solidFill>
                <a:latin typeface="Aptos"/>
                <a:ea typeface="+mn-lt"/>
                <a:cs typeface="Arial"/>
              </a:rPr>
              <a:t>Dubois, B. and </a:t>
            </a:r>
            <a:r>
              <a:rPr lang="en-US" sz="900" err="1">
                <a:solidFill>
                  <a:srgbClr val="222222"/>
                </a:solidFill>
                <a:latin typeface="Aptos"/>
                <a:ea typeface="+mn-lt"/>
                <a:cs typeface="Arial"/>
              </a:rPr>
              <a:t>Esculier</a:t>
            </a:r>
            <a:r>
              <a:rPr lang="en-US" sz="900">
                <a:solidFill>
                  <a:srgbClr val="222222"/>
                </a:solidFill>
                <a:latin typeface="Aptos"/>
                <a:ea typeface="+mn-lt"/>
                <a:cs typeface="Arial"/>
              </a:rPr>
              <a:t>, J.F., (3 August 2019). Soft-tissue injuries simply need PEACE and LOVE. </a:t>
            </a:r>
            <a:r>
              <a:rPr lang="en-US" sz="900" i="1">
                <a:solidFill>
                  <a:srgbClr val="222222"/>
                </a:solidFill>
                <a:latin typeface="Aptos"/>
                <a:ea typeface="+mn-lt"/>
                <a:cs typeface="Arial"/>
              </a:rPr>
              <a:t>British journal of sports medicine</a:t>
            </a:r>
            <a:r>
              <a:rPr lang="en-US" sz="900">
                <a:solidFill>
                  <a:srgbClr val="222222"/>
                </a:solidFill>
                <a:latin typeface="Aptos"/>
                <a:ea typeface="+mn-lt"/>
                <a:cs typeface="Arial"/>
              </a:rPr>
              <a:t>, </a:t>
            </a:r>
            <a:r>
              <a:rPr lang="en-US" sz="900" i="1">
                <a:solidFill>
                  <a:srgbClr val="222222"/>
                </a:solidFill>
                <a:latin typeface="Aptos"/>
                <a:ea typeface="+mn-lt"/>
                <a:cs typeface="Arial"/>
              </a:rPr>
              <a:t>54</a:t>
            </a:r>
            <a:r>
              <a:rPr lang="en-US" sz="900">
                <a:solidFill>
                  <a:srgbClr val="222222"/>
                </a:solidFill>
                <a:latin typeface="Aptos"/>
                <a:ea typeface="+mn-lt"/>
                <a:cs typeface="Arial"/>
              </a:rPr>
              <a:t>(2), pp.72-73 (Accessed 30 December 2024)</a:t>
            </a:r>
          </a:p>
          <a:p>
            <a:r>
              <a:rPr lang="en-US" sz="1000">
                <a:solidFill>
                  <a:srgbClr val="222222"/>
                </a:solidFill>
                <a:latin typeface="Arial"/>
                <a:ea typeface="+mn-lt"/>
                <a:cs typeface="Arial"/>
              </a:rPr>
              <a:t>Gidu, D.V., Badau, D., Stoica, M., Aron, A., </a:t>
            </a:r>
            <a:r>
              <a:rPr lang="en-US" sz="1000" err="1">
                <a:solidFill>
                  <a:srgbClr val="222222"/>
                </a:solidFill>
                <a:latin typeface="Arial"/>
                <a:ea typeface="+mn-lt"/>
                <a:cs typeface="Arial"/>
              </a:rPr>
              <a:t>Focan</a:t>
            </a:r>
            <a:r>
              <a:rPr lang="en-US" sz="1000">
                <a:solidFill>
                  <a:srgbClr val="222222"/>
                </a:solidFill>
                <a:latin typeface="Arial"/>
                <a:ea typeface="+mn-lt"/>
                <a:cs typeface="Arial"/>
              </a:rPr>
              <a:t>, G., Monea, D., Stoica, A.M. and Calota, N.D., (14 January 2022). The effects of proprioceptive training on balance, strength, agility and dribbling in adolescent male soccer players. </a:t>
            </a:r>
            <a:r>
              <a:rPr lang="en-US" sz="1000" i="1">
                <a:solidFill>
                  <a:srgbClr val="222222"/>
                </a:solidFill>
                <a:latin typeface="Arial"/>
                <a:ea typeface="+mn-lt"/>
                <a:cs typeface="Arial"/>
              </a:rPr>
              <a:t>International journal of environmental research and public health</a:t>
            </a:r>
            <a:r>
              <a:rPr lang="en-US" sz="1000">
                <a:solidFill>
                  <a:srgbClr val="222222"/>
                </a:solidFill>
                <a:latin typeface="Arial"/>
                <a:ea typeface="+mn-lt"/>
                <a:cs typeface="Arial"/>
              </a:rPr>
              <a:t>, </a:t>
            </a:r>
            <a:r>
              <a:rPr lang="en-US" sz="1000" i="1">
                <a:solidFill>
                  <a:srgbClr val="222222"/>
                </a:solidFill>
                <a:latin typeface="Arial"/>
                <a:ea typeface="+mn-lt"/>
                <a:cs typeface="Arial"/>
              </a:rPr>
              <a:t>19</a:t>
            </a:r>
            <a:r>
              <a:rPr lang="en-US" sz="1000">
                <a:solidFill>
                  <a:srgbClr val="222222"/>
                </a:solidFill>
                <a:latin typeface="Arial"/>
                <a:ea typeface="+mn-lt"/>
                <a:cs typeface="Arial"/>
              </a:rPr>
              <a:t>(4), p.2028 (Accessed 10 January 2025)</a:t>
            </a:r>
          </a:p>
          <a:p>
            <a:r>
              <a:rPr lang="en-US" sz="1000">
                <a:solidFill>
                  <a:srgbClr val="222222"/>
                </a:solidFill>
                <a:latin typeface="Arial"/>
                <a:ea typeface="+mn-lt"/>
                <a:cs typeface="Arial"/>
              </a:rPr>
              <a:t>Guillo, S., Takao, M., Stone, J.W. and Glazebrook, M., (1 June 2024). Arthroscopic anatomical reconstruction of the lateral ankle ligaments. In </a:t>
            </a:r>
            <a:r>
              <a:rPr lang="en-US" sz="1000" i="1">
                <a:solidFill>
                  <a:srgbClr val="222222"/>
                </a:solidFill>
                <a:latin typeface="Arial"/>
                <a:ea typeface="+mn-lt"/>
                <a:cs typeface="Arial"/>
              </a:rPr>
              <a:t>The Foot and Ankle</a:t>
            </a:r>
            <a:r>
              <a:rPr lang="en-US" sz="1000">
                <a:solidFill>
                  <a:srgbClr val="222222"/>
                </a:solidFill>
                <a:latin typeface="Arial"/>
                <a:ea typeface="+mn-lt"/>
                <a:cs typeface="Arial"/>
              </a:rPr>
              <a:t> (pp. 95-104). CRC Press (Accessed 17 December 2024)</a:t>
            </a:r>
            <a:endParaRPr lang="en-US" sz="900">
              <a:solidFill>
                <a:srgbClr val="222222"/>
              </a:solidFill>
              <a:latin typeface="Aptos"/>
              <a:ea typeface="+mn-lt"/>
              <a:cs typeface="Arial"/>
            </a:endParaRPr>
          </a:p>
          <a:p>
            <a:r>
              <a:rPr lang="en-US" sz="900">
                <a:solidFill>
                  <a:srgbClr val="000000"/>
                </a:solidFill>
                <a:latin typeface="Aptos"/>
                <a:ea typeface="+mn-lt"/>
                <a:cs typeface="Arial"/>
              </a:rPr>
              <a:t>Hiroki, I. Kodama, T. Yamaguchi, H.(1 June 2023). 'A novel evaluation system for </a:t>
            </a:r>
            <a:r>
              <a:rPr lang="en-US" sz="900" err="1">
                <a:solidFill>
                  <a:srgbClr val="000000"/>
                </a:solidFill>
                <a:latin typeface="Aptos"/>
                <a:ea typeface="+mn-lt"/>
                <a:cs typeface="Arial"/>
              </a:rPr>
              <a:t>arthrokinematic</a:t>
            </a:r>
            <a:r>
              <a:rPr lang="en-US" sz="900">
                <a:solidFill>
                  <a:srgbClr val="000000"/>
                </a:solidFill>
                <a:latin typeface="Aptos"/>
                <a:ea typeface="+mn-lt"/>
                <a:cs typeface="Arial"/>
              </a:rPr>
              <a:t> ankle motion using a rotary encoder' Research Square </a:t>
            </a:r>
            <a:r>
              <a:rPr lang="en-US" sz="900">
                <a:solidFill>
                  <a:srgbClr val="000000"/>
                </a:solidFill>
                <a:latin typeface="Aptos"/>
                <a:ea typeface="Roboto"/>
                <a:cs typeface="Arial"/>
              </a:rPr>
              <a:t>DOI: </a:t>
            </a:r>
            <a:r>
              <a:rPr lang="en-US" sz="900">
                <a:solidFill>
                  <a:srgbClr val="000000"/>
                </a:solidFill>
                <a:latin typeface="Aptos"/>
                <a:ea typeface="Roboto"/>
                <a:cs typeface="Arial"/>
                <a:hlinkClick r:id="rId3"/>
              </a:rPr>
              <a:t>https://doi.org/10.21203/rs.3.rs-2985794/v1(Accessed</a:t>
            </a:r>
            <a:r>
              <a:rPr lang="en-US" sz="900">
                <a:solidFill>
                  <a:srgbClr val="000000"/>
                </a:solidFill>
                <a:latin typeface="Aptos"/>
                <a:ea typeface="Roboto"/>
                <a:cs typeface="Arial"/>
              </a:rPr>
              <a:t> 20 December 2024).</a:t>
            </a:r>
            <a:endParaRPr lang="en-US" sz="900">
              <a:solidFill>
                <a:srgbClr val="000000"/>
              </a:solidFill>
              <a:latin typeface="Aptos"/>
              <a:ea typeface="+mn-lt"/>
              <a:cs typeface="Arial"/>
            </a:endParaRPr>
          </a:p>
          <a:p>
            <a:endParaRPr lang="en-US" sz="900">
              <a:solidFill>
                <a:srgbClr val="000000"/>
              </a:solidFill>
              <a:latin typeface="Aptos"/>
              <a:cs typeface="Arial"/>
            </a:endParaRPr>
          </a:p>
          <a:p>
            <a:pPr marL="0" indent="0">
              <a:buNone/>
            </a:pPr>
            <a:endParaRPr lang="en-US" sz="1000">
              <a:solidFill>
                <a:srgbClr val="222222"/>
              </a:solidFill>
              <a:latin typeface="Arial"/>
              <a:cs typeface="Arial"/>
            </a:endParaRPr>
          </a:p>
          <a:p>
            <a:pPr marL="0" indent="0">
              <a:buNone/>
            </a:pPr>
            <a:endParaRPr lang="en-US"/>
          </a:p>
          <a:p>
            <a:endParaRPr lang="en-US"/>
          </a:p>
        </p:txBody>
      </p:sp>
    </p:spTree>
    <p:extLst>
      <p:ext uri="{BB962C8B-B14F-4D97-AF65-F5344CB8AC3E}">
        <p14:creationId xmlns:p14="http://schemas.microsoft.com/office/powerpoint/2010/main" val="18382582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AF262-785E-36FD-CE61-AE6FE0D0F01C}"/>
              </a:ext>
            </a:extLst>
          </p:cNvPr>
          <p:cNvSpPr>
            <a:spLocks noGrp="1"/>
          </p:cNvSpPr>
          <p:nvPr>
            <p:ph type="title"/>
          </p:nvPr>
        </p:nvSpPr>
        <p:spPr/>
        <p:txBody>
          <a:bodyPr/>
          <a:lstStyle/>
          <a:p>
            <a:r>
              <a:rPr lang="en-US"/>
              <a:t>Reference</a:t>
            </a:r>
          </a:p>
        </p:txBody>
      </p:sp>
      <p:sp>
        <p:nvSpPr>
          <p:cNvPr id="3" name="Content Placeholder 2">
            <a:extLst>
              <a:ext uri="{FF2B5EF4-FFF2-40B4-BE49-F238E27FC236}">
                <a16:creationId xmlns:a16="http://schemas.microsoft.com/office/drawing/2014/main" id="{77273B68-0E5B-EDBB-12A3-0F6E4DD78AB1}"/>
              </a:ext>
            </a:extLst>
          </p:cNvPr>
          <p:cNvSpPr>
            <a:spLocks noGrp="1"/>
          </p:cNvSpPr>
          <p:nvPr>
            <p:ph idx="1"/>
          </p:nvPr>
        </p:nvSpPr>
        <p:spPr/>
        <p:txBody>
          <a:bodyPr vert="horz" lIns="91440" tIns="45720" rIns="91440" bIns="45720" rtlCol="0" anchor="t">
            <a:normAutofit/>
          </a:bodyPr>
          <a:lstStyle/>
          <a:p>
            <a:endParaRPr lang="en-US" sz="1000">
              <a:solidFill>
                <a:srgbClr val="222222"/>
              </a:solidFill>
              <a:latin typeface="Arial"/>
              <a:cs typeface="Arial"/>
            </a:endParaRPr>
          </a:p>
          <a:p>
            <a:r>
              <a:rPr lang="en-US" sz="1000" err="1">
                <a:solidFill>
                  <a:srgbClr val="222222"/>
                </a:solidFill>
                <a:latin typeface="Arial"/>
                <a:cs typeface="Arial"/>
              </a:rPr>
              <a:t>Kubwimana</a:t>
            </a:r>
            <a:r>
              <a:rPr lang="en-US" sz="1000">
                <a:solidFill>
                  <a:srgbClr val="222222"/>
                </a:solidFill>
                <a:latin typeface="Arial"/>
                <a:cs typeface="Arial"/>
              </a:rPr>
              <a:t>, O., </a:t>
            </a:r>
            <a:r>
              <a:rPr lang="en-US" sz="1000" err="1">
                <a:solidFill>
                  <a:srgbClr val="222222"/>
                </a:solidFill>
                <a:latin typeface="Arial"/>
                <a:cs typeface="Arial"/>
              </a:rPr>
              <a:t>Murwanashyaka</a:t>
            </a:r>
            <a:r>
              <a:rPr lang="en-US" sz="1000">
                <a:solidFill>
                  <a:srgbClr val="222222"/>
                </a:solidFill>
                <a:latin typeface="Arial"/>
                <a:cs typeface="Arial"/>
              </a:rPr>
              <a:t>, E., </a:t>
            </a:r>
            <a:r>
              <a:rPr lang="en-US" sz="1000" err="1">
                <a:solidFill>
                  <a:srgbClr val="222222"/>
                </a:solidFill>
                <a:latin typeface="Arial"/>
                <a:cs typeface="Arial"/>
              </a:rPr>
              <a:t>Kanyemera</a:t>
            </a:r>
            <a:r>
              <a:rPr lang="en-US" sz="1000">
                <a:solidFill>
                  <a:srgbClr val="222222"/>
                </a:solidFill>
                <a:latin typeface="Arial"/>
                <a:cs typeface="Arial"/>
              </a:rPr>
              <a:t>, E., Ingabire, J.A., Munthali, J., </a:t>
            </a:r>
            <a:r>
              <a:rPr lang="en-US" sz="1000" err="1">
                <a:solidFill>
                  <a:srgbClr val="222222"/>
                </a:solidFill>
                <a:latin typeface="Arial"/>
                <a:cs typeface="Arial"/>
              </a:rPr>
              <a:t>Byimana</a:t>
            </a:r>
            <a:r>
              <a:rPr lang="en-US" sz="1000">
                <a:solidFill>
                  <a:srgbClr val="222222"/>
                </a:solidFill>
                <a:latin typeface="Arial"/>
                <a:cs typeface="Arial"/>
              </a:rPr>
              <a:t>, J., </a:t>
            </a:r>
            <a:r>
              <a:rPr lang="en-US" sz="1000" err="1">
                <a:solidFill>
                  <a:srgbClr val="222222"/>
                </a:solidFill>
                <a:latin typeface="Arial"/>
                <a:cs typeface="Arial"/>
              </a:rPr>
              <a:t>Buteera</a:t>
            </a:r>
            <a:r>
              <a:rPr lang="en-US" sz="1000">
                <a:solidFill>
                  <a:srgbClr val="222222"/>
                </a:solidFill>
                <a:latin typeface="Arial"/>
                <a:cs typeface="Arial"/>
              </a:rPr>
              <a:t>, A.M. and </a:t>
            </a:r>
            <a:r>
              <a:rPr lang="en-US" sz="1000" err="1">
                <a:solidFill>
                  <a:srgbClr val="222222"/>
                </a:solidFill>
                <a:latin typeface="Arial"/>
                <a:cs typeface="Arial"/>
              </a:rPr>
              <a:t>Byiringiro</a:t>
            </a:r>
            <a:r>
              <a:rPr lang="en-US" sz="1000">
                <a:solidFill>
                  <a:srgbClr val="222222"/>
                </a:solidFill>
                <a:latin typeface="Arial"/>
                <a:cs typeface="Arial"/>
              </a:rPr>
              <a:t>, J.C., (14 June 2023). Short-term comparison of </a:t>
            </a:r>
            <a:r>
              <a:rPr lang="en-US" sz="1000" err="1">
                <a:solidFill>
                  <a:srgbClr val="222222"/>
                </a:solidFill>
                <a:latin typeface="Arial"/>
                <a:cs typeface="Arial"/>
              </a:rPr>
              <a:t>backslab</a:t>
            </a:r>
            <a:r>
              <a:rPr lang="en-US" sz="1000">
                <a:solidFill>
                  <a:srgbClr val="222222"/>
                </a:solidFill>
                <a:latin typeface="Arial"/>
                <a:cs typeface="Arial"/>
              </a:rPr>
              <a:t> and </a:t>
            </a:r>
            <a:r>
              <a:rPr lang="en-US" sz="1000" err="1">
                <a:solidFill>
                  <a:srgbClr val="222222"/>
                </a:solidFill>
                <a:latin typeface="Arial"/>
                <a:cs typeface="Arial"/>
              </a:rPr>
              <a:t>aircast</a:t>
            </a:r>
            <a:r>
              <a:rPr lang="en-US" sz="1000">
                <a:solidFill>
                  <a:srgbClr val="222222"/>
                </a:solidFill>
                <a:latin typeface="Arial"/>
                <a:cs typeface="Arial"/>
              </a:rPr>
              <a:t> ankle brace for the management of acute lateral ankle sprain, Kigali experience. </a:t>
            </a:r>
            <a:r>
              <a:rPr lang="en-US" sz="1000" i="1">
                <a:solidFill>
                  <a:srgbClr val="222222"/>
                </a:solidFill>
                <a:latin typeface="Arial"/>
                <a:cs typeface="Arial"/>
              </a:rPr>
              <a:t>East African </a:t>
            </a:r>
            <a:r>
              <a:rPr lang="en-US" sz="1000" i="1" err="1">
                <a:solidFill>
                  <a:srgbClr val="222222"/>
                </a:solidFill>
                <a:latin typeface="Arial"/>
                <a:cs typeface="Arial"/>
              </a:rPr>
              <a:t>Orthopaedic</a:t>
            </a:r>
            <a:r>
              <a:rPr lang="en-US" sz="1000" i="1">
                <a:solidFill>
                  <a:srgbClr val="222222"/>
                </a:solidFill>
                <a:latin typeface="Arial"/>
                <a:cs typeface="Arial"/>
              </a:rPr>
              <a:t> Journal</a:t>
            </a:r>
            <a:r>
              <a:rPr lang="en-US" sz="1000">
                <a:solidFill>
                  <a:srgbClr val="222222"/>
                </a:solidFill>
                <a:latin typeface="Arial"/>
                <a:cs typeface="Arial"/>
              </a:rPr>
              <a:t>, </a:t>
            </a:r>
            <a:r>
              <a:rPr lang="en-US" sz="1000" i="1">
                <a:solidFill>
                  <a:srgbClr val="222222"/>
                </a:solidFill>
                <a:latin typeface="Arial"/>
                <a:cs typeface="Arial"/>
              </a:rPr>
              <a:t>17</a:t>
            </a:r>
            <a:r>
              <a:rPr lang="en-US" sz="1000">
                <a:solidFill>
                  <a:srgbClr val="222222"/>
                </a:solidFill>
                <a:latin typeface="Arial"/>
                <a:cs typeface="Arial"/>
              </a:rPr>
              <a:t>(1), pp.34-40 (Accessed 27 December 2024) </a:t>
            </a:r>
          </a:p>
          <a:p>
            <a:r>
              <a:rPr lang="en-US" sz="900">
                <a:solidFill>
                  <a:srgbClr val="000000"/>
                </a:solidFill>
                <a:latin typeface="Aptos"/>
                <a:cs typeface="Arial"/>
              </a:rPr>
              <a:t>Leong, N.L.  Kator, J.L. Clemens, T.L. James, A. </a:t>
            </a:r>
            <a:r>
              <a:rPr lang="en-US" sz="900" err="1">
                <a:solidFill>
                  <a:srgbClr val="000000"/>
                </a:solidFill>
                <a:latin typeface="Aptos"/>
                <a:cs typeface="Arial"/>
              </a:rPr>
              <a:t>Enamoto</a:t>
            </a:r>
            <a:r>
              <a:rPr lang="en-US" sz="900">
                <a:solidFill>
                  <a:srgbClr val="000000"/>
                </a:solidFill>
                <a:latin typeface="Aptos"/>
                <a:cs typeface="Arial"/>
              </a:rPr>
              <a:t>-Iwamoto, M. Jiang, J.(17 September 2019) ‘Tendon and ligament healing and current approaches to tendon and ligament regeneration’, </a:t>
            </a:r>
            <a:r>
              <a:rPr lang="en-US" sz="900" i="1">
                <a:solidFill>
                  <a:srgbClr val="000000"/>
                </a:solidFill>
                <a:latin typeface="Aptos"/>
                <a:cs typeface="Arial"/>
              </a:rPr>
              <a:t>Journal of </a:t>
            </a:r>
            <a:r>
              <a:rPr lang="en-US" sz="900" i="1" err="1">
                <a:solidFill>
                  <a:srgbClr val="000000"/>
                </a:solidFill>
                <a:latin typeface="Aptos"/>
                <a:cs typeface="Arial"/>
              </a:rPr>
              <a:t>Orthopaedic</a:t>
            </a:r>
            <a:r>
              <a:rPr lang="en-US" sz="900" i="1">
                <a:solidFill>
                  <a:srgbClr val="000000"/>
                </a:solidFill>
                <a:latin typeface="Aptos"/>
                <a:cs typeface="Arial"/>
              </a:rPr>
              <a:t> Research</a:t>
            </a:r>
            <a:r>
              <a:rPr lang="en-US" sz="900">
                <a:solidFill>
                  <a:srgbClr val="000000"/>
                </a:solidFill>
                <a:latin typeface="Aptos"/>
                <a:cs typeface="Arial"/>
              </a:rPr>
              <a:t>, 38(1), pp. 7–12. doi:10.1002/jor.24475 (Accessed 20 December 2024).</a:t>
            </a:r>
            <a:endParaRPr lang="en-US" sz="900">
              <a:solidFill>
                <a:srgbClr val="222222"/>
              </a:solidFill>
              <a:latin typeface="Aptos"/>
              <a:cs typeface="Arial"/>
            </a:endParaRPr>
          </a:p>
          <a:p>
            <a:r>
              <a:rPr lang="en-US" sz="900">
                <a:solidFill>
                  <a:srgbClr val="222222"/>
                </a:solidFill>
                <a:latin typeface="Aptos"/>
                <a:cs typeface="Arial"/>
              </a:rPr>
              <a:t>Lepley, L.K., Stoneback, L., Macpherson, P.C. and Butterfield, T.A., ( 23 April 2023). Eccentric exercise as a potent prescription for muscle weakness after joint injury. </a:t>
            </a:r>
            <a:r>
              <a:rPr lang="en-US" sz="900" i="1">
                <a:solidFill>
                  <a:srgbClr val="222222"/>
                </a:solidFill>
                <a:latin typeface="Aptos"/>
                <a:cs typeface="Arial"/>
              </a:rPr>
              <a:t>Exercise and Sport Sciences Reviews</a:t>
            </a:r>
            <a:r>
              <a:rPr lang="en-US" sz="900">
                <a:solidFill>
                  <a:srgbClr val="222222"/>
                </a:solidFill>
                <a:latin typeface="Aptos"/>
                <a:cs typeface="Arial"/>
              </a:rPr>
              <a:t>, </a:t>
            </a:r>
            <a:r>
              <a:rPr lang="en-US" sz="900" i="1">
                <a:solidFill>
                  <a:srgbClr val="222222"/>
                </a:solidFill>
                <a:latin typeface="Aptos"/>
                <a:cs typeface="Arial"/>
              </a:rPr>
              <a:t>51</a:t>
            </a:r>
            <a:r>
              <a:rPr lang="en-US" sz="900">
                <a:solidFill>
                  <a:srgbClr val="222222"/>
                </a:solidFill>
                <a:latin typeface="Aptos"/>
                <a:cs typeface="Arial"/>
              </a:rPr>
              <a:t>(3), pp.109-116 (Accessed 1 January 2025).</a:t>
            </a:r>
            <a:endParaRPr lang="en-US">
              <a:solidFill>
                <a:srgbClr val="000000"/>
              </a:solidFill>
              <a:latin typeface="Aptos"/>
              <a:cs typeface="Arial"/>
            </a:endParaRPr>
          </a:p>
          <a:p>
            <a:r>
              <a:rPr lang="en-US" sz="1000">
                <a:solidFill>
                  <a:srgbClr val="222222"/>
                </a:solidFill>
                <a:latin typeface="Arial"/>
                <a:cs typeface="Arial"/>
              </a:rPr>
              <a:t>Medina McKeon, J.M. and Hoch, M.C., (11 June 2019). The ankle-joint complex: a kinesiologic approach to lateral ankle sprains. </a:t>
            </a:r>
            <a:r>
              <a:rPr lang="en-US" sz="1000" i="1">
                <a:solidFill>
                  <a:srgbClr val="222222"/>
                </a:solidFill>
                <a:latin typeface="Arial"/>
                <a:cs typeface="Arial"/>
              </a:rPr>
              <a:t>Journal of athletic training</a:t>
            </a:r>
            <a:r>
              <a:rPr lang="en-US" sz="1000">
                <a:solidFill>
                  <a:srgbClr val="222222"/>
                </a:solidFill>
                <a:latin typeface="Arial"/>
                <a:cs typeface="Arial"/>
              </a:rPr>
              <a:t>, </a:t>
            </a:r>
            <a:r>
              <a:rPr lang="en-US" sz="1000" i="1">
                <a:solidFill>
                  <a:srgbClr val="222222"/>
                </a:solidFill>
                <a:latin typeface="Arial"/>
                <a:cs typeface="Arial"/>
              </a:rPr>
              <a:t>54</a:t>
            </a:r>
            <a:r>
              <a:rPr lang="en-US" sz="1000">
                <a:solidFill>
                  <a:srgbClr val="222222"/>
                </a:solidFill>
                <a:latin typeface="Arial"/>
                <a:cs typeface="Arial"/>
              </a:rPr>
              <a:t>(6), pp.589-602 (Accessed 8 January 2025)</a:t>
            </a:r>
          </a:p>
          <a:p>
            <a:r>
              <a:rPr lang="en-US" sz="1000" err="1">
                <a:solidFill>
                  <a:srgbClr val="222222"/>
                </a:solidFill>
                <a:latin typeface="Arial"/>
                <a:ea typeface="Noto Sans"/>
                <a:cs typeface="Arial"/>
              </a:rPr>
              <a:t>Palermi</a:t>
            </a:r>
            <a:r>
              <a:rPr lang="en-US" sz="1000">
                <a:solidFill>
                  <a:srgbClr val="222222"/>
                </a:solidFill>
                <a:latin typeface="Arial"/>
                <a:ea typeface="Noto Sans"/>
                <a:cs typeface="Arial"/>
              </a:rPr>
              <a:t>, S., Massa, B., </a:t>
            </a:r>
            <a:r>
              <a:rPr lang="en-US" sz="1000" err="1">
                <a:solidFill>
                  <a:srgbClr val="222222"/>
                </a:solidFill>
                <a:latin typeface="Arial"/>
                <a:ea typeface="Noto Sans"/>
                <a:cs typeface="Arial"/>
              </a:rPr>
              <a:t>Vecchiato</a:t>
            </a:r>
            <a:r>
              <a:rPr lang="en-US" sz="1000">
                <a:solidFill>
                  <a:srgbClr val="222222"/>
                </a:solidFill>
                <a:latin typeface="Arial"/>
                <a:ea typeface="Noto Sans"/>
                <a:cs typeface="Arial"/>
              </a:rPr>
              <a:t>, M., Mazza, F., De </a:t>
            </a:r>
            <a:r>
              <a:rPr lang="en-US" sz="1000" err="1">
                <a:solidFill>
                  <a:srgbClr val="222222"/>
                </a:solidFill>
                <a:latin typeface="Arial"/>
                <a:ea typeface="Noto Sans"/>
                <a:cs typeface="Arial"/>
              </a:rPr>
              <a:t>Blasiis</a:t>
            </a:r>
            <a:r>
              <a:rPr lang="en-US" sz="1000">
                <a:solidFill>
                  <a:srgbClr val="222222"/>
                </a:solidFill>
                <a:latin typeface="Arial"/>
                <a:ea typeface="Noto Sans"/>
                <a:cs typeface="Arial"/>
              </a:rPr>
              <a:t>, P., Romano, A.M., Di Salvatore, M.G., Della Valle, E., Tarantino, D., </a:t>
            </a:r>
            <a:r>
              <a:rPr lang="en-US" sz="1000" err="1">
                <a:solidFill>
                  <a:srgbClr val="222222"/>
                </a:solidFill>
                <a:latin typeface="Arial"/>
                <a:ea typeface="Noto Sans"/>
                <a:cs typeface="Arial"/>
              </a:rPr>
              <a:t>Ruosi</a:t>
            </a:r>
            <a:r>
              <a:rPr lang="en-US" sz="1000">
                <a:solidFill>
                  <a:srgbClr val="222222"/>
                </a:solidFill>
                <a:latin typeface="Arial"/>
                <a:ea typeface="Noto Sans"/>
                <a:cs typeface="Arial"/>
              </a:rPr>
              <a:t>, C. and Sirico, F., (29 July 2021). Indirect structural muscle injuries of lower limb: Rehabilitation and therapeutic exercise. </a:t>
            </a:r>
            <a:r>
              <a:rPr lang="en-US" sz="1000" i="1">
                <a:solidFill>
                  <a:srgbClr val="222222"/>
                </a:solidFill>
                <a:latin typeface="Arial"/>
                <a:ea typeface="Noto Sans"/>
                <a:cs typeface="Arial"/>
              </a:rPr>
              <a:t>Journal of Functional Morphology and Kinesiology</a:t>
            </a:r>
            <a:r>
              <a:rPr lang="en-US" sz="1000">
                <a:solidFill>
                  <a:srgbClr val="222222"/>
                </a:solidFill>
                <a:latin typeface="Arial"/>
                <a:ea typeface="Noto Sans"/>
                <a:cs typeface="Arial"/>
              </a:rPr>
              <a:t>, </a:t>
            </a:r>
            <a:r>
              <a:rPr lang="en-US" sz="1000" i="1">
                <a:solidFill>
                  <a:srgbClr val="222222"/>
                </a:solidFill>
                <a:latin typeface="Arial"/>
                <a:ea typeface="Noto Sans"/>
                <a:cs typeface="Arial"/>
              </a:rPr>
              <a:t>6</a:t>
            </a:r>
            <a:r>
              <a:rPr lang="en-US" sz="1000">
                <a:solidFill>
                  <a:srgbClr val="222222"/>
                </a:solidFill>
                <a:latin typeface="Arial"/>
                <a:ea typeface="Noto Sans"/>
                <a:cs typeface="Arial"/>
              </a:rPr>
              <a:t>(3), p.75 (Accessed 8 January 2025)</a:t>
            </a:r>
          </a:p>
          <a:p>
            <a:r>
              <a:rPr lang="en-US" sz="1000" err="1">
                <a:solidFill>
                  <a:srgbClr val="222222"/>
                </a:solidFill>
                <a:latin typeface="Arial"/>
                <a:ea typeface="Noto Sans"/>
                <a:cs typeface="Arial"/>
              </a:rPr>
              <a:t>Peyrusqué</a:t>
            </a:r>
            <a:r>
              <a:rPr lang="en-US" sz="1000">
                <a:solidFill>
                  <a:srgbClr val="222222"/>
                </a:solidFill>
                <a:latin typeface="Arial"/>
                <a:ea typeface="Noto Sans"/>
                <a:cs typeface="Arial"/>
              </a:rPr>
              <a:t>, E., </a:t>
            </a:r>
            <a:r>
              <a:rPr lang="en-US" sz="1000" err="1">
                <a:solidFill>
                  <a:srgbClr val="222222"/>
                </a:solidFill>
                <a:latin typeface="Arial"/>
                <a:ea typeface="Noto Sans"/>
                <a:cs typeface="Arial"/>
              </a:rPr>
              <a:t>Buckinx</a:t>
            </a:r>
            <a:r>
              <a:rPr lang="en-US" sz="1000">
                <a:solidFill>
                  <a:srgbClr val="222222"/>
                </a:solidFill>
                <a:latin typeface="Arial"/>
                <a:ea typeface="Noto Sans"/>
                <a:cs typeface="Arial"/>
              </a:rPr>
              <a:t>, F., Kergoat, M.J. and Aubertin-</a:t>
            </a:r>
            <a:r>
              <a:rPr lang="en-US" sz="1000" err="1">
                <a:solidFill>
                  <a:srgbClr val="222222"/>
                </a:solidFill>
                <a:latin typeface="Arial"/>
                <a:ea typeface="Noto Sans"/>
                <a:cs typeface="Arial"/>
              </a:rPr>
              <a:t>Leheudre</a:t>
            </a:r>
            <a:r>
              <a:rPr lang="en-US" sz="1000">
                <a:solidFill>
                  <a:srgbClr val="222222"/>
                </a:solidFill>
                <a:latin typeface="Arial"/>
                <a:ea typeface="Noto Sans"/>
                <a:cs typeface="Arial"/>
              </a:rPr>
              <a:t>, M., 2023. Exercise guidelines to Counteract Physical Deconditioning in Long-Term Care facilities: what to do and how to do it?. </a:t>
            </a:r>
            <a:r>
              <a:rPr lang="en-US" sz="1000" i="1">
                <a:solidFill>
                  <a:srgbClr val="222222"/>
                </a:solidFill>
                <a:latin typeface="Arial"/>
                <a:ea typeface="Noto Sans"/>
                <a:cs typeface="Arial"/>
              </a:rPr>
              <a:t>Journal of the American Medical Directors Association</a:t>
            </a:r>
            <a:r>
              <a:rPr lang="en-US" sz="1000">
                <a:solidFill>
                  <a:srgbClr val="222222"/>
                </a:solidFill>
                <a:latin typeface="Arial"/>
                <a:ea typeface="Noto Sans"/>
                <a:cs typeface="Arial"/>
              </a:rPr>
              <a:t>, </a:t>
            </a:r>
            <a:r>
              <a:rPr lang="en-US" sz="1000" i="1">
                <a:solidFill>
                  <a:srgbClr val="222222"/>
                </a:solidFill>
                <a:latin typeface="Arial"/>
                <a:ea typeface="Noto Sans"/>
                <a:cs typeface="Arial"/>
              </a:rPr>
              <a:t>24</a:t>
            </a:r>
            <a:r>
              <a:rPr lang="en-US" sz="1000">
                <a:solidFill>
                  <a:srgbClr val="222222"/>
                </a:solidFill>
                <a:latin typeface="Arial"/>
                <a:ea typeface="Noto Sans"/>
                <a:cs typeface="Arial"/>
              </a:rPr>
              <a:t>(5), pp.583-598 (Accessed 3 January 2025)</a:t>
            </a:r>
          </a:p>
          <a:p>
            <a:r>
              <a:rPr lang="en-US" sz="1000" err="1">
                <a:solidFill>
                  <a:srgbClr val="222222"/>
                </a:solidFill>
                <a:latin typeface="Arial"/>
                <a:ea typeface="Noto Sans"/>
                <a:cs typeface="Arial"/>
              </a:rPr>
              <a:t>Sumartiningsih</a:t>
            </a:r>
            <a:r>
              <a:rPr lang="en-US" sz="1000">
                <a:solidFill>
                  <a:srgbClr val="222222"/>
                </a:solidFill>
                <a:latin typeface="Arial"/>
                <a:ea typeface="Noto Sans"/>
                <a:cs typeface="Arial"/>
              </a:rPr>
              <a:t>, S., (6 June 2021). The Effect of Balance Training on Ankle Sprains in Badminton Players. </a:t>
            </a:r>
            <a:r>
              <a:rPr lang="en-US" sz="1000" i="1">
                <a:solidFill>
                  <a:srgbClr val="222222"/>
                </a:solidFill>
                <a:latin typeface="Arial"/>
                <a:ea typeface="Noto Sans"/>
                <a:cs typeface="Arial"/>
              </a:rPr>
              <a:t>ACPES Journal of Physical Education, Sport, and Health (AJPESH)</a:t>
            </a:r>
            <a:r>
              <a:rPr lang="en-US" sz="1000">
                <a:solidFill>
                  <a:srgbClr val="222222"/>
                </a:solidFill>
                <a:latin typeface="Arial"/>
                <a:ea typeface="Noto Sans"/>
                <a:cs typeface="Arial"/>
              </a:rPr>
              <a:t>, </a:t>
            </a:r>
            <a:r>
              <a:rPr lang="en-US" sz="1000" i="1">
                <a:solidFill>
                  <a:srgbClr val="222222"/>
                </a:solidFill>
                <a:latin typeface="Arial"/>
                <a:ea typeface="Noto Sans"/>
                <a:cs typeface="Arial"/>
              </a:rPr>
              <a:t>1</a:t>
            </a:r>
            <a:r>
              <a:rPr lang="en-US" sz="1000">
                <a:solidFill>
                  <a:srgbClr val="222222"/>
                </a:solidFill>
                <a:latin typeface="Arial"/>
                <a:ea typeface="Noto Sans"/>
                <a:cs typeface="Arial"/>
              </a:rPr>
              <a:t>(1), pp.57-63 (Accessed 1 January 2025)</a:t>
            </a:r>
          </a:p>
          <a:p>
            <a:r>
              <a:rPr lang="en-US" sz="1000">
                <a:solidFill>
                  <a:srgbClr val="222222"/>
                </a:solidFill>
                <a:latin typeface="Arial"/>
                <a:ea typeface="Noto Sans"/>
                <a:cs typeface="Arial"/>
              </a:rPr>
              <a:t>Takeuchi, Y., </a:t>
            </a:r>
            <a:r>
              <a:rPr lang="en-US" sz="1000" err="1">
                <a:solidFill>
                  <a:srgbClr val="222222"/>
                </a:solidFill>
                <a:latin typeface="Arial"/>
                <a:ea typeface="Noto Sans"/>
                <a:cs typeface="Arial"/>
              </a:rPr>
              <a:t>Inokuchi</a:t>
            </a:r>
            <a:r>
              <a:rPr lang="en-US" sz="1000">
                <a:solidFill>
                  <a:srgbClr val="222222"/>
                </a:solidFill>
                <a:latin typeface="Arial"/>
                <a:ea typeface="Noto Sans"/>
                <a:cs typeface="Arial"/>
              </a:rPr>
              <a:t>, R., Takao, M., Glazebrook, M., Martin Oliva, X., Yamazaki, T., Kubo, M., Lowe, D., Matsui, K., Katakura, M. and Ozeki, S., 2021. Three-dimensional analysis of anterior talofibular ligament strain patterns during cadaveric ankle motion using a miniaturized ligament performance probe. </a:t>
            </a:r>
            <a:r>
              <a:rPr lang="en-US" sz="1000" i="1">
                <a:solidFill>
                  <a:srgbClr val="222222"/>
                </a:solidFill>
                <a:latin typeface="Arial"/>
                <a:ea typeface="Noto Sans"/>
                <a:cs typeface="Arial"/>
              </a:rPr>
              <a:t>BMC Musculoskeletal Disorders</a:t>
            </a:r>
            <a:r>
              <a:rPr lang="en-US" sz="1000">
                <a:solidFill>
                  <a:srgbClr val="222222"/>
                </a:solidFill>
                <a:latin typeface="Arial"/>
                <a:ea typeface="Noto Sans"/>
                <a:cs typeface="Arial"/>
              </a:rPr>
              <a:t>, </a:t>
            </a:r>
            <a:r>
              <a:rPr lang="en-US" sz="1000" i="1">
                <a:solidFill>
                  <a:srgbClr val="222222"/>
                </a:solidFill>
                <a:latin typeface="Arial"/>
                <a:ea typeface="Noto Sans"/>
                <a:cs typeface="Arial"/>
              </a:rPr>
              <a:t>22</a:t>
            </a:r>
            <a:r>
              <a:rPr lang="en-US" sz="1000">
                <a:solidFill>
                  <a:srgbClr val="222222"/>
                </a:solidFill>
                <a:latin typeface="Arial"/>
                <a:ea typeface="Noto Sans"/>
                <a:cs typeface="Arial"/>
              </a:rPr>
              <a:t>, pp.1-7 (Accessed 18 December 2024)</a:t>
            </a:r>
          </a:p>
          <a:p>
            <a:endParaRPr lang="en-US" sz="1000">
              <a:solidFill>
                <a:srgbClr val="222222"/>
              </a:solidFill>
              <a:latin typeface="Arial"/>
              <a:ea typeface="Noto Sans"/>
              <a:cs typeface="Arial"/>
            </a:endParaRPr>
          </a:p>
        </p:txBody>
      </p:sp>
    </p:spTree>
    <p:extLst>
      <p:ext uri="{BB962C8B-B14F-4D97-AF65-F5344CB8AC3E}">
        <p14:creationId xmlns:p14="http://schemas.microsoft.com/office/powerpoint/2010/main" val="28667720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23</Slides>
  <Notes>0</Notes>
  <HiddenSlides>0</HiddenSlide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Grade 2 Anterior Talofibular Ligament (ATFL)Injuries </vt:lpstr>
      <vt:lpstr>What Is The ATFL </vt:lpstr>
      <vt:lpstr>Tissue Mechanics Of The Ligament </vt:lpstr>
      <vt:lpstr>                                  Tissue Healing</vt:lpstr>
      <vt:lpstr>Ligaments Stress-Strain Curves  </vt:lpstr>
      <vt:lpstr>            Load Tolerance And Forces </vt:lpstr>
      <vt:lpstr>Surgical And Conservative Management Methods</vt:lpstr>
      <vt:lpstr>Assistive Devices For Non/partial Weight Bearing</vt:lpstr>
      <vt:lpstr>Arthrokinematics</vt:lpstr>
      <vt:lpstr>                       Restoration of Normal Movement  </vt:lpstr>
      <vt:lpstr>                                                    Hydrotherapy</vt:lpstr>
      <vt:lpstr>          Isometric, Concentric and Eccentric Strength</vt:lpstr>
      <vt:lpstr>Isometric, Concentric and Eccentric Strength</vt:lpstr>
      <vt:lpstr>Isometric, Concentric and Eccentric Strength</vt:lpstr>
      <vt:lpstr>                                                                                                                   (Lepley, L.K. et al 2023) (Berardi, G., et al 2021).</vt:lpstr>
      <vt:lpstr>Agility, Balance, Coordination And Proprioception </vt:lpstr>
      <vt:lpstr>Agility, Balance, Coordination And Proprioception</vt:lpstr>
      <vt:lpstr>     Muscular Strength Endurance, Strength, Hypertrophy and Power </vt:lpstr>
      <vt:lpstr>  Prevention of deconditioning</vt:lpstr>
      <vt:lpstr>Exercise selection and prescription </vt:lpstr>
      <vt:lpstr>Exercise programming </vt:lpstr>
      <vt:lpstr>Reference </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3</cp:revision>
  <dcterms:created xsi:type="dcterms:W3CDTF">2024-12-04T17:51:49Z</dcterms:created>
  <dcterms:modified xsi:type="dcterms:W3CDTF">2025-01-20T19:35:14Z</dcterms:modified>
</cp:coreProperties>
</file>