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7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3EC272-A0FB-4596-BA11-63B1B1A0C275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33A4C2-A1C7-4ECD-9DB5-E030C00A55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852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BB216E-98C2-4147-9255-8851B9A54F1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9647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136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931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70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229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27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5372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210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698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342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207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669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9DE89-8BD4-45DC-91AB-504D45521F47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ED25E47-1D10-4FCE-9B53-AB693A03EB5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4323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national-child-safeguarding-practice-review-panel-annual-report-2022-to-2023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publications/i/item/978924007748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ABAAF-0764-BA49-34D6-745C8C5CC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576" y="575367"/>
            <a:ext cx="11948848" cy="2124292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Learning from Theo: Critical Reflections on Safeguarding Practice, Policy Gaps, and Multi-Agency Responses in Child Protection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0B6ED7-13B9-8142-EACC-ED2914A65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576" y="3722914"/>
            <a:ext cx="9871510" cy="2046513"/>
          </a:xfrm>
        </p:spPr>
        <p:txBody>
          <a:bodyPr>
            <a:normAutofit/>
          </a:bodyPr>
          <a:lstStyle/>
          <a:p>
            <a:r>
              <a:rPr lang="en-US" dirty="0"/>
              <a:t>Teacher name        : Amanda jones</a:t>
            </a:r>
          </a:p>
          <a:p>
            <a:r>
              <a:rPr lang="en-US" dirty="0"/>
              <a:t>Module name         :Protecting and supporting families in health and care</a:t>
            </a:r>
          </a:p>
          <a:p>
            <a:r>
              <a:rPr lang="en-US" dirty="0"/>
              <a:t>Student’s Name     : Huma </a:t>
            </a:r>
            <a:r>
              <a:rPr lang="en-US" dirty="0" err="1"/>
              <a:t>zafar</a:t>
            </a:r>
            <a:r>
              <a:rPr lang="en-US" dirty="0"/>
              <a:t> (2324433)</a:t>
            </a:r>
          </a:p>
          <a:p>
            <a:r>
              <a:rPr lang="en-US" dirty="0"/>
              <a:t>Course Code         : BMHP5021_lon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622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2933D-5958-AE99-F461-4140844FA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743161"/>
            <a:ext cx="9603275" cy="1049235"/>
          </a:xfrm>
        </p:spPr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CC6D8-206F-A251-0F29-79454FF6A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836" y="1900105"/>
            <a:ext cx="11778143" cy="495789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3400" dirty="0"/>
              <a:t>Brandon, M., Sidebotham, P., Bailey, S., </a:t>
            </a:r>
            <a:r>
              <a:rPr lang="en-GB" sz="3400" dirty="0" err="1"/>
              <a:t>Belderson</a:t>
            </a:r>
            <a:r>
              <a:rPr lang="en-GB" sz="3400" dirty="0"/>
              <a:t>, P., Hawley, C., Ellis, C. and Megson, M. (2020) Learning from serious case reviews: Report of a thematic analysis of serious case reviews conducted for the Department for Education. London: Department for Education.</a:t>
            </a:r>
          </a:p>
          <a:p>
            <a:pPr marL="0" indent="0">
              <a:buNone/>
            </a:pPr>
            <a:r>
              <a:rPr lang="en-GB" sz="3400" dirty="0"/>
              <a:t>• 	Cleaver, H., </a:t>
            </a:r>
            <a:r>
              <a:rPr lang="en-GB" sz="3400" dirty="0" err="1"/>
              <a:t>Unell</a:t>
            </a:r>
            <a:r>
              <a:rPr lang="en-GB" sz="3400" dirty="0"/>
              <a:t>, I. and Aldgate, J. (2019) Children’s needs – parenting capacity: Child abuse, parental mental illness, learning disability, substance misuse and domestic violence. 2nd </a:t>
            </a:r>
            <a:r>
              <a:rPr lang="en-GB" sz="3400" dirty="0" err="1"/>
              <a:t>edn</a:t>
            </a:r>
            <a:r>
              <a:rPr lang="en-GB" sz="3400" dirty="0"/>
              <a:t>. London: The Stationery Office.</a:t>
            </a:r>
          </a:p>
          <a:p>
            <a:pPr marL="0" indent="0">
              <a:buNone/>
            </a:pPr>
            <a:r>
              <a:rPr lang="en-GB" sz="3400" dirty="0"/>
              <a:t>• 	Derby and Derbyshire Safeguarding Children Partnership (2024) Theo: Local Child Safeguarding Practice Review. Derby: DDSCP.</a:t>
            </a:r>
          </a:p>
          <a:p>
            <a:pPr marL="0" indent="0">
              <a:buNone/>
            </a:pPr>
            <a:r>
              <a:rPr lang="en-GB" sz="3400" dirty="0"/>
              <a:t>• 	Department for Education (2023) Working Together to Safeguard Children: Statutory guidance on multi-agency working to help, support and protect children. London: Department for Education. Available at:  - https://www.gov.uk/government/publications/working-together-to-safeguard-children--2</a:t>
            </a:r>
          </a:p>
          <a:p>
            <a:pPr marL="0" indent="0">
              <a:buNone/>
            </a:pPr>
            <a:r>
              <a:rPr lang="en-GB" sz="3400" dirty="0"/>
              <a:t>NSPCC (2020) National case review repository. Available </a:t>
            </a:r>
            <a:r>
              <a:rPr lang="en-GB" sz="3400" dirty="0" err="1"/>
              <a:t>at:NSPCC</a:t>
            </a:r>
            <a:r>
              <a:rPr lang="en-GB" sz="3400" dirty="0"/>
              <a:t> (2020) </a:t>
            </a:r>
            <a:r>
              <a:rPr lang="en-GB" sz="3400" i="1" dirty="0"/>
              <a:t>National case review repository</a:t>
            </a:r>
            <a:r>
              <a:rPr lang="en-GB" sz="3400" dirty="0"/>
              <a:t>. Available at: https://learning.nspcc.org.uk/case-reviews/national-case-review-repository  </a:t>
            </a:r>
          </a:p>
          <a:p>
            <a:pPr marL="0" indent="0">
              <a:buNone/>
            </a:pPr>
            <a:r>
              <a:rPr lang="en-GB" sz="3400" dirty="0"/>
              <a:t>• 	Wolfe, I. (2018) ‘Concealed pregnancies: A hidden risk in safeguarding practice’, Child Abuse Review, 27(5), pp. 375–386.</a:t>
            </a:r>
          </a:p>
          <a:p>
            <a:pPr marL="0" indent="0">
              <a:buNone/>
            </a:pPr>
            <a:r>
              <a:rPr lang="en-GB" sz="3400" dirty="0"/>
              <a:t>National Child Safeguarding Practice Review Panel (2023) Annual Report 2022–23: Identifying and responding to risk, critical thinking and bias. London: Department for Education. Available at:  </a:t>
            </a:r>
            <a:r>
              <a:rPr lang="en-GB" sz="3400" dirty="0">
                <a:hlinkClick r:id="rId3"/>
              </a:rPr>
              <a:t>https://www.gov.uk/government/publications/national-child-safeguarding-practice-review-panel-annual-report-2022-to-2023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World Health Organization (2023) Children’s environmental health: Addressing environmental risks to improve child well-being. Geneva: WHO. Available at: World Health Organization (2023) </a:t>
            </a:r>
            <a:r>
              <a:rPr lang="en-GB" sz="3400" i="1" dirty="0"/>
              <a:t>Children’s environmental health: Addressing environmental risks to improve child well-being</a:t>
            </a:r>
            <a:r>
              <a:rPr lang="en-GB" sz="3400" dirty="0"/>
              <a:t>. Geneva: WHO. Available at: </a:t>
            </a:r>
            <a:r>
              <a:rPr lang="en-GB" sz="3400" dirty="0">
                <a:hlinkClick r:id="rId4"/>
              </a:rPr>
              <a:t>https://www.who.int/publications/i/item/9789240077486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Nichol, M.R., Curley, L.J. and Sime, P.J. (2025) ‘The intergenerational transmission of trauma, Adverse Childhood Experiences and Adverse Family Experiences: A qualitative exploration of sibling resilience’, Behavioural Sciences, 15(2), p.161. doi:10.3390/bs15020161. </a:t>
            </a:r>
          </a:p>
          <a:p>
            <a:pPr marL="0" indent="0">
              <a:buNone/>
            </a:pPr>
            <a:r>
              <a:rPr lang="en-GB" sz="3400" dirty="0"/>
              <a:t>Sidebotham, P. and Fraser, J. (2019) Child protection and safeguarding in England: Changing policies and practices. London: Routledge.</a:t>
            </a:r>
          </a:p>
          <a:p>
            <a:pPr marL="0" indent="0">
              <a:buNone/>
            </a:pPr>
            <a:r>
              <a:rPr lang="en-US" altLang="en-US" sz="3400" dirty="0">
                <a:latin typeface="Arial Unicode MS"/>
              </a:rPr>
              <a:t>https://www.gov.uk/government/publications/working-together-to-safeguard-children--2</a:t>
            </a:r>
            <a:r>
              <a:rPr lang="en-US" altLang="en-US" sz="3400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87425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516</Words>
  <Application>Microsoft Office PowerPoint</Application>
  <PresentationFormat>Widescreen</PresentationFormat>
  <Paragraphs>21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Unicode MS</vt:lpstr>
      <vt:lpstr>Calibri</vt:lpstr>
      <vt:lpstr>Gill Sans MT</vt:lpstr>
      <vt:lpstr>Gallery</vt:lpstr>
      <vt:lpstr>Learning from Theo: Critical Reflections on Safeguarding Practice, Policy Gaps, and Multi-Agency Responses in Child Protection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Huma Zafar (2324433)</dc:creator>
  <cp:lastModifiedBy>Huma Zafar (2324433)</cp:lastModifiedBy>
  <cp:revision>1</cp:revision>
  <dcterms:created xsi:type="dcterms:W3CDTF">2026-03-17T19:19:04Z</dcterms:created>
  <dcterms:modified xsi:type="dcterms:W3CDTF">2026-03-17T19:20:12Z</dcterms:modified>
</cp:coreProperties>
</file>