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354" r:id="rId2"/>
    <p:sldId id="363" r:id="rId3"/>
    <p:sldId id="364" r:id="rId4"/>
    <p:sldId id="360" r:id="rId5"/>
    <p:sldId id="256" r:id="rId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C0125FCD-ECA1-43D7-A8CC-E7225B32BD71}"/>
    <pc:docChg chg="modSld">
      <pc:chgData name="Piyumika Kithulgoda Gamage" userId="8130ac14-9727-4963-a006-512f362f8357" providerId="ADAL" clId="{C0125FCD-ECA1-43D7-A8CC-E7225B32BD71}" dt="2024-10-13T10:46:43.259" v="2" actId="20577"/>
      <pc:docMkLst>
        <pc:docMk/>
      </pc:docMkLst>
      <pc:sldChg chg="modSp mod">
        <pc:chgData name="Piyumika Kithulgoda Gamage" userId="8130ac14-9727-4963-a006-512f362f8357" providerId="ADAL" clId="{C0125FCD-ECA1-43D7-A8CC-E7225B32BD71}" dt="2024-10-13T10:46:43.259" v="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0125FCD-ECA1-43D7-A8CC-E7225B32BD71}" dt="2024-10-13T10:46:43.259" v="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C0125FCD-ECA1-43D7-A8CC-E7225B32BD71}" dt="2024-10-13T10:46:39.144" v="0" actId="20577"/>
          <ac:spMkLst>
            <pc:docMk/>
            <pc:sldMk cId="4041403823" sldId="354"/>
            <ac:spMk id="7" creationId="{673C1525-F3A6-4A8D-B8F9-227D18C2359A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6T14:18:39.047" v="548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6T13:20:41.187" v="1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6T13:20:41.187" v="14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B48C3E9F-9C33-4C39-B59E-4CD94AC7721A}"/>
    <pc:docChg chg="undo custSel addSld delSld modSld">
      <pc:chgData name="Piyumika Kithulgoda Gamage" userId="8130ac14-9727-4963-a006-512f362f8357" providerId="ADAL" clId="{B48C3E9F-9C33-4C39-B59E-4CD94AC7721A}" dt="2024-07-11T16:36:17.556" v="364" actId="13900"/>
      <pc:docMkLst>
        <pc:docMk/>
      </pc:docMkLst>
      <pc:sldChg chg="modSp">
        <pc:chgData name="Piyumika Kithulgoda Gamage" userId="8130ac14-9727-4963-a006-512f362f8357" providerId="ADAL" clId="{B48C3E9F-9C33-4C39-B59E-4CD94AC7721A}" dt="2024-07-11T16:25:51.393" v="270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B48C3E9F-9C33-4C39-B59E-4CD94AC7721A}" dt="2024-07-11T16:25:51.393" v="270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 del">
        <pc:chgData name="Piyumika Kithulgoda Gamage" userId="8130ac14-9727-4963-a006-512f362f8357" providerId="ADAL" clId="{B48C3E9F-9C33-4C39-B59E-4CD94AC7721A}" dt="2024-07-11T16:29:20.186" v="280" actId="47"/>
        <pc:sldMkLst>
          <pc:docMk/>
          <pc:sldMk cId="3629139323" sldId="258"/>
        </pc:sldMkLst>
        <pc:spChg chg="mod">
          <ac:chgData name="Piyumika Kithulgoda Gamage" userId="8130ac14-9727-4963-a006-512f362f8357" providerId="ADAL" clId="{B48C3E9F-9C33-4C39-B59E-4CD94AC7721A}" dt="2024-07-11T16:08:15.185" v="1" actId="255"/>
          <ac:spMkLst>
            <pc:docMk/>
            <pc:sldMk cId="3629139323" sldId="258"/>
            <ac:spMk id="6" creationId="{6DCD1818-D63B-A2C2-2BD8-71F47CB7E4ED}"/>
          </ac:spMkLst>
        </pc:spChg>
      </pc:sldChg>
      <pc:sldChg chg="del">
        <pc:chgData name="Piyumika Kithulgoda Gamage" userId="8130ac14-9727-4963-a006-512f362f8357" providerId="ADAL" clId="{B48C3E9F-9C33-4C39-B59E-4CD94AC7721A}" dt="2024-07-11T16:29:24.285" v="295" actId="47"/>
        <pc:sldMkLst>
          <pc:docMk/>
          <pc:sldMk cId="1201762283" sldId="261"/>
        </pc:sldMkLst>
      </pc:sldChg>
      <pc:sldChg chg="modSp del mod">
        <pc:chgData name="Piyumika Kithulgoda Gamage" userId="8130ac14-9727-4963-a006-512f362f8357" providerId="ADAL" clId="{B48C3E9F-9C33-4C39-B59E-4CD94AC7721A}" dt="2024-07-11T16:29:20.297" v="281" actId="47"/>
        <pc:sldMkLst>
          <pc:docMk/>
          <pc:sldMk cId="3800342570" sldId="264"/>
        </pc:sldMkLst>
        <pc:spChg chg="mod">
          <ac:chgData name="Piyumika Kithulgoda Gamage" userId="8130ac14-9727-4963-a006-512f362f8357" providerId="ADAL" clId="{B48C3E9F-9C33-4C39-B59E-4CD94AC7721A}" dt="2024-07-11T16:23:51.456" v="263" actId="255"/>
          <ac:spMkLst>
            <pc:docMk/>
            <pc:sldMk cId="3800342570" sldId="264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3.419" v="293" actId="47"/>
        <pc:sldMkLst>
          <pc:docMk/>
          <pc:sldMk cId="1386132519" sldId="267"/>
        </pc:sldMkLst>
        <pc:spChg chg="mod">
          <ac:chgData name="Piyumika Kithulgoda Gamage" userId="8130ac14-9727-4963-a006-512f362f8357" providerId="ADAL" clId="{B48C3E9F-9C33-4C39-B59E-4CD94AC7721A}" dt="2024-07-11T16:21:08.473" v="210" actId="13900"/>
          <ac:spMkLst>
            <pc:docMk/>
            <pc:sldMk cId="1386132519" sldId="2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02.655" v="209" actId="122"/>
          <ac:spMkLst>
            <pc:docMk/>
            <pc:sldMk cId="1386132519" sldId="267"/>
            <ac:spMk id="5" creationId="{C89309F0-1852-6B3D-EDAB-12A0E0EF8765}"/>
          </ac:spMkLst>
        </pc:spChg>
      </pc:sldChg>
      <pc:sldChg chg="modSp add del">
        <pc:chgData name="Piyumika Kithulgoda Gamage" userId="8130ac14-9727-4963-a006-512f362f8357" providerId="ADAL" clId="{B48C3E9F-9C33-4C39-B59E-4CD94AC7721A}" dt="2024-07-11T16:33:42.565" v="344" actId="47"/>
        <pc:sldMkLst>
          <pc:docMk/>
          <pc:sldMk cId="1437049803" sldId="268"/>
        </pc:sldMkLst>
        <pc:spChg chg="mod">
          <ac:chgData name="Piyumika Kithulgoda Gamage" userId="8130ac14-9727-4963-a006-512f362f8357" providerId="ADAL" clId="{B48C3E9F-9C33-4C39-B59E-4CD94AC7721A}" dt="2024-07-11T16:25:20.901" v="266" actId="122"/>
          <ac:spMkLst>
            <pc:docMk/>
            <pc:sldMk cId="1437049803" sldId="268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36:08.993" v="363" actId="14100"/>
        <pc:sldMkLst>
          <pc:docMk/>
          <pc:sldMk cId="4041403823" sldId="354"/>
        </pc:sldMkLst>
        <pc:spChg chg="mod">
          <ac:chgData name="Piyumika Kithulgoda Gamage" userId="8130ac14-9727-4963-a006-512f362f8357" providerId="ADAL" clId="{B48C3E9F-9C33-4C39-B59E-4CD94AC7721A}" dt="2024-07-11T16:36:08.993" v="363" actId="14100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4:33.576" v="264" actId="47"/>
        <pc:sldMkLst>
          <pc:docMk/>
          <pc:sldMk cId="1868448815" sldId="355"/>
        </pc:sldMkLst>
        <pc:spChg chg="mod">
          <ac:chgData name="Piyumika Kithulgoda Gamage" userId="8130ac14-9727-4963-a006-512f362f8357" providerId="ADAL" clId="{B48C3E9F-9C33-4C39-B59E-4CD94AC7721A}" dt="2024-07-11T16:10:18.548" v="29" actId="20577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09:37.553" v="21" actId="122"/>
          <ac:spMkLst>
            <pc:docMk/>
            <pc:sldMk cId="1868448815" sldId="355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0.766" v="284" actId="47"/>
        <pc:sldMkLst>
          <pc:docMk/>
          <pc:sldMk cId="268988880" sldId="356"/>
        </pc:sldMkLst>
        <pc:spChg chg="mod">
          <ac:chgData name="Piyumika Kithulgoda Gamage" userId="8130ac14-9727-4963-a006-512f362f8357" providerId="ADAL" clId="{B48C3E9F-9C33-4C39-B59E-4CD94AC7721A}" dt="2024-07-11T16:11:23.831" v="55" actId="255"/>
          <ac:spMkLst>
            <pc:docMk/>
            <pc:sldMk cId="26898888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06.394" v="48" actId="255"/>
          <ac:spMkLst>
            <pc:docMk/>
            <pc:sldMk cId="268988880" sldId="356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037" v="286" actId="47"/>
        <pc:sldMkLst>
          <pc:docMk/>
          <pc:sldMk cId="788739998" sldId="357"/>
        </pc:sldMkLst>
        <pc:spChg chg="mod">
          <ac:chgData name="Piyumika Kithulgoda Gamage" userId="8130ac14-9727-4963-a006-512f362f8357" providerId="ADAL" clId="{B48C3E9F-9C33-4C39-B59E-4CD94AC7721A}" dt="2024-07-11T16:13:12.443" v="85" actId="20577"/>
          <ac:spMkLst>
            <pc:docMk/>
            <pc:sldMk cId="788739998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2:52.574" v="75" actId="255"/>
          <ac:spMkLst>
            <pc:docMk/>
            <pc:sldMk cId="788739998" sldId="357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417" v="288" actId="47"/>
        <pc:sldMkLst>
          <pc:docMk/>
          <pc:sldMk cId="2671321509" sldId="358"/>
        </pc:sldMkLst>
        <pc:spChg chg="mod">
          <ac:chgData name="Piyumika Kithulgoda Gamage" userId="8130ac14-9727-4963-a006-512f362f8357" providerId="ADAL" clId="{B48C3E9F-9C33-4C39-B59E-4CD94AC7721A}" dt="2024-07-11T16:14:37.219" v="115" actId="13900"/>
          <ac:spMkLst>
            <pc:docMk/>
            <pc:sldMk cId="2671321509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4:45.381" v="116" actId="255"/>
          <ac:spMkLst>
            <pc:docMk/>
            <pc:sldMk cId="2671321509" sldId="358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941" v="291" actId="47"/>
        <pc:sldMkLst>
          <pc:docMk/>
          <pc:sldMk cId="1240432314" sldId="359"/>
        </pc:sldMkLst>
        <pc:spChg chg="mod">
          <ac:chgData name="Piyumika Kithulgoda Gamage" userId="8130ac14-9727-4963-a006-512f362f8357" providerId="ADAL" clId="{B48C3E9F-9C33-4C39-B59E-4CD94AC7721A}" dt="2024-07-11T16:18:30.306" v="160" actId="20577"/>
          <ac:spMkLst>
            <pc:docMk/>
            <pc:sldMk cId="1240432314" sldId="35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8:12.659" v="153" actId="122"/>
          <ac:spMkLst>
            <pc:docMk/>
            <pc:sldMk cId="1240432314" sldId="359"/>
            <ac:spMk id="8" creationId="{A0B88D68-9570-4A13-8FAE-A9BD9EB94398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40.004" v="268" actId="255"/>
        <pc:sldMkLst>
          <pc:docMk/>
          <pc:sldMk cId="3885321455" sldId="360"/>
        </pc:sldMkLst>
        <pc:spChg chg="mod">
          <ac:chgData name="Piyumika Kithulgoda Gamage" userId="8130ac14-9727-4963-a006-512f362f8357" providerId="ADAL" clId="{B48C3E9F-9C33-4C39-B59E-4CD94AC7721A}" dt="2024-07-11T16:25:40.004" v="268" actId="255"/>
          <ac:spMkLst>
            <pc:docMk/>
            <pc:sldMk cId="3885321455" sldId="360"/>
            <ac:spMk id="8" creationId="{AB9B10F4-C027-4FE6-42CA-3ECC9E9FBA8F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741" v="290" actId="47"/>
        <pc:sldMkLst>
          <pc:docMk/>
          <pc:sldMk cId="135622648" sldId="361"/>
        </pc:sldMkLst>
        <pc:spChg chg="mod">
          <ac:chgData name="Piyumika Kithulgoda Gamage" userId="8130ac14-9727-4963-a006-512f362f8357" providerId="ADAL" clId="{B48C3E9F-9C33-4C39-B59E-4CD94AC7721A}" dt="2024-07-11T16:17:01.801" v="144" actId="255"/>
          <ac:spMkLst>
            <pc:docMk/>
            <pc:sldMk cId="135622648" sldId="36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6:51.660" v="138" actId="122"/>
          <ac:spMkLst>
            <pc:docMk/>
            <pc:sldMk cId="135622648" sldId="361"/>
            <ac:spMk id="8" creationId="{A0B88D68-9570-4A13-8FAE-A9BD9EB94398}"/>
          </ac:spMkLst>
        </pc:spChg>
      </pc:sldChg>
      <pc:sldChg chg="del">
        <pc:chgData name="Piyumika Kithulgoda Gamage" userId="8130ac14-9727-4963-a006-512f362f8357" providerId="ADAL" clId="{B48C3E9F-9C33-4C39-B59E-4CD94AC7721A}" dt="2024-07-11T16:29:24.903" v="296" actId="47"/>
        <pc:sldMkLst>
          <pc:docMk/>
          <pc:sldMk cId="1562428400" sldId="362"/>
        </pc:sldMkLst>
      </pc:sldChg>
      <pc:sldChg chg="delSp modSp mod">
        <pc:chgData name="Piyumika Kithulgoda Gamage" userId="8130ac14-9727-4963-a006-512f362f8357" providerId="ADAL" clId="{B48C3E9F-9C33-4C39-B59E-4CD94AC7721A}" dt="2024-07-11T16:36:17.556" v="364" actId="13900"/>
        <pc:sldMkLst>
          <pc:docMk/>
          <pc:sldMk cId="455663041" sldId="363"/>
        </pc:sldMkLst>
        <pc:spChg chg="mod">
          <ac:chgData name="Piyumika Kithulgoda Gamage" userId="8130ac14-9727-4963-a006-512f362f8357" providerId="ADAL" clId="{B48C3E9F-9C33-4C39-B59E-4CD94AC7721A}" dt="2024-07-11T16:36:17.556" v="364" actId="13900"/>
          <ac:spMkLst>
            <pc:docMk/>
            <pc:sldMk cId="455663041" sldId="363"/>
            <ac:spMk id="3" creationId="{8F9A0106-3B98-6A6F-E1FC-48981DB42F69}"/>
          </ac:spMkLst>
        </pc:spChg>
        <pc:spChg chg="mod">
          <ac:chgData name="Piyumika Kithulgoda Gamage" userId="8130ac14-9727-4963-a006-512f362f8357" providerId="ADAL" clId="{B48C3E9F-9C33-4C39-B59E-4CD94AC7721A}" dt="2024-07-11T16:30:12.420" v="317" actId="122"/>
          <ac:spMkLst>
            <pc:docMk/>
            <pc:sldMk cId="455663041" sldId="363"/>
            <ac:spMk id="4" creationId="{3BAF520E-9227-9E4F-E67E-19645FC0B781}"/>
          </ac:spMkLst>
        </pc:spChg>
        <pc:graphicFrameChg chg="del">
          <ac:chgData name="Piyumika Kithulgoda Gamage" userId="8130ac14-9727-4963-a006-512f362f8357" providerId="ADAL" clId="{B48C3E9F-9C33-4C39-B59E-4CD94AC7721A}" dt="2024-07-11T16:29:48.996" v="300" actId="478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  <pc:sldChg chg="addSp delSp modSp add mod">
        <pc:chgData name="Piyumika Kithulgoda Gamage" userId="8130ac14-9727-4963-a006-512f362f8357" providerId="ADAL" clId="{B48C3E9F-9C33-4C39-B59E-4CD94AC7721A}" dt="2024-07-11T16:32:37.140" v="341" actId="207"/>
        <pc:sldMkLst>
          <pc:docMk/>
          <pc:sldMk cId="1269133905" sldId="364"/>
        </pc:sldMkLst>
        <pc:spChg chg="add del mod">
          <ac:chgData name="Piyumika Kithulgoda Gamage" userId="8130ac14-9727-4963-a006-512f362f8357" providerId="ADAL" clId="{B48C3E9F-9C33-4C39-B59E-4CD94AC7721A}" dt="2024-07-11T16:31:45.436" v="330" actId="478"/>
          <ac:spMkLst>
            <pc:docMk/>
            <pc:sldMk cId="1269133905" sldId="364"/>
            <ac:spMk id="2" creationId="{72C3D020-D3B0-C999-5B03-B34F873B1584}"/>
          </ac:spMkLst>
        </pc:spChg>
        <pc:spChg chg="del">
          <ac:chgData name="Piyumika Kithulgoda Gamage" userId="8130ac14-9727-4963-a006-512f362f8357" providerId="ADAL" clId="{B48C3E9F-9C33-4C39-B59E-4CD94AC7721A}" dt="2024-07-11T16:31:41.763" v="329" actId="478"/>
          <ac:spMkLst>
            <pc:docMk/>
            <pc:sldMk cId="1269133905" sldId="364"/>
            <ac:spMk id="3" creationId="{8F9A0106-3B98-6A6F-E1FC-48981DB42F69}"/>
          </ac:spMkLst>
        </pc:spChg>
        <pc:graphicFrameChg chg="mod modGraphic">
          <ac:chgData name="Piyumika Kithulgoda Gamage" userId="8130ac14-9727-4963-a006-512f362f8357" providerId="ADAL" clId="{B48C3E9F-9C33-4C39-B59E-4CD94AC7721A}" dt="2024-07-11T16:32:37.140" v="341" actId="207"/>
          <ac:graphicFrameMkLst>
            <pc:docMk/>
            <pc:sldMk cId="1269133905" sldId="364"/>
            <ac:graphicFrameMk id="5" creationId="{AB752764-1711-FC2A-6EBB-8FC18B7608D2}"/>
          </ac:graphicFrameMkLst>
        </pc:graphicFrameChg>
      </pc:sldChg>
      <pc:sldChg chg="new del">
        <pc:chgData name="Piyumika Kithulgoda Gamage" userId="8130ac14-9727-4963-a006-512f362f8357" providerId="ADAL" clId="{B48C3E9F-9C33-4C39-B59E-4CD94AC7721A}" dt="2024-07-11T16:29:38.610" v="298" actId="47"/>
        <pc:sldMkLst>
          <pc:docMk/>
          <pc:sldMk cId="3265880007" sldId="364"/>
        </pc:sldMkLst>
      </pc:sldChg>
      <pc:sldChg chg="modSp add del mod">
        <pc:chgData name="Piyumika Kithulgoda Gamage" userId="8130ac14-9727-4963-a006-512f362f8357" providerId="ADAL" clId="{B48C3E9F-9C33-4C39-B59E-4CD94AC7721A}" dt="2024-07-11T16:29:20.579" v="283" actId="47"/>
        <pc:sldMkLst>
          <pc:docMk/>
          <pc:sldMk cId="3900789500" sldId="364"/>
        </pc:sldMkLst>
        <pc:spChg chg="mod">
          <ac:chgData name="Piyumika Kithulgoda Gamage" userId="8130ac14-9727-4963-a006-512f362f8357" providerId="ADAL" clId="{B48C3E9F-9C33-4C39-B59E-4CD94AC7721A}" dt="2024-07-11T16:09:25.834" v="19" actId="13900"/>
          <ac:spMkLst>
            <pc:docMk/>
            <pc:sldMk cId="3900789500" sldId="364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7:44.503" v="149" actId="255"/>
          <ac:spMkLst>
            <pc:docMk/>
            <pc:sldMk cId="3900789500" sldId="364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0.462" v="282" actId="47"/>
        <pc:sldMkLst>
          <pc:docMk/>
          <pc:sldMk cId="3378279035" sldId="365"/>
        </pc:sldMkLst>
        <pc:spChg chg="mod">
          <ac:chgData name="Piyumika Kithulgoda Gamage" userId="8130ac14-9727-4963-a006-512f362f8357" providerId="ADAL" clId="{B48C3E9F-9C33-4C39-B59E-4CD94AC7721A}" dt="2024-07-11T16:17:35.334" v="148" actId="27636"/>
          <ac:spMkLst>
            <pc:docMk/>
            <pc:sldMk cId="3378279035" sldId="3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0:31.785" v="36" actId="255"/>
          <ac:spMkLst>
            <pc:docMk/>
            <pc:sldMk cId="3378279035" sldId="365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0.909" v="285" actId="47"/>
        <pc:sldMkLst>
          <pc:docMk/>
          <pc:sldMk cId="4083858401" sldId="366"/>
        </pc:sldMkLst>
        <pc:spChg chg="mod">
          <ac:chgData name="Piyumika Kithulgoda Gamage" userId="8130ac14-9727-4963-a006-512f362f8357" providerId="ADAL" clId="{B48C3E9F-9C33-4C39-B59E-4CD94AC7721A}" dt="2024-07-11T16:12:21.382" v="70" actId="13900"/>
          <ac:spMkLst>
            <pc:docMk/>
            <pc:sldMk cId="4083858401" sldId="36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56.348" v="60" actId="255"/>
          <ac:spMkLst>
            <pc:docMk/>
            <pc:sldMk cId="4083858401" sldId="366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1.243" v="287" actId="47"/>
        <pc:sldMkLst>
          <pc:docMk/>
          <pc:sldMk cId="3127405544" sldId="367"/>
        </pc:sldMkLst>
        <pc:spChg chg="mod">
          <ac:chgData name="Piyumika Kithulgoda Gamage" userId="8130ac14-9727-4963-a006-512f362f8357" providerId="ADAL" clId="{B48C3E9F-9C33-4C39-B59E-4CD94AC7721A}" dt="2024-07-11T16:13:57.715" v="98" actId="20577"/>
          <ac:spMkLst>
            <pc:docMk/>
            <pc:sldMk cId="3127405544" sldId="3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3:31.192" v="89" actId="255"/>
          <ac:spMkLst>
            <pc:docMk/>
            <pc:sldMk cId="3127405544" sldId="367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1.578" v="289" actId="47"/>
        <pc:sldMkLst>
          <pc:docMk/>
          <pc:sldMk cId="721953334" sldId="368"/>
        </pc:sldMkLst>
        <pc:spChg chg="mod">
          <ac:chgData name="Piyumika Kithulgoda Gamage" userId="8130ac14-9727-4963-a006-512f362f8357" providerId="ADAL" clId="{B48C3E9F-9C33-4C39-B59E-4CD94AC7721A}" dt="2024-07-11T16:16:28.671" v="133" actId="13900"/>
          <ac:spMkLst>
            <pc:docMk/>
            <pc:sldMk cId="721953334" sldId="36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5:47.501" v="126" actId="255"/>
          <ac:spMkLst>
            <pc:docMk/>
            <pc:sldMk cId="721953334" sldId="368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16:36.659" v="134" actId="47"/>
        <pc:sldMkLst>
          <pc:docMk/>
          <pc:sldMk cId="70108878" sldId="369"/>
        </pc:sldMkLst>
      </pc:sldChg>
      <pc:sldChg chg="new add del">
        <pc:chgData name="Piyumika Kithulgoda Gamage" userId="8130ac14-9727-4963-a006-512f362f8357" providerId="ADAL" clId="{B48C3E9F-9C33-4C39-B59E-4CD94AC7721A}" dt="2024-07-11T16:15:08.282" v="120" actId="680"/>
        <pc:sldMkLst>
          <pc:docMk/>
          <pc:sldMk cId="3021334589" sldId="369"/>
        </pc:sldMkLst>
      </pc:sldChg>
      <pc:sldChg chg="modSp add del mod">
        <pc:chgData name="Piyumika Kithulgoda Gamage" userId="8130ac14-9727-4963-a006-512f362f8357" providerId="ADAL" clId="{B48C3E9F-9C33-4C39-B59E-4CD94AC7721A}" dt="2024-07-11T16:29:22.081" v="292" actId="47"/>
        <pc:sldMkLst>
          <pc:docMk/>
          <pc:sldMk cId="4282816654" sldId="369"/>
        </pc:sldMkLst>
        <pc:spChg chg="mod">
          <ac:chgData name="Piyumika Kithulgoda Gamage" userId="8130ac14-9727-4963-a006-512f362f8357" providerId="ADAL" clId="{B48C3E9F-9C33-4C39-B59E-4CD94AC7721A}" dt="2024-07-11T16:19:14.272" v="187" actId="20577"/>
          <ac:spMkLst>
            <pc:docMk/>
            <pc:sldMk cId="4282816654" sldId="36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9:02.461" v="184" actId="20577"/>
          <ac:spMkLst>
            <pc:docMk/>
            <pc:sldMk cId="4282816654" sldId="369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20:20.964" v="200" actId="47"/>
        <pc:sldMkLst>
          <pc:docMk/>
          <pc:sldMk cId="754275109" sldId="370"/>
        </pc:sldMkLst>
      </pc:sldChg>
      <pc:sldChg chg="modSp add del mod">
        <pc:chgData name="Piyumika Kithulgoda Gamage" userId="8130ac14-9727-4963-a006-512f362f8357" providerId="ADAL" clId="{B48C3E9F-9C33-4C39-B59E-4CD94AC7721A}" dt="2024-07-11T16:29:23.819" v="294" actId="47"/>
        <pc:sldMkLst>
          <pc:docMk/>
          <pc:sldMk cId="289079218" sldId="371"/>
        </pc:sldMkLst>
        <pc:spChg chg="mod">
          <ac:chgData name="Piyumika Kithulgoda Gamage" userId="8130ac14-9727-4963-a006-512f362f8357" providerId="ADAL" clId="{B48C3E9F-9C33-4C39-B59E-4CD94AC7721A}" dt="2024-07-11T16:21:22.171" v="214" actId="5793"/>
          <ac:spMkLst>
            <pc:docMk/>
            <pc:sldMk cId="289079218" sldId="37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27.043" v="221" actId="20577"/>
          <ac:spMkLst>
            <pc:docMk/>
            <pc:sldMk cId="289079218" sldId="371"/>
            <ac:spMk id="5" creationId="{C89309F0-1852-6B3D-EDAB-12A0E0EF8765}"/>
          </ac:spMkLst>
        </pc:spChg>
      </pc:sldChg>
    </pc:docChg>
  </pc:docChgLst>
  <pc:docChgLst>
    <pc:chgData name="Piyumika Kithulgoda Gamage" userId="8130ac14-9727-4963-a006-512f362f8357" providerId="ADAL" clId="{149FCF00-3217-43EC-8440-CE04B3EF5A56}"/>
    <pc:docChg chg="undo redo custSel addSld delSld modSld sldOrd">
      <pc:chgData name="Piyumika Kithulgoda Gamage" userId="8130ac14-9727-4963-a006-512f362f8357" providerId="ADAL" clId="{149FCF00-3217-43EC-8440-CE04B3EF5A56}" dt="2024-05-27T13:33:49.194" v="1051" actId="20577"/>
      <pc:docMkLst>
        <pc:docMk/>
      </pc:docMkLst>
      <pc:sldChg chg="modSp mod">
        <pc:chgData name="Piyumika Kithulgoda Gamage" userId="8130ac14-9727-4963-a006-512f362f8357" providerId="ADAL" clId="{149FCF00-3217-43EC-8440-CE04B3EF5A56}" dt="2024-05-26T15:50:19.514" v="685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149FCF00-3217-43EC-8440-CE04B3EF5A56}" dt="2024-05-26T15:50:19.514" v="6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7T13:18:03.694" v="869" actId="1076"/>
        <pc:sldMkLst>
          <pc:docMk/>
          <pc:sldMk cId="3629139323" sldId="258"/>
        </pc:sldMkLst>
        <pc:spChg chg="mod">
          <ac:chgData name="Piyumika Kithulgoda Gamage" userId="8130ac14-9727-4963-a006-512f362f8357" providerId="ADAL" clId="{149FCF00-3217-43EC-8440-CE04B3EF5A56}" dt="2024-05-27T13:18:03.694" v="869" actId="1076"/>
          <ac:spMkLst>
            <pc:docMk/>
            <pc:sldMk cId="3629139323" sldId="258"/>
            <ac:spMk id="6" creationId="{6DCD1818-D63B-A2C2-2BD8-71F47CB7E4ED}"/>
          </ac:spMkLst>
        </pc:spChg>
        <pc:spChg chg="mod">
          <ac:chgData name="Piyumika Kithulgoda Gamage" userId="8130ac14-9727-4963-a006-512f362f8357" providerId="ADAL" clId="{149FCF00-3217-43EC-8440-CE04B3EF5A56}" dt="2024-05-27T13:18:01.269" v="868" actId="14100"/>
          <ac:spMkLst>
            <pc:docMk/>
            <pc:sldMk cId="3629139323" sldId="258"/>
            <ac:spMk id="10" creationId="{836FD327-AE8E-848B-51F8-C6635866D5A3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50:22.304" v="686" actId="47"/>
        <pc:sldMkLst>
          <pc:docMk/>
          <pc:sldMk cId="4122984368" sldId="259"/>
        </pc:sldMkLst>
        <pc:spChg chg="mod">
          <ac:chgData name="Piyumika Kithulgoda Gamage" userId="8130ac14-9727-4963-a006-512f362f8357" providerId="ADAL" clId="{149FCF00-3217-43EC-8440-CE04B3EF5A56}" dt="2024-05-26T15:50:13.236" v="682" actId="21"/>
          <ac:spMkLst>
            <pc:docMk/>
            <pc:sldMk cId="4122984368" sldId="259"/>
            <ac:spMk id="3" creationId="{00000000-0000-0000-0000-000000000000}"/>
          </ac:spMkLst>
        </pc:spChg>
      </pc:sldChg>
      <pc:sldChg chg="addSp delSp modSp add del mod">
        <pc:chgData name="Piyumika Kithulgoda Gamage" userId="8130ac14-9727-4963-a006-512f362f8357" providerId="ADAL" clId="{149FCF00-3217-43EC-8440-CE04B3EF5A56}" dt="2024-05-26T14:54:34.176" v="28" actId="47"/>
        <pc:sldMkLst>
          <pc:docMk/>
          <pc:sldMk cId="1474844524" sldId="260"/>
        </pc:sldMkLst>
        <pc:spChg chg="add del mod">
          <ac:chgData name="Piyumika Kithulgoda Gamage" userId="8130ac14-9727-4963-a006-512f362f8357" providerId="ADAL" clId="{149FCF00-3217-43EC-8440-CE04B3EF5A56}" dt="2024-05-26T14:53:22.416" v="8" actId="478"/>
          <ac:spMkLst>
            <pc:docMk/>
            <pc:sldMk cId="1474844524" sldId="260"/>
            <ac:spMk id="2" creationId="{87241297-E14C-047F-DA59-00A61F879DA8}"/>
          </ac:spMkLst>
        </pc:spChg>
        <pc:spChg chg="del mod">
          <ac:chgData name="Piyumika Kithulgoda Gamage" userId="8130ac14-9727-4963-a006-512f362f8357" providerId="ADAL" clId="{149FCF00-3217-43EC-8440-CE04B3EF5A56}" dt="2024-05-26T14:53:20.477" v="7" actId="478"/>
          <ac:spMkLst>
            <pc:docMk/>
            <pc:sldMk cId="1474844524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4:54:18.282" v="22" actId="21"/>
          <ac:spMkLst>
            <pc:docMk/>
            <pc:sldMk cId="1474844524" sldId="260"/>
            <ac:spMk id="5" creationId="{2B359E46-8E12-4A80-A9EE-C4F6E5D69C1D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598396642" sldId="26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14315081" sldId="261"/>
        </pc:sldMkLst>
      </pc:sldChg>
      <pc:sldChg chg="modSp add">
        <pc:chgData name="Piyumika Kithulgoda Gamage" userId="8130ac14-9727-4963-a006-512f362f8357" providerId="ADAL" clId="{149FCF00-3217-43EC-8440-CE04B3EF5A56}" dt="2024-05-26T15:45:59.751" v="440" actId="1076"/>
        <pc:sldMkLst>
          <pc:docMk/>
          <pc:sldMk cId="1201762283" sldId="261"/>
        </pc:sldMkLst>
        <pc:picChg chg="mod">
          <ac:chgData name="Piyumika Kithulgoda Gamage" userId="8130ac14-9727-4963-a006-512f362f8357" providerId="ADAL" clId="{149FCF00-3217-43EC-8440-CE04B3EF5A56}" dt="2024-05-26T15:45:59.751" v="440" actId="1076"/>
          <ac:picMkLst>
            <pc:docMk/>
            <pc:sldMk cId="1201762283" sldId="261"/>
            <ac:picMk id="4" creationId="{CBF74F55-7B96-A37A-F339-0BAADA9F67B0}"/>
          </ac:picMkLst>
        </pc:picChg>
      </pc:sldChg>
      <pc:sldChg chg="addSp modSp add mod modClrScheme chgLayout">
        <pc:chgData name="Piyumika Kithulgoda Gamage" userId="8130ac14-9727-4963-a006-512f362f8357" providerId="ADAL" clId="{149FCF00-3217-43EC-8440-CE04B3EF5A56}" dt="2024-05-27T13:24:29.991" v="943" actId="27636"/>
        <pc:sldMkLst>
          <pc:docMk/>
          <pc:sldMk cId="3800342570" sldId="264"/>
        </pc:sldMkLst>
        <pc:spChg chg="mod">
          <ac:chgData name="Piyumika Kithulgoda Gamage" userId="8130ac14-9727-4963-a006-512f362f8357" providerId="ADAL" clId="{149FCF00-3217-43EC-8440-CE04B3EF5A56}" dt="2024-05-27T13:24:29.991" v="943" actId="27636"/>
          <ac:spMkLst>
            <pc:docMk/>
            <pc:sldMk cId="3800342570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7T13:18:51.524" v="886" actId="20577"/>
          <ac:spMkLst>
            <pc:docMk/>
            <pc:sldMk cId="3800342570" sldId="264"/>
            <ac:spMk id="8" creationId="{A0B88D68-9570-4A13-8FAE-A9BD9EB94398}"/>
          </ac:spMkLst>
        </pc:spChg>
      </pc:sldChg>
      <pc:sldChg chg="addSp modSp add del mod modClrScheme chgLayout">
        <pc:chgData name="Piyumika Kithulgoda Gamage" userId="8130ac14-9727-4963-a006-512f362f8357" providerId="ADAL" clId="{149FCF00-3217-43EC-8440-CE04B3EF5A56}" dt="2024-05-26T15:11:51.536" v="202" actId="47"/>
        <pc:sldMkLst>
          <pc:docMk/>
          <pc:sldMk cId="1978281175" sldId="265"/>
        </pc:sldMkLst>
        <pc:spChg chg="mod">
          <ac:chgData name="Piyumika Kithulgoda Gamage" userId="8130ac14-9727-4963-a006-512f362f8357" providerId="ADAL" clId="{149FCF00-3217-43EC-8440-CE04B3EF5A56}" dt="2024-05-26T15:09:32.243" v="189" actId="6549"/>
          <ac:spMkLst>
            <pc:docMk/>
            <pc:sldMk cId="1978281175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09:23.781" v="186" actId="120"/>
          <ac:spMkLst>
            <pc:docMk/>
            <pc:sldMk cId="1978281175" sldId="265"/>
            <ac:spMk id="8" creationId="{D24A28EC-DA8F-6FEB-2A80-05FA2603E51B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11:52.676" v="203" actId="47"/>
        <pc:sldMkLst>
          <pc:docMk/>
          <pc:sldMk cId="2297450722" sldId="266"/>
        </pc:sldMkLst>
        <pc:spChg chg="mod">
          <ac:chgData name="Piyumika Kithulgoda Gamage" userId="8130ac14-9727-4963-a006-512f362f8357" providerId="ADAL" clId="{149FCF00-3217-43EC-8440-CE04B3EF5A56}" dt="2024-05-26T14:53:10.719" v="4" actId="27636"/>
          <ac:spMkLst>
            <pc:docMk/>
            <pc:sldMk cId="2297450722" sldId="26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149FCF00-3217-43EC-8440-CE04B3EF5A56}" dt="2024-05-26T15:12:24.287" v="214" actId="6549"/>
        <pc:sldMkLst>
          <pc:docMk/>
          <pc:sldMk cId="1386132519" sldId="267"/>
        </pc:sldMkLst>
        <pc:spChg chg="mod">
          <ac:chgData name="Piyumika Kithulgoda Gamage" userId="8130ac14-9727-4963-a006-512f362f8357" providerId="ADAL" clId="{149FCF00-3217-43EC-8440-CE04B3EF5A56}" dt="2024-05-26T15:12:24.287" v="214" actId="6549"/>
          <ac:spMkLst>
            <pc:docMk/>
            <pc:sldMk cId="1386132519" sldId="26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2:10.174" v="209" actId="255"/>
          <ac:spMkLst>
            <pc:docMk/>
            <pc:sldMk cId="1386132519" sldId="267"/>
            <ac:spMk id="5" creationId="{C89309F0-1852-6B3D-EDAB-12A0E0EF8765}"/>
          </ac:spMkLst>
        </pc:spChg>
        <pc:spChg chg="add del mod">
          <ac:chgData name="Piyumika Kithulgoda Gamage" userId="8130ac14-9727-4963-a006-512f362f8357" providerId="ADAL" clId="{149FCF00-3217-43EC-8440-CE04B3EF5A56}" dt="2024-05-26T15:11:30.637" v="199" actId="26606"/>
          <ac:spMkLst>
            <pc:docMk/>
            <pc:sldMk cId="1386132519" sldId="267"/>
            <ac:spMk id="8" creationId="{49496636-4C3C-8137-F828-C2EB7BBF6363}"/>
          </ac:spMkLst>
        </pc:spChg>
      </pc:sldChg>
      <pc:sldChg chg="addSp modSp add mod ord modClrScheme chgLayout">
        <pc:chgData name="Piyumika Kithulgoda Gamage" userId="8130ac14-9727-4963-a006-512f362f8357" providerId="ADAL" clId="{149FCF00-3217-43EC-8440-CE04B3EF5A56}" dt="2024-05-26T15:45:56.944" v="439"/>
        <pc:sldMkLst>
          <pc:docMk/>
          <pc:sldMk cId="1437049803" sldId="268"/>
        </pc:sldMkLst>
        <pc:spChg chg="mod">
          <ac:chgData name="Piyumika Kithulgoda Gamage" userId="8130ac14-9727-4963-a006-512f362f8357" providerId="ADAL" clId="{149FCF00-3217-43EC-8440-CE04B3EF5A56}" dt="2024-05-26T15:45:44.672" v="437" actId="20577"/>
          <ac:spMkLst>
            <pc:docMk/>
            <pc:sldMk cId="1437049803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6:43.604" v="394" actId="120"/>
          <ac:spMkLst>
            <pc:docMk/>
            <pc:sldMk cId="1437049803" sldId="268"/>
            <ac:spMk id="8" creationId="{AB9B10F4-C027-4FE6-42CA-3ECC9E9FBA8F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775604728" sldId="26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35882418" sldId="27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891619672" sldId="271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3259340" sldId="27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50103859" sldId="27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430263774" sldId="27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58195538" sldId="276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296639953" sldId="277"/>
        </pc:sldMkLst>
      </pc:sldChg>
      <pc:sldChg chg="add del">
        <pc:chgData name="Piyumika Kithulgoda Gamage" userId="8130ac14-9727-4963-a006-512f362f8357" providerId="ADAL" clId="{149FCF00-3217-43EC-8440-CE04B3EF5A56}" dt="2024-05-26T14:54:32.746" v="27" actId="47"/>
        <pc:sldMkLst>
          <pc:docMk/>
          <pc:sldMk cId="3896124667" sldId="27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22815941" sldId="279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973683915" sldId="28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04089363" sldId="28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075729478" sldId="283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832244972" sldId="28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67192760" sldId="28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986203154" sldId="288"/>
        </pc:sldMkLst>
      </pc:sldChg>
      <pc:sldChg chg="modSp mod">
        <pc:chgData name="Piyumika Kithulgoda Gamage" userId="8130ac14-9727-4963-a006-512f362f8357" providerId="ADAL" clId="{149FCF00-3217-43EC-8440-CE04B3EF5A56}" dt="2024-05-27T09:53:38.124" v="86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149FCF00-3217-43EC-8440-CE04B3EF5A56}" dt="2024-05-26T14:54:07.845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149FCF00-3217-43EC-8440-CE04B3EF5A56}" dt="2024-05-27T09:53:38.124" v="86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149FCF00-3217-43EC-8440-CE04B3EF5A56}" dt="2024-05-27T08:28:21.817" v="866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00:10.634" v="79" actId="404"/>
        <pc:sldMkLst>
          <pc:docMk/>
          <pc:sldMk cId="1868448815" sldId="355"/>
        </pc:sldMkLst>
        <pc:spChg chg="mod">
          <ac:chgData name="Piyumika Kithulgoda Gamage" userId="8130ac14-9727-4963-a006-512f362f8357" providerId="ADAL" clId="{149FCF00-3217-43EC-8440-CE04B3EF5A56}" dt="2024-05-26T14:59:46.737" v="74" actId="12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00:10.634" v="79" actId="404"/>
          <ac:spMkLst>
            <pc:docMk/>
            <pc:sldMk cId="1868448815" sldId="355"/>
            <ac:spMk id="8" creationId="{A0B88D68-9570-4A13-8FAE-A9BD9EB94398}"/>
          </ac:spMkLst>
        </pc:spChg>
      </pc:sldChg>
      <pc:sldChg chg="new del">
        <pc:chgData name="Piyumika Kithulgoda Gamage" userId="8130ac14-9727-4963-a006-512f362f8357" providerId="ADAL" clId="{149FCF00-3217-43EC-8440-CE04B3EF5A56}" dt="2024-05-26T15:00:23.190" v="84" actId="47"/>
        <pc:sldMkLst>
          <pc:docMk/>
          <pc:sldMk cId="157415310" sldId="356"/>
        </pc:sldMkLst>
      </pc:sldChg>
      <pc:sldChg chg="modSp add mod">
        <pc:chgData name="Piyumika Kithulgoda Gamage" userId="8130ac14-9727-4963-a006-512f362f8357" providerId="ADAL" clId="{149FCF00-3217-43EC-8440-CE04B3EF5A56}" dt="2024-05-26T15:03:09.660" v="122" actId="12"/>
        <pc:sldMkLst>
          <pc:docMk/>
          <pc:sldMk cId="268988880" sldId="356"/>
        </pc:sldMkLst>
        <pc:spChg chg="mod">
          <ac:chgData name="Piyumika Kithulgoda Gamage" userId="8130ac14-9727-4963-a006-512f362f8357" providerId="ADAL" clId="{149FCF00-3217-43EC-8440-CE04B3EF5A56}" dt="2024-05-26T15:03:09.660" v="122" actId="12"/>
          <ac:spMkLst>
            <pc:docMk/>
            <pc:sldMk cId="268988880" sldId="35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191495513" sldId="356"/>
        </pc:sldMkLst>
      </pc:sldChg>
      <pc:sldChg chg="modSp add mod">
        <pc:chgData name="Piyumika Kithulgoda Gamage" userId="8130ac14-9727-4963-a006-512f362f8357" providerId="ADAL" clId="{149FCF00-3217-43EC-8440-CE04B3EF5A56}" dt="2024-05-26T15:04:57.925" v="145" actId="255"/>
        <pc:sldMkLst>
          <pc:docMk/>
          <pc:sldMk cId="788739998" sldId="357"/>
        </pc:sldMkLst>
        <pc:spChg chg="mod">
          <ac:chgData name="Piyumika Kithulgoda Gamage" userId="8130ac14-9727-4963-a006-512f362f8357" providerId="ADAL" clId="{149FCF00-3217-43EC-8440-CE04B3EF5A56}" dt="2024-05-26T15:04:57.925" v="145" actId="255"/>
          <ac:spMkLst>
            <pc:docMk/>
            <pc:sldMk cId="788739998" sldId="357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81544183" sldId="357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810722212" sldId="358"/>
        </pc:sldMkLst>
      </pc:sldChg>
      <pc:sldChg chg="modSp add mod">
        <pc:chgData name="Piyumika Kithulgoda Gamage" userId="8130ac14-9727-4963-a006-512f362f8357" providerId="ADAL" clId="{149FCF00-3217-43EC-8440-CE04B3EF5A56}" dt="2024-05-26T15:11:29.430" v="198" actId="1076"/>
        <pc:sldMkLst>
          <pc:docMk/>
          <pc:sldMk cId="2671321509" sldId="358"/>
        </pc:sldMkLst>
        <pc:spChg chg="mod">
          <ac:chgData name="Piyumika Kithulgoda Gamage" userId="8130ac14-9727-4963-a006-512f362f8357" providerId="ADAL" clId="{149FCF00-3217-43EC-8440-CE04B3EF5A56}" dt="2024-05-26T15:11:29.430" v="198" actId="1076"/>
          <ac:spMkLst>
            <pc:docMk/>
            <pc:sldMk cId="2671321509" sldId="3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51:21.073" v="700" actId="403"/>
        <pc:sldMkLst>
          <pc:docMk/>
          <pc:sldMk cId="1240432314" sldId="359"/>
        </pc:sldMkLst>
        <pc:spChg chg="mod">
          <ac:chgData name="Piyumika Kithulgoda Gamage" userId="8130ac14-9727-4963-a006-512f362f8357" providerId="ADAL" clId="{149FCF00-3217-43EC-8440-CE04B3EF5A56}" dt="2024-05-26T15:51:21.073" v="700" actId="403"/>
          <ac:spMkLst>
            <pc:docMk/>
            <pc:sldMk cId="1240432314" sldId="359"/>
            <ac:spMk id="3" creationId="{00000000-0000-0000-0000-000000000000}"/>
          </ac:spMkLst>
        </pc:spChg>
      </pc:sldChg>
      <pc:sldChg chg="addSp delSp modSp add mod">
        <pc:chgData name="Piyumika Kithulgoda Gamage" userId="8130ac14-9727-4963-a006-512f362f8357" providerId="ADAL" clId="{149FCF00-3217-43EC-8440-CE04B3EF5A56}" dt="2024-05-26T15:49:45.739" v="681" actId="12084"/>
        <pc:sldMkLst>
          <pc:docMk/>
          <pc:sldMk cId="3885321455" sldId="360"/>
        </pc:sldMkLst>
        <pc:spChg chg="del mod">
          <ac:chgData name="Piyumika Kithulgoda Gamage" userId="8130ac14-9727-4963-a006-512f362f8357" providerId="ADAL" clId="{149FCF00-3217-43EC-8440-CE04B3EF5A56}" dt="2024-05-26T15:49:45.739" v="681" actId="12084"/>
          <ac:spMkLst>
            <pc:docMk/>
            <pc:sldMk cId="3885321455" sldId="360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48:28.957" v="613" actId="113"/>
          <ac:spMkLst>
            <pc:docMk/>
            <pc:sldMk cId="3885321455" sldId="360"/>
            <ac:spMk id="8" creationId="{AB9B10F4-C027-4FE6-42CA-3ECC9E9FBA8F}"/>
          </ac:spMkLst>
        </pc:spChg>
        <pc:graphicFrameChg chg="add mod">
          <ac:chgData name="Piyumika Kithulgoda Gamage" userId="8130ac14-9727-4963-a006-512f362f8357" providerId="ADAL" clId="{149FCF00-3217-43EC-8440-CE04B3EF5A56}" dt="2024-05-26T15:49:45.739" v="681" actId="12084"/>
          <ac:graphicFrameMkLst>
            <pc:docMk/>
            <pc:sldMk cId="3885321455" sldId="360"/>
            <ac:graphicFrameMk id="2" creationId="{B483AB39-F8CC-B0C5-3627-E3DEFF1DCA66}"/>
          </ac:graphicFrameMkLst>
        </pc:graphicFrameChg>
      </pc:sldChg>
      <pc:sldChg chg="modSp add mod ord">
        <pc:chgData name="Piyumika Kithulgoda Gamage" userId="8130ac14-9727-4963-a006-512f362f8357" providerId="ADAL" clId="{149FCF00-3217-43EC-8440-CE04B3EF5A56}" dt="2024-05-26T15:51:09.740" v="696"/>
        <pc:sldMkLst>
          <pc:docMk/>
          <pc:sldMk cId="135622648" sldId="361"/>
        </pc:sldMkLst>
        <pc:spChg chg="mod">
          <ac:chgData name="Piyumika Kithulgoda Gamage" userId="8130ac14-9727-4963-a006-512f362f8357" providerId="ADAL" clId="{149FCF00-3217-43EC-8440-CE04B3EF5A56}" dt="2024-05-26T15:50:59.784" v="694" actId="1076"/>
          <ac:spMkLst>
            <pc:docMk/>
            <pc:sldMk cId="135622648" sldId="361"/>
            <ac:spMk id="3" creationId="{00000000-0000-0000-0000-000000000000}"/>
          </ac:spMkLst>
        </pc:spChg>
      </pc:sldChg>
      <pc:sldChg chg="addSp delSp modSp new mod">
        <pc:chgData name="Piyumika Kithulgoda Gamage" userId="8130ac14-9727-4963-a006-512f362f8357" providerId="ADAL" clId="{149FCF00-3217-43EC-8440-CE04B3EF5A56}" dt="2024-05-26T15:57:20.523" v="865" actId="12100"/>
        <pc:sldMkLst>
          <pc:docMk/>
          <pc:sldMk cId="1562428400" sldId="362"/>
        </pc:sldMkLst>
        <pc:spChg chg="mod">
          <ac:chgData name="Piyumika Kithulgoda Gamage" userId="8130ac14-9727-4963-a006-512f362f8357" providerId="ADAL" clId="{149FCF00-3217-43EC-8440-CE04B3EF5A56}" dt="2024-05-26T15:55:25.825" v="806" actId="20577"/>
          <ac:spMkLst>
            <pc:docMk/>
            <pc:sldMk cId="1562428400" sldId="362"/>
            <ac:spMk id="2" creationId="{EAC8B2B3-F7A7-2DD3-3C82-56374AF5BE80}"/>
          </ac:spMkLst>
        </pc:spChg>
        <pc:spChg chg="del mod">
          <ac:chgData name="Piyumika Kithulgoda Gamage" userId="8130ac14-9727-4963-a006-512f362f8357" providerId="ADAL" clId="{149FCF00-3217-43EC-8440-CE04B3EF5A56}" dt="2024-05-26T15:57:08.081" v="864" actId="12084"/>
          <ac:spMkLst>
            <pc:docMk/>
            <pc:sldMk cId="1562428400" sldId="362"/>
            <ac:spMk id="3" creationId="{C313A23A-1D51-1045-17E1-5E4487212565}"/>
          </ac:spMkLst>
        </pc:spChg>
        <pc:graphicFrameChg chg="add mod">
          <ac:chgData name="Piyumika Kithulgoda Gamage" userId="8130ac14-9727-4963-a006-512f362f8357" providerId="ADAL" clId="{149FCF00-3217-43EC-8440-CE04B3EF5A56}" dt="2024-05-26T15:57:20.523" v="865" actId="12100"/>
          <ac:graphicFrameMkLst>
            <pc:docMk/>
            <pc:sldMk cId="1562428400" sldId="362"/>
            <ac:graphicFrameMk id="4" creationId="{5E30C758-D56A-01A5-AD16-3F45BC714BF8}"/>
          </ac:graphicFrameMkLst>
        </pc:graphicFrameChg>
      </pc:sldChg>
      <pc:sldChg chg="addSp delSp modSp new mod">
        <pc:chgData name="Piyumika Kithulgoda Gamage" userId="8130ac14-9727-4963-a006-512f362f8357" providerId="ADAL" clId="{149FCF00-3217-43EC-8440-CE04B3EF5A56}" dt="2024-05-27T13:33:49.194" v="1051" actId="20577"/>
        <pc:sldMkLst>
          <pc:docMk/>
          <pc:sldMk cId="455663041" sldId="363"/>
        </pc:sldMkLst>
        <pc:spChg chg="del">
          <ac:chgData name="Piyumika Kithulgoda Gamage" userId="8130ac14-9727-4963-a006-512f362f8357" providerId="ADAL" clId="{149FCF00-3217-43EC-8440-CE04B3EF5A56}" dt="2024-05-27T13:28:13.668" v="948" actId="478"/>
          <ac:spMkLst>
            <pc:docMk/>
            <pc:sldMk cId="455663041" sldId="363"/>
            <ac:spMk id="2" creationId="{5659F5E2-71E1-F836-7E32-1716EAFDC77B}"/>
          </ac:spMkLst>
        </pc:spChg>
        <pc:spChg chg="mod">
          <ac:chgData name="Piyumika Kithulgoda Gamage" userId="8130ac14-9727-4963-a006-512f362f8357" providerId="ADAL" clId="{149FCF00-3217-43EC-8440-CE04B3EF5A56}" dt="2024-05-27T13:32:40.055" v="1047" actId="113"/>
          <ac:spMkLst>
            <pc:docMk/>
            <pc:sldMk cId="455663041" sldId="363"/>
            <ac:spMk id="3" creationId="{8F9A0106-3B98-6A6F-E1FC-48981DB42F69}"/>
          </ac:spMkLst>
        </pc:spChg>
        <pc:spChg chg="add mod">
          <ac:chgData name="Piyumika Kithulgoda Gamage" userId="8130ac14-9727-4963-a006-512f362f8357" providerId="ADAL" clId="{149FCF00-3217-43EC-8440-CE04B3EF5A56}" dt="2024-05-27T13:33:49.194" v="1051" actId="20577"/>
          <ac:spMkLst>
            <pc:docMk/>
            <pc:sldMk cId="455663041" sldId="363"/>
            <ac:spMk id="4" creationId="{3BAF520E-9227-9E4F-E67E-19645FC0B781}"/>
          </ac:spMkLst>
        </pc:spChg>
        <pc:graphicFrameChg chg="add mod modGraphic">
          <ac:chgData name="Piyumika Kithulgoda Gamage" userId="8130ac14-9727-4963-a006-512f362f8357" providerId="ADAL" clId="{149FCF00-3217-43EC-8440-CE04B3EF5A56}" dt="2024-05-27T13:32:04.988" v="1027" actId="207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</pc:docChg>
  </pc:docChgLst>
  <pc:docChgLst>
    <pc:chgData name="Piyumika Kithulgoda Gamage" userId="8130ac14-9727-4963-a006-512f362f8357" providerId="ADAL" clId="{C6D7F22F-2370-496E-B6A1-496178944048}"/>
    <pc:docChg chg="undo redo custSel addSld delSld modSld sldOrd">
      <pc:chgData name="Piyumika Kithulgoda Gamage" userId="8130ac14-9727-4963-a006-512f362f8357" providerId="ADAL" clId="{C6D7F22F-2370-496E-B6A1-496178944048}" dt="2024-05-26T14:51:28.419" v="377" actId="47"/>
      <pc:docMkLst>
        <pc:docMk/>
      </pc:docMkLst>
      <pc:sldChg chg="modSp mod">
        <pc:chgData name="Piyumika Kithulgoda Gamage" userId="8130ac14-9727-4963-a006-512f362f8357" providerId="ADAL" clId="{C6D7F22F-2370-496E-B6A1-496178944048}" dt="2024-05-26T14:51:28.041" v="376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C6D7F22F-2370-496E-B6A1-496178944048}" dt="2024-05-26T14:51:28.041" v="3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C6D7F22F-2370-496E-B6A1-496178944048}" dt="2024-05-26T14:23:48.812" v="29" actId="20577"/>
        <pc:sldMkLst>
          <pc:docMk/>
          <pc:sldMk cId="3629139323" sldId="258"/>
        </pc:sldMkLst>
        <pc:spChg chg="add del mod">
          <ac:chgData name="Piyumika Kithulgoda Gamage" userId="8130ac14-9727-4963-a006-512f362f8357" providerId="ADAL" clId="{C6D7F22F-2370-496E-B6A1-496178944048}" dt="2024-05-26T14:23:22.119" v="23" actId="478"/>
          <ac:spMkLst>
            <pc:docMk/>
            <pc:sldMk cId="3629139323" sldId="258"/>
            <ac:spMk id="2" creationId="{242E3332-9668-11EC-72D9-1F795709A255}"/>
          </ac:spMkLst>
        </pc:spChg>
        <pc:spChg chg="del mod">
          <ac:chgData name="Piyumika Kithulgoda Gamage" userId="8130ac14-9727-4963-a006-512f362f8357" providerId="ADAL" clId="{C6D7F22F-2370-496E-B6A1-496178944048}" dt="2024-05-26T14:23:19.932" v="22" actId="478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3:44.901" v="27" actId="113"/>
          <ac:spMkLst>
            <pc:docMk/>
            <pc:sldMk cId="3629139323" sldId="258"/>
            <ac:spMk id="6" creationId="{6DCD1818-D63B-A2C2-2BD8-71F47CB7E4ED}"/>
          </ac:spMkLst>
        </pc:spChg>
        <pc:spChg chg="add mod">
          <ac:chgData name="Piyumika Kithulgoda Gamage" userId="8130ac14-9727-4963-a006-512f362f8357" providerId="ADAL" clId="{C6D7F22F-2370-496E-B6A1-496178944048}" dt="2024-05-26T14:23:48.812" v="29" actId="20577"/>
          <ac:spMkLst>
            <pc:docMk/>
            <pc:sldMk cId="3629139323" sldId="258"/>
            <ac:spMk id="10" creationId="{836FD327-AE8E-848B-51F8-C6635866D5A3}"/>
          </ac:spMkLst>
        </pc:spChg>
      </pc:sldChg>
      <pc:sldChg chg="delSp modSp add">
        <pc:chgData name="Piyumika Kithulgoda Gamage" userId="8130ac14-9727-4963-a006-512f362f8357" providerId="ADAL" clId="{C6D7F22F-2370-496E-B6A1-496178944048}" dt="2024-05-26T14:50:50.359" v="360" actId="478"/>
        <pc:sldMkLst>
          <pc:docMk/>
          <pc:sldMk cId="3598396642" sldId="260"/>
        </pc:sldMkLst>
        <pc:spChg chg="del">
          <ac:chgData name="Piyumika Kithulgoda Gamage" userId="8130ac14-9727-4963-a006-512f362f8357" providerId="ADAL" clId="{C6D7F22F-2370-496E-B6A1-496178944048}" dt="2024-05-26T14:50:50.359" v="360" actId="478"/>
          <ac:spMkLst>
            <pc:docMk/>
            <pc:sldMk cId="3598396642" sldId="260"/>
            <ac:spMk id="2" creationId="{8DE2C92A-B78C-937A-38F3-B6A957FF415C}"/>
          </ac:spMkLst>
        </pc:spChg>
        <pc:picChg chg="mod">
          <ac:chgData name="Piyumika Kithulgoda Gamage" userId="8130ac14-9727-4963-a006-512f362f8357" providerId="ADAL" clId="{C6D7F22F-2370-496E-B6A1-496178944048}" dt="2024-05-26T14:50:48.708" v="359" actId="1076"/>
          <ac:picMkLst>
            <pc:docMk/>
            <pc:sldMk cId="3598396642" sldId="260"/>
            <ac:picMk id="4" creationId="{1C1F42E3-70B0-656A-664B-834F63178016}"/>
          </ac:picMkLst>
        </pc:picChg>
      </pc:sldChg>
      <pc:sldChg chg="addSp delSp modSp add mod modClrScheme chgLayout">
        <pc:chgData name="Piyumika Kithulgoda Gamage" userId="8130ac14-9727-4963-a006-512f362f8357" providerId="ADAL" clId="{C6D7F22F-2370-496E-B6A1-496178944048}" dt="2024-05-26T14:40:57.528" v="187" actId="20577"/>
        <pc:sldMkLst>
          <pc:docMk/>
          <pc:sldMk cId="414315081" sldId="261"/>
        </pc:sldMkLst>
        <pc:spChg chg="add del mod">
          <ac:chgData name="Piyumika Kithulgoda Gamage" userId="8130ac14-9727-4963-a006-512f362f8357" providerId="ADAL" clId="{C6D7F22F-2370-496E-B6A1-496178944048}" dt="2024-05-26T14:40:36.107" v="179" actId="478"/>
          <ac:spMkLst>
            <pc:docMk/>
            <pc:sldMk cId="414315081" sldId="261"/>
            <ac:spMk id="2" creationId="{82DC744A-634C-3FEF-6334-57FA92498EF5}"/>
          </ac:spMkLst>
        </pc:spChg>
        <pc:spChg chg="del mod">
          <ac:chgData name="Piyumika Kithulgoda Gamage" userId="8130ac14-9727-4963-a006-512f362f8357" providerId="ADAL" clId="{C6D7F22F-2370-496E-B6A1-496178944048}" dt="2024-05-26T14:40:34.002" v="178" actId="478"/>
          <ac:spMkLst>
            <pc:docMk/>
            <pc:sldMk cId="414315081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0:55.470" v="185" actId="21"/>
          <ac:spMkLst>
            <pc:docMk/>
            <pc:sldMk cId="414315081" sldId="261"/>
            <ac:spMk id="5" creationId="{633C19F6-D547-9BFE-469F-7A1A33C355F3}"/>
          </ac:spMkLst>
        </pc:spChg>
        <pc:spChg chg="add mod">
          <ac:chgData name="Piyumika Kithulgoda Gamage" userId="8130ac14-9727-4963-a006-512f362f8357" providerId="ADAL" clId="{C6D7F22F-2370-496E-B6A1-496178944048}" dt="2024-05-26T14:40:57.528" v="187" actId="20577"/>
          <ac:spMkLst>
            <pc:docMk/>
            <pc:sldMk cId="414315081" sldId="261"/>
            <ac:spMk id="10" creationId="{CDA8C4FE-4E20-2F4F-6984-AEEDD6E3E821}"/>
          </ac:spMkLst>
        </pc:spChg>
        <pc:picChg chg="add del">
          <ac:chgData name="Piyumika Kithulgoda Gamage" userId="8130ac14-9727-4963-a006-512f362f8357" providerId="ADAL" clId="{C6D7F22F-2370-496E-B6A1-496178944048}" dt="2024-05-26T14:40:52.478" v="183" actId="26606"/>
          <ac:picMkLst>
            <pc:docMk/>
            <pc:sldMk cId="414315081" sldId="261"/>
            <ac:picMk id="7" creationId="{DFC18F9C-534B-D0F3-218A-1B5675573C95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88284326" sldId="261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1:50.003" v="200" actId="47"/>
        <pc:sldMkLst>
          <pc:docMk/>
          <pc:sldMk cId="95898553" sldId="262"/>
        </pc:sldMkLst>
        <pc:spChg chg="add del mod">
          <ac:chgData name="Piyumika Kithulgoda Gamage" userId="8130ac14-9727-4963-a006-512f362f8357" providerId="ADAL" clId="{C6D7F22F-2370-496E-B6A1-496178944048}" dt="2024-05-26T14:41:13.656" v="190" actId="478"/>
          <ac:spMkLst>
            <pc:docMk/>
            <pc:sldMk cId="95898553" sldId="262"/>
            <ac:spMk id="2" creationId="{F0096500-D259-8F97-56E4-0FB603D84D4E}"/>
          </ac:spMkLst>
        </pc:spChg>
        <pc:spChg chg="del mod">
          <ac:chgData name="Piyumika Kithulgoda Gamage" userId="8130ac14-9727-4963-a006-512f362f8357" providerId="ADAL" clId="{C6D7F22F-2370-496E-B6A1-496178944048}" dt="2024-05-26T14:41:11.016" v="189" actId="478"/>
          <ac:spMkLst>
            <pc:docMk/>
            <pc:sldMk cId="95898553" sldId="26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41:23.983" v="193" actId="478"/>
          <ac:spMkLst>
            <pc:docMk/>
            <pc:sldMk cId="95898553" sldId="262"/>
            <ac:spMk id="5" creationId="{257AD45C-3549-83A4-48CB-83C91184B01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56958882" sldId="262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2:33.399" v="212" actId="47"/>
        <pc:sldMkLst>
          <pc:docMk/>
          <pc:sldMk cId="702612539" sldId="263"/>
        </pc:sldMkLst>
        <pc:spChg chg="add del mod">
          <ac:chgData name="Piyumika Kithulgoda Gamage" userId="8130ac14-9727-4963-a006-512f362f8357" providerId="ADAL" clId="{C6D7F22F-2370-496E-B6A1-496178944048}" dt="2024-05-26T14:42:04.022" v="203" actId="478"/>
          <ac:spMkLst>
            <pc:docMk/>
            <pc:sldMk cId="702612539" sldId="263"/>
            <ac:spMk id="2" creationId="{3D042BF8-2EBF-EBE4-2E4C-386AB65324C8}"/>
          </ac:spMkLst>
        </pc:spChg>
        <pc:spChg chg="del mod">
          <ac:chgData name="Piyumika Kithulgoda Gamage" userId="8130ac14-9727-4963-a006-512f362f8357" providerId="ADAL" clId="{C6D7F22F-2370-496E-B6A1-496178944048}" dt="2024-05-26T14:41:59.094" v="202" actId="478"/>
          <ac:spMkLst>
            <pc:docMk/>
            <pc:sldMk cId="702612539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2:16.167" v="206" actId="21"/>
          <ac:spMkLst>
            <pc:docMk/>
            <pc:sldMk cId="702612539" sldId="263"/>
            <ac:spMk id="5" creationId="{6CCAB26D-491D-1B11-CDF2-59C2AA88C61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13601392" sldId="264"/>
        </pc:sldMkLst>
      </pc:sldChg>
      <pc:sldChg chg="modSp add del mod">
        <pc:chgData name="Piyumika Kithulgoda Gamage" userId="8130ac14-9727-4963-a006-512f362f8357" providerId="ADAL" clId="{C6D7F22F-2370-496E-B6A1-496178944048}" dt="2024-05-26T14:43:26.950" v="222" actId="47"/>
        <pc:sldMkLst>
          <pc:docMk/>
          <pc:sldMk cId="3407651986" sldId="264"/>
        </pc:sldMkLst>
        <pc:spChg chg="mod">
          <ac:chgData name="Piyumika Kithulgoda Gamage" userId="8130ac14-9727-4963-a006-512f362f8357" providerId="ADAL" clId="{C6D7F22F-2370-496E-B6A1-496178944048}" dt="2024-05-26T14:42:45.227" v="216" actId="27636"/>
          <ac:spMkLst>
            <pc:docMk/>
            <pc:sldMk cId="3407651986" sldId="264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29798236" sldId="265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4:58.554" v="239" actId="47"/>
        <pc:sldMkLst>
          <pc:docMk/>
          <pc:sldMk cId="2493703977" sldId="265"/>
        </pc:sldMkLst>
        <pc:spChg chg="add del mod">
          <ac:chgData name="Piyumika Kithulgoda Gamage" userId="8130ac14-9727-4963-a006-512f362f8357" providerId="ADAL" clId="{C6D7F22F-2370-496E-B6A1-496178944048}" dt="2024-05-26T14:44:29.018" v="226" actId="478"/>
          <ac:spMkLst>
            <pc:docMk/>
            <pc:sldMk cId="2493703977" sldId="265"/>
            <ac:spMk id="2" creationId="{00A02D89-4BC8-1394-E41A-6D66ED12A09C}"/>
          </ac:spMkLst>
        </pc:spChg>
        <pc:spChg chg="del mod">
          <ac:chgData name="Piyumika Kithulgoda Gamage" userId="8130ac14-9727-4963-a006-512f362f8357" providerId="ADAL" clId="{C6D7F22F-2370-496E-B6A1-496178944048}" dt="2024-05-26T14:43:47.406" v="224" actId="478"/>
          <ac:spMkLst>
            <pc:docMk/>
            <pc:sldMk cId="2493703977" sldId="265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45:56.733" v="253" actId="47"/>
        <pc:sldMkLst>
          <pc:docMk/>
          <pc:sldMk cId="271449510" sldId="266"/>
        </pc:sldMkLst>
        <pc:spChg chg="mod">
          <ac:chgData name="Piyumika Kithulgoda Gamage" userId="8130ac14-9727-4963-a006-512f362f8357" providerId="ADAL" clId="{C6D7F22F-2370-496E-B6A1-496178944048}" dt="2024-05-26T14:45:18.837" v="242" actId="27636"/>
          <ac:spMkLst>
            <pc:docMk/>
            <pc:sldMk cId="271449510" sldId="26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83592309" sldId="266"/>
        </pc:sldMkLst>
      </pc:sldChg>
      <pc:sldChg chg="add del">
        <pc:chgData name="Piyumika Kithulgoda Gamage" userId="8130ac14-9727-4963-a006-512f362f8357" providerId="ADAL" clId="{C6D7F22F-2370-496E-B6A1-496178944048}" dt="2024-05-26T14:47:11.637" v="271" actId="47"/>
        <pc:sldMkLst>
          <pc:docMk/>
          <pc:sldMk cId="587600271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907459304" sldId="26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24.310" v="276" actId="5793"/>
        <pc:sldMkLst>
          <pc:docMk/>
          <pc:sldMk cId="1775604728" sldId="268"/>
        </pc:sldMkLst>
        <pc:spChg chg="mod">
          <ac:chgData name="Piyumika Kithulgoda Gamage" userId="8130ac14-9727-4963-a006-512f362f8357" providerId="ADAL" clId="{C6D7F22F-2370-496E-B6A1-496178944048}" dt="2024-05-26T14:47:24.310" v="276" actId="5793"/>
          <ac:spMkLst>
            <pc:docMk/>
            <pc:sldMk cId="1775604728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22.469" v="275" actId="20577"/>
          <ac:spMkLst>
            <pc:docMk/>
            <pc:sldMk cId="1775604728" sldId="268"/>
            <ac:spMk id="8" creationId="{19E566B5-BB09-D810-38E2-49A64E36A7A6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32706644" sldId="269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46.619" v="284" actId="5793"/>
        <pc:sldMkLst>
          <pc:docMk/>
          <pc:sldMk cId="2635882418" sldId="270"/>
        </pc:sldMkLst>
        <pc:spChg chg="mod">
          <ac:chgData name="Piyumika Kithulgoda Gamage" userId="8130ac14-9727-4963-a006-512f362f8357" providerId="ADAL" clId="{C6D7F22F-2370-496E-B6A1-496178944048}" dt="2024-05-26T14:47:46.619" v="284" actId="5793"/>
          <ac:spMkLst>
            <pc:docMk/>
            <pc:sldMk cId="2635882418" sldId="27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40.749" v="280" actId="20577"/>
          <ac:spMkLst>
            <pc:docMk/>
            <pc:sldMk cId="2635882418" sldId="270"/>
            <ac:spMk id="8" creationId="{0E5F5421-D74D-0CEC-347C-E38AA0848606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48:02.164" v="292" actId="20577"/>
        <pc:sldMkLst>
          <pc:docMk/>
          <pc:sldMk cId="2891619672" sldId="271"/>
        </pc:sldMkLst>
        <pc:spChg chg="mod">
          <ac:chgData name="Piyumika Kithulgoda Gamage" userId="8130ac14-9727-4963-a006-512f362f8357" providerId="ADAL" clId="{C6D7F22F-2370-496E-B6A1-496178944048}" dt="2024-05-26T14:47:56.859" v="286" actId="21"/>
          <ac:spMkLst>
            <pc:docMk/>
            <pc:sldMk cId="2891619672" sldId="27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02.164" v="292" actId="20577"/>
          <ac:spMkLst>
            <pc:docMk/>
            <pc:sldMk cId="2891619672" sldId="271"/>
            <ac:spMk id="8" creationId="{B76A916E-1D12-1727-B975-0444376C7D5A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10401795" sldId="271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8:19.892" v="299" actId="20577"/>
        <pc:sldMkLst>
          <pc:docMk/>
          <pc:sldMk cId="43259340" sldId="272"/>
        </pc:sldMkLst>
        <pc:spChg chg="mod">
          <ac:chgData name="Piyumika Kithulgoda Gamage" userId="8130ac14-9727-4963-a006-512f362f8357" providerId="ADAL" clId="{C6D7F22F-2370-496E-B6A1-496178944048}" dt="2024-05-26T14:48:19.892" v="299" actId="20577"/>
          <ac:spMkLst>
            <pc:docMk/>
            <pc:sldMk cId="43259340" sldId="27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16.049" v="296" actId="20577"/>
          <ac:spMkLst>
            <pc:docMk/>
            <pc:sldMk cId="43259340" sldId="272"/>
            <ac:spMk id="8" creationId="{4F93FD5B-0BCE-4030-ACD1-6C214333D78B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41149048" sldId="273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28.388" v="325" actId="120"/>
        <pc:sldMkLst>
          <pc:docMk/>
          <pc:sldMk cId="450103859" sldId="274"/>
        </pc:sldMkLst>
        <pc:spChg chg="mod">
          <ac:chgData name="Piyumika Kithulgoda Gamage" userId="8130ac14-9727-4963-a006-512f362f8357" providerId="ADAL" clId="{C6D7F22F-2370-496E-B6A1-496178944048}" dt="2024-05-26T14:48:25.118" v="300" actId="26606"/>
          <ac:spMkLst>
            <pc:docMk/>
            <pc:sldMk cId="450103859" sldId="27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28.388" v="325" actId="120"/>
          <ac:spMkLst>
            <pc:docMk/>
            <pc:sldMk cId="450103859" sldId="274"/>
            <ac:spMk id="8" creationId="{B67979B3-8965-87B8-CF4A-695927000402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68871975" sldId="274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39.894" v="330" actId="120"/>
        <pc:sldMkLst>
          <pc:docMk/>
          <pc:sldMk cId="1430263774" sldId="275"/>
        </pc:sldMkLst>
        <pc:spChg chg="mod">
          <ac:chgData name="Piyumika Kithulgoda Gamage" userId="8130ac14-9727-4963-a006-512f362f8357" providerId="ADAL" clId="{C6D7F22F-2370-496E-B6A1-496178944048}" dt="2024-05-26T14:49:36.536" v="327" actId="21"/>
          <ac:spMkLst>
            <pc:docMk/>
            <pc:sldMk cId="1430263774" sldId="27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39.894" v="330" actId="120"/>
          <ac:spMkLst>
            <pc:docMk/>
            <pc:sldMk cId="1430263774" sldId="275"/>
            <ac:spMk id="8" creationId="{F847EAC9-73DB-BA93-DEA3-4FD520CACAE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15377298" sldId="276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53.375" v="335" actId="120"/>
        <pc:sldMkLst>
          <pc:docMk/>
          <pc:sldMk cId="2158195538" sldId="276"/>
        </pc:sldMkLst>
        <pc:spChg chg="mod">
          <ac:chgData name="Piyumika Kithulgoda Gamage" userId="8130ac14-9727-4963-a006-512f362f8357" providerId="ADAL" clId="{C6D7F22F-2370-496E-B6A1-496178944048}" dt="2024-05-26T14:49:48.363" v="332" actId="21"/>
          <ac:spMkLst>
            <pc:docMk/>
            <pc:sldMk cId="2158195538" sldId="27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53.375" v="335" actId="120"/>
          <ac:spMkLst>
            <pc:docMk/>
            <pc:sldMk cId="2158195538" sldId="276"/>
            <ac:spMk id="8" creationId="{59CD4FA3-7D66-0092-CB2A-308C9456DBE3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50:10.106" v="342" actId="20577"/>
        <pc:sldMkLst>
          <pc:docMk/>
          <pc:sldMk cId="1296639953" sldId="277"/>
        </pc:sldMkLst>
        <pc:spChg chg="mod">
          <ac:chgData name="Piyumika Kithulgoda Gamage" userId="8130ac14-9727-4963-a006-512f362f8357" providerId="ADAL" clId="{C6D7F22F-2370-496E-B6A1-496178944048}" dt="2024-05-26T14:50:10.106" v="342" actId="20577"/>
          <ac:spMkLst>
            <pc:docMk/>
            <pc:sldMk cId="1296639953" sldId="27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50:04.166" v="339" actId="20577"/>
          <ac:spMkLst>
            <pc:docMk/>
            <pc:sldMk cId="1296639953" sldId="277"/>
            <ac:spMk id="8" creationId="{F4E81611-0AA8-FA06-BEB7-582A3C41F55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47113562" sldId="27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26:57.539" v="56" actId="113"/>
        <pc:sldMkLst>
          <pc:docMk/>
          <pc:sldMk cId="3896124667" sldId="278"/>
        </pc:sldMkLst>
        <pc:spChg chg="mod">
          <ac:chgData name="Piyumika Kithulgoda Gamage" userId="8130ac14-9727-4963-a006-512f362f8357" providerId="ADAL" clId="{C6D7F22F-2370-496E-B6A1-496178944048}" dt="2024-05-26T14:24:08.918" v="39" actId="20577"/>
          <ac:spMkLst>
            <pc:docMk/>
            <pc:sldMk cId="3896124667" sldId="27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6:57.539" v="56" actId="113"/>
          <ac:spMkLst>
            <pc:docMk/>
            <pc:sldMk cId="3896124667" sldId="278"/>
            <ac:spMk id="8" creationId="{3C1693D8-7F02-E30A-495C-9809D87484DB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27:00.513" v="57" actId="120"/>
        <pc:sldMkLst>
          <pc:docMk/>
          <pc:sldMk cId="2122815941" sldId="279"/>
        </pc:sldMkLst>
        <pc:spChg chg="mod ord">
          <ac:chgData name="Piyumika Kithulgoda Gamage" userId="8130ac14-9727-4963-a006-512f362f8357" providerId="ADAL" clId="{C6D7F22F-2370-496E-B6A1-496178944048}" dt="2024-05-26T14:24:37.879" v="47" actId="20577"/>
          <ac:spMkLst>
            <pc:docMk/>
            <pc:sldMk cId="2122815941" sldId="279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7:00.513" v="57" actId="120"/>
          <ac:spMkLst>
            <pc:docMk/>
            <pc:sldMk cId="2122815941" sldId="279"/>
            <ac:spMk id="8" creationId="{76364495-7D06-D034-EC82-BDEDC07C8980}"/>
          </ac:spMkLst>
        </pc:spChg>
        <pc:picChg chg="mod">
          <ac:chgData name="Piyumika Kithulgoda Gamage" userId="8130ac14-9727-4963-a006-512f362f8357" providerId="ADAL" clId="{C6D7F22F-2370-496E-B6A1-496178944048}" dt="2024-05-26T14:24:14.587" v="40" actId="26606"/>
          <ac:picMkLst>
            <pc:docMk/>
            <pc:sldMk cId="2122815941" sldId="279"/>
            <ac:picMk id="2" creationId="{F77F13D3-2E58-4F59-1B1B-F450DE22F2DC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C6D7F22F-2370-496E-B6A1-496178944048}" dt="2024-05-26T14:31:35.982" v="78" actId="12"/>
        <pc:sldMkLst>
          <pc:docMk/>
          <pc:sldMk cId="973683915" sldId="280"/>
        </pc:sldMkLst>
        <pc:spChg chg="add mod">
          <ac:chgData name="Piyumika Kithulgoda Gamage" userId="8130ac14-9727-4963-a006-512f362f8357" providerId="ADAL" clId="{C6D7F22F-2370-496E-B6A1-496178944048}" dt="2024-05-26T14:30:50.692" v="68" actId="14100"/>
          <ac:spMkLst>
            <pc:docMk/>
            <pc:sldMk cId="973683915" sldId="280"/>
            <ac:spMk id="2" creationId="{48D18111-7B01-F594-2182-D543036E0C46}"/>
          </ac:spMkLst>
        </pc:spChg>
        <pc:spChg chg="mod">
          <ac:chgData name="Piyumika Kithulgoda Gamage" userId="8130ac14-9727-4963-a006-512f362f8357" providerId="ADAL" clId="{C6D7F22F-2370-496E-B6A1-496178944048}" dt="2024-05-26T14:31:35.982" v="78" actId="12"/>
          <ac:spMkLst>
            <pc:docMk/>
            <pc:sldMk cId="973683915" sldId="280"/>
            <ac:spMk id="3" creationId="{AD12173C-33D7-64DE-542A-AB107D8F1A9C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1.905" v="79" actId="47"/>
        <pc:sldMkLst>
          <pc:docMk/>
          <pc:sldMk cId="1778533336" sldId="281"/>
        </pc:sldMkLst>
        <pc:spChg chg="mod">
          <ac:chgData name="Piyumika Kithulgoda Gamage" userId="8130ac14-9727-4963-a006-512f362f8357" providerId="ADAL" clId="{C6D7F22F-2370-496E-B6A1-496178944048}" dt="2024-05-26T14:26:38.138" v="53"/>
          <ac:spMkLst>
            <pc:docMk/>
            <pc:sldMk cId="1778533336" sldId="281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38755710" sldId="281"/>
        </pc:sldMkLst>
      </pc:sldChg>
      <pc:sldChg chg="addSp delSp modSp add mod">
        <pc:chgData name="Piyumika Kithulgoda Gamage" userId="8130ac14-9727-4963-a006-512f362f8357" providerId="ADAL" clId="{C6D7F22F-2370-496E-B6A1-496178944048}" dt="2024-05-26T14:38:19.378" v="153" actId="403"/>
        <pc:sldMkLst>
          <pc:docMk/>
          <pc:sldMk cId="104089363" sldId="282"/>
        </pc:sldMkLst>
        <pc:spChg chg="del mod">
          <ac:chgData name="Piyumika Kithulgoda Gamage" userId="8130ac14-9727-4963-a006-512f362f8357" providerId="ADAL" clId="{C6D7F22F-2370-496E-B6A1-496178944048}" dt="2024-05-26T14:34:02.944" v="82" actId="12084"/>
          <ac:spMkLst>
            <pc:docMk/>
            <pc:sldMk cId="104089363" sldId="282"/>
            <ac:spMk id="3" creationId="{AD12173C-33D7-64DE-542A-AB107D8F1A9C}"/>
          </ac:spMkLst>
        </pc:spChg>
        <pc:graphicFrameChg chg="add mod modGraphic">
          <ac:chgData name="Piyumika Kithulgoda Gamage" userId="8130ac14-9727-4963-a006-512f362f8357" providerId="ADAL" clId="{C6D7F22F-2370-496E-B6A1-496178944048}" dt="2024-05-26T14:38:19.378" v="153" actId="403"/>
          <ac:graphicFrameMkLst>
            <pc:docMk/>
            <pc:sldMk cId="104089363" sldId="282"/>
            <ac:graphicFrameMk id="2" creationId="{379A0ACA-DACF-4D37-E21E-15513F55D17C}"/>
          </ac:graphicFrameMkLst>
        </pc:graphicFrameChg>
      </pc:sldChg>
      <pc:sldChg chg="addSp modSp add mod">
        <pc:chgData name="Piyumika Kithulgoda Gamage" userId="8130ac14-9727-4963-a006-512f362f8357" providerId="ADAL" clId="{C6D7F22F-2370-496E-B6A1-496178944048}" dt="2024-05-26T14:39:48.648" v="166" actId="120"/>
        <pc:sldMkLst>
          <pc:docMk/>
          <pc:sldMk cId="3075729478" sldId="283"/>
        </pc:sldMkLst>
        <pc:spChg chg="add mod">
          <ac:chgData name="Piyumika Kithulgoda Gamage" userId="8130ac14-9727-4963-a006-512f362f8357" providerId="ADAL" clId="{C6D7F22F-2370-496E-B6A1-496178944048}" dt="2024-05-26T14:39:48.648" v="166" actId="120"/>
          <ac:spMkLst>
            <pc:docMk/>
            <pc:sldMk cId="3075729478" sldId="283"/>
            <ac:spMk id="2" creationId="{FE285CE6-00A1-1200-E7C9-0EE520A6D3A3}"/>
          </ac:spMkLst>
        </pc:spChg>
        <pc:spChg chg="mod">
          <ac:chgData name="Piyumika Kithulgoda Gamage" userId="8130ac14-9727-4963-a006-512f362f8357" providerId="ADAL" clId="{C6D7F22F-2370-496E-B6A1-496178944048}" dt="2024-05-26T14:39:15.996" v="163"/>
          <ac:spMkLst>
            <pc:docMk/>
            <pc:sldMk cId="3075729478" sldId="283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0:21.581" v="176" actId="113"/>
        <pc:sldMkLst>
          <pc:docMk/>
          <pc:sldMk cId="3832244972" sldId="284"/>
        </pc:sldMkLst>
        <pc:spChg chg="mod">
          <ac:chgData name="Piyumika Kithulgoda Gamage" userId="8130ac14-9727-4963-a006-512f362f8357" providerId="ADAL" clId="{C6D7F22F-2370-496E-B6A1-496178944048}" dt="2024-05-26T14:40:21.581" v="176" actId="113"/>
          <ac:spMkLst>
            <pc:docMk/>
            <pc:sldMk cId="3832244972" sldId="284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892063893" sldId="284"/>
        </pc:sldMkLst>
      </pc:sldChg>
      <pc:sldChg chg="addSp delSp modSp add mod modClrScheme chgLayout">
        <pc:chgData name="Piyumika Kithulgoda Gamage" userId="8130ac14-9727-4963-a006-512f362f8357" providerId="ADAL" clId="{C6D7F22F-2370-496E-B6A1-496178944048}" dt="2024-05-26T14:50:44.989" v="358" actId="14100"/>
        <pc:sldMkLst>
          <pc:docMk/>
          <pc:sldMk cId="2667192760" sldId="285"/>
        </pc:sldMkLst>
        <pc:spChg chg="mod">
          <ac:chgData name="Piyumika Kithulgoda Gamage" userId="8130ac14-9727-4963-a006-512f362f8357" providerId="ADAL" clId="{C6D7F22F-2370-496E-B6A1-496178944048}" dt="2024-05-26T14:50:44.989" v="358" actId="14100"/>
          <ac:spMkLst>
            <pc:docMk/>
            <pc:sldMk cId="2667192760" sldId="28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50:20.471" v="344" actId="478"/>
          <ac:spMkLst>
            <pc:docMk/>
            <pc:sldMk cId="2667192760" sldId="285"/>
            <ac:spMk id="8" creationId="{D554F12D-5CB3-06EA-F021-32F172116F2B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2.564" v="80" actId="47"/>
        <pc:sldMkLst>
          <pc:docMk/>
          <pc:sldMk cId="1997484706" sldId="286"/>
        </pc:sldMkLst>
        <pc:spChg chg="mod">
          <ac:chgData name="Piyumika Kithulgoda Gamage" userId="8130ac14-9727-4963-a006-512f362f8357" providerId="ADAL" clId="{C6D7F22F-2370-496E-B6A1-496178944048}" dt="2024-05-26T14:21:54.545" v="3" actId="27636"/>
          <ac:spMkLst>
            <pc:docMk/>
            <pc:sldMk cId="1997484706" sldId="286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87629208" sldId="287"/>
        </pc:sldMkLst>
      </pc:sldChg>
      <pc:sldChg chg="modSp add del mod">
        <pc:chgData name="Piyumika Kithulgoda Gamage" userId="8130ac14-9727-4963-a006-512f362f8357" providerId="ADAL" clId="{C6D7F22F-2370-496E-B6A1-496178944048}" dt="2024-05-26T14:39:52.275" v="167" actId="47"/>
        <pc:sldMkLst>
          <pc:docMk/>
          <pc:sldMk cId="631512920" sldId="287"/>
        </pc:sldMkLst>
        <pc:spChg chg="mod">
          <ac:chgData name="Piyumika Kithulgoda Gamage" userId="8130ac14-9727-4963-a006-512f362f8357" providerId="ADAL" clId="{C6D7F22F-2370-496E-B6A1-496178944048}" dt="2024-05-26T14:39:44.012" v="164" actId="21"/>
          <ac:spMkLst>
            <pc:docMk/>
            <pc:sldMk cId="631512920" sldId="287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51:05.042" v="362" actId="12"/>
        <pc:sldMkLst>
          <pc:docMk/>
          <pc:sldMk cId="3986203154" sldId="288"/>
        </pc:sldMkLst>
        <pc:spChg chg="mod">
          <ac:chgData name="Piyumika Kithulgoda Gamage" userId="8130ac14-9727-4963-a006-512f362f8357" providerId="ADAL" clId="{C6D7F22F-2370-496E-B6A1-496178944048}" dt="2024-05-26T14:51:05.042" v="362" actId="12"/>
          <ac:spMkLst>
            <pc:docMk/>
            <pc:sldMk cId="3986203154" sldId="288"/>
            <ac:spMk id="3" creationId="{095E4759-1972-5FBD-1806-38E4534FA49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C6D7F22F-2370-496E-B6A1-496178944048}" dt="2024-05-26T14:22:14.243" v="1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6D7F22F-2370-496E-B6A1-496178944048}" dt="2024-05-26T14:22:14.243" v="1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51:28.419" v="377" actId="47"/>
        <pc:sldMkLst>
          <pc:docMk/>
          <pc:sldMk cId="519423831" sldId="355"/>
        </pc:sldMkLst>
        <pc:spChg chg="mod">
          <ac:chgData name="Piyumika Kithulgoda Gamage" userId="8130ac14-9727-4963-a006-512f362f8357" providerId="ADAL" clId="{C6D7F22F-2370-496E-B6A1-496178944048}" dt="2024-05-26T14:51:27.545" v="373" actId="21"/>
          <ac:spMkLst>
            <pc:docMk/>
            <pc:sldMk cId="519423831" sldId="355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1:45.716" v="199"/>
        <pc:sldMkLst>
          <pc:docMk/>
          <pc:sldMk cId="3191495513" sldId="356"/>
        </pc:sldMkLst>
        <pc:spChg chg="mod">
          <ac:chgData name="Piyumika Kithulgoda Gamage" userId="8130ac14-9727-4963-a006-512f362f8357" providerId="ADAL" clId="{C6D7F22F-2370-496E-B6A1-496178944048}" dt="2024-05-26T14:41:42.104" v="198" actId="27636"/>
          <ac:spMkLst>
            <pc:docMk/>
            <pc:sldMk cId="3191495513" sldId="356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1:45.716" v="199"/>
          <ac:spMkLst>
            <pc:docMk/>
            <pc:sldMk cId="3191495513" sldId="356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3:13.696" v="221" actId="255"/>
        <pc:sldMkLst>
          <pc:docMk/>
          <pc:sldMk cId="2181544183" sldId="357"/>
        </pc:sldMkLst>
        <pc:spChg chg="mod">
          <ac:chgData name="Piyumika Kithulgoda Gamage" userId="8130ac14-9727-4963-a006-512f362f8357" providerId="ADAL" clId="{C6D7F22F-2370-496E-B6A1-496178944048}" dt="2024-05-26T14:43:13.696" v="221" actId="255"/>
          <ac:spMkLst>
            <pc:docMk/>
            <pc:sldMk cId="2181544183" sldId="357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2:30.981" v="211" actId="113"/>
          <ac:spMkLst>
            <pc:docMk/>
            <pc:sldMk cId="2181544183" sldId="357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5:44.596" v="250" actId="403"/>
        <pc:sldMkLst>
          <pc:docMk/>
          <pc:sldMk cId="1810722212" sldId="358"/>
        </pc:sldMkLst>
        <pc:spChg chg="mod">
          <ac:chgData name="Piyumika Kithulgoda Gamage" userId="8130ac14-9727-4963-a006-512f362f8357" providerId="ADAL" clId="{C6D7F22F-2370-496E-B6A1-496178944048}" dt="2024-05-26T14:45:44.596" v="250" actId="403"/>
          <ac:spMkLst>
            <pc:docMk/>
            <pc:sldMk cId="1810722212" sldId="358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5:39.715" v="247" actId="20577"/>
          <ac:spMkLst>
            <pc:docMk/>
            <pc:sldMk cId="1810722212" sldId="358"/>
            <ac:spMk id="10" creationId="{CDA8C4FE-4E20-2F4F-6984-AEEDD6E3E821}"/>
          </ac:spMkLst>
        </pc:spChg>
      </pc:sldChg>
      <pc:sldChg chg="modSp add del mod ord">
        <pc:chgData name="Piyumika Kithulgoda Gamage" userId="8130ac14-9727-4963-a006-512f362f8357" providerId="ADAL" clId="{C6D7F22F-2370-496E-B6A1-496178944048}" dt="2024-05-26T14:47:02.432" v="270" actId="47"/>
        <pc:sldMkLst>
          <pc:docMk/>
          <pc:sldMk cId="3528552539" sldId="359"/>
        </pc:sldMkLst>
        <pc:spChg chg="mod">
          <ac:chgData name="Piyumika Kithulgoda Gamage" userId="8130ac14-9727-4963-a006-512f362f8357" providerId="ADAL" clId="{C6D7F22F-2370-496E-B6A1-496178944048}" dt="2024-05-26T14:46:49.814" v="269" actId="20577"/>
          <ac:spMkLst>
            <pc:docMk/>
            <pc:sldMk cId="3528552539" sldId="359"/>
            <ac:spMk id="5" creationId="{633C19F6-D547-9BFE-469F-7A1A33C355F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FEB0A5-DDA2-4D91-BD5E-003F127F5C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9F9B208-61CE-40C1-ACFA-FE6596BF3A58}">
      <dgm:prSet/>
      <dgm:spPr/>
      <dgm:t>
        <a:bodyPr/>
        <a:lstStyle/>
        <a:p>
          <a:r>
            <a:rPr lang="en-GB"/>
            <a:t>Revision Session:</a:t>
          </a:r>
        </a:p>
      </dgm:t>
    </dgm:pt>
    <dgm:pt modelId="{DB930D5C-2724-4CD2-96F7-839E65DE2A62}" type="parTrans" cxnId="{CC212444-1BCD-4EC0-AD90-EC0CF6707192}">
      <dgm:prSet/>
      <dgm:spPr/>
      <dgm:t>
        <a:bodyPr/>
        <a:lstStyle/>
        <a:p>
          <a:endParaRPr lang="en-GB"/>
        </a:p>
      </dgm:t>
    </dgm:pt>
    <dgm:pt modelId="{41F63AF4-67AD-4386-986C-B88AFE7BB4C3}" type="sibTrans" cxnId="{CC212444-1BCD-4EC0-AD90-EC0CF6707192}">
      <dgm:prSet/>
      <dgm:spPr/>
      <dgm:t>
        <a:bodyPr/>
        <a:lstStyle/>
        <a:p>
          <a:endParaRPr lang="en-GB"/>
        </a:p>
      </dgm:t>
    </dgm:pt>
    <dgm:pt modelId="{1C4F1EAE-A29C-4790-AB1F-D6BEE6D175D4}">
      <dgm:prSet/>
      <dgm:spPr/>
      <dgm:t>
        <a:bodyPr/>
        <a:lstStyle/>
        <a:p>
          <a:r>
            <a:rPr lang="en-GB"/>
            <a:t>Review the material covered in the module.</a:t>
          </a:r>
        </a:p>
      </dgm:t>
    </dgm:pt>
    <dgm:pt modelId="{1F9938F3-80E0-4571-8982-6504449C6F88}" type="parTrans" cxnId="{F72D9EA7-C448-45CF-8420-94C5C9040416}">
      <dgm:prSet/>
      <dgm:spPr/>
      <dgm:t>
        <a:bodyPr/>
        <a:lstStyle/>
        <a:p>
          <a:endParaRPr lang="en-GB"/>
        </a:p>
      </dgm:t>
    </dgm:pt>
    <dgm:pt modelId="{C08399EF-2C04-4E3D-92B1-369119D6C6BC}" type="sibTrans" cxnId="{F72D9EA7-C448-45CF-8420-94C5C9040416}">
      <dgm:prSet/>
      <dgm:spPr/>
      <dgm:t>
        <a:bodyPr/>
        <a:lstStyle/>
        <a:p>
          <a:endParaRPr lang="en-GB"/>
        </a:p>
      </dgm:t>
    </dgm:pt>
    <dgm:pt modelId="{BCC26F9C-C703-46F8-B2C8-B19110079FEF}">
      <dgm:prSet/>
      <dgm:spPr/>
      <dgm:t>
        <a:bodyPr/>
        <a:lstStyle/>
        <a:p>
          <a:r>
            <a:rPr lang="en-GB"/>
            <a:t>Focus on key concepts and theories discussed.</a:t>
          </a:r>
        </a:p>
      </dgm:t>
    </dgm:pt>
    <dgm:pt modelId="{76F21AC1-508E-499B-A2C4-4FC53BDE5293}" type="parTrans" cxnId="{9A47BCBC-59A8-48A6-AA23-7BD1C381144C}">
      <dgm:prSet/>
      <dgm:spPr/>
      <dgm:t>
        <a:bodyPr/>
        <a:lstStyle/>
        <a:p>
          <a:endParaRPr lang="en-GB"/>
        </a:p>
      </dgm:t>
    </dgm:pt>
    <dgm:pt modelId="{1A83ADDE-AFB3-4982-9A78-0C1B1C0C6DA2}" type="sibTrans" cxnId="{9A47BCBC-59A8-48A6-AA23-7BD1C381144C}">
      <dgm:prSet/>
      <dgm:spPr/>
      <dgm:t>
        <a:bodyPr/>
        <a:lstStyle/>
        <a:p>
          <a:endParaRPr lang="en-GB"/>
        </a:p>
      </dgm:t>
    </dgm:pt>
    <dgm:pt modelId="{5846EFFF-D7B2-4858-BC41-8253CE2BE879}">
      <dgm:prSet/>
      <dgm:spPr/>
      <dgm:t>
        <a:bodyPr/>
        <a:lstStyle/>
        <a:p>
          <a:r>
            <a:rPr lang="en-GB"/>
            <a:t>Assignment Discussion:</a:t>
          </a:r>
        </a:p>
      </dgm:t>
    </dgm:pt>
    <dgm:pt modelId="{3F88753E-2E80-4334-9D8D-CD72A5978D32}" type="parTrans" cxnId="{52D71203-9885-4676-B513-0321BE6EB39D}">
      <dgm:prSet/>
      <dgm:spPr/>
      <dgm:t>
        <a:bodyPr/>
        <a:lstStyle/>
        <a:p>
          <a:endParaRPr lang="en-GB"/>
        </a:p>
      </dgm:t>
    </dgm:pt>
    <dgm:pt modelId="{78260370-4AB6-4619-9166-9252A501890F}" type="sibTrans" cxnId="{52D71203-9885-4676-B513-0321BE6EB39D}">
      <dgm:prSet/>
      <dgm:spPr/>
      <dgm:t>
        <a:bodyPr/>
        <a:lstStyle/>
        <a:p>
          <a:endParaRPr lang="en-GB"/>
        </a:p>
      </dgm:t>
    </dgm:pt>
    <dgm:pt modelId="{757190D1-565A-4131-A5CA-4654A1E5C79E}">
      <dgm:prSet/>
      <dgm:spPr/>
      <dgm:t>
        <a:bodyPr/>
        <a:lstStyle/>
        <a:p>
          <a:r>
            <a:rPr lang="en-GB" dirty="0"/>
            <a:t>Participate in a detailed discussion about the assignment.</a:t>
          </a:r>
        </a:p>
      </dgm:t>
    </dgm:pt>
    <dgm:pt modelId="{66F3398C-ABE5-4FF5-9C8B-A5AF517A7527}" type="parTrans" cxnId="{2D70CB27-93DA-486B-B6AC-8B56CBF29AC7}">
      <dgm:prSet/>
      <dgm:spPr/>
      <dgm:t>
        <a:bodyPr/>
        <a:lstStyle/>
        <a:p>
          <a:endParaRPr lang="en-GB"/>
        </a:p>
      </dgm:t>
    </dgm:pt>
    <dgm:pt modelId="{A5BC698B-1EED-4BFA-B635-C84158338BCB}" type="sibTrans" cxnId="{2D70CB27-93DA-486B-B6AC-8B56CBF29AC7}">
      <dgm:prSet/>
      <dgm:spPr/>
      <dgm:t>
        <a:bodyPr/>
        <a:lstStyle/>
        <a:p>
          <a:endParaRPr lang="en-GB"/>
        </a:p>
      </dgm:t>
    </dgm:pt>
    <dgm:pt modelId="{64453579-8375-4554-BB7A-D927EB6CEB88}">
      <dgm:prSet/>
      <dgm:spPr/>
      <dgm:t>
        <a:bodyPr/>
        <a:lstStyle/>
        <a:p>
          <a:r>
            <a:rPr lang="en-GB"/>
            <a:t>Clarify any doubts regarding the assignment requirements and expectations.</a:t>
          </a:r>
        </a:p>
      </dgm:t>
    </dgm:pt>
    <dgm:pt modelId="{A1BB0614-0B42-43D4-AEF1-73E9DA4489EF}" type="parTrans" cxnId="{330A3240-8F3C-4F3E-8FAA-BC7317B5355C}">
      <dgm:prSet/>
      <dgm:spPr/>
      <dgm:t>
        <a:bodyPr/>
        <a:lstStyle/>
        <a:p>
          <a:endParaRPr lang="en-GB"/>
        </a:p>
      </dgm:t>
    </dgm:pt>
    <dgm:pt modelId="{00F02382-4D96-4131-87D2-3681C6FF5D4D}" type="sibTrans" cxnId="{330A3240-8F3C-4F3E-8FAA-BC7317B5355C}">
      <dgm:prSet/>
      <dgm:spPr/>
      <dgm:t>
        <a:bodyPr/>
        <a:lstStyle/>
        <a:p>
          <a:endParaRPr lang="en-GB"/>
        </a:p>
      </dgm:t>
    </dgm:pt>
    <dgm:pt modelId="{1BB6F248-D704-44CB-BDA1-A5DF847DAB9C}">
      <dgm:prSet/>
      <dgm:spPr/>
      <dgm:t>
        <a:bodyPr/>
        <a:lstStyle/>
        <a:p>
          <a:r>
            <a:rPr lang="en-GB"/>
            <a:t>Assignment Clinic:</a:t>
          </a:r>
        </a:p>
      </dgm:t>
    </dgm:pt>
    <dgm:pt modelId="{78418492-4807-4976-9BF8-9234D1A618B5}" type="parTrans" cxnId="{4B66BA78-F8C3-4226-9CCC-B0E4979B07A4}">
      <dgm:prSet/>
      <dgm:spPr/>
      <dgm:t>
        <a:bodyPr/>
        <a:lstStyle/>
        <a:p>
          <a:endParaRPr lang="en-GB"/>
        </a:p>
      </dgm:t>
    </dgm:pt>
    <dgm:pt modelId="{9C1606AA-0F07-4009-ADBB-7B973A9764DA}" type="sibTrans" cxnId="{4B66BA78-F8C3-4226-9CCC-B0E4979B07A4}">
      <dgm:prSet/>
      <dgm:spPr/>
      <dgm:t>
        <a:bodyPr/>
        <a:lstStyle/>
        <a:p>
          <a:endParaRPr lang="en-GB"/>
        </a:p>
      </dgm:t>
    </dgm:pt>
    <dgm:pt modelId="{83098239-44AA-4658-9C29-920AD87DAE44}">
      <dgm:prSet/>
      <dgm:spPr/>
      <dgm:t>
        <a:bodyPr/>
        <a:lstStyle/>
        <a:p>
          <a:r>
            <a:rPr lang="en-GB"/>
            <a:t>Bring your assignment drafts.</a:t>
          </a:r>
        </a:p>
      </dgm:t>
    </dgm:pt>
    <dgm:pt modelId="{58A7E600-CBC3-4896-9163-E0850A2F8436}" type="parTrans" cxnId="{4044C73A-64AB-44FC-9AFF-9E033EBC7D37}">
      <dgm:prSet/>
      <dgm:spPr/>
      <dgm:t>
        <a:bodyPr/>
        <a:lstStyle/>
        <a:p>
          <a:endParaRPr lang="en-GB"/>
        </a:p>
      </dgm:t>
    </dgm:pt>
    <dgm:pt modelId="{3100DAF5-9F6B-4797-8FBB-2DB4F79FCFCD}" type="sibTrans" cxnId="{4044C73A-64AB-44FC-9AFF-9E033EBC7D37}">
      <dgm:prSet/>
      <dgm:spPr/>
      <dgm:t>
        <a:bodyPr/>
        <a:lstStyle/>
        <a:p>
          <a:endParaRPr lang="en-GB"/>
        </a:p>
      </dgm:t>
    </dgm:pt>
    <dgm:pt modelId="{A75D9A65-5A5E-4278-8082-D88F758D4DCE}">
      <dgm:prSet/>
      <dgm:spPr/>
      <dgm:t>
        <a:bodyPr/>
        <a:lstStyle/>
        <a:p>
          <a:r>
            <a:rPr lang="en-GB"/>
            <a:t>Receive formative feedback on your drafts.</a:t>
          </a:r>
        </a:p>
      </dgm:t>
    </dgm:pt>
    <dgm:pt modelId="{7A0F0844-12C3-46BC-A6FB-456CBBF6CFD6}" type="parTrans" cxnId="{6F68C52A-BF82-4EE2-930D-DF9794A9C668}">
      <dgm:prSet/>
      <dgm:spPr/>
      <dgm:t>
        <a:bodyPr/>
        <a:lstStyle/>
        <a:p>
          <a:endParaRPr lang="en-GB"/>
        </a:p>
      </dgm:t>
    </dgm:pt>
    <dgm:pt modelId="{9114CB5F-3961-45F0-8A8A-92F967986998}" type="sibTrans" cxnId="{6F68C52A-BF82-4EE2-930D-DF9794A9C668}">
      <dgm:prSet/>
      <dgm:spPr/>
      <dgm:t>
        <a:bodyPr/>
        <a:lstStyle/>
        <a:p>
          <a:endParaRPr lang="en-GB"/>
        </a:p>
      </dgm:t>
    </dgm:pt>
    <dgm:pt modelId="{773D9C0A-51CE-418B-89D6-20FBE4FD2AB3}">
      <dgm:prSet/>
      <dgm:spPr/>
      <dgm:t>
        <a:bodyPr/>
        <a:lstStyle/>
        <a:p>
          <a:r>
            <a:rPr lang="en-GB"/>
            <a:t>Make necessary revisions based on the feedback provided.</a:t>
          </a:r>
        </a:p>
      </dgm:t>
    </dgm:pt>
    <dgm:pt modelId="{AAF588CE-7C83-40C2-9F11-ED5A60BEF439}" type="parTrans" cxnId="{88ADB2FC-DEE8-48C7-887A-88632F61ECA8}">
      <dgm:prSet/>
      <dgm:spPr/>
      <dgm:t>
        <a:bodyPr/>
        <a:lstStyle/>
        <a:p>
          <a:endParaRPr lang="en-GB"/>
        </a:p>
      </dgm:t>
    </dgm:pt>
    <dgm:pt modelId="{55B27B56-71CD-4731-B287-102357C93E71}" type="sibTrans" cxnId="{88ADB2FC-DEE8-48C7-887A-88632F61ECA8}">
      <dgm:prSet/>
      <dgm:spPr/>
      <dgm:t>
        <a:bodyPr/>
        <a:lstStyle/>
        <a:p>
          <a:endParaRPr lang="en-GB"/>
        </a:p>
      </dgm:t>
    </dgm:pt>
    <dgm:pt modelId="{5EE8591B-4EB6-4485-9A75-8CF21604ECA0}">
      <dgm:prSet/>
      <dgm:spPr/>
      <dgm:t>
        <a:bodyPr/>
        <a:lstStyle/>
        <a:p>
          <a:r>
            <a:rPr lang="en-GB" dirty="0"/>
            <a:t>Preparation:</a:t>
          </a:r>
        </a:p>
      </dgm:t>
    </dgm:pt>
    <dgm:pt modelId="{0D9C74A5-3D19-4A8A-9075-D6CA03FC670F}" type="parTrans" cxnId="{B4879BC9-16D2-4AA6-800C-D138922B0202}">
      <dgm:prSet/>
      <dgm:spPr/>
      <dgm:t>
        <a:bodyPr/>
        <a:lstStyle/>
        <a:p>
          <a:endParaRPr lang="en-GB"/>
        </a:p>
      </dgm:t>
    </dgm:pt>
    <dgm:pt modelId="{4458ED71-0E6E-45C7-92A1-E9E67DF86D45}" type="sibTrans" cxnId="{B4879BC9-16D2-4AA6-800C-D138922B0202}">
      <dgm:prSet/>
      <dgm:spPr/>
      <dgm:t>
        <a:bodyPr/>
        <a:lstStyle/>
        <a:p>
          <a:endParaRPr lang="en-GB"/>
        </a:p>
      </dgm:t>
    </dgm:pt>
    <dgm:pt modelId="{F723C368-256E-4FD5-9406-6F209D70DCFE}">
      <dgm:prSet/>
      <dgm:spPr/>
      <dgm:t>
        <a:bodyPr/>
        <a:lstStyle/>
        <a:p>
          <a:r>
            <a:rPr lang="en-GB"/>
            <a:t>Ensure your drafts are ready to be presented.</a:t>
          </a:r>
        </a:p>
      </dgm:t>
    </dgm:pt>
    <dgm:pt modelId="{F6651C1D-DF81-407D-B3CC-536532C6F315}" type="parTrans" cxnId="{2B02B503-8E0D-476F-A083-3106EA2BCD0A}">
      <dgm:prSet/>
      <dgm:spPr/>
      <dgm:t>
        <a:bodyPr/>
        <a:lstStyle/>
        <a:p>
          <a:endParaRPr lang="en-GB"/>
        </a:p>
      </dgm:t>
    </dgm:pt>
    <dgm:pt modelId="{65ED9954-AB7F-4EAF-9CF4-2AA4012649C8}" type="sibTrans" cxnId="{2B02B503-8E0D-476F-A083-3106EA2BCD0A}">
      <dgm:prSet/>
      <dgm:spPr/>
      <dgm:t>
        <a:bodyPr/>
        <a:lstStyle/>
        <a:p>
          <a:endParaRPr lang="en-GB"/>
        </a:p>
      </dgm:t>
    </dgm:pt>
    <dgm:pt modelId="{5E8606E6-0ACD-4324-8A35-B4BED6CD0952}">
      <dgm:prSet/>
      <dgm:spPr/>
      <dgm:t>
        <a:bodyPr/>
        <a:lstStyle/>
        <a:p>
          <a:r>
            <a:rPr lang="en-GB"/>
            <a:t>Prepare any questions or concerns you have about the assignment.</a:t>
          </a:r>
        </a:p>
      </dgm:t>
    </dgm:pt>
    <dgm:pt modelId="{2D6AA656-A92B-4D16-AB1B-50EE17D1991F}" type="parTrans" cxnId="{D109BFEA-9A5A-470C-B1E5-E7009455E17C}">
      <dgm:prSet/>
      <dgm:spPr/>
      <dgm:t>
        <a:bodyPr/>
        <a:lstStyle/>
        <a:p>
          <a:endParaRPr lang="en-GB"/>
        </a:p>
      </dgm:t>
    </dgm:pt>
    <dgm:pt modelId="{68F11E56-0E88-4EB1-8BA8-172E233D935C}" type="sibTrans" cxnId="{D109BFEA-9A5A-470C-B1E5-E7009455E17C}">
      <dgm:prSet/>
      <dgm:spPr/>
      <dgm:t>
        <a:bodyPr/>
        <a:lstStyle/>
        <a:p>
          <a:endParaRPr lang="en-GB"/>
        </a:p>
      </dgm:t>
    </dgm:pt>
    <dgm:pt modelId="{438F1DC2-3C90-4587-ACE5-63F9DBD468AA}">
      <dgm:prSet/>
      <dgm:spPr/>
      <dgm:t>
        <a:bodyPr/>
        <a:lstStyle/>
        <a:p>
          <a:r>
            <a:rPr lang="en-GB"/>
            <a:t>Be ready to actively engage in these sessions and make the most of the opportunity to improve your assignments.</a:t>
          </a:r>
        </a:p>
      </dgm:t>
    </dgm:pt>
    <dgm:pt modelId="{43057465-39DF-4ED8-85D5-DAB0E81FA856}" type="parTrans" cxnId="{59C9D9A0-7B21-42D9-AB5D-1ACEE74D61E6}">
      <dgm:prSet/>
      <dgm:spPr/>
      <dgm:t>
        <a:bodyPr/>
        <a:lstStyle/>
        <a:p>
          <a:endParaRPr lang="en-GB"/>
        </a:p>
      </dgm:t>
    </dgm:pt>
    <dgm:pt modelId="{B1F6B9F2-9C48-45F4-94FC-7475670B4798}" type="sibTrans" cxnId="{59C9D9A0-7B21-42D9-AB5D-1ACEE74D61E6}">
      <dgm:prSet/>
      <dgm:spPr/>
      <dgm:t>
        <a:bodyPr/>
        <a:lstStyle/>
        <a:p>
          <a:endParaRPr lang="en-GB"/>
        </a:p>
      </dgm:t>
    </dgm:pt>
    <dgm:pt modelId="{6D2F319F-FBF6-4918-92C2-4E858CB68224}" type="pres">
      <dgm:prSet presAssocID="{DCFEB0A5-DDA2-4D91-BD5E-003F127F5C59}" presName="linear" presStyleCnt="0">
        <dgm:presLayoutVars>
          <dgm:animLvl val="lvl"/>
          <dgm:resizeHandles val="exact"/>
        </dgm:presLayoutVars>
      </dgm:prSet>
      <dgm:spPr/>
    </dgm:pt>
    <dgm:pt modelId="{3EA5A558-1623-4006-AC2E-AB0844B3978B}" type="pres">
      <dgm:prSet presAssocID="{79F9B208-61CE-40C1-ACFA-FE6596BF3A5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0D628E6-E142-493B-BE64-CF30980D0181}" type="pres">
      <dgm:prSet presAssocID="{79F9B208-61CE-40C1-ACFA-FE6596BF3A58}" presName="childText" presStyleLbl="revTx" presStyleIdx="0" presStyleCnt="4">
        <dgm:presLayoutVars>
          <dgm:bulletEnabled val="1"/>
        </dgm:presLayoutVars>
      </dgm:prSet>
      <dgm:spPr/>
    </dgm:pt>
    <dgm:pt modelId="{BBB5BB90-A06A-4234-B952-FF402179B0AB}" type="pres">
      <dgm:prSet presAssocID="{5846EFFF-D7B2-4858-BC41-8253CE2BE87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451D470-FAC7-44A7-BE45-470C26B41A7A}" type="pres">
      <dgm:prSet presAssocID="{5846EFFF-D7B2-4858-BC41-8253CE2BE879}" presName="childText" presStyleLbl="revTx" presStyleIdx="1" presStyleCnt="4">
        <dgm:presLayoutVars>
          <dgm:bulletEnabled val="1"/>
        </dgm:presLayoutVars>
      </dgm:prSet>
      <dgm:spPr/>
    </dgm:pt>
    <dgm:pt modelId="{F2CD2970-A8BD-47B3-8846-0C8548EA58B5}" type="pres">
      <dgm:prSet presAssocID="{1BB6F248-D704-44CB-BDA1-A5DF847DAB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1652F0-8683-4090-B7D5-E66CA5004D39}" type="pres">
      <dgm:prSet presAssocID="{1BB6F248-D704-44CB-BDA1-A5DF847DAB9C}" presName="childText" presStyleLbl="revTx" presStyleIdx="2" presStyleCnt="4">
        <dgm:presLayoutVars>
          <dgm:bulletEnabled val="1"/>
        </dgm:presLayoutVars>
      </dgm:prSet>
      <dgm:spPr/>
    </dgm:pt>
    <dgm:pt modelId="{4F260D0E-CF9F-4A32-AA0D-E5BB28D95FF8}" type="pres">
      <dgm:prSet presAssocID="{5EE8591B-4EB6-4485-9A75-8CF21604ECA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5DF5E40-BB01-46B2-A78C-ECB4E5BDDD60}" type="pres">
      <dgm:prSet presAssocID="{5EE8591B-4EB6-4485-9A75-8CF21604ECA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52D71203-9885-4676-B513-0321BE6EB39D}" srcId="{DCFEB0A5-DDA2-4D91-BD5E-003F127F5C59}" destId="{5846EFFF-D7B2-4858-BC41-8253CE2BE879}" srcOrd="1" destOrd="0" parTransId="{3F88753E-2E80-4334-9D8D-CD72A5978D32}" sibTransId="{78260370-4AB6-4619-9166-9252A501890F}"/>
    <dgm:cxn modelId="{2B02B503-8E0D-476F-A083-3106EA2BCD0A}" srcId="{5EE8591B-4EB6-4485-9A75-8CF21604ECA0}" destId="{F723C368-256E-4FD5-9406-6F209D70DCFE}" srcOrd="0" destOrd="0" parTransId="{F6651C1D-DF81-407D-B3CC-536532C6F315}" sibTransId="{65ED9954-AB7F-4EAF-9CF4-2AA4012649C8}"/>
    <dgm:cxn modelId="{7CDB7B07-8A0B-4AD0-B6E0-A92031DA900A}" type="presOf" srcId="{DCFEB0A5-DDA2-4D91-BD5E-003F127F5C59}" destId="{6D2F319F-FBF6-4918-92C2-4E858CB68224}" srcOrd="0" destOrd="0" presId="urn:microsoft.com/office/officeart/2005/8/layout/vList2"/>
    <dgm:cxn modelId="{27101B14-FBC6-4185-B720-7F2519676B49}" type="presOf" srcId="{773D9C0A-51CE-418B-89D6-20FBE4FD2AB3}" destId="{EA1652F0-8683-4090-B7D5-E66CA5004D39}" srcOrd="0" destOrd="2" presId="urn:microsoft.com/office/officeart/2005/8/layout/vList2"/>
    <dgm:cxn modelId="{55CD1D14-B2D3-43B0-B87F-F655FD8765FE}" type="presOf" srcId="{79F9B208-61CE-40C1-ACFA-FE6596BF3A58}" destId="{3EA5A558-1623-4006-AC2E-AB0844B3978B}" srcOrd="0" destOrd="0" presId="urn:microsoft.com/office/officeart/2005/8/layout/vList2"/>
    <dgm:cxn modelId="{2D70CB27-93DA-486B-B6AC-8B56CBF29AC7}" srcId="{5846EFFF-D7B2-4858-BC41-8253CE2BE879}" destId="{757190D1-565A-4131-A5CA-4654A1E5C79E}" srcOrd="0" destOrd="0" parTransId="{66F3398C-ABE5-4FF5-9C8B-A5AF517A7527}" sibTransId="{A5BC698B-1EED-4BFA-B635-C84158338BCB}"/>
    <dgm:cxn modelId="{6F68C52A-BF82-4EE2-930D-DF9794A9C668}" srcId="{1BB6F248-D704-44CB-BDA1-A5DF847DAB9C}" destId="{A75D9A65-5A5E-4278-8082-D88F758D4DCE}" srcOrd="1" destOrd="0" parTransId="{7A0F0844-12C3-46BC-A6FB-456CBBF6CFD6}" sibTransId="{9114CB5F-3961-45F0-8A8A-92F967986998}"/>
    <dgm:cxn modelId="{4044C73A-64AB-44FC-9AFF-9E033EBC7D37}" srcId="{1BB6F248-D704-44CB-BDA1-A5DF847DAB9C}" destId="{83098239-44AA-4658-9C29-920AD87DAE44}" srcOrd="0" destOrd="0" parTransId="{58A7E600-CBC3-4896-9163-E0850A2F8436}" sibTransId="{3100DAF5-9F6B-4797-8FBB-2DB4F79FCFCD}"/>
    <dgm:cxn modelId="{330A3240-8F3C-4F3E-8FAA-BC7317B5355C}" srcId="{5846EFFF-D7B2-4858-BC41-8253CE2BE879}" destId="{64453579-8375-4554-BB7A-D927EB6CEB88}" srcOrd="1" destOrd="0" parTransId="{A1BB0614-0B42-43D4-AEF1-73E9DA4489EF}" sibTransId="{00F02382-4D96-4131-87D2-3681C6FF5D4D}"/>
    <dgm:cxn modelId="{CC212444-1BCD-4EC0-AD90-EC0CF6707192}" srcId="{DCFEB0A5-DDA2-4D91-BD5E-003F127F5C59}" destId="{79F9B208-61CE-40C1-ACFA-FE6596BF3A58}" srcOrd="0" destOrd="0" parTransId="{DB930D5C-2724-4CD2-96F7-839E65DE2A62}" sibTransId="{41F63AF4-67AD-4386-986C-B88AFE7BB4C3}"/>
    <dgm:cxn modelId="{738E9047-AA8E-4999-876A-C84640F17E03}" type="presOf" srcId="{BCC26F9C-C703-46F8-B2C8-B19110079FEF}" destId="{A0D628E6-E142-493B-BE64-CF30980D0181}" srcOrd="0" destOrd="1" presId="urn:microsoft.com/office/officeart/2005/8/layout/vList2"/>
    <dgm:cxn modelId="{D00E9668-9BF2-4BBF-8C45-38651AD73242}" type="presOf" srcId="{5846EFFF-D7B2-4858-BC41-8253CE2BE879}" destId="{BBB5BB90-A06A-4234-B952-FF402179B0AB}" srcOrd="0" destOrd="0" presId="urn:microsoft.com/office/officeart/2005/8/layout/vList2"/>
    <dgm:cxn modelId="{408A9069-8952-40C8-9A94-4A691A9C1309}" type="presOf" srcId="{F723C368-256E-4FD5-9406-6F209D70DCFE}" destId="{85DF5E40-BB01-46B2-A78C-ECB4E5BDDD60}" srcOrd="0" destOrd="0" presId="urn:microsoft.com/office/officeart/2005/8/layout/vList2"/>
    <dgm:cxn modelId="{08F41278-E9FA-41ED-864F-674130CC79E5}" type="presOf" srcId="{5EE8591B-4EB6-4485-9A75-8CF21604ECA0}" destId="{4F260D0E-CF9F-4A32-AA0D-E5BB28D95FF8}" srcOrd="0" destOrd="0" presId="urn:microsoft.com/office/officeart/2005/8/layout/vList2"/>
    <dgm:cxn modelId="{4B66BA78-F8C3-4226-9CCC-B0E4979B07A4}" srcId="{DCFEB0A5-DDA2-4D91-BD5E-003F127F5C59}" destId="{1BB6F248-D704-44CB-BDA1-A5DF847DAB9C}" srcOrd="2" destOrd="0" parTransId="{78418492-4807-4976-9BF8-9234D1A618B5}" sibTransId="{9C1606AA-0F07-4009-ADBB-7B973A9764DA}"/>
    <dgm:cxn modelId="{E5002A7C-6E3D-4A4B-A187-CF60259165F0}" type="presOf" srcId="{83098239-44AA-4658-9C29-920AD87DAE44}" destId="{EA1652F0-8683-4090-B7D5-E66CA5004D39}" srcOrd="0" destOrd="0" presId="urn:microsoft.com/office/officeart/2005/8/layout/vList2"/>
    <dgm:cxn modelId="{978C9C8D-85FD-444B-A3AD-B7675BDA557D}" type="presOf" srcId="{1C4F1EAE-A29C-4790-AB1F-D6BEE6D175D4}" destId="{A0D628E6-E142-493B-BE64-CF30980D0181}" srcOrd="0" destOrd="0" presId="urn:microsoft.com/office/officeart/2005/8/layout/vList2"/>
    <dgm:cxn modelId="{E2E09894-7237-4CD0-8FDF-92B5DB03E473}" type="presOf" srcId="{757190D1-565A-4131-A5CA-4654A1E5C79E}" destId="{E451D470-FAC7-44A7-BE45-470C26B41A7A}" srcOrd="0" destOrd="0" presId="urn:microsoft.com/office/officeart/2005/8/layout/vList2"/>
    <dgm:cxn modelId="{59C9D9A0-7B21-42D9-AB5D-1ACEE74D61E6}" srcId="{5EE8591B-4EB6-4485-9A75-8CF21604ECA0}" destId="{438F1DC2-3C90-4587-ACE5-63F9DBD468AA}" srcOrd="2" destOrd="0" parTransId="{43057465-39DF-4ED8-85D5-DAB0E81FA856}" sibTransId="{B1F6B9F2-9C48-45F4-94FC-7475670B4798}"/>
    <dgm:cxn modelId="{F72D9EA7-C448-45CF-8420-94C5C9040416}" srcId="{79F9B208-61CE-40C1-ACFA-FE6596BF3A58}" destId="{1C4F1EAE-A29C-4790-AB1F-D6BEE6D175D4}" srcOrd="0" destOrd="0" parTransId="{1F9938F3-80E0-4571-8982-6504449C6F88}" sibTransId="{C08399EF-2C04-4E3D-92B1-369119D6C6BC}"/>
    <dgm:cxn modelId="{9A47BCBC-59A8-48A6-AA23-7BD1C381144C}" srcId="{79F9B208-61CE-40C1-ACFA-FE6596BF3A58}" destId="{BCC26F9C-C703-46F8-B2C8-B19110079FEF}" srcOrd="1" destOrd="0" parTransId="{76F21AC1-508E-499B-A2C4-4FC53BDE5293}" sibTransId="{1A83ADDE-AFB3-4982-9A78-0C1B1C0C6DA2}"/>
    <dgm:cxn modelId="{17D8E0C7-D192-4D54-8395-6C00B49B3384}" type="presOf" srcId="{A75D9A65-5A5E-4278-8082-D88F758D4DCE}" destId="{EA1652F0-8683-4090-B7D5-E66CA5004D39}" srcOrd="0" destOrd="1" presId="urn:microsoft.com/office/officeart/2005/8/layout/vList2"/>
    <dgm:cxn modelId="{B4879BC9-16D2-4AA6-800C-D138922B0202}" srcId="{DCFEB0A5-DDA2-4D91-BD5E-003F127F5C59}" destId="{5EE8591B-4EB6-4485-9A75-8CF21604ECA0}" srcOrd="3" destOrd="0" parTransId="{0D9C74A5-3D19-4A8A-9075-D6CA03FC670F}" sibTransId="{4458ED71-0E6E-45C7-92A1-E9E67DF86D45}"/>
    <dgm:cxn modelId="{F6CCF5CB-87CB-4287-B5D7-9B6C8E607414}" type="presOf" srcId="{5E8606E6-0ACD-4324-8A35-B4BED6CD0952}" destId="{85DF5E40-BB01-46B2-A78C-ECB4E5BDDD60}" srcOrd="0" destOrd="1" presId="urn:microsoft.com/office/officeart/2005/8/layout/vList2"/>
    <dgm:cxn modelId="{D109BFEA-9A5A-470C-B1E5-E7009455E17C}" srcId="{5EE8591B-4EB6-4485-9A75-8CF21604ECA0}" destId="{5E8606E6-0ACD-4324-8A35-B4BED6CD0952}" srcOrd="1" destOrd="0" parTransId="{2D6AA656-A92B-4D16-AB1B-50EE17D1991F}" sibTransId="{68F11E56-0E88-4EB1-8BA8-172E233D935C}"/>
    <dgm:cxn modelId="{62CCD4F3-CB3F-4122-A752-35B0E5E0E20F}" type="presOf" srcId="{64453579-8375-4554-BB7A-D927EB6CEB88}" destId="{E451D470-FAC7-44A7-BE45-470C26B41A7A}" srcOrd="0" destOrd="1" presId="urn:microsoft.com/office/officeart/2005/8/layout/vList2"/>
    <dgm:cxn modelId="{88ADB2FC-DEE8-48C7-887A-88632F61ECA8}" srcId="{1BB6F248-D704-44CB-BDA1-A5DF847DAB9C}" destId="{773D9C0A-51CE-418B-89D6-20FBE4FD2AB3}" srcOrd="2" destOrd="0" parTransId="{AAF588CE-7C83-40C2-9F11-ED5A60BEF439}" sibTransId="{55B27B56-71CD-4731-B287-102357C93E71}"/>
    <dgm:cxn modelId="{0165DCFF-78F2-4E94-808B-971775FDA617}" type="presOf" srcId="{1BB6F248-D704-44CB-BDA1-A5DF847DAB9C}" destId="{F2CD2970-A8BD-47B3-8846-0C8548EA58B5}" srcOrd="0" destOrd="0" presId="urn:microsoft.com/office/officeart/2005/8/layout/vList2"/>
    <dgm:cxn modelId="{2239F2FF-45DD-412D-83B1-58A962E867DF}" type="presOf" srcId="{438F1DC2-3C90-4587-ACE5-63F9DBD468AA}" destId="{85DF5E40-BB01-46B2-A78C-ECB4E5BDDD60}" srcOrd="0" destOrd="2" presId="urn:microsoft.com/office/officeart/2005/8/layout/vList2"/>
    <dgm:cxn modelId="{F6833D56-D23C-4951-96C7-0D9508251625}" type="presParOf" srcId="{6D2F319F-FBF6-4918-92C2-4E858CB68224}" destId="{3EA5A558-1623-4006-AC2E-AB0844B3978B}" srcOrd="0" destOrd="0" presId="urn:microsoft.com/office/officeart/2005/8/layout/vList2"/>
    <dgm:cxn modelId="{83F27C74-9CE2-46D6-B32E-EC5FE84C2A47}" type="presParOf" srcId="{6D2F319F-FBF6-4918-92C2-4E858CB68224}" destId="{A0D628E6-E142-493B-BE64-CF30980D0181}" srcOrd="1" destOrd="0" presId="urn:microsoft.com/office/officeart/2005/8/layout/vList2"/>
    <dgm:cxn modelId="{09A27944-166D-411D-8B8F-67F801C5D5CB}" type="presParOf" srcId="{6D2F319F-FBF6-4918-92C2-4E858CB68224}" destId="{BBB5BB90-A06A-4234-B952-FF402179B0AB}" srcOrd="2" destOrd="0" presId="urn:microsoft.com/office/officeart/2005/8/layout/vList2"/>
    <dgm:cxn modelId="{7CF450DA-35A6-457B-A2E4-DE0FF9E3B9DD}" type="presParOf" srcId="{6D2F319F-FBF6-4918-92C2-4E858CB68224}" destId="{E451D470-FAC7-44A7-BE45-470C26B41A7A}" srcOrd="3" destOrd="0" presId="urn:microsoft.com/office/officeart/2005/8/layout/vList2"/>
    <dgm:cxn modelId="{F229383D-8D71-471C-B557-A597315FD3E8}" type="presParOf" srcId="{6D2F319F-FBF6-4918-92C2-4E858CB68224}" destId="{F2CD2970-A8BD-47B3-8846-0C8548EA58B5}" srcOrd="4" destOrd="0" presId="urn:microsoft.com/office/officeart/2005/8/layout/vList2"/>
    <dgm:cxn modelId="{DF5370B7-F264-4CBD-86E0-4D8D566F481D}" type="presParOf" srcId="{6D2F319F-FBF6-4918-92C2-4E858CB68224}" destId="{EA1652F0-8683-4090-B7D5-E66CA5004D39}" srcOrd="5" destOrd="0" presId="urn:microsoft.com/office/officeart/2005/8/layout/vList2"/>
    <dgm:cxn modelId="{1CEF0D0A-F709-4398-8173-FA39605CD124}" type="presParOf" srcId="{6D2F319F-FBF6-4918-92C2-4E858CB68224}" destId="{4F260D0E-CF9F-4A32-AA0D-E5BB28D95FF8}" srcOrd="6" destOrd="0" presId="urn:microsoft.com/office/officeart/2005/8/layout/vList2"/>
    <dgm:cxn modelId="{A5B544EF-EFCE-45B0-8A45-8ABD11DE1858}" type="presParOf" srcId="{6D2F319F-FBF6-4918-92C2-4E858CB68224}" destId="{85DF5E40-BB01-46B2-A78C-ECB4E5BDDD6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A5A558-1623-4006-AC2E-AB0844B3978B}">
      <dsp:nvSpPr>
        <dsp:cNvPr id="0" name=""/>
        <dsp:cNvSpPr/>
      </dsp:nvSpPr>
      <dsp:spPr>
        <a:xfrm>
          <a:off x="0" y="8755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Revision Session:</a:t>
          </a:r>
        </a:p>
      </dsp:txBody>
      <dsp:txXfrm>
        <a:off x="20104" y="28859"/>
        <a:ext cx="10932592" cy="371632"/>
      </dsp:txXfrm>
    </dsp:sp>
    <dsp:sp modelId="{A0D628E6-E142-493B-BE64-CF30980D0181}">
      <dsp:nvSpPr>
        <dsp:cNvPr id="0" name=""/>
        <dsp:cNvSpPr/>
      </dsp:nvSpPr>
      <dsp:spPr>
        <a:xfrm>
          <a:off x="0" y="420595"/>
          <a:ext cx="1097280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Review the material covered in the module.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Focus on key concepts and theories discussed.</a:t>
          </a:r>
        </a:p>
      </dsp:txBody>
      <dsp:txXfrm>
        <a:off x="0" y="420595"/>
        <a:ext cx="10972800" cy="447120"/>
      </dsp:txXfrm>
    </dsp:sp>
    <dsp:sp modelId="{BBB5BB90-A06A-4234-B952-FF402179B0AB}">
      <dsp:nvSpPr>
        <dsp:cNvPr id="0" name=""/>
        <dsp:cNvSpPr/>
      </dsp:nvSpPr>
      <dsp:spPr>
        <a:xfrm>
          <a:off x="0" y="867715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Discussion:</a:t>
          </a:r>
        </a:p>
      </dsp:txBody>
      <dsp:txXfrm>
        <a:off x="20104" y="887819"/>
        <a:ext cx="10932592" cy="371632"/>
      </dsp:txXfrm>
    </dsp:sp>
    <dsp:sp modelId="{E451D470-FAC7-44A7-BE45-470C26B41A7A}">
      <dsp:nvSpPr>
        <dsp:cNvPr id="0" name=""/>
        <dsp:cNvSpPr/>
      </dsp:nvSpPr>
      <dsp:spPr>
        <a:xfrm>
          <a:off x="0" y="1279555"/>
          <a:ext cx="1097280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Participate in a detailed discussion about the assignment.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Clarify any doubts regarding the assignment requirements and expectations.</a:t>
          </a:r>
        </a:p>
      </dsp:txBody>
      <dsp:txXfrm>
        <a:off x="0" y="1279555"/>
        <a:ext cx="10972800" cy="447120"/>
      </dsp:txXfrm>
    </dsp:sp>
    <dsp:sp modelId="{F2CD2970-A8BD-47B3-8846-0C8548EA58B5}">
      <dsp:nvSpPr>
        <dsp:cNvPr id="0" name=""/>
        <dsp:cNvSpPr/>
      </dsp:nvSpPr>
      <dsp:spPr>
        <a:xfrm>
          <a:off x="0" y="1726676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Clinic:</a:t>
          </a:r>
        </a:p>
      </dsp:txBody>
      <dsp:txXfrm>
        <a:off x="20104" y="1746780"/>
        <a:ext cx="10932592" cy="371632"/>
      </dsp:txXfrm>
    </dsp:sp>
    <dsp:sp modelId="{EA1652F0-8683-4090-B7D5-E66CA5004D39}">
      <dsp:nvSpPr>
        <dsp:cNvPr id="0" name=""/>
        <dsp:cNvSpPr/>
      </dsp:nvSpPr>
      <dsp:spPr>
        <a:xfrm>
          <a:off x="0" y="2138516"/>
          <a:ext cx="10972800" cy="6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Bring your assignment drafts.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Receive formative feedback on your drafts.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Make necessary revisions based on the feedback provided.</a:t>
          </a:r>
        </a:p>
      </dsp:txBody>
      <dsp:txXfrm>
        <a:off x="0" y="2138516"/>
        <a:ext cx="10972800" cy="678960"/>
      </dsp:txXfrm>
    </dsp:sp>
    <dsp:sp modelId="{4F260D0E-CF9F-4A32-AA0D-E5BB28D95FF8}">
      <dsp:nvSpPr>
        <dsp:cNvPr id="0" name=""/>
        <dsp:cNvSpPr/>
      </dsp:nvSpPr>
      <dsp:spPr>
        <a:xfrm>
          <a:off x="0" y="2817476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Preparation:</a:t>
          </a:r>
        </a:p>
      </dsp:txBody>
      <dsp:txXfrm>
        <a:off x="20104" y="2837580"/>
        <a:ext cx="10932592" cy="371632"/>
      </dsp:txXfrm>
    </dsp:sp>
    <dsp:sp modelId="{85DF5E40-BB01-46B2-A78C-ECB4E5BDDD60}">
      <dsp:nvSpPr>
        <dsp:cNvPr id="0" name=""/>
        <dsp:cNvSpPr/>
      </dsp:nvSpPr>
      <dsp:spPr>
        <a:xfrm>
          <a:off x="0" y="3229316"/>
          <a:ext cx="10972800" cy="6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Ensure your drafts are ready to be presented.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Prepare any questions or concerns you have about the assignment.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Be ready to actively engage in these sessions and make the most of the opportunity to improve your assignments.</a:t>
          </a:r>
        </a:p>
      </dsp:txBody>
      <dsp:txXfrm>
        <a:off x="0" y="3229316"/>
        <a:ext cx="10972800" cy="67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bm.hsbc.com/en-gb/insights/international/the-top-ten-trends-shaping-the-future-of-international-trade" TargetMode="External"/><Relationship Id="rId2" Type="http://schemas.openxmlformats.org/officeDocument/2006/relationships/hyperlink" Target="https://www.wto.org/english/res_e/statis_e/latest_trends_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140968"/>
            <a:ext cx="9711487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9- Session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Seminar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Case Studies of Successful International Trade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A0106-3B98-6A6F-E1FC-48981DB42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340768"/>
            <a:ext cx="10513168" cy="439248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200" b="1" dirty="0"/>
              <a:t>Task Assignment: </a:t>
            </a:r>
            <a:r>
              <a:rPr lang="en-GB" sz="2200" dirty="0"/>
              <a:t>Each group will research and present a specific case study of a successful international trade example.</a:t>
            </a:r>
          </a:p>
          <a:p>
            <a:pPr marL="0" indent="0" algn="just">
              <a:buNone/>
            </a:pPr>
            <a:endParaRPr lang="en-GB" sz="2200" b="1" dirty="0"/>
          </a:p>
          <a:p>
            <a:pPr marL="0" indent="0" algn="just">
              <a:buNone/>
            </a:pPr>
            <a:r>
              <a:rPr lang="en-GB" sz="2200" b="1" dirty="0"/>
              <a:t>Research Points:</a:t>
            </a:r>
          </a:p>
          <a:p>
            <a:pPr algn="just"/>
            <a:r>
              <a:rPr lang="en-GB" sz="2200" dirty="0"/>
              <a:t>Overview of the company's international trade strategy.</a:t>
            </a:r>
          </a:p>
          <a:p>
            <a:pPr algn="just"/>
            <a:r>
              <a:rPr lang="en-GB" sz="2200" dirty="0"/>
              <a:t>Specific examples of successful international trade activities.</a:t>
            </a:r>
          </a:p>
          <a:p>
            <a:pPr algn="just"/>
            <a:r>
              <a:rPr lang="en-GB" sz="2200" dirty="0"/>
              <a:t>Challenges faced and how they were overcome.</a:t>
            </a:r>
          </a:p>
          <a:p>
            <a:pPr algn="just"/>
            <a:r>
              <a:rPr lang="en-GB" sz="2200" dirty="0"/>
              <a:t>The impact of international trade on the company’s growth and profitability.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r>
              <a:rPr lang="en-GB" sz="2200" b="1" dirty="0"/>
              <a:t>Presentation: </a:t>
            </a:r>
            <a:r>
              <a:rPr lang="en-GB" sz="2200" dirty="0"/>
              <a:t>Each group will prepare a presentation to share their findings with the class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BAF520E-9227-9E4F-E67E-19645FC0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2800" b="1" dirty="0"/>
              <a:t>Case Studies of Successful International Trade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55663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BAF520E-9227-9E4F-E67E-19645FC0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2800" b="1" dirty="0"/>
              <a:t>Activity 1: Case Studies of Successful International Trade </a:t>
            </a:r>
            <a:endParaRPr lang="en-US" sz="2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752764-1711-FC2A-6EBB-8FC18B7608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568373"/>
              </p:ext>
            </p:extLst>
          </p:nvPr>
        </p:nvGraphicFramePr>
        <p:xfrm>
          <a:off x="695400" y="1143000"/>
          <a:ext cx="1022513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9850">
                  <a:extLst>
                    <a:ext uri="{9D8B030D-6E8A-4147-A177-3AD203B41FA5}">
                      <a16:colId xmlns:a16="http://schemas.microsoft.com/office/drawing/2014/main" val="622427742"/>
                    </a:ext>
                  </a:extLst>
                </a:gridCol>
                <a:gridCol w="5135286">
                  <a:extLst>
                    <a:ext uri="{9D8B030D-6E8A-4147-A177-3AD203B41FA5}">
                      <a16:colId xmlns:a16="http://schemas.microsoft.com/office/drawing/2014/main" val="2311627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1: Apple Inc.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Exporting and outsourcing strategies.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How Apple manages its global supply chain, key markets, and the impact on profitability and innovation.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2: Toyota Motor Corporation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Global production and market expansion.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Toyota's global manufacturing plants, strategies for entering new markets, and benefits of international trade.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80072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3: Starbucks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International market entry and adaptation.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How Starbucks adapts its products and marketing strategies for different countries, and the impact on global growth.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4: Nestlé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Multinational operations and trade strategies.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Nestlé’s approach to international trade, including sourcing, production, and distribution across various countries.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4555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9133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B9B10F4-C027-4FE6-42CA-3ECC9E9FB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Tasks for Next Week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483AB39-F8CC-B0C5-3627-E3DEFF1DCA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858661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5321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>
                <a:ea typeface="+mn-lt"/>
                <a:cs typeface="+mn-lt"/>
              </a:rPr>
              <a:t>WTO (2024). AVAILABLE AT: </a:t>
            </a:r>
            <a:r>
              <a:rPr lang="en-GB" sz="2800" dirty="0">
                <a:ea typeface="+mn-lt"/>
                <a:cs typeface="+mn-lt"/>
                <a:hlinkClick r:id="rId2"/>
              </a:rPr>
              <a:t>WTO | Statistics - Latest trade trends</a:t>
            </a:r>
            <a:endParaRPr lang="en-US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HSBC(2024).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The top ten trends shaping the future of international trade | Insights | HSBC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386</Words>
  <Application>Microsoft Office PowerPoint</Application>
  <PresentationFormat>Widescreen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Aharoni</vt:lpstr>
      <vt:lpstr>Arial</vt:lpstr>
      <vt:lpstr>Myriad Pro</vt:lpstr>
      <vt:lpstr>Verdana</vt:lpstr>
      <vt:lpstr>20140311PresentationUWTSDTemplate</vt:lpstr>
      <vt:lpstr>LCBB4010</vt:lpstr>
      <vt:lpstr>Case Studies of Successful International Trade </vt:lpstr>
      <vt:lpstr>Activity 1: Case Studies of Successful International Trade </vt:lpstr>
      <vt:lpstr>Tasks for Next Week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2024-10-13T10:46:49Z</dcterms:modified>
</cp:coreProperties>
</file>