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7"/>
  </p:notesMasterIdLst>
  <p:sldIdLst>
    <p:sldId id="269" r:id="rId5"/>
    <p:sldId id="320" r:id="rId6"/>
    <p:sldId id="377" r:id="rId7"/>
    <p:sldId id="416" r:id="rId8"/>
    <p:sldId id="309" r:id="rId9"/>
    <p:sldId id="415" r:id="rId10"/>
    <p:sldId id="282" r:id="rId11"/>
    <p:sldId id="352" r:id="rId12"/>
    <p:sldId id="301" r:id="rId13"/>
    <p:sldId id="268" r:id="rId14"/>
    <p:sldId id="315" r:id="rId15"/>
    <p:sldId id="289" r:id="rId16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320"/>
            <p14:sldId id="377"/>
            <p14:sldId id="416"/>
            <p14:sldId id="309"/>
            <p14:sldId id="415"/>
            <p14:sldId id="282"/>
            <p14:sldId id="352"/>
            <p14:sldId id="301"/>
            <p14:sldId id="268"/>
            <p14:sldId id="315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000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B7DCE6-3FC9-4CD6-A0B3-769C3540167A}" v="3" dt="2020-09-22T09:54:34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111" autoAdjust="0"/>
    <p:restoredTop sz="94660"/>
  </p:normalViewPr>
  <p:slideViewPr>
    <p:cSldViewPr snapToGrid="0">
      <p:cViewPr>
        <p:scale>
          <a:sx n="57" d="100"/>
          <a:sy n="57" d="100"/>
        </p:scale>
        <p:origin x="67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187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E8B7DCE6-3FC9-4CD6-A0B3-769C3540167A}"/>
    <pc:docChg chg="undo custSel addSld delSld modSld sldOrd modSection">
      <pc:chgData name="James Williams" userId="c957a50b-491f-4d94-b4bc-52aca3e2340d" providerId="ADAL" clId="{E8B7DCE6-3FC9-4CD6-A0B3-769C3540167A}" dt="2020-09-22T10:01:16.309" v="66"/>
      <pc:docMkLst>
        <pc:docMk/>
      </pc:docMkLst>
      <pc:sldChg chg="ord">
        <pc:chgData name="James Williams" userId="c957a50b-491f-4d94-b4bc-52aca3e2340d" providerId="ADAL" clId="{E8B7DCE6-3FC9-4CD6-A0B3-769C3540167A}" dt="2020-09-22T10:01:16.309" v="66"/>
        <pc:sldMkLst>
          <pc:docMk/>
          <pc:sldMk cId="2744674804" sldId="268"/>
        </pc:sldMkLst>
      </pc:sldChg>
      <pc:sldChg chg="del">
        <pc:chgData name="James Williams" userId="c957a50b-491f-4d94-b4bc-52aca3e2340d" providerId="ADAL" clId="{E8B7DCE6-3FC9-4CD6-A0B3-769C3540167A}" dt="2020-09-22T09:36:31.366" v="1" actId="2696"/>
        <pc:sldMkLst>
          <pc:docMk/>
          <pc:sldMk cId="3285734299" sldId="279"/>
        </pc:sldMkLst>
      </pc:sldChg>
      <pc:sldChg chg="modSp add del mod">
        <pc:chgData name="James Williams" userId="c957a50b-491f-4d94-b4bc-52aca3e2340d" providerId="ADAL" clId="{E8B7DCE6-3FC9-4CD6-A0B3-769C3540167A}" dt="2020-09-22T09:43:11.383" v="6"/>
        <pc:sldMkLst>
          <pc:docMk/>
          <pc:sldMk cId="1871085260" sldId="281"/>
        </pc:sldMkLst>
        <pc:spChg chg="mod">
          <ac:chgData name="James Williams" userId="c957a50b-491f-4d94-b4bc-52aca3e2340d" providerId="ADAL" clId="{E8B7DCE6-3FC9-4CD6-A0B3-769C3540167A}" dt="2020-09-22T09:43:11.383" v="6"/>
          <ac:spMkLst>
            <pc:docMk/>
            <pc:sldMk cId="1871085260" sldId="281"/>
            <ac:spMk id="4" creationId="{0833C173-4216-4B13-AEB2-DD282EBE7E44}"/>
          </ac:spMkLst>
        </pc:spChg>
      </pc:sldChg>
      <pc:sldChg chg="add del">
        <pc:chgData name="James Williams" userId="c957a50b-491f-4d94-b4bc-52aca3e2340d" providerId="ADAL" clId="{E8B7DCE6-3FC9-4CD6-A0B3-769C3540167A}" dt="2020-09-22T09:43:36.449" v="7" actId="2696"/>
        <pc:sldMkLst>
          <pc:docMk/>
          <pc:sldMk cId="503530117" sldId="296"/>
        </pc:sldMkLst>
      </pc:sldChg>
      <pc:sldChg chg="add">
        <pc:chgData name="James Williams" userId="c957a50b-491f-4d94-b4bc-52aca3e2340d" providerId="ADAL" clId="{E8B7DCE6-3FC9-4CD6-A0B3-769C3540167A}" dt="2020-09-22T09:36:27.902" v="0"/>
        <pc:sldMkLst>
          <pc:docMk/>
          <pc:sldMk cId="3367023721" sldId="299"/>
        </pc:sldMkLst>
      </pc:sldChg>
      <pc:sldChg chg="modSp add mod">
        <pc:chgData name="James Williams" userId="c957a50b-491f-4d94-b4bc-52aca3e2340d" providerId="ADAL" clId="{E8B7DCE6-3FC9-4CD6-A0B3-769C3540167A}" dt="2020-09-22T09:56:00.391" v="64" actId="403"/>
        <pc:sldMkLst>
          <pc:docMk/>
          <pc:sldMk cId="755997143" sldId="300"/>
        </pc:sldMkLst>
        <pc:spChg chg="mod">
          <ac:chgData name="James Williams" userId="c957a50b-491f-4d94-b4bc-52aca3e2340d" providerId="ADAL" clId="{E8B7DCE6-3FC9-4CD6-A0B3-769C3540167A}" dt="2020-09-22T09:56:00.391" v="64" actId="403"/>
          <ac:spMkLst>
            <pc:docMk/>
            <pc:sldMk cId="755997143" sldId="300"/>
            <ac:spMk id="4" creationId="{0833C173-4216-4B13-AEB2-DD282EBE7E44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7C6A84-2A5D-40C5-8320-001C2D9C78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B8F4E9-1CFA-493E-A206-82C4BD117CB6}">
      <dgm:prSet/>
      <dgm:spPr>
        <a:solidFill>
          <a:srgbClr val="4472C4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1: A1T1 = Moodle Unit 1 Topic 1 and ideation.</a:t>
          </a:r>
          <a:endParaRPr lang="en-US" dirty="0"/>
        </a:p>
      </dgm:t>
    </dgm:pt>
    <dgm:pt modelId="{D4AC9572-A1A1-469C-8C71-C4D1995153CF}" type="parTrans" cxnId="{81EBFDC0-9A32-4FFD-847C-50922AE577A1}">
      <dgm:prSet/>
      <dgm:spPr/>
      <dgm:t>
        <a:bodyPr/>
        <a:lstStyle/>
        <a:p>
          <a:endParaRPr lang="en-US"/>
        </a:p>
      </dgm:t>
    </dgm:pt>
    <dgm:pt modelId="{6BB530BB-102B-43BF-8761-049243BC4F0C}" type="sibTrans" cxnId="{81EBFDC0-9A32-4FFD-847C-50922AE577A1}">
      <dgm:prSet/>
      <dgm:spPr/>
      <dgm:t>
        <a:bodyPr/>
        <a:lstStyle/>
        <a:p>
          <a:endParaRPr lang="en-US"/>
        </a:p>
      </dgm:t>
    </dgm:pt>
    <dgm:pt modelId="{6B00E852-18E4-421C-A379-22AB83348BC6}">
      <dgm:prSet/>
      <dgm:spPr>
        <a:solidFill>
          <a:srgbClr val="4472C4"/>
        </a:solidFill>
      </dgm:spPr>
      <dgm:t>
        <a:bodyPr/>
        <a:lstStyle/>
        <a:p>
          <a:r>
            <a:rPr lang="en-GB" b="0" i="0"/>
            <a:t>Wk 2: A1T2 = Project ideation.</a:t>
          </a:r>
          <a:endParaRPr lang="en-US"/>
        </a:p>
      </dgm:t>
    </dgm:pt>
    <dgm:pt modelId="{7C948D52-9B4D-46CD-87ED-751A33B7AEB4}" type="parTrans" cxnId="{2CE67ED5-3750-405C-8E4F-6DA9E91EFEB1}">
      <dgm:prSet/>
      <dgm:spPr/>
      <dgm:t>
        <a:bodyPr/>
        <a:lstStyle/>
        <a:p>
          <a:endParaRPr lang="en-US"/>
        </a:p>
      </dgm:t>
    </dgm:pt>
    <dgm:pt modelId="{14ED7155-322A-43CA-873D-AEA6D1C60DED}" type="sibTrans" cxnId="{2CE67ED5-3750-405C-8E4F-6DA9E91EFEB1}">
      <dgm:prSet/>
      <dgm:spPr/>
      <dgm:t>
        <a:bodyPr/>
        <a:lstStyle/>
        <a:p>
          <a:endParaRPr lang="en-US"/>
        </a:p>
      </dgm:t>
    </dgm:pt>
    <dgm:pt modelId="{06501E92-30C2-4E31-BEAF-CC7BF9951A4A}">
      <dgm:prSet/>
      <dgm:spPr>
        <a:solidFill>
          <a:srgbClr val="4472C4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3: A1T3 = Project Planning: Project Poster &amp; Chart.</a:t>
          </a:r>
          <a:endParaRPr lang="en-US" dirty="0"/>
        </a:p>
      </dgm:t>
    </dgm:pt>
    <dgm:pt modelId="{0297968F-815B-422B-9F97-930EA97B9269}" type="parTrans" cxnId="{9EA0815C-1911-4E90-93EF-EB8B6B44DFA3}">
      <dgm:prSet/>
      <dgm:spPr/>
      <dgm:t>
        <a:bodyPr/>
        <a:lstStyle/>
        <a:p>
          <a:endParaRPr lang="en-US"/>
        </a:p>
      </dgm:t>
    </dgm:pt>
    <dgm:pt modelId="{8F91C438-CE7E-4E3C-AE3B-BAFD203A7C10}" type="sibTrans" cxnId="{9EA0815C-1911-4E90-93EF-EB8B6B44DFA3}">
      <dgm:prSet/>
      <dgm:spPr/>
      <dgm:t>
        <a:bodyPr/>
        <a:lstStyle/>
        <a:p>
          <a:endParaRPr lang="en-US"/>
        </a:p>
      </dgm:t>
    </dgm:pt>
    <dgm:pt modelId="{51229B02-4C6B-4A06-B35F-EDE9C73254C3}">
      <dgm:prSet/>
      <dgm:spPr>
        <a:solidFill>
          <a:srgbClr val="FFC000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4: Assignment 1 Support and submission (14</a:t>
          </a:r>
          <a:r>
            <a:rPr lang="en-GB" b="0" i="0" baseline="30000" dirty="0"/>
            <a:t>th</a:t>
          </a:r>
          <a:r>
            <a:rPr lang="en-GB" b="0" i="0" dirty="0"/>
            <a:t> June).</a:t>
          </a:r>
          <a:endParaRPr lang="en-US" dirty="0"/>
        </a:p>
      </dgm:t>
    </dgm:pt>
    <dgm:pt modelId="{D04AB791-E551-4447-9715-CCB4192060A6}" type="parTrans" cxnId="{8CA4264B-AFC2-4123-A579-E50E61825418}">
      <dgm:prSet/>
      <dgm:spPr/>
      <dgm:t>
        <a:bodyPr/>
        <a:lstStyle/>
        <a:p>
          <a:endParaRPr lang="en-US"/>
        </a:p>
      </dgm:t>
    </dgm:pt>
    <dgm:pt modelId="{8D0E9188-0D1D-476F-92E0-6F30B910DDDE}" type="sibTrans" cxnId="{8CA4264B-AFC2-4123-A579-E50E61825418}">
      <dgm:prSet/>
      <dgm:spPr/>
      <dgm:t>
        <a:bodyPr/>
        <a:lstStyle/>
        <a:p>
          <a:endParaRPr lang="en-US"/>
        </a:p>
      </dgm:t>
    </dgm:pt>
    <dgm:pt modelId="{FA146566-20F0-479F-BE83-33BC997BA736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5: A2T1&amp;2 = Project Design work.</a:t>
          </a:r>
          <a:endParaRPr lang="en-US" dirty="0"/>
        </a:p>
      </dgm:t>
    </dgm:pt>
    <dgm:pt modelId="{01ED45BC-3DF7-438D-8EAF-CF553500B195}" type="parTrans" cxnId="{5C26FD7C-758F-430F-8E3A-6934CB952931}">
      <dgm:prSet/>
      <dgm:spPr/>
      <dgm:t>
        <a:bodyPr/>
        <a:lstStyle/>
        <a:p>
          <a:endParaRPr lang="en-US"/>
        </a:p>
      </dgm:t>
    </dgm:pt>
    <dgm:pt modelId="{806253A7-FE53-46E0-BABA-5A029CC250D5}" type="sibTrans" cxnId="{5C26FD7C-758F-430F-8E3A-6934CB952931}">
      <dgm:prSet/>
      <dgm:spPr/>
      <dgm:t>
        <a:bodyPr/>
        <a:lstStyle/>
        <a:p>
          <a:endParaRPr lang="en-US"/>
        </a:p>
      </dgm:t>
    </dgm:pt>
    <dgm:pt modelId="{F11593C8-35BC-4FCF-8CB7-962C83B96A1E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6: A2T3 = Practical work: Progress update (all) then Q&amp;A.</a:t>
          </a:r>
          <a:endParaRPr lang="en-US" dirty="0"/>
        </a:p>
      </dgm:t>
    </dgm:pt>
    <dgm:pt modelId="{4F49F8D1-2151-4F8D-976F-9F1D146F7E3E}" type="parTrans" cxnId="{AB148F02-D9B7-4B99-AFF5-D9CE30E16AB5}">
      <dgm:prSet/>
      <dgm:spPr/>
      <dgm:t>
        <a:bodyPr/>
        <a:lstStyle/>
        <a:p>
          <a:endParaRPr lang="en-US"/>
        </a:p>
      </dgm:t>
    </dgm:pt>
    <dgm:pt modelId="{D9B7634B-A45B-43A1-905C-8EA767F1795E}" type="sibTrans" cxnId="{AB148F02-D9B7-4B99-AFF5-D9CE30E16AB5}">
      <dgm:prSet/>
      <dgm:spPr/>
      <dgm:t>
        <a:bodyPr/>
        <a:lstStyle/>
        <a:p>
          <a:endParaRPr lang="en-US"/>
        </a:p>
      </dgm:t>
    </dgm:pt>
    <dgm:pt modelId="{9467F0F8-9BBB-435D-A758-A5412EA746D1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7: A2T3 = Open Source Tech &amp; Practical work.</a:t>
          </a:r>
          <a:endParaRPr lang="en-US" dirty="0"/>
        </a:p>
      </dgm:t>
    </dgm:pt>
    <dgm:pt modelId="{3FB6ED29-4F37-4DE7-BDFD-DA1C82522262}" type="parTrans" cxnId="{2F640660-E719-4462-A4B4-CBBFCEA5CC86}">
      <dgm:prSet/>
      <dgm:spPr/>
      <dgm:t>
        <a:bodyPr/>
        <a:lstStyle/>
        <a:p>
          <a:endParaRPr lang="en-US"/>
        </a:p>
      </dgm:t>
    </dgm:pt>
    <dgm:pt modelId="{9D7C8805-4396-402B-8953-D3AACABAB3A1}" type="sibTrans" cxnId="{2F640660-E719-4462-A4B4-CBBFCEA5CC86}">
      <dgm:prSet/>
      <dgm:spPr/>
      <dgm:t>
        <a:bodyPr/>
        <a:lstStyle/>
        <a:p>
          <a:endParaRPr lang="en-US"/>
        </a:p>
      </dgm:t>
    </dgm:pt>
    <dgm:pt modelId="{16B6DE4D-24E3-4750-A024-5DF4586EE8ED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8: A2T3&amp;4 = Practical work: Progress update (all) then Q&amp;A.</a:t>
          </a:r>
          <a:endParaRPr lang="en-US" dirty="0"/>
        </a:p>
      </dgm:t>
    </dgm:pt>
    <dgm:pt modelId="{43BDCEFB-64C1-4865-91AE-DC532BBE17DF}" type="parTrans" cxnId="{D22EA84D-C0E6-4830-A0A8-50F8BEA13967}">
      <dgm:prSet/>
      <dgm:spPr/>
      <dgm:t>
        <a:bodyPr/>
        <a:lstStyle/>
        <a:p>
          <a:endParaRPr lang="en-US"/>
        </a:p>
      </dgm:t>
    </dgm:pt>
    <dgm:pt modelId="{676B0DDA-B27E-4AFF-9C6E-B42A9A398ACA}" type="sibTrans" cxnId="{D22EA84D-C0E6-4830-A0A8-50F8BEA13967}">
      <dgm:prSet/>
      <dgm:spPr/>
      <dgm:t>
        <a:bodyPr/>
        <a:lstStyle/>
        <a:p>
          <a:endParaRPr lang="en-US"/>
        </a:p>
      </dgm:t>
    </dgm:pt>
    <dgm:pt modelId="{D73BE8A6-F22A-44EF-AA4F-2147AD3C665D}">
      <dgm:prSet/>
      <dgm:spPr>
        <a:solidFill>
          <a:srgbClr val="FF0000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9: Assignment 2 Support and submission (15</a:t>
          </a:r>
          <a:r>
            <a:rPr lang="en-GB" b="0" i="0" baseline="30000" dirty="0"/>
            <a:t>th</a:t>
          </a:r>
          <a:r>
            <a:rPr lang="en-GB" b="0" i="0" dirty="0"/>
            <a:t> July).</a:t>
          </a:r>
          <a:endParaRPr lang="en-US" dirty="0"/>
        </a:p>
      </dgm:t>
    </dgm:pt>
    <dgm:pt modelId="{9F1D4D26-C917-4B6E-9E23-4816AC1CCFE0}" type="parTrans" cxnId="{FFC8774D-5F3B-4932-972D-9B47977CB504}">
      <dgm:prSet/>
      <dgm:spPr/>
      <dgm:t>
        <a:bodyPr/>
        <a:lstStyle/>
        <a:p>
          <a:endParaRPr lang="en-US"/>
        </a:p>
      </dgm:t>
    </dgm:pt>
    <dgm:pt modelId="{5DBB3D97-F5F1-4F1D-9541-A76B034A5137}" type="sibTrans" cxnId="{FFC8774D-5F3B-4932-972D-9B47977CB504}">
      <dgm:prSet/>
      <dgm:spPr/>
      <dgm:t>
        <a:bodyPr/>
        <a:lstStyle/>
        <a:p>
          <a:endParaRPr lang="en-US"/>
        </a:p>
      </dgm:t>
    </dgm:pt>
    <dgm:pt modelId="{4E80DEFD-D666-4E0B-8CDA-291947AA2AD6}" type="pres">
      <dgm:prSet presAssocID="{BC7C6A84-2A5D-40C5-8320-001C2D9C7831}" presName="linear" presStyleCnt="0">
        <dgm:presLayoutVars>
          <dgm:animLvl val="lvl"/>
          <dgm:resizeHandles val="exact"/>
        </dgm:presLayoutVars>
      </dgm:prSet>
      <dgm:spPr/>
    </dgm:pt>
    <dgm:pt modelId="{CCDBD79C-A325-469B-9E03-3407CBA5412D}" type="pres">
      <dgm:prSet presAssocID="{1CB8F4E9-1CFA-493E-A206-82C4BD117CB6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533750A7-66D8-42C5-8D40-BED2F4E30F21}" type="pres">
      <dgm:prSet presAssocID="{6BB530BB-102B-43BF-8761-049243BC4F0C}" presName="spacer" presStyleCnt="0"/>
      <dgm:spPr/>
    </dgm:pt>
    <dgm:pt modelId="{693D7AA0-BAF9-4129-B59C-D1B7AEBA0120}" type="pres">
      <dgm:prSet presAssocID="{6B00E852-18E4-421C-A379-22AB83348BC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39578E5C-8D2D-4ABD-B232-8E3D6569888D}" type="pres">
      <dgm:prSet presAssocID="{14ED7155-322A-43CA-873D-AEA6D1C60DED}" presName="spacer" presStyleCnt="0"/>
      <dgm:spPr/>
    </dgm:pt>
    <dgm:pt modelId="{2D4B1C51-9C89-4208-9F44-4D21B6BC49A3}" type="pres">
      <dgm:prSet presAssocID="{06501E92-30C2-4E31-BEAF-CC7BF9951A4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ECC39520-E509-4FB6-8355-7A1DB1DB3639}" type="pres">
      <dgm:prSet presAssocID="{8F91C438-CE7E-4E3C-AE3B-BAFD203A7C10}" presName="spacer" presStyleCnt="0"/>
      <dgm:spPr/>
    </dgm:pt>
    <dgm:pt modelId="{B0C5C211-055E-401E-8DF7-F832199B7D06}" type="pres">
      <dgm:prSet presAssocID="{51229B02-4C6B-4A06-B35F-EDE9C73254C3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6547DCFB-26F0-4430-AF56-E7BE5BC1E5D7}" type="pres">
      <dgm:prSet presAssocID="{8D0E9188-0D1D-476F-92E0-6F30B910DDDE}" presName="spacer" presStyleCnt="0"/>
      <dgm:spPr/>
    </dgm:pt>
    <dgm:pt modelId="{3DBB436A-992D-4D58-AE5C-D1F04376C143}" type="pres">
      <dgm:prSet presAssocID="{FA146566-20F0-479F-BE83-33BC997BA736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94B19D73-AF94-423D-B146-2E58D5583DD7}" type="pres">
      <dgm:prSet presAssocID="{806253A7-FE53-46E0-BABA-5A029CC250D5}" presName="spacer" presStyleCnt="0"/>
      <dgm:spPr/>
    </dgm:pt>
    <dgm:pt modelId="{6A553C07-9A04-48AA-BF37-4E49FE6E3B08}" type="pres">
      <dgm:prSet presAssocID="{F11593C8-35BC-4FCF-8CB7-962C83B96A1E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08A561AF-F44F-4852-B5D4-BA25339F3A6F}" type="pres">
      <dgm:prSet presAssocID="{D9B7634B-A45B-43A1-905C-8EA767F1795E}" presName="spacer" presStyleCnt="0"/>
      <dgm:spPr/>
    </dgm:pt>
    <dgm:pt modelId="{617A8398-5129-4218-9183-D72E1FE57AEC}" type="pres">
      <dgm:prSet presAssocID="{9467F0F8-9BBB-435D-A758-A5412EA746D1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C465F314-D9C6-4AF8-9687-9CE4429CFF95}" type="pres">
      <dgm:prSet presAssocID="{9D7C8805-4396-402B-8953-D3AACABAB3A1}" presName="spacer" presStyleCnt="0"/>
      <dgm:spPr/>
    </dgm:pt>
    <dgm:pt modelId="{80987124-1AAF-4559-A6C6-B1DBEA33679E}" type="pres">
      <dgm:prSet presAssocID="{16B6DE4D-24E3-4750-A024-5DF4586EE8ED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7AE73493-6719-4FDA-8018-CFD4BF8D47B1}" type="pres">
      <dgm:prSet presAssocID="{676B0DDA-B27E-4AFF-9C6E-B42A9A398ACA}" presName="spacer" presStyleCnt="0"/>
      <dgm:spPr/>
    </dgm:pt>
    <dgm:pt modelId="{9EB02EB7-8EF7-4EAC-B03E-F0FAB5961C7E}" type="pres">
      <dgm:prSet presAssocID="{D73BE8A6-F22A-44EF-AA4F-2147AD3C665D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AB148F02-D9B7-4B99-AFF5-D9CE30E16AB5}" srcId="{BC7C6A84-2A5D-40C5-8320-001C2D9C7831}" destId="{F11593C8-35BC-4FCF-8CB7-962C83B96A1E}" srcOrd="5" destOrd="0" parTransId="{4F49F8D1-2151-4F8D-976F-9F1D146F7E3E}" sibTransId="{D9B7634B-A45B-43A1-905C-8EA767F1795E}"/>
    <dgm:cxn modelId="{0570570C-E8FB-4A22-93FA-CEEBF7277F9C}" type="presOf" srcId="{BC7C6A84-2A5D-40C5-8320-001C2D9C7831}" destId="{4E80DEFD-D666-4E0B-8CDA-291947AA2AD6}" srcOrd="0" destOrd="0" presId="urn:microsoft.com/office/officeart/2005/8/layout/vList2"/>
    <dgm:cxn modelId="{678ABE27-128E-4264-816C-93CCCFF3BC75}" type="presOf" srcId="{FA146566-20F0-479F-BE83-33BC997BA736}" destId="{3DBB436A-992D-4D58-AE5C-D1F04376C143}" srcOrd="0" destOrd="0" presId="urn:microsoft.com/office/officeart/2005/8/layout/vList2"/>
    <dgm:cxn modelId="{A64C0228-857F-4C74-8676-2B6AECD3DDC3}" type="presOf" srcId="{16B6DE4D-24E3-4750-A024-5DF4586EE8ED}" destId="{80987124-1AAF-4559-A6C6-B1DBEA33679E}" srcOrd="0" destOrd="0" presId="urn:microsoft.com/office/officeart/2005/8/layout/vList2"/>
    <dgm:cxn modelId="{08AA9F28-649F-4C9D-B441-C610998BAF12}" type="presOf" srcId="{D73BE8A6-F22A-44EF-AA4F-2147AD3C665D}" destId="{9EB02EB7-8EF7-4EAC-B03E-F0FAB5961C7E}" srcOrd="0" destOrd="0" presId="urn:microsoft.com/office/officeart/2005/8/layout/vList2"/>
    <dgm:cxn modelId="{954AD637-31D1-4FD0-A7CD-479A04D2BC83}" type="presOf" srcId="{1CB8F4E9-1CFA-493E-A206-82C4BD117CB6}" destId="{CCDBD79C-A325-469B-9E03-3407CBA5412D}" srcOrd="0" destOrd="0" presId="urn:microsoft.com/office/officeart/2005/8/layout/vList2"/>
    <dgm:cxn modelId="{9C3E3F38-62D3-4FD2-97B2-58F574BA9839}" type="presOf" srcId="{51229B02-4C6B-4A06-B35F-EDE9C73254C3}" destId="{B0C5C211-055E-401E-8DF7-F832199B7D06}" srcOrd="0" destOrd="0" presId="urn:microsoft.com/office/officeart/2005/8/layout/vList2"/>
    <dgm:cxn modelId="{1A851D3C-B457-46D7-9676-37D31A540E91}" type="presOf" srcId="{F11593C8-35BC-4FCF-8CB7-962C83B96A1E}" destId="{6A553C07-9A04-48AA-BF37-4E49FE6E3B08}" srcOrd="0" destOrd="0" presId="urn:microsoft.com/office/officeart/2005/8/layout/vList2"/>
    <dgm:cxn modelId="{9EA0815C-1911-4E90-93EF-EB8B6B44DFA3}" srcId="{BC7C6A84-2A5D-40C5-8320-001C2D9C7831}" destId="{06501E92-30C2-4E31-BEAF-CC7BF9951A4A}" srcOrd="2" destOrd="0" parTransId="{0297968F-815B-422B-9F97-930EA97B9269}" sibTransId="{8F91C438-CE7E-4E3C-AE3B-BAFD203A7C10}"/>
    <dgm:cxn modelId="{2F640660-E719-4462-A4B4-CBBFCEA5CC86}" srcId="{BC7C6A84-2A5D-40C5-8320-001C2D9C7831}" destId="{9467F0F8-9BBB-435D-A758-A5412EA746D1}" srcOrd="6" destOrd="0" parTransId="{3FB6ED29-4F37-4DE7-BDFD-DA1C82522262}" sibTransId="{9D7C8805-4396-402B-8953-D3AACABAB3A1}"/>
    <dgm:cxn modelId="{8CA4264B-AFC2-4123-A579-E50E61825418}" srcId="{BC7C6A84-2A5D-40C5-8320-001C2D9C7831}" destId="{51229B02-4C6B-4A06-B35F-EDE9C73254C3}" srcOrd="3" destOrd="0" parTransId="{D04AB791-E551-4447-9715-CCB4192060A6}" sibTransId="{8D0E9188-0D1D-476F-92E0-6F30B910DDDE}"/>
    <dgm:cxn modelId="{D2F8466C-292A-46D1-BA02-C8540BD62BD7}" type="presOf" srcId="{06501E92-30C2-4E31-BEAF-CC7BF9951A4A}" destId="{2D4B1C51-9C89-4208-9F44-4D21B6BC49A3}" srcOrd="0" destOrd="0" presId="urn:microsoft.com/office/officeart/2005/8/layout/vList2"/>
    <dgm:cxn modelId="{FFC8774D-5F3B-4932-972D-9B47977CB504}" srcId="{BC7C6A84-2A5D-40C5-8320-001C2D9C7831}" destId="{D73BE8A6-F22A-44EF-AA4F-2147AD3C665D}" srcOrd="8" destOrd="0" parTransId="{9F1D4D26-C917-4B6E-9E23-4816AC1CCFE0}" sibTransId="{5DBB3D97-F5F1-4F1D-9541-A76B034A5137}"/>
    <dgm:cxn modelId="{D22EA84D-C0E6-4830-A0A8-50F8BEA13967}" srcId="{BC7C6A84-2A5D-40C5-8320-001C2D9C7831}" destId="{16B6DE4D-24E3-4750-A024-5DF4586EE8ED}" srcOrd="7" destOrd="0" parTransId="{43BDCEFB-64C1-4865-91AE-DC532BBE17DF}" sibTransId="{676B0DDA-B27E-4AFF-9C6E-B42A9A398ACA}"/>
    <dgm:cxn modelId="{5C26FD7C-758F-430F-8E3A-6934CB952931}" srcId="{BC7C6A84-2A5D-40C5-8320-001C2D9C7831}" destId="{FA146566-20F0-479F-BE83-33BC997BA736}" srcOrd="4" destOrd="0" parTransId="{01ED45BC-3DF7-438D-8EAF-CF553500B195}" sibTransId="{806253A7-FE53-46E0-BABA-5A029CC250D5}"/>
    <dgm:cxn modelId="{3186C5A7-4CCC-43F0-B08D-B1F0087A4D22}" type="presOf" srcId="{6B00E852-18E4-421C-A379-22AB83348BC6}" destId="{693D7AA0-BAF9-4129-B59C-D1B7AEBA0120}" srcOrd="0" destOrd="0" presId="urn:microsoft.com/office/officeart/2005/8/layout/vList2"/>
    <dgm:cxn modelId="{F83CC5C0-755D-4EE0-A2DF-A3640981D893}" type="presOf" srcId="{9467F0F8-9BBB-435D-A758-A5412EA746D1}" destId="{617A8398-5129-4218-9183-D72E1FE57AEC}" srcOrd="0" destOrd="0" presId="urn:microsoft.com/office/officeart/2005/8/layout/vList2"/>
    <dgm:cxn modelId="{81EBFDC0-9A32-4FFD-847C-50922AE577A1}" srcId="{BC7C6A84-2A5D-40C5-8320-001C2D9C7831}" destId="{1CB8F4E9-1CFA-493E-A206-82C4BD117CB6}" srcOrd="0" destOrd="0" parTransId="{D4AC9572-A1A1-469C-8C71-C4D1995153CF}" sibTransId="{6BB530BB-102B-43BF-8761-049243BC4F0C}"/>
    <dgm:cxn modelId="{2CE67ED5-3750-405C-8E4F-6DA9E91EFEB1}" srcId="{BC7C6A84-2A5D-40C5-8320-001C2D9C7831}" destId="{6B00E852-18E4-421C-A379-22AB83348BC6}" srcOrd="1" destOrd="0" parTransId="{7C948D52-9B4D-46CD-87ED-751A33B7AEB4}" sibTransId="{14ED7155-322A-43CA-873D-AEA6D1C60DED}"/>
    <dgm:cxn modelId="{8721D7F6-DE2A-453A-A6F8-EC3E00543EDC}" type="presParOf" srcId="{4E80DEFD-D666-4E0B-8CDA-291947AA2AD6}" destId="{CCDBD79C-A325-469B-9E03-3407CBA5412D}" srcOrd="0" destOrd="0" presId="urn:microsoft.com/office/officeart/2005/8/layout/vList2"/>
    <dgm:cxn modelId="{B104D675-8367-4CFD-B9BA-0E91B5AFAC22}" type="presParOf" srcId="{4E80DEFD-D666-4E0B-8CDA-291947AA2AD6}" destId="{533750A7-66D8-42C5-8D40-BED2F4E30F21}" srcOrd="1" destOrd="0" presId="urn:microsoft.com/office/officeart/2005/8/layout/vList2"/>
    <dgm:cxn modelId="{52839DB0-4EDD-4978-908F-18D9AEB9C119}" type="presParOf" srcId="{4E80DEFD-D666-4E0B-8CDA-291947AA2AD6}" destId="{693D7AA0-BAF9-4129-B59C-D1B7AEBA0120}" srcOrd="2" destOrd="0" presId="urn:microsoft.com/office/officeart/2005/8/layout/vList2"/>
    <dgm:cxn modelId="{F1D0AF4F-5216-4B21-9563-303CBE07B298}" type="presParOf" srcId="{4E80DEFD-D666-4E0B-8CDA-291947AA2AD6}" destId="{39578E5C-8D2D-4ABD-B232-8E3D6569888D}" srcOrd="3" destOrd="0" presId="urn:microsoft.com/office/officeart/2005/8/layout/vList2"/>
    <dgm:cxn modelId="{6A5A11E0-9310-43A7-A35E-D457650FD5B8}" type="presParOf" srcId="{4E80DEFD-D666-4E0B-8CDA-291947AA2AD6}" destId="{2D4B1C51-9C89-4208-9F44-4D21B6BC49A3}" srcOrd="4" destOrd="0" presId="urn:microsoft.com/office/officeart/2005/8/layout/vList2"/>
    <dgm:cxn modelId="{DE76D617-5E52-4200-86F9-BB35C03871FE}" type="presParOf" srcId="{4E80DEFD-D666-4E0B-8CDA-291947AA2AD6}" destId="{ECC39520-E509-4FB6-8355-7A1DB1DB3639}" srcOrd="5" destOrd="0" presId="urn:microsoft.com/office/officeart/2005/8/layout/vList2"/>
    <dgm:cxn modelId="{9E8987B1-E093-4BE2-807D-B0D222B8A033}" type="presParOf" srcId="{4E80DEFD-D666-4E0B-8CDA-291947AA2AD6}" destId="{B0C5C211-055E-401E-8DF7-F832199B7D06}" srcOrd="6" destOrd="0" presId="urn:microsoft.com/office/officeart/2005/8/layout/vList2"/>
    <dgm:cxn modelId="{DA2358A7-E714-4FC3-93E1-3F4507920A15}" type="presParOf" srcId="{4E80DEFD-D666-4E0B-8CDA-291947AA2AD6}" destId="{6547DCFB-26F0-4430-AF56-E7BE5BC1E5D7}" srcOrd="7" destOrd="0" presId="urn:microsoft.com/office/officeart/2005/8/layout/vList2"/>
    <dgm:cxn modelId="{C15FB195-48BD-44DA-B491-408BA0C55EAC}" type="presParOf" srcId="{4E80DEFD-D666-4E0B-8CDA-291947AA2AD6}" destId="{3DBB436A-992D-4D58-AE5C-D1F04376C143}" srcOrd="8" destOrd="0" presId="urn:microsoft.com/office/officeart/2005/8/layout/vList2"/>
    <dgm:cxn modelId="{376562E0-2A6C-4B4D-9754-F1F9B14A06EA}" type="presParOf" srcId="{4E80DEFD-D666-4E0B-8CDA-291947AA2AD6}" destId="{94B19D73-AF94-423D-B146-2E58D5583DD7}" srcOrd="9" destOrd="0" presId="urn:microsoft.com/office/officeart/2005/8/layout/vList2"/>
    <dgm:cxn modelId="{6CEE2159-DD52-4354-95AE-F73996E646E2}" type="presParOf" srcId="{4E80DEFD-D666-4E0B-8CDA-291947AA2AD6}" destId="{6A553C07-9A04-48AA-BF37-4E49FE6E3B08}" srcOrd="10" destOrd="0" presId="urn:microsoft.com/office/officeart/2005/8/layout/vList2"/>
    <dgm:cxn modelId="{C263DE8B-2AF9-4FF7-BA51-F57FCE232F8D}" type="presParOf" srcId="{4E80DEFD-D666-4E0B-8CDA-291947AA2AD6}" destId="{08A561AF-F44F-4852-B5D4-BA25339F3A6F}" srcOrd="11" destOrd="0" presId="urn:microsoft.com/office/officeart/2005/8/layout/vList2"/>
    <dgm:cxn modelId="{D01EF9D2-407D-4F14-AD7F-8B30C43CBFCF}" type="presParOf" srcId="{4E80DEFD-D666-4E0B-8CDA-291947AA2AD6}" destId="{617A8398-5129-4218-9183-D72E1FE57AEC}" srcOrd="12" destOrd="0" presId="urn:microsoft.com/office/officeart/2005/8/layout/vList2"/>
    <dgm:cxn modelId="{FD8A393C-E89B-4CA4-909F-0D4A5EE7F128}" type="presParOf" srcId="{4E80DEFD-D666-4E0B-8CDA-291947AA2AD6}" destId="{C465F314-D9C6-4AF8-9687-9CE4429CFF95}" srcOrd="13" destOrd="0" presId="urn:microsoft.com/office/officeart/2005/8/layout/vList2"/>
    <dgm:cxn modelId="{132DB0EE-826F-42F1-9A5D-06F85A308D72}" type="presParOf" srcId="{4E80DEFD-D666-4E0B-8CDA-291947AA2AD6}" destId="{80987124-1AAF-4559-A6C6-B1DBEA33679E}" srcOrd="14" destOrd="0" presId="urn:microsoft.com/office/officeart/2005/8/layout/vList2"/>
    <dgm:cxn modelId="{C90696BB-ABA5-4A0A-B267-DE2A9958F137}" type="presParOf" srcId="{4E80DEFD-D666-4E0B-8CDA-291947AA2AD6}" destId="{7AE73493-6719-4FDA-8018-CFD4BF8D47B1}" srcOrd="15" destOrd="0" presId="urn:microsoft.com/office/officeart/2005/8/layout/vList2"/>
    <dgm:cxn modelId="{A78A4F18-65B5-4A40-A957-9F15276F54F7}" type="presParOf" srcId="{4E80DEFD-D666-4E0B-8CDA-291947AA2AD6}" destId="{9EB02EB7-8EF7-4EAC-B03E-F0FAB5961C7E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49B6CC3-9085-4252-9C11-C09AA4677C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Tutor: Open and share.</a:t>
          </a:r>
          <a:endParaRPr lang="en-US" dirty="0"/>
        </a:p>
      </dgm:t>
    </dgm:pt>
    <dgm:pt modelId="{EB6F4414-5054-4940-90D4-3C4726F37305}" type="parTrans" cxnId="{295B8446-B0A4-49A3-AE49-F4C76DA68DFF}">
      <dgm:prSet/>
      <dgm:spPr/>
      <dgm:t>
        <a:bodyPr/>
        <a:lstStyle/>
        <a:p>
          <a:endParaRPr lang="en-US"/>
        </a:p>
      </dgm:t>
    </dgm:pt>
    <dgm:pt modelId="{F23143D5-29E4-4F05-9838-D024E28C6198}" type="sibTrans" cxnId="{295B8446-B0A4-49A3-AE49-F4C76DA68DFF}">
      <dgm:prSet/>
      <dgm:spPr/>
      <dgm:t>
        <a:bodyPr/>
        <a:lstStyle/>
        <a:p>
          <a:endParaRPr lang="en-US"/>
        </a:p>
      </dgm:t>
    </dgm:pt>
    <dgm:pt modelId="{6FE3DBE4-A099-40BA-98C4-0A22BEB08E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Note: Assignment  Submission template available to download from Moodle.</a:t>
          </a:r>
          <a:endParaRPr lang="en-US" sz="2000" dirty="0"/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63AA8BB2-0277-4BB0-832F-7C07FBD07C43}" type="pres">
      <dgm:prSet presAssocID="{549B6CC3-9085-4252-9C11-C09AA4677C47}" presName="compNode" presStyleCnt="0"/>
      <dgm:spPr/>
    </dgm:pt>
    <dgm:pt modelId="{D5533840-5419-4D0B-8DFE-7262C770ABD1}" type="pres">
      <dgm:prSet presAssocID="{549B6CC3-9085-4252-9C11-C09AA4677C47}" presName="bgRect" presStyleLbl="bgShp" presStyleIdx="0" presStyleCnt="2"/>
      <dgm:spPr/>
    </dgm:pt>
    <dgm:pt modelId="{5C7161E6-D357-47E1-BDDC-064EFDB821F7}" type="pres">
      <dgm:prSet presAssocID="{549B6CC3-9085-4252-9C11-C09AA4677C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D90EF92-2F15-4306-842B-B1D3CECE9A36}" type="pres">
      <dgm:prSet presAssocID="{549B6CC3-9085-4252-9C11-C09AA4677C47}" presName="spaceRect" presStyleCnt="0"/>
      <dgm:spPr/>
    </dgm:pt>
    <dgm:pt modelId="{D3E0625A-BEC9-45D3-9666-4E1F76D9D949}" type="pres">
      <dgm:prSet presAssocID="{549B6CC3-9085-4252-9C11-C09AA4677C47}" presName="parTx" presStyleLbl="revTx" presStyleIdx="0" presStyleCnt="2">
        <dgm:presLayoutVars>
          <dgm:chMax val="0"/>
          <dgm:chPref val="0"/>
        </dgm:presLayoutVars>
      </dgm:prSet>
      <dgm:spPr/>
    </dgm:pt>
    <dgm:pt modelId="{6684C30F-5688-487D-89EE-94AD60E451D8}" type="pres">
      <dgm:prSet presAssocID="{F23143D5-29E4-4F05-9838-D024E28C6198}" presName="sibTrans" presStyleCnt="0"/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1" presStyleCnt="2"/>
      <dgm:spPr>
        <a:solidFill>
          <a:schemeClr val="accent1">
            <a:lumMod val="40000"/>
            <a:lumOff val="60000"/>
          </a:schemeClr>
        </a:solidFill>
      </dgm:spPr>
    </dgm:pt>
    <dgm:pt modelId="{250B75B8-3524-439A-B57E-B27739EBB1AB}" type="pres">
      <dgm:prSet presAssocID="{6FE3DBE4-A099-40BA-98C4-0A22BEB08E7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E7E4802-C47E-4573-AB35-28D8ABED32BD}" type="presOf" srcId="{549B6CC3-9085-4252-9C11-C09AA4677C47}" destId="{D3E0625A-BEC9-45D3-9666-4E1F76D9D949}" srcOrd="0" destOrd="0" presId="urn:microsoft.com/office/officeart/2018/2/layout/IconVerticalSolidList"/>
    <dgm:cxn modelId="{D313310A-D9BE-4252-A3B4-6B4D96A69A2C}" type="presOf" srcId="{6FE3DBE4-A099-40BA-98C4-0A22BEB08E79}" destId="{1D700137-5306-4CA9-A2E7-0EA2F043329E}" srcOrd="0" destOrd="0" presId="urn:microsoft.com/office/officeart/2018/2/layout/IconVerticalSolidList"/>
    <dgm:cxn modelId="{0B5CB728-F6DF-4F14-AE21-3DBBD41ACB3E}" type="presOf" srcId="{73D35838-1D43-4388-9B25-ED4CD7CA1FE6}" destId="{168677C7-6A82-44A5-93BF-8218C11D1488}" srcOrd="0" destOrd="0" presId="urn:microsoft.com/office/officeart/2018/2/layout/IconVerticalSolidList"/>
    <dgm:cxn modelId="{82EA8F2F-25F9-446C-A4D2-BCA8E895E840}" srcId="{73D35838-1D43-4388-9B25-ED4CD7CA1FE6}" destId="{6FE3DBE4-A099-40BA-98C4-0A22BEB08E79}" srcOrd="1" destOrd="0" parTransId="{2DFC1172-77A0-49E4-846A-987C3F8C21DE}" sibTransId="{32C078C2-D499-4234-A21D-3FD8EC847F82}"/>
    <dgm:cxn modelId="{295B8446-B0A4-49A3-AE49-F4C76DA68DFF}" srcId="{73D35838-1D43-4388-9B25-ED4CD7CA1FE6}" destId="{549B6CC3-9085-4252-9C11-C09AA4677C47}" srcOrd="0" destOrd="0" parTransId="{EB6F4414-5054-4940-90D4-3C4726F37305}" sibTransId="{F23143D5-29E4-4F05-9838-D024E28C6198}"/>
    <dgm:cxn modelId="{87F963B9-685A-4B4E-AB0F-CA3933102DE0}" type="presParOf" srcId="{168677C7-6A82-44A5-93BF-8218C11D1488}" destId="{63AA8BB2-0277-4BB0-832F-7C07FBD07C43}" srcOrd="0" destOrd="0" presId="urn:microsoft.com/office/officeart/2018/2/layout/IconVerticalSolidList"/>
    <dgm:cxn modelId="{A519BAC7-2D58-44B4-933D-7354FA1C77B9}" type="presParOf" srcId="{63AA8BB2-0277-4BB0-832F-7C07FBD07C43}" destId="{D5533840-5419-4D0B-8DFE-7262C770ABD1}" srcOrd="0" destOrd="0" presId="urn:microsoft.com/office/officeart/2018/2/layout/IconVerticalSolidList"/>
    <dgm:cxn modelId="{4E82EDCE-0E5D-41B4-AC38-CCD17611BC1E}" type="presParOf" srcId="{63AA8BB2-0277-4BB0-832F-7C07FBD07C43}" destId="{5C7161E6-D357-47E1-BDDC-064EFDB821F7}" srcOrd="1" destOrd="0" presId="urn:microsoft.com/office/officeart/2018/2/layout/IconVerticalSolidList"/>
    <dgm:cxn modelId="{00907498-9EF6-4ACE-9609-E1D1DC008A52}" type="presParOf" srcId="{63AA8BB2-0277-4BB0-832F-7C07FBD07C43}" destId="{9D90EF92-2F15-4306-842B-B1D3CECE9A36}" srcOrd="2" destOrd="0" presId="urn:microsoft.com/office/officeart/2018/2/layout/IconVerticalSolidList"/>
    <dgm:cxn modelId="{9264A2B3-3FB3-4233-A08E-474055A0CE5A}" type="presParOf" srcId="{63AA8BB2-0277-4BB0-832F-7C07FBD07C43}" destId="{D3E0625A-BEC9-45D3-9666-4E1F76D9D949}" srcOrd="3" destOrd="0" presId="urn:microsoft.com/office/officeart/2018/2/layout/IconVerticalSolidList"/>
    <dgm:cxn modelId="{C49148B2-6BD9-4C7E-857B-A8D5E0E30C56}" type="presParOf" srcId="{168677C7-6A82-44A5-93BF-8218C11D1488}" destId="{6684C30F-5688-487D-89EE-94AD60E451D8}" srcOrd="1" destOrd="0" presId="urn:microsoft.com/office/officeart/2018/2/layout/IconVerticalSolidList"/>
    <dgm:cxn modelId="{DFF6ADFC-709D-4491-95C3-B821DD9BDE8B}" type="presParOf" srcId="{168677C7-6A82-44A5-93BF-8218C11D1488}" destId="{5C484AA4-395A-485B-BAEB-54E3DF4CEA8C}" srcOrd="2" destOrd="0" presId="urn:microsoft.com/office/officeart/2018/2/layout/IconVerticalSolidList"/>
    <dgm:cxn modelId="{84D4A93D-9CAC-45BF-B570-4747BCCC8E80}" type="presParOf" srcId="{5C484AA4-395A-485B-BAEB-54E3DF4CEA8C}" destId="{BB5CC809-EFD1-4038-B92B-336CE21B3BD2}" srcOrd="0" destOrd="0" presId="urn:microsoft.com/office/officeart/2018/2/layout/IconVerticalSolidList"/>
    <dgm:cxn modelId="{6DE0D1A5-9C3D-4952-B107-64B796A6577D}" type="presParOf" srcId="{5C484AA4-395A-485B-BAEB-54E3DF4CEA8C}" destId="{250B75B8-3524-439A-B57E-B27739EBB1AB}" srcOrd="1" destOrd="0" presId="urn:microsoft.com/office/officeart/2018/2/layout/IconVerticalSolidList"/>
    <dgm:cxn modelId="{A4EB9EC6-88DD-4AD7-A592-A1DD90E5672F}" type="presParOf" srcId="{5C484AA4-395A-485B-BAEB-54E3DF4CEA8C}" destId="{1A3ADD86-9D4E-42DC-98A5-12D6C385227F}" srcOrd="2" destOrd="0" presId="urn:microsoft.com/office/officeart/2018/2/layout/IconVerticalSolidList"/>
    <dgm:cxn modelId="{F6E4CD9F-94AB-4BF5-A857-0DCAF70FB3E3}" type="presParOf" srcId="{5C484AA4-395A-485B-BAEB-54E3DF4CEA8C}" destId="{1D700137-5306-4CA9-A2E7-0EA2F04332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BD79C-A325-469B-9E03-3407CBA5412D}">
      <dsp:nvSpPr>
        <dsp:cNvPr id="0" name=""/>
        <dsp:cNvSpPr/>
      </dsp:nvSpPr>
      <dsp:spPr>
        <a:xfrm>
          <a:off x="0" y="45401"/>
          <a:ext cx="8004735" cy="551655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1: A1T1 = Moodle Unit 1 Topic 1 and ideation.</a:t>
          </a:r>
          <a:endParaRPr lang="en-US" sz="2300" kern="1200" dirty="0"/>
        </a:p>
      </dsp:txBody>
      <dsp:txXfrm>
        <a:off x="26930" y="72331"/>
        <a:ext cx="7950875" cy="497795"/>
      </dsp:txXfrm>
    </dsp:sp>
    <dsp:sp modelId="{693D7AA0-BAF9-4129-B59C-D1B7AEBA0120}">
      <dsp:nvSpPr>
        <dsp:cNvPr id="0" name=""/>
        <dsp:cNvSpPr/>
      </dsp:nvSpPr>
      <dsp:spPr>
        <a:xfrm>
          <a:off x="0" y="663296"/>
          <a:ext cx="8004735" cy="551655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Wk 2: A1T2 = Project ideation.</a:t>
          </a:r>
          <a:endParaRPr lang="en-US" sz="2300" kern="1200"/>
        </a:p>
      </dsp:txBody>
      <dsp:txXfrm>
        <a:off x="26930" y="690226"/>
        <a:ext cx="7950875" cy="497795"/>
      </dsp:txXfrm>
    </dsp:sp>
    <dsp:sp modelId="{2D4B1C51-9C89-4208-9F44-4D21B6BC49A3}">
      <dsp:nvSpPr>
        <dsp:cNvPr id="0" name=""/>
        <dsp:cNvSpPr/>
      </dsp:nvSpPr>
      <dsp:spPr>
        <a:xfrm>
          <a:off x="0" y="1281191"/>
          <a:ext cx="8004735" cy="551655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3: A1T3 = Project Planning: Project Poster &amp; Chart.</a:t>
          </a:r>
          <a:endParaRPr lang="en-US" sz="2300" kern="1200" dirty="0"/>
        </a:p>
      </dsp:txBody>
      <dsp:txXfrm>
        <a:off x="26930" y="1308121"/>
        <a:ext cx="7950875" cy="497795"/>
      </dsp:txXfrm>
    </dsp:sp>
    <dsp:sp modelId="{B0C5C211-055E-401E-8DF7-F832199B7D06}">
      <dsp:nvSpPr>
        <dsp:cNvPr id="0" name=""/>
        <dsp:cNvSpPr/>
      </dsp:nvSpPr>
      <dsp:spPr>
        <a:xfrm>
          <a:off x="0" y="1899087"/>
          <a:ext cx="8004735" cy="551655"/>
        </a:xfrm>
        <a:prstGeom prst="round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4: Assignment 1 Support and submission (14</a:t>
          </a:r>
          <a:r>
            <a:rPr lang="en-GB" sz="2300" b="0" i="0" kern="1200" baseline="30000" dirty="0"/>
            <a:t>th</a:t>
          </a:r>
          <a:r>
            <a:rPr lang="en-GB" sz="2300" b="0" i="0" kern="1200" dirty="0"/>
            <a:t> June).</a:t>
          </a:r>
          <a:endParaRPr lang="en-US" sz="2300" kern="1200" dirty="0"/>
        </a:p>
      </dsp:txBody>
      <dsp:txXfrm>
        <a:off x="26930" y="1926017"/>
        <a:ext cx="7950875" cy="497795"/>
      </dsp:txXfrm>
    </dsp:sp>
    <dsp:sp modelId="{3DBB436A-992D-4D58-AE5C-D1F04376C143}">
      <dsp:nvSpPr>
        <dsp:cNvPr id="0" name=""/>
        <dsp:cNvSpPr/>
      </dsp:nvSpPr>
      <dsp:spPr>
        <a:xfrm>
          <a:off x="0" y="2516982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5: A2T1&amp;2 = Project Design work.</a:t>
          </a:r>
          <a:endParaRPr lang="en-US" sz="2300" kern="1200" dirty="0"/>
        </a:p>
      </dsp:txBody>
      <dsp:txXfrm>
        <a:off x="26930" y="2543912"/>
        <a:ext cx="7950875" cy="497795"/>
      </dsp:txXfrm>
    </dsp:sp>
    <dsp:sp modelId="{6A553C07-9A04-48AA-BF37-4E49FE6E3B08}">
      <dsp:nvSpPr>
        <dsp:cNvPr id="0" name=""/>
        <dsp:cNvSpPr/>
      </dsp:nvSpPr>
      <dsp:spPr>
        <a:xfrm>
          <a:off x="0" y="3134877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6: A2T3 = Practical work: Progress update (all) then Q&amp;A.</a:t>
          </a:r>
          <a:endParaRPr lang="en-US" sz="2300" kern="1200" dirty="0"/>
        </a:p>
      </dsp:txBody>
      <dsp:txXfrm>
        <a:off x="26930" y="3161807"/>
        <a:ext cx="7950875" cy="497795"/>
      </dsp:txXfrm>
    </dsp:sp>
    <dsp:sp modelId="{617A8398-5129-4218-9183-D72E1FE57AEC}">
      <dsp:nvSpPr>
        <dsp:cNvPr id="0" name=""/>
        <dsp:cNvSpPr/>
      </dsp:nvSpPr>
      <dsp:spPr>
        <a:xfrm>
          <a:off x="0" y="3752772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7: A2T3 = Open Source Tech &amp; Practical work.</a:t>
          </a:r>
          <a:endParaRPr lang="en-US" sz="2300" kern="1200" dirty="0"/>
        </a:p>
      </dsp:txBody>
      <dsp:txXfrm>
        <a:off x="26930" y="3779702"/>
        <a:ext cx="7950875" cy="497795"/>
      </dsp:txXfrm>
    </dsp:sp>
    <dsp:sp modelId="{80987124-1AAF-4559-A6C6-B1DBEA33679E}">
      <dsp:nvSpPr>
        <dsp:cNvPr id="0" name=""/>
        <dsp:cNvSpPr/>
      </dsp:nvSpPr>
      <dsp:spPr>
        <a:xfrm>
          <a:off x="0" y="4370667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8: A2T3&amp;4 = Practical work: Progress update (all) then Q&amp;A.</a:t>
          </a:r>
          <a:endParaRPr lang="en-US" sz="2300" kern="1200" dirty="0"/>
        </a:p>
      </dsp:txBody>
      <dsp:txXfrm>
        <a:off x="26930" y="4397597"/>
        <a:ext cx="7950875" cy="497795"/>
      </dsp:txXfrm>
    </dsp:sp>
    <dsp:sp modelId="{9EB02EB7-8EF7-4EAC-B03E-F0FAB5961C7E}">
      <dsp:nvSpPr>
        <dsp:cNvPr id="0" name=""/>
        <dsp:cNvSpPr/>
      </dsp:nvSpPr>
      <dsp:spPr>
        <a:xfrm>
          <a:off x="0" y="4988562"/>
          <a:ext cx="8004735" cy="551655"/>
        </a:xfrm>
        <a:prstGeom prst="roundRect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9: Assignment 2 Support and submission (15</a:t>
          </a:r>
          <a:r>
            <a:rPr lang="en-GB" sz="2300" b="0" i="0" kern="1200" baseline="30000" dirty="0"/>
            <a:t>th</a:t>
          </a:r>
          <a:r>
            <a:rPr lang="en-GB" sz="2300" b="0" i="0" kern="1200" dirty="0"/>
            <a:t> July).</a:t>
          </a:r>
          <a:endParaRPr lang="en-US" sz="2300" kern="1200" dirty="0"/>
        </a:p>
      </dsp:txBody>
      <dsp:txXfrm>
        <a:off x="26930" y="5015492"/>
        <a:ext cx="7950875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33840-5419-4D0B-8DFE-7262C770ABD1}">
      <dsp:nvSpPr>
        <dsp:cNvPr id="0" name=""/>
        <dsp:cNvSpPr/>
      </dsp:nvSpPr>
      <dsp:spPr>
        <a:xfrm>
          <a:off x="0" y="683994"/>
          <a:ext cx="5130218" cy="12627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161E6-D357-47E1-BDDC-064EFDB821F7}">
      <dsp:nvSpPr>
        <dsp:cNvPr id="0" name=""/>
        <dsp:cNvSpPr/>
      </dsp:nvSpPr>
      <dsp:spPr>
        <a:xfrm>
          <a:off x="381984" y="968114"/>
          <a:ext cx="694517" cy="6945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0625A-BEC9-45D3-9666-4E1F76D9D949}">
      <dsp:nvSpPr>
        <dsp:cNvPr id="0" name=""/>
        <dsp:cNvSpPr/>
      </dsp:nvSpPr>
      <dsp:spPr>
        <a:xfrm>
          <a:off x="1458485" y="683994"/>
          <a:ext cx="3671733" cy="1262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642" tIns="133642" rIns="133642" bIns="13364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Tutor: Open and share.</a:t>
          </a:r>
          <a:endParaRPr lang="en-US" sz="2500" kern="1200" dirty="0"/>
        </a:p>
      </dsp:txBody>
      <dsp:txXfrm>
        <a:off x="1458485" y="683994"/>
        <a:ext cx="3671733" cy="1262758"/>
      </dsp:txXfrm>
    </dsp:sp>
    <dsp:sp modelId="{BB5CC809-EFD1-4038-B92B-336CE21B3BD2}">
      <dsp:nvSpPr>
        <dsp:cNvPr id="0" name=""/>
        <dsp:cNvSpPr/>
      </dsp:nvSpPr>
      <dsp:spPr>
        <a:xfrm>
          <a:off x="0" y="2262441"/>
          <a:ext cx="5130218" cy="1262758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381984" y="2546562"/>
          <a:ext cx="694517" cy="6945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458485" y="2262441"/>
          <a:ext cx="3671733" cy="1262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642" tIns="133642" rIns="133642" bIns="13364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Note: Assignment  Submission template available to download from Moodle.</a:t>
          </a:r>
          <a:endParaRPr lang="en-US" sz="2000" kern="1200" dirty="0"/>
        </a:p>
      </dsp:txBody>
      <dsp:txXfrm>
        <a:off x="1458485" y="2262441"/>
        <a:ext cx="3671733" cy="126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07/06/2021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today’s slide deck we will be looking at the module’s: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26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1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737610" y="2944117"/>
            <a:ext cx="4039471" cy="12053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/>
              <a:t>Changemakers: </a:t>
            </a:r>
            <a:r>
              <a:rPr lang="en-US" sz="2800" b="1" dirty="0"/>
              <a:t>Creativity &amp; Value Creation.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8" y="4636008"/>
            <a:ext cx="4514285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Assignment 1 review &amp; TURNITIN submission.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5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5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Rectangle 5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4000" u="sng" dirty="0"/>
          </a:p>
        </p:txBody>
      </p:sp>
      <p:sp>
        <p:nvSpPr>
          <p:cNvPr id="65" name="Rectangle 5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577" y="2092328"/>
            <a:ext cx="10656846" cy="4284618"/>
          </a:xfrm>
        </p:spPr>
        <p:txBody>
          <a:bodyPr>
            <a:normAutofit/>
          </a:bodyPr>
          <a:lstStyle/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Last week’s Activity: Assignment 1 – Task 3.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Indicative Progress structure.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Assignment 1 tasks.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This week’s Activity: Finish Assignment 1 &amp; Submission.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This week’s Activity focus.</a:t>
            </a:r>
          </a:p>
          <a:p>
            <a:pPr marL="914400" lvl="2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dirty="0"/>
              <a:t>Informal Q&amp;A support</a:t>
            </a:r>
            <a:r>
              <a:rPr lang="en-GB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870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US" sz="5400" b="1" u="sng" kern="1200" dirty="0">
                <a:solidFill>
                  <a:schemeClr val="tx1"/>
                </a:solidFill>
              </a:rPr>
              <a:t>Last</a:t>
            </a:r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week’s Activity: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Arc 8">
            <a:extLst>
              <a:ext uri="{FF2B5EF4-FFF2-40B4-BE49-F238E27FC236}">
                <a16:creationId xmlns:a16="http://schemas.microsoft.com/office/drawing/2014/main" id="{149954B4-BEC8-42DB-99CA-ADED5858D3F6}"/>
              </a:ext>
            </a:extLst>
          </p:cNvPr>
          <p:cNvSpPr/>
          <p:nvPr/>
        </p:nvSpPr>
        <p:spPr>
          <a:xfrm rot="7949683">
            <a:off x="8025501" y="3057644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C9C8EC35-A08D-4CB4-A711-DB97537A5CD1}"/>
              </a:ext>
            </a:extLst>
          </p:cNvPr>
          <p:cNvSpPr txBox="1">
            <a:spLocks/>
          </p:cNvSpPr>
          <p:nvPr/>
        </p:nvSpPr>
        <p:spPr>
          <a:xfrm>
            <a:off x="1188530" y="1956005"/>
            <a:ext cx="7599010" cy="2798137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5000"/>
              </a:lnSpc>
              <a:buNone/>
            </a:pPr>
            <a:r>
              <a:rPr lang="en-GB" sz="4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Assignment 1 – Task 3: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3a – Project Poster.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200" b="1" dirty="0"/>
              <a:t>Task 3b – Project Chart.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3200" dirty="0"/>
          </a:p>
        </p:txBody>
      </p:sp>
      <p:pic>
        <p:nvPicPr>
          <p:cNvPr id="4" name="Graphic 3" descr="Gantt Chart outline">
            <a:extLst>
              <a:ext uri="{FF2B5EF4-FFF2-40B4-BE49-F238E27FC236}">
                <a16:creationId xmlns:a16="http://schemas.microsoft.com/office/drawing/2014/main" id="{B9E54D78-1E86-4833-81B6-73E98C489E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64136" y="3538707"/>
            <a:ext cx="2001864" cy="2001864"/>
          </a:xfrm>
          <a:prstGeom prst="rect">
            <a:avLst/>
          </a:prstGeom>
        </p:spPr>
      </p:pic>
      <p:pic>
        <p:nvPicPr>
          <p:cNvPr id="11" name="Graphic 10" descr="Presentation with checklist with solid fill">
            <a:extLst>
              <a:ext uri="{FF2B5EF4-FFF2-40B4-BE49-F238E27FC236}">
                <a16:creationId xmlns:a16="http://schemas.microsoft.com/office/drawing/2014/main" id="{1974EA96-92CC-407D-953C-398C267A5A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8999786" y="1716804"/>
            <a:ext cx="2001864" cy="2001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145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 3b Assessment tip: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Arc 8">
            <a:extLst>
              <a:ext uri="{FF2B5EF4-FFF2-40B4-BE49-F238E27FC236}">
                <a16:creationId xmlns:a16="http://schemas.microsoft.com/office/drawing/2014/main" id="{149954B4-BEC8-42DB-99CA-ADED5858D3F6}"/>
              </a:ext>
            </a:extLst>
          </p:cNvPr>
          <p:cNvSpPr/>
          <p:nvPr/>
        </p:nvSpPr>
        <p:spPr>
          <a:xfrm rot="7949683">
            <a:off x="8025501" y="3057644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C9C8EC35-A08D-4CB4-A711-DB97537A5CD1}"/>
              </a:ext>
            </a:extLst>
          </p:cNvPr>
          <p:cNvSpPr txBox="1">
            <a:spLocks/>
          </p:cNvSpPr>
          <p:nvPr/>
        </p:nvSpPr>
        <p:spPr>
          <a:xfrm>
            <a:off x="611661" y="1388085"/>
            <a:ext cx="9625159" cy="4492326"/>
          </a:xfrm>
          <a:prstGeom prst="rect">
            <a:avLst/>
          </a:prstGeom>
          <a:noFill/>
          <a:ln w="25400"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I noticed in the Assignment that </a:t>
            </a:r>
            <a:r>
              <a:rPr lang="en-GB" sz="2400" b="1" dirty="0"/>
              <a:t>Task3b</a:t>
            </a:r>
            <a:r>
              <a:rPr lang="en-GB" sz="2400" dirty="0"/>
              <a:t> (Project Management Chart) does not explicitly state to include several citations and a small reference list, like the other tasks.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The Grading criteria expects and asks you to demonstrate relevant research and referencing throughout all the tasks.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b="1" dirty="0"/>
              <a:t>“You must provide evidence of your research/own reading throughout your work”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This is standard for all assessments.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To help you to receive some additional marks here, try and include 2/3 citations in the chart and a small reference list at the bottom of the chart.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The citations could relate to a simple definition of your chart type in terms of what a Gantt chart is at the top, or they could relate to and link to supporting sources to help you complete some of the tasks.</a:t>
            </a:r>
          </a:p>
        </p:txBody>
      </p:sp>
      <p:pic>
        <p:nvPicPr>
          <p:cNvPr id="4" name="Graphic 3" descr="Gantt Chart outline">
            <a:extLst>
              <a:ext uri="{FF2B5EF4-FFF2-40B4-BE49-F238E27FC236}">
                <a16:creationId xmlns:a16="http://schemas.microsoft.com/office/drawing/2014/main" id="{B9E54D78-1E86-4833-81B6-73E98C489E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71800" y="2267469"/>
            <a:ext cx="2001864" cy="2001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963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9346-237A-4A3C-AB8B-BE48134D7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723" y="95233"/>
            <a:ext cx="9199848" cy="1558469"/>
          </a:xfrm>
        </p:spPr>
        <p:txBody>
          <a:bodyPr>
            <a:normAutofit/>
          </a:bodyPr>
          <a:lstStyle/>
          <a:p>
            <a:r>
              <a:rPr lang="en-GB" b="1" u="sng" dirty="0"/>
              <a:t>Pin: Indicative Module structure:</a:t>
            </a:r>
            <a:br>
              <a:rPr lang="en-GB" sz="4400" b="0" i="0" dirty="0">
                <a:solidFill>
                  <a:srgbClr val="808080"/>
                </a:solidFill>
                <a:effectLst/>
                <a:latin typeface="-apple-system"/>
              </a:rPr>
            </a:b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939ABAA-08B4-4B67-9C24-6CEC6A9874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617980"/>
              </p:ext>
            </p:extLst>
          </p:nvPr>
        </p:nvGraphicFramePr>
        <p:xfrm>
          <a:off x="485060" y="990582"/>
          <a:ext cx="8004735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1731ACEB-0DB2-481E-89EF-FB629F4BFC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750789" y="1476077"/>
            <a:ext cx="3441211" cy="3441211"/>
          </a:xfrm>
          <a:prstGeom prst="rect">
            <a:avLst/>
          </a:prstGeom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BB623AD6-B3C4-4032-BB82-E380E8EE3F67}"/>
              </a:ext>
            </a:extLst>
          </p:cNvPr>
          <p:cNvSpPr/>
          <p:nvPr/>
        </p:nvSpPr>
        <p:spPr>
          <a:xfrm rot="10800000">
            <a:off x="7407995" y="2456794"/>
            <a:ext cx="1970049" cy="1338146"/>
          </a:xfrm>
          <a:prstGeom prst="rightArrow">
            <a:avLst/>
          </a:prstGeom>
          <a:solidFill>
            <a:srgbClr val="FFFF00"/>
          </a:solidFill>
          <a:ln w="63500" cmpd="dbl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970049"/>
                      <a:gd name="connsiteY0" fmla="*/ 334537 h 1338146"/>
                      <a:gd name="connsiteX1" fmla="*/ 676508 w 1970049"/>
                      <a:gd name="connsiteY1" fmla="*/ 334537 h 1338146"/>
                      <a:gd name="connsiteX2" fmla="*/ 1300976 w 1970049"/>
                      <a:gd name="connsiteY2" fmla="*/ 334537 h 1338146"/>
                      <a:gd name="connsiteX3" fmla="*/ 1300976 w 1970049"/>
                      <a:gd name="connsiteY3" fmla="*/ 0 h 1338146"/>
                      <a:gd name="connsiteX4" fmla="*/ 1615440 w 1970049"/>
                      <a:gd name="connsiteY4" fmla="*/ 314464 h 1338146"/>
                      <a:gd name="connsiteX5" fmla="*/ 1970049 w 1970049"/>
                      <a:gd name="connsiteY5" fmla="*/ 669073 h 1338146"/>
                      <a:gd name="connsiteX6" fmla="*/ 1642203 w 1970049"/>
                      <a:gd name="connsiteY6" fmla="*/ 996919 h 1338146"/>
                      <a:gd name="connsiteX7" fmla="*/ 1300976 w 1970049"/>
                      <a:gd name="connsiteY7" fmla="*/ 1338146 h 1338146"/>
                      <a:gd name="connsiteX8" fmla="*/ 1300976 w 1970049"/>
                      <a:gd name="connsiteY8" fmla="*/ 1003610 h 1338146"/>
                      <a:gd name="connsiteX9" fmla="*/ 689517 w 1970049"/>
                      <a:gd name="connsiteY9" fmla="*/ 1003610 h 1338146"/>
                      <a:gd name="connsiteX10" fmla="*/ 0 w 1970049"/>
                      <a:gd name="connsiteY10" fmla="*/ 1003610 h 1338146"/>
                      <a:gd name="connsiteX11" fmla="*/ 0 w 1970049"/>
                      <a:gd name="connsiteY11" fmla="*/ 334537 h 13381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970049" h="1338146" fill="none" extrusionOk="0">
                        <a:moveTo>
                          <a:pt x="0" y="334537"/>
                        </a:moveTo>
                        <a:cubicBezTo>
                          <a:pt x="305248" y="336582"/>
                          <a:pt x="343627" y="353043"/>
                          <a:pt x="676508" y="334537"/>
                        </a:cubicBezTo>
                        <a:cubicBezTo>
                          <a:pt x="1009389" y="316031"/>
                          <a:pt x="1028498" y="331717"/>
                          <a:pt x="1300976" y="334537"/>
                        </a:cubicBezTo>
                        <a:cubicBezTo>
                          <a:pt x="1312916" y="200286"/>
                          <a:pt x="1305227" y="86919"/>
                          <a:pt x="1300976" y="0"/>
                        </a:cubicBezTo>
                        <a:cubicBezTo>
                          <a:pt x="1464976" y="140757"/>
                          <a:pt x="1540633" y="231653"/>
                          <a:pt x="1615440" y="314464"/>
                        </a:cubicBezTo>
                        <a:cubicBezTo>
                          <a:pt x="1690247" y="397275"/>
                          <a:pt x="1825551" y="527582"/>
                          <a:pt x="1970049" y="669073"/>
                        </a:cubicBezTo>
                        <a:cubicBezTo>
                          <a:pt x="1847544" y="822632"/>
                          <a:pt x="1763549" y="899765"/>
                          <a:pt x="1642203" y="996919"/>
                        </a:cubicBezTo>
                        <a:cubicBezTo>
                          <a:pt x="1520857" y="1094073"/>
                          <a:pt x="1390582" y="1279792"/>
                          <a:pt x="1300976" y="1338146"/>
                        </a:cubicBezTo>
                        <a:cubicBezTo>
                          <a:pt x="1297010" y="1255126"/>
                          <a:pt x="1286424" y="1135895"/>
                          <a:pt x="1300976" y="1003610"/>
                        </a:cubicBezTo>
                        <a:cubicBezTo>
                          <a:pt x="1012360" y="1032517"/>
                          <a:pt x="907222" y="1016606"/>
                          <a:pt x="689517" y="1003610"/>
                        </a:cubicBezTo>
                        <a:cubicBezTo>
                          <a:pt x="471812" y="990614"/>
                          <a:pt x="243158" y="1027317"/>
                          <a:pt x="0" y="1003610"/>
                        </a:cubicBezTo>
                        <a:cubicBezTo>
                          <a:pt x="33210" y="775952"/>
                          <a:pt x="7049" y="554362"/>
                          <a:pt x="0" y="334537"/>
                        </a:cubicBezTo>
                        <a:close/>
                      </a:path>
                      <a:path w="1970049" h="1338146" stroke="0" extrusionOk="0">
                        <a:moveTo>
                          <a:pt x="0" y="334537"/>
                        </a:moveTo>
                        <a:cubicBezTo>
                          <a:pt x="197675" y="350386"/>
                          <a:pt x="354638" y="350705"/>
                          <a:pt x="637478" y="334537"/>
                        </a:cubicBezTo>
                        <a:cubicBezTo>
                          <a:pt x="920318" y="318369"/>
                          <a:pt x="1102338" y="311521"/>
                          <a:pt x="1300976" y="334537"/>
                        </a:cubicBezTo>
                        <a:cubicBezTo>
                          <a:pt x="1296287" y="174617"/>
                          <a:pt x="1301715" y="155810"/>
                          <a:pt x="1300976" y="0"/>
                        </a:cubicBezTo>
                        <a:cubicBezTo>
                          <a:pt x="1452019" y="166580"/>
                          <a:pt x="1511260" y="185743"/>
                          <a:pt x="1635513" y="334537"/>
                        </a:cubicBezTo>
                        <a:cubicBezTo>
                          <a:pt x="1759766" y="483331"/>
                          <a:pt x="1838482" y="541469"/>
                          <a:pt x="1970049" y="669073"/>
                        </a:cubicBezTo>
                        <a:cubicBezTo>
                          <a:pt x="1848958" y="801121"/>
                          <a:pt x="1710636" y="918683"/>
                          <a:pt x="1622131" y="1016991"/>
                        </a:cubicBezTo>
                        <a:cubicBezTo>
                          <a:pt x="1533626" y="1115299"/>
                          <a:pt x="1366150" y="1272642"/>
                          <a:pt x="1300976" y="1338146"/>
                        </a:cubicBezTo>
                        <a:cubicBezTo>
                          <a:pt x="1289561" y="1239256"/>
                          <a:pt x="1285366" y="1144299"/>
                          <a:pt x="1300976" y="1003610"/>
                        </a:cubicBezTo>
                        <a:cubicBezTo>
                          <a:pt x="1073067" y="1014043"/>
                          <a:pt x="880469" y="974912"/>
                          <a:pt x="650488" y="1003610"/>
                        </a:cubicBezTo>
                        <a:cubicBezTo>
                          <a:pt x="420507" y="1032308"/>
                          <a:pt x="189303" y="978056"/>
                          <a:pt x="0" y="1003610"/>
                        </a:cubicBezTo>
                        <a:cubicBezTo>
                          <a:pt x="32377" y="792599"/>
                          <a:pt x="-76" y="549462"/>
                          <a:pt x="0" y="334537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748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10745002" cy="1454051"/>
          </a:xfrm>
        </p:spPr>
        <p:txBody>
          <a:bodyPr>
            <a:normAutofit fontScale="90000"/>
          </a:bodyPr>
          <a:lstStyle/>
          <a:p>
            <a:r>
              <a:rPr lang="en-GB" sz="5400" b="1" u="sng" dirty="0">
                <a:solidFill>
                  <a:schemeClr val="tx2"/>
                </a:solidFill>
              </a:rPr>
              <a:t>Assignment 1: Project Ideation &amp;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569" y="1897631"/>
            <a:ext cx="8858144" cy="3938174"/>
          </a:xfrm>
        </p:spPr>
        <p:txBody>
          <a:bodyPr anchor="t">
            <a:normAutofit/>
          </a:bodyPr>
          <a:lstStyle/>
          <a:p>
            <a:pPr lvl="0"/>
            <a:r>
              <a:rPr lang="en-GB" sz="3600" b="1" dirty="0">
                <a:solidFill>
                  <a:schemeClr val="tx2"/>
                </a:solidFill>
              </a:rPr>
              <a:t>Assignment 1 = Online e-Portfolio.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</a:rPr>
              <a:t>Task 1: </a:t>
            </a:r>
            <a:r>
              <a:rPr lang="en-US" sz="3200" b="1" dirty="0">
                <a:effectLst/>
              </a:rPr>
              <a:t>Innovation</a:t>
            </a:r>
            <a:r>
              <a:rPr lang="en-US" sz="3200" dirty="0">
                <a:effectLst/>
              </a:rPr>
              <a:t> Mind Map </a:t>
            </a:r>
            <a:r>
              <a:rPr lang="en-US" sz="3200" dirty="0"/>
              <a:t>(</a:t>
            </a:r>
            <a:r>
              <a:rPr lang="en-US" sz="3200" dirty="0">
                <a:effectLst/>
              </a:rPr>
              <a:t>250 words).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</a:rPr>
              <a:t>Task 2: </a:t>
            </a:r>
            <a:r>
              <a:rPr lang="en-US" sz="3200" b="1" dirty="0"/>
              <a:t>Project </a:t>
            </a:r>
            <a:r>
              <a:rPr lang="en-US" sz="3200" b="1" dirty="0">
                <a:effectLst/>
              </a:rPr>
              <a:t>Ideation </a:t>
            </a:r>
            <a:r>
              <a:rPr lang="en-US" sz="3200" dirty="0">
                <a:effectLst/>
              </a:rPr>
              <a:t>(250 words).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</a:rPr>
              <a:t>Task </a:t>
            </a:r>
            <a:r>
              <a:rPr lang="en-US" sz="3200" b="1" dirty="0">
                <a:effectLst/>
              </a:rPr>
              <a:t>3: Project Planning &amp; Management</a:t>
            </a:r>
          </a:p>
          <a:p>
            <a:pPr marL="1428750" lvl="2" indent="-514350">
              <a:buFont typeface="+mj-lt"/>
              <a:buAutoNum type="romanLcPeriod"/>
            </a:pPr>
            <a:r>
              <a:rPr lang="en-US" sz="3200" b="1" dirty="0">
                <a:effectLst/>
              </a:rPr>
              <a:t>3a Project Poster</a:t>
            </a:r>
            <a:r>
              <a:rPr lang="en-US" sz="3200" dirty="0">
                <a:effectLst/>
              </a:rPr>
              <a:t>.</a:t>
            </a:r>
          </a:p>
          <a:p>
            <a:pPr marL="1485900" lvl="2" indent="-571500">
              <a:buFont typeface="+mj-lt"/>
              <a:buAutoNum type="romanLcPeriod"/>
            </a:pPr>
            <a:r>
              <a:rPr lang="en-US" sz="3200" b="1" dirty="0">
                <a:effectLst/>
              </a:rPr>
              <a:t>3b: Project Chart</a:t>
            </a:r>
            <a:r>
              <a:rPr lang="en-US" sz="3200" dirty="0">
                <a:effectLst/>
              </a:rPr>
              <a:t>.</a:t>
            </a:r>
            <a:endParaRPr lang="en-GB" sz="32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500" b="1" dirty="0">
                <a:solidFill>
                  <a:schemeClr val="tx2"/>
                </a:solidFill>
              </a:rPr>
              <a:t>Submission date:</a:t>
            </a:r>
            <a:r>
              <a:rPr lang="en-GB" sz="3500" dirty="0">
                <a:solidFill>
                  <a:schemeClr val="tx2"/>
                </a:solidFill>
              </a:rPr>
              <a:t> Monday 14</a:t>
            </a:r>
            <a:r>
              <a:rPr lang="en-GB" sz="3500" baseline="30000" dirty="0">
                <a:solidFill>
                  <a:schemeClr val="tx2"/>
                </a:solidFill>
              </a:rPr>
              <a:t>th</a:t>
            </a:r>
            <a:r>
              <a:rPr lang="en-GB" sz="3500" dirty="0">
                <a:solidFill>
                  <a:schemeClr val="tx2"/>
                </a:solidFill>
              </a:rPr>
              <a:t> June.</a:t>
            </a:r>
            <a:endParaRPr lang="en-US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4642" y="1503253"/>
            <a:ext cx="3616578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763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6" descr="Document outline">
            <a:extLst>
              <a:ext uri="{FF2B5EF4-FFF2-40B4-BE49-F238E27FC236}">
                <a16:creationId xmlns:a16="http://schemas.microsoft.com/office/drawing/2014/main" id="{D6018F58-98F9-4A2C-9088-4B52A718B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442033" y="0"/>
            <a:ext cx="6615846" cy="6615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800" y="841200"/>
            <a:ext cx="7616171" cy="2703287"/>
          </a:xfrm>
          <a:custGeom>
            <a:avLst/>
            <a:gdLst>
              <a:gd name="connsiteX0" fmla="*/ 0 w 7616171"/>
              <a:gd name="connsiteY0" fmla="*/ 0 h 2703287"/>
              <a:gd name="connsiteX1" fmla="*/ 7616171 w 7616171"/>
              <a:gd name="connsiteY1" fmla="*/ 0 h 2703287"/>
              <a:gd name="connsiteX2" fmla="*/ 7616171 w 7616171"/>
              <a:gd name="connsiteY2" fmla="*/ 2703287 h 2703287"/>
              <a:gd name="connsiteX3" fmla="*/ 0 w 7616171"/>
              <a:gd name="connsiteY3" fmla="*/ 2703287 h 2703287"/>
              <a:gd name="connsiteX4" fmla="*/ 0 w 7616171"/>
              <a:gd name="connsiteY4" fmla="*/ 0 h 2703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16171" h="2703287" fill="none" extrusionOk="0">
                <a:moveTo>
                  <a:pt x="0" y="0"/>
                </a:moveTo>
                <a:cubicBezTo>
                  <a:pt x="3596702" y="-49533"/>
                  <a:pt x="6182405" y="-14809"/>
                  <a:pt x="7616171" y="0"/>
                </a:cubicBezTo>
                <a:cubicBezTo>
                  <a:pt x="7703810" y="351427"/>
                  <a:pt x="7543492" y="1427090"/>
                  <a:pt x="7616171" y="2703287"/>
                </a:cubicBezTo>
                <a:cubicBezTo>
                  <a:pt x="5695527" y="2655056"/>
                  <a:pt x="3804431" y="2787742"/>
                  <a:pt x="0" y="2703287"/>
                </a:cubicBezTo>
                <a:cubicBezTo>
                  <a:pt x="-38581" y="1996069"/>
                  <a:pt x="63341" y="1173368"/>
                  <a:pt x="0" y="0"/>
                </a:cubicBezTo>
                <a:close/>
              </a:path>
              <a:path w="7616171" h="2703287" stroke="0" extrusionOk="0">
                <a:moveTo>
                  <a:pt x="0" y="0"/>
                </a:moveTo>
                <a:cubicBezTo>
                  <a:pt x="3310909" y="118645"/>
                  <a:pt x="5139614" y="116012"/>
                  <a:pt x="7616171" y="0"/>
                </a:cubicBezTo>
                <a:cubicBezTo>
                  <a:pt x="7483289" y="619073"/>
                  <a:pt x="7701122" y="1520418"/>
                  <a:pt x="7616171" y="2703287"/>
                </a:cubicBezTo>
                <a:cubicBezTo>
                  <a:pt x="4471568" y="2837887"/>
                  <a:pt x="2614576" y="2546091"/>
                  <a:pt x="0" y="2703287"/>
                </a:cubicBezTo>
                <a:cubicBezTo>
                  <a:pt x="-20187" y="1656024"/>
                  <a:pt x="-152480" y="1067961"/>
                  <a:pt x="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 anchor="t">
            <a:normAutofit fontScale="90000"/>
          </a:bodyPr>
          <a:lstStyle/>
          <a:p>
            <a:r>
              <a:rPr lang="en-GB" sz="4900" b="1" u="sng" dirty="0">
                <a:solidFill>
                  <a:schemeClr val="bg1"/>
                </a:solidFill>
              </a:rPr>
              <a:t>Assignment 1 location &amp; review:</a:t>
            </a:r>
            <a:br>
              <a:rPr lang="en-GB" sz="4000" b="1" u="sng" dirty="0">
                <a:solidFill>
                  <a:schemeClr val="bg1"/>
                </a:solidFill>
              </a:rPr>
            </a:br>
            <a:r>
              <a:rPr lang="en-GB" sz="3100" b="1" dirty="0">
                <a:solidFill>
                  <a:schemeClr val="bg1"/>
                </a:solidFill>
                <a:latin typeface="+mn-lt"/>
              </a:rPr>
              <a:t>1. </a:t>
            </a:r>
            <a:r>
              <a:rPr lang="en-GB" sz="3100" dirty="0">
                <a:solidFill>
                  <a:schemeClr val="bg1"/>
                </a:solidFill>
                <a:latin typeface="+mn-lt"/>
              </a:rPr>
              <a:t>Show location on Moodle.</a:t>
            </a:r>
            <a:br>
              <a:rPr lang="en-GB" sz="3100" dirty="0">
                <a:solidFill>
                  <a:schemeClr val="bg1"/>
                </a:solidFill>
                <a:latin typeface="+mn-lt"/>
              </a:rPr>
            </a:br>
            <a:r>
              <a:rPr lang="en-GB" sz="3100" b="1" dirty="0">
                <a:solidFill>
                  <a:schemeClr val="bg1"/>
                </a:solidFill>
                <a:latin typeface="+mn-lt"/>
              </a:rPr>
              <a:t>2. </a:t>
            </a:r>
            <a:r>
              <a:rPr lang="en-GB" sz="3100" dirty="0">
                <a:solidFill>
                  <a:schemeClr val="bg1"/>
                </a:solidFill>
                <a:latin typeface="+mn-lt"/>
              </a:rPr>
              <a:t>Show Turnitin link. </a:t>
            </a:r>
            <a:br>
              <a:rPr lang="en-GB" sz="3100" dirty="0">
                <a:solidFill>
                  <a:schemeClr val="bg1"/>
                </a:solidFill>
                <a:latin typeface="+mn-lt"/>
              </a:rPr>
            </a:br>
            <a:r>
              <a:rPr lang="en-GB" sz="3100" b="1" dirty="0">
                <a:solidFill>
                  <a:schemeClr val="bg1"/>
                </a:solidFill>
                <a:latin typeface="+mn-lt"/>
              </a:rPr>
              <a:t>3. </a:t>
            </a:r>
            <a:r>
              <a:rPr lang="en-GB" sz="3100" dirty="0">
                <a:solidFill>
                  <a:schemeClr val="bg1"/>
                </a:solidFill>
                <a:latin typeface="+mn-lt"/>
              </a:rPr>
              <a:t>Review Assignment 1 tasks.</a:t>
            </a:r>
            <a:br>
              <a:rPr lang="en-GB" sz="3100" dirty="0">
                <a:solidFill>
                  <a:schemeClr val="bg1"/>
                </a:solidFill>
                <a:latin typeface="+mn-lt"/>
              </a:rPr>
            </a:br>
            <a:r>
              <a:rPr lang="en-GB" sz="3100" b="1" dirty="0">
                <a:solidFill>
                  <a:schemeClr val="bg1"/>
                </a:solidFill>
                <a:latin typeface="+mn-lt"/>
              </a:rPr>
              <a:t>4. </a:t>
            </a:r>
            <a:r>
              <a:rPr lang="en-GB" sz="3100" dirty="0">
                <a:solidFill>
                  <a:schemeClr val="bg1"/>
                </a:solidFill>
                <a:latin typeface="+mn-lt"/>
              </a:rPr>
              <a:t>Review Assignment 1 Submission template.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3823509"/>
              </p:ext>
            </p:extLst>
          </p:nvPr>
        </p:nvGraphicFramePr>
        <p:xfrm>
          <a:off x="5336795" y="2406652"/>
          <a:ext cx="5130219" cy="4209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11426" y="1653048"/>
            <a:ext cx="9791833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Finish off Assignment 1 Tasks 1, 2 &amp; 3.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Upload/link Task answers to e-portfolio.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Complete Assignment 1 Submission template.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Submit Assignment 1 to Turnitin link.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87905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week’s Activity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 focus on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E61598-59ED-42C4-97BB-C00CC800B40D}"/>
              </a:ext>
            </a:extLst>
          </p:cNvPr>
          <p:cNvSpPr txBox="1"/>
          <p:nvPr/>
        </p:nvSpPr>
        <p:spPr>
          <a:xfrm>
            <a:off x="1411426" y="5323707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2001414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Tutor note: 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&amp; Peer Support</a:t>
            </a:r>
            <a:b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563</Words>
  <Application>Microsoft Office PowerPoint</Application>
  <PresentationFormat>Widescreen</PresentationFormat>
  <Paragraphs>56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-apple-system</vt:lpstr>
      <vt:lpstr>Arial</vt:lpstr>
      <vt:lpstr>Calibri</vt:lpstr>
      <vt:lpstr>Calibri Light</vt:lpstr>
      <vt:lpstr>Office Theme</vt:lpstr>
      <vt:lpstr>PowerPoint Presentation</vt:lpstr>
      <vt:lpstr>Introduction</vt:lpstr>
      <vt:lpstr>Last week’s Activity: </vt:lpstr>
      <vt:lpstr>Task 3b Assessment tip: </vt:lpstr>
      <vt:lpstr>Pin: Indicative Module structure: </vt:lpstr>
      <vt:lpstr>Assignment 1: Project Ideation &amp; Planning</vt:lpstr>
      <vt:lpstr>Assignment 1 location &amp; review: 1. Show location on Moodle. 2. Show Turnitin link.  3. Review Assignment 1 tasks. 4. Review Assignment 1 Submission template.</vt:lpstr>
      <vt:lpstr>PowerPoint Presentation</vt:lpstr>
      <vt:lpstr>Register.</vt:lpstr>
      <vt:lpstr> Questions.</vt:lpstr>
      <vt:lpstr>Student Social &amp; Peer Support (Chat &amp; Support each other)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58</cp:revision>
  <dcterms:created xsi:type="dcterms:W3CDTF">2021-05-27T13:41:50Z</dcterms:created>
  <dcterms:modified xsi:type="dcterms:W3CDTF">2021-06-07T15:17:30Z</dcterms:modified>
</cp:coreProperties>
</file>