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70" r:id="rId3"/>
    <p:sldId id="271" r:id="rId4"/>
    <p:sldId id="278" r:id="rId5"/>
    <p:sldId id="277" r:id="rId6"/>
    <p:sldId id="267" r:id="rId7"/>
    <p:sldId id="264" r:id="rId8"/>
    <p:sldId id="262" r:id="rId9"/>
    <p:sldId id="263" r:id="rId10"/>
    <p:sldId id="272" r:id="rId11"/>
    <p:sldId id="268" r:id="rId12"/>
    <p:sldId id="273" r:id="rId13"/>
    <p:sldId id="261" r:id="rId14"/>
    <p:sldId id="283" r:id="rId15"/>
    <p:sldId id="269" r:id="rId16"/>
    <p:sldId id="284" r:id="rId17"/>
    <p:sldId id="274" r:id="rId18"/>
    <p:sldId id="285" r:id="rId19"/>
    <p:sldId id="275" r:id="rId20"/>
    <p:sldId id="282" r:id="rId21"/>
    <p:sldId id="281" r:id="rId22"/>
    <p:sldId id="279" r:id="rId23"/>
    <p:sldId id="266"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D85000-98F7-E24D-C376-CCF82ACDE938}" v="739" dt="2022-07-05T22:57:03.781"/>
    <p1510:client id="{5881F6C5-1CBF-7F59-4F9E-C0B694065E37}" v="12" dt="2022-07-12T20:05:38.258"/>
    <p1510:client id="{8C9B4C46-6478-4D8C-8D48-7912DBD442CD}" v="33" dt="2022-07-01T10:12:28.110"/>
    <p1510:client id="{995E618B-1588-80F3-79DF-F4D3752A118E}" v="202" dt="2022-06-24T11:05:59.180"/>
    <p1510:client id="{A4E371B1-0465-4B01-AE1D-1EABADC003EF}" v="13" dt="2022-06-24T09:22:11.947"/>
    <p1510:client id="{A723D046-8535-1223-B703-EBE8D879F894}" v="4687" dt="2022-07-12T16:49:51.138"/>
    <p1510:client id="{CAA16F7C-F7A8-ACFC-A7DE-6149A5CE06CF}" v="1238" dt="2022-07-15T17:43:31.886"/>
    <p1510:client id="{E4E628F9-91DC-D488-7897-71B3E945D43B}" v="2" dt="2022-07-11T10:54:42.668"/>
    <p1510:client id="{FAE750D3-E184-7AB5-EA48-65321EB849FA}" v="533" dt="2022-07-13T22:44:55.7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Akhtar (2120355)" userId="S::2120355@student.uwtsd.ac.uk::eae4869f-699c-47b5-b7e9-a1e2f9f13411" providerId="AD" clId="Web-{A723D046-8535-1223-B703-EBE8D879F894}"/>
    <pc:docChg chg="addSld delSld modSld sldOrd">
      <pc:chgData name="Shabana Akhtar (2120355)" userId="S::2120355@student.uwtsd.ac.uk::eae4869f-699c-47b5-b7e9-a1e2f9f13411" providerId="AD" clId="Web-{A723D046-8535-1223-B703-EBE8D879F894}" dt="2022-07-12T16:49:51.138" v="4149"/>
      <pc:docMkLst>
        <pc:docMk/>
      </pc:docMkLst>
      <pc:sldChg chg="addSp delSp modSp mod setBg setClrOvrMap">
        <pc:chgData name="Shabana Akhtar (2120355)" userId="S::2120355@student.uwtsd.ac.uk::eae4869f-699c-47b5-b7e9-a1e2f9f13411" providerId="AD" clId="Web-{A723D046-8535-1223-B703-EBE8D879F894}" dt="2022-07-11T17:15:27.202" v="2007"/>
        <pc:sldMkLst>
          <pc:docMk/>
          <pc:sldMk cId="109857222" sldId="256"/>
        </pc:sldMkLst>
        <pc:spChg chg="mod">
          <ac:chgData name="Shabana Akhtar (2120355)" userId="S::2120355@student.uwtsd.ac.uk::eae4869f-699c-47b5-b7e9-a1e2f9f13411" providerId="AD" clId="Web-{A723D046-8535-1223-B703-EBE8D879F894}" dt="2022-07-11T17:15:27.202" v="2007"/>
          <ac:spMkLst>
            <pc:docMk/>
            <pc:sldMk cId="109857222" sldId="256"/>
            <ac:spMk id="2" creationId="{00000000-0000-0000-0000-000000000000}"/>
          </ac:spMkLst>
        </pc:spChg>
        <pc:spChg chg="mod">
          <ac:chgData name="Shabana Akhtar (2120355)" userId="S::2120355@student.uwtsd.ac.uk::eae4869f-699c-47b5-b7e9-a1e2f9f13411" providerId="AD" clId="Web-{A723D046-8535-1223-B703-EBE8D879F894}" dt="2022-07-11T17:15:27.202" v="2007"/>
          <ac:spMkLst>
            <pc:docMk/>
            <pc:sldMk cId="109857222" sldId="256"/>
            <ac:spMk id="3" creationId="{00000000-0000-0000-0000-000000000000}"/>
          </ac:spMkLst>
        </pc:spChg>
        <pc:spChg chg="add del">
          <ac:chgData name="Shabana Akhtar (2120355)" userId="S::2120355@student.uwtsd.ac.uk::eae4869f-699c-47b5-b7e9-a1e2f9f13411" providerId="AD" clId="Web-{A723D046-8535-1223-B703-EBE8D879F894}" dt="2022-07-11T17:15:27.202" v="2007"/>
          <ac:spMkLst>
            <pc:docMk/>
            <pc:sldMk cId="109857222" sldId="256"/>
            <ac:spMk id="40" creationId="{025E2AA9-10C9-4A14-BEA3-064CD0131100}"/>
          </ac:spMkLst>
        </pc:spChg>
        <pc:spChg chg="add del">
          <ac:chgData name="Shabana Akhtar (2120355)" userId="S::2120355@student.uwtsd.ac.uk::eae4869f-699c-47b5-b7e9-a1e2f9f13411" providerId="AD" clId="Web-{A723D046-8535-1223-B703-EBE8D879F894}" dt="2022-07-11T17:15:27.202" v="2007"/>
          <ac:spMkLst>
            <pc:docMk/>
            <pc:sldMk cId="109857222" sldId="256"/>
            <ac:spMk id="41" creationId="{F076F371-EE61-49EA-AA2A-3582C3AC9BCD}"/>
          </ac:spMkLst>
        </pc:spChg>
        <pc:spChg chg="add del">
          <ac:chgData name="Shabana Akhtar (2120355)" userId="S::2120355@student.uwtsd.ac.uk::eae4869f-699c-47b5-b7e9-a1e2f9f13411" providerId="AD" clId="Web-{A723D046-8535-1223-B703-EBE8D879F894}" dt="2022-07-11T17:15:27.202" v="2006"/>
          <ac:spMkLst>
            <pc:docMk/>
            <pc:sldMk cId="109857222" sldId="256"/>
            <ac:spMk id="46" creationId="{A7895A40-19A4-42D6-9D30-DBC1E8002635}"/>
          </ac:spMkLst>
        </pc:spChg>
        <pc:spChg chg="add del">
          <ac:chgData name="Shabana Akhtar (2120355)" userId="S::2120355@student.uwtsd.ac.uk::eae4869f-699c-47b5-b7e9-a1e2f9f13411" providerId="AD" clId="Web-{A723D046-8535-1223-B703-EBE8D879F894}" dt="2022-07-11T17:15:27.202" v="2006"/>
          <ac:spMkLst>
            <pc:docMk/>
            <pc:sldMk cId="109857222" sldId="256"/>
            <ac:spMk id="48" creationId="{02F429C4-ABC9-46FC-818A-B5429CDE4A96}"/>
          </ac:spMkLst>
        </pc:spChg>
        <pc:spChg chg="add del">
          <ac:chgData name="Shabana Akhtar (2120355)" userId="S::2120355@student.uwtsd.ac.uk::eae4869f-699c-47b5-b7e9-a1e2f9f13411" providerId="AD" clId="Web-{A723D046-8535-1223-B703-EBE8D879F894}" dt="2022-07-11T17:15:27.202" v="2006"/>
          <ac:spMkLst>
            <pc:docMk/>
            <pc:sldMk cId="109857222" sldId="256"/>
            <ac:spMk id="50" creationId="{2CEF98E4-3709-4952-8F42-2305CCE34FA3}"/>
          </ac:spMkLst>
        </pc:spChg>
        <pc:spChg chg="add del">
          <ac:chgData name="Shabana Akhtar (2120355)" userId="S::2120355@student.uwtsd.ac.uk::eae4869f-699c-47b5-b7e9-a1e2f9f13411" providerId="AD" clId="Web-{A723D046-8535-1223-B703-EBE8D879F894}" dt="2022-07-11T17:15:27.202" v="2006"/>
          <ac:spMkLst>
            <pc:docMk/>
            <pc:sldMk cId="109857222" sldId="256"/>
            <ac:spMk id="52" creationId="{F10BCCF5-D685-47FF-B675-647EAEB72C8E}"/>
          </ac:spMkLst>
        </pc:spChg>
        <pc:spChg chg="add del">
          <ac:chgData name="Shabana Akhtar (2120355)" userId="S::2120355@student.uwtsd.ac.uk::eae4869f-699c-47b5-b7e9-a1e2f9f13411" providerId="AD" clId="Web-{A723D046-8535-1223-B703-EBE8D879F894}" dt="2022-07-11T17:15:27.202" v="2006"/>
          <ac:spMkLst>
            <pc:docMk/>
            <pc:sldMk cId="109857222" sldId="256"/>
            <ac:spMk id="54" creationId="{B0EE8A42-107A-4D4C-8D56-BBAE95C7FC0D}"/>
          </ac:spMkLst>
        </pc:spChg>
        <pc:spChg chg="add">
          <ac:chgData name="Shabana Akhtar (2120355)" userId="S::2120355@student.uwtsd.ac.uk::eae4869f-699c-47b5-b7e9-a1e2f9f13411" providerId="AD" clId="Web-{A723D046-8535-1223-B703-EBE8D879F894}" dt="2022-07-11T17:15:27.202" v="2007"/>
          <ac:spMkLst>
            <pc:docMk/>
            <pc:sldMk cId="109857222" sldId="256"/>
            <ac:spMk id="56" creationId="{3AD318CC-E2A8-4E27-9548-A047A78999B1}"/>
          </ac:spMkLst>
        </pc:spChg>
        <pc:spChg chg="add">
          <ac:chgData name="Shabana Akhtar (2120355)" userId="S::2120355@student.uwtsd.ac.uk::eae4869f-699c-47b5-b7e9-a1e2f9f13411" providerId="AD" clId="Web-{A723D046-8535-1223-B703-EBE8D879F894}" dt="2022-07-11T17:15:27.202" v="2007"/>
          <ac:spMkLst>
            <pc:docMk/>
            <pc:sldMk cId="109857222" sldId="256"/>
            <ac:spMk id="59" creationId="{2C1BBA94-3F40-40AA-8BB9-E69E25E537C1}"/>
          </ac:spMkLst>
        </pc:spChg>
        <pc:grpChg chg="add">
          <ac:chgData name="Shabana Akhtar (2120355)" userId="S::2120355@student.uwtsd.ac.uk::eae4869f-699c-47b5-b7e9-a1e2f9f13411" providerId="AD" clId="Web-{A723D046-8535-1223-B703-EBE8D879F894}" dt="2022-07-11T17:15:27.202" v="2007"/>
          <ac:grpSpMkLst>
            <pc:docMk/>
            <pc:sldMk cId="109857222" sldId="256"/>
            <ac:grpSpMk id="57" creationId="{B14B560F-9DD7-4302-A60B-EBD3EF59B073}"/>
          </ac:grpSpMkLst>
        </pc:grpChg>
      </pc:sldChg>
      <pc:sldChg chg="modSp">
        <pc:chgData name="Shabana Akhtar (2120355)" userId="S::2120355@student.uwtsd.ac.uk::eae4869f-699c-47b5-b7e9-a1e2f9f13411" providerId="AD" clId="Web-{A723D046-8535-1223-B703-EBE8D879F894}" dt="2022-07-11T11:05:22" v="0" actId="20577"/>
        <pc:sldMkLst>
          <pc:docMk/>
          <pc:sldMk cId="4129969067" sldId="258"/>
        </pc:sldMkLst>
        <pc:spChg chg="mod">
          <ac:chgData name="Shabana Akhtar (2120355)" userId="S::2120355@student.uwtsd.ac.uk::eae4869f-699c-47b5-b7e9-a1e2f9f13411" providerId="AD" clId="Web-{A723D046-8535-1223-B703-EBE8D879F894}" dt="2022-07-11T11:05:22" v="0" actId="20577"/>
          <ac:spMkLst>
            <pc:docMk/>
            <pc:sldMk cId="4129969067" sldId="258"/>
            <ac:spMk id="3" creationId="{12BF0B63-9176-1C9F-B3AE-73736B1BF05E}"/>
          </ac:spMkLst>
        </pc:spChg>
      </pc:sldChg>
      <pc:sldChg chg="modSp del">
        <pc:chgData name="Shabana Akhtar (2120355)" userId="S::2120355@student.uwtsd.ac.uk::eae4869f-699c-47b5-b7e9-a1e2f9f13411" providerId="AD" clId="Web-{A723D046-8535-1223-B703-EBE8D879F894}" dt="2022-07-11T17:13:42.649" v="1997"/>
        <pc:sldMkLst>
          <pc:docMk/>
          <pc:sldMk cId="2872975380" sldId="259"/>
        </pc:sldMkLst>
        <pc:spChg chg="mod">
          <ac:chgData name="Shabana Akhtar (2120355)" userId="S::2120355@student.uwtsd.ac.uk::eae4869f-699c-47b5-b7e9-a1e2f9f13411" providerId="AD" clId="Web-{A723D046-8535-1223-B703-EBE8D879F894}" dt="2022-07-11T11:39:03.836" v="89" actId="20577"/>
          <ac:spMkLst>
            <pc:docMk/>
            <pc:sldMk cId="2872975380" sldId="259"/>
            <ac:spMk id="40" creationId="{DCA698AC-AD3B-53E4-70CE-CE276AE9A776}"/>
          </ac:spMkLst>
        </pc:spChg>
      </pc:sldChg>
      <pc:sldChg chg="addSp delSp modSp del mod addAnim setClrOvrMap">
        <pc:chgData name="Shabana Akhtar (2120355)" userId="S::2120355@student.uwtsd.ac.uk::eae4869f-699c-47b5-b7e9-a1e2f9f13411" providerId="AD" clId="Web-{A723D046-8535-1223-B703-EBE8D879F894}" dt="2022-07-12T14:06:20.723" v="2950"/>
        <pc:sldMkLst>
          <pc:docMk/>
          <pc:sldMk cId="1099471840" sldId="260"/>
        </pc:sldMkLst>
        <pc:spChg chg="mod">
          <ac:chgData name="Shabana Akhtar (2120355)" userId="S::2120355@student.uwtsd.ac.uk::eae4869f-699c-47b5-b7e9-a1e2f9f13411" providerId="AD" clId="Web-{A723D046-8535-1223-B703-EBE8D879F894}" dt="2022-07-12T14:01:36.346" v="2912"/>
          <ac:spMkLst>
            <pc:docMk/>
            <pc:sldMk cId="1099471840" sldId="260"/>
            <ac:spMk id="2" creationId="{0049BF32-7556-CE71-4BDD-4922AFFD8404}"/>
          </ac:spMkLst>
        </pc:spChg>
        <pc:spChg chg="mod">
          <ac:chgData name="Shabana Akhtar (2120355)" userId="S::2120355@student.uwtsd.ac.uk::eae4869f-699c-47b5-b7e9-a1e2f9f13411" providerId="AD" clId="Web-{A723D046-8535-1223-B703-EBE8D879F894}" dt="2022-07-12T14:01:36.346" v="2912"/>
          <ac:spMkLst>
            <pc:docMk/>
            <pc:sldMk cId="1099471840" sldId="260"/>
            <ac:spMk id="3" creationId="{1BB04F8D-B509-A9F7-FCA8-FA260D5F0955}"/>
          </ac:spMkLst>
        </pc:spChg>
        <pc:spChg chg="del">
          <ac:chgData name="Shabana Akhtar (2120355)" userId="S::2120355@student.uwtsd.ac.uk::eae4869f-699c-47b5-b7e9-a1e2f9f13411" providerId="AD" clId="Web-{A723D046-8535-1223-B703-EBE8D879F894}" dt="2022-07-12T14:01:36.346" v="2912"/>
          <ac:spMkLst>
            <pc:docMk/>
            <pc:sldMk cId="1099471840" sldId="260"/>
            <ac:spMk id="8" creationId="{2B566528-1B12-4246-9431-5C2D7D081168}"/>
          </ac:spMkLst>
        </pc:spChg>
        <pc:spChg chg="del">
          <ac:chgData name="Shabana Akhtar (2120355)" userId="S::2120355@student.uwtsd.ac.uk::eae4869f-699c-47b5-b7e9-a1e2f9f13411" providerId="AD" clId="Web-{A723D046-8535-1223-B703-EBE8D879F894}" dt="2022-07-12T14:01:36.346" v="2912"/>
          <ac:spMkLst>
            <pc:docMk/>
            <pc:sldMk cId="1099471840" sldId="260"/>
            <ac:spMk id="10" creationId="{2E80C965-DB6D-4F81-9E9E-B027384D0BD6}"/>
          </ac:spMkLst>
        </pc:spChg>
        <pc:spChg chg="del">
          <ac:chgData name="Shabana Akhtar (2120355)" userId="S::2120355@student.uwtsd.ac.uk::eae4869f-699c-47b5-b7e9-a1e2f9f13411" providerId="AD" clId="Web-{A723D046-8535-1223-B703-EBE8D879F894}" dt="2022-07-12T14:01:36.346" v="2912"/>
          <ac:spMkLst>
            <pc:docMk/>
            <pc:sldMk cId="1099471840" sldId="260"/>
            <ac:spMk id="12" creationId="{A580F890-B085-4E95-96AA-55AEBEC5CE6E}"/>
          </ac:spMkLst>
        </pc:spChg>
        <pc:spChg chg="del">
          <ac:chgData name="Shabana Akhtar (2120355)" userId="S::2120355@student.uwtsd.ac.uk::eae4869f-699c-47b5-b7e9-a1e2f9f13411" providerId="AD" clId="Web-{A723D046-8535-1223-B703-EBE8D879F894}" dt="2022-07-12T14:01:36.346" v="2912"/>
          <ac:spMkLst>
            <pc:docMk/>
            <pc:sldMk cId="1099471840" sldId="260"/>
            <ac:spMk id="14" creationId="{D3F51FEB-38FB-4F6C-9F7B-2F2AFAB65463}"/>
          </ac:spMkLst>
        </pc:spChg>
        <pc:spChg chg="del">
          <ac:chgData name="Shabana Akhtar (2120355)" userId="S::2120355@student.uwtsd.ac.uk::eae4869f-699c-47b5-b7e9-a1e2f9f13411" providerId="AD" clId="Web-{A723D046-8535-1223-B703-EBE8D879F894}" dt="2022-07-12T14:01:36.346" v="2912"/>
          <ac:spMkLst>
            <pc:docMk/>
            <pc:sldMk cId="1099471840" sldId="260"/>
            <ac:spMk id="16" creationId="{1E547BA6-BAE0-43BB-A7CA-60F69CE252F0}"/>
          </ac:spMkLst>
        </pc:spChg>
        <pc:spChg chg="add">
          <ac:chgData name="Shabana Akhtar (2120355)" userId="S::2120355@student.uwtsd.ac.uk::eae4869f-699c-47b5-b7e9-a1e2f9f13411" providerId="AD" clId="Web-{A723D046-8535-1223-B703-EBE8D879F894}" dt="2022-07-12T14:01:36.346" v="2912"/>
          <ac:spMkLst>
            <pc:docMk/>
            <pc:sldMk cId="1099471840" sldId="260"/>
            <ac:spMk id="22" creationId="{0671A8AE-40A1-4631-A6B8-581AFF065482}"/>
          </ac:spMkLst>
        </pc:spChg>
        <pc:spChg chg="add">
          <ac:chgData name="Shabana Akhtar (2120355)" userId="S::2120355@student.uwtsd.ac.uk::eae4869f-699c-47b5-b7e9-a1e2f9f13411" providerId="AD" clId="Web-{A723D046-8535-1223-B703-EBE8D879F894}" dt="2022-07-12T14:01:36.346" v="2912"/>
          <ac:spMkLst>
            <pc:docMk/>
            <pc:sldMk cId="1099471840" sldId="260"/>
            <ac:spMk id="24" creationId="{AB58EF07-17C2-48CF-ABB0-EEF1F17CB8F0}"/>
          </ac:spMkLst>
        </pc:spChg>
        <pc:spChg chg="add">
          <ac:chgData name="Shabana Akhtar (2120355)" userId="S::2120355@student.uwtsd.ac.uk::eae4869f-699c-47b5-b7e9-a1e2f9f13411" providerId="AD" clId="Web-{A723D046-8535-1223-B703-EBE8D879F894}" dt="2022-07-12T14:01:36.346" v="2912"/>
          <ac:spMkLst>
            <pc:docMk/>
            <pc:sldMk cId="1099471840" sldId="260"/>
            <ac:spMk id="26" creationId="{AF2F604E-43BE-4DC3-B983-E071523364F8}"/>
          </ac:spMkLst>
        </pc:spChg>
        <pc:spChg chg="add">
          <ac:chgData name="Shabana Akhtar (2120355)" userId="S::2120355@student.uwtsd.ac.uk::eae4869f-699c-47b5-b7e9-a1e2f9f13411" providerId="AD" clId="Web-{A723D046-8535-1223-B703-EBE8D879F894}" dt="2022-07-12T14:01:36.346" v="2912"/>
          <ac:spMkLst>
            <pc:docMk/>
            <pc:sldMk cId="1099471840" sldId="260"/>
            <ac:spMk id="28" creationId="{08C9B587-E65E-4B52-B37C-ABEBB6E87928}"/>
          </ac:spMkLst>
        </pc:spChg>
        <pc:picChg chg="add">
          <ac:chgData name="Shabana Akhtar (2120355)" userId="S::2120355@student.uwtsd.ac.uk::eae4869f-699c-47b5-b7e9-a1e2f9f13411" providerId="AD" clId="Web-{A723D046-8535-1223-B703-EBE8D879F894}" dt="2022-07-12T14:01:36.346" v="2912"/>
          <ac:picMkLst>
            <pc:docMk/>
            <pc:sldMk cId="1099471840" sldId="260"/>
            <ac:picMk id="18" creationId="{36EF21D0-270A-2916-76EA-2BD857CF315A}"/>
          </ac:picMkLst>
        </pc:picChg>
      </pc:sldChg>
      <pc:sldChg chg="addSp delSp modSp mod setBg setClrOvrMap">
        <pc:chgData name="Shabana Akhtar (2120355)" userId="S::2120355@student.uwtsd.ac.uk::eae4869f-699c-47b5-b7e9-a1e2f9f13411" providerId="AD" clId="Web-{A723D046-8535-1223-B703-EBE8D879F894}" dt="2022-07-11T11:26:13.872" v="83" actId="20577"/>
        <pc:sldMkLst>
          <pc:docMk/>
          <pc:sldMk cId="2505898538" sldId="262"/>
        </pc:sldMkLst>
        <pc:spChg chg="mod">
          <ac:chgData name="Shabana Akhtar (2120355)" userId="S::2120355@student.uwtsd.ac.uk::eae4869f-699c-47b5-b7e9-a1e2f9f13411" providerId="AD" clId="Web-{A723D046-8535-1223-B703-EBE8D879F894}" dt="2022-07-11T11:25:53.621" v="75"/>
          <ac:spMkLst>
            <pc:docMk/>
            <pc:sldMk cId="2505898538" sldId="262"/>
            <ac:spMk id="2" creationId="{DF44A4F2-780D-D77E-C091-87EDFFDEF913}"/>
          </ac:spMkLst>
        </pc:spChg>
        <pc:spChg chg="mod">
          <ac:chgData name="Shabana Akhtar (2120355)" userId="S::2120355@student.uwtsd.ac.uk::eae4869f-699c-47b5-b7e9-a1e2f9f13411" providerId="AD" clId="Web-{A723D046-8535-1223-B703-EBE8D879F894}" dt="2022-07-11T11:26:13.872" v="83" actId="20577"/>
          <ac:spMkLst>
            <pc:docMk/>
            <pc:sldMk cId="2505898538" sldId="262"/>
            <ac:spMk id="3" creationId="{C51DD6D5-D442-B168-6DD4-D7E8DE00B50D}"/>
          </ac:spMkLst>
        </pc:spChg>
        <pc:spChg chg="del">
          <ac:chgData name="Shabana Akhtar (2120355)" userId="S::2120355@student.uwtsd.ac.uk::eae4869f-699c-47b5-b7e9-a1e2f9f13411" providerId="AD" clId="Web-{A723D046-8535-1223-B703-EBE8D879F894}" dt="2022-07-11T11:25:53.621" v="75"/>
          <ac:spMkLst>
            <pc:docMk/>
            <pc:sldMk cId="2505898538" sldId="262"/>
            <ac:spMk id="21" creationId="{357DD0D3-F869-46D0-944C-6EC60E19E351}"/>
          </ac:spMkLst>
        </pc:spChg>
        <pc:spChg chg="add">
          <ac:chgData name="Shabana Akhtar (2120355)" userId="S::2120355@student.uwtsd.ac.uk::eae4869f-699c-47b5-b7e9-a1e2f9f13411" providerId="AD" clId="Web-{A723D046-8535-1223-B703-EBE8D879F894}" dt="2022-07-11T11:25:53.621" v="75"/>
          <ac:spMkLst>
            <pc:docMk/>
            <pc:sldMk cId="2505898538" sldId="262"/>
            <ac:spMk id="26" creationId="{201CC55D-ED54-4C5C-95E6-10947BD1103B}"/>
          </ac:spMkLst>
        </pc:spChg>
        <pc:spChg chg="add">
          <ac:chgData name="Shabana Akhtar (2120355)" userId="S::2120355@student.uwtsd.ac.uk::eae4869f-699c-47b5-b7e9-a1e2f9f13411" providerId="AD" clId="Web-{A723D046-8535-1223-B703-EBE8D879F894}" dt="2022-07-11T11:25:53.621" v="75"/>
          <ac:spMkLst>
            <pc:docMk/>
            <pc:sldMk cId="2505898538" sldId="262"/>
            <ac:spMk id="32" creationId="{3873B707-463F-40B0-8227-E8CC6C67EB25}"/>
          </ac:spMkLst>
        </pc:spChg>
        <pc:spChg chg="add">
          <ac:chgData name="Shabana Akhtar (2120355)" userId="S::2120355@student.uwtsd.ac.uk::eae4869f-699c-47b5-b7e9-a1e2f9f13411" providerId="AD" clId="Web-{A723D046-8535-1223-B703-EBE8D879F894}" dt="2022-07-11T11:25:53.621" v="75"/>
          <ac:spMkLst>
            <pc:docMk/>
            <pc:sldMk cId="2505898538" sldId="262"/>
            <ac:spMk id="34" creationId="{C13237C8-E62C-4F0D-A318-BD6FB6C2D138}"/>
          </ac:spMkLst>
        </pc:spChg>
        <pc:spChg chg="add">
          <ac:chgData name="Shabana Akhtar (2120355)" userId="S::2120355@student.uwtsd.ac.uk::eae4869f-699c-47b5-b7e9-a1e2f9f13411" providerId="AD" clId="Web-{A723D046-8535-1223-B703-EBE8D879F894}" dt="2022-07-11T11:25:53.621" v="75"/>
          <ac:spMkLst>
            <pc:docMk/>
            <pc:sldMk cId="2505898538" sldId="262"/>
            <ac:spMk id="36" creationId="{19C9EAEA-39D0-4B0E-A0EB-51E7B26740B1}"/>
          </ac:spMkLst>
        </pc:spChg>
        <pc:grpChg chg="add">
          <ac:chgData name="Shabana Akhtar (2120355)" userId="S::2120355@student.uwtsd.ac.uk::eae4869f-699c-47b5-b7e9-a1e2f9f13411" providerId="AD" clId="Web-{A723D046-8535-1223-B703-EBE8D879F894}" dt="2022-07-11T11:25:53.621" v="75"/>
          <ac:grpSpMkLst>
            <pc:docMk/>
            <pc:sldMk cId="2505898538" sldId="262"/>
            <ac:grpSpMk id="28" creationId="{1DE889C7-FAD6-4397-98E2-05D503484459}"/>
          </ac:grpSpMkLst>
        </pc:grpChg>
        <pc:picChg chg="mod ord">
          <ac:chgData name="Shabana Akhtar (2120355)" userId="S::2120355@student.uwtsd.ac.uk::eae4869f-699c-47b5-b7e9-a1e2f9f13411" providerId="AD" clId="Web-{A723D046-8535-1223-B703-EBE8D879F894}" dt="2022-07-11T11:25:53.621" v="75"/>
          <ac:picMkLst>
            <pc:docMk/>
            <pc:sldMk cId="2505898538" sldId="262"/>
            <ac:picMk id="5" creationId="{5A14D45C-4FAC-F921-5DC1-64B4BBF2C575}"/>
          </ac:picMkLst>
        </pc:picChg>
      </pc:sldChg>
      <pc:sldChg chg="addSp delSp modSp">
        <pc:chgData name="Shabana Akhtar (2120355)" userId="S::2120355@student.uwtsd.ac.uk::eae4869f-699c-47b5-b7e9-a1e2f9f13411" providerId="AD" clId="Web-{A723D046-8535-1223-B703-EBE8D879F894}" dt="2022-07-11T11:26:46.935" v="84"/>
        <pc:sldMkLst>
          <pc:docMk/>
          <pc:sldMk cId="281112105" sldId="263"/>
        </pc:sldMkLst>
        <pc:spChg chg="mod">
          <ac:chgData name="Shabana Akhtar (2120355)" userId="S::2120355@student.uwtsd.ac.uk::eae4869f-699c-47b5-b7e9-a1e2f9f13411" providerId="AD" clId="Web-{A723D046-8535-1223-B703-EBE8D879F894}" dt="2022-07-11T11:26:46.935" v="84"/>
          <ac:spMkLst>
            <pc:docMk/>
            <pc:sldMk cId="281112105" sldId="263"/>
            <ac:spMk id="2" creationId="{F41B380B-3C81-C43E-03D4-E0C51A6A8B4A}"/>
          </ac:spMkLst>
        </pc:spChg>
        <pc:spChg chg="mod">
          <ac:chgData name="Shabana Akhtar (2120355)" userId="S::2120355@student.uwtsd.ac.uk::eae4869f-699c-47b5-b7e9-a1e2f9f13411" providerId="AD" clId="Web-{A723D046-8535-1223-B703-EBE8D879F894}" dt="2022-07-11T11:26:46.935" v="84"/>
          <ac:spMkLst>
            <pc:docMk/>
            <pc:sldMk cId="281112105" sldId="263"/>
            <ac:spMk id="3" creationId="{F8331AA0-B25F-CCA2-20EE-AD61A647E270}"/>
          </ac:spMkLst>
        </pc:spChg>
        <pc:spChg chg="del">
          <ac:chgData name="Shabana Akhtar (2120355)" userId="S::2120355@student.uwtsd.ac.uk::eae4869f-699c-47b5-b7e9-a1e2f9f13411" providerId="AD" clId="Web-{A723D046-8535-1223-B703-EBE8D879F894}" dt="2022-07-11T11:26:46.935" v="84"/>
          <ac:spMkLst>
            <pc:docMk/>
            <pc:sldMk cId="281112105" sldId="263"/>
            <ac:spMk id="204" creationId="{B95B9BA8-1D69-4796-85F5-B6D0BD52354B}"/>
          </ac:spMkLst>
        </pc:spChg>
        <pc:spChg chg="add">
          <ac:chgData name="Shabana Akhtar (2120355)" userId="S::2120355@student.uwtsd.ac.uk::eae4869f-699c-47b5-b7e9-a1e2f9f13411" providerId="AD" clId="Web-{A723D046-8535-1223-B703-EBE8D879F894}" dt="2022-07-11T11:26:46.935" v="84"/>
          <ac:spMkLst>
            <pc:docMk/>
            <pc:sldMk cId="281112105" sldId="263"/>
            <ac:spMk id="213" creationId="{058A14AF-9FB5-4CC7-BA35-E8E85D3EDF0E}"/>
          </ac:spMkLst>
        </pc:spChg>
        <pc:spChg chg="add">
          <ac:chgData name="Shabana Akhtar (2120355)" userId="S::2120355@student.uwtsd.ac.uk::eae4869f-699c-47b5-b7e9-a1e2f9f13411" providerId="AD" clId="Web-{A723D046-8535-1223-B703-EBE8D879F894}" dt="2022-07-11T11:26:46.935" v="84"/>
          <ac:spMkLst>
            <pc:docMk/>
            <pc:sldMk cId="281112105" sldId="263"/>
            <ac:spMk id="215" creationId="{3A9A4357-BD1D-4622-A4FE-766E6AB8DE84}"/>
          </ac:spMkLst>
        </pc:spChg>
        <pc:spChg chg="add">
          <ac:chgData name="Shabana Akhtar (2120355)" userId="S::2120355@student.uwtsd.ac.uk::eae4869f-699c-47b5-b7e9-a1e2f9f13411" providerId="AD" clId="Web-{A723D046-8535-1223-B703-EBE8D879F894}" dt="2022-07-11T11:26:46.935" v="84"/>
          <ac:spMkLst>
            <pc:docMk/>
            <pc:sldMk cId="281112105" sldId="263"/>
            <ac:spMk id="217" creationId="{E659831F-0D9A-4C63-9EBB-8435B85A440F}"/>
          </ac:spMkLst>
        </pc:spChg>
        <pc:spChg chg="add">
          <ac:chgData name="Shabana Akhtar (2120355)" userId="S::2120355@student.uwtsd.ac.uk::eae4869f-699c-47b5-b7e9-a1e2f9f13411" providerId="AD" clId="Web-{A723D046-8535-1223-B703-EBE8D879F894}" dt="2022-07-11T11:26:46.935" v="84"/>
          <ac:spMkLst>
            <pc:docMk/>
            <pc:sldMk cId="281112105" sldId="263"/>
            <ac:spMk id="219" creationId="{E6995CE5-F890-4ABA-82A2-26507CE8D2A3}"/>
          </ac:spMkLst>
        </pc:spChg>
        <pc:grpChg chg="del">
          <ac:chgData name="Shabana Akhtar (2120355)" userId="S::2120355@student.uwtsd.ac.uk::eae4869f-699c-47b5-b7e9-a1e2f9f13411" providerId="AD" clId="Web-{A723D046-8535-1223-B703-EBE8D879F894}" dt="2022-07-11T11:26:46.935" v="84"/>
          <ac:grpSpMkLst>
            <pc:docMk/>
            <pc:sldMk cId="281112105" sldId="263"/>
            <ac:grpSpMk id="205" creationId="{36AB285A-81F9-42F0-A9FD-0058EB46EFDF}"/>
          </ac:grpSpMkLst>
        </pc:grpChg>
        <pc:picChg chg="mod ord">
          <ac:chgData name="Shabana Akhtar (2120355)" userId="S::2120355@student.uwtsd.ac.uk::eae4869f-699c-47b5-b7e9-a1e2f9f13411" providerId="AD" clId="Web-{A723D046-8535-1223-B703-EBE8D879F894}" dt="2022-07-11T11:26:46.935" v="84"/>
          <ac:picMkLst>
            <pc:docMk/>
            <pc:sldMk cId="281112105" sldId="263"/>
            <ac:picMk id="7" creationId="{75BFAF8C-40CC-30C5-5AA6-B385D3E65AC6}"/>
          </ac:picMkLst>
        </pc:picChg>
      </pc:sldChg>
      <pc:sldChg chg="addSp delSp modSp mod setBg setClrOvrMap">
        <pc:chgData name="Shabana Akhtar (2120355)" userId="S::2120355@student.uwtsd.ac.uk::eae4869f-699c-47b5-b7e9-a1e2f9f13411" providerId="AD" clId="Web-{A723D046-8535-1223-B703-EBE8D879F894}" dt="2022-07-11T11:25:35.839" v="73"/>
        <pc:sldMkLst>
          <pc:docMk/>
          <pc:sldMk cId="1308610472" sldId="264"/>
        </pc:sldMkLst>
        <pc:spChg chg="mod">
          <ac:chgData name="Shabana Akhtar (2120355)" userId="S::2120355@student.uwtsd.ac.uk::eae4869f-699c-47b5-b7e9-a1e2f9f13411" providerId="AD" clId="Web-{A723D046-8535-1223-B703-EBE8D879F894}" dt="2022-07-11T11:25:35.839" v="73"/>
          <ac:spMkLst>
            <pc:docMk/>
            <pc:sldMk cId="1308610472" sldId="264"/>
            <ac:spMk id="2" creationId="{A157877F-37A9-A5D0-D2A6-787A4F3D0D59}"/>
          </ac:spMkLst>
        </pc:spChg>
        <pc:spChg chg="mod">
          <ac:chgData name="Shabana Akhtar (2120355)" userId="S::2120355@student.uwtsd.ac.uk::eae4869f-699c-47b5-b7e9-a1e2f9f13411" providerId="AD" clId="Web-{A723D046-8535-1223-B703-EBE8D879F894}" dt="2022-07-11T11:25:35.839" v="73"/>
          <ac:spMkLst>
            <pc:docMk/>
            <pc:sldMk cId="1308610472" sldId="264"/>
            <ac:spMk id="3" creationId="{44B5264B-91CB-2E09-E2D8-C69BDE82F82D}"/>
          </ac:spMkLst>
        </pc:spChg>
        <pc:spChg chg="add del">
          <ac:chgData name="Shabana Akhtar (2120355)" userId="S::2120355@student.uwtsd.ac.uk::eae4869f-699c-47b5-b7e9-a1e2f9f13411" providerId="AD" clId="Web-{A723D046-8535-1223-B703-EBE8D879F894}" dt="2022-07-11T11:25:35.839" v="73"/>
          <ac:spMkLst>
            <pc:docMk/>
            <pc:sldMk cId="1308610472" sldId="264"/>
            <ac:spMk id="55" creationId="{5FDF4720-5445-47BE-89FE-E40D1AE6F619}"/>
          </ac:spMkLst>
        </pc:spChg>
        <pc:spChg chg="add del">
          <ac:chgData name="Shabana Akhtar (2120355)" userId="S::2120355@student.uwtsd.ac.uk::eae4869f-699c-47b5-b7e9-a1e2f9f13411" providerId="AD" clId="Web-{A723D046-8535-1223-B703-EBE8D879F894}" dt="2022-07-11T11:25:35.839" v="73"/>
          <ac:spMkLst>
            <pc:docMk/>
            <pc:sldMk cId="1308610472" sldId="264"/>
            <ac:spMk id="57" creationId="{AC8710B4-A815-4082-9E4F-F13A0007090C}"/>
          </ac:spMkLst>
        </pc:spChg>
        <pc:spChg chg="add del">
          <ac:chgData name="Shabana Akhtar (2120355)" userId="S::2120355@student.uwtsd.ac.uk::eae4869f-699c-47b5-b7e9-a1e2f9f13411" providerId="AD" clId="Web-{A723D046-8535-1223-B703-EBE8D879F894}" dt="2022-07-11T11:25:35.839" v="72"/>
          <ac:spMkLst>
            <pc:docMk/>
            <pc:sldMk cId="1308610472" sldId="264"/>
            <ac:spMk id="62" creationId="{743AA782-23D1-4521-8CAD-47662984AA08}"/>
          </ac:spMkLst>
        </pc:spChg>
        <pc:spChg chg="add del">
          <ac:chgData name="Shabana Akhtar (2120355)" userId="S::2120355@student.uwtsd.ac.uk::eae4869f-699c-47b5-b7e9-a1e2f9f13411" providerId="AD" clId="Web-{A723D046-8535-1223-B703-EBE8D879F894}" dt="2022-07-11T11:25:35.839" v="72"/>
          <ac:spMkLst>
            <pc:docMk/>
            <pc:sldMk cId="1308610472" sldId="264"/>
            <ac:spMk id="64" creationId="{650D18FE-0824-4A46-B22C-A86B52E5780A}"/>
          </ac:spMkLst>
        </pc:spChg>
        <pc:spChg chg="add">
          <ac:chgData name="Shabana Akhtar (2120355)" userId="S::2120355@student.uwtsd.ac.uk::eae4869f-699c-47b5-b7e9-a1e2f9f13411" providerId="AD" clId="Web-{A723D046-8535-1223-B703-EBE8D879F894}" dt="2022-07-11T11:25:35.839" v="73"/>
          <ac:spMkLst>
            <pc:docMk/>
            <pc:sldMk cId="1308610472" sldId="264"/>
            <ac:spMk id="67" creationId="{201CC55D-ED54-4C5C-95E6-10947BD1103B}"/>
          </ac:spMkLst>
        </pc:spChg>
        <pc:spChg chg="add">
          <ac:chgData name="Shabana Akhtar (2120355)" userId="S::2120355@student.uwtsd.ac.uk::eae4869f-699c-47b5-b7e9-a1e2f9f13411" providerId="AD" clId="Web-{A723D046-8535-1223-B703-EBE8D879F894}" dt="2022-07-11T11:25:35.839" v="73"/>
          <ac:spMkLst>
            <pc:docMk/>
            <pc:sldMk cId="1308610472" sldId="264"/>
            <ac:spMk id="68" creationId="{3873B707-463F-40B0-8227-E8CC6C67EB25}"/>
          </ac:spMkLst>
        </pc:spChg>
        <pc:spChg chg="add">
          <ac:chgData name="Shabana Akhtar (2120355)" userId="S::2120355@student.uwtsd.ac.uk::eae4869f-699c-47b5-b7e9-a1e2f9f13411" providerId="AD" clId="Web-{A723D046-8535-1223-B703-EBE8D879F894}" dt="2022-07-11T11:25:35.839" v="73"/>
          <ac:spMkLst>
            <pc:docMk/>
            <pc:sldMk cId="1308610472" sldId="264"/>
            <ac:spMk id="70" creationId="{C13237C8-E62C-4F0D-A318-BD6FB6C2D138}"/>
          </ac:spMkLst>
        </pc:spChg>
        <pc:spChg chg="add">
          <ac:chgData name="Shabana Akhtar (2120355)" userId="S::2120355@student.uwtsd.ac.uk::eae4869f-699c-47b5-b7e9-a1e2f9f13411" providerId="AD" clId="Web-{A723D046-8535-1223-B703-EBE8D879F894}" dt="2022-07-11T11:25:35.839" v="73"/>
          <ac:spMkLst>
            <pc:docMk/>
            <pc:sldMk cId="1308610472" sldId="264"/>
            <ac:spMk id="72" creationId="{19C9EAEA-39D0-4B0E-A0EB-51E7B26740B1}"/>
          </ac:spMkLst>
        </pc:spChg>
        <pc:grpChg chg="add">
          <ac:chgData name="Shabana Akhtar (2120355)" userId="S::2120355@student.uwtsd.ac.uk::eae4869f-699c-47b5-b7e9-a1e2f9f13411" providerId="AD" clId="Web-{A723D046-8535-1223-B703-EBE8D879F894}" dt="2022-07-11T11:25:35.839" v="73"/>
          <ac:grpSpMkLst>
            <pc:docMk/>
            <pc:sldMk cId="1308610472" sldId="264"/>
            <ac:grpSpMk id="69" creationId="{1DE889C7-FAD6-4397-98E2-05D503484459}"/>
          </ac:grpSpMkLst>
        </pc:grpChg>
        <pc:picChg chg="mod ord">
          <ac:chgData name="Shabana Akhtar (2120355)" userId="S::2120355@student.uwtsd.ac.uk::eae4869f-699c-47b5-b7e9-a1e2f9f13411" providerId="AD" clId="Web-{A723D046-8535-1223-B703-EBE8D879F894}" dt="2022-07-11T11:25:35.839" v="73"/>
          <ac:picMkLst>
            <pc:docMk/>
            <pc:sldMk cId="1308610472" sldId="264"/>
            <ac:picMk id="5" creationId="{4B7A50DA-4F0F-66A8-90EF-69F7E80EBFF0}"/>
          </ac:picMkLst>
        </pc:picChg>
      </pc:sldChg>
      <pc:sldChg chg="del">
        <pc:chgData name="Shabana Akhtar (2120355)" userId="S::2120355@student.uwtsd.ac.uk::eae4869f-699c-47b5-b7e9-a1e2f9f13411" providerId="AD" clId="Web-{A723D046-8535-1223-B703-EBE8D879F894}" dt="2022-07-11T11:25:48.371" v="74"/>
        <pc:sldMkLst>
          <pc:docMk/>
          <pc:sldMk cId="850329502" sldId="265"/>
        </pc:sldMkLst>
      </pc:sldChg>
      <pc:sldChg chg="modSp">
        <pc:chgData name="Shabana Akhtar (2120355)" userId="S::2120355@student.uwtsd.ac.uk::eae4869f-699c-47b5-b7e9-a1e2f9f13411" providerId="AD" clId="Web-{A723D046-8535-1223-B703-EBE8D879F894}" dt="2022-07-12T14:00:17.576" v="2911" actId="20577"/>
        <pc:sldMkLst>
          <pc:docMk/>
          <pc:sldMk cId="2865751894" sldId="266"/>
        </pc:sldMkLst>
        <pc:spChg chg="mod">
          <ac:chgData name="Shabana Akhtar (2120355)" userId="S::2120355@student.uwtsd.ac.uk::eae4869f-699c-47b5-b7e9-a1e2f9f13411" providerId="AD" clId="Web-{A723D046-8535-1223-B703-EBE8D879F894}" dt="2022-07-12T14:00:17.576" v="2911" actId="20577"/>
          <ac:spMkLst>
            <pc:docMk/>
            <pc:sldMk cId="2865751894" sldId="266"/>
            <ac:spMk id="3" creationId="{3EF3DA18-7D2F-A52E-7BD0-42A2C672C391}"/>
          </ac:spMkLst>
        </pc:spChg>
      </pc:sldChg>
      <pc:sldChg chg="addSp delSp modSp mod setBg modClrScheme chgLayout modNotes">
        <pc:chgData name="Shabana Akhtar (2120355)" userId="S::2120355@student.uwtsd.ac.uk::eae4869f-699c-47b5-b7e9-a1e2f9f13411" providerId="AD" clId="Web-{A723D046-8535-1223-B703-EBE8D879F894}" dt="2022-07-11T17:14:32.949" v="2003"/>
        <pc:sldMkLst>
          <pc:docMk/>
          <pc:sldMk cId="412019061" sldId="267"/>
        </pc:sldMkLst>
        <pc:spChg chg="del">
          <ac:chgData name="Shabana Akhtar (2120355)" userId="S::2120355@student.uwtsd.ac.uk::eae4869f-699c-47b5-b7e9-a1e2f9f13411" providerId="AD" clId="Web-{A723D046-8535-1223-B703-EBE8D879F894}" dt="2022-07-11T11:10:06.525" v="17"/>
          <ac:spMkLst>
            <pc:docMk/>
            <pc:sldMk cId="412019061" sldId="267"/>
            <ac:spMk id="2" creationId="{F62C1842-9C9A-B143-70C3-D27BACE93CE2}"/>
          </ac:spMkLst>
        </pc:spChg>
        <pc:spChg chg="del">
          <ac:chgData name="Shabana Akhtar (2120355)" userId="S::2120355@student.uwtsd.ac.uk::eae4869f-699c-47b5-b7e9-a1e2f9f13411" providerId="AD" clId="Web-{A723D046-8535-1223-B703-EBE8D879F894}" dt="2022-07-11T11:23:37.929" v="61"/>
          <ac:spMkLst>
            <pc:docMk/>
            <pc:sldMk cId="412019061" sldId="267"/>
            <ac:spMk id="7" creationId="{00000000-0000-0000-0000-000000000000}"/>
          </ac:spMkLst>
        </pc:spChg>
        <pc:spChg chg="add">
          <ac:chgData name="Shabana Akhtar (2120355)" userId="S::2120355@student.uwtsd.ac.uk::eae4869f-699c-47b5-b7e9-a1e2f9f13411" providerId="AD" clId="Web-{A723D046-8535-1223-B703-EBE8D879F894}" dt="2022-07-11T17:14:32.949" v="2003"/>
          <ac:spMkLst>
            <pc:docMk/>
            <pc:sldMk cId="412019061" sldId="267"/>
            <ac:spMk id="10" creationId="{B5EF893B-0491-416E-9D33-BADE9600792A}"/>
          </ac:spMkLst>
        </pc:spChg>
        <pc:spChg chg="add">
          <ac:chgData name="Shabana Akhtar (2120355)" userId="S::2120355@student.uwtsd.ac.uk::eae4869f-699c-47b5-b7e9-a1e2f9f13411" providerId="AD" clId="Web-{A723D046-8535-1223-B703-EBE8D879F894}" dt="2022-07-11T17:14:32.949" v="2003"/>
          <ac:spMkLst>
            <pc:docMk/>
            <pc:sldMk cId="412019061" sldId="267"/>
            <ac:spMk id="13" creationId="{3DAD86CA-8235-409B-982B-5E7A033E2392}"/>
          </ac:spMkLst>
        </pc:spChg>
        <pc:spChg chg="add">
          <ac:chgData name="Shabana Akhtar (2120355)" userId="S::2120355@student.uwtsd.ac.uk::eae4869f-699c-47b5-b7e9-a1e2f9f13411" providerId="AD" clId="Web-{A723D046-8535-1223-B703-EBE8D879F894}" dt="2022-07-11T17:14:32.949" v="2003"/>
          <ac:spMkLst>
            <pc:docMk/>
            <pc:sldMk cId="412019061" sldId="267"/>
            <ac:spMk id="15" creationId="{9F234FBA-3501-47B4-AE0C-AA4AFBC8F603}"/>
          </ac:spMkLst>
        </pc:spChg>
        <pc:spChg chg="add del">
          <ac:chgData name="Shabana Akhtar (2120355)" userId="S::2120355@student.uwtsd.ac.uk::eae4869f-699c-47b5-b7e9-a1e2f9f13411" providerId="AD" clId="Web-{A723D046-8535-1223-B703-EBE8D879F894}" dt="2022-07-11T11:06:39.581" v="7"/>
          <ac:spMkLst>
            <pc:docMk/>
            <pc:sldMk cId="412019061" sldId="267"/>
            <ac:spMk id="16" creationId="{A77A8151-14BE-EF6D-2CA6-28466236FA0C}"/>
          </ac:spMkLst>
        </pc:spChg>
        <pc:spChg chg="add del mod">
          <ac:chgData name="Shabana Akhtar (2120355)" userId="S::2120355@student.uwtsd.ac.uk::eae4869f-699c-47b5-b7e9-a1e2f9f13411" providerId="AD" clId="Web-{A723D046-8535-1223-B703-EBE8D879F894}" dt="2022-07-11T11:07:39.317" v="10"/>
          <ac:spMkLst>
            <pc:docMk/>
            <pc:sldMk cId="412019061" sldId="267"/>
            <ac:spMk id="17" creationId="{83211001-1666-C166-E89A-D021B4337E92}"/>
          </ac:spMkLst>
        </pc:spChg>
        <pc:spChg chg="add del mod">
          <ac:chgData name="Shabana Akhtar (2120355)" userId="S::2120355@student.uwtsd.ac.uk::eae4869f-699c-47b5-b7e9-a1e2f9f13411" providerId="AD" clId="Web-{A723D046-8535-1223-B703-EBE8D879F894}" dt="2022-07-11T11:08:45.695" v="16"/>
          <ac:spMkLst>
            <pc:docMk/>
            <pc:sldMk cId="412019061" sldId="267"/>
            <ac:spMk id="18" creationId="{D2EA719B-E30B-EA2E-AAB6-8BAF4C1FB7AF}"/>
          </ac:spMkLst>
        </pc:spChg>
        <pc:spChg chg="add del">
          <ac:chgData name="Shabana Akhtar (2120355)" userId="S::2120355@student.uwtsd.ac.uk::eae4869f-699c-47b5-b7e9-a1e2f9f13411" providerId="AD" clId="Web-{A723D046-8535-1223-B703-EBE8D879F894}" dt="2022-07-11T11:08:32.647" v="13"/>
          <ac:spMkLst>
            <pc:docMk/>
            <pc:sldMk cId="412019061" sldId="267"/>
            <ac:spMk id="19" creationId="{CE171693-EC80-348F-8C48-9CDD6EEC9ECC}"/>
          </ac:spMkLst>
        </pc:spChg>
        <pc:spChg chg="add del mod ord">
          <ac:chgData name="Shabana Akhtar (2120355)" userId="S::2120355@student.uwtsd.ac.uk::eae4869f-699c-47b5-b7e9-a1e2f9f13411" providerId="AD" clId="Web-{A723D046-8535-1223-B703-EBE8D879F894}" dt="2022-07-11T11:24:04.805" v="66"/>
          <ac:spMkLst>
            <pc:docMk/>
            <pc:sldMk cId="412019061" sldId="267"/>
            <ac:spMk id="21" creationId="{EE049BC9-CF05-7D43-D811-5405069BF2C2}"/>
          </ac:spMkLst>
        </pc:spChg>
        <pc:spChg chg="add del mod">
          <ac:chgData name="Shabana Akhtar (2120355)" userId="S::2120355@student.uwtsd.ac.uk::eae4869f-699c-47b5-b7e9-a1e2f9f13411" providerId="AD" clId="Web-{A723D046-8535-1223-B703-EBE8D879F894}" dt="2022-07-11T11:23:37.929" v="61"/>
          <ac:spMkLst>
            <pc:docMk/>
            <pc:sldMk cId="412019061" sldId="267"/>
            <ac:spMk id="43" creationId="{C161759D-2E1A-9A9C-1254-BC374B4CED15}"/>
          </ac:spMkLst>
        </pc:spChg>
        <pc:graphicFrameChg chg="del">
          <ac:chgData name="Shabana Akhtar (2120355)" userId="S::2120355@student.uwtsd.ac.uk::eae4869f-699c-47b5-b7e9-a1e2f9f13411" providerId="AD" clId="Web-{A723D046-8535-1223-B703-EBE8D879F894}" dt="2022-07-11T11:22:10.285" v="57"/>
          <ac:graphicFrameMkLst>
            <pc:docMk/>
            <pc:sldMk cId="412019061" sldId="267"/>
            <ac:graphicFrameMk id="5" creationId="{00000000-0000-0000-0000-000000000000}"/>
          </ac:graphicFrameMkLst>
        </pc:graphicFrameChg>
        <pc:picChg chg="add del mod">
          <ac:chgData name="Shabana Akhtar (2120355)" userId="S::2120355@student.uwtsd.ac.uk::eae4869f-699c-47b5-b7e9-a1e2f9f13411" providerId="AD" clId="Web-{A723D046-8535-1223-B703-EBE8D879F894}" dt="2022-07-11T17:14:32.949" v="2003"/>
          <ac:picMkLst>
            <pc:docMk/>
            <pc:sldMk cId="412019061" sldId="267"/>
            <ac:picMk id="8" creationId="{00000000-0000-0000-0000-000000000000}"/>
          </ac:picMkLst>
        </pc:picChg>
        <pc:cxnChg chg="add">
          <ac:chgData name="Shabana Akhtar (2120355)" userId="S::2120355@student.uwtsd.ac.uk::eae4869f-699c-47b5-b7e9-a1e2f9f13411" providerId="AD" clId="Web-{A723D046-8535-1223-B703-EBE8D879F894}" dt="2022-07-11T17:14:32.949" v="2003"/>
          <ac:cxnSpMkLst>
            <pc:docMk/>
            <pc:sldMk cId="412019061" sldId="267"/>
            <ac:cxnSpMk id="11" creationId="{469F4FF8-F8B0-4630-BA1B-0D8B324CD5FF}"/>
          </ac:cxnSpMkLst>
        </pc:cxnChg>
      </pc:sldChg>
      <pc:sldChg chg="addSp delSp modSp mod ord setBg modClrScheme addAnim delAnim delDesignElem chgLayout">
        <pc:chgData name="Shabana Akhtar (2120355)" userId="S::2120355@student.uwtsd.ac.uk::eae4869f-699c-47b5-b7e9-a1e2f9f13411" providerId="AD" clId="Web-{A723D046-8535-1223-B703-EBE8D879F894}" dt="2022-07-12T14:07:16.476" v="2954"/>
        <pc:sldMkLst>
          <pc:docMk/>
          <pc:sldMk cId="4226058538" sldId="268"/>
        </pc:sldMkLst>
        <pc:spChg chg="mod ord">
          <ac:chgData name="Shabana Akhtar (2120355)" userId="S::2120355@student.uwtsd.ac.uk::eae4869f-699c-47b5-b7e9-a1e2f9f13411" providerId="AD" clId="Web-{A723D046-8535-1223-B703-EBE8D879F894}" dt="2022-07-12T14:05:56.081" v="2948"/>
          <ac:spMkLst>
            <pc:docMk/>
            <pc:sldMk cId="4226058538" sldId="268"/>
            <ac:spMk id="2" creationId="{CD8A6E9C-C6E6-F4E3-140A-EE8435C4D5B8}"/>
          </ac:spMkLst>
        </pc:spChg>
        <pc:spChg chg="del mod">
          <ac:chgData name="Shabana Akhtar (2120355)" userId="S::2120355@student.uwtsd.ac.uk::eae4869f-699c-47b5-b7e9-a1e2f9f13411" providerId="AD" clId="Web-{A723D046-8535-1223-B703-EBE8D879F894}" dt="2022-07-12T14:05:05.249" v="2941"/>
          <ac:spMkLst>
            <pc:docMk/>
            <pc:sldMk cId="4226058538" sldId="268"/>
            <ac:spMk id="3" creationId="{2617A4E2-793D-5EFE-456F-7FD49C33AD38}"/>
          </ac:spMkLst>
        </pc:spChg>
        <pc:spChg chg="add del">
          <ac:chgData name="Shabana Akhtar (2120355)" userId="S::2120355@student.uwtsd.ac.uk::eae4869f-699c-47b5-b7e9-a1e2f9f13411" providerId="AD" clId="Web-{A723D046-8535-1223-B703-EBE8D879F894}" dt="2022-07-12T14:05:41.814" v="2943"/>
          <ac:spMkLst>
            <pc:docMk/>
            <pc:sldMk cId="4226058538" sldId="268"/>
            <ac:spMk id="7" creationId="{C66F2F30-5DC0-44A0-BFA6-E12F46ED16DA}"/>
          </ac:spMkLst>
        </pc:spChg>
        <pc:spChg chg="add del">
          <ac:chgData name="Shabana Akhtar (2120355)" userId="S::2120355@student.uwtsd.ac.uk::eae4869f-699c-47b5-b7e9-a1e2f9f13411" providerId="AD" clId="Web-{A723D046-8535-1223-B703-EBE8D879F894}" dt="2022-07-12T14:05:05.249" v="2941"/>
          <ac:spMkLst>
            <pc:docMk/>
            <pc:sldMk cId="4226058538" sldId="268"/>
            <ac:spMk id="8" creationId="{081EA652-8C6A-4E69-BEB9-170809474553}"/>
          </ac:spMkLst>
        </pc:spChg>
        <pc:spChg chg="add del">
          <ac:chgData name="Shabana Akhtar (2120355)" userId="S::2120355@student.uwtsd.ac.uk::eae4869f-699c-47b5-b7e9-a1e2f9f13411" providerId="AD" clId="Web-{A723D046-8535-1223-B703-EBE8D879F894}" dt="2022-07-12T14:05:41.814" v="2943"/>
          <ac:spMkLst>
            <pc:docMk/>
            <pc:sldMk cId="4226058538" sldId="268"/>
            <ac:spMk id="9" creationId="{85872F57-7F42-4F97-8391-DDC8D0054C03}"/>
          </ac:spMkLst>
        </pc:spChg>
        <pc:spChg chg="add del">
          <ac:chgData name="Shabana Akhtar (2120355)" userId="S::2120355@student.uwtsd.ac.uk::eae4869f-699c-47b5-b7e9-a1e2f9f13411" providerId="AD" clId="Web-{A723D046-8535-1223-B703-EBE8D879F894}" dt="2022-07-12T14:05:05.249" v="2941"/>
          <ac:spMkLst>
            <pc:docMk/>
            <pc:sldMk cId="4226058538" sldId="268"/>
            <ac:spMk id="10" creationId="{5298780A-33B9-4EA2-8F67-DE68AD62841B}"/>
          </ac:spMkLst>
        </pc:spChg>
        <pc:spChg chg="add del">
          <ac:chgData name="Shabana Akhtar (2120355)" userId="S::2120355@student.uwtsd.ac.uk::eae4869f-699c-47b5-b7e9-a1e2f9f13411" providerId="AD" clId="Web-{A723D046-8535-1223-B703-EBE8D879F894}" dt="2022-07-12T14:05:41.814" v="2943"/>
          <ac:spMkLst>
            <pc:docMk/>
            <pc:sldMk cId="4226058538" sldId="268"/>
            <ac:spMk id="11" creationId="{04DC2037-48A0-4F22-B9D4-8EAEBC780AB4}"/>
          </ac:spMkLst>
        </pc:spChg>
        <pc:spChg chg="add del">
          <ac:chgData name="Shabana Akhtar (2120355)" userId="S::2120355@student.uwtsd.ac.uk::eae4869f-699c-47b5-b7e9-a1e2f9f13411" providerId="AD" clId="Web-{A723D046-8535-1223-B703-EBE8D879F894}" dt="2022-07-12T14:05:05.249" v="2941"/>
          <ac:spMkLst>
            <pc:docMk/>
            <pc:sldMk cId="4226058538" sldId="268"/>
            <ac:spMk id="12" creationId="{7F488E8B-4E1E-4402-8935-D4E6C02615C7}"/>
          </ac:spMkLst>
        </pc:spChg>
        <pc:spChg chg="add del">
          <ac:chgData name="Shabana Akhtar (2120355)" userId="S::2120355@student.uwtsd.ac.uk::eae4869f-699c-47b5-b7e9-a1e2f9f13411" providerId="AD" clId="Web-{A723D046-8535-1223-B703-EBE8D879F894}" dt="2022-07-12T14:05:41.814" v="2943"/>
          <ac:spMkLst>
            <pc:docMk/>
            <pc:sldMk cId="4226058538" sldId="268"/>
            <ac:spMk id="13" creationId="{0006CBFD-ADA0-43D1-9332-9C34CA1C76ED}"/>
          </ac:spMkLst>
        </pc:spChg>
        <pc:spChg chg="add del">
          <ac:chgData name="Shabana Akhtar (2120355)" userId="S::2120355@student.uwtsd.ac.uk::eae4869f-699c-47b5-b7e9-a1e2f9f13411" providerId="AD" clId="Web-{A723D046-8535-1223-B703-EBE8D879F894}" dt="2022-07-12T14:05:41.814" v="2943"/>
          <ac:spMkLst>
            <pc:docMk/>
            <pc:sldMk cId="4226058538" sldId="268"/>
            <ac:spMk id="15" creationId="{2B931666-F28F-45F3-A074-66D2272D580B}"/>
          </ac:spMkLst>
        </pc:spChg>
        <pc:spChg chg="add del">
          <ac:chgData name="Shabana Akhtar (2120355)" userId="S::2120355@student.uwtsd.ac.uk::eae4869f-699c-47b5-b7e9-a1e2f9f13411" providerId="AD" clId="Web-{A723D046-8535-1223-B703-EBE8D879F894}" dt="2022-07-12T14:05:56.081" v="2947"/>
          <ac:spMkLst>
            <pc:docMk/>
            <pc:sldMk cId="4226058538" sldId="268"/>
            <ac:spMk id="17" creationId="{4522B21E-B2B9-4C72-9A71-C87EFD137480}"/>
          </ac:spMkLst>
        </pc:spChg>
        <pc:spChg chg="add del">
          <ac:chgData name="Shabana Akhtar (2120355)" userId="S::2120355@student.uwtsd.ac.uk::eae4869f-699c-47b5-b7e9-a1e2f9f13411" providerId="AD" clId="Web-{A723D046-8535-1223-B703-EBE8D879F894}" dt="2022-07-12T14:05:56.081" v="2947"/>
          <ac:spMkLst>
            <pc:docMk/>
            <pc:sldMk cId="4226058538" sldId="268"/>
            <ac:spMk id="18" creationId="{5EB7D2A2-F448-44D4-938C-DC84CBCB3B1E}"/>
          </ac:spMkLst>
        </pc:spChg>
        <pc:spChg chg="add del">
          <ac:chgData name="Shabana Akhtar (2120355)" userId="S::2120355@student.uwtsd.ac.uk::eae4869f-699c-47b5-b7e9-a1e2f9f13411" providerId="AD" clId="Web-{A723D046-8535-1223-B703-EBE8D879F894}" dt="2022-07-12T14:05:56.081" v="2947"/>
          <ac:spMkLst>
            <pc:docMk/>
            <pc:sldMk cId="4226058538" sldId="268"/>
            <ac:spMk id="19" creationId="{871AEA07-1E14-44B4-8E55-64EF049CD66F}"/>
          </ac:spMkLst>
        </pc:spChg>
        <pc:spChg chg="add">
          <ac:chgData name="Shabana Akhtar (2120355)" userId="S::2120355@student.uwtsd.ac.uk::eae4869f-699c-47b5-b7e9-a1e2f9f13411" providerId="AD" clId="Web-{A723D046-8535-1223-B703-EBE8D879F894}" dt="2022-07-12T14:05:56.081" v="2948"/>
          <ac:spMkLst>
            <pc:docMk/>
            <pc:sldMk cId="4226058538" sldId="268"/>
            <ac:spMk id="22" creationId="{9C7E0A2C-7C0A-4AAC-B3B0-6C12B2EBAE05}"/>
          </ac:spMkLst>
        </pc:spChg>
        <pc:spChg chg="add">
          <ac:chgData name="Shabana Akhtar (2120355)" userId="S::2120355@student.uwtsd.ac.uk::eae4869f-699c-47b5-b7e9-a1e2f9f13411" providerId="AD" clId="Web-{A723D046-8535-1223-B703-EBE8D879F894}" dt="2022-07-12T14:05:56.081" v="2948"/>
          <ac:spMkLst>
            <pc:docMk/>
            <pc:sldMk cId="4226058538" sldId="268"/>
            <ac:spMk id="23" creationId="{5EB7D2A2-F448-44D4-938C-DC84CBCB3B1E}"/>
          </ac:spMkLst>
        </pc:spChg>
        <pc:spChg chg="add">
          <ac:chgData name="Shabana Akhtar (2120355)" userId="S::2120355@student.uwtsd.ac.uk::eae4869f-699c-47b5-b7e9-a1e2f9f13411" providerId="AD" clId="Web-{A723D046-8535-1223-B703-EBE8D879F894}" dt="2022-07-12T14:05:56.081" v="2948"/>
          <ac:spMkLst>
            <pc:docMk/>
            <pc:sldMk cId="4226058538" sldId="268"/>
            <ac:spMk id="24" creationId="{871AEA07-1E14-44B4-8E55-64EF049CD66F}"/>
          </ac:spMkLst>
        </pc:spChg>
        <pc:cxnChg chg="add del">
          <ac:chgData name="Shabana Akhtar (2120355)" userId="S::2120355@student.uwtsd.ac.uk::eae4869f-699c-47b5-b7e9-a1e2f9f13411" providerId="AD" clId="Web-{A723D046-8535-1223-B703-EBE8D879F894}" dt="2022-07-12T14:05:56.081" v="2947"/>
          <ac:cxnSpMkLst>
            <pc:docMk/>
            <pc:sldMk cId="4226058538" sldId="268"/>
            <ac:cxnSpMk id="20" creationId="{F7C8EA93-3210-4C62-99E9-153C275E3A87}"/>
          </ac:cxnSpMkLst>
        </pc:cxnChg>
        <pc:cxnChg chg="add">
          <ac:chgData name="Shabana Akhtar (2120355)" userId="S::2120355@student.uwtsd.ac.uk::eae4869f-699c-47b5-b7e9-a1e2f9f13411" providerId="AD" clId="Web-{A723D046-8535-1223-B703-EBE8D879F894}" dt="2022-07-12T14:05:56.081" v="2948"/>
          <ac:cxnSpMkLst>
            <pc:docMk/>
            <pc:sldMk cId="4226058538" sldId="268"/>
            <ac:cxnSpMk id="25" creationId="{F7C8EA93-3210-4C62-99E9-153C275E3A87}"/>
          </ac:cxnSpMkLst>
        </pc:cxnChg>
      </pc:sldChg>
      <pc:sldChg chg="delSp modSp add del">
        <pc:chgData name="Shabana Akhtar (2120355)" userId="S::2120355@student.uwtsd.ac.uk::eae4869f-699c-47b5-b7e9-a1e2f9f13411" providerId="AD" clId="Web-{A723D046-8535-1223-B703-EBE8D879F894}" dt="2022-07-12T16:06:04.609" v="3317"/>
        <pc:sldMkLst>
          <pc:docMk/>
          <pc:sldMk cId="2238778707" sldId="269"/>
        </pc:sldMkLst>
        <pc:spChg chg="mod">
          <ac:chgData name="Shabana Akhtar (2120355)" userId="S::2120355@student.uwtsd.ac.uk::eae4869f-699c-47b5-b7e9-a1e2f9f13411" providerId="AD" clId="Web-{A723D046-8535-1223-B703-EBE8D879F894}" dt="2022-07-12T14:26:32.419" v="2973" actId="20577"/>
          <ac:spMkLst>
            <pc:docMk/>
            <pc:sldMk cId="2238778707" sldId="269"/>
            <ac:spMk id="2" creationId="{BFAEF664-CC31-7AF2-9112-9E881F65FB0A}"/>
          </ac:spMkLst>
        </pc:spChg>
        <pc:spChg chg="del">
          <ac:chgData name="Shabana Akhtar (2120355)" userId="S::2120355@student.uwtsd.ac.uk::eae4869f-699c-47b5-b7e9-a1e2f9f13411" providerId="AD" clId="Web-{A723D046-8535-1223-B703-EBE8D879F894}" dt="2022-07-12T14:08:21.245" v="2957"/>
          <ac:spMkLst>
            <pc:docMk/>
            <pc:sldMk cId="2238778707" sldId="269"/>
            <ac:spMk id="5" creationId="{73055E94-FD18-ED70-940E-078F17E78D06}"/>
          </ac:spMkLst>
        </pc:spChg>
        <pc:graphicFrameChg chg="mod modGraphic">
          <ac:chgData name="Shabana Akhtar (2120355)" userId="S::2120355@student.uwtsd.ac.uk::eae4869f-699c-47b5-b7e9-a1e2f9f13411" providerId="AD" clId="Web-{A723D046-8535-1223-B703-EBE8D879F894}" dt="2022-07-12T16:06:04.609" v="3317"/>
          <ac:graphicFrameMkLst>
            <pc:docMk/>
            <pc:sldMk cId="2238778707" sldId="269"/>
            <ac:graphicFrameMk id="4" creationId="{4077429B-95E3-8982-3A9D-33ED734028E2}"/>
          </ac:graphicFrameMkLst>
        </pc:graphicFrameChg>
      </pc:sldChg>
      <pc:sldChg chg="addSp delSp modSp new mod setBg">
        <pc:chgData name="Shabana Akhtar (2120355)" userId="S::2120355@student.uwtsd.ac.uk::eae4869f-699c-47b5-b7e9-a1e2f9f13411" providerId="AD" clId="Web-{A723D046-8535-1223-B703-EBE8D879F894}" dt="2022-07-11T17:14:22.745" v="2002"/>
        <pc:sldMkLst>
          <pc:docMk/>
          <pc:sldMk cId="2955523932" sldId="270"/>
        </pc:sldMkLst>
        <pc:spChg chg="mod">
          <ac:chgData name="Shabana Akhtar (2120355)" userId="S::2120355@student.uwtsd.ac.uk::eae4869f-699c-47b5-b7e9-a1e2f9f13411" providerId="AD" clId="Web-{A723D046-8535-1223-B703-EBE8D879F894}" dt="2022-07-11T17:14:22.745" v="2002"/>
          <ac:spMkLst>
            <pc:docMk/>
            <pc:sldMk cId="2955523932" sldId="270"/>
            <ac:spMk id="2" creationId="{F950D059-03E0-FDBB-D0CB-D7CED40CA86B}"/>
          </ac:spMkLst>
        </pc:spChg>
        <pc:spChg chg="del">
          <ac:chgData name="Shabana Akhtar (2120355)" userId="S::2120355@student.uwtsd.ac.uk::eae4869f-699c-47b5-b7e9-a1e2f9f13411" providerId="AD" clId="Web-{A723D046-8535-1223-B703-EBE8D879F894}" dt="2022-07-11T11:16:10.898" v="52"/>
          <ac:spMkLst>
            <pc:docMk/>
            <pc:sldMk cId="2955523932" sldId="270"/>
            <ac:spMk id="3" creationId="{5D0DC0F5-3192-C93A-3DAB-F213AF3DD55C}"/>
          </ac:spMkLst>
        </pc:spChg>
        <pc:spChg chg="add del">
          <ac:chgData name="Shabana Akhtar (2120355)" userId="S::2120355@student.uwtsd.ac.uk::eae4869f-699c-47b5-b7e9-a1e2f9f13411" providerId="AD" clId="Web-{A723D046-8535-1223-B703-EBE8D879F894}" dt="2022-07-11T17:14:22.745" v="2002"/>
          <ac:spMkLst>
            <pc:docMk/>
            <pc:sldMk cId="2955523932" sldId="270"/>
            <ac:spMk id="8" creationId="{577D6B2E-37A3-429E-A37C-F30ED6487282}"/>
          </ac:spMkLst>
        </pc:spChg>
        <pc:spChg chg="add del">
          <ac:chgData name="Shabana Akhtar (2120355)" userId="S::2120355@student.uwtsd.ac.uk::eae4869f-699c-47b5-b7e9-a1e2f9f13411" providerId="AD" clId="Web-{A723D046-8535-1223-B703-EBE8D879F894}" dt="2022-07-11T17:14:22.745" v="2002"/>
          <ac:spMkLst>
            <pc:docMk/>
            <pc:sldMk cId="2955523932" sldId="270"/>
            <ac:spMk id="10" creationId="{5CEAD642-85CF-4750-8432-7C80C901F001}"/>
          </ac:spMkLst>
        </pc:spChg>
        <pc:spChg chg="add del">
          <ac:chgData name="Shabana Akhtar (2120355)" userId="S::2120355@student.uwtsd.ac.uk::eae4869f-699c-47b5-b7e9-a1e2f9f13411" providerId="AD" clId="Web-{A723D046-8535-1223-B703-EBE8D879F894}" dt="2022-07-11T17:14:22.745" v="2002"/>
          <ac:spMkLst>
            <pc:docMk/>
            <pc:sldMk cId="2955523932" sldId="270"/>
            <ac:spMk id="12" creationId="{FA33EEAE-15D5-4119-8C1E-89D943F911EF}"/>
          </ac:spMkLst>
        </pc:spChg>
        <pc:spChg chg="add del">
          <ac:chgData name="Shabana Akhtar (2120355)" userId="S::2120355@student.uwtsd.ac.uk::eae4869f-699c-47b5-b7e9-a1e2f9f13411" providerId="AD" clId="Web-{A723D046-8535-1223-B703-EBE8D879F894}" dt="2022-07-11T17:14:22.745" v="2002"/>
          <ac:spMkLst>
            <pc:docMk/>
            <pc:sldMk cId="2955523932" sldId="270"/>
            <ac:spMk id="14" creationId="{730D8B3B-9B80-4025-B934-26DC7D7CD231}"/>
          </ac:spMkLst>
        </pc:spChg>
        <pc:spChg chg="add del">
          <ac:chgData name="Shabana Akhtar (2120355)" userId="S::2120355@student.uwtsd.ac.uk::eae4869f-699c-47b5-b7e9-a1e2f9f13411" providerId="AD" clId="Web-{A723D046-8535-1223-B703-EBE8D879F894}" dt="2022-07-11T17:14:22.745" v="2002"/>
          <ac:spMkLst>
            <pc:docMk/>
            <pc:sldMk cId="2955523932" sldId="270"/>
            <ac:spMk id="16" creationId="{1064D5D5-227B-4F66-9AEA-46F570E793BD}"/>
          </ac:spMkLst>
        </pc:spChg>
        <pc:spChg chg="add del">
          <ac:chgData name="Shabana Akhtar (2120355)" userId="S::2120355@student.uwtsd.ac.uk::eae4869f-699c-47b5-b7e9-a1e2f9f13411" providerId="AD" clId="Web-{A723D046-8535-1223-B703-EBE8D879F894}" dt="2022-07-11T17:14:22.745" v="2002"/>
          <ac:spMkLst>
            <pc:docMk/>
            <pc:sldMk cId="2955523932" sldId="270"/>
            <ac:spMk id="18" creationId="{646B67A4-D328-4747-A82B-65E84FA46368}"/>
          </ac:spMkLst>
        </pc:spChg>
        <pc:spChg chg="add del">
          <ac:chgData name="Shabana Akhtar (2120355)" userId="S::2120355@student.uwtsd.ac.uk::eae4869f-699c-47b5-b7e9-a1e2f9f13411" providerId="AD" clId="Web-{A723D046-8535-1223-B703-EBE8D879F894}" dt="2022-07-11T17:14:22.745" v="2002"/>
          <ac:spMkLst>
            <pc:docMk/>
            <pc:sldMk cId="2955523932" sldId="270"/>
            <ac:spMk id="20" creationId="{B5A1B09C-1565-46F8-B70F-621C5EB48A09}"/>
          </ac:spMkLst>
        </pc:spChg>
        <pc:spChg chg="add del">
          <ac:chgData name="Shabana Akhtar (2120355)" userId="S::2120355@student.uwtsd.ac.uk::eae4869f-699c-47b5-b7e9-a1e2f9f13411" providerId="AD" clId="Web-{A723D046-8535-1223-B703-EBE8D879F894}" dt="2022-07-11T17:14:22.745" v="2002"/>
          <ac:spMkLst>
            <pc:docMk/>
            <pc:sldMk cId="2955523932" sldId="270"/>
            <ac:spMk id="22" creationId="{8C516CC8-80AC-446C-A56E-9F54B7210402}"/>
          </ac:spMkLst>
        </pc:spChg>
        <pc:spChg chg="add del">
          <ac:chgData name="Shabana Akhtar (2120355)" userId="S::2120355@student.uwtsd.ac.uk::eae4869f-699c-47b5-b7e9-a1e2f9f13411" providerId="AD" clId="Web-{A723D046-8535-1223-B703-EBE8D879F894}" dt="2022-07-11T17:14:15.526" v="1999"/>
          <ac:spMkLst>
            <pc:docMk/>
            <pc:sldMk cId="2955523932" sldId="270"/>
            <ac:spMk id="27" creationId="{A7895A40-19A4-42D6-9D30-DBC1E8002635}"/>
          </ac:spMkLst>
        </pc:spChg>
        <pc:spChg chg="add del">
          <ac:chgData name="Shabana Akhtar (2120355)" userId="S::2120355@student.uwtsd.ac.uk::eae4869f-699c-47b5-b7e9-a1e2f9f13411" providerId="AD" clId="Web-{A723D046-8535-1223-B703-EBE8D879F894}" dt="2022-07-11T17:14:15.526" v="1999"/>
          <ac:spMkLst>
            <pc:docMk/>
            <pc:sldMk cId="2955523932" sldId="270"/>
            <ac:spMk id="29" creationId="{02F429C4-ABC9-46FC-818A-B5429CDE4A96}"/>
          </ac:spMkLst>
        </pc:spChg>
        <pc:spChg chg="add del">
          <ac:chgData name="Shabana Akhtar (2120355)" userId="S::2120355@student.uwtsd.ac.uk::eae4869f-699c-47b5-b7e9-a1e2f9f13411" providerId="AD" clId="Web-{A723D046-8535-1223-B703-EBE8D879F894}" dt="2022-07-11T17:14:15.526" v="1999"/>
          <ac:spMkLst>
            <pc:docMk/>
            <pc:sldMk cId="2955523932" sldId="270"/>
            <ac:spMk id="31" creationId="{2CEF98E4-3709-4952-8F42-2305CCE34FA3}"/>
          </ac:spMkLst>
        </pc:spChg>
        <pc:spChg chg="add del">
          <ac:chgData name="Shabana Akhtar (2120355)" userId="S::2120355@student.uwtsd.ac.uk::eae4869f-699c-47b5-b7e9-a1e2f9f13411" providerId="AD" clId="Web-{A723D046-8535-1223-B703-EBE8D879F894}" dt="2022-07-11T17:14:15.526" v="1999"/>
          <ac:spMkLst>
            <pc:docMk/>
            <pc:sldMk cId="2955523932" sldId="270"/>
            <ac:spMk id="33" creationId="{F10BCCF5-D685-47FF-B675-647EAEB72C8E}"/>
          </ac:spMkLst>
        </pc:spChg>
        <pc:spChg chg="add del">
          <ac:chgData name="Shabana Akhtar (2120355)" userId="S::2120355@student.uwtsd.ac.uk::eae4869f-699c-47b5-b7e9-a1e2f9f13411" providerId="AD" clId="Web-{A723D046-8535-1223-B703-EBE8D879F894}" dt="2022-07-11T17:14:22.745" v="2001"/>
          <ac:spMkLst>
            <pc:docMk/>
            <pc:sldMk cId="2955523932" sldId="270"/>
            <ac:spMk id="34" creationId="{3C48EA58-53D6-4E4A-9BDB-087D34617836}"/>
          </ac:spMkLst>
        </pc:spChg>
        <pc:spChg chg="add del">
          <ac:chgData name="Shabana Akhtar (2120355)" userId="S::2120355@student.uwtsd.ac.uk::eae4869f-699c-47b5-b7e9-a1e2f9f13411" providerId="AD" clId="Web-{A723D046-8535-1223-B703-EBE8D879F894}" dt="2022-07-11T17:14:15.526" v="1999"/>
          <ac:spMkLst>
            <pc:docMk/>
            <pc:sldMk cId="2955523932" sldId="270"/>
            <ac:spMk id="35" creationId="{B0EE8A42-107A-4D4C-8D56-BBAE95C7FC0D}"/>
          </ac:spMkLst>
        </pc:spChg>
        <pc:spChg chg="add del">
          <ac:chgData name="Shabana Akhtar (2120355)" userId="S::2120355@student.uwtsd.ac.uk::eae4869f-699c-47b5-b7e9-a1e2f9f13411" providerId="AD" clId="Web-{A723D046-8535-1223-B703-EBE8D879F894}" dt="2022-07-11T17:14:22.745" v="2001"/>
          <ac:spMkLst>
            <pc:docMk/>
            <pc:sldMk cId="2955523932" sldId="270"/>
            <ac:spMk id="37" creationId="{C4B24C7E-2D5E-4C4E-9CD5-D61F243C9D1B}"/>
          </ac:spMkLst>
        </pc:spChg>
        <pc:spChg chg="add">
          <ac:chgData name="Shabana Akhtar (2120355)" userId="S::2120355@student.uwtsd.ac.uk::eae4869f-699c-47b5-b7e9-a1e2f9f13411" providerId="AD" clId="Web-{A723D046-8535-1223-B703-EBE8D879F894}" dt="2022-07-11T17:14:22.745" v="2002"/>
          <ac:spMkLst>
            <pc:docMk/>
            <pc:sldMk cId="2955523932" sldId="270"/>
            <ac:spMk id="41" creationId="{A7895A40-19A4-42D6-9D30-DBC1E8002635}"/>
          </ac:spMkLst>
        </pc:spChg>
        <pc:spChg chg="add">
          <ac:chgData name="Shabana Akhtar (2120355)" userId="S::2120355@student.uwtsd.ac.uk::eae4869f-699c-47b5-b7e9-a1e2f9f13411" providerId="AD" clId="Web-{A723D046-8535-1223-B703-EBE8D879F894}" dt="2022-07-11T17:14:22.745" v="2002"/>
          <ac:spMkLst>
            <pc:docMk/>
            <pc:sldMk cId="2955523932" sldId="270"/>
            <ac:spMk id="42" creationId="{02F429C4-ABC9-46FC-818A-B5429CDE4A96}"/>
          </ac:spMkLst>
        </pc:spChg>
        <pc:spChg chg="add">
          <ac:chgData name="Shabana Akhtar (2120355)" userId="S::2120355@student.uwtsd.ac.uk::eae4869f-699c-47b5-b7e9-a1e2f9f13411" providerId="AD" clId="Web-{A723D046-8535-1223-B703-EBE8D879F894}" dt="2022-07-11T17:14:22.745" v="2002"/>
          <ac:spMkLst>
            <pc:docMk/>
            <pc:sldMk cId="2955523932" sldId="270"/>
            <ac:spMk id="43" creationId="{2CEF98E4-3709-4952-8F42-2305CCE34FA3}"/>
          </ac:spMkLst>
        </pc:spChg>
        <pc:spChg chg="add">
          <ac:chgData name="Shabana Akhtar (2120355)" userId="S::2120355@student.uwtsd.ac.uk::eae4869f-699c-47b5-b7e9-a1e2f9f13411" providerId="AD" clId="Web-{A723D046-8535-1223-B703-EBE8D879F894}" dt="2022-07-11T17:14:22.745" v="2002"/>
          <ac:spMkLst>
            <pc:docMk/>
            <pc:sldMk cId="2955523932" sldId="270"/>
            <ac:spMk id="44" creationId="{F10BCCF5-D685-47FF-B675-647EAEB72C8E}"/>
          </ac:spMkLst>
        </pc:spChg>
        <pc:spChg chg="add">
          <ac:chgData name="Shabana Akhtar (2120355)" userId="S::2120355@student.uwtsd.ac.uk::eae4869f-699c-47b5-b7e9-a1e2f9f13411" providerId="AD" clId="Web-{A723D046-8535-1223-B703-EBE8D879F894}" dt="2022-07-11T17:14:22.745" v="2002"/>
          <ac:spMkLst>
            <pc:docMk/>
            <pc:sldMk cId="2955523932" sldId="270"/>
            <ac:spMk id="45" creationId="{B0EE8A42-107A-4D4C-8D56-BBAE95C7FC0D}"/>
          </ac:spMkLst>
        </pc:spChg>
        <pc:grpChg chg="add del">
          <ac:chgData name="Shabana Akhtar (2120355)" userId="S::2120355@student.uwtsd.ac.uk::eae4869f-699c-47b5-b7e9-a1e2f9f13411" providerId="AD" clId="Web-{A723D046-8535-1223-B703-EBE8D879F894}" dt="2022-07-11T17:14:22.745" v="2001"/>
          <ac:grpSpMkLst>
            <pc:docMk/>
            <pc:sldMk cId="2955523932" sldId="270"/>
            <ac:grpSpMk id="38" creationId="{99072643-A0EC-42FB-B66A-24C0E6FFDC96}"/>
          </ac:grpSpMkLst>
        </pc:grpChg>
      </pc:sldChg>
      <pc:sldChg chg="addSp delSp modSp new mod setBg modClrScheme modShow chgLayout">
        <pc:chgData name="Shabana Akhtar (2120355)" userId="S::2120355@student.uwtsd.ac.uk::eae4869f-699c-47b5-b7e9-a1e2f9f13411" providerId="AD" clId="Web-{A723D046-8535-1223-B703-EBE8D879F894}" dt="2022-07-11T17:14:40.121" v="2004"/>
        <pc:sldMkLst>
          <pc:docMk/>
          <pc:sldMk cId="3433337781" sldId="271"/>
        </pc:sldMkLst>
        <pc:spChg chg="del">
          <ac:chgData name="Shabana Akhtar (2120355)" userId="S::2120355@student.uwtsd.ac.uk::eae4869f-699c-47b5-b7e9-a1e2f9f13411" providerId="AD" clId="Web-{A723D046-8535-1223-B703-EBE8D879F894}" dt="2022-07-11T11:21:03.408" v="54"/>
          <ac:spMkLst>
            <pc:docMk/>
            <pc:sldMk cId="3433337781" sldId="271"/>
            <ac:spMk id="2" creationId="{4744189C-57B9-148D-2628-C6AAF356800C}"/>
          </ac:spMkLst>
        </pc:spChg>
        <pc:spChg chg="del">
          <ac:chgData name="Shabana Akhtar (2120355)" userId="S::2120355@student.uwtsd.ac.uk::eae4869f-699c-47b5-b7e9-a1e2f9f13411" providerId="AD" clId="Web-{A723D046-8535-1223-B703-EBE8D879F894}" dt="2022-07-11T11:21:03.408" v="54"/>
          <ac:spMkLst>
            <pc:docMk/>
            <pc:sldMk cId="3433337781" sldId="271"/>
            <ac:spMk id="3" creationId="{FC7ADF3F-7663-9493-2F70-66AF16727CC3}"/>
          </ac:spMkLst>
        </pc:spChg>
        <pc:spChg chg="del">
          <ac:chgData name="Shabana Akhtar (2120355)" userId="S::2120355@student.uwtsd.ac.uk::eae4869f-699c-47b5-b7e9-a1e2f9f13411" providerId="AD" clId="Web-{A723D046-8535-1223-B703-EBE8D879F894}" dt="2022-07-11T11:21:03.408" v="54"/>
          <ac:spMkLst>
            <pc:docMk/>
            <pc:sldMk cId="3433337781" sldId="271"/>
            <ac:spMk id="4" creationId="{FB6B7315-158E-CDB5-DDDA-02FE8DCF93E5}"/>
          </ac:spMkLst>
        </pc:spChg>
        <pc:spChg chg="add">
          <ac:chgData name="Shabana Akhtar (2120355)" userId="S::2120355@student.uwtsd.ac.uk::eae4869f-699c-47b5-b7e9-a1e2f9f13411" providerId="AD" clId="Web-{A723D046-8535-1223-B703-EBE8D879F894}" dt="2022-07-11T17:14:40.121" v="2004"/>
          <ac:spMkLst>
            <pc:docMk/>
            <pc:sldMk cId="3433337781" sldId="271"/>
            <ac:spMk id="7" creationId="{3DAD86CA-8235-409B-982B-5E7A033E2392}"/>
          </ac:spMkLst>
        </pc:spChg>
        <pc:spChg chg="add del">
          <ac:chgData name="Shabana Akhtar (2120355)" userId="S::2120355@student.uwtsd.ac.uk::eae4869f-699c-47b5-b7e9-a1e2f9f13411" providerId="AD" clId="Web-{A723D046-8535-1223-B703-EBE8D879F894}" dt="2022-07-11T11:24:30.852" v="69"/>
          <ac:spMkLst>
            <pc:docMk/>
            <pc:sldMk cId="3433337781" sldId="271"/>
            <ac:spMk id="10" creationId="{257363FD-7E77-4145-9483-331A807ADF0E}"/>
          </ac:spMkLst>
        </pc:spChg>
        <pc:spChg chg="add">
          <ac:chgData name="Shabana Akhtar (2120355)" userId="S::2120355@student.uwtsd.ac.uk::eae4869f-699c-47b5-b7e9-a1e2f9f13411" providerId="AD" clId="Web-{A723D046-8535-1223-B703-EBE8D879F894}" dt="2022-07-11T17:14:40.121" v="2004"/>
          <ac:spMkLst>
            <pc:docMk/>
            <pc:sldMk cId="3433337781" sldId="271"/>
            <ac:spMk id="12" creationId="{9F234FBA-3501-47B4-AE0C-AA4AFBC8F603}"/>
          </ac:spMkLst>
        </pc:spChg>
        <pc:spChg chg="add">
          <ac:chgData name="Shabana Akhtar (2120355)" userId="S::2120355@student.uwtsd.ac.uk::eae4869f-699c-47b5-b7e9-a1e2f9f13411" providerId="AD" clId="Web-{A723D046-8535-1223-B703-EBE8D879F894}" dt="2022-07-11T17:14:40.121" v="2004"/>
          <ac:spMkLst>
            <pc:docMk/>
            <pc:sldMk cId="3433337781" sldId="271"/>
            <ac:spMk id="14" creationId="{B5EF893B-0491-416E-9D33-BADE9600792A}"/>
          </ac:spMkLst>
        </pc:spChg>
        <pc:graphicFrameChg chg="add mod modGraphic">
          <ac:chgData name="Shabana Akhtar (2120355)" userId="S::2120355@student.uwtsd.ac.uk::eae4869f-699c-47b5-b7e9-a1e2f9f13411" providerId="AD" clId="Web-{A723D046-8535-1223-B703-EBE8D879F894}" dt="2022-07-11T11:24:30.852" v="69"/>
          <ac:graphicFrameMkLst>
            <pc:docMk/>
            <pc:sldMk cId="3433337781" sldId="271"/>
            <ac:graphicFrameMk id="5" creationId="{A524B721-0EBF-D1E6-071A-887ADAE84518}"/>
          </ac:graphicFrameMkLst>
        </pc:graphicFrameChg>
        <pc:cxnChg chg="add">
          <ac:chgData name="Shabana Akhtar (2120355)" userId="S::2120355@student.uwtsd.ac.uk::eae4869f-699c-47b5-b7e9-a1e2f9f13411" providerId="AD" clId="Web-{A723D046-8535-1223-B703-EBE8D879F894}" dt="2022-07-11T17:14:40.121" v="2004"/>
          <ac:cxnSpMkLst>
            <pc:docMk/>
            <pc:sldMk cId="3433337781" sldId="271"/>
            <ac:cxnSpMk id="16" creationId="{469F4FF8-F8B0-4630-BA1B-0D8B324CD5FF}"/>
          </ac:cxnSpMkLst>
        </pc:cxnChg>
      </pc:sldChg>
      <pc:sldChg chg="addSp delSp modSp new mod setBg modClrScheme delDesignElem chgLayout modNotes">
        <pc:chgData name="Shabana Akhtar (2120355)" userId="S::2120355@student.uwtsd.ac.uk::eae4869f-699c-47b5-b7e9-a1e2f9f13411" providerId="AD" clId="Web-{A723D046-8535-1223-B703-EBE8D879F894}" dt="2022-07-11T17:13:18.382" v="1996"/>
        <pc:sldMkLst>
          <pc:docMk/>
          <pc:sldMk cId="1293139053" sldId="272"/>
        </pc:sldMkLst>
        <pc:spChg chg="mod ord">
          <ac:chgData name="Shabana Akhtar (2120355)" userId="S::2120355@student.uwtsd.ac.uk::eae4869f-699c-47b5-b7e9-a1e2f9f13411" providerId="AD" clId="Web-{A723D046-8535-1223-B703-EBE8D879F894}" dt="2022-07-11T17:13:18.382" v="1996"/>
          <ac:spMkLst>
            <pc:docMk/>
            <pc:sldMk cId="1293139053" sldId="272"/>
            <ac:spMk id="2" creationId="{CC528D07-3B90-711C-BAE8-592913D798D5}"/>
          </ac:spMkLst>
        </pc:spChg>
        <pc:spChg chg="add del">
          <ac:chgData name="Shabana Akhtar (2120355)" userId="S::2120355@student.uwtsd.ac.uk::eae4869f-699c-47b5-b7e9-a1e2f9f13411" providerId="AD" clId="Web-{A723D046-8535-1223-B703-EBE8D879F894}" dt="2022-07-11T11:40:14.229" v="93"/>
          <ac:spMkLst>
            <pc:docMk/>
            <pc:sldMk cId="1293139053" sldId="272"/>
            <ac:spMk id="3" creationId="{FEEF362A-56B1-39A4-3597-CE5292B9ABF0}"/>
          </ac:spMkLst>
        </pc:spChg>
        <pc:spChg chg="add del">
          <ac:chgData name="Shabana Akhtar (2120355)" userId="S::2120355@student.uwtsd.ac.uk::eae4869f-699c-47b5-b7e9-a1e2f9f13411" providerId="AD" clId="Web-{A723D046-8535-1223-B703-EBE8D879F894}" dt="2022-07-11T17:12:27.536" v="1992"/>
          <ac:spMkLst>
            <pc:docMk/>
            <pc:sldMk cId="1293139053" sldId="272"/>
            <ac:spMk id="6" creationId="{6166C6D1-23AC-49C4-BA07-238E4E9F8CEB}"/>
          </ac:spMkLst>
        </pc:spChg>
        <pc:spChg chg="add del">
          <ac:chgData name="Shabana Akhtar (2120355)" userId="S::2120355@student.uwtsd.ac.uk::eae4869f-699c-47b5-b7e9-a1e2f9f13411" providerId="AD" clId="Web-{A723D046-8535-1223-B703-EBE8D879F894}" dt="2022-07-11T17:12:27.536" v="1992"/>
          <ac:spMkLst>
            <pc:docMk/>
            <pc:sldMk cId="1293139053" sldId="272"/>
            <ac:spMk id="7" creationId="{B775CD93-9DF2-48CB-9F57-1BCA9A46C7FA}"/>
          </ac:spMkLst>
        </pc:spChg>
        <pc:spChg chg="add del">
          <ac:chgData name="Shabana Akhtar (2120355)" userId="S::2120355@student.uwtsd.ac.uk::eae4869f-699c-47b5-b7e9-a1e2f9f13411" providerId="AD" clId="Web-{A723D046-8535-1223-B703-EBE8D879F894}" dt="2022-07-11T17:12:27.536" v="1992"/>
          <ac:spMkLst>
            <pc:docMk/>
            <pc:sldMk cId="1293139053" sldId="272"/>
            <ac:spMk id="8" creationId="{1C091803-41C2-48E0-9228-5148460C7479}"/>
          </ac:spMkLst>
        </pc:spChg>
        <pc:spChg chg="add del">
          <ac:chgData name="Shabana Akhtar (2120355)" userId="S::2120355@student.uwtsd.ac.uk::eae4869f-699c-47b5-b7e9-a1e2f9f13411" providerId="AD" clId="Web-{A723D046-8535-1223-B703-EBE8D879F894}" dt="2022-07-11T17:11:41.033" v="1990"/>
          <ac:spMkLst>
            <pc:docMk/>
            <pc:sldMk cId="1293139053" sldId="272"/>
            <ac:spMk id="9" creationId="{9D8233B0-41B5-4D9A-AEEC-13DB66A8C9B5}"/>
          </ac:spMkLst>
        </pc:spChg>
        <pc:spChg chg="add del">
          <ac:chgData name="Shabana Akhtar (2120355)" userId="S::2120355@student.uwtsd.ac.uk::eae4869f-699c-47b5-b7e9-a1e2f9f13411" providerId="AD" clId="Web-{A723D046-8535-1223-B703-EBE8D879F894}" dt="2022-07-11T17:12:27.536" v="1992"/>
          <ac:spMkLst>
            <pc:docMk/>
            <pc:sldMk cId="1293139053" sldId="272"/>
            <ac:spMk id="13" creationId="{E186B68C-84BC-4A6E-99D1-EE87483C1349}"/>
          </ac:spMkLst>
        </pc:spChg>
        <pc:spChg chg="add del">
          <ac:chgData name="Shabana Akhtar (2120355)" userId="S::2120355@student.uwtsd.ac.uk::eae4869f-699c-47b5-b7e9-a1e2f9f13411" providerId="AD" clId="Web-{A723D046-8535-1223-B703-EBE8D879F894}" dt="2022-07-11T17:11:41.033" v="1990"/>
          <ac:spMkLst>
            <pc:docMk/>
            <pc:sldMk cId="1293139053" sldId="272"/>
            <ac:spMk id="15" creationId="{E659831F-0D9A-4C63-9EBB-8435B85A440F}"/>
          </ac:spMkLst>
        </pc:spChg>
        <pc:spChg chg="add del">
          <ac:chgData name="Shabana Akhtar (2120355)" userId="S::2120355@student.uwtsd.ac.uk::eae4869f-699c-47b5-b7e9-a1e2f9f13411" providerId="AD" clId="Web-{A723D046-8535-1223-B703-EBE8D879F894}" dt="2022-07-11T17:13:18.382" v="1996"/>
          <ac:spMkLst>
            <pc:docMk/>
            <pc:sldMk cId="1293139053" sldId="272"/>
            <ac:spMk id="16" creationId="{53B021B3-DE93-4AB7-8A18-CF5F1CED88B8}"/>
          </ac:spMkLst>
        </pc:spChg>
        <pc:spChg chg="add del">
          <ac:chgData name="Shabana Akhtar (2120355)" userId="S::2120355@student.uwtsd.ac.uk::eae4869f-699c-47b5-b7e9-a1e2f9f13411" providerId="AD" clId="Web-{A723D046-8535-1223-B703-EBE8D879F894}" dt="2022-07-11T17:13:18.382" v="1996"/>
          <ac:spMkLst>
            <pc:docMk/>
            <pc:sldMk cId="1293139053" sldId="272"/>
            <ac:spMk id="17" creationId="{52D502E5-F6B4-4D58-B4AE-FC466FF15EE8}"/>
          </ac:spMkLst>
        </pc:spChg>
        <pc:spChg chg="add del">
          <ac:chgData name="Shabana Akhtar (2120355)" userId="S::2120355@student.uwtsd.ac.uk::eae4869f-699c-47b5-b7e9-a1e2f9f13411" providerId="AD" clId="Web-{A723D046-8535-1223-B703-EBE8D879F894}" dt="2022-07-11T17:13:18.382" v="1996"/>
          <ac:spMkLst>
            <pc:docMk/>
            <pc:sldMk cId="1293139053" sldId="272"/>
            <ac:spMk id="18" creationId="{9DECDBF4-02B6-4BB4-B65B-B8107AD6A9E8}"/>
          </ac:spMkLst>
        </pc:spChg>
        <pc:spChg chg="add del">
          <ac:chgData name="Shabana Akhtar (2120355)" userId="S::2120355@student.uwtsd.ac.uk::eae4869f-699c-47b5-b7e9-a1e2f9f13411" providerId="AD" clId="Web-{A723D046-8535-1223-B703-EBE8D879F894}" dt="2022-07-11T17:13:18.320" v="1995"/>
          <ac:spMkLst>
            <pc:docMk/>
            <pc:sldMk cId="1293139053" sldId="272"/>
            <ac:spMk id="23" creationId="{A4AC5506-6312-4701-8D3C-40187889A947}"/>
          </ac:spMkLst>
        </pc:spChg>
        <pc:spChg chg="add">
          <ac:chgData name="Shabana Akhtar (2120355)" userId="S::2120355@student.uwtsd.ac.uk::eae4869f-699c-47b5-b7e9-a1e2f9f13411" providerId="AD" clId="Web-{A723D046-8535-1223-B703-EBE8D879F894}" dt="2022-07-11T17:13:18.382" v="1996"/>
          <ac:spMkLst>
            <pc:docMk/>
            <pc:sldMk cId="1293139053" sldId="272"/>
            <ac:spMk id="29" creationId="{56E9B3E6-E277-4D68-BA48-9CB43FFBD6E2}"/>
          </ac:spMkLst>
        </pc:spChg>
        <pc:spChg chg="add">
          <ac:chgData name="Shabana Akhtar (2120355)" userId="S::2120355@student.uwtsd.ac.uk::eae4869f-699c-47b5-b7e9-a1e2f9f13411" providerId="AD" clId="Web-{A723D046-8535-1223-B703-EBE8D879F894}" dt="2022-07-11T17:13:18.382" v="1996"/>
          <ac:spMkLst>
            <pc:docMk/>
            <pc:sldMk cId="1293139053" sldId="272"/>
            <ac:spMk id="30" creationId="{D5B0017B-2ECA-49AF-B397-DC140825DF8D}"/>
          </ac:spMkLst>
        </pc:spChg>
        <pc:grpChg chg="add del">
          <ac:chgData name="Shabana Akhtar (2120355)" userId="S::2120355@student.uwtsd.ac.uk::eae4869f-699c-47b5-b7e9-a1e2f9f13411" providerId="AD" clId="Web-{A723D046-8535-1223-B703-EBE8D879F894}" dt="2022-07-11T17:11:41.033" v="1990"/>
          <ac:grpSpMkLst>
            <pc:docMk/>
            <pc:sldMk cId="1293139053" sldId="272"/>
            <ac:grpSpMk id="11" creationId="{28FAF094-D087-493F-8DF9-A486C2D6BBAA}"/>
          </ac:grpSpMkLst>
        </pc:grpChg>
        <pc:grpChg chg="add">
          <ac:chgData name="Shabana Akhtar (2120355)" userId="S::2120355@student.uwtsd.ac.uk::eae4869f-699c-47b5-b7e9-a1e2f9f13411" providerId="AD" clId="Web-{A723D046-8535-1223-B703-EBE8D879F894}" dt="2022-07-11T17:13:18.382" v="1996"/>
          <ac:grpSpMkLst>
            <pc:docMk/>
            <pc:sldMk cId="1293139053" sldId="272"/>
            <ac:grpSpMk id="25" creationId="{AE1C45F0-260A-458C-96ED-C1F6D2151219}"/>
          </ac:grpSpMkLst>
        </pc:grpChg>
        <pc:graphicFrameChg chg="add mod ord modGraphic">
          <ac:chgData name="Shabana Akhtar (2120355)" userId="S::2120355@student.uwtsd.ac.uk::eae4869f-699c-47b5-b7e9-a1e2f9f13411" providerId="AD" clId="Web-{A723D046-8535-1223-B703-EBE8D879F894}" dt="2022-07-11T17:13:18.382" v="1996"/>
          <ac:graphicFrameMkLst>
            <pc:docMk/>
            <pc:sldMk cId="1293139053" sldId="272"/>
            <ac:graphicFrameMk id="4" creationId="{6EA663E4-D479-C9C6-780F-EE841F31FC84}"/>
          </ac:graphicFrameMkLst>
        </pc:graphicFrameChg>
        <pc:graphicFrameChg chg="add del mod modGraphic">
          <ac:chgData name="Shabana Akhtar (2120355)" userId="S::2120355@student.uwtsd.ac.uk::eae4869f-699c-47b5-b7e9-a1e2f9f13411" providerId="AD" clId="Web-{A723D046-8535-1223-B703-EBE8D879F894}" dt="2022-07-11T11:56:35.419" v="244"/>
          <ac:graphicFrameMkLst>
            <pc:docMk/>
            <pc:sldMk cId="1293139053" sldId="272"/>
            <ac:graphicFrameMk id="5" creationId="{6F5430E9-0597-59F0-9240-28C6719194D4}"/>
          </ac:graphicFrameMkLst>
        </pc:graphicFrameChg>
        <pc:cxnChg chg="add">
          <ac:chgData name="Shabana Akhtar (2120355)" userId="S::2120355@student.uwtsd.ac.uk::eae4869f-699c-47b5-b7e9-a1e2f9f13411" providerId="AD" clId="Web-{A723D046-8535-1223-B703-EBE8D879F894}" dt="2022-07-11T17:13:18.382" v="1996"/>
          <ac:cxnSpMkLst>
            <pc:docMk/>
            <pc:sldMk cId="1293139053" sldId="272"/>
            <ac:cxnSpMk id="32" creationId="{6CF1BAF6-AD41-4082-B212-8A1F9A2E8779}"/>
          </ac:cxnSpMkLst>
        </pc:cxnChg>
      </pc:sldChg>
      <pc:sldChg chg="addSp delSp modSp new mod modClrScheme chgLayout modNotes">
        <pc:chgData name="Shabana Akhtar (2120355)" userId="S::2120355@student.uwtsd.ac.uk::eae4869f-699c-47b5-b7e9-a1e2f9f13411" providerId="AD" clId="Web-{A723D046-8535-1223-B703-EBE8D879F894}" dt="2022-07-12T14:09:51.798" v="2965"/>
        <pc:sldMkLst>
          <pc:docMk/>
          <pc:sldMk cId="1376400145" sldId="273"/>
        </pc:sldMkLst>
        <pc:spChg chg="del mod">
          <ac:chgData name="Shabana Akhtar (2120355)" userId="S::2120355@student.uwtsd.ac.uk::eae4869f-699c-47b5-b7e9-a1e2f9f13411" providerId="AD" clId="Web-{A723D046-8535-1223-B703-EBE8D879F894}" dt="2022-07-11T17:35:18.090" v="2032"/>
          <ac:spMkLst>
            <pc:docMk/>
            <pc:sldMk cId="1376400145" sldId="273"/>
            <ac:spMk id="2" creationId="{8C8E2705-A41C-71C1-A97A-DD02F1EF29E2}"/>
          </ac:spMkLst>
        </pc:spChg>
        <pc:spChg chg="del">
          <ac:chgData name="Shabana Akhtar (2120355)" userId="S::2120355@student.uwtsd.ac.uk::eae4869f-699c-47b5-b7e9-a1e2f9f13411" providerId="AD" clId="Web-{A723D046-8535-1223-B703-EBE8D879F894}" dt="2022-07-11T17:35:05.370" v="2022"/>
          <ac:spMkLst>
            <pc:docMk/>
            <pc:sldMk cId="1376400145" sldId="273"/>
            <ac:spMk id="3" creationId="{181BEB65-5983-1C18-8BAF-18524AB981C2}"/>
          </ac:spMkLst>
        </pc:spChg>
        <pc:spChg chg="add del">
          <ac:chgData name="Shabana Akhtar (2120355)" userId="S::2120355@student.uwtsd.ac.uk::eae4869f-699c-47b5-b7e9-a1e2f9f13411" providerId="AD" clId="Web-{A723D046-8535-1223-B703-EBE8D879F894}" dt="2022-07-12T09:24:52.626" v="2120"/>
          <ac:spMkLst>
            <pc:docMk/>
            <pc:sldMk cId="1376400145" sldId="273"/>
            <ac:spMk id="3" creationId="{3CB81E63-C851-9607-592C-FA8A49D412F0}"/>
          </ac:spMkLst>
        </pc:spChg>
        <pc:spChg chg="add mod">
          <ac:chgData name="Shabana Akhtar (2120355)" userId="S::2120355@student.uwtsd.ac.uk::eae4869f-699c-47b5-b7e9-a1e2f9f13411" providerId="AD" clId="Web-{A723D046-8535-1223-B703-EBE8D879F894}" dt="2022-07-12T13:34:44.392" v="2793" actId="20577"/>
          <ac:spMkLst>
            <pc:docMk/>
            <pc:sldMk cId="1376400145" sldId="273"/>
            <ac:spMk id="4" creationId="{194D41FB-E116-45E5-A2F3-FAAE214BE54D}"/>
          </ac:spMkLst>
        </pc:spChg>
        <pc:spChg chg="add del mod">
          <ac:chgData name="Shabana Akhtar (2120355)" userId="S::2120355@student.uwtsd.ac.uk::eae4869f-699c-47b5-b7e9-a1e2f9f13411" providerId="AD" clId="Web-{A723D046-8535-1223-B703-EBE8D879F894}" dt="2022-07-11T17:36:02.405" v="2033"/>
          <ac:spMkLst>
            <pc:docMk/>
            <pc:sldMk cId="1376400145" sldId="273"/>
            <ac:spMk id="5" creationId="{6B4882E0-F25F-93C1-2FAE-6C67B97B6AF9}"/>
          </ac:spMkLst>
        </pc:spChg>
        <pc:spChg chg="add mod">
          <ac:chgData name="Shabana Akhtar (2120355)" userId="S::2120355@student.uwtsd.ac.uk::eae4869f-699c-47b5-b7e9-a1e2f9f13411" providerId="AD" clId="Web-{A723D046-8535-1223-B703-EBE8D879F894}" dt="2022-07-12T13:26:10.502" v="2738" actId="1076"/>
          <ac:spMkLst>
            <pc:docMk/>
            <pc:sldMk cId="1376400145" sldId="273"/>
            <ac:spMk id="6" creationId="{1BCF5C9A-0616-82B1-2C5C-EF4247873843}"/>
          </ac:spMkLst>
        </pc:spChg>
        <pc:spChg chg="add del">
          <ac:chgData name="Shabana Akhtar (2120355)" userId="S::2120355@student.uwtsd.ac.uk::eae4869f-699c-47b5-b7e9-a1e2f9f13411" providerId="AD" clId="Web-{A723D046-8535-1223-B703-EBE8D879F894}" dt="2022-07-11T17:37:00.502" v="2035"/>
          <ac:spMkLst>
            <pc:docMk/>
            <pc:sldMk cId="1376400145" sldId="273"/>
            <ac:spMk id="6" creationId="{BE9124C5-F03E-4435-7B92-CD3AA455FBE8}"/>
          </ac:spMkLst>
        </pc:spChg>
        <pc:spChg chg="add mod">
          <ac:chgData name="Shabana Akhtar (2120355)" userId="S::2120355@student.uwtsd.ac.uk::eae4869f-699c-47b5-b7e9-a1e2f9f13411" providerId="AD" clId="Web-{A723D046-8535-1223-B703-EBE8D879F894}" dt="2022-07-12T14:09:01.232" v="2959"/>
          <ac:spMkLst>
            <pc:docMk/>
            <pc:sldMk cId="1376400145" sldId="273"/>
            <ac:spMk id="7" creationId="{8C05706C-5C5A-6BEA-048F-B30ECF9A143B}"/>
          </ac:spMkLst>
        </pc:spChg>
        <pc:spChg chg="add del">
          <ac:chgData name="Shabana Akhtar (2120355)" userId="S::2120355@student.uwtsd.ac.uk::eae4869f-699c-47b5-b7e9-a1e2f9f13411" providerId="AD" clId="Web-{A723D046-8535-1223-B703-EBE8D879F894}" dt="2022-07-11T17:53:13.449" v="2050"/>
          <ac:spMkLst>
            <pc:docMk/>
            <pc:sldMk cId="1376400145" sldId="273"/>
            <ac:spMk id="9" creationId="{42B4AAA0-80A5-15B5-40CF-DF99993EFB1C}"/>
          </ac:spMkLst>
        </pc:spChg>
        <pc:spChg chg="add del mod">
          <ac:chgData name="Shabana Akhtar (2120355)" userId="S::2120355@student.uwtsd.ac.uk::eae4869f-699c-47b5-b7e9-a1e2f9f13411" providerId="AD" clId="Web-{A723D046-8535-1223-B703-EBE8D879F894}" dt="2022-07-11T17:54:59.502" v="2054"/>
          <ac:spMkLst>
            <pc:docMk/>
            <pc:sldMk cId="1376400145" sldId="273"/>
            <ac:spMk id="10" creationId="{205252EE-7E5B-4D29-073E-435310DA1728}"/>
          </ac:spMkLst>
        </pc:spChg>
        <pc:spChg chg="add del mod">
          <ac:chgData name="Shabana Akhtar (2120355)" userId="S::2120355@student.uwtsd.ac.uk::eae4869f-699c-47b5-b7e9-a1e2f9f13411" providerId="AD" clId="Web-{A723D046-8535-1223-B703-EBE8D879F894}" dt="2022-07-12T13:21:53.518" v="2702" actId="20577"/>
          <ac:spMkLst>
            <pc:docMk/>
            <pc:sldMk cId="1376400145" sldId="273"/>
            <ac:spMk id="11" creationId="{92421669-B2E2-C948-14D6-019CB69A2C75}"/>
          </ac:spMkLst>
        </pc:spChg>
        <pc:spChg chg="add mod">
          <ac:chgData name="Shabana Akhtar (2120355)" userId="S::2120355@student.uwtsd.ac.uk::eae4869f-699c-47b5-b7e9-a1e2f9f13411" providerId="AD" clId="Web-{A723D046-8535-1223-B703-EBE8D879F894}" dt="2022-07-12T13:28:36.839" v="2755" actId="1076"/>
          <ac:spMkLst>
            <pc:docMk/>
            <pc:sldMk cId="1376400145" sldId="273"/>
            <ac:spMk id="12" creationId="{092F5A9F-DA48-BDA7-1D07-1249888D3E25}"/>
          </ac:spMkLst>
        </pc:spChg>
        <pc:spChg chg="add mod">
          <ac:chgData name="Shabana Akhtar (2120355)" userId="S::2120355@student.uwtsd.ac.uk::eae4869f-699c-47b5-b7e9-a1e2f9f13411" providerId="AD" clId="Web-{A723D046-8535-1223-B703-EBE8D879F894}" dt="2022-07-12T13:28:40.620" v="2756" actId="1076"/>
          <ac:spMkLst>
            <pc:docMk/>
            <pc:sldMk cId="1376400145" sldId="273"/>
            <ac:spMk id="13" creationId="{47EE806E-D1E7-7909-E4FD-754FE297E3D6}"/>
          </ac:spMkLst>
        </pc:spChg>
        <pc:spChg chg="add mod">
          <ac:chgData name="Shabana Akhtar (2120355)" userId="S::2120355@student.uwtsd.ac.uk::eae4869f-699c-47b5-b7e9-a1e2f9f13411" providerId="AD" clId="Web-{A723D046-8535-1223-B703-EBE8D879F894}" dt="2022-07-12T13:55:20.933" v="2886" actId="1076"/>
          <ac:spMkLst>
            <pc:docMk/>
            <pc:sldMk cId="1376400145" sldId="273"/>
            <ac:spMk id="14" creationId="{C5536AD6-25E2-36AF-6DCD-B7E1F2B36310}"/>
          </ac:spMkLst>
        </pc:spChg>
        <pc:spChg chg="add del mod">
          <ac:chgData name="Shabana Akhtar (2120355)" userId="S::2120355@student.uwtsd.ac.uk::eae4869f-699c-47b5-b7e9-a1e2f9f13411" providerId="AD" clId="Web-{A723D046-8535-1223-B703-EBE8D879F894}" dt="2022-07-12T13:23:57.822" v="2724"/>
          <ac:spMkLst>
            <pc:docMk/>
            <pc:sldMk cId="1376400145" sldId="273"/>
            <ac:spMk id="15" creationId="{891AEDA5-1BD6-5382-D22F-02A440BAE452}"/>
          </ac:spMkLst>
        </pc:spChg>
        <pc:spChg chg="add mod">
          <ac:chgData name="Shabana Akhtar (2120355)" userId="S::2120355@student.uwtsd.ac.uk::eae4869f-699c-47b5-b7e9-a1e2f9f13411" providerId="AD" clId="Web-{A723D046-8535-1223-B703-EBE8D879F894}" dt="2022-07-12T13:55:13.449" v="2885" actId="1076"/>
          <ac:spMkLst>
            <pc:docMk/>
            <pc:sldMk cId="1376400145" sldId="273"/>
            <ac:spMk id="16" creationId="{049623BC-1E90-2067-4DAC-A147651B11D4}"/>
          </ac:spMkLst>
        </pc:spChg>
        <pc:spChg chg="add mod">
          <ac:chgData name="Shabana Akhtar (2120355)" userId="S::2120355@student.uwtsd.ac.uk::eae4869f-699c-47b5-b7e9-a1e2f9f13411" providerId="AD" clId="Web-{A723D046-8535-1223-B703-EBE8D879F894}" dt="2022-07-12T13:29:36.264" v="2766" actId="1076"/>
          <ac:spMkLst>
            <pc:docMk/>
            <pc:sldMk cId="1376400145" sldId="273"/>
            <ac:spMk id="21" creationId="{CE750CA3-076F-F601-5302-F4B412167761}"/>
          </ac:spMkLst>
        </pc:spChg>
        <pc:spChg chg="add mod">
          <ac:chgData name="Shabana Akhtar (2120355)" userId="S::2120355@student.uwtsd.ac.uk::eae4869f-699c-47b5-b7e9-a1e2f9f13411" providerId="AD" clId="Web-{A723D046-8535-1223-B703-EBE8D879F894}" dt="2022-07-12T13:27:57.071" v="2752" actId="1076"/>
          <ac:spMkLst>
            <pc:docMk/>
            <pc:sldMk cId="1376400145" sldId="273"/>
            <ac:spMk id="28" creationId="{A1E55C3B-7090-8CE3-A640-8FDE1528AE8B}"/>
          </ac:spMkLst>
        </pc:spChg>
        <pc:spChg chg="add mod">
          <ac:chgData name="Shabana Akhtar (2120355)" userId="S::2120355@student.uwtsd.ac.uk::eae4869f-699c-47b5-b7e9-a1e2f9f13411" providerId="AD" clId="Web-{A723D046-8535-1223-B703-EBE8D879F894}" dt="2022-07-12T13:27:48.148" v="2751" actId="1076"/>
          <ac:spMkLst>
            <pc:docMk/>
            <pc:sldMk cId="1376400145" sldId="273"/>
            <ac:spMk id="30" creationId="{108109F0-DE6D-CC1A-259C-0CB94EA62859}"/>
          </ac:spMkLst>
        </pc:spChg>
        <pc:spChg chg="add mod">
          <ac:chgData name="Shabana Akhtar (2120355)" userId="S::2120355@student.uwtsd.ac.uk::eae4869f-699c-47b5-b7e9-a1e2f9f13411" providerId="AD" clId="Web-{A723D046-8535-1223-B703-EBE8D879F894}" dt="2022-07-12T13:09:31.849" v="2671" actId="20577"/>
          <ac:spMkLst>
            <pc:docMk/>
            <pc:sldMk cId="1376400145" sldId="273"/>
            <ac:spMk id="32" creationId="{59C2E44C-68A1-FD4A-B978-481ABA4DF5DD}"/>
          </ac:spMkLst>
        </pc:spChg>
        <pc:spChg chg="add del mod">
          <ac:chgData name="Shabana Akhtar (2120355)" userId="S::2120355@student.uwtsd.ac.uk::eae4869f-699c-47b5-b7e9-a1e2f9f13411" providerId="AD" clId="Web-{A723D046-8535-1223-B703-EBE8D879F894}" dt="2022-07-12T10:28:40.300" v="2326"/>
          <ac:spMkLst>
            <pc:docMk/>
            <pc:sldMk cId="1376400145" sldId="273"/>
            <ac:spMk id="32" creationId="{6CC0CCEB-5A18-64CD-110F-15FED35C3B29}"/>
          </ac:spMkLst>
        </pc:spChg>
        <pc:spChg chg="add mod">
          <ac:chgData name="Shabana Akhtar (2120355)" userId="S::2120355@student.uwtsd.ac.uk::eae4869f-699c-47b5-b7e9-a1e2f9f13411" providerId="AD" clId="Web-{A723D046-8535-1223-B703-EBE8D879F894}" dt="2022-07-12T13:10:41.697" v="2694" actId="20577"/>
          <ac:spMkLst>
            <pc:docMk/>
            <pc:sldMk cId="1376400145" sldId="273"/>
            <ac:spMk id="33" creationId="{8B4DDF99-CEC9-D764-0FB2-BE3EA7CB8026}"/>
          </ac:spMkLst>
        </pc:spChg>
        <pc:spChg chg="add del mod">
          <ac:chgData name="Shabana Akhtar (2120355)" userId="S::2120355@student.uwtsd.ac.uk::eae4869f-699c-47b5-b7e9-a1e2f9f13411" providerId="AD" clId="Web-{A723D046-8535-1223-B703-EBE8D879F894}" dt="2022-07-12T13:23:27.774" v="2716"/>
          <ac:spMkLst>
            <pc:docMk/>
            <pc:sldMk cId="1376400145" sldId="273"/>
            <ac:spMk id="34" creationId="{641521A6-A22F-30C7-911C-3E0AF75EDC05}"/>
          </ac:spMkLst>
        </pc:spChg>
        <pc:spChg chg="add del">
          <ac:chgData name="Shabana Akhtar (2120355)" userId="S::2120355@student.uwtsd.ac.uk::eae4869f-699c-47b5-b7e9-a1e2f9f13411" providerId="AD" clId="Web-{A723D046-8535-1223-B703-EBE8D879F894}" dt="2022-07-12T14:09:37.312" v="2963"/>
          <ac:spMkLst>
            <pc:docMk/>
            <pc:sldMk cId="1376400145" sldId="273"/>
            <ac:spMk id="35" creationId="{641521A6-A22F-30C7-911C-3E0AF75EDC05}"/>
          </ac:spMkLst>
        </pc:spChg>
        <pc:spChg chg="add del">
          <ac:chgData name="Shabana Akhtar (2120355)" userId="S::2120355@student.uwtsd.ac.uk::eae4869f-699c-47b5-b7e9-a1e2f9f13411" providerId="AD" clId="Web-{A723D046-8535-1223-B703-EBE8D879F894}" dt="2022-07-12T14:09:29.093" v="2962"/>
          <ac:spMkLst>
            <pc:docMk/>
            <pc:sldMk cId="1376400145" sldId="273"/>
            <ac:spMk id="36" creationId="{641521A6-A22F-30C7-911C-3E0AF75EDC05}"/>
          </ac:spMkLst>
        </pc:spChg>
        <pc:spChg chg="add del">
          <ac:chgData name="Shabana Akhtar (2120355)" userId="S::2120355@student.uwtsd.ac.uk::eae4869f-699c-47b5-b7e9-a1e2f9f13411" providerId="AD" clId="Web-{A723D046-8535-1223-B703-EBE8D879F894}" dt="2022-07-12T14:09:20.624" v="2961"/>
          <ac:spMkLst>
            <pc:docMk/>
            <pc:sldMk cId="1376400145" sldId="273"/>
            <ac:spMk id="37" creationId="{641521A6-A22F-30C7-911C-3E0AF75EDC05}"/>
          </ac:spMkLst>
        </pc:spChg>
        <pc:spChg chg="add del">
          <ac:chgData name="Shabana Akhtar (2120355)" userId="S::2120355@student.uwtsd.ac.uk::eae4869f-699c-47b5-b7e9-a1e2f9f13411" providerId="AD" clId="Web-{A723D046-8535-1223-B703-EBE8D879F894}" dt="2022-07-12T14:09:11.280" v="2960"/>
          <ac:spMkLst>
            <pc:docMk/>
            <pc:sldMk cId="1376400145" sldId="273"/>
            <ac:spMk id="38" creationId="{641521A6-A22F-30C7-911C-3E0AF75EDC05}"/>
          </ac:spMkLst>
        </pc:spChg>
        <pc:spChg chg="add del">
          <ac:chgData name="Shabana Akhtar (2120355)" userId="S::2120355@student.uwtsd.ac.uk::eae4869f-699c-47b5-b7e9-a1e2f9f13411" providerId="AD" clId="Web-{A723D046-8535-1223-B703-EBE8D879F894}" dt="2022-07-12T14:09:51.798" v="2965"/>
          <ac:spMkLst>
            <pc:docMk/>
            <pc:sldMk cId="1376400145" sldId="273"/>
            <ac:spMk id="39" creationId="{641521A6-A22F-30C7-911C-3E0AF75EDC05}"/>
          </ac:spMkLst>
        </pc:spChg>
        <pc:spChg chg="add del">
          <ac:chgData name="Shabana Akhtar (2120355)" userId="S::2120355@student.uwtsd.ac.uk::eae4869f-699c-47b5-b7e9-a1e2f9f13411" providerId="AD" clId="Web-{A723D046-8535-1223-B703-EBE8D879F894}" dt="2022-07-12T14:09:46.750" v="2964"/>
          <ac:spMkLst>
            <pc:docMk/>
            <pc:sldMk cId="1376400145" sldId="273"/>
            <ac:spMk id="40" creationId="{641521A6-A22F-30C7-911C-3E0AF75EDC05}"/>
          </ac:spMkLst>
        </pc:spChg>
        <pc:spChg chg="add mod">
          <ac:chgData name="Shabana Akhtar (2120355)" userId="S::2120355@student.uwtsd.ac.uk::eae4869f-699c-47b5-b7e9-a1e2f9f13411" providerId="AD" clId="Web-{A723D046-8535-1223-B703-EBE8D879F894}" dt="2022-07-12T13:54:51.666" v="2884" actId="20577"/>
          <ac:spMkLst>
            <pc:docMk/>
            <pc:sldMk cId="1376400145" sldId="273"/>
            <ac:spMk id="41" creationId="{E79BE946-4EF6-FA49-5427-E8FD822B36E3}"/>
          </ac:spMkLst>
        </pc:spChg>
        <pc:spChg chg="add del mod">
          <ac:chgData name="Shabana Akhtar (2120355)" userId="S::2120355@student.uwtsd.ac.uk::eae4869f-699c-47b5-b7e9-a1e2f9f13411" providerId="AD" clId="Web-{A723D046-8535-1223-B703-EBE8D879F894}" dt="2022-07-12T13:21:20.922" v="2695"/>
          <ac:spMkLst>
            <pc:docMk/>
            <pc:sldMk cId="1376400145" sldId="273"/>
            <ac:spMk id="43" creationId="{8DDB2DAA-5209-D3AB-CDC0-10027DF02CEE}"/>
          </ac:spMkLst>
        </pc:spChg>
        <pc:spChg chg="add mod">
          <ac:chgData name="Shabana Akhtar (2120355)" userId="S::2120355@student.uwtsd.ac.uk::eae4869f-699c-47b5-b7e9-a1e2f9f13411" providerId="AD" clId="Web-{A723D046-8535-1223-B703-EBE8D879F894}" dt="2022-07-12T13:24:16.245" v="2727" actId="1076"/>
          <ac:spMkLst>
            <pc:docMk/>
            <pc:sldMk cId="1376400145" sldId="273"/>
            <ac:spMk id="44" creationId="{0C62DD42-1CBA-5A5E-114C-0C72458D2E1A}"/>
          </ac:spMkLst>
        </pc:spChg>
        <pc:spChg chg="add mod">
          <ac:chgData name="Shabana Akhtar (2120355)" userId="S::2120355@student.uwtsd.ac.uk::eae4869f-699c-47b5-b7e9-a1e2f9f13411" providerId="AD" clId="Web-{A723D046-8535-1223-B703-EBE8D879F894}" dt="2022-07-12T13:24:27.262" v="2729" actId="1076"/>
          <ac:spMkLst>
            <pc:docMk/>
            <pc:sldMk cId="1376400145" sldId="273"/>
            <ac:spMk id="46" creationId="{4AF09557-FE8B-CF25-CABB-B44CF29712F1}"/>
          </ac:spMkLst>
        </pc:spChg>
        <pc:spChg chg="add mod">
          <ac:chgData name="Shabana Akhtar (2120355)" userId="S::2120355@student.uwtsd.ac.uk::eae4869f-699c-47b5-b7e9-a1e2f9f13411" providerId="AD" clId="Web-{A723D046-8535-1223-B703-EBE8D879F894}" dt="2022-07-12T13:28:21.150" v="2754" actId="20577"/>
          <ac:spMkLst>
            <pc:docMk/>
            <pc:sldMk cId="1376400145" sldId="273"/>
            <ac:spMk id="48" creationId="{975DA50B-884E-F206-EAE0-384DC375A775}"/>
          </ac:spMkLst>
        </pc:spChg>
        <pc:spChg chg="add del mod">
          <ac:chgData name="Shabana Akhtar (2120355)" userId="S::2120355@student.uwtsd.ac.uk::eae4869f-699c-47b5-b7e9-a1e2f9f13411" providerId="AD" clId="Web-{A723D046-8535-1223-B703-EBE8D879F894}" dt="2022-07-12T13:23:39.978" v="2720"/>
          <ac:spMkLst>
            <pc:docMk/>
            <pc:sldMk cId="1376400145" sldId="273"/>
            <ac:spMk id="49" creationId="{7B0A36DE-AFD6-2EBC-6967-38AFDDCDC6A1}"/>
          </ac:spMkLst>
        </pc:spChg>
        <pc:spChg chg="add del">
          <ac:chgData name="Shabana Akhtar (2120355)" userId="S::2120355@student.uwtsd.ac.uk::eae4869f-699c-47b5-b7e9-a1e2f9f13411" providerId="AD" clId="Web-{A723D046-8535-1223-B703-EBE8D879F894}" dt="2022-07-12T13:23:33.071" v="2718"/>
          <ac:spMkLst>
            <pc:docMk/>
            <pc:sldMk cId="1376400145" sldId="273"/>
            <ac:spMk id="50" creationId="{7B0A36DE-AFD6-2EBC-6967-38AFDDCDC6A1}"/>
          </ac:spMkLst>
        </pc:spChg>
        <pc:spChg chg="add mod">
          <ac:chgData name="Shabana Akhtar (2120355)" userId="S::2120355@student.uwtsd.ac.uk::eae4869f-699c-47b5-b7e9-a1e2f9f13411" providerId="AD" clId="Web-{A723D046-8535-1223-B703-EBE8D879F894}" dt="2022-07-12T13:34:10.515" v="2784" actId="1076"/>
          <ac:spMkLst>
            <pc:docMk/>
            <pc:sldMk cId="1376400145" sldId="273"/>
            <ac:spMk id="51" creationId="{B11AFECF-8E1C-5A82-A31C-C8109126C781}"/>
          </ac:spMkLst>
        </pc:spChg>
        <pc:spChg chg="add mod">
          <ac:chgData name="Shabana Akhtar (2120355)" userId="S::2120355@student.uwtsd.ac.uk::eae4869f-699c-47b5-b7e9-a1e2f9f13411" providerId="AD" clId="Web-{A723D046-8535-1223-B703-EBE8D879F894}" dt="2022-07-12T13:32:59.464" v="2774" actId="1076"/>
          <ac:spMkLst>
            <pc:docMk/>
            <pc:sldMk cId="1376400145" sldId="273"/>
            <ac:spMk id="53" creationId="{5E780ABF-343E-C11C-03E9-D3CB899F888C}"/>
          </ac:spMkLst>
        </pc:spChg>
        <pc:spChg chg="add del mod">
          <ac:chgData name="Shabana Akhtar (2120355)" userId="S::2120355@student.uwtsd.ac.uk::eae4869f-699c-47b5-b7e9-a1e2f9f13411" providerId="AD" clId="Web-{A723D046-8535-1223-B703-EBE8D879F894}" dt="2022-07-12T13:33:23.043" v="2779"/>
          <ac:spMkLst>
            <pc:docMk/>
            <pc:sldMk cId="1376400145" sldId="273"/>
            <ac:spMk id="54" creationId="{B8549DEC-FAAD-5657-5C8B-8D594769D271}"/>
          </ac:spMkLst>
        </pc:spChg>
        <pc:spChg chg="add mod">
          <ac:chgData name="Shabana Akhtar (2120355)" userId="S::2120355@student.uwtsd.ac.uk::eae4869f-699c-47b5-b7e9-a1e2f9f13411" providerId="AD" clId="Web-{A723D046-8535-1223-B703-EBE8D879F894}" dt="2022-07-12T13:55:42.294" v="2888" actId="20577"/>
          <ac:spMkLst>
            <pc:docMk/>
            <pc:sldMk cId="1376400145" sldId="273"/>
            <ac:spMk id="56" creationId="{0BDBA04F-771D-37B6-4D84-629B7D8AF579}"/>
          </ac:spMkLst>
        </pc:spChg>
        <pc:spChg chg="add del mod ord">
          <ac:chgData name="Shabana Akhtar (2120355)" userId="S::2120355@student.uwtsd.ac.uk::eae4869f-699c-47b5-b7e9-a1e2f9f13411" providerId="AD" clId="Web-{A723D046-8535-1223-B703-EBE8D879F894}" dt="2022-07-12T14:06:44.490" v="2952"/>
          <ac:spMkLst>
            <pc:docMk/>
            <pc:sldMk cId="1376400145" sldId="273"/>
            <ac:spMk id="58" creationId="{4E293679-EF2F-337F-D3F2-69075934B4FC}"/>
          </ac:spMkLst>
        </pc:spChg>
        <pc:cxnChg chg="add del mod">
          <ac:chgData name="Shabana Akhtar (2120355)" userId="S::2120355@student.uwtsd.ac.uk::eae4869f-699c-47b5-b7e9-a1e2f9f13411" providerId="AD" clId="Web-{A723D046-8535-1223-B703-EBE8D879F894}" dt="2022-07-12T09:23:25.009" v="2118"/>
          <ac:cxnSpMkLst>
            <pc:docMk/>
            <pc:sldMk cId="1376400145" sldId="273"/>
            <ac:cxnSpMk id="2" creationId="{3BFFA43F-F1E0-B276-7AAF-9414F8A7201D}"/>
          </ac:cxnSpMkLst>
        </pc:cxnChg>
        <pc:cxnChg chg="add mod">
          <ac:chgData name="Shabana Akhtar (2120355)" userId="S::2120355@student.uwtsd.ac.uk::eae4869f-699c-47b5-b7e9-a1e2f9f13411" providerId="AD" clId="Web-{A723D046-8535-1223-B703-EBE8D879F894}" dt="2022-07-12T13:29:31.936" v="2765" actId="14100"/>
          <ac:cxnSpMkLst>
            <pc:docMk/>
            <pc:sldMk cId="1376400145" sldId="273"/>
            <ac:cxnSpMk id="2" creationId="{5685B673-DF53-41DA-021A-834004BC7527}"/>
          </ac:cxnSpMkLst>
        </pc:cxnChg>
        <pc:cxnChg chg="add mod">
          <ac:chgData name="Shabana Akhtar (2120355)" userId="S::2120355@student.uwtsd.ac.uk::eae4869f-699c-47b5-b7e9-a1e2f9f13411" providerId="AD" clId="Web-{A723D046-8535-1223-B703-EBE8D879F894}" dt="2022-07-12T13:29:57.828" v="2769" actId="14100"/>
          <ac:cxnSpMkLst>
            <pc:docMk/>
            <pc:sldMk cId="1376400145" sldId="273"/>
            <ac:cxnSpMk id="3" creationId="{D46D6EE8-B286-07E9-2D48-E65D746C3DE4}"/>
          </ac:cxnSpMkLst>
        </pc:cxnChg>
        <pc:cxnChg chg="add del mod">
          <ac:chgData name="Shabana Akhtar (2120355)" userId="S::2120355@student.uwtsd.ac.uk::eae4869f-699c-47b5-b7e9-a1e2f9f13411" providerId="AD" clId="Web-{A723D046-8535-1223-B703-EBE8D879F894}" dt="2022-07-12T09:26:37.884" v="2126"/>
          <ac:cxnSpMkLst>
            <pc:docMk/>
            <pc:sldMk cId="1376400145" sldId="273"/>
            <ac:cxnSpMk id="4" creationId="{3CBD4411-196A-8DD4-A66F-0A8D8C6EB6F2}"/>
          </ac:cxnSpMkLst>
        </pc:cxnChg>
        <pc:cxnChg chg="add del mod">
          <ac:chgData name="Shabana Akhtar (2120355)" userId="S::2120355@student.uwtsd.ac.uk::eae4869f-699c-47b5-b7e9-a1e2f9f13411" providerId="AD" clId="Web-{A723D046-8535-1223-B703-EBE8D879F894}" dt="2022-07-12T09:28:35.940" v="2132"/>
          <ac:cxnSpMkLst>
            <pc:docMk/>
            <pc:sldMk cId="1376400145" sldId="273"/>
            <ac:cxnSpMk id="5" creationId="{0BCDDF6D-2C65-34D5-7160-F74CD9CA882E}"/>
          </ac:cxnSpMkLst>
        </pc:cxnChg>
        <pc:cxnChg chg="add del mod">
          <ac:chgData name="Shabana Akhtar (2120355)" userId="S::2120355@student.uwtsd.ac.uk::eae4869f-699c-47b5-b7e9-a1e2f9f13411" providerId="AD" clId="Web-{A723D046-8535-1223-B703-EBE8D879F894}" dt="2022-07-12T12:37:16.440" v="2522"/>
          <ac:cxnSpMkLst>
            <pc:docMk/>
            <pc:sldMk cId="1376400145" sldId="273"/>
            <ac:cxnSpMk id="5" creationId="{67553862-DEA0-1D7D-5B1B-D2DB7EF0EFE3}"/>
          </ac:cxnSpMkLst>
        </pc:cxnChg>
        <pc:cxnChg chg="add mod">
          <ac:chgData name="Shabana Akhtar (2120355)" userId="S::2120355@student.uwtsd.ac.uk::eae4869f-699c-47b5-b7e9-a1e2f9f13411" providerId="AD" clId="Web-{A723D046-8535-1223-B703-EBE8D879F894}" dt="2022-07-12T13:25:55.907" v="2737" actId="14100"/>
          <ac:cxnSpMkLst>
            <pc:docMk/>
            <pc:sldMk cId="1376400145" sldId="273"/>
            <ac:cxnSpMk id="5" creationId="{8372A5BC-4FB0-B594-4A27-EC57135BD061}"/>
          </ac:cxnSpMkLst>
        </pc:cxnChg>
        <pc:cxnChg chg="add del mod">
          <ac:chgData name="Shabana Akhtar (2120355)" userId="S::2120355@student.uwtsd.ac.uk::eae4869f-699c-47b5-b7e9-a1e2f9f13411" providerId="AD" clId="Web-{A723D046-8535-1223-B703-EBE8D879F894}" dt="2022-07-12T09:33:35.463" v="2137"/>
          <ac:cxnSpMkLst>
            <pc:docMk/>
            <pc:sldMk cId="1376400145" sldId="273"/>
            <ac:cxnSpMk id="6" creationId="{20DD778F-5754-2FD2-BFCB-781CE2413FF2}"/>
          </ac:cxnSpMkLst>
        </pc:cxnChg>
        <pc:cxnChg chg="add del mod">
          <ac:chgData name="Shabana Akhtar (2120355)" userId="S::2120355@student.uwtsd.ac.uk::eae4869f-699c-47b5-b7e9-a1e2f9f13411" providerId="AD" clId="Web-{A723D046-8535-1223-B703-EBE8D879F894}" dt="2022-07-12T12:37:22.440" v="2524"/>
          <ac:cxnSpMkLst>
            <pc:docMk/>
            <pc:sldMk cId="1376400145" sldId="273"/>
            <ac:cxnSpMk id="6" creationId="{C39B3DEC-5AC2-38BD-A668-7896C5B4C341}"/>
          </ac:cxnSpMkLst>
        </pc:cxnChg>
        <pc:cxnChg chg="add mod">
          <ac:chgData name="Shabana Akhtar (2120355)" userId="S::2120355@student.uwtsd.ac.uk::eae4869f-699c-47b5-b7e9-a1e2f9f13411" providerId="AD" clId="Web-{A723D046-8535-1223-B703-EBE8D879F894}" dt="2022-07-12T09:45:22.456" v="2158" actId="1076"/>
          <ac:cxnSpMkLst>
            <pc:docMk/>
            <pc:sldMk cId="1376400145" sldId="273"/>
            <ac:cxnSpMk id="8" creationId="{4132B4AA-88CF-4BDD-20A5-9E61BF73EA70}"/>
          </ac:cxnSpMkLst>
        </pc:cxnChg>
        <pc:cxnChg chg="add del mod">
          <ac:chgData name="Shabana Akhtar (2120355)" userId="S::2120355@student.uwtsd.ac.uk::eae4869f-699c-47b5-b7e9-a1e2f9f13411" providerId="AD" clId="Web-{A723D046-8535-1223-B703-EBE8D879F894}" dt="2022-07-12T13:25:12.155" v="2734"/>
          <ac:cxnSpMkLst>
            <pc:docMk/>
            <pc:sldMk cId="1376400145" sldId="273"/>
            <ac:cxnSpMk id="9" creationId="{198973D6-F52D-5905-30CC-81AE3839C58B}"/>
          </ac:cxnSpMkLst>
        </pc:cxnChg>
        <pc:cxnChg chg="add mod">
          <ac:chgData name="Shabana Akhtar (2120355)" userId="S::2120355@student.uwtsd.ac.uk::eae4869f-699c-47b5-b7e9-a1e2f9f13411" providerId="AD" clId="Web-{A723D046-8535-1223-B703-EBE8D879F894}" dt="2022-07-12T13:33:33.403" v="2780" actId="1076"/>
          <ac:cxnSpMkLst>
            <pc:docMk/>
            <pc:sldMk cId="1376400145" sldId="273"/>
            <ac:cxnSpMk id="10" creationId="{5F84B587-3D78-18E4-55A3-163B68826937}"/>
          </ac:cxnSpMkLst>
        </pc:cxnChg>
        <pc:cxnChg chg="add mod">
          <ac:chgData name="Shabana Akhtar (2120355)" userId="S::2120355@student.uwtsd.ac.uk::eae4869f-699c-47b5-b7e9-a1e2f9f13411" providerId="AD" clId="Web-{A723D046-8535-1223-B703-EBE8D879F894}" dt="2022-07-12T09:54:56.642" v="2210" actId="1076"/>
          <ac:cxnSpMkLst>
            <pc:docMk/>
            <pc:sldMk cId="1376400145" sldId="273"/>
            <ac:cxnSpMk id="17" creationId="{12BDADE4-DDC8-E3F4-23DD-37B053FA0F9A}"/>
          </ac:cxnSpMkLst>
        </pc:cxnChg>
        <pc:cxnChg chg="add del">
          <ac:chgData name="Shabana Akhtar (2120355)" userId="S::2120355@student.uwtsd.ac.uk::eae4869f-699c-47b5-b7e9-a1e2f9f13411" providerId="AD" clId="Web-{A723D046-8535-1223-B703-EBE8D879F894}" dt="2022-07-11T18:09:05.989" v="2085"/>
          <ac:cxnSpMkLst>
            <pc:docMk/>
            <pc:sldMk cId="1376400145" sldId="273"/>
            <ac:cxnSpMk id="17" creationId="{9357AF4D-D1C3-9165-E4ED-27B61C9DFBAD}"/>
          </ac:cxnSpMkLst>
        </pc:cxnChg>
        <pc:cxnChg chg="add mod">
          <ac:chgData name="Shabana Akhtar (2120355)" userId="S::2120355@student.uwtsd.ac.uk::eae4869f-699c-47b5-b7e9-a1e2f9f13411" providerId="AD" clId="Web-{A723D046-8535-1223-B703-EBE8D879F894}" dt="2022-07-12T13:26:37.410" v="2740" actId="14100"/>
          <ac:cxnSpMkLst>
            <pc:docMk/>
            <pc:sldMk cId="1376400145" sldId="273"/>
            <ac:cxnSpMk id="18" creationId="{C5E327C2-62B7-9DBA-E929-F5141EF30309}"/>
          </ac:cxnSpMkLst>
        </pc:cxnChg>
        <pc:cxnChg chg="add del mod">
          <ac:chgData name="Shabana Akhtar (2120355)" userId="S::2120355@student.uwtsd.ac.uk::eae4869f-699c-47b5-b7e9-a1e2f9f13411" providerId="AD" clId="Web-{A723D046-8535-1223-B703-EBE8D879F894}" dt="2022-07-12T13:23:49.712" v="2723"/>
          <ac:cxnSpMkLst>
            <pc:docMk/>
            <pc:sldMk cId="1376400145" sldId="273"/>
            <ac:cxnSpMk id="19" creationId="{76F2A82E-2CDA-5146-04E5-73576FA610F4}"/>
          </ac:cxnSpMkLst>
        </pc:cxnChg>
        <pc:cxnChg chg="add mod">
          <ac:chgData name="Shabana Akhtar (2120355)" userId="S::2120355@student.uwtsd.ac.uk::eae4869f-699c-47b5-b7e9-a1e2f9f13411" providerId="AD" clId="Web-{A723D046-8535-1223-B703-EBE8D879F894}" dt="2022-07-12T13:24:08.557" v="2726" actId="1076"/>
          <ac:cxnSpMkLst>
            <pc:docMk/>
            <pc:sldMk cId="1376400145" sldId="273"/>
            <ac:cxnSpMk id="20" creationId="{2F3AC39F-0015-9CC9-1185-0E06B8C9A2E4}"/>
          </ac:cxnSpMkLst>
        </pc:cxnChg>
        <pc:cxnChg chg="add del mod">
          <ac:chgData name="Shabana Akhtar (2120355)" userId="S::2120355@student.uwtsd.ac.uk::eae4869f-699c-47b5-b7e9-a1e2f9f13411" providerId="AD" clId="Web-{A723D046-8535-1223-B703-EBE8D879F894}" dt="2022-07-12T09:56:40.697" v="2215"/>
          <ac:cxnSpMkLst>
            <pc:docMk/>
            <pc:sldMk cId="1376400145" sldId="273"/>
            <ac:cxnSpMk id="21" creationId="{201CC0DD-F383-B912-759D-646263DFB04C}"/>
          </ac:cxnSpMkLst>
        </pc:cxnChg>
        <pc:cxnChg chg="add del mod">
          <ac:chgData name="Shabana Akhtar (2120355)" userId="S::2120355@student.uwtsd.ac.uk::eae4869f-699c-47b5-b7e9-a1e2f9f13411" providerId="AD" clId="Web-{A723D046-8535-1223-B703-EBE8D879F894}" dt="2022-07-11T18:18:07.067" v="2108"/>
          <ac:cxnSpMkLst>
            <pc:docMk/>
            <pc:sldMk cId="1376400145" sldId="273"/>
            <ac:cxnSpMk id="21" creationId="{2A0CC0D0-6DA4-8B25-5708-49F1CC3B5BB5}"/>
          </ac:cxnSpMkLst>
        </pc:cxnChg>
        <pc:cxnChg chg="add mod">
          <ac:chgData name="Shabana Akhtar (2120355)" userId="S::2120355@student.uwtsd.ac.uk::eae4869f-699c-47b5-b7e9-a1e2f9f13411" providerId="AD" clId="Web-{A723D046-8535-1223-B703-EBE8D879F894}" dt="2022-07-12T13:27:37.366" v="2749" actId="1076"/>
          <ac:cxnSpMkLst>
            <pc:docMk/>
            <pc:sldMk cId="1376400145" sldId="273"/>
            <ac:cxnSpMk id="22" creationId="{3CBB1732-D3A8-48F0-D884-117C15249B32}"/>
          </ac:cxnSpMkLst>
        </pc:cxnChg>
        <pc:cxnChg chg="add mod">
          <ac:chgData name="Shabana Akhtar (2120355)" userId="S::2120355@student.uwtsd.ac.uk::eae4869f-699c-47b5-b7e9-a1e2f9f13411" providerId="AD" clId="Web-{A723D046-8535-1223-B703-EBE8D879F894}" dt="2022-07-12T13:24:20.105" v="2728" actId="1076"/>
          <ac:cxnSpMkLst>
            <pc:docMk/>
            <pc:sldMk cId="1376400145" sldId="273"/>
            <ac:cxnSpMk id="23" creationId="{B6BB3134-744B-ECB2-CBDC-3FB7FD7FAD5C}"/>
          </ac:cxnSpMkLst>
        </pc:cxnChg>
        <pc:cxnChg chg="add del mod">
          <ac:chgData name="Shabana Akhtar (2120355)" userId="S::2120355@student.uwtsd.ac.uk::eae4869f-699c-47b5-b7e9-a1e2f9f13411" providerId="AD" clId="Web-{A723D046-8535-1223-B703-EBE8D879F894}" dt="2022-07-12T13:23:29.774" v="2717"/>
          <ac:cxnSpMkLst>
            <pc:docMk/>
            <pc:sldMk cId="1376400145" sldId="273"/>
            <ac:cxnSpMk id="24" creationId="{E355BEA5-348F-09A4-7F8D-6E0107B9885D}"/>
          </ac:cxnSpMkLst>
        </pc:cxnChg>
        <pc:cxnChg chg="add mod">
          <ac:chgData name="Shabana Akhtar (2120355)" userId="S::2120355@student.uwtsd.ac.uk::eae4869f-699c-47b5-b7e9-a1e2f9f13411" providerId="AD" clId="Web-{A723D046-8535-1223-B703-EBE8D879F894}" dt="2022-07-12T10:31:43.517" v="2343" actId="14100"/>
          <ac:cxnSpMkLst>
            <pc:docMk/>
            <pc:sldMk cId="1376400145" sldId="273"/>
            <ac:cxnSpMk id="25" creationId="{649327B7-E180-98A0-BA71-08311B8EA9ED}"/>
          </ac:cxnSpMkLst>
        </pc:cxnChg>
        <pc:cxnChg chg="add mod">
          <ac:chgData name="Shabana Akhtar (2120355)" userId="S::2120355@student.uwtsd.ac.uk::eae4869f-699c-47b5-b7e9-a1e2f9f13411" providerId="AD" clId="Web-{A723D046-8535-1223-B703-EBE8D879F894}" dt="2022-07-12T13:34:04.421" v="2783" actId="14100"/>
          <ac:cxnSpMkLst>
            <pc:docMk/>
            <pc:sldMk cId="1376400145" sldId="273"/>
            <ac:cxnSpMk id="26" creationId="{0CD897E7-565B-AF5F-5A36-4D7EA59D2A80}"/>
          </ac:cxnSpMkLst>
        </pc:cxnChg>
        <pc:cxnChg chg="add del mod">
          <ac:chgData name="Shabana Akhtar (2120355)" userId="S::2120355@student.uwtsd.ac.uk::eae4869f-699c-47b5-b7e9-a1e2f9f13411" providerId="AD" clId="Web-{A723D046-8535-1223-B703-EBE8D879F894}" dt="2022-07-12T13:25:09.983" v="2733"/>
          <ac:cxnSpMkLst>
            <pc:docMk/>
            <pc:sldMk cId="1376400145" sldId="273"/>
            <ac:cxnSpMk id="27" creationId="{671495FD-212F-8003-42D0-3CBC01153683}"/>
          </ac:cxnSpMkLst>
        </pc:cxnChg>
        <pc:cxnChg chg="add mod">
          <ac:chgData name="Shabana Akhtar (2120355)" userId="S::2120355@student.uwtsd.ac.uk::eae4869f-699c-47b5-b7e9-a1e2f9f13411" providerId="AD" clId="Web-{A723D046-8535-1223-B703-EBE8D879F894}" dt="2022-07-12T13:27:10.256" v="2745" actId="1076"/>
          <ac:cxnSpMkLst>
            <pc:docMk/>
            <pc:sldMk cId="1376400145" sldId="273"/>
            <ac:cxnSpMk id="29" creationId="{1EFCBC01-1BE6-47D1-5C35-EF06D3339CC8}"/>
          </ac:cxnSpMkLst>
        </pc:cxnChg>
        <pc:cxnChg chg="add mod">
          <ac:chgData name="Shabana Akhtar (2120355)" userId="S::2120355@student.uwtsd.ac.uk::eae4869f-699c-47b5-b7e9-a1e2f9f13411" providerId="AD" clId="Web-{A723D046-8535-1223-B703-EBE8D879F894}" dt="2022-07-12T13:08:19.423" v="2648" actId="14100"/>
          <ac:cxnSpMkLst>
            <pc:docMk/>
            <pc:sldMk cId="1376400145" sldId="273"/>
            <ac:cxnSpMk id="31" creationId="{15E6B31A-7EDE-00CC-05D1-23E4FB82C53F}"/>
          </ac:cxnSpMkLst>
        </pc:cxnChg>
        <pc:cxnChg chg="add del mod">
          <ac:chgData name="Shabana Akhtar (2120355)" userId="S::2120355@student.uwtsd.ac.uk::eae4869f-699c-47b5-b7e9-a1e2f9f13411" providerId="AD" clId="Web-{A723D046-8535-1223-B703-EBE8D879F894}" dt="2022-07-12T10:28:01.078" v="2321"/>
          <ac:cxnSpMkLst>
            <pc:docMk/>
            <pc:sldMk cId="1376400145" sldId="273"/>
            <ac:cxnSpMk id="31" creationId="{4864B309-93AC-2E51-19F3-FE1EF0A9D2D0}"/>
          </ac:cxnSpMkLst>
        </pc:cxnChg>
        <pc:cxnChg chg="add del mod">
          <ac:chgData name="Shabana Akhtar (2120355)" userId="S::2120355@student.uwtsd.ac.uk::eae4869f-699c-47b5-b7e9-a1e2f9f13411" providerId="AD" clId="Web-{A723D046-8535-1223-B703-EBE8D879F894}" dt="2022-07-12T10:28:24.564" v="2325"/>
          <ac:cxnSpMkLst>
            <pc:docMk/>
            <pc:sldMk cId="1376400145" sldId="273"/>
            <ac:cxnSpMk id="33" creationId="{6F84734B-92EE-E187-1E3E-21A36BA4623A}"/>
          </ac:cxnSpMkLst>
        </pc:cxnChg>
        <pc:cxnChg chg="add del mod">
          <ac:chgData name="Shabana Akhtar (2120355)" userId="S::2120355@student.uwtsd.ac.uk::eae4869f-699c-47b5-b7e9-a1e2f9f13411" providerId="AD" clId="Web-{A723D046-8535-1223-B703-EBE8D879F894}" dt="2022-07-12T13:23:42.650" v="2721"/>
          <ac:cxnSpMkLst>
            <pc:docMk/>
            <pc:sldMk cId="1376400145" sldId="273"/>
            <ac:cxnSpMk id="42" creationId="{622BDEFE-D45D-A964-A10A-AF1675F9D4C0}"/>
          </ac:cxnSpMkLst>
        </pc:cxnChg>
        <pc:cxnChg chg="add mod">
          <ac:chgData name="Shabana Akhtar (2120355)" userId="S::2120355@student.uwtsd.ac.uk::eae4869f-699c-47b5-b7e9-a1e2f9f13411" providerId="AD" clId="Web-{A723D046-8535-1223-B703-EBE8D879F894}" dt="2022-07-12T13:24:33.184" v="2730" actId="1076"/>
          <ac:cxnSpMkLst>
            <pc:docMk/>
            <pc:sldMk cId="1376400145" sldId="273"/>
            <ac:cxnSpMk id="45" creationId="{32582BD0-5286-E9D1-0901-662F3650DD3A}"/>
          </ac:cxnSpMkLst>
        </pc:cxnChg>
        <pc:cxnChg chg="add mod">
          <ac:chgData name="Shabana Akhtar (2120355)" userId="S::2120355@student.uwtsd.ac.uk::eae4869f-699c-47b5-b7e9-a1e2f9f13411" providerId="AD" clId="Web-{A723D046-8535-1223-B703-EBE8D879F894}" dt="2022-07-12T13:27:14.725" v="2746" actId="1076"/>
          <ac:cxnSpMkLst>
            <pc:docMk/>
            <pc:sldMk cId="1376400145" sldId="273"/>
            <ac:cxnSpMk id="47" creationId="{C3B94366-C56C-DF8C-F59D-B41E66926867}"/>
          </ac:cxnSpMkLst>
        </pc:cxnChg>
        <pc:cxnChg chg="add mod">
          <ac:chgData name="Shabana Akhtar (2120355)" userId="S::2120355@student.uwtsd.ac.uk::eae4869f-699c-47b5-b7e9-a1e2f9f13411" providerId="AD" clId="Web-{A723D046-8535-1223-B703-EBE8D879F894}" dt="2022-07-12T13:32:53.276" v="2773" actId="1076"/>
          <ac:cxnSpMkLst>
            <pc:docMk/>
            <pc:sldMk cId="1376400145" sldId="273"/>
            <ac:cxnSpMk id="52" creationId="{8005E579-7E42-AC2F-3E2C-BE8FBB59503C}"/>
          </ac:cxnSpMkLst>
        </pc:cxnChg>
        <pc:cxnChg chg="add mod">
          <ac:chgData name="Shabana Akhtar (2120355)" userId="S::2120355@student.uwtsd.ac.uk::eae4869f-699c-47b5-b7e9-a1e2f9f13411" providerId="AD" clId="Web-{A723D046-8535-1223-B703-EBE8D879F894}" dt="2022-07-12T13:37:24.589" v="2795" actId="1076"/>
          <ac:cxnSpMkLst>
            <pc:docMk/>
            <pc:sldMk cId="1376400145" sldId="273"/>
            <ac:cxnSpMk id="55" creationId="{5DA92A4E-D6CD-7F87-6D88-32C1B209BF26}"/>
          </ac:cxnSpMkLst>
        </pc:cxnChg>
        <pc:cxnChg chg="add mod">
          <ac:chgData name="Shabana Akhtar (2120355)" userId="S::2120355@student.uwtsd.ac.uk::eae4869f-699c-47b5-b7e9-a1e2f9f13411" providerId="AD" clId="Web-{A723D046-8535-1223-B703-EBE8D879F894}" dt="2022-07-12T13:53:58.304" v="2878" actId="1076"/>
          <ac:cxnSpMkLst>
            <pc:docMk/>
            <pc:sldMk cId="1376400145" sldId="273"/>
            <ac:cxnSpMk id="57" creationId="{B8977495-4608-3740-531A-4C8DCF578937}"/>
          </ac:cxnSpMkLst>
        </pc:cxnChg>
      </pc:sldChg>
      <pc:sldChg chg="addSp delSp modSp new del mod setBg">
        <pc:chgData name="Shabana Akhtar (2120355)" userId="S::2120355@student.uwtsd.ac.uk::eae4869f-699c-47b5-b7e9-a1e2f9f13411" providerId="AD" clId="Web-{A723D046-8535-1223-B703-EBE8D879F894}" dt="2022-07-11T11:57:43.452" v="250"/>
        <pc:sldMkLst>
          <pc:docMk/>
          <pc:sldMk cId="2899974388" sldId="273"/>
        </pc:sldMkLst>
        <pc:spChg chg="mod">
          <ac:chgData name="Shabana Akhtar (2120355)" userId="S::2120355@student.uwtsd.ac.uk::eae4869f-699c-47b5-b7e9-a1e2f9f13411" providerId="AD" clId="Web-{A723D046-8535-1223-B703-EBE8D879F894}" dt="2022-07-11T11:57:34.905" v="248"/>
          <ac:spMkLst>
            <pc:docMk/>
            <pc:sldMk cId="2899974388" sldId="273"/>
            <ac:spMk id="2" creationId="{084320D4-F8B0-40F2-6C2C-4342FD82BA42}"/>
          </ac:spMkLst>
        </pc:spChg>
        <pc:spChg chg="add del">
          <ac:chgData name="Shabana Akhtar (2120355)" userId="S::2120355@student.uwtsd.ac.uk::eae4869f-699c-47b5-b7e9-a1e2f9f13411" providerId="AD" clId="Web-{A723D046-8535-1223-B703-EBE8D879F894}" dt="2022-07-11T11:57:39.374" v="249"/>
          <ac:spMkLst>
            <pc:docMk/>
            <pc:sldMk cId="2899974388" sldId="273"/>
            <ac:spMk id="3" creationId="{81D03D83-1F89-3004-55B9-668468C18893}"/>
          </ac:spMkLst>
        </pc:spChg>
        <pc:spChg chg="add del">
          <ac:chgData name="Shabana Akhtar (2120355)" userId="S::2120355@student.uwtsd.ac.uk::eae4869f-699c-47b5-b7e9-a1e2f9f13411" providerId="AD" clId="Web-{A723D046-8535-1223-B703-EBE8D879F894}" dt="2022-07-11T11:57:34.905" v="248"/>
          <ac:spMkLst>
            <pc:docMk/>
            <pc:sldMk cId="2899974388" sldId="273"/>
            <ac:spMk id="9" creationId="{4F7EBAE4-9945-4473-9E34-B2C66EA0F03D}"/>
          </ac:spMkLst>
        </pc:spChg>
        <pc:spChg chg="add del">
          <ac:chgData name="Shabana Akhtar (2120355)" userId="S::2120355@student.uwtsd.ac.uk::eae4869f-699c-47b5-b7e9-a1e2f9f13411" providerId="AD" clId="Web-{A723D046-8535-1223-B703-EBE8D879F894}" dt="2022-07-11T11:57:34.905" v="248"/>
          <ac:spMkLst>
            <pc:docMk/>
            <pc:sldMk cId="2899974388" sldId="273"/>
            <ac:spMk id="11" creationId="{70BEB1E7-2F88-40BC-B73D-42E5B6F80BFC}"/>
          </ac:spMkLst>
        </pc:spChg>
        <pc:spChg chg="add del">
          <ac:chgData name="Shabana Akhtar (2120355)" userId="S::2120355@student.uwtsd.ac.uk::eae4869f-699c-47b5-b7e9-a1e2f9f13411" providerId="AD" clId="Web-{A723D046-8535-1223-B703-EBE8D879F894}" dt="2022-07-11T11:57:34.905" v="248"/>
          <ac:spMkLst>
            <pc:docMk/>
            <pc:sldMk cId="2899974388" sldId="273"/>
            <ac:spMk id="13" creationId="{A7B99495-F43F-4D80-A44F-2CB4764EB90B}"/>
          </ac:spMkLst>
        </pc:spChg>
        <pc:graphicFrameChg chg="add del mod ord modGraphic">
          <ac:chgData name="Shabana Akhtar (2120355)" userId="S::2120355@student.uwtsd.ac.uk::eae4869f-699c-47b5-b7e9-a1e2f9f13411" providerId="AD" clId="Web-{A723D046-8535-1223-B703-EBE8D879F894}" dt="2022-07-11T11:57:39.374" v="249"/>
          <ac:graphicFrameMkLst>
            <pc:docMk/>
            <pc:sldMk cId="2899974388" sldId="273"/>
            <ac:graphicFrameMk id="4" creationId="{4005494F-B8DE-2D00-152D-DDBBE6826180}"/>
          </ac:graphicFrameMkLst>
        </pc:graphicFrameChg>
      </pc:sldChg>
      <pc:sldChg chg="addSp modSp new mod modClrScheme chgLayout">
        <pc:chgData name="Shabana Akhtar (2120355)" userId="S::2120355@student.uwtsd.ac.uk::eae4869f-699c-47b5-b7e9-a1e2f9f13411" providerId="AD" clId="Web-{A723D046-8535-1223-B703-EBE8D879F894}" dt="2022-07-12T16:31:47.434" v="3749"/>
        <pc:sldMkLst>
          <pc:docMk/>
          <pc:sldMk cId="2234652751" sldId="274"/>
        </pc:sldMkLst>
        <pc:spChg chg="add mod ord">
          <ac:chgData name="Shabana Akhtar (2120355)" userId="S::2120355@student.uwtsd.ac.uk::eae4869f-699c-47b5-b7e9-a1e2f9f13411" providerId="AD" clId="Web-{A723D046-8535-1223-B703-EBE8D879F894}" dt="2022-07-12T16:20:09.258" v="3389" actId="20577"/>
          <ac:spMkLst>
            <pc:docMk/>
            <pc:sldMk cId="2234652751" sldId="274"/>
            <ac:spMk id="4" creationId="{AE7CF0A6-35B2-0C06-C3FD-EB3558BF9B02}"/>
          </ac:spMkLst>
        </pc:spChg>
        <pc:graphicFrameChg chg="add mod modGraphic">
          <ac:chgData name="Shabana Akhtar (2120355)" userId="S::2120355@student.uwtsd.ac.uk::eae4869f-699c-47b5-b7e9-a1e2f9f13411" providerId="AD" clId="Web-{A723D046-8535-1223-B703-EBE8D879F894}" dt="2022-07-12T16:31:47.434" v="3749"/>
          <ac:graphicFrameMkLst>
            <pc:docMk/>
            <pc:sldMk cId="2234652751" sldId="274"/>
            <ac:graphicFrameMk id="3" creationId="{E21D9201-6870-A4CB-819D-9F9D818283B5}"/>
          </ac:graphicFrameMkLst>
        </pc:graphicFrameChg>
      </pc:sldChg>
      <pc:sldChg chg="addSp delSp modSp new mod modClrScheme chgLayout">
        <pc:chgData name="Shabana Akhtar (2120355)" userId="S::2120355@student.uwtsd.ac.uk::eae4869f-699c-47b5-b7e9-a1e2f9f13411" providerId="AD" clId="Web-{A723D046-8535-1223-B703-EBE8D879F894}" dt="2022-07-12T16:49:51.138" v="4149"/>
        <pc:sldMkLst>
          <pc:docMk/>
          <pc:sldMk cId="2917681360" sldId="275"/>
        </pc:sldMkLst>
        <pc:spChg chg="mod ord">
          <ac:chgData name="Shabana Akhtar (2120355)" userId="S::2120355@student.uwtsd.ac.uk::eae4869f-699c-47b5-b7e9-a1e2f9f13411" providerId="AD" clId="Web-{A723D046-8535-1223-B703-EBE8D879F894}" dt="2022-07-12T16:44:47.176" v="3893" actId="20577"/>
          <ac:spMkLst>
            <pc:docMk/>
            <pc:sldMk cId="2917681360" sldId="275"/>
            <ac:spMk id="2" creationId="{DC4AB6C3-571A-61BF-41D9-A07754F2080E}"/>
          </ac:spMkLst>
        </pc:spChg>
        <pc:spChg chg="add del mod ord">
          <ac:chgData name="Shabana Akhtar (2120355)" userId="S::2120355@student.uwtsd.ac.uk::eae4869f-699c-47b5-b7e9-a1e2f9f13411" providerId="AD" clId="Web-{A723D046-8535-1223-B703-EBE8D879F894}" dt="2022-07-12T16:36:18.114" v="3752"/>
          <ac:spMkLst>
            <pc:docMk/>
            <pc:sldMk cId="2917681360" sldId="275"/>
            <ac:spMk id="3" creationId="{C4D4EA6D-FA14-9D4B-036E-83F84D730C2E}"/>
          </ac:spMkLst>
        </pc:spChg>
        <pc:graphicFrameChg chg="add mod modGraphic">
          <ac:chgData name="Shabana Akhtar (2120355)" userId="S::2120355@student.uwtsd.ac.uk::eae4869f-699c-47b5-b7e9-a1e2f9f13411" providerId="AD" clId="Web-{A723D046-8535-1223-B703-EBE8D879F894}" dt="2022-07-12T16:49:51.138" v="4149"/>
          <ac:graphicFrameMkLst>
            <pc:docMk/>
            <pc:sldMk cId="2917681360" sldId="275"/>
            <ac:graphicFrameMk id="5" creationId="{B96E7173-3C07-6A14-A9F5-9B7C2424A88E}"/>
          </ac:graphicFrameMkLst>
        </pc:graphicFrameChg>
      </pc:sldChg>
    </pc:docChg>
  </pc:docChgLst>
  <pc:docChgLst>
    <pc:chgData name="Shabana Akhtar (2120355)" userId="S::2120355@student.uwtsd.ac.uk::eae4869f-699c-47b5-b7e9-a1e2f9f13411" providerId="AD" clId="Web-{FAE750D3-E184-7AB5-EA48-65321EB849FA}"/>
    <pc:docChg chg="addSld delSld modSld sldOrd modMainMaster">
      <pc:chgData name="Shabana Akhtar (2120355)" userId="S::2120355@student.uwtsd.ac.uk::eae4869f-699c-47b5-b7e9-a1e2f9f13411" providerId="AD" clId="Web-{FAE750D3-E184-7AB5-EA48-65321EB849FA}" dt="2022-07-13T22:45:10.546" v="421"/>
      <pc:docMkLst>
        <pc:docMk/>
      </pc:docMkLst>
      <pc:sldChg chg="modTransition">
        <pc:chgData name="Shabana Akhtar (2120355)" userId="S::2120355@student.uwtsd.ac.uk::eae4869f-699c-47b5-b7e9-a1e2f9f13411" providerId="AD" clId="Web-{FAE750D3-E184-7AB5-EA48-65321EB849FA}" dt="2022-07-13T21:13:05.367" v="11"/>
        <pc:sldMkLst>
          <pc:docMk/>
          <pc:sldMk cId="109857222" sldId="256"/>
        </pc:sldMkLst>
      </pc:sldChg>
      <pc:sldChg chg="del modTransition">
        <pc:chgData name="Shabana Akhtar (2120355)" userId="S::2120355@student.uwtsd.ac.uk::eae4869f-699c-47b5-b7e9-a1e2f9f13411" providerId="AD" clId="Web-{FAE750D3-E184-7AB5-EA48-65321EB849FA}" dt="2022-07-13T21:15:04.657" v="12"/>
        <pc:sldMkLst>
          <pc:docMk/>
          <pc:sldMk cId="2856283380" sldId="257"/>
        </pc:sldMkLst>
      </pc:sldChg>
      <pc:sldChg chg="del modTransition">
        <pc:chgData name="Shabana Akhtar (2120355)" userId="S::2120355@student.uwtsd.ac.uk::eae4869f-699c-47b5-b7e9-a1e2f9f13411" providerId="AD" clId="Web-{FAE750D3-E184-7AB5-EA48-65321EB849FA}" dt="2022-07-13T21:15:07.454" v="13"/>
        <pc:sldMkLst>
          <pc:docMk/>
          <pc:sldMk cId="4129969067" sldId="258"/>
        </pc:sldMkLst>
      </pc:sldChg>
      <pc:sldChg chg="addSp modSp mod modTransition setBg">
        <pc:chgData name="Shabana Akhtar (2120355)" userId="S::2120355@student.uwtsd.ac.uk::eae4869f-699c-47b5-b7e9-a1e2f9f13411" providerId="AD" clId="Web-{FAE750D3-E184-7AB5-EA48-65321EB849FA}" dt="2022-07-13T22:34:38.382" v="325"/>
        <pc:sldMkLst>
          <pc:docMk/>
          <pc:sldMk cId="3267014528" sldId="261"/>
        </pc:sldMkLst>
        <pc:spChg chg="mod">
          <ac:chgData name="Shabana Akhtar (2120355)" userId="S::2120355@student.uwtsd.ac.uk::eae4869f-699c-47b5-b7e9-a1e2f9f13411" providerId="AD" clId="Web-{FAE750D3-E184-7AB5-EA48-65321EB849FA}" dt="2022-07-13T22:34:38.382" v="325"/>
          <ac:spMkLst>
            <pc:docMk/>
            <pc:sldMk cId="3267014528" sldId="261"/>
            <ac:spMk id="2" creationId="{9D1C6C66-B728-63E8-FF58-3DED8D2D9088}"/>
          </ac:spMkLst>
        </pc:spChg>
        <pc:spChg chg="mod">
          <ac:chgData name="Shabana Akhtar (2120355)" userId="S::2120355@student.uwtsd.ac.uk::eae4869f-699c-47b5-b7e9-a1e2f9f13411" providerId="AD" clId="Web-{FAE750D3-E184-7AB5-EA48-65321EB849FA}" dt="2022-07-13T22:34:38.382" v="325"/>
          <ac:spMkLst>
            <pc:docMk/>
            <pc:sldMk cId="3267014528" sldId="261"/>
            <ac:spMk id="3" creationId="{CAC301FE-FE37-285F-0FA8-278DEB7C1869}"/>
          </ac:spMkLst>
        </pc:spChg>
        <pc:spChg chg="add">
          <ac:chgData name="Shabana Akhtar (2120355)" userId="S::2120355@student.uwtsd.ac.uk::eae4869f-699c-47b5-b7e9-a1e2f9f13411" providerId="AD" clId="Web-{FAE750D3-E184-7AB5-EA48-65321EB849FA}" dt="2022-07-13T22:34:38.382" v="325"/>
          <ac:spMkLst>
            <pc:docMk/>
            <pc:sldMk cId="3267014528" sldId="261"/>
            <ac:spMk id="8" creationId="{4522B21E-B2B9-4C72-9A71-C87EFD137480}"/>
          </ac:spMkLst>
        </pc:spChg>
        <pc:spChg chg="add">
          <ac:chgData name="Shabana Akhtar (2120355)" userId="S::2120355@student.uwtsd.ac.uk::eae4869f-699c-47b5-b7e9-a1e2f9f13411" providerId="AD" clId="Web-{FAE750D3-E184-7AB5-EA48-65321EB849FA}" dt="2022-07-13T22:34:38.382" v="325"/>
          <ac:spMkLst>
            <pc:docMk/>
            <pc:sldMk cId="3267014528" sldId="261"/>
            <ac:spMk id="10" creationId="{5EB7D2A2-F448-44D4-938C-DC84CBCB3B1E}"/>
          </ac:spMkLst>
        </pc:spChg>
        <pc:spChg chg="add">
          <ac:chgData name="Shabana Akhtar (2120355)" userId="S::2120355@student.uwtsd.ac.uk::eae4869f-699c-47b5-b7e9-a1e2f9f13411" providerId="AD" clId="Web-{FAE750D3-E184-7AB5-EA48-65321EB849FA}" dt="2022-07-13T22:34:38.382" v="325"/>
          <ac:spMkLst>
            <pc:docMk/>
            <pc:sldMk cId="3267014528" sldId="261"/>
            <ac:spMk id="12" creationId="{871AEA07-1E14-44B4-8E55-64EF049CD66F}"/>
          </ac:spMkLst>
        </pc:spChg>
        <pc:cxnChg chg="add">
          <ac:chgData name="Shabana Akhtar (2120355)" userId="S::2120355@student.uwtsd.ac.uk::eae4869f-699c-47b5-b7e9-a1e2f9f13411" providerId="AD" clId="Web-{FAE750D3-E184-7AB5-EA48-65321EB849FA}" dt="2022-07-13T22:34:38.382" v="325"/>
          <ac:cxnSpMkLst>
            <pc:docMk/>
            <pc:sldMk cId="3267014528" sldId="261"/>
            <ac:cxnSpMk id="14" creationId="{F7C8EA93-3210-4C62-99E9-153C275E3A87}"/>
          </ac:cxnSpMkLst>
        </pc:cxnChg>
      </pc:sldChg>
      <pc:sldChg chg="modTransition">
        <pc:chgData name="Shabana Akhtar (2120355)" userId="S::2120355@student.uwtsd.ac.uk::eae4869f-699c-47b5-b7e9-a1e2f9f13411" providerId="AD" clId="Web-{FAE750D3-E184-7AB5-EA48-65321EB849FA}" dt="2022-07-13T21:13:05.367" v="11"/>
        <pc:sldMkLst>
          <pc:docMk/>
          <pc:sldMk cId="2505898538" sldId="262"/>
        </pc:sldMkLst>
      </pc:sldChg>
      <pc:sldChg chg="modTransition">
        <pc:chgData name="Shabana Akhtar (2120355)" userId="S::2120355@student.uwtsd.ac.uk::eae4869f-699c-47b5-b7e9-a1e2f9f13411" providerId="AD" clId="Web-{FAE750D3-E184-7AB5-EA48-65321EB849FA}" dt="2022-07-13T21:13:05.367" v="11"/>
        <pc:sldMkLst>
          <pc:docMk/>
          <pc:sldMk cId="281112105" sldId="263"/>
        </pc:sldMkLst>
      </pc:sldChg>
      <pc:sldChg chg="addSp delSp modSp modTransition">
        <pc:chgData name="Shabana Akhtar (2120355)" userId="S::2120355@student.uwtsd.ac.uk::eae4869f-699c-47b5-b7e9-a1e2f9f13411" providerId="AD" clId="Web-{FAE750D3-E184-7AB5-EA48-65321EB849FA}" dt="2022-07-13T22:03:39.965" v="170"/>
        <pc:sldMkLst>
          <pc:docMk/>
          <pc:sldMk cId="1308610472" sldId="264"/>
        </pc:sldMkLst>
        <pc:spChg chg="mod">
          <ac:chgData name="Shabana Akhtar (2120355)" userId="S::2120355@student.uwtsd.ac.uk::eae4869f-699c-47b5-b7e9-a1e2f9f13411" providerId="AD" clId="Web-{FAE750D3-E184-7AB5-EA48-65321EB849FA}" dt="2022-07-13T22:03:39.965" v="170"/>
          <ac:spMkLst>
            <pc:docMk/>
            <pc:sldMk cId="1308610472" sldId="264"/>
            <ac:spMk id="3" creationId="{44B5264B-91CB-2E09-E2D8-C69BDE82F82D}"/>
          </ac:spMkLst>
        </pc:spChg>
        <pc:spChg chg="del">
          <ac:chgData name="Shabana Akhtar (2120355)" userId="S::2120355@student.uwtsd.ac.uk::eae4869f-699c-47b5-b7e9-a1e2f9f13411" providerId="AD" clId="Web-{FAE750D3-E184-7AB5-EA48-65321EB849FA}" dt="2022-07-13T22:03:39.965" v="170"/>
          <ac:spMkLst>
            <pc:docMk/>
            <pc:sldMk cId="1308610472" sldId="264"/>
            <ac:spMk id="67" creationId="{201CC55D-ED54-4C5C-95E6-10947BD1103B}"/>
          </ac:spMkLst>
        </pc:spChg>
        <pc:spChg chg="del">
          <ac:chgData name="Shabana Akhtar (2120355)" userId="S::2120355@student.uwtsd.ac.uk::eae4869f-699c-47b5-b7e9-a1e2f9f13411" providerId="AD" clId="Web-{FAE750D3-E184-7AB5-EA48-65321EB849FA}" dt="2022-07-13T22:03:39.965" v="170"/>
          <ac:spMkLst>
            <pc:docMk/>
            <pc:sldMk cId="1308610472" sldId="264"/>
            <ac:spMk id="68" creationId="{3873B707-463F-40B0-8227-E8CC6C67EB25}"/>
          </ac:spMkLst>
        </pc:spChg>
        <pc:spChg chg="del">
          <ac:chgData name="Shabana Akhtar (2120355)" userId="S::2120355@student.uwtsd.ac.uk::eae4869f-699c-47b5-b7e9-a1e2f9f13411" providerId="AD" clId="Web-{FAE750D3-E184-7AB5-EA48-65321EB849FA}" dt="2022-07-13T22:03:39.965" v="170"/>
          <ac:spMkLst>
            <pc:docMk/>
            <pc:sldMk cId="1308610472" sldId="264"/>
            <ac:spMk id="70" creationId="{C13237C8-E62C-4F0D-A318-BD6FB6C2D138}"/>
          </ac:spMkLst>
        </pc:spChg>
        <pc:spChg chg="del">
          <ac:chgData name="Shabana Akhtar (2120355)" userId="S::2120355@student.uwtsd.ac.uk::eae4869f-699c-47b5-b7e9-a1e2f9f13411" providerId="AD" clId="Web-{FAE750D3-E184-7AB5-EA48-65321EB849FA}" dt="2022-07-13T22:03:39.965" v="170"/>
          <ac:spMkLst>
            <pc:docMk/>
            <pc:sldMk cId="1308610472" sldId="264"/>
            <ac:spMk id="72" creationId="{19C9EAEA-39D0-4B0E-A0EB-51E7B26740B1}"/>
          </ac:spMkLst>
        </pc:spChg>
        <pc:spChg chg="add">
          <ac:chgData name="Shabana Akhtar (2120355)" userId="S::2120355@student.uwtsd.ac.uk::eae4869f-699c-47b5-b7e9-a1e2f9f13411" providerId="AD" clId="Web-{FAE750D3-E184-7AB5-EA48-65321EB849FA}" dt="2022-07-13T22:03:39.965" v="170"/>
          <ac:spMkLst>
            <pc:docMk/>
            <pc:sldMk cId="1308610472" sldId="264"/>
            <ac:spMk id="77" creationId="{201CC55D-ED54-4C5C-95E6-10947BD1103B}"/>
          </ac:spMkLst>
        </pc:spChg>
        <pc:spChg chg="add">
          <ac:chgData name="Shabana Akhtar (2120355)" userId="S::2120355@student.uwtsd.ac.uk::eae4869f-699c-47b5-b7e9-a1e2f9f13411" providerId="AD" clId="Web-{FAE750D3-E184-7AB5-EA48-65321EB849FA}" dt="2022-07-13T22:03:39.965" v="170"/>
          <ac:spMkLst>
            <pc:docMk/>
            <pc:sldMk cId="1308610472" sldId="264"/>
            <ac:spMk id="83" creationId="{3873B707-463F-40B0-8227-E8CC6C67EB25}"/>
          </ac:spMkLst>
        </pc:spChg>
        <pc:spChg chg="add">
          <ac:chgData name="Shabana Akhtar (2120355)" userId="S::2120355@student.uwtsd.ac.uk::eae4869f-699c-47b5-b7e9-a1e2f9f13411" providerId="AD" clId="Web-{FAE750D3-E184-7AB5-EA48-65321EB849FA}" dt="2022-07-13T22:03:39.965" v="170"/>
          <ac:spMkLst>
            <pc:docMk/>
            <pc:sldMk cId="1308610472" sldId="264"/>
            <ac:spMk id="85" creationId="{C13237C8-E62C-4F0D-A318-BD6FB6C2D138}"/>
          </ac:spMkLst>
        </pc:spChg>
        <pc:spChg chg="add">
          <ac:chgData name="Shabana Akhtar (2120355)" userId="S::2120355@student.uwtsd.ac.uk::eae4869f-699c-47b5-b7e9-a1e2f9f13411" providerId="AD" clId="Web-{FAE750D3-E184-7AB5-EA48-65321EB849FA}" dt="2022-07-13T22:03:39.965" v="170"/>
          <ac:spMkLst>
            <pc:docMk/>
            <pc:sldMk cId="1308610472" sldId="264"/>
            <ac:spMk id="87" creationId="{19C9EAEA-39D0-4B0E-A0EB-51E7B26740B1}"/>
          </ac:spMkLst>
        </pc:spChg>
        <pc:grpChg chg="del">
          <ac:chgData name="Shabana Akhtar (2120355)" userId="S::2120355@student.uwtsd.ac.uk::eae4869f-699c-47b5-b7e9-a1e2f9f13411" providerId="AD" clId="Web-{FAE750D3-E184-7AB5-EA48-65321EB849FA}" dt="2022-07-13T22:03:39.965" v="170"/>
          <ac:grpSpMkLst>
            <pc:docMk/>
            <pc:sldMk cId="1308610472" sldId="264"/>
            <ac:grpSpMk id="69" creationId="{1DE889C7-FAD6-4397-98E2-05D503484459}"/>
          </ac:grpSpMkLst>
        </pc:grpChg>
        <pc:grpChg chg="add">
          <ac:chgData name="Shabana Akhtar (2120355)" userId="S::2120355@student.uwtsd.ac.uk::eae4869f-699c-47b5-b7e9-a1e2f9f13411" providerId="AD" clId="Web-{FAE750D3-E184-7AB5-EA48-65321EB849FA}" dt="2022-07-13T22:03:39.965" v="170"/>
          <ac:grpSpMkLst>
            <pc:docMk/>
            <pc:sldMk cId="1308610472" sldId="264"/>
            <ac:grpSpMk id="79" creationId="{1DE889C7-FAD6-4397-98E2-05D503484459}"/>
          </ac:grpSpMkLst>
        </pc:grpChg>
        <pc:picChg chg="mod">
          <ac:chgData name="Shabana Akhtar (2120355)" userId="S::2120355@student.uwtsd.ac.uk::eae4869f-699c-47b5-b7e9-a1e2f9f13411" providerId="AD" clId="Web-{FAE750D3-E184-7AB5-EA48-65321EB849FA}" dt="2022-07-13T22:03:39.965" v="170"/>
          <ac:picMkLst>
            <pc:docMk/>
            <pc:sldMk cId="1308610472" sldId="264"/>
            <ac:picMk id="5" creationId="{4B7A50DA-4F0F-66A8-90EF-69F7E80EBFF0}"/>
          </ac:picMkLst>
        </pc:picChg>
      </pc:sldChg>
      <pc:sldChg chg="addSp delSp modSp mod modTransition setBg">
        <pc:chgData name="Shabana Akhtar (2120355)" userId="S::2120355@student.uwtsd.ac.uk::eae4869f-699c-47b5-b7e9-a1e2f9f13411" providerId="AD" clId="Web-{FAE750D3-E184-7AB5-EA48-65321EB849FA}" dt="2022-07-13T22:08:37.539" v="180"/>
        <pc:sldMkLst>
          <pc:docMk/>
          <pc:sldMk cId="2865751894" sldId="266"/>
        </pc:sldMkLst>
        <pc:spChg chg="mod">
          <ac:chgData name="Shabana Akhtar (2120355)" userId="S::2120355@student.uwtsd.ac.uk::eae4869f-699c-47b5-b7e9-a1e2f9f13411" providerId="AD" clId="Web-{FAE750D3-E184-7AB5-EA48-65321EB849FA}" dt="2022-07-13T22:08:37.539" v="180"/>
          <ac:spMkLst>
            <pc:docMk/>
            <pc:sldMk cId="2865751894" sldId="266"/>
            <ac:spMk id="2" creationId="{FE638794-0AB5-C9CE-5974-DD4A1116FAE1}"/>
          </ac:spMkLst>
        </pc:spChg>
        <pc:spChg chg="mod">
          <ac:chgData name="Shabana Akhtar (2120355)" userId="S::2120355@student.uwtsd.ac.uk::eae4869f-699c-47b5-b7e9-a1e2f9f13411" providerId="AD" clId="Web-{FAE750D3-E184-7AB5-EA48-65321EB849FA}" dt="2022-07-13T22:08:37.539" v="180"/>
          <ac:spMkLst>
            <pc:docMk/>
            <pc:sldMk cId="2865751894" sldId="266"/>
            <ac:spMk id="3" creationId="{3EF3DA18-7D2F-A52E-7BD0-42A2C672C391}"/>
          </ac:spMkLst>
        </pc:spChg>
        <pc:spChg chg="add del">
          <ac:chgData name="Shabana Akhtar (2120355)" userId="S::2120355@student.uwtsd.ac.uk::eae4869f-699c-47b5-b7e9-a1e2f9f13411" providerId="AD" clId="Web-{FAE750D3-E184-7AB5-EA48-65321EB849FA}" dt="2022-07-13T22:08:37.523" v="179"/>
          <ac:spMkLst>
            <pc:docMk/>
            <pc:sldMk cId="2865751894" sldId="266"/>
            <ac:spMk id="8" creationId="{4DA718D0-4865-4629-8134-44F68D41D574}"/>
          </ac:spMkLst>
        </pc:spChg>
        <pc:spChg chg="add del">
          <ac:chgData name="Shabana Akhtar (2120355)" userId="S::2120355@student.uwtsd.ac.uk::eae4869f-699c-47b5-b7e9-a1e2f9f13411" providerId="AD" clId="Web-{FAE750D3-E184-7AB5-EA48-65321EB849FA}" dt="2022-07-13T22:08:37.523" v="179"/>
          <ac:spMkLst>
            <pc:docMk/>
            <pc:sldMk cId="2865751894" sldId="266"/>
            <ac:spMk id="14" creationId="{CBC4F608-B4B8-48C3-9572-C0F061B1CD99}"/>
          </ac:spMkLst>
        </pc:spChg>
        <pc:spChg chg="add">
          <ac:chgData name="Shabana Akhtar (2120355)" userId="S::2120355@student.uwtsd.ac.uk::eae4869f-699c-47b5-b7e9-a1e2f9f13411" providerId="AD" clId="Web-{FAE750D3-E184-7AB5-EA48-65321EB849FA}" dt="2022-07-13T22:08:37.539" v="180"/>
          <ac:spMkLst>
            <pc:docMk/>
            <pc:sldMk cId="2865751894" sldId="266"/>
            <ac:spMk id="16" creationId="{3AD318CC-E2A8-4E27-9548-A047A78999B1}"/>
          </ac:spMkLst>
        </pc:spChg>
        <pc:spChg chg="add">
          <ac:chgData name="Shabana Akhtar (2120355)" userId="S::2120355@student.uwtsd.ac.uk::eae4869f-699c-47b5-b7e9-a1e2f9f13411" providerId="AD" clId="Web-{FAE750D3-E184-7AB5-EA48-65321EB849FA}" dt="2022-07-13T22:08:37.539" v="180"/>
          <ac:spMkLst>
            <pc:docMk/>
            <pc:sldMk cId="2865751894" sldId="266"/>
            <ac:spMk id="18" creationId="{2C1BBA94-3F40-40AA-8BB9-E69E25E537C1}"/>
          </ac:spMkLst>
        </pc:spChg>
        <pc:grpChg chg="add del">
          <ac:chgData name="Shabana Akhtar (2120355)" userId="S::2120355@student.uwtsd.ac.uk::eae4869f-699c-47b5-b7e9-a1e2f9f13411" providerId="AD" clId="Web-{FAE750D3-E184-7AB5-EA48-65321EB849FA}" dt="2022-07-13T22:08:37.523" v="179"/>
          <ac:grpSpMkLst>
            <pc:docMk/>
            <pc:sldMk cId="2865751894" sldId="266"/>
            <ac:grpSpMk id="10" creationId="{65167ED7-6315-43AB-B1B6-C326D5FD8F84}"/>
          </ac:grpSpMkLst>
        </pc:grpChg>
        <pc:grpChg chg="add">
          <ac:chgData name="Shabana Akhtar (2120355)" userId="S::2120355@student.uwtsd.ac.uk::eae4869f-699c-47b5-b7e9-a1e2f9f13411" providerId="AD" clId="Web-{FAE750D3-E184-7AB5-EA48-65321EB849FA}" dt="2022-07-13T22:08:37.539" v="180"/>
          <ac:grpSpMkLst>
            <pc:docMk/>
            <pc:sldMk cId="2865751894" sldId="266"/>
            <ac:grpSpMk id="17" creationId="{B14B560F-9DD7-4302-A60B-EBD3EF59B073}"/>
          </ac:grpSpMkLst>
        </pc:grpChg>
      </pc:sldChg>
      <pc:sldChg chg="addSp delSp modSp mod ord modTransition modClrScheme delDesignElem chgLayout">
        <pc:chgData name="Shabana Akhtar (2120355)" userId="S::2120355@student.uwtsd.ac.uk::eae4869f-699c-47b5-b7e9-a1e2f9f13411" providerId="AD" clId="Web-{FAE750D3-E184-7AB5-EA48-65321EB849FA}" dt="2022-07-13T22:45:10.546" v="421"/>
        <pc:sldMkLst>
          <pc:docMk/>
          <pc:sldMk cId="412019061" sldId="267"/>
        </pc:sldMkLst>
        <pc:spChg chg="add del mod ord">
          <ac:chgData name="Shabana Akhtar (2120355)" userId="S::2120355@student.uwtsd.ac.uk::eae4869f-699c-47b5-b7e9-a1e2f9f13411" providerId="AD" clId="Web-{FAE750D3-E184-7AB5-EA48-65321EB849FA}" dt="2022-07-13T21:28:22.579" v="27"/>
          <ac:spMkLst>
            <pc:docMk/>
            <pc:sldMk cId="412019061" sldId="267"/>
            <ac:spMk id="3" creationId="{781ED974-C30C-E2CB-5700-AFA8FC5B350F}"/>
          </ac:spMkLst>
        </pc:spChg>
        <pc:spChg chg="add del mod ord">
          <ac:chgData name="Shabana Akhtar (2120355)" userId="S::2120355@student.uwtsd.ac.uk::eae4869f-699c-47b5-b7e9-a1e2f9f13411" providerId="AD" clId="Web-{FAE750D3-E184-7AB5-EA48-65321EB849FA}" dt="2022-07-13T21:28:22.579" v="27"/>
          <ac:spMkLst>
            <pc:docMk/>
            <pc:sldMk cId="412019061" sldId="267"/>
            <ac:spMk id="4" creationId="{31590FD4-D5BD-23B5-47F6-E8347F787B1E}"/>
          </ac:spMkLst>
        </pc:spChg>
        <pc:spChg chg="add del mod ord">
          <ac:chgData name="Shabana Akhtar (2120355)" userId="S::2120355@student.uwtsd.ac.uk::eae4869f-699c-47b5-b7e9-a1e2f9f13411" providerId="AD" clId="Web-{FAE750D3-E184-7AB5-EA48-65321EB849FA}" dt="2022-07-13T21:28:22.579" v="27"/>
          <ac:spMkLst>
            <pc:docMk/>
            <pc:sldMk cId="412019061" sldId="267"/>
            <ac:spMk id="5" creationId="{918291F7-10E7-8007-83E3-AD2A46A37CA9}"/>
          </ac:spMkLst>
        </pc:spChg>
        <pc:spChg chg="add del mod">
          <ac:chgData name="Shabana Akhtar (2120355)" userId="S::2120355@student.uwtsd.ac.uk::eae4869f-699c-47b5-b7e9-a1e2f9f13411" providerId="AD" clId="Web-{FAE750D3-E184-7AB5-EA48-65321EB849FA}" dt="2022-07-13T21:42:58.883" v="137"/>
          <ac:spMkLst>
            <pc:docMk/>
            <pc:sldMk cId="412019061" sldId="267"/>
            <ac:spMk id="6" creationId="{DA3EA194-530E-0175-83D5-5F79360FCB8C}"/>
          </ac:spMkLst>
        </pc:spChg>
        <pc:spChg chg="add del">
          <ac:chgData name="Shabana Akhtar (2120355)" userId="S::2120355@student.uwtsd.ac.uk::eae4869f-699c-47b5-b7e9-a1e2f9f13411" providerId="AD" clId="Web-{FAE750D3-E184-7AB5-EA48-65321EB849FA}" dt="2022-07-13T21:45:02.205" v="143"/>
          <ac:spMkLst>
            <pc:docMk/>
            <pc:sldMk cId="412019061" sldId="267"/>
            <ac:spMk id="9" creationId="{736F0DFD-0954-464F-BF12-DD2E6F6E0380}"/>
          </ac:spMkLst>
        </pc:spChg>
        <pc:spChg chg="del">
          <ac:chgData name="Shabana Akhtar (2120355)" userId="S::2120355@student.uwtsd.ac.uk::eae4869f-699c-47b5-b7e9-a1e2f9f13411" providerId="AD" clId="Web-{FAE750D3-E184-7AB5-EA48-65321EB849FA}" dt="2022-07-13T21:27:39.654" v="25"/>
          <ac:spMkLst>
            <pc:docMk/>
            <pc:sldMk cId="412019061" sldId="267"/>
            <ac:spMk id="10" creationId="{B5EF893B-0491-416E-9D33-BADE9600792A}"/>
          </ac:spMkLst>
        </pc:spChg>
        <pc:spChg chg="add del">
          <ac:chgData name="Shabana Akhtar (2120355)" userId="S::2120355@student.uwtsd.ac.uk::eae4869f-699c-47b5-b7e9-a1e2f9f13411" providerId="AD" clId="Web-{FAE750D3-E184-7AB5-EA48-65321EB849FA}" dt="2022-07-13T21:45:02.205" v="143"/>
          <ac:spMkLst>
            <pc:docMk/>
            <pc:sldMk cId="412019061" sldId="267"/>
            <ac:spMk id="12" creationId="{5F879AC3-D4CE-493C-ADC7-06205677F4F8}"/>
          </ac:spMkLst>
        </pc:spChg>
        <pc:spChg chg="del">
          <ac:chgData name="Shabana Akhtar (2120355)" userId="S::2120355@student.uwtsd.ac.uk::eae4869f-699c-47b5-b7e9-a1e2f9f13411" providerId="AD" clId="Web-{FAE750D3-E184-7AB5-EA48-65321EB849FA}" dt="2022-07-13T21:27:39.654" v="25"/>
          <ac:spMkLst>
            <pc:docMk/>
            <pc:sldMk cId="412019061" sldId="267"/>
            <ac:spMk id="13" creationId="{3DAD86CA-8235-409B-982B-5E7A033E2392}"/>
          </ac:spMkLst>
        </pc:spChg>
        <pc:spChg chg="add del">
          <ac:chgData name="Shabana Akhtar (2120355)" userId="S::2120355@student.uwtsd.ac.uk::eae4869f-699c-47b5-b7e9-a1e2f9f13411" providerId="AD" clId="Web-{FAE750D3-E184-7AB5-EA48-65321EB849FA}" dt="2022-07-13T21:45:24.722" v="145"/>
          <ac:spMkLst>
            <pc:docMk/>
            <pc:sldMk cId="412019061" sldId="267"/>
            <ac:spMk id="14" creationId="{1500B4A4-B1F1-41EA-886A-B8A210DBCA3B}"/>
          </ac:spMkLst>
        </pc:spChg>
        <pc:spChg chg="del">
          <ac:chgData name="Shabana Akhtar (2120355)" userId="S::2120355@student.uwtsd.ac.uk::eae4869f-699c-47b5-b7e9-a1e2f9f13411" providerId="AD" clId="Web-{FAE750D3-E184-7AB5-EA48-65321EB849FA}" dt="2022-07-13T21:27:39.654" v="25"/>
          <ac:spMkLst>
            <pc:docMk/>
            <pc:sldMk cId="412019061" sldId="267"/>
            <ac:spMk id="15" creationId="{9F234FBA-3501-47B4-AE0C-AA4AFBC8F603}"/>
          </ac:spMkLst>
        </pc:spChg>
        <pc:spChg chg="add del">
          <ac:chgData name="Shabana Akhtar (2120355)" userId="S::2120355@student.uwtsd.ac.uk::eae4869f-699c-47b5-b7e9-a1e2f9f13411" providerId="AD" clId="Web-{FAE750D3-E184-7AB5-EA48-65321EB849FA}" dt="2022-07-13T21:45:24.722" v="145"/>
          <ac:spMkLst>
            <pc:docMk/>
            <pc:sldMk cId="412019061" sldId="267"/>
            <ac:spMk id="20" creationId="{5E55A99C-0BDC-4DBE-8E40-9FA66F629FA1}"/>
          </ac:spMkLst>
        </pc:spChg>
        <pc:spChg chg="add del">
          <ac:chgData name="Shabana Akhtar (2120355)" userId="S::2120355@student.uwtsd.ac.uk::eae4869f-699c-47b5-b7e9-a1e2f9f13411" providerId="AD" clId="Web-{FAE750D3-E184-7AB5-EA48-65321EB849FA}" dt="2022-07-13T21:45:43.849" v="147"/>
          <ac:spMkLst>
            <pc:docMk/>
            <pc:sldMk cId="412019061" sldId="267"/>
            <ac:spMk id="22" creationId="{2D2B266D-3625-4584-A5C3-7D3F672CFF30}"/>
          </ac:spMkLst>
        </pc:spChg>
        <pc:spChg chg="add del">
          <ac:chgData name="Shabana Akhtar (2120355)" userId="S::2120355@student.uwtsd.ac.uk::eae4869f-699c-47b5-b7e9-a1e2f9f13411" providerId="AD" clId="Web-{FAE750D3-E184-7AB5-EA48-65321EB849FA}" dt="2022-07-13T21:45:43.849" v="147"/>
          <ac:spMkLst>
            <pc:docMk/>
            <pc:sldMk cId="412019061" sldId="267"/>
            <ac:spMk id="23" creationId="{C463B99A-73EE-4FBB-B7C4-F9F9BCC25C65}"/>
          </ac:spMkLst>
        </pc:spChg>
        <pc:spChg chg="add del">
          <ac:chgData name="Shabana Akhtar (2120355)" userId="S::2120355@student.uwtsd.ac.uk::eae4869f-699c-47b5-b7e9-a1e2f9f13411" providerId="AD" clId="Web-{FAE750D3-E184-7AB5-EA48-65321EB849FA}" dt="2022-07-13T21:45:43.849" v="147"/>
          <ac:spMkLst>
            <pc:docMk/>
            <pc:sldMk cId="412019061" sldId="267"/>
            <ac:spMk id="24" creationId="{A5D2A5D1-BA0D-47D3-B051-DA7743C46E28}"/>
          </ac:spMkLst>
        </pc:spChg>
        <pc:spChg chg="add del">
          <ac:chgData name="Shabana Akhtar (2120355)" userId="S::2120355@student.uwtsd.ac.uk::eae4869f-699c-47b5-b7e9-a1e2f9f13411" providerId="AD" clId="Web-{FAE750D3-E184-7AB5-EA48-65321EB849FA}" dt="2022-07-13T21:45:51.459" v="149"/>
          <ac:spMkLst>
            <pc:docMk/>
            <pc:sldMk cId="412019061" sldId="267"/>
            <ac:spMk id="26" creationId="{3DAD86CA-8235-409B-982B-5E7A033E2392}"/>
          </ac:spMkLst>
        </pc:spChg>
        <pc:spChg chg="add del">
          <ac:chgData name="Shabana Akhtar (2120355)" userId="S::2120355@student.uwtsd.ac.uk::eae4869f-699c-47b5-b7e9-a1e2f9f13411" providerId="AD" clId="Web-{FAE750D3-E184-7AB5-EA48-65321EB849FA}" dt="2022-07-13T21:45:51.459" v="149"/>
          <ac:spMkLst>
            <pc:docMk/>
            <pc:sldMk cId="412019061" sldId="267"/>
            <ac:spMk id="27" creationId="{9F234FBA-3501-47B4-AE0C-AA4AFBC8F603}"/>
          </ac:spMkLst>
        </pc:spChg>
        <pc:spChg chg="add del">
          <ac:chgData name="Shabana Akhtar (2120355)" userId="S::2120355@student.uwtsd.ac.uk::eae4869f-699c-47b5-b7e9-a1e2f9f13411" providerId="AD" clId="Web-{FAE750D3-E184-7AB5-EA48-65321EB849FA}" dt="2022-07-13T21:45:51.459" v="149"/>
          <ac:spMkLst>
            <pc:docMk/>
            <pc:sldMk cId="412019061" sldId="267"/>
            <ac:spMk id="28" creationId="{B5EF893B-0491-416E-9D33-BADE9600792A}"/>
          </ac:spMkLst>
        </pc:spChg>
        <pc:spChg chg="add del">
          <ac:chgData name="Shabana Akhtar (2120355)" userId="S::2120355@student.uwtsd.ac.uk::eae4869f-699c-47b5-b7e9-a1e2f9f13411" providerId="AD" clId="Web-{FAE750D3-E184-7AB5-EA48-65321EB849FA}" dt="2022-07-13T21:46:02.006" v="151"/>
          <ac:spMkLst>
            <pc:docMk/>
            <pc:sldMk cId="412019061" sldId="267"/>
            <ac:spMk id="31" creationId="{32BC26D8-82FB-445E-AA49-62A77D7C1EE0}"/>
          </ac:spMkLst>
        </pc:spChg>
        <pc:spChg chg="add del">
          <ac:chgData name="Shabana Akhtar (2120355)" userId="S::2120355@student.uwtsd.ac.uk::eae4869f-699c-47b5-b7e9-a1e2f9f13411" providerId="AD" clId="Web-{FAE750D3-E184-7AB5-EA48-65321EB849FA}" dt="2022-07-13T21:46:02.006" v="151"/>
          <ac:spMkLst>
            <pc:docMk/>
            <pc:sldMk cId="412019061" sldId="267"/>
            <ac:spMk id="32" creationId="{CB44330D-EA18-4254-AA95-EB49948539B8}"/>
          </ac:spMkLst>
        </pc:spChg>
        <pc:spChg chg="add del">
          <ac:chgData name="Shabana Akhtar (2120355)" userId="S::2120355@student.uwtsd.ac.uk::eae4869f-699c-47b5-b7e9-a1e2f9f13411" providerId="AD" clId="Web-{FAE750D3-E184-7AB5-EA48-65321EB849FA}" dt="2022-07-13T22:45:10.546" v="421"/>
          <ac:spMkLst>
            <pc:docMk/>
            <pc:sldMk cId="412019061" sldId="267"/>
            <ac:spMk id="34" creationId="{2D2B266D-3625-4584-A5C3-7D3F672CFF30}"/>
          </ac:spMkLst>
        </pc:spChg>
        <pc:spChg chg="add del">
          <ac:chgData name="Shabana Akhtar (2120355)" userId="S::2120355@student.uwtsd.ac.uk::eae4869f-699c-47b5-b7e9-a1e2f9f13411" providerId="AD" clId="Web-{FAE750D3-E184-7AB5-EA48-65321EB849FA}" dt="2022-07-13T22:45:10.546" v="421"/>
          <ac:spMkLst>
            <pc:docMk/>
            <pc:sldMk cId="412019061" sldId="267"/>
            <ac:spMk id="35" creationId="{C463B99A-73EE-4FBB-B7C4-F9F9BCC25C65}"/>
          </ac:spMkLst>
        </pc:spChg>
        <pc:spChg chg="add del">
          <ac:chgData name="Shabana Akhtar (2120355)" userId="S::2120355@student.uwtsd.ac.uk::eae4869f-699c-47b5-b7e9-a1e2f9f13411" providerId="AD" clId="Web-{FAE750D3-E184-7AB5-EA48-65321EB849FA}" dt="2022-07-13T22:45:10.546" v="421"/>
          <ac:spMkLst>
            <pc:docMk/>
            <pc:sldMk cId="412019061" sldId="267"/>
            <ac:spMk id="36" creationId="{A5D2A5D1-BA0D-47D3-B051-DA7743C46E28}"/>
          </ac:spMkLst>
        </pc:spChg>
        <pc:spChg chg="add">
          <ac:chgData name="Shabana Akhtar (2120355)" userId="S::2120355@student.uwtsd.ac.uk::eae4869f-699c-47b5-b7e9-a1e2f9f13411" providerId="AD" clId="Web-{FAE750D3-E184-7AB5-EA48-65321EB849FA}" dt="2022-07-13T22:45:10.546" v="421"/>
          <ac:spMkLst>
            <pc:docMk/>
            <pc:sldMk cId="412019061" sldId="267"/>
            <ac:spMk id="38" creationId="{17A7F34E-D418-47E2-9F86-2C45BBC31210}"/>
          </ac:spMkLst>
        </pc:spChg>
        <pc:spChg chg="add">
          <ac:chgData name="Shabana Akhtar (2120355)" userId="S::2120355@student.uwtsd.ac.uk::eae4869f-699c-47b5-b7e9-a1e2f9f13411" providerId="AD" clId="Web-{FAE750D3-E184-7AB5-EA48-65321EB849FA}" dt="2022-07-13T22:45:10.546" v="421"/>
          <ac:spMkLst>
            <pc:docMk/>
            <pc:sldMk cId="412019061" sldId="267"/>
            <ac:spMk id="41" creationId="{22F15A2D-2324-487D-A02A-BF46C5C580EB}"/>
          </ac:spMkLst>
        </pc:spChg>
        <pc:spChg chg="add">
          <ac:chgData name="Shabana Akhtar (2120355)" userId="S::2120355@student.uwtsd.ac.uk::eae4869f-699c-47b5-b7e9-a1e2f9f13411" providerId="AD" clId="Web-{FAE750D3-E184-7AB5-EA48-65321EB849FA}" dt="2022-07-13T22:45:10.546" v="421"/>
          <ac:spMkLst>
            <pc:docMk/>
            <pc:sldMk cId="412019061" sldId="267"/>
            <ac:spMk id="45" creationId="{2AEAFA59-923A-4F54-8B49-44C970BCC323}"/>
          </ac:spMkLst>
        </pc:spChg>
        <pc:picChg chg="add mod modCrop">
          <ac:chgData name="Shabana Akhtar (2120355)" userId="S::2120355@student.uwtsd.ac.uk::eae4869f-699c-47b5-b7e9-a1e2f9f13411" providerId="AD" clId="Web-{FAE750D3-E184-7AB5-EA48-65321EB849FA}" dt="2022-07-13T22:45:10.546" v="421"/>
          <ac:picMkLst>
            <pc:docMk/>
            <pc:sldMk cId="412019061" sldId="267"/>
            <ac:picMk id="2" creationId="{18D659C5-AB39-663E-3B53-F543A5BDD8FE}"/>
          </ac:picMkLst>
        </pc:picChg>
        <pc:picChg chg="add del mod modCrop">
          <ac:chgData name="Shabana Akhtar (2120355)" userId="S::2120355@student.uwtsd.ac.uk::eae4869f-699c-47b5-b7e9-a1e2f9f13411" providerId="AD" clId="Web-{FAE750D3-E184-7AB5-EA48-65321EB849FA}" dt="2022-07-13T21:24:56.548" v="18"/>
          <ac:picMkLst>
            <pc:docMk/>
            <pc:sldMk cId="412019061" sldId="267"/>
            <ac:picMk id="8" creationId="{00000000-0000-0000-0000-000000000000}"/>
          </ac:picMkLst>
        </pc:picChg>
        <pc:cxnChg chg="del">
          <ac:chgData name="Shabana Akhtar (2120355)" userId="S::2120355@student.uwtsd.ac.uk::eae4869f-699c-47b5-b7e9-a1e2f9f13411" providerId="AD" clId="Web-{FAE750D3-E184-7AB5-EA48-65321EB849FA}" dt="2022-07-13T21:27:39.654" v="25"/>
          <ac:cxnSpMkLst>
            <pc:docMk/>
            <pc:sldMk cId="412019061" sldId="267"/>
            <ac:cxnSpMk id="11" creationId="{469F4FF8-F8B0-4630-BA1B-0D8B324CD5FF}"/>
          </ac:cxnSpMkLst>
        </pc:cxnChg>
        <pc:cxnChg chg="add del">
          <ac:chgData name="Shabana Akhtar (2120355)" userId="S::2120355@student.uwtsd.ac.uk::eae4869f-699c-47b5-b7e9-a1e2f9f13411" providerId="AD" clId="Web-{FAE750D3-E184-7AB5-EA48-65321EB849FA}" dt="2022-07-13T21:45:51.459" v="149"/>
          <ac:cxnSpMkLst>
            <pc:docMk/>
            <pc:sldMk cId="412019061" sldId="267"/>
            <ac:cxnSpMk id="29" creationId="{469F4FF8-F8B0-4630-BA1B-0D8B324CD5FF}"/>
          </ac:cxnSpMkLst>
        </pc:cxnChg>
      </pc:sldChg>
      <pc:sldChg chg="modTransition">
        <pc:chgData name="Shabana Akhtar (2120355)" userId="S::2120355@student.uwtsd.ac.uk::eae4869f-699c-47b5-b7e9-a1e2f9f13411" providerId="AD" clId="Web-{FAE750D3-E184-7AB5-EA48-65321EB849FA}" dt="2022-07-13T21:13:05.367" v="11"/>
        <pc:sldMkLst>
          <pc:docMk/>
          <pc:sldMk cId="4226058538" sldId="268"/>
        </pc:sldMkLst>
      </pc:sldChg>
      <pc:sldChg chg="modTransition">
        <pc:chgData name="Shabana Akhtar (2120355)" userId="S::2120355@student.uwtsd.ac.uk::eae4869f-699c-47b5-b7e9-a1e2f9f13411" providerId="AD" clId="Web-{FAE750D3-E184-7AB5-EA48-65321EB849FA}" dt="2022-07-13T21:13:05.367" v="11"/>
        <pc:sldMkLst>
          <pc:docMk/>
          <pc:sldMk cId="2238778707" sldId="269"/>
        </pc:sldMkLst>
      </pc:sldChg>
      <pc:sldChg chg="modTransition">
        <pc:chgData name="Shabana Akhtar (2120355)" userId="S::2120355@student.uwtsd.ac.uk::eae4869f-699c-47b5-b7e9-a1e2f9f13411" providerId="AD" clId="Web-{FAE750D3-E184-7AB5-EA48-65321EB849FA}" dt="2022-07-13T21:13:05.367" v="11"/>
        <pc:sldMkLst>
          <pc:docMk/>
          <pc:sldMk cId="2955523932" sldId="270"/>
        </pc:sldMkLst>
      </pc:sldChg>
      <pc:sldChg chg="modTransition addAnim modAnim">
        <pc:chgData name="Shabana Akhtar (2120355)" userId="S::2120355@student.uwtsd.ac.uk::eae4869f-699c-47b5-b7e9-a1e2f9f13411" providerId="AD" clId="Web-{FAE750D3-E184-7AB5-EA48-65321EB849FA}" dt="2022-07-13T21:53:47.027" v="160"/>
        <pc:sldMkLst>
          <pc:docMk/>
          <pc:sldMk cId="3433337781" sldId="271"/>
        </pc:sldMkLst>
      </pc:sldChg>
      <pc:sldChg chg="addSp delSp modSp modTransition">
        <pc:chgData name="Shabana Akhtar (2120355)" userId="S::2120355@student.uwtsd.ac.uk::eae4869f-699c-47b5-b7e9-a1e2f9f13411" providerId="AD" clId="Web-{FAE750D3-E184-7AB5-EA48-65321EB849FA}" dt="2022-07-13T22:14:50.445" v="322"/>
        <pc:sldMkLst>
          <pc:docMk/>
          <pc:sldMk cId="1293139053" sldId="272"/>
        </pc:sldMkLst>
        <pc:spChg chg="mod">
          <ac:chgData name="Shabana Akhtar (2120355)" userId="S::2120355@student.uwtsd.ac.uk::eae4869f-699c-47b5-b7e9-a1e2f9f13411" providerId="AD" clId="Web-{FAE750D3-E184-7AB5-EA48-65321EB849FA}" dt="2022-07-13T22:14:50.430" v="321"/>
          <ac:spMkLst>
            <pc:docMk/>
            <pc:sldMk cId="1293139053" sldId="272"/>
            <ac:spMk id="2" creationId="{CC528D07-3B90-711C-BAE8-592913D798D5}"/>
          </ac:spMkLst>
        </pc:spChg>
        <pc:spChg chg="add del">
          <ac:chgData name="Shabana Akhtar (2120355)" userId="S::2120355@student.uwtsd.ac.uk::eae4869f-699c-47b5-b7e9-a1e2f9f13411" providerId="AD" clId="Web-{FAE750D3-E184-7AB5-EA48-65321EB849FA}" dt="2022-07-13T22:14:50.445" v="322"/>
          <ac:spMkLst>
            <pc:docMk/>
            <pc:sldMk cId="1293139053" sldId="272"/>
            <ac:spMk id="29" creationId="{56E9B3E6-E277-4D68-BA48-9CB43FFBD6E2}"/>
          </ac:spMkLst>
        </pc:spChg>
        <pc:spChg chg="add del">
          <ac:chgData name="Shabana Akhtar (2120355)" userId="S::2120355@student.uwtsd.ac.uk::eae4869f-699c-47b5-b7e9-a1e2f9f13411" providerId="AD" clId="Web-{FAE750D3-E184-7AB5-EA48-65321EB849FA}" dt="2022-07-13T22:14:50.445" v="322"/>
          <ac:spMkLst>
            <pc:docMk/>
            <pc:sldMk cId="1293139053" sldId="272"/>
            <ac:spMk id="30" creationId="{D5B0017B-2ECA-49AF-B397-DC140825DF8D}"/>
          </ac:spMkLst>
        </pc:spChg>
        <pc:spChg chg="add del">
          <ac:chgData name="Shabana Akhtar (2120355)" userId="S::2120355@student.uwtsd.ac.uk::eae4869f-699c-47b5-b7e9-a1e2f9f13411" providerId="AD" clId="Web-{FAE750D3-E184-7AB5-EA48-65321EB849FA}" dt="2022-07-13T22:14:50.430" v="321"/>
          <ac:spMkLst>
            <pc:docMk/>
            <pc:sldMk cId="1293139053" sldId="272"/>
            <ac:spMk id="37" creationId="{181FE16D-0BB9-43FC-A645-3419A195E106}"/>
          </ac:spMkLst>
        </pc:spChg>
        <pc:spChg chg="add del">
          <ac:chgData name="Shabana Akhtar (2120355)" userId="S::2120355@student.uwtsd.ac.uk::eae4869f-699c-47b5-b7e9-a1e2f9f13411" providerId="AD" clId="Web-{FAE750D3-E184-7AB5-EA48-65321EB849FA}" dt="2022-07-13T22:14:50.430" v="321"/>
          <ac:spMkLst>
            <pc:docMk/>
            <pc:sldMk cId="1293139053" sldId="272"/>
            <ac:spMk id="43" creationId="{81E140AE-0ABF-47C8-BF32-7D2F0CF2BA44}"/>
          </ac:spMkLst>
        </pc:spChg>
        <pc:spChg chg="add">
          <ac:chgData name="Shabana Akhtar (2120355)" userId="S::2120355@student.uwtsd.ac.uk::eae4869f-699c-47b5-b7e9-a1e2f9f13411" providerId="AD" clId="Web-{FAE750D3-E184-7AB5-EA48-65321EB849FA}" dt="2022-07-13T22:14:50.445" v="322"/>
          <ac:spMkLst>
            <pc:docMk/>
            <pc:sldMk cId="1293139053" sldId="272"/>
            <ac:spMk id="44" creationId="{D5B0017B-2ECA-49AF-B397-DC140825DF8D}"/>
          </ac:spMkLst>
        </pc:spChg>
        <pc:spChg chg="add del">
          <ac:chgData name="Shabana Akhtar (2120355)" userId="S::2120355@student.uwtsd.ac.uk::eae4869f-699c-47b5-b7e9-a1e2f9f13411" providerId="AD" clId="Web-{FAE750D3-E184-7AB5-EA48-65321EB849FA}" dt="2022-07-13T22:14:50.430" v="321"/>
          <ac:spMkLst>
            <pc:docMk/>
            <pc:sldMk cId="1293139053" sldId="272"/>
            <ac:spMk id="45" creationId="{CBC4F608-B4B8-48C3-9572-C0F061B1CD99}"/>
          </ac:spMkLst>
        </pc:spChg>
        <pc:spChg chg="add">
          <ac:chgData name="Shabana Akhtar (2120355)" userId="S::2120355@student.uwtsd.ac.uk::eae4869f-699c-47b5-b7e9-a1e2f9f13411" providerId="AD" clId="Web-{FAE750D3-E184-7AB5-EA48-65321EB849FA}" dt="2022-07-13T22:14:50.445" v="322"/>
          <ac:spMkLst>
            <pc:docMk/>
            <pc:sldMk cId="1293139053" sldId="272"/>
            <ac:spMk id="47" creationId="{56E9B3E6-E277-4D68-BA48-9CB43FFBD6E2}"/>
          </ac:spMkLst>
        </pc:spChg>
        <pc:grpChg chg="add del">
          <ac:chgData name="Shabana Akhtar (2120355)" userId="S::2120355@student.uwtsd.ac.uk::eae4869f-699c-47b5-b7e9-a1e2f9f13411" providerId="AD" clId="Web-{FAE750D3-E184-7AB5-EA48-65321EB849FA}" dt="2022-07-13T22:14:50.445" v="322"/>
          <ac:grpSpMkLst>
            <pc:docMk/>
            <pc:sldMk cId="1293139053" sldId="272"/>
            <ac:grpSpMk id="25" creationId="{AE1C45F0-260A-458C-96ED-C1F6D2151219}"/>
          </ac:grpSpMkLst>
        </pc:grpChg>
        <pc:grpChg chg="add del">
          <ac:chgData name="Shabana Akhtar (2120355)" userId="S::2120355@student.uwtsd.ac.uk::eae4869f-699c-47b5-b7e9-a1e2f9f13411" providerId="AD" clId="Web-{FAE750D3-E184-7AB5-EA48-65321EB849FA}" dt="2022-07-13T22:14:50.430" v="321"/>
          <ac:grpSpMkLst>
            <pc:docMk/>
            <pc:sldMk cId="1293139053" sldId="272"/>
            <ac:grpSpMk id="39" creationId="{83EAB11A-76F7-48F4-9B4F-5BFDF4BF9670}"/>
          </ac:grpSpMkLst>
        </pc:grpChg>
        <pc:grpChg chg="add">
          <ac:chgData name="Shabana Akhtar (2120355)" userId="S::2120355@student.uwtsd.ac.uk::eae4869f-699c-47b5-b7e9-a1e2f9f13411" providerId="AD" clId="Web-{FAE750D3-E184-7AB5-EA48-65321EB849FA}" dt="2022-07-13T22:14:50.445" v="322"/>
          <ac:grpSpMkLst>
            <pc:docMk/>
            <pc:sldMk cId="1293139053" sldId="272"/>
            <ac:grpSpMk id="48" creationId="{AE1C45F0-260A-458C-96ED-C1F6D2151219}"/>
          </ac:grpSpMkLst>
        </pc:grpChg>
        <pc:graphicFrameChg chg="mod modGraphic">
          <ac:chgData name="Shabana Akhtar (2120355)" userId="S::2120355@student.uwtsd.ac.uk::eae4869f-699c-47b5-b7e9-a1e2f9f13411" providerId="AD" clId="Web-{FAE750D3-E184-7AB5-EA48-65321EB849FA}" dt="2022-07-13T22:14:50.445" v="322"/>
          <ac:graphicFrameMkLst>
            <pc:docMk/>
            <pc:sldMk cId="1293139053" sldId="272"/>
            <ac:graphicFrameMk id="4" creationId="{6EA663E4-D479-C9C6-780F-EE841F31FC84}"/>
          </ac:graphicFrameMkLst>
        </pc:graphicFrameChg>
        <pc:cxnChg chg="add del">
          <ac:chgData name="Shabana Akhtar (2120355)" userId="S::2120355@student.uwtsd.ac.uk::eae4869f-699c-47b5-b7e9-a1e2f9f13411" providerId="AD" clId="Web-{FAE750D3-E184-7AB5-EA48-65321EB849FA}" dt="2022-07-13T22:14:50.445" v="322"/>
          <ac:cxnSpMkLst>
            <pc:docMk/>
            <pc:sldMk cId="1293139053" sldId="272"/>
            <ac:cxnSpMk id="32" creationId="{6CF1BAF6-AD41-4082-B212-8A1F9A2E8779}"/>
          </ac:cxnSpMkLst>
        </pc:cxnChg>
        <pc:cxnChg chg="add">
          <ac:chgData name="Shabana Akhtar (2120355)" userId="S::2120355@student.uwtsd.ac.uk::eae4869f-699c-47b5-b7e9-a1e2f9f13411" providerId="AD" clId="Web-{FAE750D3-E184-7AB5-EA48-65321EB849FA}" dt="2022-07-13T22:14:50.445" v="322"/>
          <ac:cxnSpMkLst>
            <pc:docMk/>
            <pc:sldMk cId="1293139053" sldId="272"/>
            <ac:cxnSpMk id="46" creationId="{6CF1BAF6-AD41-4082-B212-8A1F9A2E8779}"/>
          </ac:cxnSpMkLst>
        </pc:cxnChg>
      </pc:sldChg>
      <pc:sldChg chg="modSp modTransition">
        <pc:chgData name="Shabana Akhtar (2120355)" userId="S::2120355@student.uwtsd.ac.uk::eae4869f-699c-47b5-b7e9-a1e2f9f13411" providerId="AD" clId="Web-{FAE750D3-E184-7AB5-EA48-65321EB849FA}" dt="2022-07-13T22:43:49.274" v="408" actId="20577"/>
        <pc:sldMkLst>
          <pc:docMk/>
          <pc:sldMk cId="1376400145" sldId="273"/>
        </pc:sldMkLst>
        <pc:spChg chg="mod">
          <ac:chgData name="Shabana Akhtar (2120355)" userId="S::2120355@student.uwtsd.ac.uk::eae4869f-699c-47b5-b7e9-a1e2f9f13411" providerId="AD" clId="Web-{FAE750D3-E184-7AB5-EA48-65321EB849FA}" dt="2022-07-13T22:43:27.804" v="403" actId="20577"/>
          <ac:spMkLst>
            <pc:docMk/>
            <pc:sldMk cId="1376400145" sldId="273"/>
            <ac:spMk id="4" creationId="{194D41FB-E116-45E5-A2F3-FAAE214BE54D}"/>
          </ac:spMkLst>
        </pc:spChg>
        <pc:spChg chg="mod">
          <ac:chgData name="Shabana Akhtar (2120355)" userId="S::2120355@student.uwtsd.ac.uk::eae4869f-699c-47b5-b7e9-a1e2f9f13411" providerId="AD" clId="Web-{FAE750D3-E184-7AB5-EA48-65321EB849FA}" dt="2022-07-13T22:42:53.333" v="397" actId="20577"/>
          <ac:spMkLst>
            <pc:docMk/>
            <pc:sldMk cId="1376400145" sldId="273"/>
            <ac:spMk id="6" creationId="{1BCF5C9A-0616-82B1-2C5C-EF4247873843}"/>
          </ac:spMkLst>
        </pc:spChg>
        <pc:spChg chg="mod">
          <ac:chgData name="Shabana Akhtar (2120355)" userId="S::2120355@student.uwtsd.ac.uk::eae4869f-699c-47b5-b7e9-a1e2f9f13411" providerId="AD" clId="Web-{FAE750D3-E184-7AB5-EA48-65321EB849FA}" dt="2022-07-13T22:41:43.296" v="389" actId="20577"/>
          <ac:spMkLst>
            <pc:docMk/>
            <pc:sldMk cId="1376400145" sldId="273"/>
            <ac:spMk id="12" creationId="{092F5A9F-DA48-BDA7-1D07-1249888D3E25}"/>
          </ac:spMkLst>
        </pc:spChg>
        <pc:spChg chg="mod">
          <ac:chgData name="Shabana Akhtar (2120355)" userId="S::2120355@student.uwtsd.ac.uk::eae4869f-699c-47b5-b7e9-a1e2f9f13411" providerId="AD" clId="Web-{FAE750D3-E184-7AB5-EA48-65321EB849FA}" dt="2022-07-13T22:41:55.359" v="392" actId="20577"/>
          <ac:spMkLst>
            <pc:docMk/>
            <pc:sldMk cId="1376400145" sldId="273"/>
            <ac:spMk id="13" creationId="{47EE806E-D1E7-7909-E4FD-754FE297E3D6}"/>
          </ac:spMkLst>
        </pc:spChg>
        <pc:spChg chg="mod">
          <ac:chgData name="Shabana Akhtar (2120355)" userId="S::2120355@student.uwtsd.ac.uk::eae4869f-699c-47b5-b7e9-a1e2f9f13411" providerId="AD" clId="Web-{FAE750D3-E184-7AB5-EA48-65321EB849FA}" dt="2022-07-13T22:41:23.216" v="386" actId="20577"/>
          <ac:spMkLst>
            <pc:docMk/>
            <pc:sldMk cId="1376400145" sldId="273"/>
            <ac:spMk id="14" creationId="{C5536AD6-25E2-36AF-6DCD-B7E1F2B36310}"/>
          </ac:spMkLst>
        </pc:spChg>
        <pc:spChg chg="mod">
          <ac:chgData name="Shabana Akhtar (2120355)" userId="S::2120355@student.uwtsd.ac.uk::eae4869f-699c-47b5-b7e9-a1e2f9f13411" providerId="AD" clId="Web-{FAE750D3-E184-7AB5-EA48-65321EB849FA}" dt="2022-07-13T22:40:19.492" v="374" actId="20577"/>
          <ac:spMkLst>
            <pc:docMk/>
            <pc:sldMk cId="1376400145" sldId="273"/>
            <ac:spMk id="16" creationId="{049623BC-1E90-2067-4DAC-A147651B11D4}"/>
          </ac:spMkLst>
        </pc:spChg>
        <pc:spChg chg="mod">
          <ac:chgData name="Shabana Akhtar (2120355)" userId="S::2120355@student.uwtsd.ac.uk::eae4869f-699c-47b5-b7e9-a1e2f9f13411" providerId="AD" clId="Web-{FAE750D3-E184-7AB5-EA48-65321EB849FA}" dt="2022-07-13T22:43:24.335" v="402" actId="20577"/>
          <ac:spMkLst>
            <pc:docMk/>
            <pc:sldMk cId="1376400145" sldId="273"/>
            <ac:spMk id="21" creationId="{CE750CA3-076F-F601-5302-F4B412167761}"/>
          </ac:spMkLst>
        </pc:spChg>
        <pc:spChg chg="mod">
          <ac:chgData name="Shabana Akhtar (2120355)" userId="S::2120355@student.uwtsd.ac.uk::eae4869f-699c-47b5-b7e9-a1e2f9f13411" providerId="AD" clId="Web-{FAE750D3-E184-7AB5-EA48-65321EB849FA}" dt="2022-07-13T22:43:11.271" v="399" actId="20577"/>
          <ac:spMkLst>
            <pc:docMk/>
            <pc:sldMk cId="1376400145" sldId="273"/>
            <ac:spMk id="28" creationId="{A1E55C3B-7090-8CE3-A640-8FDE1528AE8B}"/>
          </ac:spMkLst>
        </pc:spChg>
        <pc:spChg chg="mod">
          <ac:chgData name="Shabana Akhtar (2120355)" userId="S::2120355@student.uwtsd.ac.uk::eae4869f-699c-47b5-b7e9-a1e2f9f13411" providerId="AD" clId="Web-{FAE750D3-E184-7AB5-EA48-65321EB849FA}" dt="2022-07-13T22:43:15.631" v="400" actId="20577"/>
          <ac:spMkLst>
            <pc:docMk/>
            <pc:sldMk cId="1376400145" sldId="273"/>
            <ac:spMk id="30" creationId="{108109F0-DE6D-CC1A-259C-0CB94EA62859}"/>
          </ac:spMkLst>
        </pc:spChg>
        <pc:spChg chg="mod">
          <ac:chgData name="Shabana Akhtar (2120355)" userId="S::2120355@student.uwtsd.ac.uk::eae4869f-699c-47b5-b7e9-a1e2f9f13411" providerId="AD" clId="Web-{FAE750D3-E184-7AB5-EA48-65321EB849FA}" dt="2022-07-13T22:43:32.914" v="404" actId="20577"/>
          <ac:spMkLst>
            <pc:docMk/>
            <pc:sldMk cId="1376400145" sldId="273"/>
            <ac:spMk id="32" creationId="{59C2E44C-68A1-FD4A-B978-481ABA4DF5DD}"/>
          </ac:spMkLst>
        </pc:spChg>
        <pc:spChg chg="mod">
          <ac:chgData name="Shabana Akhtar (2120355)" userId="S::2120355@student.uwtsd.ac.uk::eae4869f-699c-47b5-b7e9-a1e2f9f13411" providerId="AD" clId="Web-{FAE750D3-E184-7AB5-EA48-65321EB849FA}" dt="2022-07-13T22:43:38.133" v="405" actId="20577"/>
          <ac:spMkLst>
            <pc:docMk/>
            <pc:sldMk cId="1376400145" sldId="273"/>
            <ac:spMk id="33" creationId="{8B4DDF99-CEC9-D764-0FB2-BE3EA7CB8026}"/>
          </ac:spMkLst>
        </pc:spChg>
        <pc:spChg chg="mod">
          <ac:chgData name="Shabana Akhtar (2120355)" userId="S::2120355@student.uwtsd.ac.uk::eae4869f-699c-47b5-b7e9-a1e2f9f13411" providerId="AD" clId="Web-{FAE750D3-E184-7AB5-EA48-65321EB849FA}" dt="2022-07-13T22:42:11.048" v="393" actId="20577"/>
          <ac:spMkLst>
            <pc:docMk/>
            <pc:sldMk cId="1376400145" sldId="273"/>
            <ac:spMk id="41" creationId="{E79BE946-4EF6-FA49-5427-E8FD822B36E3}"/>
          </ac:spMkLst>
        </pc:spChg>
        <pc:spChg chg="mod">
          <ac:chgData name="Shabana Akhtar (2120355)" userId="S::2120355@student.uwtsd.ac.uk::eae4869f-699c-47b5-b7e9-a1e2f9f13411" providerId="AD" clId="Web-{FAE750D3-E184-7AB5-EA48-65321EB849FA}" dt="2022-07-13T22:42:29.893" v="395" actId="20577"/>
          <ac:spMkLst>
            <pc:docMk/>
            <pc:sldMk cId="1376400145" sldId="273"/>
            <ac:spMk id="44" creationId="{0C62DD42-1CBA-5A5E-114C-0C72458D2E1A}"/>
          </ac:spMkLst>
        </pc:spChg>
        <pc:spChg chg="mod">
          <ac:chgData name="Shabana Akhtar (2120355)" userId="S::2120355@student.uwtsd.ac.uk::eae4869f-699c-47b5-b7e9-a1e2f9f13411" providerId="AD" clId="Web-{FAE750D3-E184-7AB5-EA48-65321EB849FA}" dt="2022-07-13T22:42:49.426" v="396" actId="20577"/>
          <ac:spMkLst>
            <pc:docMk/>
            <pc:sldMk cId="1376400145" sldId="273"/>
            <ac:spMk id="46" creationId="{4AF09557-FE8B-CF25-CABB-B44CF29712F1}"/>
          </ac:spMkLst>
        </pc:spChg>
        <pc:spChg chg="mod">
          <ac:chgData name="Shabana Akhtar (2120355)" userId="S::2120355@student.uwtsd.ac.uk::eae4869f-699c-47b5-b7e9-a1e2f9f13411" providerId="AD" clId="Web-{FAE750D3-E184-7AB5-EA48-65321EB849FA}" dt="2022-07-13T22:43:19.663" v="401" actId="20577"/>
          <ac:spMkLst>
            <pc:docMk/>
            <pc:sldMk cId="1376400145" sldId="273"/>
            <ac:spMk id="48" creationId="{975DA50B-884E-F206-EAE0-384DC375A775}"/>
          </ac:spMkLst>
        </pc:spChg>
        <pc:spChg chg="mod">
          <ac:chgData name="Shabana Akhtar (2120355)" userId="S::2120355@student.uwtsd.ac.uk::eae4869f-699c-47b5-b7e9-a1e2f9f13411" providerId="AD" clId="Web-{FAE750D3-E184-7AB5-EA48-65321EB849FA}" dt="2022-07-13T22:43:46.055" v="407" actId="20577"/>
          <ac:spMkLst>
            <pc:docMk/>
            <pc:sldMk cId="1376400145" sldId="273"/>
            <ac:spMk id="51" creationId="{B11AFECF-8E1C-5A82-A31C-C8109126C781}"/>
          </ac:spMkLst>
        </pc:spChg>
        <pc:spChg chg="mod">
          <ac:chgData name="Shabana Akhtar (2120355)" userId="S::2120355@student.uwtsd.ac.uk::eae4869f-699c-47b5-b7e9-a1e2f9f13411" providerId="AD" clId="Web-{FAE750D3-E184-7AB5-EA48-65321EB849FA}" dt="2022-07-13T22:43:41.883" v="406" actId="20577"/>
          <ac:spMkLst>
            <pc:docMk/>
            <pc:sldMk cId="1376400145" sldId="273"/>
            <ac:spMk id="53" creationId="{5E780ABF-343E-C11C-03E9-D3CB899F888C}"/>
          </ac:spMkLst>
        </pc:spChg>
        <pc:spChg chg="mod">
          <ac:chgData name="Shabana Akhtar (2120355)" userId="S::2120355@student.uwtsd.ac.uk::eae4869f-699c-47b5-b7e9-a1e2f9f13411" providerId="AD" clId="Web-{FAE750D3-E184-7AB5-EA48-65321EB849FA}" dt="2022-07-13T22:43:49.274" v="408" actId="20577"/>
          <ac:spMkLst>
            <pc:docMk/>
            <pc:sldMk cId="1376400145" sldId="273"/>
            <ac:spMk id="56" creationId="{0BDBA04F-771D-37B6-4D84-629B7D8AF579}"/>
          </ac:spMkLst>
        </pc:spChg>
        <pc:cxnChg chg="mod">
          <ac:chgData name="Shabana Akhtar (2120355)" userId="S::2120355@student.uwtsd.ac.uk::eae4869f-699c-47b5-b7e9-a1e2f9f13411" providerId="AD" clId="Web-{FAE750D3-E184-7AB5-EA48-65321EB849FA}" dt="2022-07-13T22:39:13.628" v="369"/>
          <ac:cxnSpMkLst>
            <pc:docMk/>
            <pc:sldMk cId="1376400145" sldId="273"/>
            <ac:cxnSpMk id="26" creationId="{0CD897E7-565B-AF5F-5A36-4D7EA59D2A80}"/>
          </ac:cxnSpMkLst>
        </pc:cxnChg>
      </pc:sldChg>
      <pc:sldChg chg="modTransition">
        <pc:chgData name="Shabana Akhtar (2120355)" userId="S::2120355@student.uwtsd.ac.uk::eae4869f-699c-47b5-b7e9-a1e2f9f13411" providerId="AD" clId="Web-{FAE750D3-E184-7AB5-EA48-65321EB849FA}" dt="2022-07-13T21:13:05.367" v="11"/>
        <pc:sldMkLst>
          <pc:docMk/>
          <pc:sldMk cId="2234652751" sldId="274"/>
        </pc:sldMkLst>
      </pc:sldChg>
      <pc:sldChg chg="modTransition">
        <pc:chgData name="Shabana Akhtar (2120355)" userId="S::2120355@student.uwtsd.ac.uk::eae4869f-699c-47b5-b7e9-a1e2f9f13411" providerId="AD" clId="Web-{FAE750D3-E184-7AB5-EA48-65321EB849FA}" dt="2022-07-13T21:13:05.367" v="11"/>
        <pc:sldMkLst>
          <pc:docMk/>
          <pc:sldMk cId="2917681360" sldId="275"/>
        </pc:sldMkLst>
      </pc:sldChg>
      <pc:sldChg chg="addSp delSp modSp new del">
        <pc:chgData name="Shabana Akhtar (2120355)" userId="S::2120355@student.uwtsd.ac.uk::eae4869f-699c-47b5-b7e9-a1e2f9f13411" providerId="AD" clId="Web-{FAE750D3-E184-7AB5-EA48-65321EB849FA}" dt="2022-07-13T21:39:06.271" v="115"/>
        <pc:sldMkLst>
          <pc:docMk/>
          <pc:sldMk cId="4286637311" sldId="276"/>
        </pc:sldMkLst>
        <pc:spChg chg="add del mod">
          <ac:chgData name="Shabana Akhtar (2120355)" userId="S::2120355@student.uwtsd.ac.uk::eae4869f-699c-47b5-b7e9-a1e2f9f13411" providerId="AD" clId="Web-{FAE750D3-E184-7AB5-EA48-65321EB849FA}" dt="2022-07-13T21:17:40.263" v="17"/>
          <ac:spMkLst>
            <pc:docMk/>
            <pc:sldMk cId="4286637311" sldId="276"/>
            <ac:spMk id="2" creationId="{FF1EFA32-A426-7A9F-9C6E-B259860574C4}"/>
          </ac:spMkLst>
        </pc:spChg>
      </pc:sldChg>
      <pc:sldChg chg="addSp delSp modSp new mod ord setBg setClrOvrMap">
        <pc:chgData name="Shabana Akhtar (2120355)" userId="S::2120355@student.uwtsd.ac.uk::eae4869f-699c-47b5-b7e9-a1e2f9f13411" providerId="AD" clId="Web-{FAE750D3-E184-7AB5-EA48-65321EB849FA}" dt="2022-07-13T21:55:06.627" v="161"/>
        <pc:sldMkLst>
          <pc:docMk/>
          <pc:sldMk cId="176856208" sldId="277"/>
        </pc:sldMkLst>
        <pc:spChg chg="add del mod">
          <ac:chgData name="Shabana Akhtar (2120355)" userId="S::2120355@student.uwtsd.ac.uk::eae4869f-699c-47b5-b7e9-a1e2f9f13411" providerId="AD" clId="Web-{FAE750D3-E184-7AB5-EA48-65321EB849FA}" dt="2022-07-13T21:31:50.018" v="76"/>
          <ac:spMkLst>
            <pc:docMk/>
            <pc:sldMk cId="176856208" sldId="277"/>
            <ac:spMk id="2" creationId="{25AE36C6-F41B-2255-E573-D419D13D0E1E}"/>
          </ac:spMkLst>
        </pc:spChg>
        <pc:spChg chg="add mod">
          <ac:chgData name="Shabana Akhtar (2120355)" userId="S::2120355@student.uwtsd.ac.uk::eae4869f-699c-47b5-b7e9-a1e2f9f13411" providerId="AD" clId="Web-{FAE750D3-E184-7AB5-EA48-65321EB849FA}" dt="2022-07-13T21:38:42.159" v="114"/>
          <ac:spMkLst>
            <pc:docMk/>
            <pc:sldMk cId="176856208" sldId="277"/>
            <ac:spMk id="3" creationId="{99C27505-9C58-7D34-34AD-EF00A5C625BD}"/>
          </ac:spMkLst>
        </pc:spChg>
        <pc:spChg chg="add del">
          <ac:chgData name="Shabana Akhtar (2120355)" userId="S::2120355@student.uwtsd.ac.uk::eae4869f-699c-47b5-b7e9-a1e2f9f13411" providerId="AD" clId="Web-{FAE750D3-E184-7AB5-EA48-65321EB849FA}" dt="2022-07-13T21:36:34.915" v="108"/>
          <ac:spMkLst>
            <pc:docMk/>
            <pc:sldMk cId="176856208" sldId="277"/>
            <ac:spMk id="8" creationId="{4522B21E-B2B9-4C72-9A71-C87EFD137480}"/>
          </ac:spMkLst>
        </pc:spChg>
        <pc:spChg chg="add del">
          <ac:chgData name="Shabana Akhtar (2120355)" userId="S::2120355@student.uwtsd.ac.uk::eae4869f-699c-47b5-b7e9-a1e2f9f13411" providerId="AD" clId="Web-{FAE750D3-E184-7AB5-EA48-65321EB849FA}" dt="2022-07-13T21:37:17.887" v="110"/>
          <ac:spMkLst>
            <pc:docMk/>
            <pc:sldMk cId="176856208" sldId="277"/>
            <ac:spMk id="9" creationId="{E49CC64F-7275-4E33-961B-0C5CDC439875}"/>
          </ac:spMkLst>
        </pc:spChg>
        <pc:spChg chg="add del">
          <ac:chgData name="Shabana Akhtar (2120355)" userId="S::2120355@student.uwtsd.ac.uk::eae4869f-699c-47b5-b7e9-a1e2f9f13411" providerId="AD" clId="Web-{FAE750D3-E184-7AB5-EA48-65321EB849FA}" dt="2022-07-13T21:36:34.915" v="108"/>
          <ac:spMkLst>
            <pc:docMk/>
            <pc:sldMk cId="176856208" sldId="277"/>
            <ac:spMk id="10" creationId="{5EB7D2A2-F448-44D4-938C-DC84CBCB3B1E}"/>
          </ac:spMkLst>
        </pc:spChg>
        <pc:spChg chg="add del">
          <ac:chgData name="Shabana Akhtar (2120355)" userId="S::2120355@student.uwtsd.ac.uk::eae4869f-699c-47b5-b7e9-a1e2f9f13411" providerId="AD" clId="Web-{FAE750D3-E184-7AB5-EA48-65321EB849FA}" dt="2022-07-13T21:38:16.782" v="112"/>
          <ac:spMkLst>
            <pc:docMk/>
            <pc:sldMk cId="176856208" sldId="277"/>
            <ac:spMk id="11" creationId="{178FB36B-5BFE-42CA-BC60-1115E0D95EEC}"/>
          </ac:spMkLst>
        </pc:spChg>
        <pc:spChg chg="add del">
          <ac:chgData name="Shabana Akhtar (2120355)" userId="S::2120355@student.uwtsd.ac.uk::eae4869f-699c-47b5-b7e9-a1e2f9f13411" providerId="AD" clId="Web-{FAE750D3-E184-7AB5-EA48-65321EB849FA}" dt="2022-07-13T21:36:34.915" v="108"/>
          <ac:spMkLst>
            <pc:docMk/>
            <pc:sldMk cId="176856208" sldId="277"/>
            <ac:spMk id="12" creationId="{871AEA07-1E14-44B4-8E55-64EF049CD66F}"/>
          </ac:spMkLst>
        </pc:spChg>
        <pc:spChg chg="add del">
          <ac:chgData name="Shabana Akhtar (2120355)" userId="S::2120355@student.uwtsd.ac.uk::eae4869f-699c-47b5-b7e9-a1e2f9f13411" providerId="AD" clId="Web-{FAE750D3-E184-7AB5-EA48-65321EB849FA}" dt="2022-07-13T21:38:16.782" v="112"/>
          <ac:spMkLst>
            <pc:docMk/>
            <pc:sldMk cId="176856208" sldId="277"/>
            <ac:spMk id="13" creationId="{ECC07320-C2CA-4E29-8481-9D9E143C7788}"/>
          </ac:spMkLst>
        </pc:spChg>
        <pc:spChg chg="add del">
          <ac:chgData name="Shabana Akhtar (2120355)" userId="S::2120355@student.uwtsd.ac.uk::eae4869f-699c-47b5-b7e9-a1e2f9f13411" providerId="AD" clId="Web-{FAE750D3-E184-7AB5-EA48-65321EB849FA}" dt="2022-07-13T21:38:42.159" v="114"/>
          <ac:spMkLst>
            <pc:docMk/>
            <pc:sldMk cId="176856208" sldId="277"/>
            <ac:spMk id="17" creationId="{D5B339F4-93B9-4E04-9721-143AD6782EA9}"/>
          </ac:spMkLst>
        </pc:spChg>
        <pc:spChg chg="add del">
          <ac:chgData name="Shabana Akhtar (2120355)" userId="S::2120355@student.uwtsd.ac.uk::eae4869f-699c-47b5-b7e9-a1e2f9f13411" providerId="AD" clId="Web-{FAE750D3-E184-7AB5-EA48-65321EB849FA}" dt="2022-07-13T21:38:42.159" v="114"/>
          <ac:spMkLst>
            <pc:docMk/>
            <pc:sldMk cId="176856208" sldId="277"/>
            <ac:spMk id="21" creationId="{871AEA07-1E14-44B4-8E55-64EF049CD66F}"/>
          </ac:spMkLst>
        </pc:spChg>
        <pc:spChg chg="add">
          <ac:chgData name="Shabana Akhtar (2120355)" userId="S::2120355@student.uwtsd.ac.uk::eae4869f-699c-47b5-b7e9-a1e2f9f13411" providerId="AD" clId="Web-{FAE750D3-E184-7AB5-EA48-65321EB849FA}" dt="2022-07-13T21:38:42.159" v="114"/>
          <ac:spMkLst>
            <pc:docMk/>
            <pc:sldMk cId="176856208" sldId="277"/>
            <ac:spMk id="26" creationId="{9095C1F4-AE7F-44E4-8693-40D3D6831140}"/>
          </ac:spMkLst>
        </pc:spChg>
        <pc:spChg chg="add">
          <ac:chgData name="Shabana Akhtar (2120355)" userId="S::2120355@student.uwtsd.ac.uk::eae4869f-699c-47b5-b7e9-a1e2f9f13411" providerId="AD" clId="Web-{FAE750D3-E184-7AB5-EA48-65321EB849FA}" dt="2022-07-13T21:38:42.159" v="114"/>
          <ac:spMkLst>
            <pc:docMk/>
            <pc:sldMk cId="176856208" sldId="277"/>
            <ac:spMk id="32" creationId="{871AEA07-1E14-44B4-8E55-64EF049CD66F}"/>
          </ac:spMkLst>
        </pc:spChg>
        <pc:grpChg chg="add del">
          <ac:chgData name="Shabana Akhtar (2120355)" userId="S::2120355@student.uwtsd.ac.uk::eae4869f-699c-47b5-b7e9-a1e2f9f13411" providerId="AD" clId="Web-{FAE750D3-E184-7AB5-EA48-65321EB849FA}" dt="2022-07-13T21:38:42.159" v="114"/>
          <ac:grpSpMkLst>
            <pc:docMk/>
            <pc:sldMk cId="176856208" sldId="277"/>
            <ac:grpSpMk id="18" creationId="{8734DDD3-F723-4DD3-8ABE-EC0B2AC87D74}"/>
          </ac:grpSpMkLst>
        </pc:grpChg>
        <pc:grpChg chg="add">
          <ac:chgData name="Shabana Akhtar (2120355)" userId="S::2120355@student.uwtsd.ac.uk::eae4869f-699c-47b5-b7e9-a1e2f9f13411" providerId="AD" clId="Web-{FAE750D3-E184-7AB5-EA48-65321EB849FA}" dt="2022-07-13T21:38:42.159" v="114"/>
          <ac:grpSpMkLst>
            <pc:docMk/>
            <pc:sldMk cId="176856208" sldId="277"/>
            <ac:grpSpMk id="28" creationId="{8734DDD3-F723-4DD3-8ABE-EC0B2AC87D74}"/>
          </ac:grpSpMkLst>
        </pc:grpChg>
        <pc:picChg chg="add del">
          <ac:chgData name="Shabana Akhtar (2120355)" userId="S::2120355@student.uwtsd.ac.uk::eae4869f-699c-47b5-b7e9-a1e2f9f13411" providerId="AD" clId="Web-{FAE750D3-E184-7AB5-EA48-65321EB849FA}" dt="2022-07-13T21:37:17.887" v="110"/>
          <ac:picMkLst>
            <pc:docMk/>
            <pc:sldMk cId="176856208" sldId="277"/>
            <ac:picMk id="5" creationId="{6ABE1658-7389-F833-2910-54974DB5C52F}"/>
          </ac:picMkLst>
        </pc:picChg>
        <pc:picChg chg="add del">
          <ac:chgData name="Shabana Akhtar (2120355)" userId="S::2120355@student.uwtsd.ac.uk::eae4869f-699c-47b5-b7e9-a1e2f9f13411" providerId="AD" clId="Web-{FAE750D3-E184-7AB5-EA48-65321EB849FA}" dt="2022-07-13T21:38:16.782" v="112"/>
          <ac:picMkLst>
            <pc:docMk/>
            <pc:sldMk cId="176856208" sldId="277"/>
            <ac:picMk id="15" creationId="{CD4A16BB-C21E-C96A-625E-184ABD047C5A}"/>
          </ac:picMkLst>
        </pc:picChg>
        <pc:cxnChg chg="add del">
          <ac:chgData name="Shabana Akhtar (2120355)" userId="S::2120355@student.uwtsd.ac.uk::eae4869f-699c-47b5-b7e9-a1e2f9f13411" providerId="AD" clId="Web-{FAE750D3-E184-7AB5-EA48-65321EB849FA}" dt="2022-07-13T21:36:34.915" v="108"/>
          <ac:cxnSpMkLst>
            <pc:docMk/>
            <pc:sldMk cId="176856208" sldId="277"/>
            <ac:cxnSpMk id="14" creationId="{F7C8EA93-3210-4C62-99E9-153C275E3A87}"/>
          </ac:cxnSpMkLst>
        </pc:cxnChg>
      </pc:sldChg>
      <pc:sldChg chg="addSp delSp modSp new mod ord setBg setClrOvrMap">
        <pc:chgData name="Shabana Akhtar (2120355)" userId="S::2120355@student.uwtsd.ac.uk::eae4869f-699c-47b5-b7e9-a1e2f9f13411" providerId="AD" clId="Web-{FAE750D3-E184-7AB5-EA48-65321EB849FA}" dt="2022-07-13T21:50:30.324" v="156"/>
        <pc:sldMkLst>
          <pc:docMk/>
          <pc:sldMk cId="2920792473" sldId="278"/>
        </pc:sldMkLst>
        <pc:spChg chg="add mod">
          <ac:chgData name="Shabana Akhtar (2120355)" userId="S::2120355@student.uwtsd.ac.uk::eae4869f-699c-47b5-b7e9-a1e2f9f13411" providerId="AD" clId="Web-{FAE750D3-E184-7AB5-EA48-65321EB849FA}" dt="2022-07-13T21:50:30.324" v="156"/>
          <ac:spMkLst>
            <pc:docMk/>
            <pc:sldMk cId="2920792473" sldId="278"/>
            <ac:spMk id="2" creationId="{52A024FC-8934-42C9-85E0-059844D7B584}"/>
          </ac:spMkLst>
        </pc:spChg>
        <pc:spChg chg="add del">
          <ac:chgData name="Shabana Akhtar (2120355)" userId="S::2120355@student.uwtsd.ac.uk::eae4869f-699c-47b5-b7e9-a1e2f9f13411" providerId="AD" clId="Web-{FAE750D3-E184-7AB5-EA48-65321EB849FA}" dt="2022-07-13T21:49:56.712" v="154"/>
          <ac:spMkLst>
            <pc:docMk/>
            <pc:sldMk cId="2920792473" sldId="278"/>
            <ac:spMk id="9" creationId="{E0D60ECE-8986-45DC-B7FE-EC7699B466B8}"/>
          </ac:spMkLst>
        </pc:spChg>
        <pc:spChg chg="add del">
          <ac:chgData name="Shabana Akhtar (2120355)" userId="S::2120355@student.uwtsd.ac.uk::eae4869f-699c-47b5-b7e9-a1e2f9f13411" providerId="AD" clId="Web-{FAE750D3-E184-7AB5-EA48-65321EB849FA}" dt="2022-07-13T21:49:56.712" v="154"/>
          <ac:spMkLst>
            <pc:docMk/>
            <pc:sldMk cId="2920792473" sldId="278"/>
            <ac:spMk id="11" creationId="{96964194-5878-40D2-8EC0-DDC58387FA56}"/>
          </ac:spMkLst>
        </pc:spChg>
        <pc:spChg chg="add del">
          <ac:chgData name="Shabana Akhtar (2120355)" userId="S::2120355@student.uwtsd.ac.uk::eae4869f-699c-47b5-b7e9-a1e2f9f13411" providerId="AD" clId="Web-{FAE750D3-E184-7AB5-EA48-65321EB849FA}" dt="2022-07-13T21:50:30.324" v="156"/>
          <ac:spMkLst>
            <pc:docMk/>
            <pc:sldMk cId="2920792473" sldId="278"/>
            <ac:spMk id="16" creationId="{9D25F302-27C5-414F-97F8-6EA0A6C028BA}"/>
          </ac:spMkLst>
        </pc:spChg>
        <pc:spChg chg="add del">
          <ac:chgData name="Shabana Akhtar (2120355)" userId="S::2120355@student.uwtsd.ac.uk::eae4869f-699c-47b5-b7e9-a1e2f9f13411" providerId="AD" clId="Web-{FAE750D3-E184-7AB5-EA48-65321EB849FA}" dt="2022-07-13T21:50:30.324" v="156"/>
          <ac:spMkLst>
            <pc:docMk/>
            <pc:sldMk cId="2920792473" sldId="278"/>
            <ac:spMk id="18" creationId="{830A36F8-48C2-4842-A87B-8CE8DF4E7FD2}"/>
          </ac:spMkLst>
        </pc:spChg>
        <pc:spChg chg="add del">
          <ac:chgData name="Shabana Akhtar (2120355)" userId="S::2120355@student.uwtsd.ac.uk::eae4869f-699c-47b5-b7e9-a1e2f9f13411" providerId="AD" clId="Web-{FAE750D3-E184-7AB5-EA48-65321EB849FA}" dt="2022-07-13T21:50:30.324" v="156"/>
          <ac:spMkLst>
            <pc:docMk/>
            <pc:sldMk cId="2920792473" sldId="278"/>
            <ac:spMk id="20" creationId="{7F488E8B-4E1E-4402-8935-D4E6C02615C7}"/>
          </ac:spMkLst>
        </pc:spChg>
        <pc:spChg chg="add">
          <ac:chgData name="Shabana Akhtar (2120355)" userId="S::2120355@student.uwtsd.ac.uk::eae4869f-699c-47b5-b7e9-a1e2f9f13411" providerId="AD" clId="Web-{FAE750D3-E184-7AB5-EA48-65321EB849FA}" dt="2022-07-13T21:50:30.324" v="156"/>
          <ac:spMkLst>
            <pc:docMk/>
            <pc:sldMk cId="2920792473" sldId="278"/>
            <ac:spMk id="25" creationId="{19D32F93-50AC-4C46-A5DB-291C60DDB7BD}"/>
          </ac:spMkLst>
        </pc:spChg>
        <pc:spChg chg="add">
          <ac:chgData name="Shabana Akhtar (2120355)" userId="S::2120355@student.uwtsd.ac.uk::eae4869f-699c-47b5-b7e9-a1e2f9f13411" providerId="AD" clId="Web-{FAE750D3-E184-7AB5-EA48-65321EB849FA}" dt="2022-07-13T21:50:30.324" v="156"/>
          <ac:spMkLst>
            <pc:docMk/>
            <pc:sldMk cId="2920792473" sldId="278"/>
            <ac:spMk id="27" creationId="{B9A1D9BC-1455-4308-9ABD-A3F8EDB67AAF}"/>
          </ac:spMkLst>
        </pc:spChg>
        <pc:spChg chg="add">
          <ac:chgData name="Shabana Akhtar (2120355)" userId="S::2120355@student.uwtsd.ac.uk::eae4869f-699c-47b5-b7e9-a1e2f9f13411" providerId="AD" clId="Web-{FAE750D3-E184-7AB5-EA48-65321EB849FA}" dt="2022-07-13T21:50:30.324" v="156"/>
          <ac:spMkLst>
            <pc:docMk/>
            <pc:sldMk cId="2920792473" sldId="278"/>
            <ac:spMk id="29" creationId="{827DC2C4-B485-428A-BF4A-472D2967F47F}"/>
          </ac:spMkLst>
        </pc:spChg>
        <pc:spChg chg="add">
          <ac:chgData name="Shabana Akhtar (2120355)" userId="S::2120355@student.uwtsd.ac.uk::eae4869f-699c-47b5-b7e9-a1e2f9f13411" providerId="AD" clId="Web-{FAE750D3-E184-7AB5-EA48-65321EB849FA}" dt="2022-07-13T21:50:30.324" v="156"/>
          <ac:spMkLst>
            <pc:docMk/>
            <pc:sldMk cId="2920792473" sldId="278"/>
            <ac:spMk id="31" creationId="{4A62647B-1222-407C-8740-5A497612B1F5}"/>
          </ac:spMkLst>
        </pc:spChg>
        <pc:picChg chg="add mod">
          <ac:chgData name="Shabana Akhtar (2120355)" userId="S::2120355@student.uwtsd.ac.uk::eae4869f-699c-47b5-b7e9-a1e2f9f13411" providerId="AD" clId="Web-{FAE750D3-E184-7AB5-EA48-65321EB849FA}" dt="2022-07-13T21:50:30.324" v="156"/>
          <ac:picMkLst>
            <pc:docMk/>
            <pc:sldMk cId="2920792473" sldId="278"/>
            <ac:picMk id="6" creationId="{E0FE2A66-F039-FE18-CFC2-C8627CFFCA42}"/>
          </ac:picMkLst>
        </pc:picChg>
      </pc:sldChg>
      <pc:sldChg chg="addSp delSp modSp new mod setBg addAnim setClrOvrMap">
        <pc:chgData name="Shabana Akhtar (2120355)" userId="S::2120355@student.uwtsd.ac.uk::eae4869f-699c-47b5-b7e9-a1e2f9f13411" providerId="AD" clId="Web-{FAE750D3-E184-7AB5-EA48-65321EB849FA}" dt="2022-07-13T22:07:54.817" v="177"/>
        <pc:sldMkLst>
          <pc:docMk/>
          <pc:sldMk cId="3202306082" sldId="279"/>
        </pc:sldMkLst>
        <pc:spChg chg="mod">
          <ac:chgData name="Shabana Akhtar (2120355)" userId="S::2120355@student.uwtsd.ac.uk::eae4869f-699c-47b5-b7e9-a1e2f9f13411" providerId="AD" clId="Web-{FAE750D3-E184-7AB5-EA48-65321EB849FA}" dt="2022-07-13T22:07:54.817" v="177"/>
          <ac:spMkLst>
            <pc:docMk/>
            <pc:sldMk cId="3202306082" sldId="279"/>
            <ac:spMk id="2" creationId="{AE8BBFC5-EDF1-EE13-BCB7-97FD45F5AC97}"/>
          </ac:spMkLst>
        </pc:spChg>
        <pc:spChg chg="add del">
          <ac:chgData name="Shabana Akhtar (2120355)" userId="S::2120355@student.uwtsd.ac.uk::eae4869f-699c-47b5-b7e9-a1e2f9f13411" providerId="AD" clId="Web-{FAE750D3-E184-7AB5-EA48-65321EB849FA}" dt="2022-07-13T22:07:54.817" v="177"/>
          <ac:spMkLst>
            <pc:docMk/>
            <pc:sldMk cId="3202306082" sldId="279"/>
            <ac:spMk id="8" creationId="{E49CC64F-7275-4E33-961B-0C5CDC439875}"/>
          </ac:spMkLst>
        </pc:spChg>
        <pc:spChg chg="add">
          <ac:chgData name="Shabana Akhtar (2120355)" userId="S::2120355@student.uwtsd.ac.uk::eae4869f-699c-47b5-b7e9-a1e2f9f13411" providerId="AD" clId="Web-{FAE750D3-E184-7AB5-EA48-65321EB849FA}" dt="2022-07-13T22:07:54.817" v="177"/>
          <ac:spMkLst>
            <pc:docMk/>
            <pc:sldMk cId="3202306082" sldId="279"/>
            <ac:spMk id="13" creationId="{47942995-B07F-4636-9A06-C6A104B260A8}"/>
          </ac:spMkLst>
        </pc:spChg>
        <pc:spChg chg="add">
          <ac:chgData name="Shabana Akhtar (2120355)" userId="S::2120355@student.uwtsd.ac.uk::eae4869f-699c-47b5-b7e9-a1e2f9f13411" providerId="AD" clId="Web-{FAE750D3-E184-7AB5-EA48-65321EB849FA}" dt="2022-07-13T22:07:54.817" v="177"/>
          <ac:spMkLst>
            <pc:docMk/>
            <pc:sldMk cId="3202306082" sldId="279"/>
            <ac:spMk id="20" creationId="{B81933D1-5615-42C7-9C0B-4EB7105CCE2D}"/>
          </ac:spMkLst>
        </pc:spChg>
        <pc:spChg chg="add">
          <ac:chgData name="Shabana Akhtar (2120355)" userId="S::2120355@student.uwtsd.ac.uk::eae4869f-699c-47b5-b7e9-a1e2f9f13411" providerId="AD" clId="Web-{FAE750D3-E184-7AB5-EA48-65321EB849FA}" dt="2022-07-13T22:07:54.817" v="177"/>
          <ac:spMkLst>
            <pc:docMk/>
            <pc:sldMk cId="3202306082" sldId="279"/>
            <ac:spMk id="22" creationId="{19C9EAEA-39D0-4B0E-A0EB-51E7B26740B1}"/>
          </ac:spMkLst>
        </pc:spChg>
        <pc:grpChg chg="add">
          <ac:chgData name="Shabana Akhtar (2120355)" userId="S::2120355@student.uwtsd.ac.uk::eae4869f-699c-47b5-b7e9-a1e2f9f13411" providerId="AD" clId="Web-{FAE750D3-E184-7AB5-EA48-65321EB849FA}" dt="2022-07-13T22:07:54.817" v="177"/>
          <ac:grpSpMkLst>
            <pc:docMk/>
            <pc:sldMk cId="3202306082" sldId="279"/>
            <ac:grpSpMk id="15" creationId="{032D8612-31EB-44CF-A1D0-14FD4C705424}"/>
          </ac:grpSpMkLst>
        </pc:grpChg>
        <pc:picChg chg="add mod">
          <ac:chgData name="Shabana Akhtar (2120355)" userId="S::2120355@student.uwtsd.ac.uk::eae4869f-699c-47b5-b7e9-a1e2f9f13411" providerId="AD" clId="Web-{FAE750D3-E184-7AB5-EA48-65321EB849FA}" dt="2022-07-13T22:07:54.817" v="177"/>
          <ac:picMkLst>
            <pc:docMk/>
            <pc:sldMk cId="3202306082" sldId="279"/>
            <ac:picMk id="4" creationId="{95DE104D-8326-17C8-2C63-AF163B3F8A26}"/>
          </ac:picMkLst>
        </pc:picChg>
      </pc:sldChg>
      <pc:sldChg chg="addSp delSp modSp new mod ord setBg">
        <pc:chgData name="Shabana Akhtar (2120355)" userId="S::2120355@student.uwtsd.ac.uk::eae4869f-699c-47b5-b7e9-a1e2f9f13411" providerId="AD" clId="Web-{FAE750D3-E184-7AB5-EA48-65321EB849FA}" dt="2022-07-13T22:36:08.566" v="333"/>
        <pc:sldMkLst>
          <pc:docMk/>
          <pc:sldMk cId="452788277" sldId="280"/>
        </pc:sldMkLst>
        <pc:spChg chg="mod">
          <ac:chgData name="Shabana Akhtar (2120355)" userId="S::2120355@student.uwtsd.ac.uk::eae4869f-699c-47b5-b7e9-a1e2f9f13411" providerId="AD" clId="Web-{FAE750D3-E184-7AB5-EA48-65321EB849FA}" dt="2022-07-13T22:36:08.566" v="333"/>
          <ac:spMkLst>
            <pc:docMk/>
            <pc:sldMk cId="452788277" sldId="280"/>
            <ac:spMk id="2" creationId="{21FD8A0C-E475-5596-B40E-F77519262B06}"/>
          </ac:spMkLst>
        </pc:spChg>
        <pc:spChg chg="del">
          <ac:chgData name="Shabana Akhtar (2120355)" userId="S::2120355@student.uwtsd.ac.uk::eae4869f-699c-47b5-b7e9-a1e2f9f13411" providerId="AD" clId="Web-{FAE750D3-E184-7AB5-EA48-65321EB849FA}" dt="2022-07-13T22:36:08.566" v="333"/>
          <ac:spMkLst>
            <pc:docMk/>
            <pc:sldMk cId="452788277" sldId="280"/>
            <ac:spMk id="3" creationId="{026EBDE2-1350-96C9-360B-111D4A7DECE8}"/>
          </ac:spMkLst>
        </pc:spChg>
        <pc:spChg chg="add">
          <ac:chgData name="Shabana Akhtar (2120355)" userId="S::2120355@student.uwtsd.ac.uk::eae4869f-699c-47b5-b7e9-a1e2f9f13411" providerId="AD" clId="Web-{FAE750D3-E184-7AB5-EA48-65321EB849FA}" dt="2022-07-13T22:36:08.566" v="333"/>
          <ac:spMkLst>
            <pc:docMk/>
            <pc:sldMk cId="452788277" sldId="280"/>
            <ac:spMk id="10" creationId="{F0AED851-54B9-4765-92D2-F0BE443BEC91}"/>
          </ac:spMkLst>
        </pc:spChg>
        <pc:spChg chg="add">
          <ac:chgData name="Shabana Akhtar (2120355)" userId="S::2120355@student.uwtsd.ac.uk::eae4869f-699c-47b5-b7e9-a1e2f9f13411" providerId="AD" clId="Web-{FAE750D3-E184-7AB5-EA48-65321EB849FA}" dt="2022-07-13T22:36:08.566" v="333"/>
          <ac:spMkLst>
            <pc:docMk/>
            <pc:sldMk cId="452788277" sldId="280"/>
            <ac:spMk id="12" creationId="{B81933D1-5615-42C7-9C0B-4EB7105CCE2D}"/>
          </ac:spMkLst>
        </pc:spChg>
        <pc:spChg chg="add">
          <ac:chgData name="Shabana Akhtar (2120355)" userId="S::2120355@student.uwtsd.ac.uk::eae4869f-699c-47b5-b7e9-a1e2f9f13411" providerId="AD" clId="Web-{FAE750D3-E184-7AB5-EA48-65321EB849FA}" dt="2022-07-13T22:36:08.566" v="333"/>
          <ac:spMkLst>
            <pc:docMk/>
            <pc:sldMk cId="452788277" sldId="280"/>
            <ac:spMk id="14" creationId="{19C9EAEA-39D0-4B0E-A0EB-51E7B26740B1}"/>
          </ac:spMkLst>
        </pc:spChg>
        <pc:grpChg chg="add">
          <ac:chgData name="Shabana Akhtar (2120355)" userId="S::2120355@student.uwtsd.ac.uk::eae4869f-699c-47b5-b7e9-a1e2f9f13411" providerId="AD" clId="Web-{FAE750D3-E184-7AB5-EA48-65321EB849FA}" dt="2022-07-13T22:36:08.566" v="333"/>
          <ac:grpSpMkLst>
            <pc:docMk/>
            <pc:sldMk cId="452788277" sldId="280"/>
            <ac:grpSpMk id="16" creationId="{032D8612-31EB-44CF-A1D0-14FD4C705424}"/>
          </ac:grpSpMkLst>
        </pc:grpChg>
        <pc:picChg chg="add">
          <ac:chgData name="Shabana Akhtar (2120355)" userId="S::2120355@student.uwtsd.ac.uk::eae4869f-699c-47b5-b7e9-a1e2f9f13411" providerId="AD" clId="Web-{FAE750D3-E184-7AB5-EA48-65321EB849FA}" dt="2022-07-13T22:36:08.566" v="333"/>
          <ac:picMkLst>
            <pc:docMk/>
            <pc:sldMk cId="452788277" sldId="280"/>
            <ac:picMk id="7" creationId="{B490895C-8ED4-529F-AB60-A05539D972A8}"/>
          </ac:picMkLst>
        </pc:picChg>
      </pc:sldChg>
      <pc:sldChg chg="modSp new">
        <pc:chgData name="Shabana Akhtar (2120355)" userId="S::2120355@student.uwtsd.ac.uk::eae4869f-699c-47b5-b7e9-a1e2f9f13411" providerId="AD" clId="Web-{FAE750D3-E184-7AB5-EA48-65321EB849FA}" dt="2022-07-13T22:44:55.780" v="420" actId="20577"/>
        <pc:sldMkLst>
          <pc:docMk/>
          <pc:sldMk cId="3016117021" sldId="281"/>
        </pc:sldMkLst>
        <pc:spChg chg="mod">
          <ac:chgData name="Shabana Akhtar (2120355)" userId="S::2120355@student.uwtsd.ac.uk::eae4869f-699c-47b5-b7e9-a1e2f9f13411" providerId="AD" clId="Web-{FAE750D3-E184-7AB5-EA48-65321EB849FA}" dt="2022-07-13T22:44:55.780" v="420" actId="20577"/>
          <ac:spMkLst>
            <pc:docMk/>
            <pc:sldMk cId="3016117021" sldId="281"/>
            <ac:spMk id="3" creationId="{156AF8AD-F4E3-5020-1392-F4405D14B18E}"/>
          </ac:spMkLst>
        </pc:spChg>
      </pc:sldChg>
      <pc:sldMasterChg chg="modTransition modSldLayout">
        <pc:chgData name="Shabana Akhtar (2120355)" userId="S::2120355@student.uwtsd.ac.uk::eae4869f-699c-47b5-b7e9-a1e2f9f13411" providerId="AD" clId="Web-{FAE750D3-E184-7AB5-EA48-65321EB849FA}" dt="2022-07-13T21:13:05.367" v="11"/>
        <pc:sldMasterMkLst>
          <pc:docMk/>
          <pc:sldMasterMk cId="2460954070" sldId="2147483660"/>
        </pc:sldMasterMkLst>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2385387890" sldId="2147483661"/>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949138452" sldId="2147483662"/>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2591524520" sldId="2147483663"/>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1203092039" sldId="2147483664"/>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3733172339" sldId="2147483665"/>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3210312558" sldId="2147483666"/>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3146388984" sldId="2147483667"/>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3171841454" sldId="2147483668"/>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1718958274" sldId="2147483669"/>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2202905451" sldId="2147483670"/>
          </pc:sldLayoutMkLst>
        </pc:sldLayoutChg>
        <pc:sldLayoutChg chg="modTransition">
          <pc:chgData name="Shabana Akhtar (2120355)" userId="S::2120355@student.uwtsd.ac.uk::eae4869f-699c-47b5-b7e9-a1e2f9f13411" providerId="AD" clId="Web-{FAE750D3-E184-7AB5-EA48-65321EB849FA}" dt="2022-07-13T21:13:05.367" v="11"/>
          <pc:sldLayoutMkLst>
            <pc:docMk/>
            <pc:sldMasterMk cId="2460954070" sldId="2147483660"/>
            <pc:sldLayoutMk cId="3479445657" sldId="2147483671"/>
          </pc:sldLayoutMkLst>
        </pc:sldLayoutChg>
      </pc:sldMasterChg>
    </pc:docChg>
  </pc:docChgLst>
  <pc:docChgLst>
    <pc:chgData name="Shabana Akhtar (2120355)" userId="S::2120355@student.uwtsd.ac.uk::eae4869f-699c-47b5-b7e9-a1e2f9f13411" providerId="AD" clId="Web-{E4E628F9-91DC-D488-7897-71B3E945D43B}"/>
    <pc:docChg chg="addSld">
      <pc:chgData name="Shabana Akhtar (2120355)" userId="S::2120355@student.uwtsd.ac.uk::eae4869f-699c-47b5-b7e9-a1e2f9f13411" providerId="AD" clId="Web-{E4E628F9-91DC-D488-7897-71B3E945D43B}" dt="2022-07-11T10:54:42.668" v="1"/>
      <pc:docMkLst>
        <pc:docMk/>
      </pc:docMkLst>
      <pc:sldChg chg="new">
        <pc:chgData name="Shabana Akhtar (2120355)" userId="S::2120355@student.uwtsd.ac.uk::eae4869f-699c-47b5-b7e9-a1e2f9f13411" providerId="AD" clId="Web-{E4E628F9-91DC-D488-7897-71B3E945D43B}" dt="2022-07-11T10:54:38.340" v="0"/>
        <pc:sldMkLst>
          <pc:docMk/>
          <pc:sldMk cId="4226058538" sldId="268"/>
        </pc:sldMkLst>
      </pc:sldChg>
      <pc:sldChg chg="add">
        <pc:chgData name="Shabana Akhtar (2120355)" userId="S::2120355@student.uwtsd.ac.uk::eae4869f-699c-47b5-b7e9-a1e2f9f13411" providerId="AD" clId="Web-{E4E628F9-91DC-D488-7897-71B3E945D43B}" dt="2022-07-11T10:54:42.668" v="1"/>
        <pc:sldMkLst>
          <pc:docMk/>
          <pc:sldMk cId="2238778707" sldId="269"/>
        </pc:sldMkLst>
      </pc:sldChg>
    </pc:docChg>
  </pc:docChgLst>
  <pc:docChgLst>
    <pc:chgData name="Shabana Akhtar (2120355)" userId="S::2120355@student.uwtsd.ac.uk::eae4869f-699c-47b5-b7e9-a1e2f9f13411" providerId="AD" clId="Web-{CAA16F7C-F7A8-ACFC-A7DE-6149A5CE06CF}"/>
    <pc:docChg chg="addSld delSld modSld sldOrd">
      <pc:chgData name="Shabana Akhtar (2120355)" userId="S::2120355@student.uwtsd.ac.uk::eae4869f-699c-47b5-b7e9-a1e2f9f13411" providerId="AD" clId="Web-{CAA16F7C-F7A8-ACFC-A7DE-6149A5CE06CF}" dt="2022-07-15T17:45:29.034" v="1170"/>
      <pc:docMkLst>
        <pc:docMk/>
      </pc:docMkLst>
      <pc:sldChg chg="modSp">
        <pc:chgData name="Shabana Akhtar (2120355)" userId="S::2120355@student.uwtsd.ac.uk::eae4869f-699c-47b5-b7e9-a1e2f9f13411" providerId="AD" clId="Web-{CAA16F7C-F7A8-ACFC-A7DE-6149A5CE06CF}" dt="2022-07-15T09:48:53.140" v="18" actId="20577"/>
        <pc:sldMkLst>
          <pc:docMk/>
          <pc:sldMk cId="3267014528" sldId="261"/>
        </pc:sldMkLst>
        <pc:spChg chg="mod">
          <ac:chgData name="Shabana Akhtar (2120355)" userId="S::2120355@student.uwtsd.ac.uk::eae4869f-699c-47b5-b7e9-a1e2f9f13411" providerId="AD" clId="Web-{CAA16F7C-F7A8-ACFC-A7DE-6149A5CE06CF}" dt="2022-07-15T09:48:53.140" v="18" actId="20577"/>
          <ac:spMkLst>
            <pc:docMk/>
            <pc:sldMk cId="3267014528" sldId="261"/>
            <ac:spMk id="3" creationId="{CAC301FE-FE37-285F-0FA8-278DEB7C1869}"/>
          </ac:spMkLst>
        </pc:spChg>
      </pc:sldChg>
      <pc:sldChg chg="addSp delSp modSp">
        <pc:chgData name="Shabana Akhtar (2120355)" userId="S::2120355@student.uwtsd.ac.uk::eae4869f-699c-47b5-b7e9-a1e2f9f13411" providerId="AD" clId="Web-{CAA16F7C-F7A8-ACFC-A7DE-6149A5CE06CF}" dt="2022-07-15T17:45:29.034" v="1170"/>
        <pc:sldMkLst>
          <pc:docMk/>
          <pc:sldMk cId="2865751894" sldId="266"/>
        </pc:sldMkLst>
        <pc:spChg chg="mod">
          <ac:chgData name="Shabana Akhtar (2120355)" userId="S::2120355@student.uwtsd.ac.uk::eae4869f-699c-47b5-b7e9-a1e2f9f13411" providerId="AD" clId="Web-{CAA16F7C-F7A8-ACFC-A7DE-6149A5CE06CF}" dt="2022-07-15T17:45:29.034" v="1170"/>
          <ac:spMkLst>
            <pc:docMk/>
            <pc:sldMk cId="2865751894" sldId="266"/>
            <ac:spMk id="2" creationId="{FE638794-0AB5-C9CE-5974-DD4A1116FAE1}"/>
          </ac:spMkLst>
        </pc:spChg>
        <pc:spChg chg="mod">
          <ac:chgData name="Shabana Akhtar (2120355)" userId="S::2120355@student.uwtsd.ac.uk::eae4869f-699c-47b5-b7e9-a1e2f9f13411" providerId="AD" clId="Web-{CAA16F7C-F7A8-ACFC-A7DE-6149A5CE06CF}" dt="2022-07-15T17:45:29.034" v="1170"/>
          <ac:spMkLst>
            <pc:docMk/>
            <pc:sldMk cId="2865751894" sldId="266"/>
            <ac:spMk id="3" creationId="{3EF3DA18-7D2F-A52E-7BD0-42A2C672C391}"/>
          </ac:spMkLst>
        </pc:spChg>
        <pc:spChg chg="del">
          <ac:chgData name="Shabana Akhtar (2120355)" userId="S::2120355@student.uwtsd.ac.uk::eae4869f-699c-47b5-b7e9-a1e2f9f13411" providerId="AD" clId="Web-{CAA16F7C-F7A8-ACFC-A7DE-6149A5CE06CF}" dt="2022-07-15T16:49:02.314" v="841"/>
          <ac:spMkLst>
            <pc:docMk/>
            <pc:sldMk cId="2865751894" sldId="266"/>
            <ac:spMk id="16" creationId="{3AD318CC-E2A8-4E27-9548-A047A78999B1}"/>
          </ac:spMkLst>
        </pc:spChg>
        <pc:spChg chg="del">
          <ac:chgData name="Shabana Akhtar (2120355)" userId="S::2120355@student.uwtsd.ac.uk::eae4869f-699c-47b5-b7e9-a1e2f9f13411" providerId="AD" clId="Web-{CAA16F7C-F7A8-ACFC-A7DE-6149A5CE06CF}" dt="2022-07-15T16:49:02.314" v="841"/>
          <ac:spMkLst>
            <pc:docMk/>
            <pc:sldMk cId="2865751894" sldId="266"/>
            <ac:spMk id="18" creationId="{2C1BBA94-3F40-40AA-8BB9-E69E25E537C1}"/>
          </ac:spMkLst>
        </pc:spChg>
        <pc:spChg chg="add del">
          <ac:chgData name="Shabana Akhtar (2120355)" userId="S::2120355@student.uwtsd.ac.uk::eae4869f-699c-47b5-b7e9-a1e2f9f13411" providerId="AD" clId="Web-{CAA16F7C-F7A8-ACFC-A7DE-6149A5CE06CF}" dt="2022-07-15T17:45:29.034" v="1170"/>
          <ac:spMkLst>
            <pc:docMk/>
            <pc:sldMk cId="2865751894" sldId="266"/>
            <ac:spMk id="23" creationId="{488333BA-AE6E-427A-9B16-A39C8073F4EB}"/>
          </ac:spMkLst>
        </pc:spChg>
        <pc:spChg chg="add del">
          <ac:chgData name="Shabana Akhtar (2120355)" userId="S::2120355@student.uwtsd.ac.uk::eae4869f-699c-47b5-b7e9-a1e2f9f13411" providerId="AD" clId="Web-{CAA16F7C-F7A8-ACFC-A7DE-6149A5CE06CF}" dt="2022-07-15T17:45:29.034" v="1170"/>
          <ac:spMkLst>
            <pc:docMk/>
            <pc:sldMk cId="2865751894" sldId="266"/>
            <ac:spMk id="25" creationId="{F98ED85F-DCEE-4B50-802E-71A6E3E12B04}"/>
          </ac:spMkLst>
        </pc:spChg>
        <pc:spChg chg="add del">
          <ac:chgData name="Shabana Akhtar (2120355)" userId="S::2120355@student.uwtsd.ac.uk::eae4869f-699c-47b5-b7e9-a1e2f9f13411" providerId="AD" clId="Web-{CAA16F7C-F7A8-ACFC-A7DE-6149A5CE06CF}" dt="2022-07-15T17:45:29.034" v="1169"/>
          <ac:spMkLst>
            <pc:docMk/>
            <pc:sldMk cId="2865751894" sldId="266"/>
            <ac:spMk id="30" creationId="{907EF6B7-1338-4443-8C46-6A318D952DFD}"/>
          </ac:spMkLst>
        </pc:spChg>
        <pc:spChg chg="add del">
          <ac:chgData name="Shabana Akhtar (2120355)" userId="S::2120355@student.uwtsd.ac.uk::eae4869f-699c-47b5-b7e9-a1e2f9f13411" providerId="AD" clId="Web-{CAA16F7C-F7A8-ACFC-A7DE-6149A5CE06CF}" dt="2022-07-15T17:45:29.034" v="1169"/>
          <ac:spMkLst>
            <pc:docMk/>
            <pc:sldMk cId="2865751894" sldId="266"/>
            <ac:spMk id="32" creationId="{DAAE4CDD-124C-4DCF-9584-B6033B545DD5}"/>
          </ac:spMkLst>
        </pc:spChg>
        <pc:spChg chg="add del">
          <ac:chgData name="Shabana Akhtar (2120355)" userId="S::2120355@student.uwtsd.ac.uk::eae4869f-699c-47b5-b7e9-a1e2f9f13411" providerId="AD" clId="Web-{CAA16F7C-F7A8-ACFC-A7DE-6149A5CE06CF}" dt="2022-07-15T17:45:29.034" v="1169"/>
          <ac:spMkLst>
            <pc:docMk/>
            <pc:sldMk cId="2865751894" sldId="266"/>
            <ac:spMk id="34" creationId="{081E4A58-353D-44AE-B2FC-2A74E2E400F7}"/>
          </ac:spMkLst>
        </pc:spChg>
        <pc:spChg chg="add">
          <ac:chgData name="Shabana Akhtar (2120355)" userId="S::2120355@student.uwtsd.ac.uk::eae4869f-699c-47b5-b7e9-a1e2f9f13411" providerId="AD" clId="Web-{CAA16F7C-F7A8-ACFC-A7DE-6149A5CE06CF}" dt="2022-07-15T17:45:29.034" v="1170"/>
          <ac:spMkLst>
            <pc:docMk/>
            <pc:sldMk cId="2865751894" sldId="266"/>
            <ac:spMk id="36" creationId="{081EA652-8C6A-4E69-BEB9-170809474553}"/>
          </ac:spMkLst>
        </pc:spChg>
        <pc:spChg chg="add">
          <ac:chgData name="Shabana Akhtar (2120355)" userId="S::2120355@student.uwtsd.ac.uk::eae4869f-699c-47b5-b7e9-a1e2f9f13411" providerId="AD" clId="Web-{CAA16F7C-F7A8-ACFC-A7DE-6149A5CE06CF}" dt="2022-07-15T17:45:29.034" v="1170"/>
          <ac:spMkLst>
            <pc:docMk/>
            <pc:sldMk cId="2865751894" sldId="266"/>
            <ac:spMk id="37" creationId="{5298780A-33B9-4EA2-8F67-DE68AD62841B}"/>
          </ac:spMkLst>
        </pc:spChg>
        <pc:spChg chg="add">
          <ac:chgData name="Shabana Akhtar (2120355)" userId="S::2120355@student.uwtsd.ac.uk::eae4869f-699c-47b5-b7e9-a1e2f9f13411" providerId="AD" clId="Web-{CAA16F7C-F7A8-ACFC-A7DE-6149A5CE06CF}" dt="2022-07-15T17:45:29.034" v="1170"/>
          <ac:spMkLst>
            <pc:docMk/>
            <pc:sldMk cId="2865751894" sldId="266"/>
            <ac:spMk id="38" creationId="{7F488E8B-4E1E-4402-8935-D4E6C02615C7}"/>
          </ac:spMkLst>
        </pc:spChg>
        <pc:grpChg chg="del">
          <ac:chgData name="Shabana Akhtar (2120355)" userId="S::2120355@student.uwtsd.ac.uk::eae4869f-699c-47b5-b7e9-a1e2f9f13411" providerId="AD" clId="Web-{CAA16F7C-F7A8-ACFC-A7DE-6149A5CE06CF}" dt="2022-07-15T16:49:02.314" v="841"/>
          <ac:grpSpMkLst>
            <pc:docMk/>
            <pc:sldMk cId="2865751894" sldId="266"/>
            <ac:grpSpMk id="17" creationId="{B14B560F-9DD7-4302-A60B-EBD3EF59B073}"/>
          </ac:grpSpMkLst>
        </pc:grpChg>
      </pc:sldChg>
      <pc:sldChg chg="addSp delSp modSp mod ord modClrScheme delDesignElem chgLayout">
        <pc:chgData name="Shabana Akhtar (2120355)" userId="S::2120355@student.uwtsd.ac.uk::eae4869f-699c-47b5-b7e9-a1e2f9f13411" providerId="AD" clId="Web-{CAA16F7C-F7A8-ACFC-A7DE-6149A5CE06CF}" dt="2022-07-15T16:46:59.041" v="836"/>
        <pc:sldMkLst>
          <pc:docMk/>
          <pc:sldMk cId="2238778707" sldId="269"/>
        </pc:sldMkLst>
        <pc:spChg chg="del mod">
          <ac:chgData name="Shabana Akhtar (2120355)" userId="S::2120355@student.uwtsd.ac.uk::eae4869f-699c-47b5-b7e9-a1e2f9f13411" providerId="AD" clId="Web-{CAA16F7C-F7A8-ACFC-A7DE-6149A5CE06CF}" dt="2022-07-15T15:58:31.326" v="567"/>
          <ac:spMkLst>
            <pc:docMk/>
            <pc:sldMk cId="2238778707" sldId="269"/>
            <ac:spMk id="2" creationId="{BFAEF664-CC31-7AF2-9112-9E881F65FB0A}"/>
          </ac:spMkLst>
        </pc:spChg>
        <pc:spChg chg="add del">
          <ac:chgData name="Shabana Akhtar (2120355)" userId="S::2120355@student.uwtsd.ac.uk::eae4869f-699c-47b5-b7e9-a1e2f9f13411" providerId="AD" clId="Web-{CAA16F7C-F7A8-ACFC-A7DE-6149A5CE06CF}" dt="2022-07-15T16:14:34.749" v="607"/>
          <ac:spMkLst>
            <pc:docMk/>
            <pc:sldMk cId="2238778707" sldId="269"/>
            <ac:spMk id="6" creationId="{53B021B3-DE93-4AB7-8A18-CF5F1CED88B8}"/>
          </ac:spMkLst>
        </pc:spChg>
        <pc:spChg chg="add del">
          <ac:chgData name="Shabana Akhtar (2120355)" userId="S::2120355@student.uwtsd.ac.uk::eae4869f-699c-47b5-b7e9-a1e2f9f13411" providerId="AD" clId="Web-{CAA16F7C-F7A8-ACFC-A7DE-6149A5CE06CF}" dt="2022-07-15T16:14:34.749" v="607"/>
          <ac:spMkLst>
            <pc:docMk/>
            <pc:sldMk cId="2238778707" sldId="269"/>
            <ac:spMk id="7" creationId="{52D502E5-F6B4-4D58-B4AE-FC466FF15EE8}"/>
          </ac:spMkLst>
        </pc:spChg>
        <pc:spChg chg="add del">
          <ac:chgData name="Shabana Akhtar (2120355)" userId="S::2120355@student.uwtsd.ac.uk::eae4869f-699c-47b5-b7e9-a1e2f9f13411" providerId="AD" clId="Web-{CAA16F7C-F7A8-ACFC-A7DE-6149A5CE06CF}" dt="2022-07-15T16:14:34.749" v="607"/>
          <ac:spMkLst>
            <pc:docMk/>
            <pc:sldMk cId="2238778707" sldId="269"/>
            <ac:spMk id="13" creationId="{9DECDBF4-02B6-4BB4-B65B-B8107AD6A9E8}"/>
          </ac:spMkLst>
        </pc:spChg>
        <pc:spChg chg="add del">
          <ac:chgData name="Shabana Akhtar (2120355)" userId="S::2120355@student.uwtsd.ac.uk::eae4869f-699c-47b5-b7e9-a1e2f9f13411" providerId="AD" clId="Web-{CAA16F7C-F7A8-ACFC-A7DE-6149A5CE06CF}" dt="2022-07-15T16:14:38.781" v="608"/>
          <ac:spMkLst>
            <pc:docMk/>
            <pc:sldMk cId="2238778707" sldId="269"/>
            <ac:spMk id="20" creationId="{83C98ABE-055B-441F-B07E-44F97F083C39}"/>
          </ac:spMkLst>
        </pc:spChg>
        <pc:spChg chg="add del">
          <ac:chgData name="Shabana Akhtar (2120355)" userId="S::2120355@student.uwtsd.ac.uk::eae4869f-699c-47b5-b7e9-a1e2f9f13411" providerId="AD" clId="Web-{CAA16F7C-F7A8-ACFC-A7DE-6149A5CE06CF}" dt="2022-07-15T16:14:38.781" v="608"/>
          <ac:spMkLst>
            <pc:docMk/>
            <pc:sldMk cId="2238778707" sldId="269"/>
            <ac:spMk id="24" creationId="{3783CA14-24A1-485C-8B30-D6A5D87987AD}"/>
          </ac:spMkLst>
        </pc:spChg>
        <pc:spChg chg="add del">
          <ac:chgData name="Shabana Akhtar (2120355)" userId="S::2120355@student.uwtsd.ac.uk::eae4869f-699c-47b5-b7e9-a1e2f9f13411" providerId="AD" clId="Web-{CAA16F7C-F7A8-ACFC-A7DE-6149A5CE06CF}" dt="2022-07-15T16:14:38.781" v="608"/>
          <ac:spMkLst>
            <pc:docMk/>
            <pc:sldMk cId="2238778707" sldId="269"/>
            <ac:spMk id="25" creationId="{F3060C83-F051-4F0E-ABAD-AA0DFC48B218}"/>
          </ac:spMkLst>
        </pc:spChg>
        <pc:spChg chg="add del">
          <ac:chgData name="Shabana Akhtar (2120355)" userId="S::2120355@student.uwtsd.ac.uk::eae4869f-699c-47b5-b7e9-a1e2f9f13411" providerId="AD" clId="Web-{CAA16F7C-F7A8-ACFC-A7DE-6149A5CE06CF}" dt="2022-07-15T16:14:38.781" v="608"/>
          <ac:spMkLst>
            <pc:docMk/>
            <pc:sldMk cId="2238778707" sldId="269"/>
            <ac:spMk id="26" creationId="{9A97C86A-04D6-40F7-AE84-31AB43E6A846}"/>
          </ac:spMkLst>
        </pc:spChg>
        <pc:spChg chg="add del">
          <ac:chgData name="Shabana Akhtar (2120355)" userId="S::2120355@student.uwtsd.ac.uk::eae4869f-699c-47b5-b7e9-a1e2f9f13411" providerId="AD" clId="Web-{CAA16F7C-F7A8-ACFC-A7DE-6149A5CE06CF}" dt="2022-07-15T16:14:38.781" v="608"/>
          <ac:spMkLst>
            <pc:docMk/>
            <pc:sldMk cId="2238778707" sldId="269"/>
            <ac:spMk id="27" creationId="{29FDB030-9B49-4CED-8CCD-4D99382388AC}"/>
          </ac:spMkLst>
        </pc:spChg>
        <pc:spChg chg="add del">
          <ac:chgData name="Shabana Akhtar (2120355)" userId="S::2120355@student.uwtsd.ac.uk::eae4869f-699c-47b5-b7e9-a1e2f9f13411" providerId="AD" clId="Web-{CAA16F7C-F7A8-ACFC-A7DE-6149A5CE06CF}" dt="2022-07-15T16:14:38.781" v="608"/>
          <ac:spMkLst>
            <pc:docMk/>
            <pc:sldMk cId="2238778707" sldId="269"/>
            <ac:spMk id="29" creationId="{FF9F2414-84E8-453E-B1F3-389FDE8192D9}"/>
          </ac:spMkLst>
        </pc:spChg>
        <pc:spChg chg="add del">
          <ac:chgData name="Shabana Akhtar (2120355)" userId="S::2120355@student.uwtsd.ac.uk::eae4869f-699c-47b5-b7e9-a1e2f9f13411" providerId="AD" clId="Web-{CAA16F7C-F7A8-ACFC-A7DE-6149A5CE06CF}" dt="2022-07-15T16:14:38.781" v="608"/>
          <ac:spMkLst>
            <pc:docMk/>
            <pc:sldMk cId="2238778707" sldId="269"/>
            <ac:spMk id="31" creationId="{3ECA69A1-7536-43AC-85EF-C7106179F5ED}"/>
          </ac:spMkLst>
        </pc:spChg>
        <pc:spChg chg="add del">
          <ac:chgData name="Shabana Akhtar (2120355)" userId="S::2120355@student.uwtsd.ac.uk::eae4869f-699c-47b5-b7e9-a1e2f9f13411" providerId="AD" clId="Web-{CAA16F7C-F7A8-ACFC-A7DE-6149A5CE06CF}" dt="2022-07-15T16:14:43.750" v="609"/>
          <ac:spMkLst>
            <pc:docMk/>
            <pc:sldMk cId="2238778707" sldId="269"/>
            <ac:spMk id="33" creationId="{56E9B3E6-E277-4D68-BA48-9CB43FFBD6E2}"/>
          </ac:spMkLst>
        </pc:spChg>
        <pc:spChg chg="add del">
          <ac:chgData name="Shabana Akhtar (2120355)" userId="S::2120355@student.uwtsd.ac.uk::eae4869f-699c-47b5-b7e9-a1e2f9f13411" providerId="AD" clId="Web-{CAA16F7C-F7A8-ACFC-A7DE-6149A5CE06CF}" dt="2022-07-15T16:14:43.750" v="609"/>
          <ac:spMkLst>
            <pc:docMk/>
            <pc:sldMk cId="2238778707" sldId="269"/>
            <ac:spMk id="37" creationId="{D5B0017B-2ECA-49AF-B397-DC140825DF8D}"/>
          </ac:spMkLst>
        </pc:spChg>
        <pc:spChg chg="del">
          <ac:chgData name="Shabana Akhtar (2120355)" userId="S::2120355@student.uwtsd.ac.uk::eae4869f-699c-47b5-b7e9-a1e2f9f13411" providerId="AD" clId="Web-{CAA16F7C-F7A8-ACFC-A7DE-6149A5CE06CF}" dt="2022-07-15T15:58:31.326" v="567"/>
          <ac:spMkLst>
            <pc:docMk/>
            <pc:sldMk cId="2238778707" sldId="269"/>
            <ac:spMk id="41" creationId="{47942995-B07F-4636-9A06-C6A104B260A8}"/>
          </ac:spMkLst>
        </pc:spChg>
        <pc:spChg chg="add del">
          <ac:chgData name="Shabana Akhtar (2120355)" userId="S::2120355@student.uwtsd.ac.uk::eae4869f-699c-47b5-b7e9-a1e2f9f13411" providerId="AD" clId="Web-{CAA16F7C-F7A8-ACFC-A7DE-6149A5CE06CF}" dt="2022-07-15T16:30:13.324" v="789"/>
          <ac:spMkLst>
            <pc:docMk/>
            <pc:sldMk cId="2238778707" sldId="269"/>
            <ac:spMk id="47" creationId="{7DA1F35B-C8F7-4A5A-9339-7DA4D785B300}"/>
          </ac:spMkLst>
        </pc:spChg>
        <pc:spChg chg="del">
          <ac:chgData name="Shabana Akhtar (2120355)" userId="S::2120355@student.uwtsd.ac.uk::eae4869f-699c-47b5-b7e9-a1e2f9f13411" providerId="AD" clId="Web-{CAA16F7C-F7A8-ACFC-A7DE-6149A5CE06CF}" dt="2022-07-15T15:58:31.326" v="567"/>
          <ac:spMkLst>
            <pc:docMk/>
            <pc:sldMk cId="2238778707" sldId="269"/>
            <ac:spMk id="48" creationId="{B81933D1-5615-42C7-9C0B-4EB7105CCE2D}"/>
          </ac:spMkLst>
        </pc:spChg>
        <pc:spChg chg="del">
          <ac:chgData name="Shabana Akhtar (2120355)" userId="S::2120355@student.uwtsd.ac.uk::eae4869f-699c-47b5-b7e9-a1e2f9f13411" providerId="AD" clId="Web-{CAA16F7C-F7A8-ACFC-A7DE-6149A5CE06CF}" dt="2022-07-15T15:58:31.326" v="567"/>
          <ac:spMkLst>
            <pc:docMk/>
            <pc:sldMk cId="2238778707" sldId="269"/>
            <ac:spMk id="50" creationId="{19C9EAEA-39D0-4B0E-A0EB-51E7B26740B1}"/>
          </ac:spMkLst>
        </pc:spChg>
        <pc:spChg chg="add del">
          <ac:chgData name="Shabana Akhtar (2120355)" userId="S::2120355@student.uwtsd.ac.uk::eae4869f-699c-47b5-b7e9-a1e2f9f13411" providerId="AD" clId="Web-{CAA16F7C-F7A8-ACFC-A7DE-6149A5CE06CF}" dt="2022-07-15T16:30:13.324" v="789"/>
          <ac:spMkLst>
            <pc:docMk/>
            <pc:sldMk cId="2238778707" sldId="269"/>
            <ac:spMk id="52" creationId="{B2D4AD41-40DA-4A81-92F5-B6E3BA1ED82A}"/>
          </ac:spMkLst>
        </pc:spChg>
        <pc:spChg chg="add del">
          <ac:chgData name="Shabana Akhtar (2120355)" userId="S::2120355@student.uwtsd.ac.uk::eae4869f-699c-47b5-b7e9-a1e2f9f13411" providerId="AD" clId="Web-{CAA16F7C-F7A8-ACFC-A7DE-6149A5CE06CF}" dt="2022-07-15T16:43:48.952" v="827"/>
          <ac:spMkLst>
            <pc:docMk/>
            <pc:sldMk cId="2238778707" sldId="269"/>
            <ac:spMk id="57" creationId="{32BC26D8-82FB-445E-AA49-62A77D7C1EE0}"/>
          </ac:spMkLst>
        </pc:spChg>
        <pc:spChg chg="add del">
          <ac:chgData name="Shabana Akhtar (2120355)" userId="S::2120355@student.uwtsd.ac.uk::eae4869f-699c-47b5-b7e9-a1e2f9f13411" providerId="AD" clId="Web-{CAA16F7C-F7A8-ACFC-A7DE-6149A5CE06CF}" dt="2022-07-15T16:43:48.952" v="827"/>
          <ac:spMkLst>
            <pc:docMk/>
            <pc:sldMk cId="2238778707" sldId="269"/>
            <ac:spMk id="59" creationId="{CB44330D-EA18-4254-AA95-EB49948539B8}"/>
          </ac:spMkLst>
        </pc:spChg>
        <pc:spChg chg="add del">
          <ac:chgData name="Shabana Akhtar (2120355)" userId="S::2120355@student.uwtsd.ac.uk::eae4869f-699c-47b5-b7e9-a1e2f9f13411" providerId="AD" clId="Web-{CAA16F7C-F7A8-ACFC-A7DE-6149A5CE06CF}" dt="2022-07-15T16:44:53.299" v="829"/>
          <ac:spMkLst>
            <pc:docMk/>
            <pc:sldMk cId="2238778707" sldId="269"/>
            <ac:spMk id="64" creationId="{32BC26D8-82FB-445E-AA49-62A77D7C1EE0}"/>
          </ac:spMkLst>
        </pc:spChg>
        <pc:spChg chg="add del">
          <ac:chgData name="Shabana Akhtar (2120355)" userId="S::2120355@student.uwtsd.ac.uk::eae4869f-699c-47b5-b7e9-a1e2f9f13411" providerId="AD" clId="Web-{CAA16F7C-F7A8-ACFC-A7DE-6149A5CE06CF}" dt="2022-07-15T16:44:53.299" v="829"/>
          <ac:spMkLst>
            <pc:docMk/>
            <pc:sldMk cId="2238778707" sldId="269"/>
            <ac:spMk id="66" creationId="{CB44330D-EA18-4254-AA95-EB49948539B8}"/>
          </ac:spMkLst>
        </pc:spChg>
        <pc:spChg chg="add del">
          <ac:chgData name="Shabana Akhtar (2120355)" userId="S::2120355@student.uwtsd.ac.uk::eae4869f-699c-47b5-b7e9-a1e2f9f13411" providerId="AD" clId="Web-{CAA16F7C-F7A8-ACFC-A7DE-6149A5CE06CF}" dt="2022-07-15T16:46:45.806" v="835"/>
          <ac:spMkLst>
            <pc:docMk/>
            <pc:sldMk cId="2238778707" sldId="269"/>
            <ac:spMk id="71" creationId="{32BC26D8-82FB-445E-AA49-62A77D7C1EE0}"/>
          </ac:spMkLst>
        </pc:spChg>
        <pc:spChg chg="add del">
          <ac:chgData name="Shabana Akhtar (2120355)" userId="S::2120355@student.uwtsd.ac.uk::eae4869f-699c-47b5-b7e9-a1e2f9f13411" providerId="AD" clId="Web-{CAA16F7C-F7A8-ACFC-A7DE-6149A5CE06CF}" dt="2022-07-15T16:46:45.806" v="835"/>
          <ac:spMkLst>
            <pc:docMk/>
            <pc:sldMk cId="2238778707" sldId="269"/>
            <ac:spMk id="73" creationId="{CB44330D-EA18-4254-AA95-EB49948539B8}"/>
          </ac:spMkLst>
        </pc:spChg>
        <pc:spChg chg="add del">
          <ac:chgData name="Shabana Akhtar (2120355)" userId="S::2120355@student.uwtsd.ac.uk::eae4869f-699c-47b5-b7e9-a1e2f9f13411" providerId="AD" clId="Web-{CAA16F7C-F7A8-ACFC-A7DE-6149A5CE06CF}" dt="2022-07-15T16:46:59.041" v="836"/>
          <ac:spMkLst>
            <pc:docMk/>
            <pc:sldMk cId="2238778707" sldId="269"/>
            <ac:spMk id="78" creationId="{D153EDB2-4AAD-43F4-AE78-4D326C813369}"/>
          </ac:spMkLst>
        </pc:spChg>
        <pc:spChg chg="add">
          <ac:chgData name="Shabana Akhtar (2120355)" userId="S::2120355@student.uwtsd.ac.uk::eae4869f-699c-47b5-b7e9-a1e2f9f13411" providerId="AD" clId="Web-{CAA16F7C-F7A8-ACFC-A7DE-6149A5CE06CF}" dt="2022-07-15T16:46:59.041" v="836"/>
          <ac:spMkLst>
            <pc:docMk/>
            <pc:sldMk cId="2238778707" sldId="269"/>
            <ac:spMk id="90" creationId="{32BC26D8-82FB-445E-AA49-62A77D7C1EE0}"/>
          </ac:spMkLst>
        </pc:spChg>
        <pc:spChg chg="add">
          <ac:chgData name="Shabana Akhtar (2120355)" userId="S::2120355@student.uwtsd.ac.uk::eae4869f-699c-47b5-b7e9-a1e2f9f13411" providerId="AD" clId="Web-{CAA16F7C-F7A8-ACFC-A7DE-6149A5CE06CF}" dt="2022-07-15T16:46:59.041" v="836"/>
          <ac:spMkLst>
            <pc:docMk/>
            <pc:sldMk cId="2238778707" sldId="269"/>
            <ac:spMk id="92" creationId="{CB44330D-EA18-4254-AA95-EB49948539B8}"/>
          </ac:spMkLst>
        </pc:spChg>
        <pc:grpChg chg="add del">
          <ac:chgData name="Shabana Akhtar (2120355)" userId="S::2120355@student.uwtsd.ac.uk::eae4869f-699c-47b5-b7e9-a1e2f9f13411" providerId="AD" clId="Web-{CAA16F7C-F7A8-ACFC-A7DE-6149A5CE06CF}" dt="2022-07-15T16:14:43.750" v="609"/>
          <ac:grpSpMkLst>
            <pc:docMk/>
            <pc:sldMk cId="2238778707" sldId="269"/>
            <ac:grpSpMk id="38" creationId="{AE1C45F0-260A-458C-96ED-C1F6D2151219}"/>
          </ac:grpSpMkLst>
        </pc:grpChg>
        <pc:grpChg chg="del">
          <ac:chgData name="Shabana Akhtar (2120355)" userId="S::2120355@student.uwtsd.ac.uk::eae4869f-699c-47b5-b7e9-a1e2f9f13411" providerId="AD" clId="Web-{CAA16F7C-F7A8-ACFC-A7DE-6149A5CE06CF}" dt="2022-07-15T15:58:31.326" v="567"/>
          <ac:grpSpMkLst>
            <pc:docMk/>
            <pc:sldMk cId="2238778707" sldId="269"/>
            <ac:grpSpMk id="43" creationId="{032D8612-31EB-44CF-A1D0-14FD4C705424}"/>
          </ac:grpSpMkLst>
        </pc:grpChg>
        <pc:grpChg chg="add del">
          <ac:chgData name="Shabana Akhtar (2120355)" userId="S::2120355@student.uwtsd.ac.uk::eae4869f-699c-47b5-b7e9-a1e2f9f13411" providerId="AD" clId="Web-{CAA16F7C-F7A8-ACFC-A7DE-6149A5CE06CF}" dt="2022-07-15T16:46:59.041" v="836"/>
          <ac:grpSpMkLst>
            <pc:docMk/>
            <pc:sldMk cId="2238778707" sldId="269"/>
            <ac:grpSpMk id="80" creationId="{A3CB7779-72E2-4E92-AE18-6BBC335DD881}"/>
          </ac:grpSpMkLst>
        </pc:grpChg>
        <pc:graphicFrameChg chg="mod ord modGraphic">
          <ac:chgData name="Shabana Akhtar (2120355)" userId="S::2120355@student.uwtsd.ac.uk::eae4869f-699c-47b5-b7e9-a1e2f9f13411" providerId="AD" clId="Web-{CAA16F7C-F7A8-ACFC-A7DE-6149A5CE06CF}" dt="2022-07-15T16:46:59.041" v="836"/>
          <ac:graphicFrameMkLst>
            <pc:docMk/>
            <pc:sldMk cId="2238778707" sldId="269"/>
            <ac:graphicFrameMk id="4" creationId="{4077429B-95E3-8982-3A9D-33ED734028E2}"/>
          </ac:graphicFrameMkLst>
        </pc:graphicFrameChg>
        <pc:cxnChg chg="add del">
          <ac:chgData name="Shabana Akhtar (2120355)" userId="S::2120355@student.uwtsd.ac.uk::eae4869f-699c-47b5-b7e9-a1e2f9f13411" providerId="AD" clId="Web-{CAA16F7C-F7A8-ACFC-A7DE-6149A5CE06CF}" dt="2022-07-15T16:14:43.750" v="609"/>
          <ac:cxnSpMkLst>
            <pc:docMk/>
            <pc:sldMk cId="2238778707" sldId="269"/>
            <ac:cxnSpMk id="45" creationId="{6CF1BAF6-AD41-4082-B212-8A1F9A2E8779}"/>
          </ac:cxnSpMkLst>
        </pc:cxnChg>
      </pc:sldChg>
      <pc:sldChg chg="addSp delSp modSp mod modClrScheme delDesignElem chgLayout">
        <pc:chgData name="Shabana Akhtar (2120355)" userId="S::2120355@student.uwtsd.ac.uk::eae4869f-699c-47b5-b7e9-a1e2f9f13411" providerId="AD" clId="Web-{CAA16F7C-F7A8-ACFC-A7DE-6149A5CE06CF}" dt="2022-07-15T16:47:10.605" v="837"/>
        <pc:sldMkLst>
          <pc:docMk/>
          <pc:sldMk cId="2234652751" sldId="274"/>
        </pc:sldMkLst>
        <pc:spChg chg="add del mod">
          <ac:chgData name="Shabana Akhtar (2120355)" userId="S::2120355@student.uwtsd.ac.uk::eae4869f-699c-47b5-b7e9-a1e2f9f13411" providerId="AD" clId="Web-{CAA16F7C-F7A8-ACFC-A7DE-6149A5CE06CF}" dt="2022-07-15T16:14:23.155" v="599"/>
          <ac:spMkLst>
            <pc:docMk/>
            <pc:sldMk cId="2234652751" sldId="274"/>
            <ac:spMk id="4" creationId="{AE7CF0A6-35B2-0C06-C3FD-EB3558BF9B02}"/>
          </ac:spMkLst>
        </pc:spChg>
        <pc:spChg chg="add del">
          <ac:chgData name="Shabana Akhtar (2120355)" userId="S::2120355@student.uwtsd.ac.uk::eae4869f-699c-47b5-b7e9-a1e2f9f13411" providerId="AD" clId="Web-{CAA16F7C-F7A8-ACFC-A7DE-6149A5CE06CF}" dt="2022-07-15T16:17:53.014" v="629"/>
          <ac:spMkLst>
            <pc:docMk/>
            <pc:sldMk cId="2234652751" sldId="274"/>
            <ac:spMk id="8" creationId="{69D184B2-2226-4E31-BCCB-444330767440}"/>
          </ac:spMkLst>
        </pc:spChg>
        <pc:spChg chg="add del">
          <ac:chgData name="Shabana Akhtar (2120355)" userId="S::2120355@student.uwtsd.ac.uk::eae4869f-699c-47b5-b7e9-a1e2f9f13411" providerId="AD" clId="Web-{CAA16F7C-F7A8-ACFC-A7DE-6149A5CE06CF}" dt="2022-07-15T16:17:53.014" v="629"/>
          <ac:spMkLst>
            <pc:docMk/>
            <pc:sldMk cId="2234652751" sldId="274"/>
            <ac:spMk id="10" creationId="{1AC4D4E3-486A-464A-8EC8-D44881097267}"/>
          </ac:spMkLst>
        </pc:spChg>
        <pc:spChg chg="add del">
          <ac:chgData name="Shabana Akhtar (2120355)" userId="S::2120355@student.uwtsd.ac.uk::eae4869f-699c-47b5-b7e9-a1e2f9f13411" providerId="AD" clId="Web-{CAA16F7C-F7A8-ACFC-A7DE-6149A5CE06CF}" dt="2022-07-15T16:17:53.014" v="629"/>
          <ac:spMkLst>
            <pc:docMk/>
            <pc:sldMk cId="2234652751" sldId="274"/>
            <ac:spMk id="12" creationId="{864DE13E-58EB-4475-B79C-0D4FC651239B}"/>
          </ac:spMkLst>
        </pc:spChg>
        <pc:spChg chg="add del">
          <ac:chgData name="Shabana Akhtar (2120355)" userId="S::2120355@student.uwtsd.ac.uk::eae4869f-699c-47b5-b7e9-a1e2f9f13411" providerId="AD" clId="Web-{CAA16F7C-F7A8-ACFC-A7DE-6149A5CE06CF}" dt="2022-07-15T16:17:52.983" v="628"/>
          <ac:spMkLst>
            <pc:docMk/>
            <pc:sldMk cId="2234652751" sldId="274"/>
            <ac:spMk id="17" creationId="{22F15A2D-2324-487D-A02A-BF46C5C580EB}"/>
          </ac:spMkLst>
        </pc:spChg>
        <pc:spChg chg="add del">
          <ac:chgData name="Shabana Akhtar (2120355)" userId="S::2120355@student.uwtsd.ac.uk::eae4869f-699c-47b5-b7e9-a1e2f9f13411" providerId="AD" clId="Web-{CAA16F7C-F7A8-ACFC-A7DE-6149A5CE06CF}" dt="2022-07-15T16:17:52.983" v="628"/>
          <ac:spMkLst>
            <pc:docMk/>
            <pc:sldMk cId="2234652751" sldId="274"/>
            <ac:spMk id="19" creationId="{2AEAFA59-923A-4F54-8B49-44C970BCC323}"/>
          </ac:spMkLst>
        </pc:spChg>
        <pc:spChg chg="add del">
          <ac:chgData name="Shabana Akhtar (2120355)" userId="S::2120355@student.uwtsd.ac.uk::eae4869f-699c-47b5-b7e9-a1e2f9f13411" providerId="AD" clId="Web-{CAA16F7C-F7A8-ACFC-A7DE-6149A5CE06CF}" dt="2022-07-15T16:17:52.983" v="628"/>
          <ac:spMkLst>
            <pc:docMk/>
            <pc:sldMk cId="2234652751" sldId="274"/>
            <ac:spMk id="21" creationId="{C37E9D4B-7BFA-4D10-B666-547BAC499469}"/>
          </ac:spMkLst>
        </pc:spChg>
        <pc:spChg chg="add del">
          <ac:chgData name="Shabana Akhtar (2120355)" userId="S::2120355@student.uwtsd.ac.uk::eae4869f-699c-47b5-b7e9-a1e2f9f13411" providerId="AD" clId="Web-{CAA16F7C-F7A8-ACFC-A7DE-6149A5CE06CF}" dt="2022-07-15T16:27:20.470" v="783"/>
          <ac:spMkLst>
            <pc:docMk/>
            <pc:sldMk cId="2234652751" sldId="274"/>
            <ac:spMk id="24" creationId="{22F15A2D-2324-487D-A02A-BF46C5C580EB}"/>
          </ac:spMkLst>
        </pc:spChg>
        <pc:spChg chg="add del">
          <ac:chgData name="Shabana Akhtar (2120355)" userId="S::2120355@student.uwtsd.ac.uk::eae4869f-699c-47b5-b7e9-a1e2f9f13411" providerId="AD" clId="Web-{CAA16F7C-F7A8-ACFC-A7DE-6149A5CE06CF}" dt="2022-07-15T16:27:20.470" v="783"/>
          <ac:spMkLst>
            <pc:docMk/>
            <pc:sldMk cId="2234652751" sldId="274"/>
            <ac:spMk id="26" creationId="{2AEAFA59-923A-4F54-8B49-44C970BCC323}"/>
          </ac:spMkLst>
        </pc:spChg>
        <pc:spChg chg="add del">
          <ac:chgData name="Shabana Akhtar (2120355)" userId="S::2120355@student.uwtsd.ac.uk::eae4869f-699c-47b5-b7e9-a1e2f9f13411" providerId="AD" clId="Web-{CAA16F7C-F7A8-ACFC-A7DE-6149A5CE06CF}" dt="2022-07-15T16:27:20.470" v="783"/>
          <ac:spMkLst>
            <pc:docMk/>
            <pc:sldMk cId="2234652751" sldId="274"/>
            <ac:spMk id="27" creationId="{C37E9D4B-7BFA-4D10-B666-547BAC499469}"/>
          </ac:spMkLst>
        </pc:spChg>
        <pc:spChg chg="add del">
          <ac:chgData name="Shabana Akhtar (2120355)" userId="S::2120355@student.uwtsd.ac.uk::eae4869f-699c-47b5-b7e9-a1e2f9f13411" providerId="AD" clId="Web-{CAA16F7C-F7A8-ACFC-A7DE-6149A5CE06CF}" dt="2022-07-15T16:27:55.691" v="784"/>
          <ac:spMkLst>
            <pc:docMk/>
            <pc:sldMk cId="2234652751" sldId="274"/>
            <ac:spMk id="29" creationId="{32BC26D8-82FB-445E-AA49-62A77D7C1EE0}"/>
          </ac:spMkLst>
        </pc:spChg>
        <pc:spChg chg="add del">
          <ac:chgData name="Shabana Akhtar (2120355)" userId="S::2120355@student.uwtsd.ac.uk::eae4869f-699c-47b5-b7e9-a1e2f9f13411" providerId="AD" clId="Web-{CAA16F7C-F7A8-ACFC-A7DE-6149A5CE06CF}" dt="2022-07-15T16:27:55.691" v="784"/>
          <ac:spMkLst>
            <pc:docMk/>
            <pc:sldMk cId="2234652751" sldId="274"/>
            <ac:spMk id="34" creationId="{CB44330D-EA18-4254-AA95-EB49948539B8}"/>
          </ac:spMkLst>
        </pc:spChg>
        <pc:spChg chg="add del">
          <ac:chgData name="Shabana Akhtar (2120355)" userId="S::2120355@student.uwtsd.ac.uk::eae4869f-699c-47b5-b7e9-a1e2f9f13411" providerId="AD" clId="Web-{CAA16F7C-F7A8-ACFC-A7DE-6149A5CE06CF}" dt="2022-07-15T16:30:04.121" v="788"/>
          <ac:spMkLst>
            <pc:docMk/>
            <pc:sldMk cId="2234652751" sldId="274"/>
            <ac:spMk id="36" creationId="{22F15A2D-2324-487D-A02A-BF46C5C580EB}"/>
          </ac:spMkLst>
        </pc:spChg>
        <pc:spChg chg="add del">
          <ac:chgData name="Shabana Akhtar (2120355)" userId="S::2120355@student.uwtsd.ac.uk::eae4869f-699c-47b5-b7e9-a1e2f9f13411" providerId="AD" clId="Web-{CAA16F7C-F7A8-ACFC-A7DE-6149A5CE06CF}" dt="2022-07-15T16:30:04.121" v="788"/>
          <ac:spMkLst>
            <pc:docMk/>
            <pc:sldMk cId="2234652751" sldId="274"/>
            <ac:spMk id="41" creationId="{2AEAFA59-923A-4F54-8B49-44C970BCC323}"/>
          </ac:spMkLst>
        </pc:spChg>
        <pc:spChg chg="add del">
          <ac:chgData name="Shabana Akhtar (2120355)" userId="S::2120355@student.uwtsd.ac.uk::eae4869f-699c-47b5-b7e9-a1e2f9f13411" providerId="AD" clId="Web-{CAA16F7C-F7A8-ACFC-A7DE-6149A5CE06CF}" dt="2022-07-15T16:30:04.121" v="788"/>
          <ac:spMkLst>
            <pc:docMk/>
            <pc:sldMk cId="2234652751" sldId="274"/>
            <ac:spMk id="43" creationId="{C37E9D4B-7BFA-4D10-B666-547BAC499469}"/>
          </ac:spMkLst>
        </pc:spChg>
        <pc:spChg chg="add del">
          <ac:chgData name="Shabana Akhtar (2120355)" userId="S::2120355@student.uwtsd.ac.uk::eae4869f-699c-47b5-b7e9-a1e2f9f13411" providerId="AD" clId="Web-{CAA16F7C-F7A8-ACFC-A7DE-6149A5CE06CF}" dt="2022-07-15T16:41:06.411" v="794"/>
          <ac:spMkLst>
            <pc:docMk/>
            <pc:sldMk cId="2234652751" sldId="274"/>
            <ac:spMk id="45" creationId="{32BC26D8-82FB-445E-AA49-62A77D7C1EE0}"/>
          </ac:spMkLst>
        </pc:spChg>
        <pc:spChg chg="add del">
          <ac:chgData name="Shabana Akhtar (2120355)" userId="S::2120355@student.uwtsd.ac.uk::eae4869f-699c-47b5-b7e9-a1e2f9f13411" providerId="AD" clId="Web-{CAA16F7C-F7A8-ACFC-A7DE-6149A5CE06CF}" dt="2022-07-15T16:41:06.411" v="794"/>
          <ac:spMkLst>
            <pc:docMk/>
            <pc:sldMk cId="2234652751" sldId="274"/>
            <ac:spMk id="47" creationId="{CB44330D-EA18-4254-AA95-EB49948539B8}"/>
          </ac:spMkLst>
        </pc:spChg>
        <pc:spChg chg="add del">
          <ac:chgData name="Shabana Akhtar (2120355)" userId="S::2120355@student.uwtsd.ac.uk::eae4869f-699c-47b5-b7e9-a1e2f9f13411" providerId="AD" clId="Web-{CAA16F7C-F7A8-ACFC-A7DE-6149A5CE06CF}" dt="2022-07-15T16:14:23.155" v="599"/>
          <ac:spMkLst>
            <pc:docMk/>
            <pc:sldMk cId="2234652751" sldId="274"/>
            <ac:spMk id="48" creationId="{47942995-B07F-4636-9A06-C6A104B260A8}"/>
          </ac:spMkLst>
        </pc:spChg>
        <pc:spChg chg="add del">
          <ac:chgData name="Shabana Akhtar (2120355)" userId="S::2120355@student.uwtsd.ac.uk::eae4869f-699c-47b5-b7e9-a1e2f9f13411" providerId="AD" clId="Web-{CAA16F7C-F7A8-ACFC-A7DE-6149A5CE06CF}" dt="2022-07-15T16:14:23.155" v="599"/>
          <ac:spMkLst>
            <pc:docMk/>
            <pc:sldMk cId="2234652751" sldId="274"/>
            <ac:spMk id="50" creationId="{B81933D1-5615-42C7-9C0B-4EB7105CCE2D}"/>
          </ac:spMkLst>
        </pc:spChg>
        <pc:spChg chg="add del">
          <ac:chgData name="Shabana Akhtar (2120355)" userId="S::2120355@student.uwtsd.ac.uk::eae4869f-699c-47b5-b7e9-a1e2f9f13411" providerId="AD" clId="Web-{CAA16F7C-F7A8-ACFC-A7DE-6149A5CE06CF}" dt="2022-07-15T16:14:23.155" v="599"/>
          <ac:spMkLst>
            <pc:docMk/>
            <pc:sldMk cId="2234652751" sldId="274"/>
            <ac:spMk id="51" creationId="{19C9EAEA-39D0-4B0E-A0EB-51E7B26740B1}"/>
          </ac:spMkLst>
        </pc:spChg>
        <pc:spChg chg="add del">
          <ac:chgData name="Shabana Akhtar (2120355)" userId="S::2120355@student.uwtsd.ac.uk::eae4869f-699c-47b5-b7e9-a1e2f9f13411" providerId="AD" clId="Web-{CAA16F7C-F7A8-ACFC-A7DE-6149A5CE06CF}" dt="2022-07-15T16:43:41.811" v="826"/>
          <ac:spMkLst>
            <pc:docMk/>
            <pc:sldMk cId="2234652751" sldId="274"/>
            <ac:spMk id="52" creationId="{32BC26D8-82FB-445E-AA49-62A77D7C1EE0}"/>
          </ac:spMkLst>
        </pc:spChg>
        <pc:spChg chg="add del">
          <ac:chgData name="Shabana Akhtar (2120355)" userId="S::2120355@student.uwtsd.ac.uk::eae4869f-699c-47b5-b7e9-a1e2f9f13411" providerId="AD" clId="Web-{CAA16F7C-F7A8-ACFC-A7DE-6149A5CE06CF}" dt="2022-07-15T16:43:41.811" v="826"/>
          <ac:spMkLst>
            <pc:docMk/>
            <pc:sldMk cId="2234652751" sldId="274"/>
            <ac:spMk id="54" creationId="{CB44330D-EA18-4254-AA95-EB49948539B8}"/>
          </ac:spMkLst>
        </pc:spChg>
        <pc:spChg chg="add del">
          <ac:chgData name="Shabana Akhtar (2120355)" userId="S::2120355@student.uwtsd.ac.uk::eae4869f-699c-47b5-b7e9-a1e2f9f13411" providerId="AD" clId="Web-{CAA16F7C-F7A8-ACFC-A7DE-6149A5CE06CF}" dt="2022-07-15T16:47:10.605" v="837"/>
          <ac:spMkLst>
            <pc:docMk/>
            <pc:sldMk cId="2234652751" sldId="274"/>
            <ac:spMk id="59" creationId="{32BC26D8-82FB-445E-AA49-62A77D7C1EE0}"/>
          </ac:spMkLst>
        </pc:spChg>
        <pc:spChg chg="add del">
          <ac:chgData name="Shabana Akhtar (2120355)" userId="S::2120355@student.uwtsd.ac.uk::eae4869f-699c-47b5-b7e9-a1e2f9f13411" providerId="AD" clId="Web-{CAA16F7C-F7A8-ACFC-A7DE-6149A5CE06CF}" dt="2022-07-15T16:47:10.605" v="837"/>
          <ac:spMkLst>
            <pc:docMk/>
            <pc:sldMk cId="2234652751" sldId="274"/>
            <ac:spMk id="61" creationId="{CB44330D-EA18-4254-AA95-EB49948539B8}"/>
          </ac:spMkLst>
        </pc:spChg>
        <pc:spChg chg="add">
          <ac:chgData name="Shabana Akhtar (2120355)" userId="S::2120355@student.uwtsd.ac.uk::eae4869f-699c-47b5-b7e9-a1e2f9f13411" providerId="AD" clId="Web-{CAA16F7C-F7A8-ACFC-A7DE-6149A5CE06CF}" dt="2022-07-15T16:47:10.605" v="837"/>
          <ac:spMkLst>
            <pc:docMk/>
            <pc:sldMk cId="2234652751" sldId="274"/>
            <ac:spMk id="66" creationId="{B9FF99BD-075F-4761-A995-6FC574BD25EA}"/>
          </ac:spMkLst>
        </pc:spChg>
        <pc:spChg chg="add">
          <ac:chgData name="Shabana Akhtar (2120355)" userId="S::2120355@student.uwtsd.ac.uk::eae4869f-699c-47b5-b7e9-a1e2f9f13411" providerId="AD" clId="Web-{CAA16F7C-F7A8-ACFC-A7DE-6149A5CE06CF}" dt="2022-07-15T16:47:10.605" v="837"/>
          <ac:spMkLst>
            <pc:docMk/>
            <pc:sldMk cId="2234652751" sldId="274"/>
            <ac:spMk id="68" creationId="{A7B21A54-9BA3-4EA9-B460-5A829ADD9051}"/>
          </ac:spMkLst>
        </pc:spChg>
        <pc:spChg chg="add">
          <ac:chgData name="Shabana Akhtar (2120355)" userId="S::2120355@student.uwtsd.ac.uk::eae4869f-699c-47b5-b7e9-a1e2f9f13411" providerId="AD" clId="Web-{CAA16F7C-F7A8-ACFC-A7DE-6149A5CE06CF}" dt="2022-07-15T16:47:10.605" v="837"/>
          <ac:spMkLst>
            <pc:docMk/>
            <pc:sldMk cId="2234652751" sldId="274"/>
            <ac:spMk id="70" creationId="{6FA8F714-B9D8-488A-8CCA-E9948FF913A9}"/>
          </ac:spMkLst>
        </pc:spChg>
        <pc:grpChg chg="add del">
          <ac:chgData name="Shabana Akhtar (2120355)" userId="S::2120355@student.uwtsd.ac.uk::eae4869f-699c-47b5-b7e9-a1e2f9f13411" providerId="AD" clId="Web-{CAA16F7C-F7A8-ACFC-A7DE-6149A5CE06CF}" dt="2022-07-15T16:14:23.155" v="599"/>
          <ac:grpSpMkLst>
            <pc:docMk/>
            <pc:sldMk cId="2234652751" sldId="274"/>
            <ac:grpSpMk id="49" creationId="{032D8612-31EB-44CF-A1D0-14FD4C705424}"/>
          </ac:grpSpMkLst>
        </pc:grpChg>
        <pc:graphicFrameChg chg="add del mod modGraphic">
          <ac:chgData name="Shabana Akhtar (2120355)" userId="S::2120355@student.uwtsd.ac.uk::eae4869f-699c-47b5-b7e9-a1e2f9f13411" providerId="AD" clId="Web-{CAA16F7C-F7A8-ACFC-A7DE-6149A5CE06CF}" dt="2022-07-15T16:47:10.605" v="837"/>
          <ac:graphicFrameMkLst>
            <pc:docMk/>
            <pc:sldMk cId="2234652751" sldId="274"/>
            <ac:graphicFrameMk id="3" creationId="{E21D9201-6870-A4CB-819D-9F9D818283B5}"/>
          </ac:graphicFrameMkLst>
        </pc:graphicFrameChg>
      </pc:sldChg>
      <pc:sldChg chg="addSp delSp modSp mod modClrScheme delDesignElem chgLayout">
        <pc:chgData name="Shabana Akhtar (2120355)" userId="S::2120355@student.uwtsd.ac.uk::eae4869f-699c-47b5-b7e9-a1e2f9f13411" providerId="AD" clId="Web-{CAA16F7C-F7A8-ACFC-A7DE-6149A5CE06CF}" dt="2022-07-15T16:46:10.632" v="834"/>
        <pc:sldMkLst>
          <pc:docMk/>
          <pc:sldMk cId="2917681360" sldId="275"/>
        </pc:sldMkLst>
        <pc:spChg chg="del mod">
          <ac:chgData name="Shabana Akhtar (2120355)" userId="S::2120355@student.uwtsd.ac.uk::eae4869f-699c-47b5-b7e9-a1e2f9f13411" providerId="AD" clId="Web-{CAA16F7C-F7A8-ACFC-A7DE-6149A5CE06CF}" dt="2022-07-15T16:28:17.708" v="785"/>
          <ac:spMkLst>
            <pc:docMk/>
            <pc:sldMk cId="2917681360" sldId="275"/>
            <ac:spMk id="2" creationId="{DC4AB6C3-571A-61BF-41D9-A07754F2080E}"/>
          </ac:spMkLst>
        </pc:spChg>
        <pc:spChg chg="add del">
          <ac:chgData name="Shabana Akhtar (2120355)" userId="S::2120355@student.uwtsd.ac.uk::eae4869f-699c-47b5-b7e9-a1e2f9f13411" providerId="AD" clId="Web-{CAA16F7C-F7A8-ACFC-A7DE-6149A5CE06CF}" dt="2022-07-15T16:29:45.729" v="787"/>
          <ac:spMkLst>
            <pc:docMk/>
            <pc:sldMk cId="2917681360" sldId="275"/>
            <ac:spMk id="7" creationId="{22F15A2D-2324-487D-A02A-BF46C5C580EB}"/>
          </ac:spMkLst>
        </pc:spChg>
        <pc:spChg chg="add del">
          <ac:chgData name="Shabana Akhtar (2120355)" userId="S::2120355@student.uwtsd.ac.uk::eae4869f-699c-47b5-b7e9-a1e2f9f13411" providerId="AD" clId="Web-{CAA16F7C-F7A8-ACFC-A7DE-6149A5CE06CF}" dt="2022-07-15T16:29:45.729" v="787"/>
          <ac:spMkLst>
            <pc:docMk/>
            <pc:sldMk cId="2917681360" sldId="275"/>
            <ac:spMk id="8" creationId="{2AEAFA59-923A-4F54-8B49-44C970BCC323}"/>
          </ac:spMkLst>
        </pc:spChg>
        <pc:spChg chg="add del">
          <ac:chgData name="Shabana Akhtar (2120355)" userId="S::2120355@student.uwtsd.ac.uk::eae4869f-699c-47b5-b7e9-a1e2f9f13411" providerId="AD" clId="Web-{CAA16F7C-F7A8-ACFC-A7DE-6149A5CE06CF}" dt="2022-07-15T16:29:45.729" v="787"/>
          <ac:spMkLst>
            <pc:docMk/>
            <pc:sldMk cId="2917681360" sldId="275"/>
            <ac:spMk id="14" creationId="{C37E9D4B-7BFA-4D10-B666-547BAC499469}"/>
          </ac:spMkLst>
        </pc:spChg>
        <pc:spChg chg="add del">
          <ac:chgData name="Shabana Akhtar (2120355)" userId="S::2120355@student.uwtsd.ac.uk::eae4869f-699c-47b5-b7e9-a1e2f9f13411" providerId="AD" clId="Web-{CAA16F7C-F7A8-ACFC-A7DE-6149A5CE06CF}" dt="2022-07-15T16:30:59.952" v="793"/>
          <ac:spMkLst>
            <pc:docMk/>
            <pc:sldMk cId="2917681360" sldId="275"/>
            <ac:spMk id="16" creationId="{22F15A2D-2324-487D-A02A-BF46C5C580EB}"/>
          </ac:spMkLst>
        </pc:spChg>
        <pc:spChg chg="add del">
          <ac:chgData name="Shabana Akhtar (2120355)" userId="S::2120355@student.uwtsd.ac.uk::eae4869f-699c-47b5-b7e9-a1e2f9f13411" providerId="AD" clId="Web-{CAA16F7C-F7A8-ACFC-A7DE-6149A5CE06CF}" dt="2022-07-15T16:30:59.952" v="793"/>
          <ac:spMkLst>
            <pc:docMk/>
            <pc:sldMk cId="2917681360" sldId="275"/>
            <ac:spMk id="21" creationId="{2AEAFA59-923A-4F54-8B49-44C970BCC323}"/>
          </ac:spMkLst>
        </pc:spChg>
        <pc:spChg chg="add del">
          <ac:chgData name="Shabana Akhtar (2120355)" userId="S::2120355@student.uwtsd.ac.uk::eae4869f-699c-47b5-b7e9-a1e2f9f13411" providerId="AD" clId="Web-{CAA16F7C-F7A8-ACFC-A7DE-6149A5CE06CF}" dt="2022-07-15T16:30:59.952" v="793"/>
          <ac:spMkLst>
            <pc:docMk/>
            <pc:sldMk cId="2917681360" sldId="275"/>
            <ac:spMk id="23" creationId="{C37E9D4B-7BFA-4D10-B666-547BAC499469}"/>
          </ac:spMkLst>
        </pc:spChg>
        <pc:spChg chg="del">
          <ac:chgData name="Shabana Akhtar (2120355)" userId="S::2120355@student.uwtsd.ac.uk::eae4869f-699c-47b5-b7e9-a1e2f9f13411" providerId="AD" clId="Web-{CAA16F7C-F7A8-ACFC-A7DE-6149A5CE06CF}" dt="2022-07-15T16:28:17.708" v="785"/>
          <ac:spMkLst>
            <pc:docMk/>
            <pc:sldMk cId="2917681360" sldId="275"/>
            <ac:spMk id="24" creationId="{47942995-B07F-4636-9A06-C6A104B260A8}"/>
          </ac:spMkLst>
        </pc:spChg>
        <pc:spChg chg="add del">
          <ac:chgData name="Shabana Akhtar (2120355)" userId="S::2120355@student.uwtsd.ac.uk::eae4869f-699c-47b5-b7e9-a1e2f9f13411" providerId="AD" clId="Web-{CAA16F7C-F7A8-ACFC-A7DE-6149A5CE06CF}" dt="2022-07-15T16:44:40.549" v="828"/>
          <ac:spMkLst>
            <pc:docMk/>
            <pc:sldMk cId="2917681360" sldId="275"/>
            <ac:spMk id="28" creationId="{32BC26D8-82FB-445E-AA49-62A77D7C1EE0}"/>
          </ac:spMkLst>
        </pc:spChg>
        <pc:spChg chg="add del">
          <ac:chgData name="Shabana Akhtar (2120355)" userId="S::2120355@student.uwtsd.ac.uk::eae4869f-699c-47b5-b7e9-a1e2f9f13411" providerId="AD" clId="Web-{CAA16F7C-F7A8-ACFC-A7DE-6149A5CE06CF}" dt="2022-07-15T16:44:40.549" v="828"/>
          <ac:spMkLst>
            <pc:docMk/>
            <pc:sldMk cId="2917681360" sldId="275"/>
            <ac:spMk id="30" creationId="{CB44330D-EA18-4254-AA95-EB49948539B8}"/>
          </ac:spMkLst>
        </pc:spChg>
        <pc:spChg chg="del">
          <ac:chgData name="Shabana Akhtar (2120355)" userId="S::2120355@student.uwtsd.ac.uk::eae4869f-699c-47b5-b7e9-a1e2f9f13411" providerId="AD" clId="Web-{CAA16F7C-F7A8-ACFC-A7DE-6149A5CE06CF}" dt="2022-07-15T16:28:17.708" v="785"/>
          <ac:spMkLst>
            <pc:docMk/>
            <pc:sldMk cId="2917681360" sldId="275"/>
            <ac:spMk id="31" creationId="{B81933D1-5615-42C7-9C0B-4EB7105CCE2D}"/>
          </ac:spMkLst>
        </pc:spChg>
        <pc:spChg chg="del">
          <ac:chgData name="Shabana Akhtar (2120355)" userId="S::2120355@student.uwtsd.ac.uk::eae4869f-699c-47b5-b7e9-a1e2f9f13411" providerId="AD" clId="Web-{CAA16F7C-F7A8-ACFC-A7DE-6149A5CE06CF}" dt="2022-07-15T16:28:17.708" v="785"/>
          <ac:spMkLst>
            <pc:docMk/>
            <pc:sldMk cId="2917681360" sldId="275"/>
            <ac:spMk id="33" creationId="{19C9EAEA-39D0-4B0E-A0EB-51E7B26740B1}"/>
          </ac:spMkLst>
        </pc:spChg>
        <pc:spChg chg="add del">
          <ac:chgData name="Shabana Akhtar (2120355)" userId="S::2120355@student.uwtsd.ac.uk::eae4869f-699c-47b5-b7e9-a1e2f9f13411" providerId="AD" clId="Web-{CAA16F7C-F7A8-ACFC-A7DE-6149A5CE06CF}" dt="2022-07-15T16:46:10.632" v="834"/>
          <ac:spMkLst>
            <pc:docMk/>
            <pc:sldMk cId="2917681360" sldId="275"/>
            <ac:spMk id="35" creationId="{32BC26D8-82FB-445E-AA49-62A77D7C1EE0}"/>
          </ac:spMkLst>
        </pc:spChg>
        <pc:spChg chg="add del">
          <ac:chgData name="Shabana Akhtar (2120355)" userId="S::2120355@student.uwtsd.ac.uk::eae4869f-699c-47b5-b7e9-a1e2f9f13411" providerId="AD" clId="Web-{CAA16F7C-F7A8-ACFC-A7DE-6149A5CE06CF}" dt="2022-07-15T16:46:10.632" v="834"/>
          <ac:spMkLst>
            <pc:docMk/>
            <pc:sldMk cId="2917681360" sldId="275"/>
            <ac:spMk id="37" creationId="{CB44330D-EA18-4254-AA95-EB49948539B8}"/>
          </ac:spMkLst>
        </pc:spChg>
        <pc:spChg chg="add del">
          <ac:chgData name="Shabana Akhtar (2120355)" userId="S::2120355@student.uwtsd.ac.uk::eae4869f-699c-47b5-b7e9-a1e2f9f13411" providerId="AD" clId="Web-{CAA16F7C-F7A8-ACFC-A7DE-6149A5CE06CF}" dt="2022-07-15T16:45:57.709" v="831"/>
          <ac:spMkLst>
            <pc:docMk/>
            <pc:sldMk cId="2917681360" sldId="275"/>
            <ac:spMk id="42" creationId="{B9FF99BD-075F-4761-A995-6FC574BD25EA}"/>
          </ac:spMkLst>
        </pc:spChg>
        <pc:spChg chg="add del">
          <ac:chgData name="Shabana Akhtar (2120355)" userId="S::2120355@student.uwtsd.ac.uk::eae4869f-699c-47b5-b7e9-a1e2f9f13411" providerId="AD" clId="Web-{CAA16F7C-F7A8-ACFC-A7DE-6149A5CE06CF}" dt="2022-07-15T16:45:57.709" v="831"/>
          <ac:spMkLst>
            <pc:docMk/>
            <pc:sldMk cId="2917681360" sldId="275"/>
            <ac:spMk id="44" creationId="{A7B21A54-9BA3-4EA9-B460-5A829ADD9051}"/>
          </ac:spMkLst>
        </pc:spChg>
        <pc:spChg chg="add del">
          <ac:chgData name="Shabana Akhtar (2120355)" userId="S::2120355@student.uwtsd.ac.uk::eae4869f-699c-47b5-b7e9-a1e2f9f13411" providerId="AD" clId="Web-{CAA16F7C-F7A8-ACFC-A7DE-6149A5CE06CF}" dt="2022-07-15T16:45:57.709" v="831"/>
          <ac:spMkLst>
            <pc:docMk/>
            <pc:sldMk cId="2917681360" sldId="275"/>
            <ac:spMk id="46" creationId="{6FA8F714-B9D8-488A-8CCA-E9948FF913A9}"/>
          </ac:spMkLst>
        </pc:spChg>
        <pc:spChg chg="add del">
          <ac:chgData name="Shabana Akhtar (2120355)" userId="S::2120355@student.uwtsd.ac.uk::eae4869f-699c-47b5-b7e9-a1e2f9f13411" providerId="AD" clId="Web-{CAA16F7C-F7A8-ACFC-A7DE-6149A5CE06CF}" dt="2022-07-15T16:46:10.632" v="833"/>
          <ac:spMkLst>
            <pc:docMk/>
            <pc:sldMk cId="2917681360" sldId="275"/>
            <ac:spMk id="48" creationId="{2E80C965-DB6D-4F81-9E9E-B027384D0BD6}"/>
          </ac:spMkLst>
        </pc:spChg>
        <pc:spChg chg="add del">
          <ac:chgData name="Shabana Akhtar (2120355)" userId="S::2120355@student.uwtsd.ac.uk::eae4869f-699c-47b5-b7e9-a1e2f9f13411" providerId="AD" clId="Web-{CAA16F7C-F7A8-ACFC-A7DE-6149A5CE06CF}" dt="2022-07-15T16:46:10.632" v="833"/>
          <ac:spMkLst>
            <pc:docMk/>
            <pc:sldMk cId="2917681360" sldId="275"/>
            <ac:spMk id="49" creationId="{86FF76B9-219D-4469-AF87-0236D29032F1}"/>
          </ac:spMkLst>
        </pc:spChg>
        <pc:spChg chg="add del">
          <ac:chgData name="Shabana Akhtar (2120355)" userId="S::2120355@student.uwtsd.ac.uk::eae4869f-699c-47b5-b7e9-a1e2f9f13411" providerId="AD" clId="Web-{CAA16F7C-F7A8-ACFC-A7DE-6149A5CE06CF}" dt="2022-07-15T16:46:10.632" v="833"/>
          <ac:spMkLst>
            <pc:docMk/>
            <pc:sldMk cId="2917681360" sldId="275"/>
            <ac:spMk id="50" creationId="{633C5E46-DAC5-4661-9C87-22B08E2A512F}"/>
          </ac:spMkLst>
        </pc:spChg>
        <pc:spChg chg="add">
          <ac:chgData name="Shabana Akhtar (2120355)" userId="S::2120355@student.uwtsd.ac.uk::eae4869f-699c-47b5-b7e9-a1e2f9f13411" providerId="AD" clId="Web-{CAA16F7C-F7A8-ACFC-A7DE-6149A5CE06CF}" dt="2022-07-15T16:46:10.632" v="834"/>
          <ac:spMkLst>
            <pc:docMk/>
            <pc:sldMk cId="2917681360" sldId="275"/>
            <ac:spMk id="54" creationId="{32BC26D8-82FB-445E-AA49-62A77D7C1EE0}"/>
          </ac:spMkLst>
        </pc:spChg>
        <pc:spChg chg="add">
          <ac:chgData name="Shabana Akhtar (2120355)" userId="S::2120355@student.uwtsd.ac.uk::eae4869f-699c-47b5-b7e9-a1e2f9f13411" providerId="AD" clId="Web-{CAA16F7C-F7A8-ACFC-A7DE-6149A5CE06CF}" dt="2022-07-15T16:46:10.632" v="834"/>
          <ac:spMkLst>
            <pc:docMk/>
            <pc:sldMk cId="2917681360" sldId="275"/>
            <ac:spMk id="55" creationId="{CB44330D-EA18-4254-AA95-EB49948539B8}"/>
          </ac:spMkLst>
        </pc:spChg>
        <pc:grpChg chg="del">
          <ac:chgData name="Shabana Akhtar (2120355)" userId="S::2120355@student.uwtsd.ac.uk::eae4869f-699c-47b5-b7e9-a1e2f9f13411" providerId="AD" clId="Web-{CAA16F7C-F7A8-ACFC-A7DE-6149A5CE06CF}" dt="2022-07-15T16:28:17.708" v="785"/>
          <ac:grpSpMkLst>
            <pc:docMk/>
            <pc:sldMk cId="2917681360" sldId="275"/>
            <ac:grpSpMk id="26" creationId="{032D8612-31EB-44CF-A1D0-14FD4C705424}"/>
          </ac:grpSpMkLst>
        </pc:grpChg>
        <pc:grpChg chg="add del">
          <ac:chgData name="Shabana Akhtar (2120355)" userId="S::2120355@student.uwtsd.ac.uk::eae4869f-699c-47b5-b7e9-a1e2f9f13411" providerId="AD" clId="Web-{CAA16F7C-F7A8-ACFC-A7DE-6149A5CE06CF}" dt="2022-07-15T16:46:10.632" v="833"/>
          <ac:grpSpMkLst>
            <pc:docMk/>
            <pc:sldMk cId="2917681360" sldId="275"/>
            <ac:grpSpMk id="51" creationId="{DB88BD78-87E1-424D-B479-C37D8E41B12E}"/>
          </ac:grpSpMkLst>
        </pc:grpChg>
        <pc:graphicFrameChg chg="mod modGraphic">
          <ac:chgData name="Shabana Akhtar (2120355)" userId="S::2120355@student.uwtsd.ac.uk::eae4869f-699c-47b5-b7e9-a1e2f9f13411" providerId="AD" clId="Web-{CAA16F7C-F7A8-ACFC-A7DE-6149A5CE06CF}" dt="2022-07-15T16:46:10.632" v="834"/>
          <ac:graphicFrameMkLst>
            <pc:docMk/>
            <pc:sldMk cId="2917681360" sldId="275"/>
            <ac:graphicFrameMk id="5" creationId="{B96E7173-3C07-6A14-A9F5-9B7C2424A88E}"/>
          </ac:graphicFrameMkLst>
        </pc:graphicFrameChg>
      </pc:sldChg>
      <pc:sldChg chg="del">
        <pc:chgData name="Shabana Akhtar (2120355)" userId="S::2120355@student.uwtsd.ac.uk::eae4869f-699c-47b5-b7e9-a1e2f9f13411" providerId="AD" clId="Web-{CAA16F7C-F7A8-ACFC-A7DE-6149A5CE06CF}" dt="2022-07-15T15:40:16.738" v="511"/>
        <pc:sldMkLst>
          <pc:docMk/>
          <pc:sldMk cId="452788277" sldId="280"/>
        </pc:sldMkLst>
      </pc:sldChg>
      <pc:sldChg chg="addSp delSp modSp mod setBg modClrScheme delDesignElem chgLayout modNotes">
        <pc:chgData name="Shabana Akhtar (2120355)" userId="S::2120355@student.uwtsd.ac.uk::eae4869f-699c-47b5-b7e9-a1e2f9f13411" providerId="AD" clId="Web-{CAA16F7C-F7A8-ACFC-A7DE-6149A5CE06CF}" dt="2022-07-15T15:51:12.825" v="552"/>
        <pc:sldMkLst>
          <pc:docMk/>
          <pc:sldMk cId="3016117021" sldId="281"/>
        </pc:sldMkLst>
        <pc:spChg chg="mod ord">
          <ac:chgData name="Shabana Akhtar (2120355)" userId="S::2120355@student.uwtsd.ac.uk::eae4869f-699c-47b5-b7e9-a1e2f9f13411" providerId="AD" clId="Web-{CAA16F7C-F7A8-ACFC-A7DE-6149A5CE06CF}" dt="2022-07-15T15:51:12.825" v="552"/>
          <ac:spMkLst>
            <pc:docMk/>
            <pc:sldMk cId="3016117021" sldId="281"/>
            <ac:spMk id="2" creationId="{6D261F51-F0AF-6467-2291-7844538E579C}"/>
          </ac:spMkLst>
        </pc:spChg>
        <pc:spChg chg="add del mod ord">
          <ac:chgData name="Shabana Akhtar (2120355)" userId="S::2120355@student.uwtsd.ac.uk::eae4869f-699c-47b5-b7e9-a1e2f9f13411" providerId="AD" clId="Web-{CAA16F7C-F7A8-ACFC-A7DE-6149A5CE06CF}" dt="2022-07-15T15:50:53.277" v="550"/>
          <ac:spMkLst>
            <pc:docMk/>
            <pc:sldMk cId="3016117021" sldId="281"/>
            <ac:spMk id="3" creationId="{156AF8AD-F4E3-5020-1392-F4405D14B18E}"/>
          </ac:spMkLst>
        </pc:spChg>
        <pc:spChg chg="add del">
          <ac:chgData name="Shabana Akhtar (2120355)" userId="S::2120355@student.uwtsd.ac.uk::eae4869f-699c-47b5-b7e9-a1e2f9f13411" providerId="AD" clId="Web-{CAA16F7C-F7A8-ACFC-A7DE-6149A5CE06CF}" dt="2022-07-15T15:45:12.522" v="529"/>
          <ac:spMkLst>
            <pc:docMk/>
            <pc:sldMk cId="3016117021" sldId="281"/>
            <ac:spMk id="5" creationId="{A3363022-C969-41E9-8EB2-E4C94908C1FA}"/>
          </ac:spMkLst>
        </pc:spChg>
        <pc:spChg chg="add del">
          <ac:chgData name="Shabana Akhtar (2120355)" userId="S::2120355@student.uwtsd.ac.uk::eae4869f-699c-47b5-b7e9-a1e2f9f13411" providerId="AD" clId="Web-{CAA16F7C-F7A8-ACFC-A7DE-6149A5CE06CF}" dt="2022-07-15T15:45:12.522" v="529"/>
          <ac:spMkLst>
            <pc:docMk/>
            <pc:sldMk cId="3016117021" sldId="281"/>
            <ac:spMk id="6" creationId="{8D1AD6B3-BE88-4CEB-BA17-790657CC4729}"/>
          </ac:spMkLst>
        </pc:spChg>
        <pc:spChg chg="add del">
          <ac:chgData name="Shabana Akhtar (2120355)" userId="S::2120355@student.uwtsd.ac.uk::eae4869f-699c-47b5-b7e9-a1e2f9f13411" providerId="AD" clId="Web-{CAA16F7C-F7A8-ACFC-A7DE-6149A5CE06CF}" dt="2022-07-15T15:41:27.133" v="513"/>
          <ac:spMkLst>
            <pc:docMk/>
            <pc:sldMk cId="3016117021" sldId="281"/>
            <ac:spMk id="8" creationId="{1BB867FF-FC45-48F7-8104-F89BE54909F1}"/>
          </ac:spMkLst>
        </pc:spChg>
        <pc:spChg chg="add del">
          <ac:chgData name="Shabana Akhtar (2120355)" userId="S::2120355@student.uwtsd.ac.uk::eae4869f-699c-47b5-b7e9-a1e2f9f13411" providerId="AD" clId="Web-{CAA16F7C-F7A8-ACFC-A7DE-6149A5CE06CF}" dt="2022-07-15T15:41:27.133" v="513"/>
          <ac:spMkLst>
            <pc:docMk/>
            <pc:sldMk cId="3016117021" sldId="281"/>
            <ac:spMk id="10" creationId="{8BB56887-D0D5-4F0C-9E19-7247EB83C8B7}"/>
          </ac:spMkLst>
        </pc:spChg>
        <pc:spChg chg="add del">
          <ac:chgData name="Shabana Akhtar (2120355)" userId="S::2120355@student.uwtsd.ac.uk::eae4869f-699c-47b5-b7e9-a1e2f9f13411" providerId="AD" clId="Web-{CAA16F7C-F7A8-ACFC-A7DE-6149A5CE06CF}" dt="2022-07-15T15:51:12.825" v="552"/>
          <ac:spMkLst>
            <pc:docMk/>
            <pc:sldMk cId="3016117021" sldId="281"/>
            <ac:spMk id="11" creationId="{B819A166-7571-4003-A6B8-B62034C3ED30}"/>
          </ac:spMkLst>
        </pc:spChg>
        <pc:spChg chg="add del">
          <ac:chgData name="Shabana Akhtar (2120355)" userId="S::2120355@student.uwtsd.ac.uk::eae4869f-699c-47b5-b7e9-a1e2f9f13411" providerId="AD" clId="Web-{CAA16F7C-F7A8-ACFC-A7DE-6149A5CE06CF}" dt="2022-07-15T15:41:27.133" v="513"/>
          <ac:spMkLst>
            <pc:docMk/>
            <pc:sldMk cId="3016117021" sldId="281"/>
            <ac:spMk id="12" creationId="{081E4A58-353D-44AE-B2FC-2A74E2E400F7}"/>
          </ac:spMkLst>
        </pc:spChg>
        <pc:spChg chg="add del">
          <ac:chgData name="Shabana Akhtar (2120355)" userId="S::2120355@student.uwtsd.ac.uk::eae4869f-699c-47b5-b7e9-a1e2f9f13411" providerId="AD" clId="Web-{CAA16F7C-F7A8-ACFC-A7DE-6149A5CE06CF}" dt="2022-07-15T15:42:42.216" v="521"/>
          <ac:spMkLst>
            <pc:docMk/>
            <pc:sldMk cId="3016117021" sldId="281"/>
            <ac:spMk id="15" creationId="{081EA652-8C6A-4E69-BEB9-170809474553}"/>
          </ac:spMkLst>
        </pc:spChg>
        <pc:spChg chg="add del">
          <ac:chgData name="Shabana Akhtar (2120355)" userId="S::2120355@student.uwtsd.ac.uk::eae4869f-699c-47b5-b7e9-a1e2f9f13411" providerId="AD" clId="Web-{CAA16F7C-F7A8-ACFC-A7DE-6149A5CE06CF}" dt="2022-07-15T15:42:42.216" v="521"/>
          <ac:spMkLst>
            <pc:docMk/>
            <pc:sldMk cId="3016117021" sldId="281"/>
            <ac:spMk id="16" creationId="{5298780A-33B9-4EA2-8F67-DE68AD62841B}"/>
          </ac:spMkLst>
        </pc:spChg>
        <pc:spChg chg="add del">
          <ac:chgData name="Shabana Akhtar (2120355)" userId="S::2120355@student.uwtsd.ac.uk::eae4869f-699c-47b5-b7e9-a1e2f9f13411" providerId="AD" clId="Web-{CAA16F7C-F7A8-ACFC-A7DE-6149A5CE06CF}" dt="2022-07-15T15:42:42.216" v="521"/>
          <ac:spMkLst>
            <pc:docMk/>
            <pc:sldMk cId="3016117021" sldId="281"/>
            <ac:spMk id="17" creationId="{7F488E8B-4E1E-4402-8935-D4E6C02615C7}"/>
          </ac:spMkLst>
        </pc:spChg>
        <pc:spChg chg="add mod">
          <ac:chgData name="Shabana Akhtar (2120355)" userId="S::2120355@student.uwtsd.ac.uk::eae4869f-699c-47b5-b7e9-a1e2f9f13411" providerId="AD" clId="Web-{CAA16F7C-F7A8-ACFC-A7DE-6149A5CE06CF}" dt="2022-07-15T15:51:12.825" v="552"/>
          <ac:spMkLst>
            <pc:docMk/>
            <pc:sldMk cId="3016117021" sldId="281"/>
            <ac:spMk id="22" creationId="{F92F95F5-F5D0-6CC2-0CF0-AF015FD3F546}"/>
          </ac:spMkLst>
        </pc:spChg>
        <pc:spChg chg="add">
          <ac:chgData name="Shabana Akhtar (2120355)" userId="S::2120355@student.uwtsd.ac.uk::eae4869f-699c-47b5-b7e9-a1e2f9f13411" providerId="AD" clId="Web-{CAA16F7C-F7A8-ACFC-A7DE-6149A5CE06CF}" dt="2022-07-15T15:51:12.825" v="552"/>
          <ac:spMkLst>
            <pc:docMk/>
            <pc:sldMk cId="3016117021" sldId="281"/>
            <ac:spMk id="27" creationId="{45D37F4E-DDB4-456B-97E0-9937730A039F}"/>
          </ac:spMkLst>
        </pc:spChg>
        <pc:spChg chg="add">
          <ac:chgData name="Shabana Akhtar (2120355)" userId="S::2120355@student.uwtsd.ac.uk::eae4869f-699c-47b5-b7e9-a1e2f9f13411" providerId="AD" clId="Web-{CAA16F7C-F7A8-ACFC-A7DE-6149A5CE06CF}" dt="2022-07-15T15:51:12.825" v="552"/>
          <ac:spMkLst>
            <pc:docMk/>
            <pc:sldMk cId="3016117021" sldId="281"/>
            <ac:spMk id="29" creationId="{B2DD41CD-8F47-4F56-AD12-4E2FF7696987}"/>
          </ac:spMkLst>
        </pc:spChg>
        <pc:grpChg chg="add del">
          <ac:chgData name="Shabana Akhtar (2120355)" userId="S::2120355@student.uwtsd.ac.uk::eae4869f-699c-47b5-b7e9-a1e2f9f13411" providerId="AD" clId="Web-{CAA16F7C-F7A8-ACFC-A7DE-6149A5CE06CF}" dt="2022-07-15T15:45:12.522" v="529"/>
          <ac:grpSpMkLst>
            <pc:docMk/>
            <pc:sldMk cId="3016117021" sldId="281"/>
            <ac:grpSpMk id="9" creationId="{89D1390B-7E13-4B4F-9CB2-391063412E54}"/>
          </ac:grpSpMkLst>
        </pc:grpChg>
        <pc:graphicFrameChg chg="add mod ord modGraphic">
          <ac:chgData name="Shabana Akhtar (2120355)" userId="S::2120355@student.uwtsd.ac.uk::eae4869f-699c-47b5-b7e9-a1e2f9f13411" providerId="AD" clId="Web-{CAA16F7C-F7A8-ACFC-A7DE-6149A5CE06CF}" dt="2022-07-15T15:51:12.825" v="552"/>
          <ac:graphicFrameMkLst>
            <pc:docMk/>
            <pc:sldMk cId="3016117021" sldId="281"/>
            <ac:graphicFrameMk id="13" creationId="{9A64CF72-C503-C514-BEDD-F1D18CDFB065}"/>
          </ac:graphicFrameMkLst>
        </pc:graphicFrameChg>
        <pc:picChg chg="add del">
          <ac:chgData name="Shabana Akhtar (2120355)" userId="S::2120355@student.uwtsd.ac.uk::eae4869f-699c-47b5-b7e9-a1e2f9f13411" providerId="AD" clId="Web-{CAA16F7C-F7A8-ACFC-A7DE-6149A5CE06CF}" dt="2022-07-15T15:45:12.522" v="529"/>
          <ac:picMkLst>
            <pc:docMk/>
            <pc:sldMk cId="3016117021" sldId="281"/>
            <ac:picMk id="7" creationId="{843F1196-07CB-79F4-C0E6-2EA5E7FF8AE1}"/>
          </ac:picMkLst>
        </pc:picChg>
        <pc:cxnChg chg="add del">
          <ac:chgData name="Shabana Akhtar (2120355)" userId="S::2120355@student.uwtsd.ac.uk::eae4869f-699c-47b5-b7e9-a1e2f9f13411" providerId="AD" clId="Web-{CAA16F7C-F7A8-ACFC-A7DE-6149A5CE06CF}" dt="2022-07-15T15:42:42.216" v="521"/>
          <ac:cxnSpMkLst>
            <pc:docMk/>
            <pc:sldMk cId="3016117021" sldId="281"/>
            <ac:cxnSpMk id="14" creationId="{23AAC9B5-8015-485C-ACF9-A750390E9A56}"/>
          </ac:cxnSpMkLst>
        </pc:cxnChg>
      </pc:sldChg>
      <pc:sldChg chg="addSp delSp modSp new mod ord setBg modClrScheme addAnim chgLayout">
        <pc:chgData name="Shabana Akhtar (2120355)" userId="S::2120355@student.uwtsd.ac.uk::eae4869f-699c-47b5-b7e9-a1e2f9f13411" providerId="AD" clId="Web-{CAA16F7C-F7A8-ACFC-A7DE-6149A5CE06CF}" dt="2022-07-15T15:49:39.632" v="547"/>
        <pc:sldMkLst>
          <pc:docMk/>
          <pc:sldMk cId="1186651431" sldId="282"/>
        </pc:sldMkLst>
        <pc:spChg chg="del">
          <ac:chgData name="Shabana Akhtar (2120355)" userId="S::2120355@student.uwtsd.ac.uk::eae4869f-699c-47b5-b7e9-a1e2f9f13411" providerId="AD" clId="Web-{CAA16F7C-F7A8-ACFC-A7DE-6149A5CE06CF}" dt="2022-07-15T15:45:34.648" v="532"/>
          <ac:spMkLst>
            <pc:docMk/>
            <pc:sldMk cId="1186651431" sldId="282"/>
            <ac:spMk id="2" creationId="{0ACE5A04-D1F6-8712-4DEF-E3520CAFC9A8}"/>
          </ac:spMkLst>
        </pc:spChg>
        <pc:spChg chg="del">
          <ac:chgData name="Shabana Akhtar (2120355)" userId="S::2120355@student.uwtsd.ac.uk::eae4869f-699c-47b5-b7e9-a1e2f9f13411" providerId="AD" clId="Web-{CAA16F7C-F7A8-ACFC-A7DE-6149A5CE06CF}" dt="2022-07-15T15:45:34.648" v="532"/>
          <ac:spMkLst>
            <pc:docMk/>
            <pc:sldMk cId="1186651431" sldId="282"/>
            <ac:spMk id="3" creationId="{4E744462-7E14-1888-95F4-BEE5F3B66553}"/>
          </ac:spMkLst>
        </pc:spChg>
        <pc:spChg chg="add mod ord">
          <ac:chgData name="Shabana Akhtar (2120355)" userId="S::2120355@student.uwtsd.ac.uk::eae4869f-699c-47b5-b7e9-a1e2f9f13411" providerId="AD" clId="Web-{CAA16F7C-F7A8-ACFC-A7DE-6149A5CE06CF}" dt="2022-07-15T15:47:21.014" v="539"/>
          <ac:spMkLst>
            <pc:docMk/>
            <pc:sldMk cId="1186651431" sldId="282"/>
            <ac:spMk id="4" creationId="{CABF21C6-5845-AC64-3C4F-8AAB2F6B8BA8}"/>
          </ac:spMkLst>
        </pc:spChg>
        <pc:spChg chg="add mod ord">
          <ac:chgData name="Shabana Akhtar (2120355)" userId="S::2120355@student.uwtsd.ac.uk::eae4869f-699c-47b5-b7e9-a1e2f9f13411" providerId="AD" clId="Web-{CAA16F7C-F7A8-ACFC-A7DE-6149A5CE06CF}" dt="2022-07-15T15:49:21.162" v="546" actId="20577"/>
          <ac:spMkLst>
            <pc:docMk/>
            <pc:sldMk cId="1186651431" sldId="282"/>
            <ac:spMk id="5" creationId="{07DF5FBB-4D45-8690-A403-224442BBF222}"/>
          </ac:spMkLst>
        </pc:spChg>
        <pc:spChg chg="add">
          <ac:chgData name="Shabana Akhtar (2120355)" userId="S::2120355@student.uwtsd.ac.uk::eae4869f-699c-47b5-b7e9-a1e2f9f13411" providerId="AD" clId="Web-{CAA16F7C-F7A8-ACFC-A7DE-6149A5CE06CF}" dt="2022-07-15T15:47:21.014" v="539"/>
          <ac:spMkLst>
            <pc:docMk/>
            <pc:sldMk cId="1186651431" sldId="282"/>
            <ac:spMk id="12" creationId="{A3363022-C969-41E9-8EB2-E4C94908C1FA}"/>
          </ac:spMkLst>
        </pc:spChg>
        <pc:spChg chg="add">
          <ac:chgData name="Shabana Akhtar (2120355)" userId="S::2120355@student.uwtsd.ac.uk::eae4869f-699c-47b5-b7e9-a1e2f9f13411" providerId="AD" clId="Web-{CAA16F7C-F7A8-ACFC-A7DE-6149A5CE06CF}" dt="2022-07-15T15:47:21.014" v="539"/>
          <ac:spMkLst>
            <pc:docMk/>
            <pc:sldMk cId="1186651431" sldId="282"/>
            <ac:spMk id="14" creationId="{8D1AD6B3-BE88-4CEB-BA17-790657CC4729}"/>
          </ac:spMkLst>
        </pc:spChg>
        <pc:spChg chg="mod">
          <ac:chgData name="Shabana Akhtar (2120355)" userId="S::2120355@student.uwtsd.ac.uk::eae4869f-699c-47b5-b7e9-a1e2f9f13411" providerId="AD" clId="Web-{CAA16F7C-F7A8-ACFC-A7DE-6149A5CE06CF}" dt="2022-07-15T15:47:33.624" v="541"/>
          <ac:spMkLst>
            <pc:docMk/>
            <pc:sldMk cId="1186651431" sldId="282"/>
            <ac:spMk id="19" creationId="{C093DC50-3BD7-46B1-A300-CD207E152FF4}"/>
          </ac:spMkLst>
        </pc:spChg>
        <pc:grpChg chg="add">
          <ac:chgData name="Shabana Akhtar (2120355)" userId="S::2120355@student.uwtsd.ac.uk::eae4869f-699c-47b5-b7e9-a1e2f9f13411" providerId="AD" clId="Web-{CAA16F7C-F7A8-ACFC-A7DE-6149A5CE06CF}" dt="2022-07-15T15:47:21.014" v="539"/>
          <ac:grpSpMkLst>
            <pc:docMk/>
            <pc:sldMk cId="1186651431" sldId="282"/>
            <ac:grpSpMk id="16" creationId="{89D1390B-7E13-4B4F-9CB2-391063412E54}"/>
          </ac:grpSpMkLst>
        </pc:grpChg>
        <pc:picChg chg="add">
          <ac:chgData name="Shabana Akhtar (2120355)" userId="S::2120355@student.uwtsd.ac.uk::eae4869f-699c-47b5-b7e9-a1e2f9f13411" providerId="AD" clId="Web-{CAA16F7C-F7A8-ACFC-A7DE-6149A5CE06CF}" dt="2022-07-15T15:47:21.014" v="539"/>
          <ac:picMkLst>
            <pc:docMk/>
            <pc:sldMk cId="1186651431" sldId="282"/>
            <ac:picMk id="9" creationId="{D83A3FAE-1F09-F32E-5C59-BC21ED037DCE}"/>
          </ac:picMkLst>
        </pc:picChg>
      </pc:sldChg>
      <pc:sldChg chg="addSp delSp modSp new mod setBg modClrScheme setClrOvrMap chgLayout">
        <pc:chgData name="Shabana Akhtar (2120355)" userId="S::2120355@student.uwtsd.ac.uk::eae4869f-699c-47b5-b7e9-a1e2f9f13411" providerId="AD" clId="Web-{CAA16F7C-F7A8-ACFC-A7DE-6149A5CE06CF}" dt="2022-07-15T15:58:08.887" v="566"/>
        <pc:sldMkLst>
          <pc:docMk/>
          <pc:sldMk cId="2575886683" sldId="283"/>
        </pc:sldMkLst>
        <pc:spChg chg="del">
          <ac:chgData name="Shabana Akhtar (2120355)" userId="S::2120355@student.uwtsd.ac.uk::eae4869f-699c-47b5-b7e9-a1e2f9f13411" providerId="AD" clId="Web-{CAA16F7C-F7A8-ACFC-A7DE-6149A5CE06CF}" dt="2022-07-15T15:56:01.686" v="558"/>
          <ac:spMkLst>
            <pc:docMk/>
            <pc:sldMk cId="2575886683" sldId="283"/>
            <ac:spMk id="2" creationId="{DDE7F349-B0CD-6C76-A9A9-D8948E9AFEF5}"/>
          </ac:spMkLst>
        </pc:spChg>
        <pc:spChg chg="del">
          <ac:chgData name="Shabana Akhtar (2120355)" userId="S::2120355@student.uwtsd.ac.uk::eae4869f-699c-47b5-b7e9-a1e2f9f13411" providerId="AD" clId="Web-{CAA16F7C-F7A8-ACFC-A7DE-6149A5CE06CF}" dt="2022-07-15T15:56:01.686" v="558"/>
          <ac:spMkLst>
            <pc:docMk/>
            <pc:sldMk cId="2575886683" sldId="283"/>
            <ac:spMk id="3" creationId="{FECD5B7A-ACA0-F6CB-3D1F-C8212341F51E}"/>
          </ac:spMkLst>
        </pc:spChg>
        <pc:spChg chg="add mod">
          <ac:chgData name="Shabana Akhtar (2120355)" userId="S::2120355@student.uwtsd.ac.uk::eae4869f-699c-47b5-b7e9-a1e2f9f13411" providerId="AD" clId="Web-{CAA16F7C-F7A8-ACFC-A7DE-6149A5CE06CF}" dt="2022-07-15T15:58:08.887" v="566"/>
          <ac:spMkLst>
            <pc:docMk/>
            <pc:sldMk cId="2575886683" sldId="283"/>
            <ac:spMk id="4" creationId="{6CFE134D-357D-7A31-419C-664E45B48C6E}"/>
          </ac:spMkLst>
        </pc:spChg>
        <pc:spChg chg="add del">
          <ac:chgData name="Shabana Akhtar (2120355)" userId="S::2120355@student.uwtsd.ac.uk::eae4869f-699c-47b5-b7e9-a1e2f9f13411" providerId="AD" clId="Web-{CAA16F7C-F7A8-ACFC-A7DE-6149A5CE06CF}" dt="2022-07-15T15:58:08.887" v="566"/>
          <ac:spMkLst>
            <pc:docMk/>
            <pc:sldMk cId="2575886683" sldId="283"/>
            <ac:spMk id="10" creationId="{E49CC64F-7275-4E33-961B-0C5CDC439875}"/>
          </ac:spMkLst>
        </pc:spChg>
        <pc:spChg chg="add">
          <ac:chgData name="Shabana Akhtar (2120355)" userId="S::2120355@student.uwtsd.ac.uk::eae4869f-699c-47b5-b7e9-a1e2f9f13411" providerId="AD" clId="Web-{CAA16F7C-F7A8-ACFC-A7DE-6149A5CE06CF}" dt="2022-07-15T15:58:08.887" v="566"/>
          <ac:spMkLst>
            <pc:docMk/>
            <pc:sldMk cId="2575886683" sldId="283"/>
            <ac:spMk id="15" creationId="{47942995-B07F-4636-9A06-C6A104B260A8}"/>
          </ac:spMkLst>
        </pc:spChg>
        <pc:spChg chg="add">
          <ac:chgData name="Shabana Akhtar (2120355)" userId="S::2120355@student.uwtsd.ac.uk::eae4869f-699c-47b5-b7e9-a1e2f9f13411" providerId="AD" clId="Web-{CAA16F7C-F7A8-ACFC-A7DE-6149A5CE06CF}" dt="2022-07-15T15:58:08.887" v="566"/>
          <ac:spMkLst>
            <pc:docMk/>
            <pc:sldMk cId="2575886683" sldId="283"/>
            <ac:spMk id="22" creationId="{B81933D1-5615-42C7-9C0B-4EB7105CCE2D}"/>
          </ac:spMkLst>
        </pc:spChg>
        <pc:spChg chg="add">
          <ac:chgData name="Shabana Akhtar (2120355)" userId="S::2120355@student.uwtsd.ac.uk::eae4869f-699c-47b5-b7e9-a1e2f9f13411" providerId="AD" clId="Web-{CAA16F7C-F7A8-ACFC-A7DE-6149A5CE06CF}" dt="2022-07-15T15:58:08.887" v="566"/>
          <ac:spMkLst>
            <pc:docMk/>
            <pc:sldMk cId="2575886683" sldId="283"/>
            <ac:spMk id="24" creationId="{19C9EAEA-39D0-4B0E-A0EB-51E7B26740B1}"/>
          </ac:spMkLst>
        </pc:spChg>
        <pc:grpChg chg="add">
          <ac:chgData name="Shabana Akhtar (2120355)" userId="S::2120355@student.uwtsd.ac.uk::eae4869f-699c-47b5-b7e9-a1e2f9f13411" providerId="AD" clId="Web-{CAA16F7C-F7A8-ACFC-A7DE-6149A5CE06CF}" dt="2022-07-15T15:58:08.887" v="566"/>
          <ac:grpSpMkLst>
            <pc:docMk/>
            <pc:sldMk cId="2575886683" sldId="283"/>
            <ac:grpSpMk id="17" creationId="{032D8612-31EB-44CF-A1D0-14FD4C705424}"/>
          </ac:grpSpMkLst>
        </pc:grpChg>
        <pc:picChg chg="add mod">
          <ac:chgData name="Shabana Akhtar (2120355)" userId="S::2120355@student.uwtsd.ac.uk::eae4869f-699c-47b5-b7e9-a1e2f9f13411" providerId="AD" clId="Web-{CAA16F7C-F7A8-ACFC-A7DE-6149A5CE06CF}" dt="2022-07-15T15:58:08.887" v="566"/>
          <ac:picMkLst>
            <pc:docMk/>
            <pc:sldMk cId="2575886683" sldId="283"/>
            <ac:picMk id="6" creationId="{F35F91C4-FD3B-E521-1865-E58C2A146B3D}"/>
          </ac:picMkLst>
        </pc:picChg>
      </pc:sldChg>
      <pc:sldChg chg="addSp modSp new mod setBg">
        <pc:chgData name="Shabana Akhtar (2120355)" userId="S::2120355@student.uwtsd.ac.uk::eae4869f-699c-47b5-b7e9-a1e2f9f13411" providerId="AD" clId="Web-{CAA16F7C-F7A8-ACFC-A7DE-6149A5CE06CF}" dt="2022-07-15T16:16:56.198" v="626"/>
        <pc:sldMkLst>
          <pc:docMk/>
          <pc:sldMk cId="4061838337" sldId="284"/>
        </pc:sldMkLst>
        <pc:spChg chg="add mod">
          <ac:chgData name="Shabana Akhtar (2120355)" userId="S::2120355@student.uwtsd.ac.uk::eae4869f-699c-47b5-b7e9-a1e2f9f13411" providerId="AD" clId="Web-{CAA16F7C-F7A8-ACFC-A7DE-6149A5CE06CF}" dt="2022-07-15T16:16:56.198" v="626"/>
          <ac:spMkLst>
            <pc:docMk/>
            <pc:sldMk cId="4061838337" sldId="284"/>
            <ac:spMk id="2" creationId="{9E30B5AB-1504-A094-94E2-AE19D65DBCB4}"/>
          </ac:spMkLst>
        </pc:spChg>
        <pc:spChg chg="add">
          <ac:chgData name="Shabana Akhtar (2120355)" userId="S::2120355@student.uwtsd.ac.uk::eae4869f-699c-47b5-b7e9-a1e2f9f13411" providerId="AD" clId="Web-{CAA16F7C-F7A8-ACFC-A7DE-6149A5CE06CF}" dt="2022-07-15T16:16:56.198" v="626"/>
          <ac:spMkLst>
            <pc:docMk/>
            <pc:sldMk cId="4061838337" sldId="284"/>
            <ac:spMk id="7" creationId="{A7895A40-19A4-42D6-9D30-DBC1E8002635}"/>
          </ac:spMkLst>
        </pc:spChg>
        <pc:spChg chg="add">
          <ac:chgData name="Shabana Akhtar (2120355)" userId="S::2120355@student.uwtsd.ac.uk::eae4869f-699c-47b5-b7e9-a1e2f9f13411" providerId="AD" clId="Web-{CAA16F7C-F7A8-ACFC-A7DE-6149A5CE06CF}" dt="2022-07-15T16:16:56.198" v="626"/>
          <ac:spMkLst>
            <pc:docMk/>
            <pc:sldMk cId="4061838337" sldId="284"/>
            <ac:spMk id="9" creationId="{02F429C4-ABC9-46FC-818A-B5429CDE4A96}"/>
          </ac:spMkLst>
        </pc:spChg>
        <pc:spChg chg="add">
          <ac:chgData name="Shabana Akhtar (2120355)" userId="S::2120355@student.uwtsd.ac.uk::eae4869f-699c-47b5-b7e9-a1e2f9f13411" providerId="AD" clId="Web-{CAA16F7C-F7A8-ACFC-A7DE-6149A5CE06CF}" dt="2022-07-15T16:16:56.198" v="626"/>
          <ac:spMkLst>
            <pc:docMk/>
            <pc:sldMk cId="4061838337" sldId="284"/>
            <ac:spMk id="11" creationId="{2CEF98E4-3709-4952-8F42-2305CCE34FA3}"/>
          </ac:spMkLst>
        </pc:spChg>
        <pc:spChg chg="add">
          <ac:chgData name="Shabana Akhtar (2120355)" userId="S::2120355@student.uwtsd.ac.uk::eae4869f-699c-47b5-b7e9-a1e2f9f13411" providerId="AD" clId="Web-{CAA16F7C-F7A8-ACFC-A7DE-6149A5CE06CF}" dt="2022-07-15T16:16:56.198" v="626"/>
          <ac:spMkLst>
            <pc:docMk/>
            <pc:sldMk cId="4061838337" sldId="284"/>
            <ac:spMk id="13" creationId="{F10BCCF5-D685-47FF-B675-647EAEB72C8E}"/>
          </ac:spMkLst>
        </pc:spChg>
        <pc:spChg chg="add">
          <ac:chgData name="Shabana Akhtar (2120355)" userId="S::2120355@student.uwtsd.ac.uk::eae4869f-699c-47b5-b7e9-a1e2f9f13411" providerId="AD" clId="Web-{CAA16F7C-F7A8-ACFC-A7DE-6149A5CE06CF}" dt="2022-07-15T16:16:56.198" v="626"/>
          <ac:spMkLst>
            <pc:docMk/>
            <pc:sldMk cId="4061838337" sldId="284"/>
            <ac:spMk id="15" creationId="{B0EE8A42-107A-4D4C-8D56-BBAE95C7FC0D}"/>
          </ac:spMkLst>
        </pc:spChg>
      </pc:sldChg>
      <pc:sldChg chg="addSp delSp modSp new mod setBg">
        <pc:chgData name="Shabana Akhtar (2120355)" userId="S::2120355@student.uwtsd.ac.uk::eae4869f-699c-47b5-b7e9-a1e2f9f13411" providerId="AD" clId="Web-{CAA16F7C-F7A8-ACFC-A7DE-6149A5CE06CF}" dt="2022-07-15T16:27:12.392" v="782"/>
        <pc:sldMkLst>
          <pc:docMk/>
          <pc:sldMk cId="3011159317" sldId="285"/>
        </pc:sldMkLst>
        <pc:spChg chg="add mod">
          <ac:chgData name="Shabana Akhtar (2120355)" userId="S::2120355@student.uwtsd.ac.uk::eae4869f-699c-47b5-b7e9-a1e2f9f13411" providerId="AD" clId="Web-{CAA16F7C-F7A8-ACFC-A7DE-6149A5CE06CF}" dt="2022-07-15T16:27:12.392" v="782"/>
          <ac:spMkLst>
            <pc:docMk/>
            <pc:sldMk cId="3011159317" sldId="285"/>
            <ac:spMk id="2" creationId="{33C6317B-5790-1FE3-EA8B-101DD2410861}"/>
          </ac:spMkLst>
        </pc:spChg>
        <pc:spChg chg="add del">
          <ac:chgData name="Shabana Akhtar (2120355)" userId="S::2120355@student.uwtsd.ac.uk::eae4869f-699c-47b5-b7e9-a1e2f9f13411" providerId="AD" clId="Web-{CAA16F7C-F7A8-ACFC-A7DE-6149A5CE06CF}" dt="2022-07-15T16:27:12.392" v="782"/>
          <ac:spMkLst>
            <pc:docMk/>
            <pc:sldMk cId="3011159317" sldId="285"/>
            <ac:spMk id="7" creationId="{DBF61EA3-B236-439E-9C0B-340980D56BEE}"/>
          </ac:spMkLst>
        </pc:spChg>
        <pc:spChg chg="add del">
          <ac:chgData name="Shabana Akhtar (2120355)" userId="S::2120355@student.uwtsd.ac.uk::eae4869f-699c-47b5-b7e9-a1e2f9f13411" providerId="AD" clId="Web-{CAA16F7C-F7A8-ACFC-A7DE-6149A5CE06CF}" dt="2022-07-15T16:27:12.392" v="782"/>
          <ac:spMkLst>
            <pc:docMk/>
            <pc:sldMk cId="3011159317" sldId="285"/>
            <ac:spMk id="13" creationId="{E659831F-0D9A-4C63-9EBB-8435B85A440F}"/>
          </ac:spMkLst>
        </pc:spChg>
        <pc:spChg chg="add del">
          <ac:chgData name="Shabana Akhtar (2120355)" userId="S::2120355@student.uwtsd.ac.uk::eae4869f-699c-47b5-b7e9-a1e2f9f13411" providerId="AD" clId="Web-{CAA16F7C-F7A8-ACFC-A7DE-6149A5CE06CF}" dt="2022-07-15T16:27:12.392" v="781"/>
          <ac:spMkLst>
            <pc:docMk/>
            <pc:sldMk cId="3011159317" sldId="285"/>
            <ac:spMk id="18" creationId="{4522B21E-B2B9-4C72-9A71-C87EFD137480}"/>
          </ac:spMkLst>
        </pc:spChg>
        <pc:spChg chg="add del">
          <ac:chgData name="Shabana Akhtar (2120355)" userId="S::2120355@student.uwtsd.ac.uk::eae4869f-699c-47b5-b7e9-a1e2f9f13411" providerId="AD" clId="Web-{CAA16F7C-F7A8-ACFC-A7DE-6149A5CE06CF}" dt="2022-07-15T16:27:12.392" v="781"/>
          <ac:spMkLst>
            <pc:docMk/>
            <pc:sldMk cId="3011159317" sldId="285"/>
            <ac:spMk id="20" creationId="{5EB7D2A2-F448-44D4-938C-DC84CBCB3B1E}"/>
          </ac:spMkLst>
        </pc:spChg>
        <pc:spChg chg="add del">
          <ac:chgData name="Shabana Akhtar (2120355)" userId="S::2120355@student.uwtsd.ac.uk::eae4869f-699c-47b5-b7e9-a1e2f9f13411" providerId="AD" clId="Web-{CAA16F7C-F7A8-ACFC-A7DE-6149A5CE06CF}" dt="2022-07-15T16:27:12.392" v="781"/>
          <ac:spMkLst>
            <pc:docMk/>
            <pc:sldMk cId="3011159317" sldId="285"/>
            <ac:spMk id="22" creationId="{871AEA07-1E14-44B4-8E55-64EF049CD66F}"/>
          </ac:spMkLst>
        </pc:spChg>
        <pc:spChg chg="add">
          <ac:chgData name="Shabana Akhtar (2120355)" userId="S::2120355@student.uwtsd.ac.uk::eae4869f-699c-47b5-b7e9-a1e2f9f13411" providerId="AD" clId="Web-{CAA16F7C-F7A8-ACFC-A7DE-6149A5CE06CF}" dt="2022-07-15T16:27:12.392" v="782"/>
          <ac:spMkLst>
            <pc:docMk/>
            <pc:sldMk cId="3011159317" sldId="285"/>
            <ac:spMk id="25" creationId="{7653717E-6F8C-43E0-9893-C03AE87D18D6}"/>
          </ac:spMkLst>
        </pc:spChg>
        <pc:spChg chg="add">
          <ac:chgData name="Shabana Akhtar (2120355)" userId="S::2120355@student.uwtsd.ac.uk::eae4869f-699c-47b5-b7e9-a1e2f9f13411" providerId="AD" clId="Web-{CAA16F7C-F7A8-ACFC-A7DE-6149A5CE06CF}" dt="2022-07-15T16:27:12.392" v="782"/>
          <ac:spMkLst>
            <pc:docMk/>
            <pc:sldMk cId="3011159317" sldId="285"/>
            <ac:spMk id="26" creationId="{8E2CC403-21CD-41DF-BAC4-329D7FF03C5C}"/>
          </ac:spMkLst>
        </pc:spChg>
        <pc:spChg chg="add">
          <ac:chgData name="Shabana Akhtar (2120355)" userId="S::2120355@student.uwtsd.ac.uk::eae4869f-699c-47b5-b7e9-a1e2f9f13411" providerId="AD" clId="Web-{CAA16F7C-F7A8-ACFC-A7DE-6149A5CE06CF}" dt="2022-07-15T16:27:12.392" v="782"/>
          <ac:spMkLst>
            <pc:docMk/>
            <pc:sldMk cId="3011159317" sldId="285"/>
            <ac:spMk id="27" creationId="{35BB14B4-EC3F-47C7-9AF3-B0E017B75C42}"/>
          </ac:spMkLst>
        </pc:spChg>
        <pc:grpChg chg="add del">
          <ac:chgData name="Shabana Akhtar (2120355)" userId="S::2120355@student.uwtsd.ac.uk::eae4869f-699c-47b5-b7e9-a1e2f9f13411" providerId="AD" clId="Web-{CAA16F7C-F7A8-ACFC-A7DE-6149A5CE06CF}" dt="2022-07-15T16:27:12.392" v="782"/>
          <ac:grpSpMkLst>
            <pc:docMk/>
            <pc:sldMk cId="3011159317" sldId="285"/>
            <ac:grpSpMk id="9" creationId="{28FAF094-D087-493F-8DF9-A486C2D6BBAA}"/>
          </ac:grpSpMkLst>
        </pc:grpChg>
        <pc:grpChg chg="add">
          <ac:chgData name="Shabana Akhtar (2120355)" userId="S::2120355@student.uwtsd.ac.uk::eae4869f-699c-47b5-b7e9-a1e2f9f13411" providerId="AD" clId="Web-{CAA16F7C-F7A8-ACFC-A7DE-6149A5CE06CF}" dt="2022-07-15T16:27:12.392" v="782"/>
          <ac:grpSpMkLst>
            <pc:docMk/>
            <pc:sldMk cId="3011159317" sldId="285"/>
            <ac:grpSpMk id="28" creationId="{B13AA5FE-3FFC-4725-9ADD-E428544EC61B}"/>
          </ac:grpSpMkLst>
        </pc:grpChg>
        <pc:cxnChg chg="add del">
          <ac:chgData name="Shabana Akhtar (2120355)" userId="S::2120355@student.uwtsd.ac.uk::eae4869f-699c-47b5-b7e9-a1e2f9f13411" providerId="AD" clId="Web-{CAA16F7C-F7A8-ACFC-A7DE-6149A5CE06CF}" dt="2022-07-15T16:27:12.392" v="781"/>
          <ac:cxnSpMkLst>
            <pc:docMk/>
            <pc:sldMk cId="3011159317" sldId="285"/>
            <ac:cxnSpMk id="24" creationId="{F7C8EA93-3210-4C62-99E9-153C275E3A87}"/>
          </ac:cxnSpMkLst>
        </pc:cxnChg>
      </pc:sldChg>
    </pc:docChg>
  </pc:docChgLst>
  <pc:docChgLst>
    <pc:chgData name="Shabana Akhtar (2120355)" userId="S::2120355@student.uwtsd.ac.uk::eae4869f-699c-47b5-b7e9-a1e2f9f13411" providerId="AD" clId="Web-{5881F6C5-1CBF-7F59-4F9E-C0B694065E37}"/>
    <pc:docChg chg="modSld">
      <pc:chgData name="Shabana Akhtar (2120355)" userId="S::2120355@student.uwtsd.ac.uk::eae4869f-699c-47b5-b7e9-a1e2f9f13411" providerId="AD" clId="Web-{5881F6C5-1CBF-7F59-4F9E-C0B694065E37}" dt="2022-07-12T20:05:32.226" v="15"/>
      <pc:docMkLst>
        <pc:docMk/>
      </pc:docMkLst>
      <pc:sldChg chg="addSp delSp modSp mod setBg">
        <pc:chgData name="Shabana Akhtar (2120355)" userId="S::2120355@student.uwtsd.ac.uk::eae4869f-699c-47b5-b7e9-a1e2f9f13411" providerId="AD" clId="Web-{5881F6C5-1CBF-7F59-4F9E-C0B694065E37}" dt="2022-07-12T20:01:14.673" v="8"/>
        <pc:sldMkLst>
          <pc:docMk/>
          <pc:sldMk cId="2238778707" sldId="269"/>
        </pc:sldMkLst>
        <pc:spChg chg="mod">
          <ac:chgData name="Shabana Akhtar (2120355)" userId="S::2120355@student.uwtsd.ac.uk::eae4869f-699c-47b5-b7e9-a1e2f9f13411" providerId="AD" clId="Web-{5881F6C5-1CBF-7F59-4F9E-C0B694065E37}" dt="2022-07-12T20:01:14.673" v="8"/>
          <ac:spMkLst>
            <pc:docMk/>
            <pc:sldMk cId="2238778707" sldId="269"/>
            <ac:spMk id="2" creationId="{BFAEF664-CC31-7AF2-9112-9E881F65FB0A}"/>
          </ac:spMkLst>
        </pc:spChg>
        <pc:spChg chg="add del">
          <ac:chgData name="Shabana Akhtar (2120355)" userId="S::2120355@student.uwtsd.ac.uk::eae4869f-699c-47b5-b7e9-a1e2f9f13411" providerId="AD" clId="Web-{5881F6C5-1CBF-7F59-4F9E-C0B694065E37}" dt="2022-07-12T19:58:23.654" v="1"/>
          <ac:spMkLst>
            <pc:docMk/>
            <pc:sldMk cId="2238778707" sldId="269"/>
            <ac:spMk id="9" creationId="{9D8233B0-41B5-4D9A-AEEC-13DB66A8C9B5}"/>
          </ac:spMkLst>
        </pc:spChg>
        <pc:spChg chg="add del">
          <ac:chgData name="Shabana Akhtar (2120355)" userId="S::2120355@student.uwtsd.ac.uk::eae4869f-699c-47b5-b7e9-a1e2f9f13411" providerId="AD" clId="Web-{5881F6C5-1CBF-7F59-4F9E-C0B694065E37}" dt="2022-07-12T19:58:23.654" v="1"/>
          <ac:spMkLst>
            <pc:docMk/>
            <pc:sldMk cId="2238778707" sldId="269"/>
            <ac:spMk id="15" creationId="{E659831F-0D9A-4C63-9EBB-8435B85A440F}"/>
          </ac:spMkLst>
        </pc:spChg>
        <pc:spChg chg="add del">
          <ac:chgData name="Shabana Akhtar (2120355)" userId="S::2120355@student.uwtsd.ac.uk::eae4869f-699c-47b5-b7e9-a1e2f9f13411" providerId="AD" clId="Web-{5881F6C5-1CBF-7F59-4F9E-C0B694065E37}" dt="2022-07-12T19:58:45.545" v="3"/>
          <ac:spMkLst>
            <pc:docMk/>
            <pc:sldMk cId="2238778707" sldId="269"/>
            <ac:spMk id="16" creationId="{B81933D1-5615-42C7-9C0B-4EB7105CCE2D}"/>
          </ac:spMkLst>
        </pc:spChg>
        <pc:spChg chg="add del">
          <ac:chgData name="Shabana Akhtar (2120355)" userId="S::2120355@student.uwtsd.ac.uk::eae4869f-699c-47b5-b7e9-a1e2f9f13411" providerId="AD" clId="Web-{5881F6C5-1CBF-7F59-4F9E-C0B694065E37}" dt="2022-07-12T19:58:45.545" v="3"/>
          <ac:spMkLst>
            <pc:docMk/>
            <pc:sldMk cId="2238778707" sldId="269"/>
            <ac:spMk id="17" creationId="{47942995-B07F-4636-9A06-C6A104B260A8}"/>
          </ac:spMkLst>
        </pc:spChg>
        <pc:spChg chg="add del">
          <ac:chgData name="Shabana Akhtar (2120355)" userId="S::2120355@student.uwtsd.ac.uk::eae4869f-699c-47b5-b7e9-a1e2f9f13411" providerId="AD" clId="Web-{5881F6C5-1CBF-7F59-4F9E-C0B694065E37}" dt="2022-07-12T19:58:45.545" v="3"/>
          <ac:spMkLst>
            <pc:docMk/>
            <pc:sldMk cId="2238778707" sldId="269"/>
            <ac:spMk id="18" creationId="{19C9EAEA-39D0-4B0E-A0EB-51E7B26740B1}"/>
          </ac:spMkLst>
        </pc:spChg>
        <pc:spChg chg="add del">
          <ac:chgData name="Shabana Akhtar (2120355)" userId="S::2120355@student.uwtsd.ac.uk::eae4869f-699c-47b5-b7e9-a1e2f9f13411" providerId="AD" clId="Web-{5881F6C5-1CBF-7F59-4F9E-C0B694065E37}" dt="2022-07-12T20:00:49.532" v="6"/>
          <ac:spMkLst>
            <pc:docMk/>
            <pc:sldMk cId="2238778707" sldId="269"/>
            <ac:spMk id="21" creationId="{9D8233B0-41B5-4D9A-AEEC-13DB66A8C9B5}"/>
          </ac:spMkLst>
        </pc:spChg>
        <pc:spChg chg="add del">
          <ac:chgData name="Shabana Akhtar (2120355)" userId="S::2120355@student.uwtsd.ac.uk::eae4869f-699c-47b5-b7e9-a1e2f9f13411" providerId="AD" clId="Web-{5881F6C5-1CBF-7F59-4F9E-C0B694065E37}" dt="2022-07-12T20:00:49.532" v="6"/>
          <ac:spMkLst>
            <pc:docMk/>
            <pc:sldMk cId="2238778707" sldId="269"/>
            <ac:spMk id="23" creationId="{E659831F-0D9A-4C63-9EBB-8435B85A440F}"/>
          </ac:spMkLst>
        </pc:spChg>
        <pc:spChg chg="add del">
          <ac:chgData name="Shabana Akhtar (2120355)" userId="S::2120355@student.uwtsd.ac.uk::eae4869f-699c-47b5-b7e9-a1e2f9f13411" providerId="AD" clId="Web-{5881F6C5-1CBF-7F59-4F9E-C0B694065E37}" dt="2022-07-12T20:01:14.673" v="8"/>
          <ac:spMkLst>
            <pc:docMk/>
            <pc:sldMk cId="2238778707" sldId="269"/>
            <ac:spMk id="28" creationId="{181FE16D-0BB9-43FC-A645-3419A195E106}"/>
          </ac:spMkLst>
        </pc:spChg>
        <pc:spChg chg="add del">
          <ac:chgData name="Shabana Akhtar (2120355)" userId="S::2120355@student.uwtsd.ac.uk::eae4869f-699c-47b5-b7e9-a1e2f9f13411" providerId="AD" clId="Web-{5881F6C5-1CBF-7F59-4F9E-C0B694065E37}" dt="2022-07-12T20:01:14.673" v="8"/>
          <ac:spMkLst>
            <pc:docMk/>
            <pc:sldMk cId="2238778707" sldId="269"/>
            <ac:spMk id="34" creationId="{81E140AE-0ABF-47C8-BF32-7D2F0CF2BA44}"/>
          </ac:spMkLst>
        </pc:spChg>
        <pc:spChg chg="add del">
          <ac:chgData name="Shabana Akhtar (2120355)" userId="S::2120355@student.uwtsd.ac.uk::eae4869f-699c-47b5-b7e9-a1e2f9f13411" providerId="AD" clId="Web-{5881F6C5-1CBF-7F59-4F9E-C0B694065E37}" dt="2022-07-12T20:01:14.673" v="8"/>
          <ac:spMkLst>
            <pc:docMk/>
            <pc:sldMk cId="2238778707" sldId="269"/>
            <ac:spMk id="36" creationId="{CBC4F608-B4B8-48C3-9572-C0F061B1CD99}"/>
          </ac:spMkLst>
        </pc:spChg>
        <pc:spChg chg="add">
          <ac:chgData name="Shabana Akhtar (2120355)" userId="S::2120355@student.uwtsd.ac.uk::eae4869f-699c-47b5-b7e9-a1e2f9f13411" providerId="AD" clId="Web-{5881F6C5-1CBF-7F59-4F9E-C0B694065E37}" dt="2022-07-12T20:01:14.673" v="8"/>
          <ac:spMkLst>
            <pc:docMk/>
            <pc:sldMk cId="2238778707" sldId="269"/>
            <ac:spMk id="41" creationId="{47942995-B07F-4636-9A06-C6A104B260A8}"/>
          </ac:spMkLst>
        </pc:spChg>
        <pc:spChg chg="add">
          <ac:chgData name="Shabana Akhtar (2120355)" userId="S::2120355@student.uwtsd.ac.uk::eae4869f-699c-47b5-b7e9-a1e2f9f13411" providerId="AD" clId="Web-{5881F6C5-1CBF-7F59-4F9E-C0B694065E37}" dt="2022-07-12T20:01:14.673" v="8"/>
          <ac:spMkLst>
            <pc:docMk/>
            <pc:sldMk cId="2238778707" sldId="269"/>
            <ac:spMk id="48" creationId="{B81933D1-5615-42C7-9C0B-4EB7105CCE2D}"/>
          </ac:spMkLst>
        </pc:spChg>
        <pc:spChg chg="add">
          <ac:chgData name="Shabana Akhtar (2120355)" userId="S::2120355@student.uwtsd.ac.uk::eae4869f-699c-47b5-b7e9-a1e2f9f13411" providerId="AD" clId="Web-{5881F6C5-1CBF-7F59-4F9E-C0B694065E37}" dt="2022-07-12T20:01:14.673" v="8"/>
          <ac:spMkLst>
            <pc:docMk/>
            <pc:sldMk cId="2238778707" sldId="269"/>
            <ac:spMk id="50" creationId="{19C9EAEA-39D0-4B0E-A0EB-51E7B26740B1}"/>
          </ac:spMkLst>
        </pc:spChg>
        <pc:grpChg chg="add del">
          <ac:chgData name="Shabana Akhtar (2120355)" userId="S::2120355@student.uwtsd.ac.uk::eae4869f-699c-47b5-b7e9-a1e2f9f13411" providerId="AD" clId="Web-{5881F6C5-1CBF-7F59-4F9E-C0B694065E37}" dt="2022-07-12T19:58:23.654" v="1"/>
          <ac:grpSpMkLst>
            <pc:docMk/>
            <pc:sldMk cId="2238778707" sldId="269"/>
            <ac:grpSpMk id="11" creationId="{28FAF094-D087-493F-8DF9-A486C2D6BBAA}"/>
          </ac:grpSpMkLst>
        </pc:grpChg>
        <pc:grpChg chg="add del">
          <ac:chgData name="Shabana Akhtar (2120355)" userId="S::2120355@student.uwtsd.ac.uk::eae4869f-699c-47b5-b7e9-a1e2f9f13411" providerId="AD" clId="Web-{5881F6C5-1CBF-7F59-4F9E-C0B694065E37}" dt="2022-07-12T19:58:45.545" v="3"/>
          <ac:grpSpMkLst>
            <pc:docMk/>
            <pc:sldMk cId="2238778707" sldId="269"/>
            <ac:grpSpMk id="19" creationId="{032D8612-31EB-44CF-A1D0-14FD4C705424}"/>
          </ac:grpSpMkLst>
        </pc:grpChg>
        <pc:grpChg chg="add del">
          <ac:chgData name="Shabana Akhtar (2120355)" userId="S::2120355@student.uwtsd.ac.uk::eae4869f-699c-47b5-b7e9-a1e2f9f13411" providerId="AD" clId="Web-{5881F6C5-1CBF-7F59-4F9E-C0B694065E37}" dt="2022-07-12T20:00:49.532" v="6"/>
          <ac:grpSpMkLst>
            <pc:docMk/>
            <pc:sldMk cId="2238778707" sldId="269"/>
            <ac:grpSpMk id="22" creationId="{28FAF094-D087-493F-8DF9-A486C2D6BBAA}"/>
          </ac:grpSpMkLst>
        </pc:grpChg>
        <pc:grpChg chg="add del">
          <ac:chgData name="Shabana Akhtar (2120355)" userId="S::2120355@student.uwtsd.ac.uk::eae4869f-699c-47b5-b7e9-a1e2f9f13411" providerId="AD" clId="Web-{5881F6C5-1CBF-7F59-4F9E-C0B694065E37}" dt="2022-07-12T20:01:14.673" v="8"/>
          <ac:grpSpMkLst>
            <pc:docMk/>
            <pc:sldMk cId="2238778707" sldId="269"/>
            <ac:grpSpMk id="30" creationId="{83EAB11A-76F7-48F4-9B4F-5BFDF4BF9670}"/>
          </ac:grpSpMkLst>
        </pc:grpChg>
        <pc:grpChg chg="add">
          <ac:chgData name="Shabana Akhtar (2120355)" userId="S::2120355@student.uwtsd.ac.uk::eae4869f-699c-47b5-b7e9-a1e2f9f13411" providerId="AD" clId="Web-{5881F6C5-1CBF-7F59-4F9E-C0B694065E37}" dt="2022-07-12T20:01:14.673" v="8"/>
          <ac:grpSpMkLst>
            <pc:docMk/>
            <pc:sldMk cId="2238778707" sldId="269"/>
            <ac:grpSpMk id="43" creationId="{032D8612-31EB-44CF-A1D0-14FD4C705424}"/>
          </ac:grpSpMkLst>
        </pc:grpChg>
        <pc:graphicFrameChg chg="mod modGraphic">
          <ac:chgData name="Shabana Akhtar (2120355)" userId="S::2120355@student.uwtsd.ac.uk::eae4869f-699c-47b5-b7e9-a1e2f9f13411" providerId="AD" clId="Web-{5881F6C5-1CBF-7F59-4F9E-C0B694065E37}" dt="2022-07-12T20:01:14.673" v="8"/>
          <ac:graphicFrameMkLst>
            <pc:docMk/>
            <pc:sldMk cId="2238778707" sldId="269"/>
            <ac:graphicFrameMk id="4" creationId="{4077429B-95E3-8982-3A9D-33ED734028E2}"/>
          </ac:graphicFrameMkLst>
        </pc:graphicFrameChg>
      </pc:sldChg>
      <pc:sldChg chg="addSp delSp modSp mod setBg">
        <pc:chgData name="Shabana Akhtar (2120355)" userId="S::2120355@student.uwtsd.ac.uk::eae4869f-699c-47b5-b7e9-a1e2f9f13411" providerId="AD" clId="Web-{5881F6C5-1CBF-7F59-4F9E-C0B694065E37}" dt="2022-07-12T20:05:32.226" v="15"/>
        <pc:sldMkLst>
          <pc:docMk/>
          <pc:sldMk cId="2234652751" sldId="274"/>
        </pc:sldMkLst>
        <pc:spChg chg="mod">
          <ac:chgData name="Shabana Akhtar (2120355)" userId="S::2120355@student.uwtsd.ac.uk::eae4869f-699c-47b5-b7e9-a1e2f9f13411" providerId="AD" clId="Web-{5881F6C5-1CBF-7F59-4F9E-C0B694065E37}" dt="2022-07-12T20:00:25.376" v="5"/>
          <ac:spMkLst>
            <pc:docMk/>
            <pc:sldMk cId="2234652751" sldId="274"/>
            <ac:spMk id="4" creationId="{AE7CF0A6-35B2-0C06-C3FD-EB3558BF9B02}"/>
          </ac:spMkLst>
        </pc:spChg>
        <pc:spChg chg="add del">
          <ac:chgData name="Shabana Akhtar (2120355)" userId="S::2120355@student.uwtsd.ac.uk::eae4869f-699c-47b5-b7e9-a1e2f9f13411" providerId="AD" clId="Web-{5881F6C5-1CBF-7F59-4F9E-C0B694065E37}" dt="2022-07-12T20:01:43.534" v="9"/>
          <ac:spMkLst>
            <pc:docMk/>
            <pc:sldMk cId="2234652751" sldId="274"/>
            <ac:spMk id="9" creationId="{47942995-B07F-4636-9A06-C6A104B260A8}"/>
          </ac:spMkLst>
        </pc:spChg>
        <pc:spChg chg="add del">
          <ac:chgData name="Shabana Akhtar (2120355)" userId="S::2120355@student.uwtsd.ac.uk::eae4869f-699c-47b5-b7e9-a1e2f9f13411" providerId="AD" clId="Web-{5881F6C5-1CBF-7F59-4F9E-C0B694065E37}" dt="2022-07-12T20:01:43.534" v="9"/>
          <ac:spMkLst>
            <pc:docMk/>
            <pc:sldMk cId="2234652751" sldId="274"/>
            <ac:spMk id="16" creationId="{B81933D1-5615-42C7-9C0B-4EB7105CCE2D}"/>
          </ac:spMkLst>
        </pc:spChg>
        <pc:spChg chg="add del">
          <ac:chgData name="Shabana Akhtar (2120355)" userId="S::2120355@student.uwtsd.ac.uk::eae4869f-699c-47b5-b7e9-a1e2f9f13411" providerId="AD" clId="Web-{5881F6C5-1CBF-7F59-4F9E-C0B694065E37}" dt="2022-07-12T20:01:43.534" v="9"/>
          <ac:spMkLst>
            <pc:docMk/>
            <pc:sldMk cId="2234652751" sldId="274"/>
            <ac:spMk id="18" creationId="{19C9EAEA-39D0-4B0E-A0EB-51E7B26740B1}"/>
          </ac:spMkLst>
        </pc:spChg>
        <pc:spChg chg="add del">
          <ac:chgData name="Shabana Akhtar (2120355)" userId="S::2120355@student.uwtsd.ac.uk::eae4869f-699c-47b5-b7e9-a1e2f9f13411" providerId="AD" clId="Web-{5881F6C5-1CBF-7F59-4F9E-C0B694065E37}" dt="2022-07-12T20:05:23.195" v="13"/>
          <ac:spMkLst>
            <pc:docMk/>
            <pc:sldMk cId="2234652751" sldId="274"/>
            <ac:spMk id="23" creationId="{47942995-B07F-4636-9A06-C6A104B260A8}"/>
          </ac:spMkLst>
        </pc:spChg>
        <pc:spChg chg="add del">
          <ac:chgData name="Shabana Akhtar (2120355)" userId="S::2120355@student.uwtsd.ac.uk::eae4869f-699c-47b5-b7e9-a1e2f9f13411" providerId="AD" clId="Web-{5881F6C5-1CBF-7F59-4F9E-C0B694065E37}" dt="2022-07-12T20:05:23.195" v="13"/>
          <ac:spMkLst>
            <pc:docMk/>
            <pc:sldMk cId="2234652751" sldId="274"/>
            <ac:spMk id="30" creationId="{B81933D1-5615-42C7-9C0B-4EB7105CCE2D}"/>
          </ac:spMkLst>
        </pc:spChg>
        <pc:spChg chg="add del">
          <ac:chgData name="Shabana Akhtar (2120355)" userId="S::2120355@student.uwtsd.ac.uk::eae4869f-699c-47b5-b7e9-a1e2f9f13411" providerId="AD" clId="Web-{5881F6C5-1CBF-7F59-4F9E-C0B694065E37}" dt="2022-07-12T20:05:23.195" v="13"/>
          <ac:spMkLst>
            <pc:docMk/>
            <pc:sldMk cId="2234652751" sldId="274"/>
            <ac:spMk id="32" creationId="{19C9EAEA-39D0-4B0E-A0EB-51E7B26740B1}"/>
          </ac:spMkLst>
        </pc:spChg>
        <pc:spChg chg="add del">
          <ac:chgData name="Shabana Akhtar (2120355)" userId="S::2120355@student.uwtsd.ac.uk::eae4869f-699c-47b5-b7e9-a1e2f9f13411" providerId="AD" clId="Web-{5881F6C5-1CBF-7F59-4F9E-C0B694065E37}" dt="2022-07-12T20:05:23.179" v="12"/>
          <ac:spMkLst>
            <pc:docMk/>
            <pc:sldMk cId="2234652751" sldId="274"/>
            <ac:spMk id="37" creationId="{47942995-B07F-4636-9A06-C6A104B260A8}"/>
          </ac:spMkLst>
        </pc:spChg>
        <pc:spChg chg="add del">
          <ac:chgData name="Shabana Akhtar (2120355)" userId="S::2120355@student.uwtsd.ac.uk::eae4869f-699c-47b5-b7e9-a1e2f9f13411" providerId="AD" clId="Web-{5881F6C5-1CBF-7F59-4F9E-C0B694065E37}" dt="2022-07-12T20:05:23.179" v="12"/>
          <ac:spMkLst>
            <pc:docMk/>
            <pc:sldMk cId="2234652751" sldId="274"/>
            <ac:spMk id="44" creationId="{B81933D1-5615-42C7-9C0B-4EB7105CCE2D}"/>
          </ac:spMkLst>
        </pc:spChg>
        <pc:spChg chg="add del">
          <ac:chgData name="Shabana Akhtar (2120355)" userId="S::2120355@student.uwtsd.ac.uk::eae4869f-699c-47b5-b7e9-a1e2f9f13411" providerId="AD" clId="Web-{5881F6C5-1CBF-7F59-4F9E-C0B694065E37}" dt="2022-07-12T20:05:23.179" v="12"/>
          <ac:spMkLst>
            <pc:docMk/>
            <pc:sldMk cId="2234652751" sldId="274"/>
            <ac:spMk id="46" creationId="{19C9EAEA-39D0-4B0E-A0EB-51E7B26740B1}"/>
          </ac:spMkLst>
        </pc:spChg>
        <pc:spChg chg="add">
          <ac:chgData name="Shabana Akhtar (2120355)" userId="S::2120355@student.uwtsd.ac.uk::eae4869f-699c-47b5-b7e9-a1e2f9f13411" providerId="AD" clId="Web-{5881F6C5-1CBF-7F59-4F9E-C0B694065E37}" dt="2022-07-12T20:05:23.195" v="13"/>
          <ac:spMkLst>
            <pc:docMk/>
            <pc:sldMk cId="2234652751" sldId="274"/>
            <ac:spMk id="48" creationId="{47942995-B07F-4636-9A06-C6A104B260A8}"/>
          </ac:spMkLst>
        </pc:spChg>
        <pc:spChg chg="add">
          <ac:chgData name="Shabana Akhtar (2120355)" userId="S::2120355@student.uwtsd.ac.uk::eae4869f-699c-47b5-b7e9-a1e2f9f13411" providerId="AD" clId="Web-{5881F6C5-1CBF-7F59-4F9E-C0B694065E37}" dt="2022-07-12T20:05:23.195" v="13"/>
          <ac:spMkLst>
            <pc:docMk/>
            <pc:sldMk cId="2234652751" sldId="274"/>
            <ac:spMk id="50" creationId="{B81933D1-5615-42C7-9C0B-4EB7105CCE2D}"/>
          </ac:spMkLst>
        </pc:spChg>
        <pc:spChg chg="add">
          <ac:chgData name="Shabana Akhtar (2120355)" userId="S::2120355@student.uwtsd.ac.uk::eae4869f-699c-47b5-b7e9-a1e2f9f13411" providerId="AD" clId="Web-{5881F6C5-1CBF-7F59-4F9E-C0B694065E37}" dt="2022-07-12T20:05:23.195" v="13"/>
          <ac:spMkLst>
            <pc:docMk/>
            <pc:sldMk cId="2234652751" sldId="274"/>
            <ac:spMk id="51" creationId="{19C9EAEA-39D0-4B0E-A0EB-51E7B26740B1}"/>
          </ac:spMkLst>
        </pc:spChg>
        <pc:grpChg chg="add del">
          <ac:chgData name="Shabana Akhtar (2120355)" userId="S::2120355@student.uwtsd.ac.uk::eae4869f-699c-47b5-b7e9-a1e2f9f13411" providerId="AD" clId="Web-{5881F6C5-1CBF-7F59-4F9E-C0B694065E37}" dt="2022-07-12T20:01:43.534" v="9"/>
          <ac:grpSpMkLst>
            <pc:docMk/>
            <pc:sldMk cId="2234652751" sldId="274"/>
            <ac:grpSpMk id="11" creationId="{032D8612-31EB-44CF-A1D0-14FD4C705424}"/>
          </ac:grpSpMkLst>
        </pc:grpChg>
        <pc:grpChg chg="add del">
          <ac:chgData name="Shabana Akhtar (2120355)" userId="S::2120355@student.uwtsd.ac.uk::eae4869f-699c-47b5-b7e9-a1e2f9f13411" providerId="AD" clId="Web-{5881F6C5-1CBF-7F59-4F9E-C0B694065E37}" dt="2022-07-12T20:05:23.195" v="13"/>
          <ac:grpSpMkLst>
            <pc:docMk/>
            <pc:sldMk cId="2234652751" sldId="274"/>
            <ac:grpSpMk id="25" creationId="{032D8612-31EB-44CF-A1D0-14FD4C705424}"/>
          </ac:grpSpMkLst>
        </pc:grpChg>
        <pc:grpChg chg="add del">
          <ac:chgData name="Shabana Akhtar (2120355)" userId="S::2120355@student.uwtsd.ac.uk::eae4869f-699c-47b5-b7e9-a1e2f9f13411" providerId="AD" clId="Web-{5881F6C5-1CBF-7F59-4F9E-C0B694065E37}" dt="2022-07-12T20:05:23.179" v="12"/>
          <ac:grpSpMkLst>
            <pc:docMk/>
            <pc:sldMk cId="2234652751" sldId="274"/>
            <ac:grpSpMk id="39" creationId="{032D8612-31EB-44CF-A1D0-14FD4C705424}"/>
          </ac:grpSpMkLst>
        </pc:grpChg>
        <pc:grpChg chg="add">
          <ac:chgData name="Shabana Akhtar (2120355)" userId="S::2120355@student.uwtsd.ac.uk::eae4869f-699c-47b5-b7e9-a1e2f9f13411" providerId="AD" clId="Web-{5881F6C5-1CBF-7F59-4F9E-C0B694065E37}" dt="2022-07-12T20:05:23.195" v="13"/>
          <ac:grpSpMkLst>
            <pc:docMk/>
            <pc:sldMk cId="2234652751" sldId="274"/>
            <ac:grpSpMk id="49" creationId="{032D8612-31EB-44CF-A1D0-14FD4C705424}"/>
          </ac:grpSpMkLst>
        </pc:grpChg>
        <pc:graphicFrameChg chg="mod ord modGraphic">
          <ac:chgData name="Shabana Akhtar (2120355)" userId="S::2120355@student.uwtsd.ac.uk::eae4869f-699c-47b5-b7e9-a1e2f9f13411" providerId="AD" clId="Web-{5881F6C5-1CBF-7F59-4F9E-C0B694065E37}" dt="2022-07-12T20:05:32.226" v="15"/>
          <ac:graphicFrameMkLst>
            <pc:docMk/>
            <pc:sldMk cId="2234652751" sldId="274"/>
            <ac:graphicFrameMk id="3" creationId="{E21D9201-6870-A4CB-819D-9F9D818283B5}"/>
          </ac:graphicFrameMkLst>
        </pc:graphicFrameChg>
      </pc:sldChg>
      <pc:sldChg chg="addSp delSp modSp mod setBg">
        <pc:chgData name="Shabana Akhtar (2120355)" userId="S::2120355@student.uwtsd.ac.uk::eae4869f-699c-47b5-b7e9-a1e2f9f13411" providerId="AD" clId="Web-{5881F6C5-1CBF-7F59-4F9E-C0B694065E37}" dt="2022-07-12T20:02:58.082" v="10"/>
        <pc:sldMkLst>
          <pc:docMk/>
          <pc:sldMk cId="2917681360" sldId="275"/>
        </pc:sldMkLst>
        <pc:spChg chg="mod">
          <ac:chgData name="Shabana Akhtar (2120355)" userId="S::2120355@student.uwtsd.ac.uk::eae4869f-699c-47b5-b7e9-a1e2f9f13411" providerId="AD" clId="Web-{5881F6C5-1CBF-7F59-4F9E-C0B694065E37}" dt="2022-07-12T20:00:58.845" v="7"/>
          <ac:spMkLst>
            <pc:docMk/>
            <pc:sldMk cId="2917681360" sldId="275"/>
            <ac:spMk id="2" creationId="{DC4AB6C3-571A-61BF-41D9-A07754F2080E}"/>
          </ac:spMkLst>
        </pc:spChg>
        <pc:spChg chg="add del">
          <ac:chgData name="Shabana Akhtar (2120355)" userId="S::2120355@student.uwtsd.ac.uk::eae4869f-699c-47b5-b7e9-a1e2f9f13411" providerId="AD" clId="Web-{5881F6C5-1CBF-7F59-4F9E-C0B694065E37}" dt="2022-07-12T20:02:58.082" v="10"/>
          <ac:spMkLst>
            <pc:docMk/>
            <pc:sldMk cId="2917681360" sldId="275"/>
            <ac:spMk id="10" creationId="{47942995-B07F-4636-9A06-C6A104B260A8}"/>
          </ac:spMkLst>
        </pc:spChg>
        <pc:spChg chg="add del">
          <ac:chgData name="Shabana Akhtar (2120355)" userId="S::2120355@student.uwtsd.ac.uk::eae4869f-699c-47b5-b7e9-a1e2f9f13411" providerId="AD" clId="Web-{5881F6C5-1CBF-7F59-4F9E-C0B694065E37}" dt="2022-07-12T20:02:58.082" v="10"/>
          <ac:spMkLst>
            <pc:docMk/>
            <pc:sldMk cId="2917681360" sldId="275"/>
            <ac:spMk id="17" creationId="{B81933D1-5615-42C7-9C0B-4EB7105CCE2D}"/>
          </ac:spMkLst>
        </pc:spChg>
        <pc:spChg chg="add del">
          <ac:chgData name="Shabana Akhtar (2120355)" userId="S::2120355@student.uwtsd.ac.uk::eae4869f-699c-47b5-b7e9-a1e2f9f13411" providerId="AD" clId="Web-{5881F6C5-1CBF-7F59-4F9E-C0B694065E37}" dt="2022-07-12T20:02:58.082" v="10"/>
          <ac:spMkLst>
            <pc:docMk/>
            <pc:sldMk cId="2917681360" sldId="275"/>
            <ac:spMk id="19" creationId="{19C9EAEA-39D0-4B0E-A0EB-51E7B26740B1}"/>
          </ac:spMkLst>
        </pc:spChg>
        <pc:spChg chg="add">
          <ac:chgData name="Shabana Akhtar (2120355)" userId="S::2120355@student.uwtsd.ac.uk::eae4869f-699c-47b5-b7e9-a1e2f9f13411" providerId="AD" clId="Web-{5881F6C5-1CBF-7F59-4F9E-C0B694065E37}" dt="2022-07-12T20:02:58.082" v="10"/>
          <ac:spMkLst>
            <pc:docMk/>
            <pc:sldMk cId="2917681360" sldId="275"/>
            <ac:spMk id="24" creationId="{47942995-B07F-4636-9A06-C6A104B260A8}"/>
          </ac:spMkLst>
        </pc:spChg>
        <pc:spChg chg="add">
          <ac:chgData name="Shabana Akhtar (2120355)" userId="S::2120355@student.uwtsd.ac.uk::eae4869f-699c-47b5-b7e9-a1e2f9f13411" providerId="AD" clId="Web-{5881F6C5-1CBF-7F59-4F9E-C0B694065E37}" dt="2022-07-12T20:02:58.082" v="10"/>
          <ac:spMkLst>
            <pc:docMk/>
            <pc:sldMk cId="2917681360" sldId="275"/>
            <ac:spMk id="31" creationId="{B81933D1-5615-42C7-9C0B-4EB7105CCE2D}"/>
          </ac:spMkLst>
        </pc:spChg>
        <pc:spChg chg="add">
          <ac:chgData name="Shabana Akhtar (2120355)" userId="S::2120355@student.uwtsd.ac.uk::eae4869f-699c-47b5-b7e9-a1e2f9f13411" providerId="AD" clId="Web-{5881F6C5-1CBF-7F59-4F9E-C0B694065E37}" dt="2022-07-12T20:02:58.082" v="10"/>
          <ac:spMkLst>
            <pc:docMk/>
            <pc:sldMk cId="2917681360" sldId="275"/>
            <ac:spMk id="33" creationId="{19C9EAEA-39D0-4B0E-A0EB-51E7B26740B1}"/>
          </ac:spMkLst>
        </pc:spChg>
        <pc:grpChg chg="add del">
          <ac:chgData name="Shabana Akhtar (2120355)" userId="S::2120355@student.uwtsd.ac.uk::eae4869f-699c-47b5-b7e9-a1e2f9f13411" providerId="AD" clId="Web-{5881F6C5-1CBF-7F59-4F9E-C0B694065E37}" dt="2022-07-12T20:02:58.082" v="10"/>
          <ac:grpSpMkLst>
            <pc:docMk/>
            <pc:sldMk cId="2917681360" sldId="275"/>
            <ac:grpSpMk id="12" creationId="{032D8612-31EB-44CF-A1D0-14FD4C705424}"/>
          </ac:grpSpMkLst>
        </pc:grpChg>
        <pc:grpChg chg="add">
          <ac:chgData name="Shabana Akhtar (2120355)" userId="S::2120355@student.uwtsd.ac.uk::eae4869f-699c-47b5-b7e9-a1e2f9f13411" providerId="AD" clId="Web-{5881F6C5-1CBF-7F59-4F9E-C0B694065E37}" dt="2022-07-12T20:02:58.082" v="10"/>
          <ac:grpSpMkLst>
            <pc:docMk/>
            <pc:sldMk cId="2917681360" sldId="275"/>
            <ac:grpSpMk id="26" creationId="{032D8612-31EB-44CF-A1D0-14FD4C705424}"/>
          </ac:grpSpMkLst>
        </pc:grpChg>
        <pc:graphicFrameChg chg="mod">
          <ac:chgData name="Shabana Akhtar (2120355)" userId="S::2120355@student.uwtsd.ac.uk::eae4869f-699c-47b5-b7e9-a1e2f9f13411" providerId="AD" clId="Web-{5881F6C5-1CBF-7F59-4F9E-C0B694065E37}" dt="2022-07-12T20:02:58.082" v="10"/>
          <ac:graphicFrameMkLst>
            <pc:docMk/>
            <pc:sldMk cId="2917681360" sldId="275"/>
            <ac:graphicFrameMk id="5" creationId="{B96E7173-3C07-6A14-A9F5-9B7C2424A88E}"/>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471265-C7F0-4287-865D-845CF47FB3D2}" type="doc">
      <dgm:prSet loTypeId="urn:microsoft.com/office/officeart/2005/8/layout/radial5" loCatId="relationship" qsTypeId="urn:microsoft.com/office/officeart/2005/8/quickstyle/simple1" qsCatId="simple" csTypeId="urn:microsoft.com/office/officeart/2005/8/colors/colorful5" csCatId="colorful" phldr="1"/>
      <dgm:spPr/>
      <dgm:t>
        <a:bodyPr/>
        <a:lstStyle/>
        <a:p>
          <a:endParaRPr lang="en-US"/>
        </a:p>
      </dgm:t>
    </dgm:pt>
    <dgm:pt modelId="{4FC8FFBB-6AF9-4958-8879-26AE47486D6A}">
      <dgm:prSet/>
      <dgm:spPr/>
      <dgm:t>
        <a:bodyPr/>
        <a:lstStyle/>
        <a:p>
          <a:pPr rtl="0"/>
          <a:r>
            <a:rPr lang="en-US"/>
            <a:t>NHS Hospitals</a:t>
          </a:r>
          <a:endParaRPr lang="en-GB"/>
        </a:p>
      </dgm:t>
    </dgm:pt>
    <dgm:pt modelId="{D6953965-444D-4CDE-9825-8B0F765D301E}" type="parTrans" cxnId="{347E400C-7AA4-4A5A-8A08-6759C394559F}">
      <dgm:prSet/>
      <dgm:spPr/>
      <dgm:t>
        <a:bodyPr/>
        <a:lstStyle/>
        <a:p>
          <a:endParaRPr lang="en-US"/>
        </a:p>
      </dgm:t>
    </dgm:pt>
    <dgm:pt modelId="{0379E62E-81B1-4A3B-A998-019BAAC0652F}" type="sibTrans" cxnId="{347E400C-7AA4-4A5A-8A08-6759C394559F}">
      <dgm:prSet/>
      <dgm:spPr/>
      <dgm:t>
        <a:bodyPr/>
        <a:lstStyle/>
        <a:p>
          <a:endParaRPr lang="en-US"/>
        </a:p>
      </dgm:t>
    </dgm:pt>
    <dgm:pt modelId="{59C3FA1B-F3B1-4250-81E9-FA90B4323449}">
      <dgm:prSet/>
      <dgm:spPr/>
      <dgm:t>
        <a:bodyPr/>
        <a:lstStyle/>
        <a:p>
          <a:pPr rtl="0"/>
          <a:r>
            <a:rPr lang="en-US"/>
            <a:t>Mental Health Services</a:t>
          </a:r>
          <a:endParaRPr lang="en-GB"/>
        </a:p>
      </dgm:t>
    </dgm:pt>
    <dgm:pt modelId="{5472767F-BE60-4281-8BEC-F05F74D4263A}" type="parTrans" cxnId="{2B05033D-A109-4C04-9C1E-5E7FE3181F81}">
      <dgm:prSet/>
      <dgm:spPr/>
      <dgm:t>
        <a:bodyPr/>
        <a:lstStyle/>
        <a:p>
          <a:endParaRPr lang="en-US"/>
        </a:p>
      </dgm:t>
    </dgm:pt>
    <dgm:pt modelId="{5DCB5B34-69BE-4A86-A699-B63D7AA1AC35}" type="sibTrans" cxnId="{2B05033D-A109-4C04-9C1E-5E7FE3181F81}">
      <dgm:prSet/>
      <dgm:spPr/>
      <dgm:t>
        <a:bodyPr/>
        <a:lstStyle/>
        <a:p>
          <a:endParaRPr lang="en-US"/>
        </a:p>
      </dgm:t>
    </dgm:pt>
    <dgm:pt modelId="{F7108973-9724-46A2-A22E-0251AEDD93E4}">
      <dgm:prSet/>
      <dgm:spPr/>
      <dgm:t>
        <a:bodyPr/>
        <a:lstStyle/>
        <a:p>
          <a:pPr rtl="0"/>
          <a:r>
            <a:rPr lang="en-US"/>
            <a:t>Community Providers</a:t>
          </a:r>
          <a:endParaRPr lang="en-GB"/>
        </a:p>
      </dgm:t>
    </dgm:pt>
    <dgm:pt modelId="{68082B89-AD0D-463B-86B8-CBF39ECF51AB}" type="parTrans" cxnId="{33978276-E347-4E5E-81E1-B6AD2C02F191}">
      <dgm:prSet/>
      <dgm:spPr/>
      <dgm:t>
        <a:bodyPr/>
        <a:lstStyle/>
        <a:p>
          <a:endParaRPr lang="en-US"/>
        </a:p>
      </dgm:t>
    </dgm:pt>
    <dgm:pt modelId="{B3D7FEC4-B022-4B53-99CD-3152B4443377}" type="sibTrans" cxnId="{33978276-E347-4E5E-81E1-B6AD2C02F191}">
      <dgm:prSet/>
      <dgm:spPr/>
      <dgm:t>
        <a:bodyPr/>
        <a:lstStyle/>
        <a:p>
          <a:endParaRPr lang="en-US"/>
        </a:p>
      </dgm:t>
    </dgm:pt>
    <dgm:pt modelId="{A9C5F577-E8A5-4415-801C-45FF925EDF8B}">
      <dgm:prSet/>
      <dgm:spPr/>
      <dgm:t>
        <a:bodyPr/>
        <a:lstStyle/>
        <a:p>
          <a:pPr rtl="0"/>
          <a:r>
            <a:rPr lang="en-US"/>
            <a:t>GP’s</a:t>
          </a:r>
          <a:endParaRPr lang="en-GB"/>
        </a:p>
      </dgm:t>
    </dgm:pt>
    <dgm:pt modelId="{4424F5B9-F5E7-488C-9FFF-80D6ABA894AD}" type="parTrans" cxnId="{789E92DC-6925-423D-AD1C-DEE96533B94C}">
      <dgm:prSet/>
      <dgm:spPr/>
      <dgm:t>
        <a:bodyPr/>
        <a:lstStyle/>
        <a:p>
          <a:endParaRPr lang="en-US"/>
        </a:p>
      </dgm:t>
    </dgm:pt>
    <dgm:pt modelId="{28388AA8-D192-4B16-A4CD-F57D1391CA08}" type="sibTrans" cxnId="{789E92DC-6925-423D-AD1C-DEE96533B94C}">
      <dgm:prSet/>
      <dgm:spPr/>
      <dgm:t>
        <a:bodyPr/>
        <a:lstStyle/>
        <a:p>
          <a:endParaRPr lang="en-US"/>
        </a:p>
      </dgm:t>
    </dgm:pt>
    <dgm:pt modelId="{8E4E38F5-D769-4D2B-8461-FA41FDDBC2F6}">
      <dgm:prSet/>
      <dgm:spPr/>
      <dgm:t>
        <a:bodyPr/>
        <a:lstStyle/>
        <a:p>
          <a:pPr rtl="0"/>
          <a:r>
            <a:rPr lang="en-US"/>
            <a:t>NHS facing major staff shortages in all areas of delivery</a:t>
          </a:r>
          <a:endParaRPr lang="en-GB"/>
        </a:p>
      </dgm:t>
    </dgm:pt>
    <dgm:pt modelId="{A781ACB7-0923-4ACF-91E0-78DCED7F9716}" type="sibTrans" cxnId="{D032E2F8-FB72-4759-958B-9D6A6C8764C0}">
      <dgm:prSet/>
      <dgm:spPr/>
      <dgm:t>
        <a:bodyPr/>
        <a:lstStyle/>
        <a:p>
          <a:endParaRPr lang="en-US"/>
        </a:p>
      </dgm:t>
    </dgm:pt>
    <dgm:pt modelId="{BBCD79F3-23BE-46E7-9A02-DDCCD32B53FF}" type="parTrans" cxnId="{D032E2F8-FB72-4759-958B-9D6A6C8764C0}">
      <dgm:prSet/>
      <dgm:spPr/>
      <dgm:t>
        <a:bodyPr/>
        <a:lstStyle/>
        <a:p>
          <a:endParaRPr lang="en-US"/>
        </a:p>
      </dgm:t>
    </dgm:pt>
    <dgm:pt modelId="{349BC878-7524-4249-B092-41BC5905DAF0}" type="pres">
      <dgm:prSet presAssocID="{E7471265-C7F0-4287-865D-845CF47FB3D2}" presName="Name0" presStyleCnt="0">
        <dgm:presLayoutVars>
          <dgm:chMax val="1"/>
          <dgm:dir/>
          <dgm:animLvl val="ctr"/>
          <dgm:resizeHandles val="exact"/>
        </dgm:presLayoutVars>
      </dgm:prSet>
      <dgm:spPr/>
    </dgm:pt>
    <dgm:pt modelId="{A31BB481-265A-4172-9130-A11896C06820}" type="pres">
      <dgm:prSet presAssocID="{8E4E38F5-D769-4D2B-8461-FA41FDDBC2F6}" presName="centerShape" presStyleLbl="node0" presStyleIdx="0" presStyleCnt="1"/>
      <dgm:spPr/>
    </dgm:pt>
    <dgm:pt modelId="{EE79C48E-CD2C-4B05-B9A5-44271D7CEAAB}" type="pres">
      <dgm:prSet presAssocID="{D6953965-444D-4CDE-9825-8B0F765D301E}" presName="parTrans" presStyleLbl="sibTrans2D1" presStyleIdx="0" presStyleCnt="4"/>
      <dgm:spPr/>
    </dgm:pt>
    <dgm:pt modelId="{3FA74571-3877-49DC-8169-DD39F40DCD43}" type="pres">
      <dgm:prSet presAssocID="{D6953965-444D-4CDE-9825-8B0F765D301E}" presName="connectorText" presStyleLbl="sibTrans2D1" presStyleIdx="0" presStyleCnt="4"/>
      <dgm:spPr/>
    </dgm:pt>
    <dgm:pt modelId="{0B9EA942-992D-474A-A79A-305889250AF6}" type="pres">
      <dgm:prSet presAssocID="{4FC8FFBB-6AF9-4958-8879-26AE47486D6A}" presName="node" presStyleLbl="node1" presStyleIdx="0" presStyleCnt="4">
        <dgm:presLayoutVars>
          <dgm:bulletEnabled val="1"/>
        </dgm:presLayoutVars>
      </dgm:prSet>
      <dgm:spPr/>
    </dgm:pt>
    <dgm:pt modelId="{DCB2229D-AD54-4D77-B9B7-8245F4AEC873}" type="pres">
      <dgm:prSet presAssocID="{5472767F-BE60-4281-8BEC-F05F74D4263A}" presName="parTrans" presStyleLbl="sibTrans2D1" presStyleIdx="1" presStyleCnt="4"/>
      <dgm:spPr/>
    </dgm:pt>
    <dgm:pt modelId="{7EE4B69B-4CA5-49C3-BC0F-A1692BC4728A}" type="pres">
      <dgm:prSet presAssocID="{5472767F-BE60-4281-8BEC-F05F74D4263A}" presName="connectorText" presStyleLbl="sibTrans2D1" presStyleIdx="1" presStyleCnt="4"/>
      <dgm:spPr/>
    </dgm:pt>
    <dgm:pt modelId="{9E0E2DE4-49F0-40BF-AADF-449BF4E270E1}" type="pres">
      <dgm:prSet presAssocID="{59C3FA1B-F3B1-4250-81E9-FA90B4323449}" presName="node" presStyleLbl="node1" presStyleIdx="1" presStyleCnt="4">
        <dgm:presLayoutVars>
          <dgm:bulletEnabled val="1"/>
        </dgm:presLayoutVars>
      </dgm:prSet>
      <dgm:spPr/>
    </dgm:pt>
    <dgm:pt modelId="{1E0D5664-AE74-4D06-9053-E6CBD3CCB0C5}" type="pres">
      <dgm:prSet presAssocID="{68082B89-AD0D-463B-86B8-CBF39ECF51AB}" presName="parTrans" presStyleLbl="sibTrans2D1" presStyleIdx="2" presStyleCnt="4"/>
      <dgm:spPr/>
    </dgm:pt>
    <dgm:pt modelId="{E0B3A43D-EA1E-471B-9AB8-6C1C25D4BACA}" type="pres">
      <dgm:prSet presAssocID="{68082B89-AD0D-463B-86B8-CBF39ECF51AB}" presName="connectorText" presStyleLbl="sibTrans2D1" presStyleIdx="2" presStyleCnt="4"/>
      <dgm:spPr/>
    </dgm:pt>
    <dgm:pt modelId="{EA1B5957-7978-4763-A0DF-91A526170179}" type="pres">
      <dgm:prSet presAssocID="{F7108973-9724-46A2-A22E-0251AEDD93E4}" presName="node" presStyleLbl="node1" presStyleIdx="2" presStyleCnt="4">
        <dgm:presLayoutVars>
          <dgm:bulletEnabled val="1"/>
        </dgm:presLayoutVars>
      </dgm:prSet>
      <dgm:spPr/>
    </dgm:pt>
    <dgm:pt modelId="{383FB953-1EC1-4504-BA1C-5318329B1EB0}" type="pres">
      <dgm:prSet presAssocID="{4424F5B9-F5E7-488C-9FFF-80D6ABA894AD}" presName="parTrans" presStyleLbl="sibTrans2D1" presStyleIdx="3" presStyleCnt="4"/>
      <dgm:spPr/>
    </dgm:pt>
    <dgm:pt modelId="{83475D28-3BF2-4EF9-A5D7-8367AA4626A4}" type="pres">
      <dgm:prSet presAssocID="{4424F5B9-F5E7-488C-9FFF-80D6ABA894AD}" presName="connectorText" presStyleLbl="sibTrans2D1" presStyleIdx="3" presStyleCnt="4"/>
      <dgm:spPr/>
    </dgm:pt>
    <dgm:pt modelId="{4871B083-3CFD-4C4D-8A96-6DE895F73C0A}" type="pres">
      <dgm:prSet presAssocID="{A9C5F577-E8A5-4415-801C-45FF925EDF8B}" presName="node" presStyleLbl="node1" presStyleIdx="3" presStyleCnt="4">
        <dgm:presLayoutVars>
          <dgm:bulletEnabled val="1"/>
        </dgm:presLayoutVars>
      </dgm:prSet>
      <dgm:spPr/>
    </dgm:pt>
  </dgm:ptLst>
  <dgm:cxnLst>
    <dgm:cxn modelId="{B5F4C200-F1ED-46CE-8276-AB4D526D2193}" type="presOf" srcId="{A9C5F577-E8A5-4415-801C-45FF925EDF8B}" destId="{4871B083-3CFD-4C4D-8A96-6DE895F73C0A}" srcOrd="0" destOrd="0" presId="urn:microsoft.com/office/officeart/2005/8/layout/radial5"/>
    <dgm:cxn modelId="{347E400C-7AA4-4A5A-8A08-6759C394559F}" srcId="{8E4E38F5-D769-4D2B-8461-FA41FDDBC2F6}" destId="{4FC8FFBB-6AF9-4958-8879-26AE47486D6A}" srcOrd="0" destOrd="0" parTransId="{D6953965-444D-4CDE-9825-8B0F765D301E}" sibTransId="{0379E62E-81B1-4A3B-A998-019BAAC0652F}"/>
    <dgm:cxn modelId="{31821E28-DF7F-439D-8A07-8446C941C513}" type="presOf" srcId="{4424F5B9-F5E7-488C-9FFF-80D6ABA894AD}" destId="{83475D28-3BF2-4EF9-A5D7-8367AA4626A4}" srcOrd="1" destOrd="0" presId="urn:microsoft.com/office/officeart/2005/8/layout/radial5"/>
    <dgm:cxn modelId="{2B05033D-A109-4C04-9C1E-5E7FE3181F81}" srcId="{8E4E38F5-D769-4D2B-8461-FA41FDDBC2F6}" destId="{59C3FA1B-F3B1-4250-81E9-FA90B4323449}" srcOrd="1" destOrd="0" parTransId="{5472767F-BE60-4281-8BEC-F05F74D4263A}" sibTransId="{5DCB5B34-69BE-4A86-A699-B63D7AA1AC35}"/>
    <dgm:cxn modelId="{251BFE48-9BF0-49AC-9563-94570C95E19E}" type="presOf" srcId="{5472767F-BE60-4281-8BEC-F05F74D4263A}" destId="{DCB2229D-AD54-4D77-B9B7-8245F4AEC873}" srcOrd="0" destOrd="0" presId="urn:microsoft.com/office/officeart/2005/8/layout/radial5"/>
    <dgm:cxn modelId="{7563146E-338F-4EF1-B0AF-10D0301EDE50}" type="presOf" srcId="{D6953965-444D-4CDE-9825-8B0F765D301E}" destId="{EE79C48E-CD2C-4B05-B9A5-44271D7CEAAB}" srcOrd="0" destOrd="0" presId="urn:microsoft.com/office/officeart/2005/8/layout/radial5"/>
    <dgm:cxn modelId="{33978276-E347-4E5E-81E1-B6AD2C02F191}" srcId="{8E4E38F5-D769-4D2B-8461-FA41FDDBC2F6}" destId="{F7108973-9724-46A2-A22E-0251AEDD93E4}" srcOrd="2" destOrd="0" parTransId="{68082B89-AD0D-463B-86B8-CBF39ECF51AB}" sibTransId="{B3D7FEC4-B022-4B53-99CD-3152B4443377}"/>
    <dgm:cxn modelId="{2B9F207C-3B46-412C-9B76-F3BE61B1F361}" type="presOf" srcId="{8E4E38F5-D769-4D2B-8461-FA41FDDBC2F6}" destId="{A31BB481-265A-4172-9130-A11896C06820}" srcOrd="0" destOrd="0" presId="urn:microsoft.com/office/officeart/2005/8/layout/radial5"/>
    <dgm:cxn modelId="{A90DFA85-AD81-4947-89EF-F7BF0FBD0DDD}" type="presOf" srcId="{F7108973-9724-46A2-A22E-0251AEDD93E4}" destId="{EA1B5957-7978-4763-A0DF-91A526170179}" srcOrd="0" destOrd="0" presId="urn:microsoft.com/office/officeart/2005/8/layout/radial5"/>
    <dgm:cxn modelId="{6830C09D-B2D9-43F8-99A1-D2C5836FF6F1}" type="presOf" srcId="{D6953965-444D-4CDE-9825-8B0F765D301E}" destId="{3FA74571-3877-49DC-8169-DD39F40DCD43}" srcOrd="1" destOrd="0" presId="urn:microsoft.com/office/officeart/2005/8/layout/radial5"/>
    <dgm:cxn modelId="{64816CBA-9F03-485D-9FC5-0E8736F9BC34}" type="presOf" srcId="{E7471265-C7F0-4287-865D-845CF47FB3D2}" destId="{349BC878-7524-4249-B092-41BC5905DAF0}" srcOrd="0" destOrd="0" presId="urn:microsoft.com/office/officeart/2005/8/layout/radial5"/>
    <dgm:cxn modelId="{0A0B23C8-8F32-42E3-94FD-A1E1C964EDBF}" type="presOf" srcId="{4424F5B9-F5E7-488C-9FFF-80D6ABA894AD}" destId="{383FB953-1EC1-4504-BA1C-5318329B1EB0}" srcOrd="0" destOrd="0" presId="urn:microsoft.com/office/officeart/2005/8/layout/radial5"/>
    <dgm:cxn modelId="{702576D9-7D54-42EF-AD19-6587073D632E}" type="presOf" srcId="{59C3FA1B-F3B1-4250-81E9-FA90B4323449}" destId="{9E0E2DE4-49F0-40BF-AADF-449BF4E270E1}" srcOrd="0" destOrd="0" presId="urn:microsoft.com/office/officeart/2005/8/layout/radial5"/>
    <dgm:cxn modelId="{789E92DC-6925-423D-AD1C-DEE96533B94C}" srcId="{8E4E38F5-D769-4D2B-8461-FA41FDDBC2F6}" destId="{A9C5F577-E8A5-4415-801C-45FF925EDF8B}" srcOrd="3" destOrd="0" parTransId="{4424F5B9-F5E7-488C-9FFF-80D6ABA894AD}" sibTransId="{28388AA8-D192-4B16-A4CD-F57D1391CA08}"/>
    <dgm:cxn modelId="{1EA661DF-27A1-4395-B2FD-BE697812555B}" type="presOf" srcId="{68082B89-AD0D-463B-86B8-CBF39ECF51AB}" destId="{E0B3A43D-EA1E-471B-9AB8-6C1C25D4BACA}" srcOrd="1" destOrd="0" presId="urn:microsoft.com/office/officeart/2005/8/layout/radial5"/>
    <dgm:cxn modelId="{38AC72E6-8BF2-45E2-B0E3-16E17D9C1E3B}" type="presOf" srcId="{4FC8FFBB-6AF9-4958-8879-26AE47486D6A}" destId="{0B9EA942-992D-474A-A79A-305889250AF6}" srcOrd="0" destOrd="0" presId="urn:microsoft.com/office/officeart/2005/8/layout/radial5"/>
    <dgm:cxn modelId="{780946E8-30BB-4745-84A1-21E4A131174F}" type="presOf" srcId="{68082B89-AD0D-463B-86B8-CBF39ECF51AB}" destId="{1E0D5664-AE74-4D06-9053-E6CBD3CCB0C5}" srcOrd="0" destOrd="0" presId="urn:microsoft.com/office/officeart/2005/8/layout/radial5"/>
    <dgm:cxn modelId="{C1A449EB-916C-4492-8AEB-C656972C97D6}" type="presOf" srcId="{5472767F-BE60-4281-8BEC-F05F74D4263A}" destId="{7EE4B69B-4CA5-49C3-BC0F-A1692BC4728A}" srcOrd="1" destOrd="0" presId="urn:microsoft.com/office/officeart/2005/8/layout/radial5"/>
    <dgm:cxn modelId="{D032E2F8-FB72-4759-958B-9D6A6C8764C0}" srcId="{E7471265-C7F0-4287-865D-845CF47FB3D2}" destId="{8E4E38F5-D769-4D2B-8461-FA41FDDBC2F6}" srcOrd="0" destOrd="0" parTransId="{BBCD79F3-23BE-46E7-9A02-DDCCD32B53FF}" sibTransId="{A781ACB7-0923-4ACF-91E0-78DCED7F9716}"/>
    <dgm:cxn modelId="{A70BA11D-E4A6-475C-ABF0-D26ED5676CD0}" type="presParOf" srcId="{349BC878-7524-4249-B092-41BC5905DAF0}" destId="{A31BB481-265A-4172-9130-A11896C06820}" srcOrd="0" destOrd="0" presId="urn:microsoft.com/office/officeart/2005/8/layout/radial5"/>
    <dgm:cxn modelId="{E198CD56-5628-4C77-96D0-429C2C30D166}" type="presParOf" srcId="{349BC878-7524-4249-B092-41BC5905DAF0}" destId="{EE79C48E-CD2C-4B05-B9A5-44271D7CEAAB}" srcOrd="1" destOrd="0" presId="urn:microsoft.com/office/officeart/2005/8/layout/radial5"/>
    <dgm:cxn modelId="{8E36CA73-275E-4D12-B41F-709865F621D7}" type="presParOf" srcId="{EE79C48E-CD2C-4B05-B9A5-44271D7CEAAB}" destId="{3FA74571-3877-49DC-8169-DD39F40DCD43}" srcOrd="0" destOrd="0" presId="urn:microsoft.com/office/officeart/2005/8/layout/radial5"/>
    <dgm:cxn modelId="{0DF482F3-F6DF-41A7-A57A-26F2DBDE1AC8}" type="presParOf" srcId="{349BC878-7524-4249-B092-41BC5905DAF0}" destId="{0B9EA942-992D-474A-A79A-305889250AF6}" srcOrd="2" destOrd="0" presId="urn:microsoft.com/office/officeart/2005/8/layout/radial5"/>
    <dgm:cxn modelId="{3D0437AB-167F-4D13-9208-80BFD1CB515A}" type="presParOf" srcId="{349BC878-7524-4249-B092-41BC5905DAF0}" destId="{DCB2229D-AD54-4D77-B9B7-8245F4AEC873}" srcOrd="3" destOrd="0" presId="urn:microsoft.com/office/officeart/2005/8/layout/radial5"/>
    <dgm:cxn modelId="{329BFC4D-2A61-4C65-9ED9-74EFADABDFC4}" type="presParOf" srcId="{DCB2229D-AD54-4D77-B9B7-8245F4AEC873}" destId="{7EE4B69B-4CA5-49C3-BC0F-A1692BC4728A}" srcOrd="0" destOrd="0" presId="urn:microsoft.com/office/officeart/2005/8/layout/radial5"/>
    <dgm:cxn modelId="{5A7C9865-2CB6-4DC0-B910-0C91FBD008DE}" type="presParOf" srcId="{349BC878-7524-4249-B092-41BC5905DAF0}" destId="{9E0E2DE4-49F0-40BF-AADF-449BF4E270E1}" srcOrd="4" destOrd="0" presId="urn:microsoft.com/office/officeart/2005/8/layout/radial5"/>
    <dgm:cxn modelId="{078B310F-DB05-4543-B6F4-9ADC02D97122}" type="presParOf" srcId="{349BC878-7524-4249-B092-41BC5905DAF0}" destId="{1E0D5664-AE74-4D06-9053-E6CBD3CCB0C5}" srcOrd="5" destOrd="0" presId="urn:microsoft.com/office/officeart/2005/8/layout/radial5"/>
    <dgm:cxn modelId="{7371CC50-4164-4959-8004-7FAEB6AE6AEA}" type="presParOf" srcId="{1E0D5664-AE74-4D06-9053-E6CBD3CCB0C5}" destId="{E0B3A43D-EA1E-471B-9AB8-6C1C25D4BACA}" srcOrd="0" destOrd="0" presId="urn:microsoft.com/office/officeart/2005/8/layout/radial5"/>
    <dgm:cxn modelId="{D47CA74A-FCFA-4BAB-9C54-629D1BFFC1B1}" type="presParOf" srcId="{349BC878-7524-4249-B092-41BC5905DAF0}" destId="{EA1B5957-7978-4763-A0DF-91A526170179}" srcOrd="6" destOrd="0" presId="urn:microsoft.com/office/officeart/2005/8/layout/radial5"/>
    <dgm:cxn modelId="{76DE495F-F01A-4725-A6BA-863BD8774E4B}" type="presParOf" srcId="{349BC878-7524-4249-B092-41BC5905DAF0}" destId="{383FB953-1EC1-4504-BA1C-5318329B1EB0}" srcOrd="7" destOrd="0" presId="urn:microsoft.com/office/officeart/2005/8/layout/radial5"/>
    <dgm:cxn modelId="{8904BF83-6123-4028-AAD4-BAA237BB910A}" type="presParOf" srcId="{383FB953-1EC1-4504-BA1C-5318329B1EB0}" destId="{83475D28-3BF2-4EF9-A5D7-8367AA4626A4}" srcOrd="0" destOrd="0" presId="urn:microsoft.com/office/officeart/2005/8/layout/radial5"/>
    <dgm:cxn modelId="{C439556F-859A-4108-B12D-01724942172B}" type="presParOf" srcId="{349BC878-7524-4249-B092-41BC5905DAF0}" destId="{4871B083-3CFD-4C4D-8A96-6DE895F73C0A}"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38F367-0B8F-47D2-AA6B-B18EE8BB2334}"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FEE331C3-AF7E-4765-AD88-73D434779089}">
      <dgm:prSet/>
      <dgm:spPr/>
      <dgm:t>
        <a:bodyPr/>
        <a:lstStyle/>
        <a:p>
          <a:r>
            <a:rPr lang="en-GB"/>
            <a:t>A combination of all 3 PMI's  as one solution is not enough.</a:t>
          </a:r>
          <a:endParaRPr lang="en-US"/>
        </a:p>
      </dgm:t>
    </dgm:pt>
    <dgm:pt modelId="{17762A54-2D01-4208-BD25-C7C88656A96F}" type="parTrans" cxnId="{33BE4257-FE0D-4DBC-8BD7-6C05803A9D9C}">
      <dgm:prSet/>
      <dgm:spPr/>
      <dgm:t>
        <a:bodyPr/>
        <a:lstStyle/>
        <a:p>
          <a:endParaRPr lang="en-US"/>
        </a:p>
      </dgm:t>
    </dgm:pt>
    <dgm:pt modelId="{2EEA6FA3-55B8-4345-AE15-A9C0D57987E9}" type="sibTrans" cxnId="{33BE4257-FE0D-4DBC-8BD7-6C05803A9D9C}">
      <dgm:prSet/>
      <dgm:spPr/>
      <dgm:t>
        <a:bodyPr/>
        <a:lstStyle/>
        <a:p>
          <a:endParaRPr lang="en-US"/>
        </a:p>
      </dgm:t>
    </dgm:pt>
    <dgm:pt modelId="{321DD40A-4E68-47AC-84B8-A35CA8D03316}">
      <dgm:prSet/>
      <dgm:spPr/>
      <dgm:t>
        <a:bodyPr/>
        <a:lstStyle/>
        <a:p>
          <a:r>
            <a:rPr lang="en-GB"/>
            <a:t>One solution can't tackle all KPI's as the challenge is too high</a:t>
          </a:r>
          <a:endParaRPr lang="en-US"/>
        </a:p>
      </dgm:t>
    </dgm:pt>
    <dgm:pt modelId="{F3ED09ED-704A-4829-9072-0959F0C7E24B}" type="parTrans" cxnId="{0A3B4745-F9D9-4857-9839-595CFCF059A7}">
      <dgm:prSet/>
      <dgm:spPr/>
      <dgm:t>
        <a:bodyPr/>
        <a:lstStyle/>
        <a:p>
          <a:endParaRPr lang="en-US"/>
        </a:p>
      </dgm:t>
    </dgm:pt>
    <dgm:pt modelId="{DD40A889-30BC-463E-A949-A1A268D5F2F3}" type="sibTrans" cxnId="{0A3B4745-F9D9-4857-9839-595CFCF059A7}">
      <dgm:prSet/>
      <dgm:spPr/>
      <dgm:t>
        <a:bodyPr/>
        <a:lstStyle/>
        <a:p>
          <a:endParaRPr lang="en-US"/>
        </a:p>
      </dgm:t>
    </dgm:pt>
    <dgm:pt modelId="{668E0750-87C7-4C9F-9FF4-CC3D3FE9156C}">
      <dgm:prSet/>
      <dgm:spPr/>
      <dgm:t>
        <a:bodyPr/>
        <a:lstStyle/>
        <a:p>
          <a:r>
            <a:rPr lang="en-GB"/>
            <a:t>The Plan needs to tackle issues with training, retention and pay keeping the wider labour market in mind.</a:t>
          </a:r>
          <a:endParaRPr lang="en-US"/>
        </a:p>
      </dgm:t>
    </dgm:pt>
    <dgm:pt modelId="{B4BC99EA-4BBD-42C2-8F80-8AEAC1307369}" type="parTrans" cxnId="{78675DF0-FD95-428A-BEBA-148A51498923}">
      <dgm:prSet/>
      <dgm:spPr/>
      <dgm:t>
        <a:bodyPr/>
        <a:lstStyle/>
        <a:p>
          <a:endParaRPr lang="en-US"/>
        </a:p>
      </dgm:t>
    </dgm:pt>
    <dgm:pt modelId="{DD7FD8FB-2459-40F5-AB56-EF8FDC5FAFB8}" type="sibTrans" cxnId="{78675DF0-FD95-428A-BEBA-148A51498923}">
      <dgm:prSet/>
      <dgm:spPr/>
      <dgm:t>
        <a:bodyPr/>
        <a:lstStyle/>
        <a:p>
          <a:endParaRPr lang="en-US"/>
        </a:p>
      </dgm:t>
    </dgm:pt>
    <dgm:pt modelId="{6A547085-A2D7-4D0C-BE65-52FBEA637271}" type="pres">
      <dgm:prSet presAssocID="{4138F367-0B8F-47D2-AA6B-B18EE8BB2334}" presName="linear" presStyleCnt="0">
        <dgm:presLayoutVars>
          <dgm:animLvl val="lvl"/>
          <dgm:resizeHandles val="exact"/>
        </dgm:presLayoutVars>
      </dgm:prSet>
      <dgm:spPr/>
    </dgm:pt>
    <dgm:pt modelId="{7F03B4C2-C31E-4069-963C-5AE9C83BD7FC}" type="pres">
      <dgm:prSet presAssocID="{FEE331C3-AF7E-4765-AD88-73D434779089}" presName="parentText" presStyleLbl="node1" presStyleIdx="0" presStyleCnt="3">
        <dgm:presLayoutVars>
          <dgm:chMax val="0"/>
          <dgm:bulletEnabled val="1"/>
        </dgm:presLayoutVars>
      </dgm:prSet>
      <dgm:spPr/>
    </dgm:pt>
    <dgm:pt modelId="{73DC3DD2-1214-497A-BD99-C592F9C593BB}" type="pres">
      <dgm:prSet presAssocID="{2EEA6FA3-55B8-4345-AE15-A9C0D57987E9}" presName="spacer" presStyleCnt="0"/>
      <dgm:spPr/>
    </dgm:pt>
    <dgm:pt modelId="{0E572CB4-4331-4E44-AC4E-C8CFEF5A32C7}" type="pres">
      <dgm:prSet presAssocID="{321DD40A-4E68-47AC-84B8-A35CA8D03316}" presName="parentText" presStyleLbl="node1" presStyleIdx="1" presStyleCnt="3">
        <dgm:presLayoutVars>
          <dgm:chMax val="0"/>
          <dgm:bulletEnabled val="1"/>
        </dgm:presLayoutVars>
      </dgm:prSet>
      <dgm:spPr/>
    </dgm:pt>
    <dgm:pt modelId="{513C2FC5-5F2E-4366-A16D-20316F9C96F8}" type="pres">
      <dgm:prSet presAssocID="{DD40A889-30BC-463E-A949-A1A268D5F2F3}" presName="spacer" presStyleCnt="0"/>
      <dgm:spPr/>
    </dgm:pt>
    <dgm:pt modelId="{3F96180A-D3DB-4D6B-B0FD-920F0B721389}" type="pres">
      <dgm:prSet presAssocID="{668E0750-87C7-4C9F-9FF4-CC3D3FE9156C}" presName="parentText" presStyleLbl="node1" presStyleIdx="2" presStyleCnt="3">
        <dgm:presLayoutVars>
          <dgm:chMax val="0"/>
          <dgm:bulletEnabled val="1"/>
        </dgm:presLayoutVars>
      </dgm:prSet>
      <dgm:spPr/>
    </dgm:pt>
  </dgm:ptLst>
  <dgm:cxnLst>
    <dgm:cxn modelId="{A31B880A-5DC2-4565-9883-5B850CC2FB9B}" type="presOf" srcId="{668E0750-87C7-4C9F-9FF4-CC3D3FE9156C}" destId="{3F96180A-D3DB-4D6B-B0FD-920F0B721389}" srcOrd="0" destOrd="0" presId="urn:microsoft.com/office/officeart/2005/8/layout/vList2"/>
    <dgm:cxn modelId="{E22CF516-6680-4161-95D1-3B2C90723F29}" type="presOf" srcId="{4138F367-0B8F-47D2-AA6B-B18EE8BB2334}" destId="{6A547085-A2D7-4D0C-BE65-52FBEA637271}" srcOrd="0" destOrd="0" presId="urn:microsoft.com/office/officeart/2005/8/layout/vList2"/>
    <dgm:cxn modelId="{0A3B4745-F9D9-4857-9839-595CFCF059A7}" srcId="{4138F367-0B8F-47D2-AA6B-B18EE8BB2334}" destId="{321DD40A-4E68-47AC-84B8-A35CA8D03316}" srcOrd="1" destOrd="0" parTransId="{F3ED09ED-704A-4829-9072-0959F0C7E24B}" sibTransId="{DD40A889-30BC-463E-A949-A1A268D5F2F3}"/>
    <dgm:cxn modelId="{33BE4257-FE0D-4DBC-8BD7-6C05803A9D9C}" srcId="{4138F367-0B8F-47D2-AA6B-B18EE8BB2334}" destId="{FEE331C3-AF7E-4765-AD88-73D434779089}" srcOrd="0" destOrd="0" parTransId="{17762A54-2D01-4208-BD25-C7C88656A96F}" sibTransId="{2EEA6FA3-55B8-4345-AE15-A9C0D57987E9}"/>
    <dgm:cxn modelId="{3A79987C-23DA-4B9B-A7A7-F83E81E26F6F}" type="presOf" srcId="{FEE331C3-AF7E-4765-AD88-73D434779089}" destId="{7F03B4C2-C31E-4069-963C-5AE9C83BD7FC}" srcOrd="0" destOrd="0" presId="urn:microsoft.com/office/officeart/2005/8/layout/vList2"/>
    <dgm:cxn modelId="{E860958E-FE95-41B4-909C-A89896A01FB9}" type="presOf" srcId="{321DD40A-4E68-47AC-84B8-A35CA8D03316}" destId="{0E572CB4-4331-4E44-AC4E-C8CFEF5A32C7}" srcOrd="0" destOrd="0" presId="urn:microsoft.com/office/officeart/2005/8/layout/vList2"/>
    <dgm:cxn modelId="{78675DF0-FD95-428A-BEBA-148A51498923}" srcId="{4138F367-0B8F-47D2-AA6B-B18EE8BB2334}" destId="{668E0750-87C7-4C9F-9FF4-CC3D3FE9156C}" srcOrd="2" destOrd="0" parTransId="{B4BC99EA-4BBD-42C2-8F80-8AEAC1307369}" sibTransId="{DD7FD8FB-2459-40F5-AB56-EF8FDC5FAFB8}"/>
    <dgm:cxn modelId="{A19A8B6E-06FD-40A5-98D8-C145D95BA5BE}" type="presParOf" srcId="{6A547085-A2D7-4D0C-BE65-52FBEA637271}" destId="{7F03B4C2-C31E-4069-963C-5AE9C83BD7FC}" srcOrd="0" destOrd="0" presId="urn:microsoft.com/office/officeart/2005/8/layout/vList2"/>
    <dgm:cxn modelId="{FEA77A08-5585-4208-A47E-6787C25B06DE}" type="presParOf" srcId="{6A547085-A2D7-4D0C-BE65-52FBEA637271}" destId="{73DC3DD2-1214-497A-BD99-C592F9C593BB}" srcOrd="1" destOrd="0" presId="urn:microsoft.com/office/officeart/2005/8/layout/vList2"/>
    <dgm:cxn modelId="{7AA16293-0C51-4148-8445-AFE1A374DB4B}" type="presParOf" srcId="{6A547085-A2D7-4D0C-BE65-52FBEA637271}" destId="{0E572CB4-4331-4E44-AC4E-C8CFEF5A32C7}" srcOrd="2" destOrd="0" presId="urn:microsoft.com/office/officeart/2005/8/layout/vList2"/>
    <dgm:cxn modelId="{AB2CAF7F-37E0-4090-A30C-2613AF6D7524}" type="presParOf" srcId="{6A547085-A2D7-4D0C-BE65-52FBEA637271}" destId="{513C2FC5-5F2E-4366-A16D-20316F9C96F8}" srcOrd="3" destOrd="0" presId="urn:microsoft.com/office/officeart/2005/8/layout/vList2"/>
    <dgm:cxn modelId="{5A0B6782-02EE-4058-BE28-D5966E23FFB0}" type="presParOf" srcId="{6A547085-A2D7-4D0C-BE65-52FBEA637271}" destId="{3F96180A-D3DB-4D6B-B0FD-920F0B72138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1BB481-265A-4172-9130-A11896C06820}">
      <dsp:nvSpPr>
        <dsp:cNvPr id="0" name=""/>
        <dsp:cNvSpPr/>
      </dsp:nvSpPr>
      <dsp:spPr>
        <a:xfrm>
          <a:off x="4714190" y="1908298"/>
          <a:ext cx="1358951" cy="1358951"/>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NHS facing major staff shortages in all areas of delivery</a:t>
          </a:r>
          <a:endParaRPr lang="en-GB" sz="1300" kern="1200"/>
        </a:p>
      </dsp:txBody>
      <dsp:txXfrm>
        <a:off x="4913204" y="2107312"/>
        <a:ext cx="960923" cy="960923"/>
      </dsp:txXfrm>
    </dsp:sp>
    <dsp:sp modelId="{EE79C48E-CD2C-4B05-B9A5-44271D7CEAAB}">
      <dsp:nvSpPr>
        <dsp:cNvPr id="0" name=""/>
        <dsp:cNvSpPr/>
      </dsp:nvSpPr>
      <dsp:spPr>
        <a:xfrm rot="16200000">
          <a:off x="5248813" y="1412169"/>
          <a:ext cx="289705" cy="46204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92269" y="1548034"/>
        <a:ext cx="202794" cy="277225"/>
      </dsp:txXfrm>
    </dsp:sp>
    <dsp:sp modelId="{0B9EA942-992D-474A-A79A-305889250AF6}">
      <dsp:nvSpPr>
        <dsp:cNvPr id="0" name=""/>
        <dsp:cNvSpPr/>
      </dsp:nvSpPr>
      <dsp:spPr>
        <a:xfrm>
          <a:off x="4714190" y="2733"/>
          <a:ext cx="1358951" cy="1358951"/>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NHS Hospitals</a:t>
          </a:r>
          <a:endParaRPr lang="en-GB" sz="1300" kern="1200"/>
        </a:p>
      </dsp:txBody>
      <dsp:txXfrm>
        <a:off x="4913204" y="201747"/>
        <a:ext cx="960923" cy="960923"/>
      </dsp:txXfrm>
    </dsp:sp>
    <dsp:sp modelId="{DCB2229D-AD54-4D77-B9B7-8245F4AEC873}">
      <dsp:nvSpPr>
        <dsp:cNvPr id="0" name=""/>
        <dsp:cNvSpPr/>
      </dsp:nvSpPr>
      <dsp:spPr>
        <a:xfrm>
          <a:off x="6193396" y="2356752"/>
          <a:ext cx="289705" cy="462043"/>
        </a:xfrm>
        <a:prstGeom prst="rightArrow">
          <a:avLst>
            <a:gd name="adj1" fmla="val 60000"/>
            <a:gd name="adj2" fmla="val 5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6193396" y="2449161"/>
        <a:ext cx="202794" cy="277225"/>
      </dsp:txXfrm>
    </dsp:sp>
    <dsp:sp modelId="{9E0E2DE4-49F0-40BF-AADF-449BF4E270E1}">
      <dsp:nvSpPr>
        <dsp:cNvPr id="0" name=""/>
        <dsp:cNvSpPr/>
      </dsp:nvSpPr>
      <dsp:spPr>
        <a:xfrm>
          <a:off x="6619755" y="1908298"/>
          <a:ext cx="1358951" cy="1358951"/>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Mental Health Services</a:t>
          </a:r>
          <a:endParaRPr lang="en-GB" sz="1300" kern="1200"/>
        </a:p>
      </dsp:txBody>
      <dsp:txXfrm>
        <a:off x="6818769" y="2107312"/>
        <a:ext cx="960923" cy="960923"/>
      </dsp:txXfrm>
    </dsp:sp>
    <dsp:sp modelId="{1E0D5664-AE74-4D06-9053-E6CBD3CCB0C5}">
      <dsp:nvSpPr>
        <dsp:cNvPr id="0" name=""/>
        <dsp:cNvSpPr/>
      </dsp:nvSpPr>
      <dsp:spPr>
        <a:xfrm rot="5400000">
          <a:off x="5248813" y="3301336"/>
          <a:ext cx="289705" cy="462043"/>
        </a:xfrm>
        <a:prstGeom prst="rightArrow">
          <a:avLst>
            <a:gd name="adj1" fmla="val 60000"/>
            <a:gd name="adj2" fmla="val 5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292269" y="3350290"/>
        <a:ext cx="202794" cy="277225"/>
      </dsp:txXfrm>
    </dsp:sp>
    <dsp:sp modelId="{EA1B5957-7978-4763-A0DF-91A526170179}">
      <dsp:nvSpPr>
        <dsp:cNvPr id="0" name=""/>
        <dsp:cNvSpPr/>
      </dsp:nvSpPr>
      <dsp:spPr>
        <a:xfrm>
          <a:off x="4714190" y="3813864"/>
          <a:ext cx="1358951" cy="1358951"/>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Community Providers</a:t>
          </a:r>
          <a:endParaRPr lang="en-GB" sz="1300" kern="1200"/>
        </a:p>
      </dsp:txBody>
      <dsp:txXfrm>
        <a:off x="4913204" y="4012878"/>
        <a:ext cx="960923" cy="960923"/>
      </dsp:txXfrm>
    </dsp:sp>
    <dsp:sp modelId="{383FB953-1EC1-4504-BA1C-5318329B1EB0}">
      <dsp:nvSpPr>
        <dsp:cNvPr id="0" name=""/>
        <dsp:cNvSpPr/>
      </dsp:nvSpPr>
      <dsp:spPr>
        <a:xfrm rot="10800000">
          <a:off x="4304229" y="2356752"/>
          <a:ext cx="289705" cy="462043"/>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4391140" y="2449161"/>
        <a:ext cx="202794" cy="277225"/>
      </dsp:txXfrm>
    </dsp:sp>
    <dsp:sp modelId="{4871B083-3CFD-4C4D-8A96-6DE895F73C0A}">
      <dsp:nvSpPr>
        <dsp:cNvPr id="0" name=""/>
        <dsp:cNvSpPr/>
      </dsp:nvSpPr>
      <dsp:spPr>
        <a:xfrm>
          <a:off x="2808625" y="1908298"/>
          <a:ext cx="1358951" cy="1358951"/>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US" sz="1300" kern="1200"/>
            <a:t>GP’s</a:t>
          </a:r>
          <a:endParaRPr lang="en-GB" sz="1300" kern="1200"/>
        </a:p>
      </dsp:txBody>
      <dsp:txXfrm>
        <a:off x="3007639" y="2107312"/>
        <a:ext cx="960923" cy="9609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03B4C2-C31E-4069-963C-5AE9C83BD7FC}">
      <dsp:nvSpPr>
        <dsp:cNvPr id="0" name=""/>
        <dsp:cNvSpPr/>
      </dsp:nvSpPr>
      <dsp:spPr>
        <a:xfrm>
          <a:off x="0" y="63394"/>
          <a:ext cx="6713552" cy="128663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 combination of all 3 PMI's  as one solution is not enough.</a:t>
          </a:r>
          <a:endParaRPr lang="en-US" sz="2300" kern="1200"/>
        </a:p>
      </dsp:txBody>
      <dsp:txXfrm>
        <a:off x="62808" y="126202"/>
        <a:ext cx="6587936" cy="1161018"/>
      </dsp:txXfrm>
    </dsp:sp>
    <dsp:sp modelId="{0E572CB4-4331-4E44-AC4E-C8CFEF5A32C7}">
      <dsp:nvSpPr>
        <dsp:cNvPr id="0" name=""/>
        <dsp:cNvSpPr/>
      </dsp:nvSpPr>
      <dsp:spPr>
        <a:xfrm>
          <a:off x="0" y="1416268"/>
          <a:ext cx="6713552" cy="128663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One solution can't tackle all KPI's as the challenge is too high</a:t>
          </a:r>
          <a:endParaRPr lang="en-US" sz="2300" kern="1200"/>
        </a:p>
      </dsp:txBody>
      <dsp:txXfrm>
        <a:off x="62808" y="1479076"/>
        <a:ext cx="6587936" cy="1161018"/>
      </dsp:txXfrm>
    </dsp:sp>
    <dsp:sp modelId="{3F96180A-D3DB-4D6B-B0FD-920F0B721389}">
      <dsp:nvSpPr>
        <dsp:cNvPr id="0" name=""/>
        <dsp:cNvSpPr/>
      </dsp:nvSpPr>
      <dsp:spPr>
        <a:xfrm>
          <a:off x="0" y="2769143"/>
          <a:ext cx="6713552" cy="128663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The Plan needs to tackle issues with training, retention and pay keeping the wider labour market in mind.</a:t>
          </a:r>
          <a:endParaRPr lang="en-US" sz="2300" kern="1200"/>
        </a:p>
      </dsp:txBody>
      <dsp:txXfrm>
        <a:off x="62808" y="2831951"/>
        <a:ext cx="6587936" cy="1161018"/>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AE7743-5235-4369-9E9D-54028F9043DA}" type="datetimeFigureOut">
              <a:t>7/15/2022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9623D9-94B6-465C-8D23-40CD8CD9506A}" type="slidenum">
              <a:t>‹#›</a:t>
            </a:fld>
            <a:endParaRPr lang="en-GB"/>
          </a:p>
        </p:txBody>
      </p:sp>
    </p:spTree>
    <p:extLst>
      <p:ext uri="{BB962C8B-B14F-4D97-AF65-F5344CB8AC3E}">
        <p14:creationId xmlns:p14="http://schemas.microsoft.com/office/powerpoint/2010/main" val="986401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nhsfunding.info/symptoms/10-effects-of-underfunding/staff-shortage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nes.scot.nhs.uk/media/ctzlfxrr/allied-health-professional-workforce-planning.pdf"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Ref for this page- </a:t>
            </a:r>
            <a:r>
              <a:rPr lang="en-US">
                <a:hlinkClick r:id="rId3"/>
              </a:rPr>
              <a:t>https://nhsfunding.info/symptoms/10-effects-of-underfunding/staff-shortages/</a:t>
            </a:r>
            <a:endParaRPr lang="en-GB">
              <a:cs typeface="Calibri" panose="020F0502020204030204"/>
            </a:endParaRPr>
          </a:p>
          <a:p>
            <a:pPr>
              <a:defRPr/>
            </a:pPr>
            <a:endParaRPr lang="en-US">
              <a:cs typeface="Calibri"/>
            </a:endParaRPr>
          </a:p>
          <a:p>
            <a:pPr marL="171450" indent="-171450">
              <a:lnSpc>
                <a:spcPct val="90000"/>
              </a:lnSpc>
              <a:spcBef>
                <a:spcPts val="1000"/>
              </a:spcBef>
              <a:buFont typeface="Arial"/>
              <a:buChar char="•"/>
              <a:defRPr/>
            </a:pPr>
            <a:r>
              <a:rPr lang="en-GB"/>
              <a:t>NHS hospitals and mental health and community providers are currently reporting a shortage of more than 100,000 FTE staff (representing one in eleven posts), severely affecting some key groups. One of the greatest challenges lies in nursing, with 41,000 nurse vacancies (one in eight posts), but there are also problems in medicine, particularly in some specialties and geographical areas, as well as some allied health professions. These pressures also extend beyond NHS trusts, with serious staffing issues in general practice.</a:t>
            </a:r>
            <a:endParaRPr lang="en-US"/>
          </a:p>
          <a:p>
            <a:pPr>
              <a:defRPr/>
            </a:pPr>
            <a:endParaRPr lang="en-US">
              <a:cs typeface="Calibri"/>
            </a:endParaRPr>
          </a:p>
        </p:txBody>
      </p:sp>
      <p:sp>
        <p:nvSpPr>
          <p:cNvPr id="4" name="Slide Number Placeholder 3"/>
          <p:cNvSpPr>
            <a:spLocks noGrp="1"/>
          </p:cNvSpPr>
          <p:nvPr>
            <p:ph type="sldNum" sz="quarter" idx="10"/>
          </p:nvPr>
        </p:nvSpPr>
        <p:spPr/>
        <p:txBody>
          <a:bodyPr/>
          <a:lstStyle/>
          <a:p>
            <a:fld id="{109623D9-94B6-465C-8D23-40CD8CD9506A}" type="slidenum">
              <a:rPr lang="en-GB" smtClean="0"/>
              <a:t>6</a:t>
            </a:fld>
            <a:endParaRPr lang="en-GB"/>
          </a:p>
        </p:txBody>
      </p:sp>
    </p:spTree>
    <p:extLst>
      <p:ext uri="{BB962C8B-B14F-4D97-AF65-F5344CB8AC3E}">
        <p14:creationId xmlns:p14="http://schemas.microsoft.com/office/powerpoint/2010/main" val="13124765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Very simply, stress and burnout at work are when the demands on us exceed the resources that we have; the level of work demands is very high and the resources we have to respond are not sometimes adequate such as staff shortages (ref for this page) https://committees.parliament.uk/publications/6158/documents/68766/default/</a:t>
            </a:r>
          </a:p>
          <a:p>
            <a:endParaRPr lang="en-US"/>
          </a:p>
          <a:p>
            <a:endParaRPr lang="en-US"/>
          </a:p>
        </p:txBody>
      </p:sp>
      <p:sp>
        <p:nvSpPr>
          <p:cNvPr id="4" name="Slide Number Placeholder 3"/>
          <p:cNvSpPr>
            <a:spLocks noGrp="1"/>
          </p:cNvSpPr>
          <p:nvPr>
            <p:ph type="sldNum" sz="quarter" idx="5"/>
          </p:nvPr>
        </p:nvSpPr>
        <p:spPr/>
        <p:txBody>
          <a:bodyPr/>
          <a:lstStyle/>
          <a:p>
            <a:fld id="{109623D9-94B6-465C-8D23-40CD8CD9506A}" type="slidenum">
              <a:rPr lang="en-GB"/>
              <a:t>8</a:t>
            </a:fld>
            <a:endParaRPr lang="en-GB"/>
          </a:p>
        </p:txBody>
      </p:sp>
    </p:spTree>
    <p:extLst>
      <p:ext uri="{BB962C8B-B14F-4D97-AF65-F5344CB8AC3E}">
        <p14:creationId xmlns:p14="http://schemas.microsoft.com/office/powerpoint/2010/main" val="3011994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https://www.kingsfund.org.uk/publications/closing-gap-health-care-workforce ( Ref for this page)</a:t>
            </a:r>
          </a:p>
          <a:p>
            <a:r>
              <a:rPr lang="en-GB"/>
              <a:t>Workforce challenges are currently the biggest threat facing Proper Care, a UK adult care provider, and are already having significant consequences for both patients and staff. The management of Proper Care recognize that, if substantial staff shortages continue, they could see waiting lists continue to grow and a further deterioration in care quality, potentially undermining the future sustainability of services.</a:t>
            </a:r>
          </a:p>
        </p:txBody>
      </p:sp>
      <p:sp>
        <p:nvSpPr>
          <p:cNvPr id="4" name="Slide Number Placeholder 3"/>
          <p:cNvSpPr>
            <a:spLocks noGrp="1"/>
          </p:cNvSpPr>
          <p:nvPr>
            <p:ph type="sldNum" sz="quarter" idx="10"/>
          </p:nvPr>
        </p:nvSpPr>
        <p:spPr/>
        <p:txBody>
          <a:bodyPr/>
          <a:lstStyle/>
          <a:p>
            <a:fld id="{109623D9-94B6-465C-8D23-40CD8CD9506A}" type="slidenum">
              <a:rPr lang="en-GB" smtClean="0"/>
              <a:t>9</a:t>
            </a:fld>
            <a:endParaRPr lang="en-GB"/>
          </a:p>
        </p:txBody>
      </p:sp>
    </p:spTree>
    <p:extLst>
      <p:ext uri="{BB962C8B-B14F-4D97-AF65-F5344CB8AC3E}">
        <p14:creationId xmlns:p14="http://schemas.microsoft.com/office/powerpoint/2010/main" val="2391230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https://nes.scot.nhs.uk/media/ctzlfxrr/allied-health-professional-workforce-planning.pdf</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109623D9-94B6-465C-8D23-40CD8CD9506A}" type="slidenum">
              <a:rPr lang="en-GB"/>
              <a:t>10</a:t>
            </a:fld>
            <a:endParaRPr lang="en-GB"/>
          </a:p>
        </p:txBody>
      </p:sp>
    </p:spTree>
    <p:extLst>
      <p:ext uri="{BB962C8B-B14F-4D97-AF65-F5344CB8AC3E}">
        <p14:creationId xmlns:p14="http://schemas.microsoft.com/office/powerpoint/2010/main" val="1990571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https://www.health.org.uk/news-and-comment/blogs/staff-shortages-left-the-nhs-vulnerable-to-the-covid-19-storm</a:t>
            </a:r>
          </a:p>
        </p:txBody>
      </p:sp>
      <p:sp>
        <p:nvSpPr>
          <p:cNvPr id="4" name="Slide Number Placeholder 3"/>
          <p:cNvSpPr>
            <a:spLocks noGrp="1"/>
          </p:cNvSpPr>
          <p:nvPr>
            <p:ph type="sldNum" sz="quarter" idx="5"/>
          </p:nvPr>
        </p:nvSpPr>
        <p:spPr/>
        <p:txBody>
          <a:bodyPr/>
          <a:lstStyle/>
          <a:p>
            <a:fld id="{109623D9-94B6-465C-8D23-40CD8CD9506A}" type="slidenum">
              <a:rPr lang="en-GB"/>
              <a:t>12</a:t>
            </a:fld>
            <a:endParaRPr lang="en-GB"/>
          </a:p>
        </p:txBody>
      </p:sp>
    </p:spTree>
    <p:extLst>
      <p:ext uri="{BB962C8B-B14F-4D97-AF65-F5344CB8AC3E}">
        <p14:creationId xmlns:p14="http://schemas.microsoft.com/office/powerpoint/2010/main" val="137156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https://www.health.org.uk/news-and-comment/blogs/what-action-is-required-to-make-nhs-workforce-shortages-a-thing-of-the-past</a:t>
            </a:r>
          </a:p>
        </p:txBody>
      </p:sp>
      <p:sp>
        <p:nvSpPr>
          <p:cNvPr id="4" name="Slide Number Placeholder 3"/>
          <p:cNvSpPr>
            <a:spLocks noGrp="1"/>
          </p:cNvSpPr>
          <p:nvPr>
            <p:ph type="sldNum" sz="quarter" idx="5"/>
          </p:nvPr>
        </p:nvSpPr>
        <p:spPr/>
        <p:txBody>
          <a:bodyPr/>
          <a:lstStyle/>
          <a:p>
            <a:fld id="{109623D9-94B6-465C-8D23-40CD8CD9506A}" type="slidenum">
              <a:rPr lang="en-GB"/>
              <a:t>18</a:t>
            </a:fld>
            <a:endParaRPr lang="en-GB"/>
          </a:p>
        </p:txBody>
      </p:sp>
    </p:spTree>
    <p:extLst>
      <p:ext uri="{BB962C8B-B14F-4D97-AF65-F5344CB8AC3E}">
        <p14:creationId xmlns:p14="http://schemas.microsoft.com/office/powerpoint/2010/main" val="2499280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transition spd="slow">
    <p:push dir="u"/>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transition spd="slow">
    <p:push dir="u"/>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transition spd="slow">
    <p:push dir="u"/>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transition spd="slow">
    <p:push dir="u"/>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transition spd="slow">
    <p:push dir="u"/>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transition spd="slow">
    <p:push dir="u"/>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transition spd="slow">
    <p:push dir="u"/>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transition spd="slow">
    <p:push dir="u"/>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transition spd="slow">
    <p:push dir="u"/>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transition spd="slow">
    <p:push dir="u"/>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transition spd="slow">
    <p:push dir="u"/>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slow">
    <p:push dir="u"/>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45">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5065" y="1463040"/>
            <a:ext cx="3796306" cy="2690949"/>
          </a:xfrm>
        </p:spPr>
        <p:txBody>
          <a:bodyPr vert="horz" lIns="91440" tIns="45720" rIns="91440" bIns="45720" rtlCol="0" anchor="t">
            <a:normAutofit/>
          </a:bodyPr>
          <a:lstStyle/>
          <a:p>
            <a:pPr algn="l"/>
            <a:r>
              <a:rPr lang="en-US" sz="4400" kern="1200">
                <a:solidFill>
                  <a:schemeClr val="tx1"/>
                </a:solidFill>
                <a:latin typeface="+mj-lt"/>
                <a:ea typeface="+mj-ea"/>
                <a:cs typeface="+mj-cs"/>
              </a:rPr>
              <a:t>Addressing the problem of staff shortage in Proper Care, UK</a:t>
            </a:r>
          </a:p>
        </p:txBody>
      </p:sp>
      <p:grpSp>
        <p:nvGrpSpPr>
          <p:cNvPr id="57" name="Group 47">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49" name="Rectangle 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8" name="Straight Connector 49">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59" name="Rectangle 5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5656218" y="1463039"/>
            <a:ext cx="5542387" cy="4300447"/>
          </a:xfrm>
        </p:spPr>
        <p:txBody>
          <a:bodyPr vert="horz" lIns="91440" tIns="45720" rIns="91440" bIns="45720" rtlCol="0" anchor="t">
            <a:normAutofit/>
          </a:bodyPr>
          <a:lstStyle/>
          <a:p>
            <a:pPr indent="-228600" algn="l">
              <a:buFont typeface="Arial" panose="020B0604020202020204" pitchFamily="34" charset="0"/>
              <a:buChar char="•"/>
            </a:pPr>
            <a:r>
              <a:rPr lang="en-US" sz="2200"/>
              <a:t>Student Name: Shabana Akhtar</a:t>
            </a:r>
          </a:p>
          <a:p>
            <a:pPr indent="-228600" algn="l">
              <a:buFont typeface="Arial" panose="020B0604020202020204" pitchFamily="34" charset="0"/>
              <a:buChar char="•"/>
            </a:pPr>
            <a:r>
              <a:rPr lang="en-US" sz="2200"/>
              <a:t>Student ID: 2120355</a:t>
            </a:r>
          </a:p>
          <a:p>
            <a:pPr indent="-228600" algn="l">
              <a:buFont typeface="Arial" panose="020B0604020202020204" pitchFamily="34" charset="0"/>
              <a:buChar char="•"/>
            </a:pPr>
            <a:r>
              <a:rPr lang="en-US" sz="2200"/>
              <a:t>Module Title: Problem Solving and Decision Making</a:t>
            </a:r>
          </a:p>
          <a:p>
            <a:pPr indent="-228600" algn="l">
              <a:buFont typeface="Arial" panose="020B0604020202020204" pitchFamily="34" charset="0"/>
              <a:buChar char="•"/>
            </a:pPr>
            <a:r>
              <a:rPr lang="en-US" sz="2200"/>
              <a:t>Module code: BMSW 4004 </a:t>
            </a:r>
          </a:p>
          <a:p>
            <a:pPr indent="-228600" algn="l">
              <a:buFont typeface="Arial" panose="020B0604020202020204" pitchFamily="34" charset="0"/>
              <a:buChar char="•"/>
            </a:pPr>
            <a:r>
              <a:rPr lang="en-US" sz="2200"/>
              <a:t>Tutor name: Chijioke Uba</a:t>
            </a:r>
          </a:p>
        </p:txBody>
      </p:sp>
    </p:spTree>
    <p:extLst>
      <p:ext uri="{BB962C8B-B14F-4D97-AF65-F5344CB8AC3E}">
        <p14:creationId xmlns:p14="http://schemas.microsoft.com/office/powerpoint/2010/main" val="109857222"/>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2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2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3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0D059-03E0-FDBB-D0CB-D7CED40CA86B}"/>
              </a:ext>
            </a:extLst>
          </p:cNvPr>
          <p:cNvSpPr>
            <a:spLocks noGrp="1"/>
          </p:cNvSpPr>
          <p:nvPr>
            <p:ph type="title"/>
          </p:nvPr>
        </p:nvSpPr>
        <p:spPr>
          <a:xfrm>
            <a:off x="987689" y="3071183"/>
            <a:ext cx="9910296" cy="2590027"/>
          </a:xfrm>
        </p:spPr>
        <p:txBody>
          <a:bodyPr vert="horz" lIns="91440" tIns="45720" rIns="91440" bIns="45720" rtlCol="0" anchor="t">
            <a:normAutofit/>
          </a:bodyPr>
          <a:lstStyle/>
          <a:p>
            <a:r>
              <a:rPr lang="en-US" sz="8000" kern="1200">
                <a:solidFill>
                  <a:schemeClr val="tx1"/>
                </a:solidFill>
                <a:latin typeface="+mj-lt"/>
                <a:ea typeface="+mj-ea"/>
                <a:cs typeface="+mj-cs"/>
              </a:rPr>
              <a:t>Staff shortage in the NHS</a:t>
            </a:r>
          </a:p>
        </p:txBody>
      </p:sp>
      <p:sp>
        <p:nvSpPr>
          <p:cNvPr id="45" name="Rectangle 3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55523932"/>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4">
            <a:extLst>
              <a:ext uri="{FF2B5EF4-FFF2-40B4-BE49-F238E27FC236}">
                <a16:creationId xmlns:a16="http://schemas.microsoft.com/office/drawing/2014/main" id="{A524B721-0EBF-D1E6-071A-887ADAE84518}"/>
              </a:ext>
            </a:extLst>
          </p:cNvPr>
          <p:cNvGraphicFramePr>
            <a:graphicFrameLocks noGrp="1"/>
          </p:cNvGraphicFramePr>
          <p:nvPr>
            <p:extLst>
              <p:ext uri="{D42A27DB-BD31-4B8C-83A1-F6EECF244321}">
                <p14:modId xmlns:p14="http://schemas.microsoft.com/office/powerpoint/2010/main" val="4210439405"/>
              </p:ext>
            </p:extLst>
          </p:nvPr>
        </p:nvGraphicFramePr>
        <p:xfrm>
          <a:off x="568056" y="987425"/>
          <a:ext cx="10787332" cy="51755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33377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5" descr="Group">
            <a:extLst>
              <a:ext uri="{FF2B5EF4-FFF2-40B4-BE49-F238E27FC236}">
                <a16:creationId xmlns:a16="http://schemas.microsoft.com/office/drawing/2014/main" id="{E0FE2A66-F039-FE18-CFC2-C8627CFFC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7" name="Freeform: Shape 26">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Right Triangle 28">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52A024FC-8934-42C9-85E0-059844D7B584}"/>
              </a:ext>
            </a:extLst>
          </p:cNvPr>
          <p:cNvSpPr txBox="1"/>
          <p:nvPr/>
        </p:nvSpPr>
        <p:spPr>
          <a:xfrm>
            <a:off x="5775961" y="962526"/>
            <a:ext cx="5384800" cy="321068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indent="-228600">
              <a:lnSpc>
                <a:spcPct val="90000"/>
              </a:lnSpc>
              <a:spcBef>
                <a:spcPct val="0"/>
              </a:spcBef>
              <a:spcAft>
                <a:spcPts val="600"/>
              </a:spcAft>
            </a:pPr>
            <a:r>
              <a:rPr lang="en-US" sz="7200" kern="1200">
                <a:solidFill>
                  <a:schemeClr val="tx1"/>
                </a:solidFill>
                <a:latin typeface="+mj-lt"/>
                <a:ea typeface="+mj-ea"/>
                <a:cs typeface="+mj-cs"/>
              </a:rPr>
              <a:t>100,000 FTE staff shortage</a:t>
            </a:r>
          </a:p>
        </p:txBody>
      </p:sp>
    </p:spTree>
    <p:extLst>
      <p:ext uri="{BB962C8B-B14F-4D97-AF65-F5344CB8AC3E}">
        <p14:creationId xmlns:p14="http://schemas.microsoft.com/office/powerpoint/2010/main" val="2920792473"/>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29" name="Straight Connector 28">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0" name="Rectangle 2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2" name="Rectangle 3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9C27505-9C58-7D34-34AD-EF00A5C625BD}"/>
              </a:ext>
            </a:extLst>
          </p:cNvPr>
          <p:cNvSpPr txBox="1"/>
          <p:nvPr/>
        </p:nvSpPr>
        <p:spPr>
          <a:xfrm>
            <a:off x="1524000" y="1584683"/>
            <a:ext cx="9144000" cy="255182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6600" kern="1200">
                <a:solidFill>
                  <a:schemeClr val="tx1"/>
                </a:solidFill>
                <a:latin typeface="+mj-lt"/>
                <a:ea typeface="+mj-ea"/>
                <a:cs typeface="+mj-cs"/>
              </a:rPr>
              <a:t>Severely affecting key groups</a:t>
            </a:r>
          </a:p>
        </p:txBody>
      </p:sp>
    </p:spTree>
    <p:extLst>
      <p:ext uri="{BB962C8B-B14F-4D97-AF65-F5344CB8AC3E}">
        <p14:creationId xmlns:p14="http://schemas.microsoft.com/office/powerpoint/2010/main" val="17685620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42">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Right Triangle 44">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 name="Picture 2" descr="A picture containing toy&#10;&#10;Description automatically generated">
            <a:extLst>
              <a:ext uri="{FF2B5EF4-FFF2-40B4-BE49-F238E27FC236}">
                <a16:creationId xmlns:a16="http://schemas.microsoft.com/office/drawing/2014/main" id="{18D659C5-AB39-663E-3B53-F543A5BDD8FE}"/>
              </a:ext>
            </a:extLst>
          </p:cNvPr>
          <p:cNvPicPr>
            <a:picLocks noChangeAspect="1"/>
          </p:cNvPicPr>
          <p:nvPr/>
        </p:nvPicPr>
        <p:blipFill rotWithShape="1">
          <a:blip r:embed="rId3"/>
          <a:srcRect r="523" b="28421"/>
          <a:stretch/>
        </p:blipFill>
        <p:spPr>
          <a:xfrm>
            <a:off x="1375500" y="918546"/>
            <a:ext cx="6920035" cy="4979334"/>
          </a:xfrm>
          <a:prstGeom prst="rect">
            <a:avLst/>
          </a:prstGeom>
          <a:scene3d>
            <a:camera prst="perspectiveContrastingLeftFacing">
              <a:rot lat="300000" lon="19800000" rev="0"/>
            </a:camera>
            <a:lightRig rig="threePt" dir="t">
              <a:rot lat="0" lon="0" rev="2700000"/>
            </a:lightRig>
          </a:scene3d>
          <a:sp3d>
            <a:bevelT w="63500" h="50800"/>
          </a:sp3d>
        </p:spPr>
      </p:pic>
    </p:spTree>
    <p:extLst>
      <p:ext uri="{BB962C8B-B14F-4D97-AF65-F5344CB8AC3E}">
        <p14:creationId xmlns:p14="http://schemas.microsoft.com/office/powerpoint/2010/main" val="412019061"/>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7877F-37A9-A5D0-D2A6-787A4F3D0D59}"/>
              </a:ext>
            </a:extLst>
          </p:cNvPr>
          <p:cNvSpPr>
            <a:spLocks noGrp="1"/>
          </p:cNvSpPr>
          <p:nvPr>
            <p:ph type="title"/>
          </p:nvPr>
        </p:nvSpPr>
        <p:spPr>
          <a:xfrm>
            <a:off x="589560" y="856180"/>
            <a:ext cx="4560584" cy="1128068"/>
          </a:xfrm>
        </p:spPr>
        <p:txBody>
          <a:bodyPr vert="horz" lIns="91440" tIns="45720" rIns="91440" bIns="45720" rtlCol="0" anchor="ctr">
            <a:normAutofit/>
          </a:bodyPr>
          <a:lstStyle/>
          <a:p>
            <a:br>
              <a:rPr lang="en-US" sz="3700"/>
            </a:br>
            <a:endParaRPr lang="en-US" sz="3700"/>
          </a:p>
        </p:txBody>
      </p:sp>
      <p:grpSp>
        <p:nvGrpSpPr>
          <p:cNvPr id="79" name="Group 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0" name="Rectangle 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4B5264B-91CB-2E09-E2D8-C69BDE82F82D}"/>
              </a:ext>
            </a:extLst>
          </p:cNvPr>
          <p:cNvSpPr txBox="1"/>
          <p:nvPr/>
        </p:nvSpPr>
        <p:spPr>
          <a:xfrm>
            <a:off x="590719" y="2330505"/>
            <a:ext cx="4559425" cy="39795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Bef>
                <a:spcPts val="1000"/>
              </a:spcBef>
              <a:buFont typeface="Arial" panose="020B0604020202020204" pitchFamily="34" charset="0"/>
              <a:buChar char="•"/>
            </a:pPr>
            <a:endParaRPr lang="en-US" sz="2000"/>
          </a:p>
          <a:p>
            <a:pPr indent="-228600">
              <a:lnSpc>
                <a:spcPct val="90000"/>
              </a:lnSpc>
              <a:spcBef>
                <a:spcPts val="1000"/>
              </a:spcBef>
              <a:buFont typeface="Arial" panose="020B0604020202020204" pitchFamily="34" charset="0"/>
              <a:buChar char="•"/>
            </a:pPr>
            <a:r>
              <a:rPr lang="en-US" sz="2000" dirty="0"/>
              <a:t>Proper Care UK – Adult care provider is facing major challenges caused by staff shortages </a:t>
            </a:r>
            <a:endParaRPr lang="en-US" sz="2000"/>
          </a:p>
          <a:p>
            <a:pPr indent="-228600">
              <a:lnSpc>
                <a:spcPct val="90000"/>
              </a:lnSpc>
              <a:spcBef>
                <a:spcPts val="1000"/>
              </a:spcBef>
              <a:buFont typeface="Arial" panose="020B0604020202020204" pitchFamily="34" charset="0"/>
              <a:buChar char="•"/>
            </a:pPr>
            <a:r>
              <a:rPr lang="en-US" sz="2000" dirty="0"/>
              <a:t> threaten the future of this provision. </a:t>
            </a:r>
            <a:endParaRPr lang="en-US" sz="2000"/>
          </a:p>
          <a:p>
            <a:pPr indent="-228600">
              <a:lnSpc>
                <a:spcPct val="90000"/>
              </a:lnSpc>
              <a:spcBef>
                <a:spcPts val="1000"/>
              </a:spcBef>
              <a:buFont typeface="Arial" panose="020B0604020202020204" pitchFamily="34" charset="0"/>
              <a:buChar char="•"/>
            </a:pPr>
            <a:r>
              <a:rPr lang="en-US" sz="2000" dirty="0"/>
              <a:t>This is negatively impacting the organization and the employees.</a:t>
            </a:r>
            <a:endParaRPr lang="en-US" sz="2000"/>
          </a:p>
          <a:p>
            <a:pPr indent="-228600">
              <a:lnSpc>
                <a:spcPct val="90000"/>
              </a:lnSpc>
              <a:buFont typeface="Arial" panose="020B0604020202020204" pitchFamily="34" charset="0"/>
              <a:buChar char="•"/>
            </a:pPr>
            <a:endParaRPr lang="en-US" sz="2000"/>
          </a:p>
        </p:txBody>
      </p:sp>
      <p:sp>
        <p:nvSpPr>
          <p:cNvPr id="85" name="Rectangle 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ey room full of question marks with an opening going out">
            <a:extLst>
              <a:ext uri="{FF2B5EF4-FFF2-40B4-BE49-F238E27FC236}">
                <a16:creationId xmlns:a16="http://schemas.microsoft.com/office/drawing/2014/main" id="{4B7A50DA-4F0F-66A8-90EF-69F7E80EBFF0}"/>
              </a:ext>
            </a:extLst>
          </p:cNvPr>
          <p:cNvPicPr>
            <a:picLocks noChangeAspect="1"/>
          </p:cNvPicPr>
          <p:nvPr/>
        </p:nvPicPr>
        <p:blipFill rotWithShape="1">
          <a:blip r:embed="rId2"/>
          <a:srcRect l="17239" r="13904" b="1"/>
          <a:stretch/>
        </p:blipFill>
        <p:spPr>
          <a:xfrm>
            <a:off x="5977788" y="799352"/>
            <a:ext cx="5425410" cy="5259296"/>
          </a:xfrm>
          <a:prstGeom prst="rect">
            <a:avLst/>
          </a:prstGeom>
        </p:spPr>
      </p:pic>
    </p:spTree>
    <p:extLst>
      <p:ext uri="{BB962C8B-B14F-4D97-AF65-F5344CB8AC3E}">
        <p14:creationId xmlns:p14="http://schemas.microsoft.com/office/powerpoint/2010/main" val="1308610472"/>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4A4F2-780D-D77E-C091-87EDFFDEF913}"/>
              </a:ext>
            </a:extLst>
          </p:cNvPr>
          <p:cNvSpPr>
            <a:spLocks noGrp="1"/>
          </p:cNvSpPr>
          <p:nvPr>
            <p:ph type="title"/>
          </p:nvPr>
        </p:nvSpPr>
        <p:spPr>
          <a:xfrm>
            <a:off x="589560" y="856180"/>
            <a:ext cx="4560584" cy="1128068"/>
          </a:xfrm>
        </p:spPr>
        <p:txBody>
          <a:bodyPr anchor="ctr">
            <a:normAutofit/>
          </a:bodyPr>
          <a:lstStyle/>
          <a:p>
            <a:r>
              <a:rPr lang="en-GB" sz="3700">
                <a:latin typeface="Calibri"/>
                <a:cs typeface="Calibri"/>
              </a:rPr>
              <a:t>Impact on employees</a:t>
            </a:r>
            <a:endParaRPr lang="en-US" sz="3700"/>
          </a:p>
        </p:txBody>
      </p:sp>
      <p:grpSp>
        <p:nvGrpSpPr>
          <p:cNvPr id="28" name="Group 2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9" name="Rectangle 2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1DD6D5-D442-B168-6DD4-D7E8DE00B50D}"/>
              </a:ext>
            </a:extLst>
          </p:cNvPr>
          <p:cNvSpPr>
            <a:spLocks noGrp="1"/>
          </p:cNvSpPr>
          <p:nvPr>
            <p:ph idx="1"/>
          </p:nvPr>
        </p:nvSpPr>
        <p:spPr>
          <a:xfrm>
            <a:off x="590719" y="2330505"/>
            <a:ext cx="4559425" cy="3979585"/>
          </a:xfrm>
        </p:spPr>
        <p:txBody>
          <a:bodyPr vert="horz" lIns="91440" tIns="45720" rIns="91440" bIns="45720" rtlCol="0" anchor="ctr">
            <a:normAutofit fontScale="92500" lnSpcReduction="10000"/>
          </a:bodyPr>
          <a:lstStyle/>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endParaRPr lang="en-GB" sz="2000">
              <a:ea typeface="+mn-lt"/>
              <a:cs typeface="+mn-lt"/>
            </a:endParaRPr>
          </a:p>
          <a:p>
            <a:pPr marL="285750" indent="-285750">
              <a:spcBef>
                <a:spcPts val="0"/>
              </a:spcBef>
              <a:buFont typeface="Arial,Sans-Serif" panose="020B0604020202020204" pitchFamily="34" charset="0"/>
            </a:pPr>
            <a:r>
              <a:rPr lang="en-GB" sz="2000">
                <a:ea typeface="+mn-lt"/>
                <a:cs typeface="+mn-lt"/>
              </a:rPr>
              <a:t>Work overload on existing staff</a:t>
            </a:r>
            <a:endParaRPr lang="en-GB">
              <a:cs typeface="Calibri"/>
            </a:endParaRPr>
          </a:p>
          <a:p>
            <a:pPr marL="0" indent="0">
              <a:spcBef>
                <a:spcPts val="0"/>
              </a:spcBef>
              <a:buNone/>
            </a:pPr>
            <a:endParaRPr lang="en-GB" sz="2000">
              <a:ea typeface="+mn-lt"/>
              <a:cs typeface="+mn-lt"/>
            </a:endParaRPr>
          </a:p>
          <a:p>
            <a:pPr marL="285750" indent="-285750">
              <a:spcBef>
                <a:spcPts val="0"/>
              </a:spcBef>
              <a:buFont typeface="Arial,Sans-Serif" panose="020B0604020202020204" pitchFamily="34" charset="0"/>
            </a:pPr>
            <a:r>
              <a:rPr lang="en-GB" sz="2000">
                <a:ea typeface="+mn-lt"/>
                <a:cs typeface="+mn-lt"/>
              </a:rPr>
              <a:t>Burnout causing emotional and physical exhaustion.</a:t>
            </a:r>
            <a:endParaRPr lang="en-GB" sz="2000">
              <a:cs typeface="Calibri"/>
            </a:endParaRPr>
          </a:p>
          <a:p>
            <a:pPr marL="0" indent="0">
              <a:spcBef>
                <a:spcPts val="0"/>
              </a:spcBef>
              <a:buNone/>
            </a:pPr>
            <a:endParaRPr lang="en-GB" sz="2000">
              <a:ea typeface="+mn-lt"/>
              <a:cs typeface="+mn-lt"/>
            </a:endParaRPr>
          </a:p>
          <a:p>
            <a:pPr marL="285750" indent="-285750">
              <a:spcBef>
                <a:spcPts val="0"/>
              </a:spcBef>
              <a:buFont typeface="Arial,Sans-Serif" panose="020B0604020202020204" pitchFamily="34" charset="0"/>
            </a:pPr>
            <a:r>
              <a:rPr lang="en-GB" sz="2000">
                <a:ea typeface="+mn-lt"/>
                <a:cs typeface="+mn-lt"/>
              </a:rPr>
              <a:t>Poor staff health</a:t>
            </a:r>
          </a:p>
          <a:p>
            <a:pPr marL="0" indent="0">
              <a:spcBef>
                <a:spcPts val="0"/>
              </a:spcBef>
              <a:buNone/>
            </a:pPr>
            <a:endParaRPr lang="en-GB" sz="2000">
              <a:cs typeface="Calibri"/>
            </a:endParaRPr>
          </a:p>
          <a:p>
            <a:pPr marL="285750" indent="-285750">
              <a:spcBef>
                <a:spcPts val="0"/>
              </a:spcBef>
              <a:buFont typeface="Arial,Sans-Serif" panose="020B0604020202020204" pitchFamily="34" charset="0"/>
            </a:pPr>
            <a:r>
              <a:rPr lang="en-GB" sz="2000">
                <a:cs typeface="Calibri"/>
              </a:rPr>
              <a:t>Ability to deliver expected quality of care</a:t>
            </a:r>
          </a:p>
          <a:p>
            <a:pPr marL="0" indent="0">
              <a:spcBef>
                <a:spcPts val="0"/>
              </a:spcBef>
              <a:buNone/>
            </a:pPr>
            <a:endParaRPr lang="en-GB" sz="2000">
              <a:cs typeface="Calibri"/>
            </a:endParaRPr>
          </a:p>
          <a:p>
            <a:pPr marL="285750" indent="-285750">
              <a:spcBef>
                <a:spcPts val="0"/>
              </a:spcBef>
              <a:buFont typeface="Arial,Sans-Serif" panose="020B0604020202020204" pitchFamily="34" charset="0"/>
            </a:pPr>
            <a:r>
              <a:rPr lang="en-GB" sz="2000">
                <a:cs typeface="Calibri"/>
              </a:rPr>
              <a:t>Absenteeism</a:t>
            </a:r>
          </a:p>
          <a:p>
            <a:pPr marL="0" indent="0">
              <a:spcBef>
                <a:spcPts val="0"/>
              </a:spcBef>
              <a:buNone/>
            </a:pPr>
            <a:endParaRPr lang="en-GB" sz="2000">
              <a:cs typeface="Calibri"/>
            </a:endParaRPr>
          </a:p>
          <a:p>
            <a:pPr marL="285750" indent="-285750">
              <a:spcBef>
                <a:spcPts val="0"/>
              </a:spcBef>
              <a:buFont typeface="Arial,Sans-Serif" panose="020B0604020202020204" pitchFamily="34" charset="0"/>
            </a:pPr>
            <a:endParaRPr lang="en-GB" sz="2000">
              <a:cs typeface="Calibri"/>
            </a:endParaRPr>
          </a:p>
          <a:p>
            <a:pPr marL="285750" indent="-285750">
              <a:spcBef>
                <a:spcPts val="0"/>
              </a:spcBef>
              <a:buFont typeface="Arial,Sans-Serif" panose="020B0604020202020204" pitchFamily="34" charset="0"/>
            </a:pPr>
            <a:endParaRPr lang="en-GB" sz="2000">
              <a:cs typeface="Calibri"/>
            </a:endParaRPr>
          </a:p>
          <a:p>
            <a:pPr marL="285750" indent="-285750">
              <a:spcBef>
                <a:spcPts val="0"/>
              </a:spcBef>
              <a:buFont typeface="Arial,Sans-Serif" panose="020B0604020202020204" pitchFamily="34" charset="0"/>
            </a:pPr>
            <a:endParaRPr lang="en-GB" sz="2000">
              <a:cs typeface="Calibri"/>
            </a:endParaRPr>
          </a:p>
          <a:p>
            <a:pPr marL="285750" indent="-285750">
              <a:spcBef>
                <a:spcPts val="0"/>
              </a:spcBef>
              <a:buFont typeface="Arial,Sans-Serif" panose="020B0604020202020204" pitchFamily="34" charset="0"/>
            </a:pPr>
            <a:endParaRPr lang="en-GB" sz="2000">
              <a:cs typeface="Calibri"/>
            </a:endParaRPr>
          </a:p>
          <a:p>
            <a:endParaRPr lang="en-GB" sz="2000">
              <a:cs typeface="Calibri"/>
            </a:endParaRPr>
          </a:p>
          <a:p>
            <a:endParaRPr lang="en-GB" sz="2000">
              <a:cs typeface="Calibri"/>
            </a:endParaRPr>
          </a:p>
        </p:txBody>
      </p:sp>
      <p:sp>
        <p:nvSpPr>
          <p:cNvPr id="34" name="Rectangle 3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urning match">
            <a:extLst>
              <a:ext uri="{FF2B5EF4-FFF2-40B4-BE49-F238E27FC236}">
                <a16:creationId xmlns:a16="http://schemas.microsoft.com/office/drawing/2014/main" id="{5A14D45C-4FAC-F921-5DC1-64B4BBF2C575}"/>
              </a:ext>
            </a:extLst>
          </p:cNvPr>
          <p:cNvPicPr>
            <a:picLocks noChangeAspect="1"/>
          </p:cNvPicPr>
          <p:nvPr/>
        </p:nvPicPr>
        <p:blipFill rotWithShape="1">
          <a:blip r:embed="rId3"/>
          <a:srcRect r="31656" b="-2"/>
          <a:stretch/>
        </p:blipFill>
        <p:spPr>
          <a:xfrm>
            <a:off x="5977788" y="799352"/>
            <a:ext cx="5425410" cy="5259296"/>
          </a:xfrm>
          <a:prstGeom prst="rect">
            <a:avLst/>
          </a:prstGeom>
        </p:spPr>
      </p:pic>
    </p:spTree>
    <p:extLst>
      <p:ext uri="{BB962C8B-B14F-4D97-AF65-F5344CB8AC3E}">
        <p14:creationId xmlns:p14="http://schemas.microsoft.com/office/powerpoint/2010/main" val="2505898538"/>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3" name="Rectangle 21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B380B-3C81-C43E-03D4-E0C51A6A8B4A}"/>
              </a:ext>
            </a:extLst>
          </p:cNvPr>
          <p:cNvSpPr>
            <a:spLocks noGrp="1"/>
          </p:cNvSpPr>
          <p:nvPr>
            <p:ph type="title"/>
          </p:nvPr>
        </p:nvSpPr>
        <p:spPr>
          <a:xfrm>
            <a:off x="793662" y="386930"/>
            <a:ext cx="10066122" cy="1298448"/>
          </a:xfrm>
        </p:spPr>
        <p:txBody>
          <a:bodyPr anchor="b">
            <a:normAutofit/>
          </a:bodyPr>
          <a:lstStyle/>
          <a:p>
            <a:r>
              <a:rPr lang="en-GB" sz="4800">
                <a:latin typeface="Calibri"/>
                <a:cs typeface="Calibri"/>
              </a:rPr>
              <a:t>Impact on organisation</a:t>
            </a:r>
            <a:endParaRPr lang="en-US" sz="4800"/>
          </a:p>
        </p:txBody>
      </p:sp>
      <p:sp>
        <p:nvSpPr>
          <p:cNvPr id="215" name="Rectangle 21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7" name="Rectangle 21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331AA0-B25F-CCA2-20EE-AD61A647E270}"/>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700">
                <a:cs typeface="Calibri"/>
              </a:rPr>
              <a:t>Shortages effect all roles from management and  leadership to clinical staff causing strain in all areas of service delivery</a:t>
            </a:r>
          </a:p>
          <a:p>
            <a:r>
              <a:rPr lang="en-US" sz="1700">
                <a:cs typeface="Calibri"/>
              </a:rPr>
              <a:t>Significant impact on level of care that is being delivered. Greater chance of medical errors.</a:t>
            </a:r>
          </a:p>
          <a:p>
            <a:r>
              <a:rPr lang="en-US" sz="1700">
                <a:cs typeface="Calibri"/>
              </a:rPr>
              <a:t>Negative staff experience of working conditions in the NHS causing further staff to leave.</a:t>
            </a:r>
          </a:p>
          <a:p>
            <a:r>
              <a:rPr lang="en-US" sz="1700">
                <a:cs typeface="Calibri"/>
              </a:rPr>
              <a:t>Unable to retain new staff</a:t>
            </a:r>
          </a:p>
          <a:p>
            <a:r>
              <a:rPr lang="en-US" sz="1700">
                <a:cs typeface="Calibri"/>
              </a:rPr>
              <a:t>Reputation discouraging for people to want to train and join NHS </a:t>
            </a:r>
          </a:p>
          <a:p>
            <a:pPr marL="0" indent="0">
              <a:buNone/>
            </a:pPr>
            <a:endParaRPr lang="en-GB" sz="1700">
              <a:cs typeface="Calibri"/>
            </a:endParaRPr>
          </a:p>
        </p:txBody>
      </p:sp>
      <p:pic>
        <p:nvPicPr>
          <p:cNvPr id="7" name="Graphic 6" descr="Hospital">
            <a:extLst>
              <a:ext uri="{FF2B5EF4-FFF2-40B4-BE49-F238E27FC236}">
                <a16:creationId xmlns:a16="http://schemas.microsoft.com/office/drawing/2014/main" id="{75BFAF8C-40CC-30C5-5AA6-B385D3E65AC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
        <p:nvSpPr>
          <p:cNvPr id="219" name="Rectangle 21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112105"/>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3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3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40" name="Rectangle 3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528D07-3B90-711C-BAE8-592913D798D5}"/>
              </a:ext>
            </a:extLst>
          </p:cNvPr>
          <p:cNvSpPr>
            <a:spLocks noGrp="1"/>
          </p:cNvSpPr>
          <p:nvPr>
            <p:ph type="title"/>
          </p:nvPr>
        </p:nvSpPr>
        <p:spPr>
          <a:xfrm>
            <a:off x="1043631" y="809898"/>
            <a:ext cx="10173010" cy="1554480"/>
          </a:xfrm>
        </p:spPr>
        <p:txBody>
          <a:bodyPr vert="horz" lIns="91440" tIns="45720" rIns="91440" bIns="45720" rtlCol="0" anchor="ctr">
            <a:normAutofit/>
          </a:bodyPr>
          <a:lstStyle/>
          <a:p>
            <a:r>
              <a:rPr lang="en-US" sz="4800" kern="1200">
                <a:solidFill>
                  <a:schemeClr val="tx1"/>
                </a:solidFill>
                <a:latin typeface="+mj-lt"/>
                <a:ea typeface="+mj-ea"/>
                <a:cs typeface="+mj-cs"/>
              </a:rPr>
              <a:t>PESTEL ANALYSIS</a:t>
            </a:r>
          </a:p>
        </p:txBody>
      </p:sp>
      <p:cxnSp>
        <p:nvCxnSpPr>
          <p:cNvPr id="46" name="Straight Connector 4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4" name="Table 4">
            <a:extLst>
              <a:ext uri="{FF2B5EF4-FFF2-40B4-BE49-F238E27FC236}">
                <a16:creationId xmlns:a16="http://schemas.microsoft.com/office/drawing/2014/main" id="{6EA663E4-D479-C9C6-780F-EE841F31FC84}"/>
              </a:ext>
            </a:extLst>
          </p:cNvPr>
          <p:cNvGraphicFramePr>
            <a:graphicFrameLocks noGrp="1"/>
          </p:cNvGraphicFramePr>
          <p:nvPr>
            <p:ph idx="4294967295"/>
            <p:extLst>
              <p:ext uri="{D42A27DB-BD31-4B8C-83A1-F6EECF244321}">
                <p14:modId xmlns:p14="http://schemas.microsoft.com/office/powerpoint/2010/main" val="1395364181"/>
              </p:ext>
            </p:extLst>
          </p:nvPr>
        </p:nvGraphicFramePr>
        <p:xfrm>
          <a:off x="904602" y="3411279"/>
          <a:ext cx="10378443" cy="2422386"/>
        </p:xfrm>
        <a:graphic>
          <a:graphicData uri="http://schemas.openxmlformats.org/drawingml/2006/table">
            <a:tbl>
              <a:tblPr firstRow="1" bandRow="1">
                <a:tableStyleId>{5C22544A-7EE6-4342-B048-85BDC9FD1C3A}</a:tableStyleId>
              </a:tblPr>
              <a:tblGrid>
                <a:gridCol w="1431186">
                  <a:extLst>
                    <a:ext uri="{9D8B030D-6E8A-4147-A177-3AD203B41FA5}">
                      <a16:colId xmlns:a16="http://schemas.microsoft.com/office/drawing/2014/main" val="2241149760"/>
                    </a:ext>
                  </a:extLst>
                </a:gridCol>
                <a:gridCol w="1606688">
                  <a:extLst>
                    <a:ext uri="{9D8B030D-6E8A-4147-A177-3AD203B41FA5}">
                      <a16:colId xmlns:a16="http://schemas.microsoft.com/office/drawing/2014/main" val="1761268104"/>
                    </a:ext>
                  </a:extLst>
                </a:gridCol>
                <a:gridCol w="2141665">
                  <a:extLst>
                    <a:ext uri="{9D8B030D-6E8A-4147-A177-3AD203B41FA5}">
                      <a16:colId xmlns:a16="http://schemas.microsoft.com/office/drawing/2014/main" val="3589493837"/>
                    </a:ext>
                  </a:extLst>
                </a:gridCol>
                <a:gridCol w="2591917">
                  <a:extLst>
                    <a:ext uri="{9D8B030D-6E8A-4147-A177-3AD203B41FA5}">
                      <a16:colId xmlns:a16="http://schemas.microsoft.com/office/drawing/2014/main" val="1898618809"/>
                    </a:ext>
                  </a:extLst>
                </a:gridCol>
                <a:gridCol w="1732565">
                  <a:extLst>
                    <a:ext uri="{9D8B030D-6E8A-4147-A177-3AD203B41FA5}">
                      <a16:colId xmlns:a16="http://schemas.microsoft.com/office/drawing/2014/main" val="2073020632"/>
                    </a:ext>
                  </a:extLst>
                </a:gridCol>
                <a:gridCol w="874422">
                  <a:extLst>
                    <a:ext uri="{9D8B030D-6E8A-4147-A177-3AD203B41FA5}">
                      <a16:colId xmlns:a16="http://schemas.microsoft.com/office/drawing/2014/main" val="1197822360"/>
                    </a:ext>
                  </a:extLst>
                </a:gridCol>
              </a:tblGrid>
              <a:tr h="351809">
                <a:tc>
                  <a:txBody>
                    <a:bodyPr/>
                    <a:lstStyle/>
                    <a:p>
                      <a:r>
                        <a:rPr lang="en-GB" sz="1900"/>
                        <a:t>Political</a:t>
                      </a:r>
                    </a:p>
                  </a:txBody>
                  <a:tcPr marL="33436" marR="33436" marT="16719" marB="16719"/>
                </a:tc>
                <a:tc>
                  <a:txBody>
                    <a:bodyPr/>
                    <a:lstStyle/>
                    <a:p>
                      <a:r>
                        <a:rPr lang="en-GB" sz="1900"/>
                        <a:t>Economic</a:t>
                      </a:r>
                    </a:p>
                  </a:txBody>
                  <a:tcPr marL="33436" marR="33436" marT="16719" marB="16719"/>
                </a:tc>
                <a:tc>
                  <a:txBody>
                    <a:bodyPr/>
                    <a:lstStyle/>
                    <a:p>
                      <a:r>
                        <a:rPr lang="en-GB" sz="1900"/>
                        <a:t>Sociological</a:t>
                      </a:r>
                    </a:p>
                  </a:txBody>
                  <a:tcPr marL="33436" marR="33436" marT="16719" marB="16719"/>
                </a:tc>
                <a:tc>
                  <a:txBody>
                    <a:bodyPr/>
                    <a:lstStyle/>
                    <a:p>
                      <a:r>
                        <a:rPr lang="en-GB" sz="1900"/>
                        <a:t>Technological</a:t>
                      </a:r>
                    </a:p>
                  </a:txBody>
                  <a:tcPr marL="33436" marR="33436" marT="16719" marB="16719"/>
                </a:tc>
                <a:tc>
                  <a:txBody>
                    <a:bodyPr/>
                    <a:lstStyle/>
                    <a:p>
                      <a:r>
                        <a:rPr lang="en-GB" sz="1900"/>
                        <a:t>Environmental</a:t>
                      </a:r>
                    </a:p>
                  </a:txBody>
                  <a:tcPr marL="33436" marR="33436" marT="16719" marB="16719"/>
                </a:tc>
                <a:tc>
                  <a:txBody>
                    <a:bodyPr/>
                    <a:lstStyle/>
                    <a:p>
                      <a:r>
                        <a:rPr lang="en-GB" sz="1900"/>
                        <a:t>Legal</a:t>
                      </a:r>
                    </a:p>
                  </a:txBody>
                  <a:tcPr marL="33436" marR="33436" marT="16719" marB="16719"/>
                </a:tc>
                <a:extLst>
                  <a:ext uri="{0D108BD9-81ED-4DB2-BD59-A6C34878D82A}">
                    <a16:rowId xmlns:a16="http://schemas.microsoft.com/office/drawing/2014/main" val="3017641668"/>
                  </a:ext>
                </a:extLst>
              </a:tr>
              <a:tr h="526101">
                <a:tc>
                  <a:txBody>
                    <a:bodyPr/>
                    <a:lstStyle/>
                    <a:p>
                      <a:r>
                        <a:rPr lang="en-GB" sz="800" dirty="0"/>
                        <a:t>Brexit-Separation from the EU will affect trade of medication, equipment and skilled staff from the EU</a:t>
                      </a:r>
                    </a:p>
                  </a:txBody>
                  <a:tcPr marL="33436" marR="33436" marT="16719" marB="16719"/>
                </a:tc>
                <a:tc>
                  <a:txBody>
                    <a:bodyPr/>
                    <a:lstStyle/>
                    <a:p>
                      <a:r>
                        <a:rPr lang="en-GB" sz="800" dirty="0"/>
                        <a:t>Economic crash of 2008- NHS forces to reduce salaries- staff lost, depression and further illness adding more strain</a:t>
                      </a:r>
                    </a:p>
                  </a:txBody>
                  <a:tcPr marL="33436" marR="33436" marT="16719" marB="16719"/>
                </a:tc>
                <a:tc>
                  <a:txBody>
                    <a:bodyPr/>
                    <a:lstStyle/>
                    <a:p>
                      <a:r>
                        <a:rPr lang="en-GB" sz="800" dirty="0"/>
                        <a:t>Aging population has more health issues- additional strain</a:t>
                      </a:r>
                    </a:p>
                  </a:txBody>
                  <a:tcPr marL="33436" marR="33436" marT="16719" marB="16719"/>
                </a:tc>
                <a:tc>
                  <a:txBody>
                    <a:bodyPr/>
                    <a:lstStyle/>
                    <a:p>
                      <a:r>
                        <a:rPr lang="en-GB" sz="800" dirty="0"/>
                        <a:t>Advanced technologies-speed up process.</a:t>
                      </a:r>
                    </a:p>
                  </a:txBody>
                  <a:tcPr marL="33436" marR="33436" marT="16719" marB="16719"/>
                </a:tc>
                <a:tc>
                  <a:txBody>
                    <a:bodyPr/>
                    <a:lstStyle/>
                    <a:p>
                      <a:r>
                        <a:rPr lang="en-GB" sz="800" dirty="0"/>
                        <a:t>Sustainability policies could affect –Buildings, travel, waste, packaging and manufacturing</a:t>
                      </a:r>
                    </a:p>
                  </a:txBody>
                  <a:tcPr marL="33436" marR="33436" marT="16719" marB="16719"/>
                </a:tc>
                <a:tc>
                  <a:txBody>
                    <a:bodyPr/>
                    <a:lstStyle/>
                    <a:p>
                      <a:r>
                        <a:rPr lang="en-GB" sz="800" dirty="0"/>
                        <a:t>Court cases for errors on the rise adding to the financial strain</a:t>
                      </a:r>
                    </a:p>
                  </a:txBody>
                  <a:tcPr marL="33436" marR="33436" marT="16719" marB="16719"/>
                </a:tc>
                <a:extLst>
                  <a:ext uri="{0D108BD9-81ED-4DB2-BD59-A6C34878D82A}">
                    <a16:rowId xmlns:a16="http://schemas.microsoft.com/office/drawing/2014/main" val="1513165097"/>
                  </a:ext>
                </a:extLst>
              </a:tr>
              <a:tr h="409907">
                <a:tc>
                  <a:txBody>
                    <a:bodyPr/>
                    <a:lstStyle/>
                    <a:p>
                      <a:endParaRPr lang="en-GB" sz="800" dirty="0"/>
                    </a:p>
                  </a:txBody>
                  <a:tcPr marL="33436" marR="33436" marT="16719" marB="16719"/>
                </a:tc>
                <a:tc>
                  <a:txBody>
                    <a:bodyPr/>
                    <a:lstStyle/>
                    <a:p>
                      <a:pPr lvl="0" algn="l">
                        <a:lnSpc>
                          <a:spcPct val="100000"/>
                        </a:lnSpc>
                        <a:spcBef>
                          <a:spcPts val="0"/>
                        </a:spcBef>
                        <a:spcAft>
                          <a:spcPts val="0"/>
                        </a:spcAft>
                        <a:buNone/>
                      </a:pPr>
                      <a:r>
                        <a:rPr lang="en-GB" sz="800" b="0" i="0" u="none" strike="noStrike" noProof="0" dirty="0">
                          <a:latin typeface="Calibri"/>
                        </a:rPr>
                        <a:t>Low wages unattractive for highly qualified clinical professionals</a:t>
                      </a:r>
                    </a:p>
                    <a:p>
                      <a:pPr lvl="0">
                        <a:buNone/>
                      </a:pPr>
                      <a:endParaRPr lang="en-GB" sz="800" dirty="0"/>
                    </a:p>
                  </a:txBody>
                  <a:tcPr marL="33436" marR="33436" marT="16719" marB="16719"/>
                </a:tc>
                <a:tc>
                  <a:txBody>
                    <a:bodyPr/>
                    <a:lstStyle/>
                    <a:p>
                      <a:r>
                        <a:rPr lang="en-GB" sz="800" dirty="0"/>
                        <a:t>High expectations due to faster spread of information – patients more aware of treatment options available and expect the best</a:t>
                      </a:r>
                    </a:p>
                  </a:txBody>
                  <a:tcPr marL="33436" marR="33436" marT="16719" marB="16719"/>
                </a:tc>
                <a:tc>
                  <a:txBody>
                    <a:bodyPr/>
                    <a:lstStyle/>
                    <a:p>
                      <a:r>
                        <a:rPr lang="en-GB" sz="800" dirty="0"/>
                        <a:t>Technological improvements with equipment improve quality of care</a:t>
                      </a:r>
                    </a:p>
                  </a:txBody>
                  <a:tcPr marL="33436" marR="33436" marT="16719" marB="16719"/>
                </a:tc>
                <a:tc>
                  <a:txBody>
                    <a:bodyPr/>
                    <a:lstStyle/>
                    <a:p>
                      <a:r>
                        <a:rPr lang="en-GB" sz="800" dirty="0"/>
                        <a:t>Location of services in the community-Are the venues where they are needed?</a:t>
                      </a:r>
                    </a:p>
                  </a:txBody>
                  <a:tcPr marL="33436" marR="33436" marT="16719" marB="16719"/>
                </a:tc>
                <a:tc>
                  <a:txBody>
                    <a:bodyPr/>
                    <a:lstStyle/>
                    <a:p>
                      <a:endParaRPr lang="en-GB" sz="800" dirty="0"/>
                    </a:p>
                  </a:txBody>
                  <a:tcPr marL="33436" marR="33436" marT="16719" marB="16719"/>
                </a:tc>
                <a:extLst>
                  <a:ext uri="{0D108BD9-81ED-4DB2-BD59-A6C34878D82A}">
                    <a16:rowId xmlns:a16="http://schemas.microsoft.com/office/drawing/2014/main" val="1677473482"/>
                  </a:ext>
                </a:extLst>
              </a:tr>
              <a:tr h="526101">
                <a:tc>
                  <a:txBody>
                    <a:bodyPr/>
                    <a:lstStyle/>
                    <a:p>
                      <a:endParaRPr lang="en-GB" sz="800" dirty="0"/>
                    </a:p>
                  </a:txBody>
                  <a:tcPr marL="33436" marR="33436" marT="16719" marB="16719"/>
                </a:tc>
                <a:tc>
                  <a:txBody>
                    <a:bodyPr/>
                    <a:lstStyle/>
                    <a:p>
                      <a:r>
                        <a:rPr lang="en-GB" sz="800" dirty="0"/>
                        <a:t>Recent economic downturn. Austerity measures effect on money problems</a:t>
                      </a:r>
                    </a:p>
                  </a:txBody>
                  <a:tcPr marL="33436" marR="33436" marT="16719" marB="16719"/>
                </a:tc>
                <a:tc>
                  <a:txBody>
                    <a:bodyPr/>
                    <a:lstStyle/>
                    <a:p>
                      <a:endParaRPr lang="en-GB" sz="800" dirty="0"/>
                    </a:p>
                  </a:txBody>
                  <a:tcPr marL="33436" marR="33436" marT="16719" marB="16719"/>
                </a:tc>
                <a:tc>
                  <a:txBody>
                    <a:bodyPr/>
                    <a:lstStyle/>
                    <a:p>
                      <a:pPr lvl="0">
                        <a:buNone/>
                      </a:pPr>
                      <a:r>
                        <a:rPr lang="en-GB" sz="800" dirty="0"/>
                        <a:t>Increased availability of quality healthcare education educates patients and staff- meaning better care delivered and a better understanding of health issues and how to deal with them</a:t>
                      </a:r>
                    </a:p>
                  </a:txBody>
                  <a:tcPr marL="33436" marR="33436" marT="16719" marB="16719"/>
                </a:tc>
                <a:tc>
                  <a:txBody>
                    <a:bodyPr/>
                    <a:lstStyle/>
                    <a:p>
                      <a:r>
                        <a:rPr lang="en-GB" sz="800" dirty="0"/>
                        <a:t>Physical locations effected by digital change in service delivery</a:t>
                      </a:r>
                    </a:p>
                  </a:txBody>
                  <a:tcPr marL="33436" marR="33436" marT="16719" marB="16719"/>
                </a:tc>
                <a:tc>
                  <a:txBody>
                    <a:bodyPr/>
                    <a:lstStyle/>
                    <a:p>
                      <a:endParaRPr lang="en-GB" sz="800" dirty="0"/>
                    </a:p>
                  </a:txBody>
                  <a:tcPr marL="33436" marR="33436" marT="16719" marB="16719"/>
                </a:tc>
                <a:extLst>
                  <a:ext uri="{0D108BD9-81ED-4DB2-BD59-A6C34878D82A}">
                    <a16:rowId xmlns:a16="http://schemas.microsoft.com/office/drawing/2014/main" val="434559089"/>
                  </a:ext>
                </a:extLst>
              </a:tr>
              <a:tr h="293712">
                <a:tc>
                  <a:txBody>
                    <a:bodyPr/>
                    <a:lstStyle/>
                    <a:p>
                      <a:endParaRPr lang="en-GB" sz="800" dirty="0"/>
                    </a:p>
                  </a:txBody>
                  <a:tcPr marL="33436" marR="33436" marT="16719" marB="16719"/>
                </a:tc>
                <a:tc>
                  <a:txBody>
                    <a:bodyPr/>
                    <a:lstStyle/>
                    <a:p>
                      <a:r>
                        <a:rPr lang="en-GB" sz="800" dirty="0"/>
                        <a:t>Inflation </a:t>
                      </a:r>
                    </a:p>
                  </a:txBody>
                  <a:tcPr marL="33436" marR="33436" marT="16719" marB="16719"/>
                </a:tc>
                <a:tc>
                  <a:txBody>
                    <a:bodyPr/>
                    <a:lstStyle/>
                    <a:p>
                      <a:endParaRPr lang="en-GB" sz="800" dirty="0"/>
                    </a:p>
                  </a:txBody>
                  <a:tcPr marL="33436" marR="33436" marT="16719" marB="16719"/>
                </a:tc>
                <a:tc>
                  <a:txBody>
                    <a:bodyPr/>
                    <a:lstStyle/>
                    <a:p>
                      <a:r>
                        <a:rPr lang="en-GB" sz="800" dirty="0"/>
                        <a:t>Digital Poverty – other side of scale for people who don’t have the means.</a:t>
                      </a:r>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extLst>
                  <a:ext uri="{0D108BD9-81ED-4DB2-BD59-A6C34878D82A}">
                    <a16:rowId xmlns:a16="http://schemas.microsoft.com/office/drawing/2014/main" val="1230152254"/>
                  </a:ext>
                </a:extLst>
              </a:tr>
              <a:tr h="157378">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extLst>
                  <a:ext uri="{0D108BD9-81ED-4DB2-BD59-A6C34878D82A}">
                    <a16:rowId xmlns:a16="http://schemas.microsoft.com/office/drawing/2014/main" val="451359111"/>
                  </a:ext>
                </a:extLst>
              </a:tr>
              <a:tr h="157378">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tc>
                  <a:txBody>
                    <a:bodyPr/>
                    <a:lstStyle/>
                    <a:p>
                      <a:endParaRPr lang="en-GB" sz="800" dirty="0"/>
                    </a:p>
                  </a:txBody>
                  <a:tcPr marL="33436" marR="33436" marT="16719" marB="16719"/>
                </a:tc>
                <a:extLst>
                  <a:ext uri="{0D108BD9-81ED-4DB2-BD59-A6C34878D82A}">
                    <a16:rowId xmlns:a16="http://schemas.microsoft.com/office/drawing/2014/main" val="670817273"/>
                  </a:ext>
                </a:extLst>
              </a:tr>
            </a:tbl>
          </a:graphicData>
        </a:graphic>
      </p:graphicFrame>
    </p:spTree>
    <p:extLst>
      <p:ext uri="{BB962C8B-B14F-4D97-AF65-F5344CB8AC3E}">
        <p14:creationId xmlns:p14="http://schemas.microsoft.com/office/powerpoint/2010/main" val="1293139053"/>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6">
            <a:extLst>
              <a:ext uri="{FF2B5EF4-FFF2-40B4-BE49-F238E27FC236}">
                <a16:creationId xmlns:a16="http://schemas.microsoft.com/office/drawing/2014/main" id="{9C7E0A2C-7C0A-4AAC-B3B0-6C12B2EBA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8">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0">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8A6E9C-C6E6-F4E3-140A-EE8435C4D5B8}"/>
              </a:ext>
            </a:extLst>
          </p:cNvPr>
          <p:cNvSpPr>
            <a:spLocks noGrp="1"/>
          </p:cNvSpPr>
          <p:nvPr>
            <p:ph type="title" idx="4294967295"/>
          </p:nvPr>
        </p:nvSpPr>
        <p:spPr>
          <a:xfrm>
            <a:off x="1524000" y="1248587"/>
            <a:ext cx="9144000" cy="2387600"/>
          </a:xfrm>
        </p:spPr>
        <p:txBody>
          <a:bodyPr vert="horz" lIns="91440" tIns="45720" rIns="91440" bIns="45720" rtlCol="0" anchor="b">
            <a:normAutofit/>
          </a:bodyPr>
          <a:lstStyle/>
          <a:p>
            <a:pPr algn="ctr"/>
            <a:r>
              <a:rPr lang="en-US" sz="6400" kern="1200">
                <a:solidFill>
                  <a:schemeClr val="tx1"/>
                </a:solidFill>
                <a:latin typeface="+mj-lt"/>
                <a:ea typeface="+mj-ea"/>
                <a:cs typeface="+mj-cs"/>
              </a:rPr>
              <a:t>Fishbone Analysis of NHS staff shortages</a:t>
            </a:r>
          </a:p>
        </p:txBody>
      </p:sp>
      <p:cxnSp>
        <p:nvCxnSpPr>
          <p:cNvPr id="25" name="Straight Connector 12">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6058538"/>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rrow: Pentagon 6">
            <a:extLst>
              <a:ext uri="{FF2B5EF4-FFF2-40B4-BE49-F238E27FC236}">
                <a16:creationId xmlns:a16="http://schemas.microsoft.com/office/drawing/2014/main" id="{8C05706C-5C5A-6BEA-048F-B30ECF9A143B}"/>
              </a:ext>
            </a:extLst>
          </p:cNvPr>
          <p:cNvSpPr/>
          <p:nvPr/>
        </p:nvSpPr>
        <p:spPr>
          <a:xfrm>
            <a:off x="9530918" y="2380653"/>
            <a:ext cx="2329130" cy="1869056"/>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3200" b="1">
                <a:cs typeface="Calibri"/>
              </a:rPr>
              <a:t>Staff Shortage</a:t>
            </a:r>
          </a:p>
        </p:txBody>
      </p:sp>
      <p:cxnSp>
        <p:nvCxnSpPr>
          <p:cNvPr id="8" name="Straight Arrow Connector 7">
            <a:extLst>
              <a:ext uri="{FF2B5EF4-FFF2-40B4-BE49-F238E27FC236}">
                <a16:creationId xmlns:a16="http://schemas.microsoft.com/office/drawing/2014/main" id="{4132B4AA-88CF-4BDD-20A5-9E61BF73EA70}"/>
              </a:ext>
            </a:extLst>
          </p:cNvPr>
          <p:cNvCxnSpPr/>
          <p:nvPr/>
        </p:nvCxnSpPr>
        <p:spPr>
          <a:xfrm>
            <a:off x="317380" y="3343814"/>
            <a:ext cx="9152625" cy="2300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2421669-B2E2-C948-14D6-019CB69A2C75}"/>
              </a:ext>
            </a:extLst>
          </p:cNvPr>
          <p:cNvSpPr txBox="1"/>
          <p:nvPr/>
        </p:nvSpPr>
        <p:spPr>
          <a:xfrm>
            <a:off x="809265" y="57922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2" name="TextBox 11">
            <a:extLst>
              <a:ext uri="{FF2B5EF4-FFF2-40B4-BE49-F238E27FC236}">
                <a16:creationId xmlns:a16="http://schemas.microsoft.com/office/drawing/2014/main" id="{092F5A9F-DA48-BDA7-1D07-1249888D3E25}"/>
              </a:ext>
            </a:extLst>
          </p:cNvPr>
          <p:cNvSpPr txBox="1"/>
          <p:nvPr/>
        </p:nvSpPr>
        <p:spPr>
          <a:xfrm>
            <a:off x="780510" y="69424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chemeClr val="accent4"/>
                </a:solidFill>
              </a:rPr>
              <a:t>Methods</a:t>
            </a:r>
            <a:endParaRPr lang="en-GB" sz="2800" dirty="0">
              <a:solidFill>
                <a:schemeClr val="accent4"/>
              </a:solidFill>
              <a:cs typeface="Calibri"/>
            </a:endParaRPr>
          </a:p>
        </p:txBody>
      </p:sp>
      <p:sp>
        <p:nvSpPr>
          <p:cNvPr id="13" name="TextBox 12">
            <a:extLst>
              <a:ext uri="{FF2B5EF4-FFF2-40B4-BE49-F238E27FC236}">
                <a16:creationId xmlns:a16="http://schemas.microsoft.com/office/drawing/2014/main" id="{47EE806E-D1E7-7909-E4FD-754FE297E3D6}"/>
              </a:ext>
            </a:extLst>
          </p:cNvPr>
          <p:cNvSpPr txBox="1"/>
          <p:nvPr/>
        </p:nvSpPr>
        <p:spPr>
          <a:xfrm>
            <a:off x="5366887" y="69424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chemeClr val="accent4"/>
                </a:solidFill>
                <a:cs typeface="Calibri"/>
              </a:rPr>
              <a:t>People</a:t>
            </a:r>
            <a:endParaRPr lang="en-GB" sz="2800" dirty="0">
              <a:solidFill>
                <a:schemeClr val="accent4"/>
              </a:solidFill>
            </a:endParaRPr>
          </a:p>
        </p:txBody>
      </p:sp>
      <p:sp>
        <p:nvSpPr>
          <p:cNvPr id="14" name="TextBox 13">
            <a:extLst>
              <a:ext uri="{FF2B5EF4-FFF2-40B4-BE49-F238E27FC236}">
                <a16:creationId xmlns:a16="http://schemas.microsoft.com/office/drawing/2014/main" id="{C5536AD6-25E2-36AF-6DCD-B7E1F2B36310}"/>
              </a:ext>
            </a:extLst>
          </p:cNvPr>
          <p:cNvSpPr txBox="1"/>
          <p:nvPr/>
        </p:nvSpPr>
        <p:spPr>
          <a:xfrm>
            <a:off x="4043272" y="5596027"/>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accent4"/>
                </a:solidFill>
                <a:ea typeface="+mn-lt"/>
                <a:cs typeface="+mn-lt"/>
              </a:rPr>
              <a:t>Environment</a:t>
            </a:r>
            <a:endParaRPr lang="en-US" sz="2800" b="1" dirty="0">
              <a:solidFill>
                <a:schemeClr val="accent4"/>
              </a:solidFill>
            </a:endParaRPr>
          </a:p>
        </p:txBody>
      </p:sp>
      <p:sp>
        <p:nvSpPr>
          <p:cNvPr id="16" name="TextBox 15">
            <a:extLst>
              <a:ext uri="{FF2B5EF4-FFF2-40B4-BE49-F238E27FC236}">
                <a16:creationId xmlns:a16="http://schemas.microsoft.com/office/drawing/2014/main" id="{049623BC-1E90-2067-4DAC-A147651B11D4}"/>
              </a:ext>
            </a:extLst>
          </p:cNvPr>
          <p:cNvSpPr txBox="1"/>
          <p:nvPr/>
        </p:nvSpPr>
        <p:spPr>
          <a:xfrm>
            <a:off x="147907" y="565443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accent4"/>
                </a:solidFill>
                <a:cs typeface="Calibri"/>
              </a:rPr>
              <a:t>Equipment</a:t>
            </a:r>
          </a:p>
        </p:txBody>
      </p:sp>
      <p:cxnSp>
        <p:nvCxnSpPr>
          <p:cNvPr id="18" name="Straight Arrow Connector 17">
            <a:extLst>
              <a:ext uri="{FF2B5EF4-FFF2-40B4-BE49-F238E27FC236}">
                <a16:creationId xmlns:a16="http://schemas.microsoft.com/office/drawing/2014/main" id="{C5E327C2-62B7-9DBA-E929-F5141EF30309}"/>
              </a:ext>
            </a:extLst>
          </p:cNvPr>
          <p:cNvCxnSpPr/>
          <p:nvPr/>
        </p:nvCxnSpPr>
        <p:spPr>
          <a:xfrm>
            <a:off x="6321724" y="1368726"/>
            <a:ext cx="1015042" cy="15613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2F3AC39F-0015-9CC9-1185-0E06B8C9A2E4}"/>
              </a:ext>
            </a:extLst>
          </p:cNvPr>
          <p:cNvCxnSpPr>
            <a:cxnSpLocks/>
          </p:cNvCxnSpPr>
          <p:nvPr/>
        </p:nvCxnSpPr>
        <p:spPr>
          <a:xfrm>
            <a:off x="2281688" y="1368726"/>
            <a:ext cx="1245078" cy="15038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5F84B587-3D78-18E4-55A3-163B68826937}"/>
              </a:ext>
            </a:extLst>
          </p:cNvPr>
          <p:cNvCxnSpPr>
            <a:cxnSpLocks/>
          </p:cNvCxnSpPr>
          <p:nvPr/>
        </p:nvCxnSpPr>
        <p:spPr>
          <a:xfrm flipH="1">
            <a:off x="6134819" y="4071667"/>
            <a:ext cx="1374475" cy="1590135"/>
          </a:xfrm>
          <a:prstGeom prst="straightConnector1">
            <a:avLst/>
          </a:prstGeom>
          <a:ln>
            <a:headEnd type="triangle"/>
            <a:tailEnd type="non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12BDADE4-DDC8-E3F4-23DD-37B053FA0F9A}"/>
              </a:ext>
            </a:extLst>
          </p:cNvPr>
          <p:cNvCxnSpPr>
            <a:cxnSpLocks/>
          </p:cNvCxnSpPr>
          <p:nvPr/>
        </p:nvCxnSpPr>
        <p:spPr>
          <a:xfrm flipH="1">
            <a:off x="1634706" y="3956648"/>
            <a:ext cx="1374475" cy="1590135"/>
          </a:xfrm>
          <a:prstGeom prst="straightConnector1">
            <a:avLst/>
          </a:prstGeom>
          <a:ln>
            <a:headEnd type="triangle"/>
            <a:tailEnd type="non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CBB1732-D3A8-48F0-D884-117C15249B32}"/>
              </a:ext>
            </a:extLst>
          </p:cNvPr>
          <p:cNvCxnSpPr/>
          <p:nvPr/>
        </p:nvCxnSpPr>
        <p:spPr>
          <a:xfrm>
            <a:off x="4621602" y="1710185"/>
            <a:ext cx="1811545" cy="1437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B6BB3134-744B-ECB2-CBDC-3FB7FD7FAD5C}"/>
              </a:ext>
            </a:extLst>
          </p:cNvPr>
          <p:cNvCxnSpPr>
            <a:cxnSpLocks/>
          </p:cNvCxnSpPr>
          <p:nvPr/>
        </p:nvCxnSpPr>
        <p:spPr>
          <a:xfrm flipV="1">
            <a:off x="121489" y="2055242"/>
            <a:ext cx="2055959" cy="5750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649327B7-E180-98A0-BA71-08311B8EA9ED}"/>
              </a:ext>
            </a:extLst>
          </p:cNvPr>
          <p:cNvCxnSpPr>
            <a:cxnSpLocks/>
          </p:cNvCxnSpPr>
          <p:nvPr/>
        </p:nvCxnSpPr>
        <p:spPr>
          <a:xfrm>
            <a:off x="337149" y="4139960"/>
            <a:ext cx="2127846" cy="4313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0CD897E7-565B-AF5F-5A36-4D7EA59D2A80}"/>
              </a:ext>
            </a:extLst>
          </p:cNvPr>
          <p:cNvCxnSpPr>
            <a:cxnSpLocks/>
          </p:cNvCxnSpPr>
          <p:nvPr/>
        </p:nvCxnSpPr>
        <p:spPr>
          <a:xfrm flipV="1">
            <a:off x="5196697" y="4326863"/>
            <a:ext cx="1897809" cy="43134"/>
          </a:xfrm>
          <a:prstGeom prst="straightConnector1">
            <a:avLst/>
          </a:prstGeom>
          <a:ln>
            <a:solidFill>
              <a:srgbClr val="4472C4"/>
            </a:solidFill>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A1E55C3B-7090-8CE3-A640-8FDE1528AE8B}"/>
              </a:ext>
            </a:extLst>
          </p:cNvPr>
          <p:cNvSpPr txBox="1"/>
          <p:nvPr/>
        </p:nvSpPr>
        <p:spPr>
          <a:xfrm>
            <a:off x="3878831" y="13484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00"/>
                </a:highlight>
                <a:cs typeface="Calibri"/>
              </a:rPr>
              <a:t>I</a:t>
            </a:r>
            <a:r>
              <a:rPr lang="en-GB" sz="1000" dirty="0">
                <a:highlight>
                  <a:srgbClr val="FFFF00"/>
                </a:highlight>
                <a:cs typeface="Calibri"/>
              </a:rPr>
              <a:t>ncreased need due to aging population</a:t>
            </a:r>
          </a:p>
        </p:txBody>
      </p:sp>
      <p:cxnSp>
        <p:nvCxnSpPr>
          <p:cNvPr id="29" name="Straight Arrow Connector 28">
            <a:extLst>
              <a:ext uri="{FF2B5EF4-FFF2-40B4-BE49-F238E27FC236}">
                <a16:creationId xmlns:a16="http://schemas.microsoft.com/office/drawing/2014/main" id="{1EFCBC01-1BE6-47D1-5C35-EF06D3339CC8}"/>
              </a:ext>
            </a:extLst>
          </p:cNvPr>
          <p:cNvCxnSpPr>
            <a:cxnSpLocks/>
          </p:cNvCxnSpPr>
          <p:nvPr/>
        </p:nvCxnSpPr>
        <p:spPr>
          <a:xfrm>
            <a:off x="4808506" y="2256525"/>
            <a:ext cx="2012828" cy="28753"/>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0" name="TextBox 29">
            <a:extLst>
              <a:ext uri="{FF2B5EF4-FFF2-40B4-BE49-F238E27FC236}">
                <a16:creationId xmlns:a16="http://schemas.microsoft.com/office/drawing/2014/main" id="{108109F0-DE6D-CC1A-259C-0CB94EA62859}"/>
              </a:ext>
            </a:extLst>
          </p:cNvPr>
          <p:cNvSpPr txBox="1"/>
          <p:nvPr/>
        </p:nvSpPr>
        <p:spPr>
          <a:xfrm>
            <a:off x="4668688" y="2023253"/>
            <a:ext cx="252754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Staff sickness due to exhaustion</a:t>
            </a:r>
          </a:p>
        </p:txBody>
      </p:sp>
      <p:sp>
        <p:nvSpPr>
          <p:cNvPr id="41" name="TextBox 40">
            <a:extLst>
              <a:ext uri="{FF2B5EF4-FFF2-40B4-BE49-F238E27FC236}">
                <a16:creationId xmlns:a16="http://schemas.microsoft.com/office/drawing/2014/main" id="{E79BE946-4EF6-FA49-5427-E8FD822B36E3}"/>
              </a:ext>
            </a:extLst>
          </p:cNvPr>
          <p:cNvSpPr txBox="1"/>
          <p:nvPr/>
        </p:nvSpPr>
        <p:spPr>
          <a:xfrm rot="-1080000">
            <a:off x="2184101" y="673467"/>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Insufficient planning to recruit adequately trained new staff </a:t>
            </a:r>
          </a:p>
        </p:txBody>
      </p:sp>
      <p:sp>
        <p:nvSpPr>
          <p:cNvPr id="44" name="TextBox 43">
            <a:extLst>
              <a:ext uri="{FF2B5EF4-FFF2-40B4-BE49-F238E27FC236}">
                <a16:creationId xmlns:a16="http://schemas.microsoft.com/office/drawing/2014/main" id="{0C62DD42-1CBA-5A5E-114C-0C72458D2E1A}"/>
              </a:ext>
            </a:extLst>
          </p:cNvPr>
          <p:cNvSpPr txBox="1"/>
          <p:nvPr/>
        </p:nvSpPr>
        <p:spPr>
          <a:xfrm>
            <a:off x="-3055" y="1578454"/>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Lack of support from management to deal with workload</a:t>
            </a:r>
          </a:p>
        </p:txBody>
      </p:sp>
      <p:cxnSp>
        <p:nvCxnSpPr>
          <p:cNvPr id="45" name="Straight Arrow Connector 44">
            <a:extLst>
              <a:ext uri="{FF2B5EF4-FFF2-40B4-BE49-F238E27FC236}">
                <a16:creationId xmlns:a16="http://schemas.microsoft.com/office/drawing/2014/main" id="{32582BD0-5286-E9D1-0901-662F3650DD3A}"/>
              </a:ext>
            </a:extLst>
          </p:cNvPr>
          <p:cNvCxnSpPr>
            <a:cxnSpLocks/>
          </p:cNvCxnSpPr>
          <p:nvPr/>
        </p:nvCxnSpPr>
        <p:spPr>
          <a:xfrm flipV="1">
            <a:off x="552809" y="2601581"/>
            <a:ext cx="2055959" cy="57509"/>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AF09557-FE8B-CF25-CABB-B44CF29712F1}"/>
              </a:ext>
            </a:extLst>
          </p:cNvPr>
          <p:cNvSpPr txBox="1"/>
          <p:nvPr/>
        </p:nvSpPr>
        <p:spPr>
          <a:xfrm>
            <a:off x="154197" y="2138272"/>
            <a:ext cx="27432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M</a:t>
            </a:r>
            <a:r>
              <a:rPr lang="en-GB" sz="1000" dirty="0">
                <a:highlight>
                  <a:srgbClr val="FFFF00"/>
                </a:highlight>
                <a:cs typeface="Calibri"/>
              </a:rPr>
              <a:t>anagement blaming staff for lack of achievement and not acknowledging unrealistic workload</a:t>
            </a:r>
          </a:p>
        </p:txBody>
      </p:sp>
      <p:cxnSp>
        <p:nvCxnSpPr>
          <p:cNvPr id="47" name="Straight Arrow Connector 46">
            <a:extLst>
              <a:ext uri="{FF2B5EF4-FFF2-40B4-BE49-F238E27FC236}">
                <a16:creationId xmlns:a16="http://schemas.microsoft.com/office/drawing/2014/main" id="{C3B94366-C56C-DF8C-F59D-B41E66926867}"/>
              </a:ext>
            </a:extLst>
          </p:cNvPr>
          <p:cNvCxnSpPr>
            <a:cxnSpLocks/>
          </p:cNvCxnSpPr>
          <p:nvPr/>
        </p:nvCxnSpPr>
        <p:spPr>
          <a:xfrm flipV="1">
            <a:off x="4952281" y="2802863"/>
            <a:ext cx="2012828" cy="14378"/>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8" name="TextBox 47">
            <a:extLst>
              <a:ext uri="{FF2B5EF4-FFF2-40B4-BE49-F238E27FC236}">
                <a16:creationId xmlns:a16="http://schemas.microsoft.com/office/drawing/2014/main" id="{975DA50B-884E-F206-EAE0-384DC375A775}"/>
              </a:ext>
            </a:extLst>
          </p:cNvPr>
          <p:cNvSpPr txBox="1"/>
          <p:nvPr/>
        </p:nvSpPr>
        <p:spPr>
          <a:xfrm>
            <a:off x="5199751" y="2482431"/>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Calibri"/>
              </a:rPr>
              <a:t>Job </a:t>
            </a:r>
            <a:r>
              <a:rPr lang="en-GB" sz="1000" dirty="0">
                <a:highlight>
                  <a:srgbClr val="FFFF00"/>
                </a:highlight>
                <a:cs typeface="Calibri"/>
              </a:rPr>
              <a:t>dissatisfaction</a:t>
            </a:r>
          </a:p>
        </p:txBody>
      </p:sp>
      <p:cxnSp>
        <p:nvCxnSpPr>
          <p:cNvPr id="2" name="Straight Arrow Connector 1">
            <a:extLst>
              <a:ext uri="{FF2B5EF4-FFF2-40B4-BE49-F238E27FC236}">
                <a16:creationId xmlns:a16="http://schemas.microsoft.com/office/drawing/2014/main" id="{5685B673-DF53-41DA-021A-834004BC7527}"/>
              </a:ext>
            </a:extLst>
          </p:cNvPr>
          <p:cNvCxnSpPr>
            <a:cxnSpLocks/>
          </p:cNvCxnSpPr>
          <p:nvPr/>
        </p:nvCxnSpPr>
        <p:spPr>
          <a:xfrm>
            <a:off x="6821338" y="1782070"/>
            <a:ext cx="2587920" cy="1437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D46D6EE8-B286-07E9-2D48-E65D746C3DE4}"/>
              </a:ext>
            </a:extLst>
          </p:cNvPr>
          <p:cNvCxnSpPr>
            <a:cxnSpLocks/>
          </p:cNvCxnSpPr>
          <p:nvPr/>
        </p:nvCxnSpPr>
        <p:spPr>
          <a:xfrm flipV="1">
            <a:off x="7195147" y="2314032"/>
            <a:ext cx="2285998" cy="2875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194D41FB-E116-45E5-A2F3-FAAE214BE54D}"/>
              </a:ext>
            </a:extLst>
          </p:cNvPr>
          <p:cNvSpPr txBox="1"/>
          <p:nvPr/>
        </p:nvSpPr>
        <p:spPr>
          <a:xfrm>
            <a:off x="7384211" y="206458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Mental health and wellbeing  of staff</a:t>
            </a:r>
          </a:p>
        </p:txBody>
      </p:sp>
      <p:sp>
        <p:nvSpPr>
          <p:cNvPr id="21" name="TextBox 20">
            <a:extLst>
              <a:ext uri="{FF2B5EF4-FFF2-40B4-BE49-F238E27FC236}">
                <a16:creationId xmlns:a16="http://schemas.microsoft.com/office/drawing/2014/main" id="{CE750CA3-076F-F601-5302-F4B412167761}"/>
              </a:ext>
            </a:extLst>
          </p:cNvPr>
          <p:cNvSpPr txBox="1"/>
          <p:nvPr/>
        </p:nvSpPr>
        <p:spPr>
          <a:xfrm>
            <a:off x="6966368" y="1387954"/>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Early Retirement of staff</a:t>
            </a:r>
          </a:p>
        </p:txBody>
      </p:sp>
      <p:cxnSp>
        <p:nvCxnSpPr>
          <p:cNvPr id="5" name="Straight Arrow Connector 4">
            <a:extLst>
              <a:ext uri="{FF2B5EF4-FFF2-40B4-BE49-F238E27FC236}">
                <a16:creationId xmlns:a16="http://schemas.microsoft.com/office/drawing/2014/main" id="{8372A5BC-4FB0-B594-4A27-EC57135BD061}"/>
              </a:ext>
            </a:extLst>
          </p:cNvPr>
          <p:cNvCxnSpPr>
            <a:cxnSpLocks/>
          </p:cNvCxnSpPr>
          <p:nvPr/>
        </p:nvCxnSpPr>
        <p:spPr>
          <a:xfrm flipV="1">
            <a:off x="552809" y="3090410"/>
            <a:ext cx="2185356" cy="2875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1BCF5C9A-0616-82B1-2C5C-EF4247873843}"/>
              </a:ext>
            </a:extLst>
          </p:cNvPr>
          <p:cNvSpPr txBox="1"/>
          <p:nvPr/>
        </p:nvSpPr>
        <p:spPr>
          <a:xfrm>
            <a:off x="553169" y="2839169"/>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Uneven distribution  of staff</a:t>
            </a:r>
            <a:endParaRPr lang="en-GB" dirty="0">
              <a:highlight>
                <a:srgbClr val="FFFF00"/>
              </a:highlight>
              <a:cs typeface="Calibri"/>
            </a:endParaRPr>
          </a:p>
        </p:txBody>
      </p:sp>
      <p:cxnSp>
        <p:nvCxnSpPr>
          <p:cNvPr id="31" name="Straight Arrow Connector 30">
            <a:extLst>
              <a:ext uri="{FF2B5EF4-FFF2-40B4-BE49-F238E27FC236}">
                <a16:creationId xmlns:a16="http://schemas.microsoft.com/office/drawing/2014/main" id="{15E6B31A-7EDE-00CC-05D1-23E4FB82C53F}"/>
              </a:ext>
            </a:extLst>
          </p:cNvPr>
          <p:cNvCxnSpPr>
            <a:cxnSpLocks/>
          </p:cNvCxnSpPr>
          <p:nvPr/>
        </p:nvCxnSpPr>
        <p:spPr>
          <a:xfrm>
            <a:off x="250884" y="5247016"/>
            <a:ext cx="1466488" cy="4313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2" name="TextBox 31">
            <a:extLst>
              <a:ext uri="{FF2B5EF4-FFF2-40B4-BE49-F238E27FC236}">
                <a16:creationId xmlns:a16="http://schemas.microsoft.com/office/drawing/2014/main" id="{59C2E44C-68A1-FD4A-B978-481ABA4DF5DD}"/>
              </a:ext>
            </a:extLst>
          </p:cNvPr>
          <p:cNvSpPr txBox="1"/>
          <p:nvPr/>
        </p:nvSpPr>
        <p:spPr>
          <a:xfrm>
            <a:off x="494761" y="3700912"/>
            <a:ext cx="27432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Not enough equipment puts strain on staff to share</a:t>
            </a:r>
          </a:p>
        </p:txBody>
      </p:sp>
      <p:sp>
        <p:nvSpPr>
          <p:cNvPr id="33" name="TextBox 32">
            <a:extLst>
              <a:ext uri="{FF2B5EF4-FFF2-40B4-BE49-F238E27FC236}">
                <a16:creationId xmlns:a16="http://schemas.microsoft.com/office/drawing/2014/main" id="{8B4DDF99-CEC9-D764-0FB2-BE3EA7CB8026}"/>
              </a:ext>
            </a:extLst>
          </p:cNvPr>
          <p:cNvSpPr txBox="1"/>
          <p:nvPr/>
        </p:nvSpPr>
        <p:spPr>
          <a:xfrm>
            <a:off x="33787" y="4749560"/>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Not trained to use new equipment</a:t>
            </a:r>
          </a:p>
        </p:txBody>
      </p:sp>
      <p:sp>
        <p:nvSpPr>
          <p:cNvPr id="51" name="TextBox 1">
            <a:extLst>
              <a:ext uri="{FF2B5EF4-FFF2-40B4-BE49-F238E27FC236}">
                <a16:creationId xmlns:a16="http://schemas.microsoft.com/office/drawing/2014/main" id="{B11AFECF-8E1C-5A82-A31C-C8109126C781}"/>
              </a:ext>
            </a:extLst>
          </p:cNvPr>
          <p:cNvSpPr txBox="1"/>
          <p:nvPr/>
        </p:nvSpPr>
        <p:spPr>
          <a:xfrm>
            <a:off x="5316568" y="3979473"/>
            <a:ext cx="2743200" cy="246221"/>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000" dirty="0">
                <a:highlight>
                  <a:srgbClr val="FFFF00"/>
                </a:highlight>
                <a:cs typeface="Calibri"/>
              </a:rPr>
              <a:t>Abuse and violence against staff</a:t>
            </a:r>
          </a:p>
        </p:txBody>
      </p:sp>
      <p:cxnSp>
        <p:nvCxnSpPr>
          <p:cNvPr id="52" name="Straight Arrow Connector 51">
            <a:extLst>
              <a:ext uri="{FF2B5EF4-FFF2-40B4-BE49-F238E27FC236}">
                <a16:creationId xmlns:a16="http://schemas.microsoft.com/office/drawing/2014/main" id="{8005E579-7E42-AC2F-3E2C-BE8FBB59503C}"/>
              </a:ext>
            </a:extLst>
          </p:cNvPr>
          <p:cNvCxnSpPr>
            <a:cxnSpLocks/>
          </p:cNvCxnSpPr>
          <p:nvPr/>
        </p:nvCxnSpPr>
        <p:spPr>
          <a:xfrm>
            <a:off x="5628016" y="5189506"/>
            <a:ext cx="992036" cy="1437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3" name="TextBox 52">
            <a:extLst>
              <a:ext uri="{FF2B5EF4-FFF2-40B4-BE49-F238E27FC236}">
                <a16:creationId xmlns:a16="http://schemas.microsoft.com/office/drawing/2014/main" id="{5E780ABF-343E-C11C-03E9-D3CB899F888C}"/>
              </a:ext>
            </a:extLst>
          </p:cNvPr>
          <p:cNvSpPr txBox="1"/>
          <p:nvPr/>
        </p:nvSpPr>
        <p:spPr>
          <a:xfrm>
            <a:off x="5309379" y="4878058"/>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rPr>
              <a:t>Poor</a:t>
            </a:r>
            <a:r>
              <a:rPr lang="en-GB" sz="1000" dirty="0">
                <a:highlight>
                  <a:srgbClr val="FFFF00"/>
                </a:highlight>
                <a:ea typeface="+mn-lt"/>
                <a:cs typeface="+mn-lt"/>
              </a:rPr>
              <a:t> working conditions</a:t>
            </a:r>
            <a:endParaRPr lang="en-GB" sz="1000" dirty="0">
              <a:highlight>
                <a:srgbClr val="FFFF00"/>
              </a:highlight>
              <a:cs typeface="Calibri"/>
            </a:endParaRPr>
          </a:p>
        </p:txBody>
      </p:sp>
      <p:cxnSp>
        <p:nvCxnSpPr>
          <p:cNvPr id="55" name="Straight Arrow Connector 54">
            <a:extLst>
              <a:ext uri="{FF2B5EF4-FFF2-40B4-BE49-F238E27FC236}">
                <a16:creationId xmlns:a16="http://schemas.microsoft.com/office/drawing/2014/main" id="{5DA92A4E-D6CD-7F87-6D88-32C1B209BF26}"/>
              </a:ext>
            </a:extLst>
          </p:cNvPr>
          <p:cNvCxnSpPr>
            <a:cxnSpLocks/>
          </p:cNvCxnSpPr>
          <p:nvPr/>
        </p:nvCxnSpPr>
        <p:spPr>
          <a:xfrm flipV="1">
            <a:off x="7108885" y="4643164"/>
            <a:ext cx="1897809" cy="43134"/>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0BDBA04F-771D-37B6-4D84-629B7D8AF579}"/>
              </a:ext>
            </a:extLst>
          </p:cNvPr>
          <p:cNvSpPr txBox="1"/>
          <p:nvPr/>
        </p:nvSpPr>
        <p:spPr>
          <a:xfrm>
            <a:off x="7363544" y="4243657"/>
            <a:ext cx="2743200"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00"/>
                </a:highlight>
                <a:cs typeface="Calibri"/>
              </a:rPr>
              <a:t>Government policies affecting local services</a:t>
            </a:r>
          </a:p>
        </p:txBody>
      </p:sp>
      <p:cxnSp>
        <p:nvCxnSpPr>
          <p:cNvPr id="57" name="Straight Arrow Connector 56">
            <a:extLst>
              <a:ext uri="{FF2B5EF4-FFF2-40B4-BE49-F238E27FC236}">
                <a16:creationId xmlns:a16="http://schemas.microsoft.com/office/drawing/2014/main" id="{B8977495-4608-3740-531A-4C8DCF578937}"/>
              </a:ext>
            </a:extLst>
          </p:cNvPr>
          <p:cNvCxnSpPr>
            <a:cxnSpLocks/>
          </p:cNvCxnSpPr>
          <p:nvPr/>
        </p:nvCxnSpPr>
        <p:spPr>
          <a:xfrm flipV="1">
            <a:off x="2623147" y="1206976"/>
            <a:ext cx="1394602" cy="373813"/>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6400145"/>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1C6C66-B728-63E8-FF58-3DED8D2D9088}"/>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4500" kern="1200">
                <a:solidFill>
                  <a:schemeClr val="tx1"/>
                </a:solidFill>
                <a:latin typeface="+mj-lt"/>
                <a:ea typeface="+mj-ea"/>
                <a:cs typeface="+mj-cs"/>
              </a:rPr>
              <a:t> An evaluation of alternative solutions to staff shortages with an aim of choosing the most appropriate solution among these alternatives.</a:t>
            </a:r>
          </a:p>
          <a:p>
            <a:pPr algn="ctr"/>
            <a:endParaRPr lang="en-US" sz="4500" kern="120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CAC301FE-FE37-285F-0FA8-278DEB7C1869}"/>
              </a:ext>
            </a:extLst>
          </p:cNvPr>
          <p:cNvSpPr>
            <a:spLocks noGrp="1"/>
          </p:cNvSpPr>
          <p:nvPr>
            <p:ph idx="1"/>
          </p:nvPr>
        </p:nvSpPr>
        <p:spPr>
          <a:xfrm>
            <a:off x="1524000" y="5514052"/>
            <a:ext cx="9144000" cy="651910"/>
          </a:xfrm>
        </p:spPr>
        <p:txBody>
          <a:bodyPr vert="horz" lIns="91440" tIns="45720" rIns="91440" bIns="45720" rtlCol="0" anchor="ctr">
            <a:normAutofit/>
          </a:bodyPr>
          <a:lstStyle/>
          <a:p>
            <a:pPr marL="0" indent="0" algn="ctr">
              <a:buNone/>
            </a:pPr>
            <a:endParaRPr lang="en-US" sz="2400" kern="1200">
              <a:latin typeface="+mn-lt"/>
              <a:cs typeface="Calibri"/>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67014528"/>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CFE134D-357D-7A31-419C-664E45B48C6E}"/>
              </a:ext>
            </a:extLst>
          </p:cNvPr>
          <p:cNvSpPr txBox="1"/>
          <p:nvPr/>
        </p:nvSpPr>
        <p:spPr>
          <a:xfrm>
            <a:off x="1113810" y="2960716"/>
            <a:ext cx="4036334" cy="23876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400" kern="1200">
                <a:solidFill>
                  <a:schemeClr val="tx1"/>
                </a:solidFill>
                <a:latin typeface="+mj-lt"/>
                <a:ea typeface="+mj-ea"/>
                <a:cs typeface="+mj-cs"/>
              </a:rPr>
              <a:t>PMI- Increase pay</a:t>
            </a:r>
          </a:p>
        </p:txBody>
      </p:sp>
      <p:grpSp>
        <p:nvGrpSpPr>
          <p:cNvPr id="17" name="Group 1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8" name="Rectangle 1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35F91C4-FD3B-E521-1865-E58C2A146B3D}"/>
              </a:ext>
            </a:extLst>
          </p:cNvPr>
          <p:cNvPicPr>
            <a:picLocks noChangeAspect="1"/>
          </p:cNvPicPr>
          <p:nvPr/>
        </p:nvPicPr>
        <p:blipFill rotWithShape="1">
          <a:blip r:embed="rId2"/>
          <a:srcRect l="31500" r="14455" b="6250"/>
          <a:stretch/>
        </p:blipFill>
        <p:spPr>
          <a:xfrm>
            <a:off x="5922492" y="698749"/>
            <a:ext cx="5536001" cy="5401748"/>
          </a:xfrm>
          <a:prstGeom prst="rect">
            <a:avLst/>
          </a:prstGeom>
        </p:spPr>
      </p:pic>
    </p:spTree>
    <p:extLst>
      <p:ext uri="{BB962C8B-B14F-4D97-AF65-F5344CB8AC3E}">
        <p14:creationId xmlns:p14="http://schemas.microsoft.com/office/powerpoint/2010/main" val="257588668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0" name="Rectangle 8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9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4">
            <a:extLst>
              <a:ext uri="{FF2B5EF4-FFF2-40B4-BE49-F238E27FC236}">
                <a16:creationId xmlns:a16="http://schemas.microsoft.com/office/drawing/2014/main" id="{4077429B-95E3-8982-3A9D-33ED734028E2}"/>
              </a:ext>
            </a:extLst>
          </p:cNvPr>
          <p:cNvGraphicFramePr>
            <a:graphicFrameLocks noGrp="1"/>
          </p:cNvGraphicFramePr>
          <p:nvPr>
            <p:ph idx="4294967295"/>
            <p:extLst>
              <p:ext uri="{D42A27DB-BD31-4B8C-83A1-F6EECF244321}">
                <p14:modId xmlns:p14="http://schemas.microsoft.com/office/powerpoint/2010/main" val="1619687356"/>
              </p:ext>
            </p:extLst>
          </p:nvPr>
        </p:nvGraphicFramePr>
        <p:xfrm>
          <a:off x="867741" y="643467"/>
          <a:ext cx="10456519" cy="5571072"/>
        </p:xfrm>
        <a:graphic>
          <a:graphicData uri="http://schemas.openxmlformats.org/drawingml/2006/table">
            <a:tbl>
              <a:tblPr firstRow="1" bandRow="1">
                <a:solidFill>
                  <a:schemeClr val="bg1"/>
                </a:solidFill>
                <a:tableStyleId>{5C22544A-7EE6-4342-B048-85BDC9FD1C3A}</a:tableStyleId>
              </a:tblPr>
              <a:tblGrid>
                <a:gridCol w="3405556">
                  <a:extLst>
                    <a:ext uri="{9D8B030D-6E8A-4147-A177-3AD203B41FA5}">
                      <a16:colId xmlns:a16="http://schemas.microsoft.com/office/drawing/2014/main" val="3454964983"/>
                    </a:ext>
                  </a:extLst>
                </a:gridCol>
                <a:gridCol w="5420540">
                  <a:extLst>
                    <a:ext uri="{9D8B030D-6E8A-4147-A177-3AD203B41FA5}">
                      <a16:colId xmlns:a16="http://schemas.microsoft.com/office/drawing/2014/main" val="3983418389"/>
                    </a:ext>
                  </a:extLst>
                </a:gridCol>
                <a:gridCol w="1630423">
                  <a:extLst>
                    <a:ext uri="{9D8B030D-6E8A-4147-A177-3AD203B41FA5}">
                      <a16:colId xmlns:a16="http://schemas.microsoft.com/office/drawing/2014/main" val="3583514451"/>
                    </a:ext>
                  </a:extLst>
                </a:gridCol>
              </a:tblGrid>
              <a:tr h="582346">
                <a:tc>
                  <a:txBody>
                    <a:bodyPr/>
                    <a:lstStyle/>
                    <a:p>
                      <a:r>
                        <a:rPr lang="en-GB" sz="1900" b="0" cap="none" spc="0">
                          <a:solidFill>
                            <a:schemeClr val="bg1"/>
                          </a:solidFill>
                        </a:rPr>
                        <a:t>Good</a:t>
                      </a:r>
                    </a:p>
                  </a:txBody>
                  <a:tcPr marL="158051" marR="216067" marT="121577" marB="12157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900" b="0" cap="none" spc="0">
                          <a:solidFill>
                            <a:schemeClr val="bg1"/>
                          </a:solidFill>
                        </a:rPr>
                        <a:t>Bad</a:t>
                      </a:r>
                    </a:p>
                  </a:txBody>
                  <a:tcPr marL="158051" marR="216067" marT="121577" marB="121577" anchor="ctr">
                    <a:lnL w="12700" cmpd="sng">
                      <a:noFill/>
                    </a:lnL>
                    <a:lnR w="12700" cmpd="sng">
                      <a:noFill/>
                    </a:lnR>
                    <a:lnT w="19050" cap="flat" cmpd="sng" algn="ctr">
                      <a:solidFill>
                        <a:schemeClr val="tx1"/>
                      </a:solidFill>
                      <a:prstDash val="solid"/>
                    </a:lnT>
                    <a:lnB w="38100" cmpd="sng">
                      <a:noFill/>
                    </a:lnB>
                    <a:solidFill>
                      <a:schemeClr val="tx1"/>
                    </a:solidFill>
                  </a:tcPr>
                </a:tc>
                <a:tc>
                  <a:txBody>
                    <a:bodyPr/>
                    <a:lstStyle/>
                    <a:p>
                      <a:r>
                        <a:rPr lang="en-GB" sz="1900" b="0" cap="none" spc="0">
                          <a:solidFill>
                            <a:schemeClr val="bg1"/>
                          </a:solidFill>
                        </a:rPr>
                        <a:t>Interesting</a:t>
                      </a:r>
                    </a:p>
                  </a:txBody>
                  <a:tcPr marL="158051" marR="216067" marT="121577" marB="12157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656729043"/>
                  </a:ext>
                </a:extLst>
              </a:tr>
              <a:tr h="871900">
                <a:tc>
                  <a:txBody>
                    <a:bodyPr/>
                    <a:lstStyle/>
                    <a:p>
                      <a:r>
                        <a:rPr lang="en-GB" sz="1900" cap="none" spc="0">
                          <a:solidFill>
                            <a:schemeClr val="tx1"/>
                          </a:solidFill>
                        </a:rPr>
                        <a:t>Some staff might stay</a:t>
                      </a:r>
                    </a:p>
                  </a:txBody>
                  <a:tcPr marL="158051" marR="216067" marT="121577" marB="12157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900" cap="none" spc="0">
                          <a:solidFill>
                            <a:schemeClr val="tx1"/>
                          </a:solidFill>
                        </a:rPr>
                        <a:t>Won't solve stress and exhaustion caused extra workload</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932430150"/>
                  </a:ext>
                </a:extLst>
              </a:tr>
              <a:tr h="871900">
                <a:tc>
                  <a:txBody>
                    <a:bodyPr/>
                    <a:lstStyle/>
                    <a:p>
                      <a:r>
                        <a:rPr lang="en-GB" sz="1900" cap="none" spc="0">
                          <a:solidFill>
                            <a:schemeClr val="tx1"/>
                          </a:solidFill>
                        </a:rPr>
                        <a:t>Might encourage new staff to join</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r>
                        <a:rPr lang="en-GB" sz="1900" cap="none" spc="0">
                          <a:solidFill>
                            <a:schemeClr val="tx1"/>
                          </a:solidFill>
                        </a:rPr>
                        <a:t>Might encourage already exhausted staff to work more hours</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71744517"/>
                  </a:ext>
                </a:extLst>
              </a:tr>
              <a:tr h="871900">
                <a:tc>
                  <a:txBody>
                    <a:bodyPr/>
                    <a:lstStyle/>
                    <a:p>
                      <a:endParaRPr lang="en-GB" sz="1900" cap="none" spc="0">
                        <a:solidFill>
                          <a:schemeClr val="tx1"/>
                        </a:solidFill>
                      </a:endParaRPr>
                    </a:p>
                  </a:txBody>
                  <a:tcPr marL="158051" marR="216067" marT="121577" marB="121577">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r>
                        <a:rPr lang="en-GB" sz="1900" cap="none" spc="0">
                          <a:solidFill>
                            <a:schemeClr val="tx1"/>
                          </a:solidFill>
                        </a:rPr>
                        <a:t>Not an immediate solution for the need of new trained staff</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75956652"/>
                  </a:ext>
                </a:extLst>
              </a:tr>
              <a:tr h="871900">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r>
                        <a:rPr lang="en-GB" sz="1900" cap="none" spc="0">
                          <a:solidFill>
                            <a:schemeClr val="tx1"/>
                          </a:solidFill>
                        </a:rPr>
                        <a:t>New staff will lose motivation after working if all other conditions are the same</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4094667664"/>
                  </a:ext>
                </a:extLst>
              </a:tr>
              <a:tr h="871900">
                <a:tc>
                  <a:txBody>
                    <a:bodyPr/>
                    <a:lstStyle/>
                    <a:p>
                      <a:endParaRPr lang="en-GB" sz="1900" cap="none" spc="0">
                        <a:solidFill>
                          <a:schemeClr val="tx1"/>
                        </a:solidFill>
                      </a:endParaRPr>
                    </a:p>
                  </a:txBody>
                  <a:tcPr marL="158051" marR="216067" marT="121577" marB="121577">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r>
                        <a:rPr lang="en-GB" sz="1900" cap="none" spc="0">
                          <a:solidFill>
                            <a:schemeClr val="tx1"/>
                          </a:solidFill>
                        </a:rPr>
                        <a:t>If money is not in budget will have to make cuts in other areas</a:t>
                      </a: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943311709"/>
                  </a:ext>
                </a:extLst>
              </a:tr>
              <a:tr h="629226">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endParaRPr lang="en-GB" sz="1900" cap="none" spc="0">
                        <a:solidFill>
                          <a:schemeClr val="tx1"/>
                        </a:solidFill>
                      </a:endParaRPr>
                    </a:p>
                  </a:txBody>
                  <a:tcPr marL="158051" marR="216067" marT="121577" marB="121577">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2985239043"/>
                  </a:ext>
                </a:extLst>
              </a:tr>
            </a:tbl>
          </a:graphicData>
        </a:graphic>
      </p:graphicFrame>
    </p:spTree>
    <p:extLst>
      <p:ext uri="{BB962C8B-B14F-4D97-AF65-F5344CB8AC3E}">
        <p14:creationId xmlns:p14="http://schemas.microsoft.com/office/powerpoint/2010/main" val="2238778707"/>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895A40-19A4-42D6-9D30-DBC1E8002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02F429C4-ABC9-46FC-818A-B5429CDE4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70325" y="3369273"/>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CEF98E4-3709-4952-8F42-2305CCE34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374475" y="1040470"/>
            <a:ext cx="6858003" cy="477704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F10BCCF5-D685-47FF-B675-647EAEB72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7914" y="857786"/>
            <a:ext cx="11067024" cy="5208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E30B5AB-1504-A094-94E2-AE19D65DBCB4}"/>
              </a:ext>
            </a:extLst>
          </p:cNvPr>
          <p:cNvSpPr txBox="1"/>
          <p:nvPr/>
        </p:nvSpPr>
        <p:spPr>
          <a:xfrm>
            <a:off x="987689" y="3071183"/>
            <a:ext cx="9910296" cy="259002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5600" kern="1200">
                <a:solidFill>
                  <a:schemeClr val="tx1"/>
                </a:solidFill>
                <a:latin typeface="+mj-lt"/>
                <a:ea typeface="+mj-ea"/>
                <a:cs typeface="+mj-cs"/>
              </a:rPr>
              <a:t>PMI – Completely new structure by professionals- Contracts, Pay, hours of work</a:t>
            </a:r>
          </a:p>
        </p:txBody>
      </p:sp>
      <p:sp>
        <p:nvSpPr>
          <p:cNvPr id="15" name="Rectangle 14">
            <a:extLst>
              <a:ext uri="{FF2B5EF4-FFF2-40B4-BE49-F238E27FC236}">
                <a16:creationId xmlns:a16="http://schemas.microsoft.com/office/drawing/2014/main" id="{B0EE8A42-107A-4D4C-8D56-BBAE95C7F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524009" y="3366125"/>
            <a:ext cx="32004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61838337"/>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6" name="Rectangle 65">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4">
            <a:extLst>
              <a:ext uri="{FF2B5EF4-FFF2-40B4-BE49-F238E27FC236}">
                <a16:creationId xmlns:a16="http://schemas.microsoft.com/office/drawing/2014/main" id="{E21D9201-6870-A4CB-819D-9F9D818283B5}"/>
              </a:ext>
            </a:extLst>
          </p:cNvPr>
          <p:cNvGraphicFramePr>
            <a:graphicFrameLocks/>
          </p:cNvGraphicFramePr>
          <p:nvPr>
            <p:extLst>
              <p:ext uri="{D42A27DB-BD31-4B8C-83A1-F6EECF244321}">
                <p14:modId xmlns:p14="http://schemas.microsoft.com/office/powerpoint/2010/main" val="780859868"/>
              </p:ext>
            </p:extLst>
          </p:nvPr>
        </p:nvGraphicFramePr>
        <p:xfrm>
          <a:off x="1120477" y="1301194"/>
          <a:ext cx="9951042" cy="4249469"/>
        </p:xfrm>
        <a:graphic>
          <a:graphicData uri="http://schemas.openxmlformats.org/drawingml/2006/table">
            <a:tbl>
              <a:tblPr firstRow="1" bandRow="1">
                <a:solidFill>
                  <a:schemeClr val="bg1"/>
                </a:solidFill>
                <a:tableStyleId>{5C22544A-7EE6-4342-B048-85BDC9FD1C3A}</a:tableStyleId>
              </a:tblPr>
              <a:tblGrid>
                <a:gridCol w="4036101">
                  <a:extLst>
                    <a:ext uri="{9D8B030D-6E8A-4147-A177-3AD203B41FA5}">
                      <a16:colId xmlns:a16="http://schemas.microsoft.com/office/drawing/2014/main" val="3454964983"/>
                    </a:ext>
                  </a:extLst>
                </a:gridCol>
                <a:gridCol w="4159309">
                  <a:extLst>
                    <a:ext uri="{9D8B030D-6E8A-4147-A177-3AD203B41FA5}">
                      <a16:colId xmlns:a16="http://schemas.microsoft.com/office/drawing/2014/main" val="3983418389"/>
                    </a:ext>
                  </a:extLst>
                </a:gridCol>
                <a:gridCol w="1755632">
                  <a:extLst>
                    <a:ext uri="{9D8B030D-6E8A-4147-A177-3AD203B41FA5}">
                      <a16:colId xmlns:a16="http://schemas.microsoft.com/office/drawing/2014/main" val="3583514451"/>
                    </a:ext>
                  </a:extLst>
                </a:gridCol>
              </a:tblGrid>
              <a:tr h="610754">
                <a:tc>
                  <a:txBody>
                    <a:bodyPr/>
                    <a:lstStyle/>
                    <a:p>
                      <a:pPr marL="0" algn="l" defTabSz="914400" rtl="0" eaLnBrk="1" latinLnBrk="0" hangingPunct="1"/>
                      <a:r>
                        <a:rPr lang="en-GB" sz="2000" b="0" cap="none" spc="0">
                          <a:solidFill>
                            <a:schemeClr val="bg1"/>
                          </a:solidFill>
                        </a:rPr>
                        <a:t>Good</a:t>
                      </a:r>
                    </a:p>
                  </a:txBody>
                  <a:tcPr marL="167742" marR="254555" marT="129032" marB="129032"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GB" sz="2000" b="0" cap="none" spc="0">
                          <a:solidFill>
                            <a:schemeClr val="bg1"/>
                          </a:solidFill>
                        </a:rPr>
                        <a:t>Bad</a:t>
                      </a:r>
                    </a:p>
                  </a:txBody>
                  <a:tcPr marL="167742" marR="254555" marT="129032" marB="129032"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38100" cmpd="sng">
                      <a:noFill/>
                    </a:lnB>
                    <a:solidFill>
                      <a:schemeClr val="tx1"/>
                    </a:solidFill>
                  </a:tcPr>
                </a:tc>
                <a:tc>
                  <a:txBody>
                    <a:bodyPr/>
                    <a:lstStyle/>
                    <a:p>
                      <a:r>
                        <a:rPr lang="en-GB" sz="2000" b="0" cap="none" spc="0">
                          <a:solidFill>
                            <a:schemeClr val="bg1"/>
                          </a:solidFill>
                        </a:rPr>
                        <a:t>Interesting</a:t>
                      </a:r>
                    </a:p>
                  </a:txBody>
                  <a:tcPr marL="167742" marR="254555" marT="129032" marB="129032"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2656729043"/>
                  </a:ext>
                </a:extLst>
              </a:tr>
              <a:tr h="1212905">
                <a:tc>
                  <a:txBody>
                    <a:bodyPr/>
                    <a:lstStyle/>
                    <a:p>
                      <a:pPr marL="0" lvl="0" algn="l" defTabSz="914400" rtl="0" eaLnBrk="1" latinLnBrk="0" hangingPunct="1">
                        <a:buNone/>
                      </a:pPr>
                      <a:r>
                        <a:rPr lang="en-GB" sz="2000" cap="none" spc="0">
                          <a:solidFill>
                            <a:schemeClr val="tx1"/>
                          </a:solidFill>
                        </a:rPr>
                        <a:t>Staff can't overwork due to set hours so less work-related exhaustion and stress</a:t>
                      </a:r>
                    </a:p>
                  </a:txBody>
                  <a:tcPr marL="167742" marR="254555" marT="129032" marB="129032">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r>
                        <a:rPr lang="en-GB" sz="2000" cap="none" spc="0">
                          <a:solidFill>
                            <a:schemeClr val="tx1"/>
                          </a:solidFill>
                        </a:rPr>
                        <a:t>Possible new recruits might be unsure until results are seen</a:t>
                      </a:r>
                    </a:p>
                  </a:txBody>
                  <a:tcPr marL="167742" marR="254555" marT="129032" marB="12903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38100" cmpd="sng">
                      <a:noFill/>
                    </a:lnT>
                    <a:lnB w="19050" cap="flat" cmpd="sng" algn="ctr">
                      <a:solidFill>
                        <a:schemeClr val="tx1"/>
                      </a:solidFill>
                      <a:prstDash val="solid"/>
                    </a:lnB>
                    <a:noFill/>
                  </a:tcPr>
                </a:tc>
                <a:tc>
                  <a:txBody>
                    <a:bodyPr/>
                    <a:lstStyle/>
                    <a:p>
                      <a:endParaRPr lang="en-GB" sz="2000" cap="none" spc="0">
                        <a:solidFill>
                          <a:schemeClr val="tx1"/>
                        </a:solidFill>
                      </a:endParaRPr>
                    </a:p>
                  </a:txBody>
                  <a:tcPr marL="167742" marR="254555" marT="129032" marB="129032">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19050" cap="flat" cmpd="sng" algn="ctr">
                      <a:solidFill>
                        <a:schemeClr val="tx1"/>
                      </a:solidFill>
                      <a:prstDash val="solid"/>
                    </a:lnB>
                    <a:noFill/>
                  </a:tcPr>
                </a:tc>
                <a:extLst>
                  <a:ext uri="{0D108BD9-81ED-4DB2-BD59-A6C34878D82A}">
                    <a16:rowId xmlns:a16="http://schemas.microsoft.com/office/drawing/2014/main" val="2932430150"/>
                  </a:ext>
                </a:extLst>
              </a:tr>
              <a:tr h="1212905">
                <a:tc>
                  <a:txBody>
                    <a:bodyPr/>
                    <a:lstStyle/>
                    <a:p>
                      <a:pPr marL="0" algn="l" defTabSz="914400" rtl="0" eaLnBrk="1" latinLnBrk="0" hangingPunct="1"/>
                      <a:r>
                        <a:rPr lang="en-GB" sz="2000" cap="none" spc="0">
                          <a:solidFill>
                            <a:schemeClr val="tx1"/>
                          </a:solidFill>
                        </a:rPr>
                        <a:t>Staff can have a good work/life balance due to set contract hours</a:t>
                      </a:r>
                    </a:p>
                  </a:txBody>
                  <a:tcPr marL="167742" marR="254555" marT="129032" marB="12903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r>
                        <a:rPr lang="en-GB" sz="2000" cap="none" spc="0">
                          <a:solidFill>
                            <a:schemeClr val="tx1"/>
                          </a:solidFill>
                        </a:rPr>
                        <a:t>Possible initial loss of staff that are there for the chance to earn  extra with no cap on hours</a:t>
                      </a:r>
                    </a:p>
                  </a:txBody>
                  <a:tcPr marL="167742" marR="254555" marT="129032" marB="12903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12700" cmpd="sng">
                      <a:noFill/>
                      <a:prstDash val="solid"/>
                    </a:lnB>
                    <a:solidFill>
                      <a:schemeClr val="bg1">
                        <a:lumMod val="85000"/>
                      </a:schemeClr>
                    </a:solidFill>
                  </a:tcPr>
                </a:tc>
                <a:tc>
                  <a:txBody>
                    <a:bodyPr/>
                    <a:lstStyle/>
                    <a:p>
                      <a:endParaRPr lang="en-GB" sz="2000" cap="none" spc="0">
                        <a:solidFill>
                          <a:schemeClr val="tx1"/>
                        </a:solidFill>
                      </a:endParaRPr>
                    </a:p>
                  </a:txBody>
                  <a:tcPr marL="167742" marR="254555" marT="129032" marB="129032">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171744517"/>
                  </a:ext>
                </a:extLst>
              </a:tr>
              <a:tr h="1212905">
                <a:tc>
                  <a:txBody>
                    <a:bodyPr/>
                    <a:lstStyle/>
                    <a:p>
                      <a:pPr marL="0" algn="l" defTabSz="914400" rtl="0" eaLnBrk="1" latinLnBrk="0" hangingPunct="1"/>
                      <a:r>
                        <a:rPr lang="en-GB" sz="2000" cap="none" spc="0">
                          <a:solidFill>
                            <a:schemeClr val="tx1"/>
                          </a:solidFill>
                        </a:rPr>
                        <a:t>New staff have a better chance of staying motivated as conditions are better</a:t>
                      </a:r>
                    </a:p>
                  </a:txBody>
                  <a:tcPr marL="167742" marR="254555" marT="129032" marB="129032">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000" cap="none" spc="0">
                        <a:solidFill>
                          <a:schemeClr val="tx1"/>
                        </a:solidFill>
                      </a:endParaRPr>
                    </a:p>
                  </a:txBody>
                  <a:tcPr marL="167742" marR="254555" marT="129032" marB="129032">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endParaRPr lang="en-GB" sz="2000" cap="none" spc="0">
                        <a:solidFill>
                          <a:schemeClr val="tx1"/>
                        </a:solidFill>
                      </a:endParaRPr>
                    </a:p>
                  </a:txBody>
                  <a:tcPr marL="167742" marR="254555" marT="129032" marB="129032">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2375956652"/>
                  </a:ext>
                </a:extLst>
              </a:tr>
            </a:tbl>
          </a:graphicData>
        </a:graphic>
      </p:graphicFrame>
    </p:spTree>
    <p:extLst>
      <p:ext uri="{BB962C8B-B14F-4D97-AF65-F5344CB8AC3E}">
        <p14:creationId xmlns:p14="http://schemas.microsoft.com/office/powerpoint/2010/main" val="2234652751"/>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17">
            <a:extLst>
              <a:ext uri="{FF2B5EF4-FFF2-40B4-BE49-F238E27FC236}">
                <a16:creationId xmlns:a16="http://schemas.microsoft.com/office/drawing/2014/main" id="{8E2CC403-21CD-41DF-BAC4-329D7FF03C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3C6317B-5790-1FE3-EA8B-101DD2410861}"/>
              </a:ext>
            </a:extLst>
          </p:cNvPr>
          <p:cNvSpPr txBox="1"/>
          <p:nvPr/>
        </p:nvSpPr>
        <p:spPr>
          <a:xfrm>
            <a:off x="1078828" y="1147158"/>
            <a:ext cx="6038470" cy="471331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6000" kern="1200">
                <a:solidFill>
                  <a:schemeClr val="tx1"/>
                </a:solidFill>
                <a:latin typeface="+mj-lt"/>
                <a:ea typeface="+mj-ea"/>
                <a:cs typeface="+mj-cs"/>
              </a:rPr>
              <a:t>PMI- Funding and plans to encourage and train new recruits​</a:t>
            </a:r>
          </a:p>
        </p:txBody>
      </p:sp>
      <p:grpSp>
        <p:nvGrpSpPr>
          <p:cNvPr id="28" name="Group 19">
            <a:extLst>
              <a:ext uri="{FF2B5EF4-FFF2-40B4-BE49-F238E27FC236}">
                <a16:creationId xmlns:a16="http://schemas.microsoft.com/office/drawing/2014/main" id="{B13AA5FE-3FFC-4725-9ADD-E428544EC6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54317"/>
            <a:ext cx="731521" cy="673460"/>
            <a:chOff x="3940602" y="308034"/>
            <a:chExt cx="2116791" cy="3428999"/>
          </a:xfrm>
          <a:solidFill>
            <a:schemeClr val="accent4"/>
          </a:solidFill>
        </p:grpSpPr>
        <p:sp>
          <p:nvSpPr>
            <p:cNvPr id="21" name="Rectangle 20">
              <a:extLst>
                <a:ext uri="{FF2B5EF4-FFF2-40B4-BE49-F238E27FC236}">
                  <a16:creationId xmlns:a16="http://schemas.microsoft.com/office/drawing/2014/main" id="{4FA70700-3F72-44D4-8175-FEB2B9B23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1">
              <a:extLst>
                <a:ext uri="{FF2B5EF4-FFF2-40B4-BE49-F238E27FC236}">
                  <a16:creationId xmlns:a16="http://schemas.microsoft.com/office/drawing/2014/main" id="{7093C0F6-5741-4C9D-90FF-A25824BFC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21B2E1B-E962-432C-ADA1-2934CE3C54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7653717E-6F8C-43E0-9893-C03AE87D18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5BB14B4-EC3F-47C7-9AF3-B0E017B75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6160" y="391886"/>
            <a:ext cx="402901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1159317"/>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41">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3">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B96E7173-3C07-6A14-A9F5-9B7C2424A88E}"/>
              </a:ext>
            </a:extLst>
          </p:cNvPr>
          <p:cNvGraphicFramePr>
            <a:graphicFrameLocks/>
          </p:cNvGraphicFramePr>
          <p:nvPr>
            <p:extLst>
              <p:ext uri="{D42A27DB-BD31-4B8C-83A1-F6EECF244321}">
                <p14:modId xmlns:p14="http://schemas.microsoft.com/office/powerpoint/2010/main" val="3467963221"/>
              </p:ext>
            </p:extLst>
          </p:nvPr>
        </p:nvGraphicFramePr>
        <p:xfrm>
          <a:off x="643467" y="910538"/>
          <a:ext cx="10905067" cy="5036927"/>
        </p:xfrm>
        <a:graphic>
          <a:graphicData uri="http://schemas.openxmlformats.org/drawingml/2006/table">
            <a:tbl>
              <a:tblPr firstRow="1" bandRow="1">
                <a:solidFill>
                  <a:schemeClr val="bg1"/>
                </a:solidFill>
                <a:tableStyleId>{5C22544A-7EE6-4342-B048-85BDC9FD1C3A}</a:tableStyleId>
              </a:tblPr>
              <a:tblGrid>
                <a:gridCol w="4604695">
                  <a:extLst>
                    <a:ext uri="{9D8B030D-6E8A-4147-A177-3AD203B41FA5}">
                      <a16:colId xmlns:a16="http://schemas.microsoft.com/office/drawing/2014/main" val="3454964983"/>
                    </a:ext>
                  </a:extLst>
                </a:gridCol>
                <a:gridCol w="4849614">
                  <a:extLst>
                    <a:ext uri="{9D8B030D-6E8A-4147-A177-3AD203B41FA5}">
                      <a16:colId xmlns:a16="http://schemas.microsoft.com/office/drawing/2014/main" val="3983418389"/>
                    </a:ext>
                  </a:extLst>
                </a:gridCol>
                <a:gridCol w="1450758">
                  <a:extLst>
                    <a:ext uri="{9D8B030D-6E8A-4147-A177-3AD203B41FA5}">
                      <a16:colId xmlns:a16="http://schemas.microsoft.com/office/drawing/2014/main" val="3583514451"/>
                    </a:ext>
                  </a:extLst>
                </a:gridCol>
              </a:tblGrid>
              <a:tr h="570584">
                <a:tc>
                  <a:txBody>
                    <a:bodyPr/>
                    <a:lstStyle/>
                    <a:p>
                      <a:r>
                        <a:rPr lang="en-GB" sz="1900" b="0" cap="none" spc="0">
                          <a:solidFill>
                            <a:schemeClr val="bg1"/>
                          </a:solidFill>
                        </a:rPr>
                        <a:t>Good</a:t>
                      </a:r>
                    </a:p>
                  </a:txBody>
                  <a:tcPr marL="160038" marR="18628" marT="123106" marB="123106" anchor="ctr">
                    <a:lnL w="19050" cap="flat" cmpd="sng" algn="ctr">
                      <a:solidFill>
                        <a:schemeClr val="tx1"/>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r>
                        <a:rPr lang="en-GB" sz="1900" b="0" cap="none" spc="0">
                          <a:solidFill>
                            <a:schemeClr val="bg1"/>
                          </a:solidFill>
                        </a:rPr>
                        <a:t>Bad</a:t>
                      </a:r>
                    </a:p>
                  </a:txBody>
                  <a:tcPr marL="160038" marR="18628" marT="123106" marB="123106"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tc>
                  <a:txBody>
                    <a:bodyPr/>
                    <a:lstStyle/>
                    <a:p>
                      <a:r>
                        <a:rPr lang="en-GB" sz="1900" b="0" cap="none" spc="0">
                          <a:solidFill>
                            <a:schemeClr val="bg1"/>
                          </a:solidFill>
                        </a:rPr>
                        <a:t>Interesting</a:t>
                      </a:r>
                    </a:p>
                  </a:txBody>
                  <a:tcPr marL="160038" marR="18628" marT="123106" marB="123106" anchor="ctr">
                    <a:lnL w="6350" cap="flat" cmpd="sng" algn="ctr">
                      <a:solidFill>
                        <a:schemeClr val="tx1">
                          <a:lumMod val="50000"/>
                          <a:lumOff val="50000"/>
                        </a:schemeClr>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chemeClr val="tx1"/>
                    </a:solidFill>
                  </a:tcPr>
                </a:tc>
                <a:extLst>
                  <a:ext uri="{0D108BD9-81ED-4DB2-BD59-A6C34878D82A}">
                    <a16:rowId xmlns:a16="http://schemas.microsoft.com/office/drawing/2014/main" val="2656729043"/>
                  </a:ext>
                </a:extLst>
              </a:tr>
              <a:tr h="858578">
                <a:tc>
                  <a:txBody>
                    <a:bodyPr/>
                    <a:lstStyle/>
                    <a:p>
                      <a:r>
                        <a:rPr lang="en-GB" sz="1900" cap="none" spc="0">
                          <a:solidFill>
                            <a:schemeClr val="tx1"/>
                          </a:solidFill>
                        </a:rPr>
                        <a:t>Fresh recruits with fresh ideas and motivation</a:t>
                      </a:r>
                    </a:p>
                  </a:txBody>
                  <a:tcPr marL="160038" marR="212471" marT="123106" marB="123106">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r>
                        <a:rPr lang="en-GB" sz="1900" cap="none" spc="0">
                          <a:solidFill>
                            <a:schemeClr val="tx1"/>
                          </a:solidFill>
                        </a:rPr>
                        <a:t>Will not be an instant solution</a:t>
                      </a: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932430150"/>
                  </a:ext>
                </a:extLst>
              </a:tr>
              <a:tr h="858578">
                <a:tc>
                  <a:txBody>
                    <a:bodyPr/>
                    <a:lstStyle/>
                    <a:p>
                      <a:r>
                        <a:rPr lang="en-GB" sz="1900" cap="none" spc="0">
                          <a:solidFill>
                            <a:schemeClr val="tx1"/>
                          </a:solidFill>
                        </a:rPr>
                        <a:t>Will take the strain off the existing staff</a:t>
                      </a: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r>
                        <a:rPr lang="en-GB" sz="1900" cap="none" spc="0">
                          <a:solidFill>
                            <a:schemeClr val="tx1"/>
                          </a:solidFill>
                        </a:rPr>
                        <a:t>Existing staff might lose additional hours due to workload</a:t>
                      </a: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171744517"/>
                  </a:ext>
                </a:extLst>
              </a:tr>
              <a:tr h="858578">
                <a:tc>
                  <a:txBody>
                    <a:bodyPr/>
                    <a:lstStyle/>
                    <a:p>
                      <a:r>
                        <a:rPr lang="en-GB" sz="1900" cap="none" spc="0">
                          <a:solidFill>
                            <a:schemeClr val="tx1"/>
                          </a:solidFill>
                        </a:rPr>
                        <a:t>Younger work force to be added to the current aging work force</a:t>
                      </a:r>
                    </a:p>
                  </a:txBody>
                  <a:tcPr marL="160038" marR="212471" marT="123106" marB="123106">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2375956652"/>
                  </a:ext>
                </a:extLst>
              </a:tr>
              <a:tr h="630203">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solidFill>
                      <a:schemeClr val="bg1">
                        <a:lumMod val="85000"/>
                      </a:schemeClr>
                    </a:solidFill>
                  </a:tcPr>
                </a:tc>
                <a:extLst>
                  <a:ext uri="{0D108BD9-81ED-4DB2-BD59-A6C34878D82A}">
                    <a16:rowId xmlns:a16="http://schemas.microsoft.com/office/drawing/2014/main" val="4094667664"/>
                  </a:ext>
                </a:extLst>
              </a:tr>
              <a:tr h="630203">
                <a:tc>
                  <a:txBody>
                    <a:bodyPr/>
                    <a:lstStyle/>
                    <a:p>
                      <a:endParaRPr lang="en-GB" sz="1900" cap="none" spc="0">
                        <a:solidFill>
                          <a:schemeClr val="tx1"/>
                        </a:solidFill>
                      </a:endParaRPr>
                    </a:p>
                  </a:txBody>
                  <a:tcPr marL="160038" marR="212471" marT="123106" marB="123106">
                    <a:lnL w="19050" cap="flat" cmpd="sng" algn="ctr">
                      <a:solidFill>
                        <a:schemeClr val="tx1"/>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943311709"/>
                  </a:ext>
                </a:extLst>
              </a:tr>
              <a:tr h="630203">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tc>
                  <a:txBody>
                    <a:bodyPr/>
                    <a:lstStyle/>
                    <a:p>
                      <a:endParaRPr lang="en-GB" sz="1900" cap="none" spc="0">
                        <a:solidFill>
                          <a:schemeClr val="tx1"/>
                        </a:solidFill>
                      </a:endParaRPr>
                    </a:p>
                  </a:txBody>
                  <a:tcPr marL="160038" marR="212471" marT="123106" marB="123106">
                    <a:lnL w="6350" cap="flat" cmpd="sng" algn="ctr">
                      <a:solidFill>
                        <a:schemeClr val="tx1">
                          <a:lumMod val="50000"/>
                          <a:lumOff val="50000"/>
                        </a:schemeClr>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9050" cap="flat" cmpd="sng" algn="ctr">
                      <a:solidFill>
                        <a:schemeClr val="tx1"/>
                      </a:solidFill>
                      <a:prstDash val="solid"/>
                    </a:lnB>
                    <a:solidFill>
                      <a:schemeClr val="bg1">
                        <a:lumMod val="85000"/>
                      </a:schemeClr>
                    </a:solidFill>
                  </a:tcPr>
                </a:tc>
                <a:extLst>
                  <a:ext uri="{0D108BD9-81ED-4DB2-BD59-A6C34878D82A}">
                    <a16:rowId xmlns:a16="http://schemas.microsoft.com/office/drawing/2014/main" val="2985239043"/>
                  </a:ext>
                </a:extLst>
              </a:tr>
            </a:tbl>
          </a:graphicData>
        </a:graphic>
      </p:graphicFrame>
    </p:spTree>
    <p:extLst>
      <p:ext uri="{BB962C8B-B14F-4D97-AF65-F5344CB8AC3E}">
        <p14:creationId xmlns:p14="http://schemas.microsoft.com/office/powerpoint/2010/main" val="291768136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7DF5FBB-4D45-8690-A403-224442BBF222}"/>
              </a:ext>
            </a:extLst>
          </p:cNvPr>
          <p:cNvSpPr>
            <a:spLocks noGrp="1"/>
          </p:cNvSpPr>
          <p:nvPr>
            <p:ph type="title"/>
          </p:nvPr>
        </p:nvSpPr>
        <p:spPr>
          <a:xfrm>
            <a:off x="6547530" y="1363606"/>
            <a:ext cx="4805996" cy="1297115"/>
          </a:xfrm>
        </p:spPr>
        <p:txBody>
          <a:bodyPr vert="horz" lIns="91440" tIns="45720" rIns="91440" bIns="45720" rtlCol="0" anchor="t">
            <a:noAutofit/>
          </a:bodyPr>
          <a:lstStyle/>
          <a:p>
            <a:r>
              <a:rPr lang="en-US" sz="7200" b="1" kern="1200" dirty="0">
                <a:solidFill>
                  <a:schemeClr val="tx2"/>
                </a:solidFill>
                <a:latin typeface="+mj-lt"/>
                <a:ea typeface="+mj-ea"/>
                <a:cs typeface="+mj-cs"/>
              </a:rPr>
              <a:t>Conclusion</a:t>
            </a:r>
            <a:endParaRPr lang="en-US" sz="7200" b="1" kern="1200">
              <a:solidFill>
                <a:schemeClr val="tx2"/>
              </a:solidFill>
              <a:latin typeface="+mj-lt"/>
              <a:cs typeface="Calibri Light"/>
            </a:endParaRPr>
          </a:p>
        </p:txBody>
      </p:sp>
      <p:pic>
        <p:nvPicPr>
          <p:cNvPr id="9" name="Graphic 8" descr="Gavel">
            <a:extLst>
              <a:ext uri="{FF2B5EF4-FFF2-40B4-BE49-F238E27FC236}">
                <a16:creationId xmlns:a16="http://schemas.microsoft.com/office/drawing/2014/main" id="{D83A3FAE-1F09-F32E-5C59-BC21ED037D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6" name="Group 1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7" name="Freeform: Shape 1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CABF21C6-5845-AC64-3C4F-8AAB2F6B8BA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latin typeface="Calibri Light"/>
              <a:cs typeface="Calibri Light"/>
            </a:endParaRPr>
          </a:p>
        </p:txBody>
      </p:sp>
    </p:spTree>
    <p:extLst>
      <p:ext uri="{BB962C8B-B14F-4D97-AF65-F5344CB8AC3E}">
        <p14:creationId xmlns:p14="http://schemas.microsoft.com/office/powerpoint/2010/main" val="118665143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261F51-F0AF-6467-2291-7844538E579C}"/>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Research suggests:</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TextBox 21">
            <a:extLst>
              <a:ext uri="{FF2B5EF4-FFF2-40B4-BE49-F238E27FC236}">
                <a16:creationId xmlns:a16="http://schemas.microsoft.com/office/drawing/2014/main" id="{F92F95F5-F5D0-6CC2-0CF0-AF015FD3F546}"/>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graphicFrame>
        <p:nvGraphicFramePr>
          <p:cNvPr id="13" name="Content Placeholder 2">
            <a:extLst>
              <a:ext uri="{FF2B5EF4-FFF2-40B4-BE49-F238E27FC236}">
                <a16:creationId xmlns:a16="http://schemas.microsoft.com/office/drawing/2014/main" id="{9A64CF72-C503-C514-BEDD-F1D18CDFB065}"/>
              </a:ext>
            </a:extLst>
          </p:cNvPr>
          <p:cNvGraphicFramePr>
            <a:graphicFrameLocks noGrp="1"/>
          </p:cNvGraphicFramePr>
          <p:nvPr>
            <p:ph idx="1"/>
            <p:extLst>
              <p:ext uri="{D42A27DB-BD31-4B8C-83A1-F6EECF244321}">
                <p14:modId xmlns:p14="http://schemas.microsoft.com/office/powerpoint/2010/main" val="3547366320"/>
              </p:ext>
            </p:extLst>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6117021"/>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BBFC5-EDF1-EE13-BCB7-97FD45F5AC97}"/>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Q &amp;A</a:t>
            </a:r>
          </a:p>
        </p:txBody>
      </p:sp>
      <p:grpSp>
        <p:nvGrpSpPr>
          <p:cNvPr id="15" name="Group 14">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gnifying glass and question mark">
            <a:extLst>
              <a:ext uri="{FF2B5EF4-FFF2-40B4-BE49-F238E27FC236}">
                <a16:creationId xmlns:a16="http://schemas.microsoft.com/office/drawing/2014/main" id="{95DE104D-8326-17C8-2C63-AF163B3F8A26}"/>
              </a:ext>
            </a:extLst>
          </p:cNvPr>
          <p:cNvPicPr>
            <a:picLocks noChangeAspect="1"/>
          </p:cNvPicPr>
          <p:nvPr/>
        </p:nvPicPr>
        <p:blipFill rotWithShape="1">
          <a:blip r:embed="rId2"/>
          <a:srcRect l="22579" r="19771" b="-2"/>
          <a:stretch/>
        </p:blipFill>
        <p:spPr>
          <a:xfrm>
            <a:off x="5922492" y="698790"/>
            <a:ext cx="5536001" cy="5401667"/>
          </a:xfrm>
          <a:prstGeom prst="rect">
            <a:avLst/>
          </a:prstGeom>
        </p:spPr>
      </p:pic>
    </p:spTree>
    <p:extLst>
      <p:ext uri="{BB962C8B-B14F-4D97-AF65-F5344CB8AC3E}">
        <p14:creationId xmlns:p14="http://schemas.microsoft.com/office/powerpoint/2010/main" val="32023060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2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ight Triangle 3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38794-0AB5-C9CE-5974-DD4A1116FAE1}"/>
              </a:ext>
            </a:extLst>
          </p:cNvPr>
          <p:cNvSpPr>
            <a:spLocks noGrp="1"/>
          </p:cNvSpPr>
          <p:nvPr>
            <p:ph type="title"/>
          </p:nvPr>
        </p:nvSpPr>
        <p:spPr>
          <a:xfrm>
            <a:off x="1285240" y="1050595"/>
            <a:ext cx="8074815" cy="1618489"/>
          </a:xfrm>
        </p:spPr>
        <p:txBody>
          <a:bodyPr anchor="ctr">
            <a:normAutofit/>
          </a:bodyPr>
          <a:lstStyle/>
          <a:p>
            <a:r>
              <a:rPr lang="en-GB" sz="7200">
                <a:cs typeface="Calibri Light"/>
              </a:rPr>
              <a:t>References</a:t>
            </a:r>
            <a:endParaRPr lang="en-GB" sz="7200"/>
          </a:p>
        </p:txBody>
      </p:sp>
      <p:sp>
        <p:nvSpPr>
          <p:cNvPr id="3" name="Content Placeholder 2">
            <a:extLst>
              <a:ext uri="{FF2B5EF4-FFF2-40B4-BE49-F238E27FC236}">
                <a16:creationId xmlns:a16="http://schemas.microsoft.com/office/drawing/2014/main" id="{3EF3DA18-7D2F-A52E-7BD0-42A2C672C391}"/>
              </a:ext>
            </a:extLst>
          </p:cNvPr>
          <p:cNvSpPr>
            <a:spLocks noGrp="1"/>
          </p:cNvSpPr>
          <p:nvPr>
            <p:ph idx="1"/>
          </p:nvPr>
        </p:nvSpPr>
        <p:spPr>
          <a:xfrm>
            <a:off x="1285240" y="2969469"/>
            <a:ext cx="8074815" cy="2800395"/>
          </a:xfrm>
        </p:spPr>
        <p:txBody>
          <a:bodyPr vert="horz" lIns="91440" tIns="45720" rIns="91440" bIns="45720" rtlCol="0" anchor="t">
            <a:normAutofit/>
          </a:bodyPr>
          <a:lstStyle/>
          <a:p>
            <a:r>
              <a:rPr lang="en-GB" sz="1300">
                <a:ea typeface="+mn-lt"/>
                <a:cs typeface="+mn-lt"/>
              </a:rPr>
              <a:t>The Kings Fund (2022)</a:t>
            </a:r>
            <a:r>
              <a:rPr lang="en-GB" sz="1300" i="1"/>
              <a:t>NHS workforce: our position. </a:t>
            </a:r>
            <a:r>
              <a:rPr lang="en-GB" sz="1300"/>
              <a:t>Available at: </a:t>
            </a:r>
            <a:r>
              <a:rPr lang="en-GB" sz="1300">
                <a:ea typeface="+mn-lt"/>
                <a:cs typeface="+mn-lt"/>
              </a:rPr>
              <a:t>https://www.kingsfund.org.uk/projects/positions/nhs-workforce (accessed 21 May 2022)</a:t>
            </a:r>
            <a:endParaRPr lang="en-US" sz="1300" i="1">
              <a:cs typeface="Calibri"/>
            </a:endParaRPr>
          </a:p>
          <a:p>
            <a:r>
              <a:rPr lang="en-GB" sz="1300" i="1"/>
              <a:t>UK Parliament: 'Missed opportunity’ to tackle NHS and social care staff shortages. (2022)  </a:t>
            </a:r>
            <a:r>
              <a:rPr lang="en-GB" sz="1300"/>
              <a:t>Available at: </a:t>
            </a:r>
            <a:r>
              <a:rPr lang="en-GB" sz="1300">
                <a:ea typeface="+mn-lt"/>
                <a:cs typeface="+mn-lt"/>
              </a:rPr>
              <a:t>https://committees.parliament.uk/committee/81/health-and-social-care-committee/news/161061/missed-opportunity-to-tackle-nhs-and-social-care-staff-shortages/ (accessed 14 May 2022)</a:t>
            </a:r>
            <a:endParaRPr lang="en-GB" sz="1300" i="1">
              <a:cs typeface="Calibri"/>
            </a:endParaRPr>
          </a:p>
          <a:p>
            <a:r>
              <a:rPr lang="en-GB" sz="1300">
                <a:cs typeface="Calibri"/>
              </a:rPr>
              <a:t>The Kings Fund (2022) </a:t>
            </a:r>
            <a:r>
              <a:rPr lang="en-GB" sz="1300" i="1">
                <a:cs typeface="Calibri"/>
              </a:rPr>
              <a:t>Closing the gap: healthcare </a:t>
            </a:r>
            <a:r>
              <a:rPr lang="en-GB" sz="1300">
                <a:cs typeface="Calibri"/>
              </a:rPr>
              <a:t>workforce . Available at: https://www.kingsfund.org.uk/publications/closing-gap-health-care-workforce  (accessed 21 May 22)</a:t>
            </a:r>
          </a:p>
          <a:p>
            <a:r>
              <a:rPr lang="en-GB" sz="1300">
                <a:ea typeface="+mn-lt"/>
                <a:cs typeface="+mn-lt"/>
              </a:rPr>
              <a:t>Main (2021)</a:t>
            </a:r>
            <a:r>
              <a:rPr lang="en-GB" sz="1300" i="1">
                <a:ea typeface="+mn-lt"/>
                <a:cs typeface="+mn-lt"/>
              </a:rPr>
              <a:t> Allied Health Professions Workforce Planning: Identifying the Role and Value of NES. </a:t>
            </a:r>
            <a:r>
              <a:rPr lang="en-GB" sz="1300">
                <a:ea typeface="+mn-lt"/>
                <a:cs typeface="+mn-lt"/>
              </a:rPr>
              <a:t>Available at: https://nes.scot.nhs.uk/media/ctzlfxrr/allied-health-professional-workforce-planning.pdf</a:t>
            </a:r>
          </a:p>
          <a:p>
            <a:r>
              <a:rPr lang="en-GB" sz="1300">
                <a:ea typeface="+mn-lt"/>
                <a:cs typeface="+mn-lt"/>
              </a:rPr>
              <a:t>The Health Foundation:</a:t>
            </a:r>
            <a:r>
              <a:rPr lang="en-GB" sz="1300"/>
              <a:t> </a:t>
            </a:r>
            <a:r>
              <a:rPr lang="en-GB" sz="1300" i="1"/>
              <a:t>Staff shortages left the NHS vulnerable to the COVID-19 storm (2021) </a:t>
            </a:r>
            <a:r>
              <a:rPr lang="en-GB" sz="1300"/>
              <a:t>Available at:</a:t>
            </a:r>
            <a:r>
              <a:rPr lang="en-GB" sz="1300">
                <a:ea typeface="+mn-lt"/>
                <a:cs typeface="+mn-lt"/>
              </a:rPr>
              <a:t>https://www.health.org.uk/news-and-comment/blogs/staff-shortages-left-the-nhs-vulnerable-to-the-covid-19-storm  ( accessed 10 June 2022)</a:t>
            </a:r>
          </a:p>
          <a:p>
            <a:endParaRPr lang="en-GB" sz="1300">
              <a:ea typeface="+mn-lt"/>
              <a:cs typeface="+mn-lt"/>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p:txBody>
      </p:sp>
    </p:spTree>
    <p:extLst>
      <p:ext uri="{BB962C8B-B14F-4D97-AF65-F5344CB8AC3E}">
        <p14:creationId xmlns:p14="http://schemas.microsoft.com/office/powerpoint/2010/main" val="2865751894"/>
      </p:ext>
    </p:extLst>
  </p:cSld>
  <p:clrMapOvr>
    <a:masterClrMapping/>
  </p:clrMapOvr>
  <p:transition spd="slow">
    <p:push dir="u"/>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23</Slides>
  <Notes>6</Notes>
  <HiddenSlides>1</HiddenSlide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Addressing the problem of staff shortage in Proper Care, UK</vt:lpstr>
      <vt:lpstr>Staff shortage in the NHS</vt:lpstr>
      <vt:lpstr>PowerPoint Presentation</vt:lpstr>
      <vt:lpstr>PowerPoint Presentation</vt:lpstr>
      <vt:lpstr>PowerPoint Presentation</vt:lpstr>
      <vt:lpstr>PowerPoint Presentation</vt:lpstr>
      <vt:lpstr> </vt:lpstr>
      <vt:lpstr>Impact on employees</vt:lpstr>
      <vt:lpstr>Impact on organisation</vt:lpstr>
      <vt:lpstr>PESTEL ANALYSIS</vt:lpstr>
      <vt:lpstr>Fishbone Analysis of NHS staff shortages</vt:lpstr>
      <vt:lpstr>PowerPoint Presentation</vt:lpstr>
      <vt:lpstr> An evaluation of alternative solutions to staff shortages with an aim of choosing the most appropriate solution among these alternatives. </vt:lpstr>
      <vt:lpstr>PowerPoint Presentation</vt:lpstr>
      <vt:lpstr>PowerPoint Presentation</vt:lpstr>
      <vt:lpstr>PowerPoint Presentation</vt:lpstr>
      <vt:lpstr>PowerPoint Presentation</vt:lpstr>
      <vt:lpstr>PowerPoint Presentation</vt:lpstr>
      <vt:lpstr>PowerPoint Presentation</vt:lpstr>
      <vt:lpstr>Conclusion</vt:lpstr>
      <vt:lpstr>Research suggests:</vt:lpstr>
      <vt:lpstr>Q &amp;A</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491</cp:revision>
  <dcterms:created xsi:type="dcterms:W3CDTF">2022-06-24T09:19:40Z</dcterms:created>
  <dcterms:modified xsi:type="dcterms:W3CDTF">2022-07-15T17:45:35Z</dcterms:modified>
</cp:coreProperties>
</file>