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9"/>
  </p:notesMasterIdLst>
  <p:handoutMasterIdLst>
    <p:handoutMasterId r:id="rId10"/>
  </p:handoutMasterIdLst>
  <p:sldIdLst>
    <p:sldId id="343" r:id="rId5"/>
    <p:sldId id="344" r:id="rId6"/>
    <p:sldId id="345" r:id="rId7"/>
    <p:sldId id="346" r:id="rId8"/>
  </p:sldIdLst>
  <p:sldSz cx="12192000" cy="6858000"/>
  <p:notesSz cx="6858000" cy="9144000"/>
  <p:custShowLst>
    <p:custShow name="Custom Show 1" id="0">
      <p:sldLst>
        <p:sld r:id="rId5"/>
        <p:sld r:id="rId6"/>
        <p:sld r:id="rId7"/>
        <p:sld r:id="rId8"/>
      </p:sldLst>
    </p:custShow>
  </p:custShowLst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725" autoAdjust="0"/>
  </p:normalViewPr>
  <p:slideViewPr>
    <p:cSldViewPr snapToGrid="0">
      <p:cViewPr varScale="1">
        <p:scale>
          <a:sx n="68" d="100"/>
          <a:sy n="68" d="100"/>
        </p:scale>
        <p:origin x="9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E597499-AEDB-41F8-9D86-78AEA6CB388B}" type="datetime1">
              <a:rPr lang="en-GB" smtClean="0"/>
              <a:t>08/10/2023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555657-0A12-495F-9FFA-D8F7554E7C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4C7E47C-375C-4F64-9207-883C66454AFE}" type="datetime1">
              <a:rPr lang="en-GB" noProof="0" smtClean="0"/>
              <a:t>08/10/2023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2780FBB-F712-42E7-8C2F-226D98798B3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7" name="Picture 16" descr="Tag=CustomerPhoto&#10;Crop=1&#10;Align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050" y="3600450"/>
            <a:ext cx="9144000" cy="2451100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US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 rtl="0"/>
            <a:r>
              <a:rPr lang="en-US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3/1/20XX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Footer Placeholder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en-US" noProof="0">
                <a:solidFill>
                  <a:srgbClr val="FFFFFF"/>
                </a:solidFill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GB" noProof="0">
              <a:solidFill>
                <a:srgbClr val="FFFFFF"/>
              </a:solidFill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600450"/>
            <a:ext cx="5322888" cy="2451100"/>
          </a:xfrm>
        </p:spPr>
        <p:txBody>
          <a:bodyPr rtlCol="0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Char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rtlCol="0"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 rtlCol="0"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60320"/>
            <a:ext cx="5183188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2011680"/>
            <a:ext cx="51577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69027" y="2011680"/>
            <a:ext cx="51831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4360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4360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8934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934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 rtl="0"/>
            <a:r>
              <a:rPr lang="en-US" sz="20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>
                <a:solidFill>
                  <a:schemeClr val="tx2">
                    <a:alpha val="60000"/>
                  </a:schemeClr>
                </a:solidFill>
              </a:rPr>
              <a:t>3/1/20XX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>
                <a:solidFill>
                  <a:schemeClr val="tx2">
                    <a:alpha val="60000"/>
                  </a:schemeClr>
                </a:solidFill>
              </a:rPr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28844951-7827-47D4-8276-7DDE1FA7D85A}" type="slidenum">
              <a:rPr lang="en-GB" noProof="0" smtClean="0">
                <a:solidFill>
                  <a:schemeClr val="tx2">
                    <a:alpha val="60000"/>
                  </a:schemeClr>
                </a:solidFill>
              </a:rPr>
              <a:pPr/>
              <a:t>‹#›</a:t>
            </a:fld>
            <a:endParaRPr lang="en-GB" noProof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US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fld id="{28844951-7827-47D4-8276-7DDE1FA7D85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A508-1E66-D5D7-B0E0-FA3DEB9D89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Why have you chosen to come to university?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74CE52-5DA9-B44D-60DD-5C684715517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12573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Achieve a qualification towards career progression </a:t>
            </a:r>
          </a:p>
          <a:p>
            <a:pPr marL="12573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Independence</a:t>
            </a:r>
          </a:p>
          <a:p>
            <a:pPr marL="12573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Meeting new people and make friends for life</a:t>
            </a:r>
          </a:p>
          <a:p>
            <a:pPr marL="12573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Explore a personal interest in a subject</a:t>
            </a:r>
          </a:p>
        </p:txBody>
      </p:sp>
    </p:spTree>
    <p:extLst>
      <p:ext uri="{BB962C8B-B14F-4D97-AF65-F5344CB8AC3E}">
        <p14:creationId xmlns:p14="http://schemas.microsoft.com/office/powerpoint/2010/main" val="801629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57742-AB13-86F1-74AC-D411C452B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Evaluate the benefits to obtaining this qualification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7BB5B0F-38C5-A670-9F0F-075F0CD987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r>
              <a:rPr lang="en-GB" dirty="0"/>
              <a:t>Become a Police Constable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EC8D4DB-E681-F2D2-C9B7-ABC7327424C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r>
              <a:rPr lang="en-GB" dirty="0"/>
              <a:t>Respect for individuals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021A5DF-4348-B6E0-2912-203CEAFDEC7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r>
              <a:rPr lang="en-GB" dirty="0"/>
              <a:t>Can help the community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4ABB645-E232-B7FA-B03B-7CE262A312A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r>
              <a:rPr lang="en-GB" dirty="0"/>
              <a:t>Save lives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1A5DE0-2B00-5697-6235-C53294018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94A9E3-38DF-CBFA-B714-2C909EED8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AD05CB6-BD2C-D3C5-9491-76F9C1694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8844951-7827-47D4-8276-7DDE1FA7D85A}" type="slidenum">
              <a:rPr lang="en-GB" noProof="0" smtClean="0"/>
              <a:t>2</a:t>
            </a:fld>
            <a:endParaRPr lang="en-GB" noProof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8E9E8EC1-B3E8-D436-C147-81551B6C67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75475" y="1233488"/>
            <a:ext cx="4378325" cy="218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89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740C-C8E6-F855-EF3A-15F8B6DDC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have you chosen this course?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0852C-44D3-F9B4-C18F-B69EB3CF3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0CF047-8EBF-1CD1-0B5B-719DA29C4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3958D-9A8A-853C-25CE-260569C58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8844951-7827-47D4-8276-7DDE1FA7D85A}" type="slidenum">
              <a:rPr lang="en-GB" noProof="0" smtClean="0"/>
              <a:t>3</a:t>
            </a:fld>
            <a:endParaRPr lang="en-GB" noProof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1E0B633-8467-7A2B-4369-8767D05B4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Prevent the crime rate </a:t>
            </a:r>
          </a:p>
          <a:p>
            <a:r>
              <a:rPr lang="en-GB" dirty="0"/>
              <a:t>Help people to trust in police</a:t>
            </a:r>
          </a:p>
          <a:p>
            <a:r>
              <a:rPr lang="en-GB" dirty="0"/>
              <a:t>To show to the young children everything you want it can be possible with work</a:t>
            </a:r>
          </a:p>
        </p:txBody>
      </p:sp>
    </p:spTree>
    <p:extLst>
      <p:ext uri="{BB962C8B-B14F-4D97-AF65-F5344CB8AC3E}">
        <p14:creationId xmlns:p14="http://schemas.microsoft.com/office/powerpoint/2010/main" val="1264039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91F5A-D453-EFFB-DB7B-808B40C0A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you hope to achieve at the end of this course and why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43B6A0-66BC-61C2-AC60-078D5C30D2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indent="0">
              <a:buNone/>
            </a:pPr>
            <a:r>
              <a:rPr lang="en-GB" dirty="0"/>
              <a:t>My childhood dream was to become a Police officer, I hope to achieve my degree in Policing Professional and become a Police officer.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A269A0-774A-6934-2B93-38FCD8CD8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025F8E-9421-3381-DB37-6ECA04BF9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1D156-C00A-BDD9-348F-1353C9325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8844951-7827-47D4-8276-7DDE1FA7D85A}" type="slidenum">
              <a:rPr lang="en-GB" noProof="0" smtClean="0"/>
              <a:t>4</a:t>
            </a:fld>
            <a:endParaRPr lang="en-GB" noProof="0"/>
          </a:p>
        </p:txBody>
      </p:sp>
      <p:pic>
        <p:nvPicPr>
          <p:cNvPr id="12" name="Content Placeholder 11" descr="Adult and child reading tablet in tent">
            <a:extLst>
              <a:ext uri="{FF2B5EF4-FFF2-40B4-BE49-F238E27FC236}">
                <a16:creationId xmlns:a16="http://schemas.microsoft.com/office/drawing/2014/main" id="{1DFA0E86-54FD-9A54-990D-448118F99A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389981"/>
            <a:ext cx="5181600" cy="3454400"/>
          </a:xfrm>
        </p:spPr>
      </p:pic>
    </p:spTree>
    <p:extLst>
      <p:ext uri="{BB962C8B-B14F-4D97-AF65-F5344CB8AC3E}">
        <p14:creationId xmlns:p14="http://schemas.microsoft.com/office/powerpoint/2010/main" val="80161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757071_TF00537603_Win32.potx" id="{D2E9A045-399B-4A2D-9D8D-F3E81717F059}" vid="{2D2D5BFB-F2E3-483F-82B4-4C40ADB37E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052644-F409-493B-8E91-969D43897F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AFE2A1-77F8-441E-9B9F-DD61C354F4F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CF4B188-9E41-4609-81DC-EA2587D009A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{441A05F6-D81A-4941-852D-0B8696FB1E3A}tf00537603_win32</Template>
  <TotalTime>59</TotalTime>
  <Words>136</Words>
  <Application>Microsoft Office PowerPoint</Application>
  <PresentationFormat>Widescreen</PresentationFormat>
  <Paragraphs>26</Paragraphs>
  <Slides>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  <vt:variant>
        <vt:lpstr>Custom Shows</vt:lpstr>
      </vt:variant>
      <vt:variant>
        <vt:i4>1</vt:i4>
      </vt:variant>
    </vt:vector>
  </HeadingPairs>
  <TitlesOfParts>
    <vt:vector size="11" baseType="lpstr">
      <vt:lpstr>Arial</vt:lpstr>
      <vt:lpstr>Avenir Next LT Pro</vt:lpstr>
      <vt:lpstr>Calibri</vt:lpstr>
      <vt:lpstr>Sabon Next LT</vt:lpstr>
      <vt:lpstr>Wingdings</vt:lpstr>
      <vt:lpstr>LuminousVTI</vt:lpstr>
      <vt:lpstr>Why have you chosen to come to university?</vt:lpstr>
      <vt:lpstr>Evaluate the benefits to obtaining this qualification</vt:lpstr>
      <vt:lpstr>Why have you chosen this course?</vt:lpstr>
      <vt:lpstr>What you hope to achieve at the end of this course and why</vt:lpstr>
      <vt:lpstr>Custom Show 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have you chosen to come to university?</dc:title>
  <dc:creator>Ana Moldovan</dc:creator>
  <cp:lastModifiedBy>Ana Moldovan</cp:lastModifiedBy>
  <cp:revision>1</cp:revision>
  <dcterms:created xsi:type="dcterms:W3CDTF">2023-10-08T22:05:58Z</dcterms:created>
  <dcterms:modified xsi:type="dcterms:W3CDTF">2023-10-08T23:05:32Z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