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8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ioned Megan Thompson" initials="SMT" lastIdx="3" clrIdx="0">
    <p:extLst>
      <p:ext uri="{19B8F6BF-5375-455C-9EA6-DF929625EA0E}">
        <p15:presenceInfo xmlns:p15="http://schemas.microsoft.com/office/powerpoint/2012/main" userId="S::1801849@student.uwtsd.ac.uk::ecd388e2-0886-43ff-906a-6886d9a858bd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>
        <p:scale>
          <a:sx n="66" d="100"/>
          <a:sy n="66" d="100"/>
        </p:scale>
        <p:origin x="70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1714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588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275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08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92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630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90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912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2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491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614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4627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2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90102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95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516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823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42CEE72-F34E-4E34-9042-4AF9DEBB86D8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1D5A27C-7042-4D18-AFDE-3F7E69CB7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2119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ttinghampost.com/news/local-news/nottingham-study-looks-how-county-4683736" TargetMode="External"/><Relationship Id="rId2" Type="http://schemas.openxmlformats.org/officeDocument/2006/relationships/hyperlink" Target="https://cscp.org.uk/wp-content/uploads/2020/05/4206.1-County-lines-leaflet-final-web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earning.nspcc.org.uk/child-abuse-and-neglect/county-lines" TargetMode="External"/><Relationship Id="rId4" Type="http://schemas.openxmlformats.org/officeDocument/2006/relationships/hyperlink" Target="https://www.rugbyadvertiser.co.uk/education/hard-hitting-play-about-violent-county-lines-drug-gangs-will-be-performed-lutterworth-20461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538700-16FC-4032-908D-AEB11BE69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1187" y="685800"/>
            <a:ext cx="7428088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20B62F-C219-48AC-B58F-9F6C1F5FA80E}"/>
              </a:ext>
            </a:extLst>
          </p:cNvPr>
          <p:cNvSpPr txBox="1"/>
          <p:nvPr/>
        </p:nvSpPr>
        <p:spPr>
          <a:xfrm>
            <a:off x="542051" y="4230469"/>
            <a:ext cx="2692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Sioned Thompson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1801849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F6FD9D-6636-42EA-BB47-D57BFDF66DAA}"/>
              </a:ext>
            </a:extLst>
          </p:cNvPr>
          <p:cNvSpPr txBox="1"/>
          <p:nvPr/>
        </p:nvSpPr>
        <p:spPr>
          <a:xfrm>
            <a:off x="590925" y="1427202"/>
            <a:ext cx="27968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in focus 3: Trauma, Exploitation and Toxic Childhood (ECYW6004) </a:t>
            </a:r>
          </a:p>
        </p:txBody>
      </p:sp>
    </p:spTree>
    <p:extLst>
      <p:ext uri="{BB962C8B-B14F-4D97-AF65-F5344CB8AC3E}">
        <p14:creationId xmlns:p14="http://schemas.microsoft.com/office/powerpoint/2010/main" val="3571494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BAB746-C4FA-47D3-9141-FECA721F5B5D}"/>
              </a:ext>
            </a:extLst>
          </p:cNvPr>
          <p:cNvSpPr txBox="1"/>
          <p:nvPr/>
        </p:nvSpPr>
        <p:spPr>
          <a:xfrm>
            <a:off x="978196" y="446567"/>
            <a:ext cx="6858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Here are some Issues faced by young people in contemporary society. </a:t>
            </a:r>
            <a:endParaRPr lang="en-GB" sz="32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5DC03D1-AC9C-4CA5-849C-63B8D0C026A4}"/>
              </a:ext>
            </a:extLst>
          </p:cNvPr>
          <p:cNvSpPr/>
          <p:nvPr/>
        </p:nvSpPr>
        <p:spPr>
          <a:xfrm>
            <a:off x="1137683" y="4841774"/>
            <a:ext cx="2402958" cy="13078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69DAA08-6123-4A44-9B05-107F175557BB}"/>
              </a:ext>
            </a:extLst>
          </p:cNvPr>
          <p:cNvSpPr/>
          <p:nvPr/>
        </p:nvSpPr>
        <p:spPr>
          <a:xfrm>
            <a:off x="6347638" y="4253023"/>
            <a:ext cx="3076354" cy="19985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Healthy Relationships.  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414D8C2-303C-411A-81CE-F57EE90555D3}"/>
              </a:ext>
            </a:extLst>
          </p:cNvPr>
          <p:cNvSpPr/>
          <p:nvPr/>
        </p:nvSpPr>
        <p:spPr>
          <a:xfrm>
            <a:off x="6857998" y="1924285"/>
            <a:ext cx="2902690" cy="17971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employment. 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0F0778B-F666-4AB0-A4AA-6E082D1D0F49}"/>
              </a:ext>
            </a:extLst>
          </p:cNvPr>
          <p:cNvSpPr/>
          <p:nvPr/>
        </p:nvSpPr>
        <p:spPr>
          <a:xfrm>
            <a:off x="1261731" y="2448925"/>
            <a:ext cx="2829005" cy="15696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Stereotyping. </a:t>
            </a:r>
          </a:p>
        </p:txBody>
      </p:sp>
    </p:spTree>
    <p:extLst>
      <p:ext uri="{BB962C8B-B14F-4D97-AF65-F5344CB8AC3E}">
        <p14:creationId xmlns:p14="http://schemas.microsoft.com/office/powerpoint/2010/main" val="2723788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B64C73-1FF6-4171-B050-91FA42C85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9994" y="499534"/>
            <a:ext cx="6963832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B5C429-B31A-4328-9C47-20AAFC56108B}"/>
              </a:ext>
            </a:extLst>
          </p:cNvPr>
          <p:cNvSpPr txBox="1"/>
          <p:nvPr/>
        </p:nvSpPr>
        <p:spPr>
          <a:xfrm>
            <a:off x="319781" y="623293"/>
            <a:ext cx="3433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County lines.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485560-E1B2-4E6A-9316-A92604350FD6}"/>
              </a:ext>
            </a:extLst>
          </p:cNvPr>
          <p:cNvSpPr txBox="1"/>
          <p:nvPr/>
        </p:nvSpPr>
        <p:spPr>
          <a:xfrm>
            <a:off x="563526" y="1733107"/>
            <a:ext cx="343351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county lines.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Advisory leaflet on county lines for parents / guardian of young people.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youth work and other practitioners support at risk young people.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6702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E3FD64-66B7-45AE-BE95-EE36DDA82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3329" y="505243"/>
            <a:ext cx="7428088" cy="5571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C00B97-C5E9-4961-9F63-12F0F1A614B8}"/>
              </a:ext>
            </a:extLst>
          </p:cNvPr>
          <p:cNvSpPr txBox="1"/>
          <p:nvPr/>
        </p:nvSpPr>
        <p:spPr>
          <a:xfrm>
            <a:off x="148856" y="1722474"/>
            <a:ext cx="3753293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County lines and the impact it can have on young people.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and in their adolescences. 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we as youth worker do to  support young people who are involved in county lines or at risk of so.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632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52C04E-1E21-41E3-80FF-CBB310A2F9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250" y="211756"/>
            <a:ext cx="4849683" cy="643448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F07CAB1-058C-46D6-8979-8BB84DADAFE2}"/>
              </a:ext>
            </a:extLst>
          </p:cNvPr>
          <p:cNvSpPr/>
          <p:nvPr/>
        </p:nvSpPr>
        <p:spPr>
          <a:xfrm>
            <a:off x="631040" y="2765205"/>
            <a:ext cx="60740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can we do?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2871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1FE8B9-8BF4-46D7-8A67-2C7D0482F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832" y="171893"/>
            <a:ext cx="5628168" cy="3581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1F625E-79CE-43CA-AD51-E5BF0581D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9144" y="171893"/>
            <a:ext cx="4876800" cy="5952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A80F00-2421-4B4E-83E3-C0526CFE7589}"/>
              </a:ext>
            </a:extLst>
          </p:cNvPr>
          <p:cNvSpPr txBox="1"/>
          <p:nvPr/>
        </p:nvSpPr>
        <p:spPr>
          <a:xfrm>
            <a:off x="308344" y="3997842"/>
            <a:ext cx="6113721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Impact covid 19 can have on young people, and how this could impact young people become involved in county lines.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3909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34DE9238-A16C-44C5-808A-4DC0A3559890}"/>
              </a:ext>
            </a:extLst>
          </p:cNvPr>
          <p:cNvSpPr/>
          <p:nvPr/>
        </p:nvSpPr>
        <p:spPr>
          <a:xfrm>
            <a:off x="308345" y="202020"/>
            <a:ext cx="2775097" cy="18606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Isolation</a:t>
            </a:r>
            <a:r>
              <a:rPr lang="en-GB" dirty="0"/>
              <a:t>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973CF7C-5EF5-42EB-B2C1-21B14A268158}"/>
              </a:ext>
            </a:extLst>
          </p:cNvPr>
          <p:cNvSpPr/>
          <p:nvPr/>
        </p:nvSpPr>
        <p:spPr>
          <a:xfrm>
            <a:off x="8603514" y="386316"/>
            <a:ext cx="2775097" cy="18606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r>
              <a:rPr lang="en-GB" dirty="0"/>
              <a:t> 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5D3B591-DD48-4013-BF31-02352ADC0014}"/>
              </a:ext>
            </a:extLst>
          </p:cNvPr>
          <p:cNvSpPr/>
          <p:nvPr/>
        </p:nvSpPr>
        <p:spPr>
          <a:xfrm>
            <a:off x="786811" y="4497573"/>
            <a:ext cx="2775097" cy="18606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Well-being </a:t>
            </a:r>
            <a:r>
              <a:rPr lang="en-GB" dirty="0"/>
              <a:t>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3B2AEF3-FB02-495B-B9BE-9963538E9CDE}"/>
              </a:ext>
            </a:extLst>
          </p:cNvPr>
          <p:cNvSpPr/>
          <p:nvPr/>
        </p:nvSpPr>
        <p:spPr>
          <a:xfrm>
            <a:off x="8793125" y="4610987"/>
            <a:ext cx="2775097" cy="18606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Risky behaviour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520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0D02207-3EA3-46EC-B95B-8CEDCAA7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67" y="0"/>
            <a:ext cx="3577078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EAF2F2-DE7B-4394-86A0-997E320AC0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5377" y="0"/>
            <a:ext cx="3683248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137A636-E153-4363-AB40-1949E13D5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4415" y="40640"/>
            <a:ext cx="3390512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248551-9D39-426A-9694-4FAE5C86E8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041" y="170802"/>
            <a:ext cx="3048157" cy="5016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C936E6-9586-4B5A-82DC-409F5884AC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745" y="843280"/>
            <a:ext cx="3048157" cy="33910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D41A5A2-EC3A-46DE-B171-13F5F3FAE8F9}"/>
              </a:ext>
            </a:extLst>
          </p:cNvPr>
          <p:cNvSpPr txBox="1"/>
          <p:nvPr/>
        </p:nvSpPr>
        <p:spPr>
          <a:xfrm>
            <a:off x="287745" y="4612640"/>
            <a:ext cx="30854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county Lines ? 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County lines is the exploitation of venerable young people, targeted by gangs. 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6ADD2944-18E7-4645-ADF2-D1D95D393B59}"/>
              </a:ext>
            </a:extLst>
          </p:cNvPr>
          <p:cNvSpPr/>
          <p:nvPr/>
        </p:nvSpPr>
        <p:spPr>
          <a:xfrm rot="17824790">
            <a:off x="2863132" y="4337010"/>
            <a:ext cx="1447800" cy="491034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36B5F0-F31F-4B52-96CB-573751796395}"/>
              </a:ext>
            </a:extLst>
          </p:cNvPr>
          <p:cNvSpPr txBox="1"/>
          <p:nvPr/>
        </p:nvSpPr>
        <p:spPr>
          <a:xfrm>
            <a:off x="4624905" y="238125"/>
            <a:ext cx="26236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County lines is a method of drug supply and running, (mostly only class A drugs). From city into towns or the countryside across the UK.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A4CEB67-251D-44BF-A4BC-8E26978BEDE4}"/>
              </a:ext>
            </a:extLst>
          </p:cNvPr>
          <p:cNvSpPr txBox="1"/>
          <p:nvPr/>
        </p:nvSpPr>
        <p:spPr>
          <a:xfrm>
            <a:off x="4587610" y="3429000"/>
            <a:ext cx="298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DC961D1-96E0-4E10-A101-9D0AE5BFA9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7610" y="2319903"/>
            <a:ext cx="3134365" cy="2037337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F788728-FA45-4DB3-8282-5E5CF8831B32}"/>
              </a:ext>
            </a:extLst>
          </p:cNvPr>
          <p:cNvSpPr txBox="1"/>
          <p:nvPr/>
        </p:nvSpPr>
        <p:spPr>
          <a:xfrm>
            <a:off x="8386944" y="133327"/>
            <a:ext cx="308545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County Lines Know the Signs!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1- Is your child, going out for longer periods of time and not returning home.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2- New and older friends (Adults).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3- New clothing or gifts unexplained.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4- Becomes more secretive about there phones or Pcs.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5-  Substance miss uses.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CA295ED-A11D-4B31-B6F0-3954BD00C2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93541" y="4874707"/>
            <a:ext cx="2017334" cy="1878217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60A820D-6F4A-4480-9D27-3D41ADFC7851}"/>
              </a:ext>
            </a:extLst>
          </p:cNvPr>
          <p:cNvSpPr txBox="1"/>
          <p:nvPr/>
        </p:nvSpPr>
        <p:spPr>
          <a:xfrm>
            <a:off x="4880113" y="4874707"/>
            <a:ext cx="26922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 aware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County lines </a:t>
            </a:r>
          </a:p>
        </p:txBody>
      </p:sp>
    </p:spTree>
    <p:extLst>
      <p:ext uri="{BB962C8B-B14F-4D97-AF65-F5344CB8AC3E}">
        <p14:creationId xmlns:p14="http://schemas.microsoft.com/office/powerpoint/2010/main" val="192836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3A46125-7327-4BD6-AD85-82980FDE5B56}"/>
              </a:ext>
            </a:extLst>
          </p:cNvPr>
          <p:cNvSpPr/>
          <p:nvPr/>
        </p:nvSpPr>
        <p:spPr>
          <a:xfrm>
            <a:off x="240665" y="0"/>
            <a:ext cx="3366770" cy="6769735"/>
          </a:xfrm>
          <a:prstGeom prst="rect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152FE8-1F1A-4349-9C62-6F6F9F37C875}"/>
              </a:ext>
            </a:extLst>
          </p:cNvPr>
          <p:cNvSpPr/>
          <p:nvPr/>
        </p:nvSpPr>
        <p:spPr>
          <a:xfrm>
            <a:off x="4222115" y="0"/>
            <a:ext cx="3366770" cy="6769735"/>
          </a:xfrm>
          <a:prstGeom prst="rect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106637-A003-4617-AD0F-4CD566EF5D36}"/>
              </a:ext>
            </a:extLst>
          </p:cNvPr>
          <p:cNvSpPr/>
          <p:nvPr/>
        </p:nvSpPr>
        <p:spPr>
          <a:xfrm>
            <a:off x="8479790" y="-1"/>
            <a:ext cx="3366770" cy="6769735"/>
          </a:xfrm>
          <a:prstGeom prst="rect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2040D1-7170-42D8-858B-FE36F49A9DC2}"/>
              </a:ext>
            </a:extLst>
          </p:cNvPr>
          <p:cNvSpPr txBox="1"/>
          <p:nvPr/>
        </p:nvSpPr>
        <p:spPr>
          <a:xfrm>
            <a:off x="8588691" y="88266"/>
            <a:ext cx="284797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Where you can have support.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Meic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08088023456 or TEXT 84001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NCPCC - Call us on 0808 800 5000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Children society-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03003037000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DRMZ- 01267 222786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Police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A951E7-A6A6-4DE3-809B-CC8AEF429D07}"/>
              </a:ext>
            </a:extLst>
          </p:cNvPr>
          <p:cNvSpPr txBox="1"/>
          <p:nvPr/>
        </p:nvSpPr>
        <p:spPr>
          <a:xfrm>
            <a:off x="345440" y="171450"/>
            <a:ext cx="27406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What are the risks of county lines?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A8B2EF-EF6E-42BC-9F49-F462416D740B}"/>
              </a:ext>
            </a:extLst>
          </p:cNvPr>
          <p:cNvSpPr txBox="1"/>
          <p:nvPr/>
        </p:nvSpPr>
        <p:spPr>
          <a:xfrm>
            <a:off x="438912" y="1015940"/>
            <a:ext cx="289229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Young people might be traveling far from home.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Visiting or staying in unsafe properties.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 people may be carrying knives or sharp weapons. </a:t>
            </a:r>
          </a:p>
        </p:txBody>
      </p:sp>
      <p:pic>
        <p:nvPicPr>
          <p:cNvPr id="1026" name="Picture 2" descr="Image result for county lines photo">
            <a:extLst>
              <a:ext uri="{FF2B5EF4-FFF2-40B4-BE49-F238E27FC236}">
                <a16:creationId xmlns:a16="http://schemas.microsoft.com/office/drawing/2014/main" id="{BB7A8CE5-A7A3-4907-A609-CF04894317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2" y="3772970"/>
            <a:ext cx="2803779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66454A3-6689-4348-BBF5-89CF6E762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637950" y="4317981"/>
            <a:ext cx="2100263" cy="12858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AA04BA7-16DD-42E5-8AF2-548241BE61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2679" y="5507778"/>
            <a:ext cx="1717449" cy="116252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5BCE61F-EF50-469A-9FF4-6ABA7F7CDCE4}"/>
              </a:ext>
            </a:extLst>
          </p:cNvPr>
          <p:cNvSpPr txBox="1"/>
          <p:nvPr/>
        </p:nvSpPr>
        <p:spPr>
          <a:xfrm>
            <a:off x="4398264" y="171450"/>
            <a:ext cx="28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can you do as parents/ Guardians.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7379C4-B05E-4213-944F-E26D014BED31}"/>
              </a:ext>
            </a:extLst>
          </p:cNvPr>
          <p:cNvSpPr txBox="1"/>
          <p:nvPr/>
        </p:nvSpPr>
        <p:spPr>
          <a:xfrm>
            <a:off x="4398264" y="1015940"/>
            <a:ext cx="28529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Talk to the young person.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Collect evidence, that can be a indicate that the young person is involved in county lines.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to the police.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 help and support from professionals.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AD9E05A-0C43-454E-8D4C-0C329A70DF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7250" y="4131733"/>
            <a:ext cx="2425550" cy="253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126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5AE852-9493-47F6-A255-05163A63314E}"/>
              </a:ext>
            </a:extLst>
          </p:cNvPr>
          <p:cNvSpPr txBox="1"/>
          <p:nvPr/>
        </p:nvSpPr>
        <p:spPr>
          <a:xfrm>
            <a:off x="1807535" y="1626781"/>
            <a:ext cx="98563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 </a:t>
            </a:r>
          </a:p>
          <a:p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all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3618679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F177488-9564-4C62-8E85-DA766FFBD5FE}"/>
              </a:ext>
            </a:extLst>
          </p:cNvPr>
          <p:cNvSpPr txBox="1"/>
          <p:nvPr/>
        </p:nvSpPr>
        <p:spPr>
          <a:xfrm>
            <a:off x="445475" y="1163211"/>
            <a:ext cx="10685031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4206.1-County-lines-leaflet-final-web.pdf (cscp.org.uk)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https://www.nottinghampost.com/news/local-news/nottingham-study-looks-how-county-4683736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https://www.rugbyadvertiser.co.uk/education/hard-hitting-play-about-violent-county-lines-drug-gangs-will-be-performed-lutterworth-2046172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https://learning.nspcc.org.uk/child-abuse-and-neglect/county-lines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search?q=TELEPHONE+LINE&amp;tbm=isch&amp;ved=2ahUKEwi9rtzQsMnvAhXM1-AKHR0OBtgQ2-cCegQIABAA&amp;oq=TELEPHONE+LINE&amp;gs_lcp=CgNpbWcQAzIECAAQQzIECAAQQzIECAAQQzICCAAyAggAMgIIADICCAAyAggAMgIIADICCAA6BggAEAoQGFDbOFjjPGDxQWgAcAB4AIABXYgBqAGSAQEymAEAoAEBqgELZ3dzLXdpei1pbWfAAQE&amp;sclient=img&amp;ei=4GxbYL2-KMyvgwednJjADQ&amp;bih=610&amp;biw=1232#imgrc=pU7LwO6CigsLBM   </a:t>
            </a:r>
          </a:p>
          <a:p>
            <a:endParaRPr lang="en-GB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search?q=county+lines+TELEPHONE+LINE+&amp;tbm=isch&amp;ved=2ahUKEwjVlLySsMnvAhXP0eAKHbvSDBoQ2-cCegQIABAA&amp;oq=county+lines+TELEPHONE+LINE+&amp;gs_lcp=CgNpbWcQAzoCCAA6BAgAEEM6BggAEAUQHjoGCAAQCBAeOgQIABAYUJ3AB1i86wdgle4HaANwAHgAgAFIiAHeCJIBAjE5mAEAoAEBqgELZ3dzLXdpei1pbWfAAQE&amp;sclient=img&amp;ei=XmxbYNXtBs-jgwe7pbPQAQ&amp;bih=610&amp;biw=1232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bing.com/images/search?view=detailV2&amp;ccid=BEuekUIG&amp;id=EA3F80275826C00697CBCC2C6502046212A19986&amp;thid=OIP.BEuekUIGjFmepOOx3J9GWgAAAA&amp;mediaurl=https%3a%2f%2fwww.safeguardingcambspeterborough.org.uk%2fwp-content%2fuploads%2f2018%2f06%2fCCE-Leaflet-Parents-v1-211x300.jpg&amp;exph=300&amp;expw=211&amp;q=county+lines+leaflet+for+parents+&amp;simid=608047518828200222&amp;ck=F07F6F6A6D9C14FD7CB34DA29A99707F&amp;selectedIndex=51&amp;FORM=IRPRST&amp;ajaxhist=0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013F16-7983-4C36-8DE4-97DEBE39D999}"/>
              </a:ext>
            </a:extLst>
          </p:cNvPr>
          <p:cNvSpPr txBox="1"/>
          <p:nvPr/>
        </p:nvSpPr>
        <p:spPr>
          <a:xfrm>
            <a:off x="5601008" y="260778"/>
            <a:ext cx="3976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141077741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AD2E03"/>
      </a:dk2>
      <a:lt2>
        <a:srgbClr val="D75626"/>
      </a:lt2>
      <a:accent1>
        <a:srgbClr val="760603"/>
      </a:accent1>
      <a:accent2>
        <a:srgbClr val="FA9C1F"/>
      </a:accent2>
      <a:accent3>
        <a:srgbClr val="D9BB55"/>
      </a:accent3>
      <a:accent4>
        <a:srgbClr val="829551"/>
      </a:accent4>
      <a:accent5>
        <a:srgbClr val="58A28B"/>
      </a:accent5>
      <a:accent6>
        <a:srgbClr val="426480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903AAAE-3EA5-424A-B142-CC51DC1F89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1296</TotalTime>
  <Words>638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Sioned Megan Thompson</dc:creator>
  <cp:lastModifiedBy>Sioned Megan Thompson</cp:lastModifiedBy>
  <cp:revision>21</cp:revision>
  <dcterms:created xsi:type="dcterms:W3CDTF">2021-03-24T13:43:23Z</dcterms:created>
  <dcterms:modified xsi:type="dcterms:W3CDTF">2021-03-25T11:20:08Z</dcterms:modified>
</cp:coreProperties>
</file>