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ink/ink1.xml" ContentType="application/inkml+xml"/>
  <Override PartName="/ppt/notesSlides/notesSlide3.xml" ContentType="application/vnd.openxmlformats-officedocument.presentationml.notesSlide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ink/ink10.xml" ContentType="application/inkml+xml"/>
  <Override PartName="/ppt/ink/ink11.xml" ContentType="application/inkml+xml"/>
  <Override PartName="/ppt/ink/ink12.xml" ContentType="application/inkml+xml"/>
  <Override PartName="/ppt/ink/ink13.xml" ContentType="application/inkml+xml"/>
  <Override PartName="/ppt/ink/ink14.xml" ContentType="application/inkml+xml"/>
  <Override PartName="/ppt/ink/ink15.xml" ContentType="application/inkml+xml"/>
  <Override PartName="/ppt/ink/ink16.xml" ContentType="application/inkml+xml"/>
  <Override PartName="/ppt/ink/ink17.xml" ContentType="application/inkml+xml"/>
  <Override PartName="/ppt/ink/ink18.xml" ContentType="application/inkml+xml"/>
  <Override PartName="/ppt/ink/ink19.xml" ContentType="application/inkml+xml"/>
  <Override PartName="/ppt/ink/ink20.xml" ContentType="application/inkml+xml"/>
  <Override PartName="/ppt/notesSlides/notesSlide4.xml" ContentType="application/vnd.openxmlformats-officedocument.presentationml.notesSlide+xml"/>
  <Override PartName="/ppt/ink/ink21.xml" ContentType="application/inkml+xml"/>
  <Override PartName="/ppt/ink/ink22.xml" ContentType="application/inkml+xml"/>
  <Override PartName="/ppt/ink/ink23.xml" ContentType="application/inkml+xml"/>
  <Override PartName="/ppt/ink/ink24.xml" ContentType="application/inkml+xml"/>
  <Override PartName="/ppt/ink/ink25.xml" ContentType="application/inkml+xml"/>
  <Override PartName="/ppt/ink/ink26.xml" ContentType="application/inkml+xml"/>
  <Override PartName="/ppt/ink/ink27.xml" ContentType="application/inkml+xml"/>
  <Override PartName="/ppt/ink/ink28.xml" ContentType="application/inkml+xml"/>
  <Override PartName="/ppt/ink/ink29.xml" ContentType="application/inkml+xml"/>
  <Override PartName="/ppt/ink/ink30.xml" ContentType="application/inkml+xml"/>
  <Override PartName="/ppt/ink/ink31.xml" ContentType="application/inkml+xml"/>
  <Override PartName="/ppt/ink/ink32.xml" ContentType="application/inkml+xml"/>
  <Override PartName="/ppt/ink/ink33.xml" ContentType="application/inkml+xml"/>
  <Override PartName="/ppt/ink/ink34.xml" ContentType="application/inkml+xml"/>
  <Override PartName="/ppt/ink/ink35.xml" ContentType="application/inkml+xml"/>
  <Override PartName="/ppt/ink/ink36.xml" ContentType="application/inkml+xml"/>
  <Override PartName="/ppt/ink/ink37.xml" ContentType="application/inkml+xml"/>
  <Override PartName="/ppt/ink/ink38.xml" ContentType="application/inkml+xml"/>
  <Override PartName="/ppt/ink/ink39.xml" ContentType="application/inkml+xml"/>
  <Override PartName="/ppt/ink/ink40.xml" ContentType="application/inkml+xml"/>
  <Override PartName="/ppt/ink/ink41.xml" ContentType="application/inkml+xml"/>
  <Override PartName="/ppt/ink/ink42.xml" ContentType="application/inkml+xml"/>
  <Override PartName="/ppt/ink/ink43.xml" ContentType="application/inkml+xml"/>
  <Override PartName="/ppt/ink/ink44.xml" ContentType="application/inkml+xml"/>
  <Override PartName="/ppt/ink/ink45.xml" ContentType="application/inkml+xml"/>
  <Override PartName="/ppt/ink/ink46.xml" ContentType="application/inkml+xml"/>
  <Override PartName="/ppt/ink/ink47.xml" ContentType="application/inkml+xml"/>
  <Override PartName="/ppt/ink/ink48.xml" ContentType="application/inkml+xml"/>
  <Override PartName="/ppt/ink/ink49.xml" ContentType="application/inkml+xml"/>
  <Override PartName="/ppt/ink/ink50.xml" ContentType="application/inkml+xml"/>
  <Override PartName="/ppt/ink/ink51.xml" ContentType="application/inkml+xml"/>
  <Override PartName="/ppt/ink/ink52.xml" ContentType="application/inkml+xml"/>
  <Override PartName="/ppt/ink/ink53.xml" ContentType="application/inkml+xml"/>
  <Override PartName="/ppt/ink/ink54.xml" ContentType="application/inkml+xml"/>
  <Override PartName="/ppt/ink/ink55.xml" ContentType="application/inkml+xml"/>
  <Override PartName="/ppt/ink/ink56.xml" ContentType="application/inkml+xml"/>
  <Override PartName="/ppt/ink/ink57.xml" ContentType="application/inkml+xml"/>
  <Override PartName="/ppt/ink/ink58.xml" ContentType="application/inkml+xml"/>
  <Override PartName="/ppt/ink/ink59.xml" ContentType="application/inkml+xml"/>
  <Override PartName="/ppt/ink/ink60.xml" ContentType="application/inkml+xml"/>
  <Override PartName="/ppt/ink/ink61.xml" ContentType="application/inkml+xml"/>
  <Override PartName="/ppt/ink/ink62.xml" ContentType="application/inkml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ink/ink63.xml" ContentType="application/inkml+xml"/>
  <Override PartName="/ppt/ink/ink64.xml" ContentType="application/inkml+xml"/>
  <Override PartName="/ppt/ink/ink65.xml" ContentType="application/inkml+xml"/>
  <Override PartName="/ppt/ink/ink66.xml" ContentType="application/inkml+xml"/>
  <Override PartName="/ppt/ink/ink67.xml" ContentType="application/inkml+xml"/>
  <Override PartName="/ppt/ink/ink68.xml" ContentType="application/inkml+xml"/>
  <Override PartName="/ppt/ink/ink69.xml" ContentType="application/inkml+xml"/>
  <Override PartName="/ppt/ink/ink70.xml" ContentType="application/inkml+xml"/>
  <Override PartName="/ppt/ink/ink71.xml" ContentType="application/inkml+xml"/>
  <Override PartName="/ppt/ink/ink72.xml" ContentType="application/inkml+xml"/>
  <Override PartName="/ppt/ink/ink73.xml" ContentType="application/inkml+xml"/>
  <Override PartName="/ppt/ink/ink74.xml" ContentType="application/inkml+xml"/>
  <Override PartName="/ppt/ink/ink75.xml" ContentType="application/inkml+xml"/>
  <Override PartName="/ppt/ink/ink76.xml" ContentType="application/inkml+xml"/>
  <Override PartName="/ppt/ink/ink77.xml" ContentType="application/inkml+xml"/>
  <Override PartName="/ppt/ink/ink78.xml" ContentType="application/inkml+xml"/>
  <Override PartName="/ppt/ink/ink79.xml" ContentType="application/inkml+xml"/>
  <Override PartName="/ppt/ink/ink80.xml" ContentType="application/inkml+xml"/>
  <Override PartName="/ppt/ink/ink81.xml" ContentType="application/inkml+xml"/>
  <Override PartName="/ppt/ink/ink82.xml" ContentType="application/inkml+xml"/>
  <Override PartName="/ppt/ink/ink83.xml" ContentType="application/inkml+xml"/>
  <Override PartName="/ppt/ink/ink84.xml" ContentType="application/inkml+xml"/>
  <Override PartName="/ppt/ink/ink85.xml" ContentType="application/inkml+xml"/>
  <Override PartName="/ppt/ink/ink86.xml" ContentType="application/inkml+xml"/>
  <Override PartName="/ppt/ink/ink87.xml" ContentType="application/inkml+xml"/>
  <Override PartName="/ppt/ink/ink88.xml" ContentType="application/inkml+xml"/>
  <Override PartName="/ppt/ink/ink89.xml" ContentType="application/inkml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4"/>
  </p:sldMasterIdLst>
  <p:notesMasterIdLst>
    <p:notesMasterId r:id="rId25"/>
  </p:notesMasterIdLst>
  <p:sldIdLst>
    <p:sldId id="275" r:id="rId5"/>
    <p:sldId id="276" r:id="rId6"/>
    <p:sldId id="256" r:id="rId7"/>
    <p:sldId id="273" r:id="rId8"/>
    <p:sldId id="257" r:id="rId9"/>
    <p:sldId id="261" r:id="rId10"/>
    <p:sldId id="258" r:id="rId11"/>
    <p:sldId id="262" r:id="rId12"/>
    <p:sldId id="265" r:id="rId13"/>
    <p:sldId id="270" r:id="rId14"/>
    <p:sldId id="267" r:id="rId15"/>
    <p:sldId id="269" r:id="rId16"/>
    <p:sldId id="260" r:id="rId17"/>
    <p:sldId id="263" r:id="rId18"/>
    <p:sldId id="264" r:id="rId19"/>
    <p:sldId id="277" r:id="rId20"/>
    <p:sldId id="278" r:id="rId21"/>
    <p:sldId id="280" r:id="rId22"/>
    <p:sldId id="279" r:id="rId23"/>
    <p:sldId id="274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94917"/>
    <a:srgbClr val="B4604C"/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6C9666E-4B25-4802-ABAC-B41908AA5055}" v="4" dt="2024-11-25T07:54:04.09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00" autoAdjust="0"/>
    <p:restoredTop sz="94660"/>
  </p:normalViewPr>
  <p:slideViewPr>
    <p:cSldViewPr snapToGrid="0">
      <p:cViewPr varScale="1">
        <p:scale>
          <a:sx n="65" d="100"/>
          <a:sy n="65" d="100"/>
        </p:scale>
        <p:origin x="63" y="6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jem boumtiri" userId="7b067b5ff51f17e3" providerId="LiveId" clId="{66C9666E-4B25-4802-ABAC-B41908AA5055}"/>
    <pc:docChg chg="addSld modSld">
      <pc:chgData name="najem boumtiri" userId="7b067b5ff51f17e3" providerId="LiveId" clId="{66C9666E-4B25-4802-ABAC-B41908AA5055}" dt="2024-11-25T07:59:23.720" v="110" actId="1076"/>
      <pc:docMkLst>
        <pc:docMk/>
      </pc:docMkLst>
      <pc:sldChg chg="addSp modSp new mod setBg">
        <pc:chgData name="najem boumtiri" userId="7b067b5ff51f17e3" providerId="LiveId" clId="{66C9666E-4B25-4802-ABAC-B41908AA5055}" dt="2024-11-25T07:50:33.888" v="24" actId="14100"/>
        <pc:sldMkLst>
          <pc:docMk/>
          <pc:sldMk cId="474939285" sldId="277"/>
        </pc:sldMkLst>
        <pc:spChg chg="add mod">
          <ac:chgData name="najem boumtiri" userId="7b067b5ff51f17e3" providerId="LiveId" clId="{66C9666E-4B25-4802-ABAC-B41908AA5055}" dt="2024-11-25T07:50:33.888" v="24" actId="14100"/>
          <ac:spMkLst>
            <pc:docMk/>
            <pc:sldMk cId="474939285" sldId="277"/>
            <ac:spMk id="3" creationId="{C58CB72F-97B8-F249-7240-09A59A003B0B}"/>
          </ac:spMkLst>
        </pc:spChg>
      </pc:sldChg>
      <pc:sldChg chg="addSp modSp new mod setBg">
        <pc:chgData name="najem boumtiri" userId="7b067b5ff51f17e3" providerId="LiveId" clId="{66C9666E-4B25-4802-ABAC-B41908AA5055}" dt="2024-11-25T07:49:50.658" v="20" actId="2711"/>
        <pc:sldMkLst>
          <pc:docMk/>
          <pc:sldMk cId="2194031965" sldId="278"/>
        </pc:sldMkLst>
        <pc:spChg chg="add mod">
          <ac:chgData name="najem boumtiri" userId="7b067b5ff51f17e3" providerId="LiveId" clId="{66C9666E-4B25-4802-ABAC-B41908AA5055}" dt="2024-11-25T07:49:50.658" v="20" actId="2711"/>
          <ac:spMkLst>
            <pc:docMk/>
            <pc:sldMk cId="2194031965" sldId="278"/>
            <ac:spMk id="3" creationId="{43DDB7D5-053A-720B-183E-4B49040FB692}"/>
          </ac:spMkLst>
        </pc:spChg>
      </pc:sldChg>
      <pc:sldChg chg="addSp modSp new mod setBg">
        <pc:chgData name="najem boumtiri" userId="7b067b5ff51f17e3" providerId="LiveId" clId="{66C9666E-4B25-4802-ABAC-B41908AA5055}" dt="2024-11-25T07:53:08.382" v="35" actId="1076"/>
        <pc:sldMkLst>
          <pc:docMk/>
          <pc:sldMk cId="3056815100" sldId="279"/>
        </pc:sldMkLst>
        <pc:picChg chg="add mod">
          <ac:chgData name="najem boumtiri" userId="7b067b5ff51f17e3" providerId="LiveId" clId="{66C9666E-4B25-4802-ABAC-B41908AA5055}" dt="2024-11-25T07:53:08.382" v="35" actId="1076"/>
          <ac:picMkLst>
            <pc:docMk/>
            <pc:sldMk cId="3056815100" sldId="279"/>
            <ac:picMk id="3" creationId="{A124C1DD-8950-E125-2AB6-9613999EE81B}"/>
          </ac:picMkLst>
        </pc:picChg>
      </pc:sldChg>
      <pc:sldChg chg="addSp modSp new mod setBg">
        <pc:chgData name="najem boumtiri" userId="7b067b5ff51f17e3" providerId="LiveId" clId="{66C9666E-4B25-4802-ABAC-B41908AA5055}" dt="2024-11-25T07:59:23.720" v="110" actId="1076"/>
        <pc:sldMkLst>
          <pc:docMk/>
          <pc:sldMk cId="46385409" sldId="280"/>
        </pc:sldMkLst>
        <pc:spChg chg="add mod">
          <ac:chgData name="najem boumtiri" userId="7b067b5ff51f17e3" providerId="LiveId" clId="{66C9666E-4B25-4802-ABAC-B41908AA5055}" dt="2024-11-25T07:58:19.869" v="104" actId="1076"/>
          <ac:spMkLst>
            <pc:docMk/>
            <pc:sldMk cId="46385409" sldId="280"/>
            <ac:spMk id="3" creationId="{149FA0FA-F64D-2435-5B71-BF2A38D24DCC}"/>
          </ac:spMkLst>
        </pc:spChg>
        <pc:spChg chg="add mod">
          <ac:chgData name="najem boumtiri" userId="7b067b5ff51f17e3" providerId="LiveId" clId="{66C9666E-4B25-4802-ABAC-B41908AA5055}" dt="2024-11-25T07:59:23.720" v="110" actId="1076"/>
          <ac:spMkLst>
            <pc:docMk/>
            <pc:sldMk cId="46385409" sldId="280"/>
            <ac:spMk id="4" creationId="{6A15C773-BFFA-CF81-2151-DEF45CA66F4D}"/>
          </ac:spMkLst>
        </pc:spChg>
        <pc:spChg chg="add mod">
          <ac:chgData name="najem boumtiri" userId="7b067b5ff51f17e3" providerId="LiveId" clId="{66C9666E-4B25-4802-ABAC-B41908AA5055}" dt="2024-11-25T07:59:14.359" v="109" actId="1076"/>
          <ac:spMkLst>
            <pc:docMk/>
            <pc:sldMk cId="46385409" sldId="280"/>
            <ac:spMk id="5" creationId="{7680BECE-4031-116D-B15C-FDD4DA1B5364}"/>
          </ac:spMkLst>
        </pc:spChg>
      </pc:sldChg>
    </pc:docChg>
  </pc:docChgLst>
  <pc:docChgLst>
    <pc:chgData name="najem boumtiri" userId="7b067b5ff51f17e3" providerId="LiveId" clId="{2E12C652-1537-4EF6-901B-1E510DCE0E2B}"/>
    <pc:docChg chg="modSld">
      <pc:chgData name="najem boumtiri" userId="7b067b5ff51f17e3" providerId="LiveId" clId="{2E12C652-1537-4EF6-901B-1E510DCE0E2B}" dt="2024-11-21T19:17:03.930" v="2"/>
      <pc:docMkLst>
        <pc:docMk/>
      </pc:docMkLst>
      <pc:sldChg chg="setBg">
        <pc:chgData name="najem boumtiri" userId="7b067b5ff51f17e3" providerId="LiveId" clId="{2E12C652-1537-4EF6-901B-1E510DCE0E2B}" dt="2024-11-21T19:17:03.930" v="2"/>
        <pc:sldMkLst>
          <pc:docMk/>
          <pc:sldMk cId="1494743468" sldId="256"/>
        </pc:sldMkLst>
      </pc:sldChg>
      <pc:sldChg chg="modSp mod">
        <pc:chgData name="najem boumtiri" userId="7b067b5ff51f17e3" providerId="LiveId" clId="{2E12C652-1537-4EF6-901B-1E510DCE0E2B}" dt="2024-11-21T19:16:37.017" v="1" actId="27107"/>
        <pc:sldMkLst>
          <pc:docMk/>
          <pc:sldMk cId="1790069391" sldId="275"/>
        </pc:sldMkLst>
        <pc:spChg chg="mod">
          <ac:chgData name="najem boumtiri" userId="7b067b5ff51f17e3" providerId="LiveId" clId="{2E12C652-1537-4EF6-901B-1E510DCE0E2B}" dt="2024-11-21T19:16:37.017" v="1" actId="27107"/>
          <ac:spMkLst>
            <pc:docMk/>
            <pc:sldMk cId="1790069391" sldId="275"/>
            <ac:spMk id="5" creationId="{8238E83B-619F-0B9A-5414-F31EDB6086F5}"/>
          </ac:spMkLst>
        </pc:spChg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10-20T21:24:18.917"/>
    </inkml:context>
    <inkml:brush xml:id="br0">
      <inkml:brushProperty name="width" value="0.2" units="cm"/>
      <inkml:brushProperty name="height" value="0.4" units="cm"/>
      <inkml:brushProperty name="color" value="#006666"/>
      <inkml:brushProperty name="tip" value="rectangle"/>
      <inkml:brushProperty name="rasterOp" value="maskPen"/>
      <inkml:brushProperty name="ignorePressure" value="1"/>
    </inkml:brush>
  </inkml:definitions>
  <inkml:trace contextRef="#ctx0" brushRef="#br0">0 0,'0'0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10-21T13:37:06.523"/>
    </inkml:context>
    <inkml:brush xml:id="br0">
      <inkml:brushProperty name="width" value="0.5" units="cm"/>
      <inkml:brushProperty name="height" value="1" units="cm"/>
      <inkml:brushProperty name="color" value="#FDFECE"/>
      <inkml:brushProperty name="tip" value="rectangle"/>
      <inkml:brushProperty name="rasterOp" value="maskPen"/>
      <inkml:brushProperty name="ignorePressure" value="1"/>
    </inkml:brush>
  </inkml:definitions>
  <inkml:trace contextRef="#ctx0" brushRef="#br0">1 33,'129'1,"367"-15,-66-5,-345 18,79 2,-138 2,-7 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10-21T13:55:23.026"/>
    </inkml:context>
    <inkml:brush xml:id="br0">
      <inkml:brushProperty name="width" value="0.5" units="cm"/>
      <inkml:brushProperty name="height" value="1" units="cm"/>
      <inkml:brushProperty name="color" value="#E6E6E6"/>
      <inkml:brushProperty name="tip" value="rectangle"/>
      <inkml:brushProperty name="rasterOp" value="maskPen"/>
      <inkml:brushProperty name="ignorePressure" value="1"/>
    </inkml:brush>
  </inkml:definitions>
  <inkml:trace contextRef="#ctx0" brushRef="#br0">0 1,'75'3,"138"26,-171-22,165 35,117 15,174-35,-312-14,-19-1,-9 1,18 0,-157-8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10-21T13:55:24.363"/>
    </inkml:context>
    <inkml:brush xml:id="br0">
      <inkml:brushProperty name="width" value="0.5" units="cm"/>
      <inkml:brushProperty name="height" value="1" units="cm"/>
      <inkml:brushProperty name="color" value="#E6E6E6"/>
      <inkml:brushProperty name="tip" value="rectangle"/>
      <inkml:brushProperty name="rasterOp" value="maskPen"/>
      <inkml:brushProperty name="ignorePressure" value="1"/>
    </inkml:brush>
  </inkml:definitions>
  <inkml:trace contextRef="#ctx0" brushRef="#br0">1 8,'4'-2,"0"1,0 0,0 1,0-1,0 1,6-1,6 1,503-1,4 41,-517-40,213 22,321 18,-234-36,181 6,573 55,-225-8,-807-55,1 1,-1 2,0 0,0 2,-1 1,46 20,-5 3,-12-3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10-21T13:55:26.621"/>
    </inkml:context>
    <inkml:brush xml:id="br0">
      <inkml:brushProperty name="width" value="0.5" units="cm"/>
      <inkml:brushProperty name="height" value="1" units="cm"/>
      <inkml:brushProperty name="color" value="#E6E6E6"/>
      <inkml:brushProperty name="tip" value="rectangle"/>
      <inkml:brushProperty name="rasterOp" value="maskPen"/>
      <inkml:brushProperty name="ignorePressure" value="1"/>
    </inkml:brush>
  </inkml:definitions>
  <inkml:trace contextRef="#ctx0" brushRef="#br0">4828 1,'0'2,"0"0,0 0,-1-1,1 1,-1 0,0 0,1 0,-1-1,0 1,0 0,0-1,0 1,-1-1,1 1,0-1,-1 1,0 0,-3 2,0 0,-1 0,1-1,-8 4,-10 3,0-1,-1-1,-30 6,-82 10,71-15,-256 45,202-21,56-14,-1-3,-66 8,-332 5,-1-26,344-4,-1195 0,426-30,591 16,128 13,148 2,-2 1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10-21T13:55:27.471"/>
    </inkml:context>
    <inkml:brush xml:id="br0">
      <inkml:brushProperty name="width" value="0.5" units="cm"/>
      <inkml:brushProperty name="height" value="1" units="cm"/>
      <inkml:brushProperty name="color" value="#E6E6E6"/>
      <inkml:brushProperty name="tip" value="rectangle"/>
      <inkml:brushProperty name="rasterOp" value="maskPen"/>
      <inkml:brushProperty name="ignorePressure" value="1"/>
    </inkml:brush>
  </inkml:definitions>
  <inkml:trace contextRef="#ctx0" brushRef="#br0">0 1,'143'0,"596"0,-418-1,399 3,-257 21,7 17,-189-15,26 4,291 20,-10-30,-515-17,410 29,-429-23,-21-1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10-21T13:55:49.958"/>
    </inkml:context>
    <inkml:brush xml:id="br0">
      <inkml:brushProperty name="width" value="0.5" units="cm"/>
      <inkml:brushProperty name="height" value="1" units="cm"/>
      <inkml:brushProperty name="color" value="#E6E6E6"/>
      <inkml:brushProperty name="tip" value="rectangle"/>
      <inkml:brushProperty name="rasterOp" value="maskPen"/>
      <inkml:brushProperty name="ignorePressure" value="1"/>
    </inkml:brush>
  </inkml:definitions>
  <inkml:trace contextRef="#ctx0" brushRef="#br0">0 35,'1457'0,"-1253"-14,-71 2,605 3,-459 11,44 7,-298-7,46 4,70 15,-27 3,-101-22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10-21T13:55:50.677"/>
    </inkml:context>
    <inkml:brush xml:id="br0">
      <inkml:brushProperty name="width" value="0.5" units="cm"/>
      <inkml:brushProperty name="height" value="1" units="cm"/>
      <inkml:brushProperty name="color" value="#E6E6E6"/>
      <inkml:brushProperty name="tip" value="rectangle"/>
      <inkml:brushProperty name="rasterOp" value="maskPen"/>
      <inkml:brushProperty name="ignorePressure" value="1"/>
    </inkml:brush>
  </inkml:definitions>
  <inkml:trace contextRef="#ctx0" brushRef="#br0">1 0,'66'0,"399"9,352 46,-297-1,-426-40,502 60,-502-65,599 34,-433-32,-236-9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10-21T13:55:53.498"/>
    </inkml:context>
    <inkml:brush xml:id="br0">
      <inkml:brushProperty name="width" value="0.5" units="cm"/>
      <inkml:brushProperty name="height" value="1" units="cm"/>
      <inkml:brushProperty name="color" value="#E6E6E6"/>
      <inkml:brushProperty name="tip" value="rectangle"/>
      <inkml:brushProperty name="rasterOp" value="maskPen"/>
      <inkml:brushProperty name="ignorePressure" value="1"/>
    </inkml:brush>
  </inkml:definitions>
  <inkml:trace contextRef="#ctx0" brushRef="#br0">0 0,'1'0,"0"1,0-1,0 1,0-1,0 0,0 1,0 0,0-1,0 1,-1 0,1-1,0 1,0 0,0 1,5 4,13 6,0 0,0-1,1 0,41 13,91 20,-44-15,-8 7,186 94,-244-108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10-21T13:56:08.522"/>
    </inkml:context>
    <inkml:brush xml:id="br0">
      <inkml:brushProperty name="width" value="0.5" units="cm"/>
      <inkml:brushProperty name="height" value="1" units="cm"/>
      <inkml:brushProperty name="color" value="#E6E6E6"/>
      <inkml:brushProperty name="tip" value="rectangle"/>
      <inkml:brushProperty name="rasterOp" value="maskPen"/>
      <inkml:brushProperty name="ignorePressure" value="1"/>
    </inkml:brush>
  </inkml:definitions>
  <inkml:trace contextRef="#ctx0" brushRef="#br0">0 1,'1'1,"0"0,0-1,-1 1,1 0,0-1,0 1,0 0,0-1,0 1,0-1,1 0,1 1,5 2,45 14,60 10,61 4,-103-19,687 99,-313-50,-403-54,457 75,-257-40,-1-24,122-20,-96 0,-225 2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10-21T13:56:09.163"/>
    </inkml:context>
    <inkml:brush xml:id="br0">
      <inkml:brushProperty name="width" value="0.5" units="cm"/>
      <inkml:brushProperty name="height" value="1" units="cm"/>
      <inkml:brushProperty name="color" value="#E6E6E6"/>
      <inkml:brushProperty name="tip" value="rectangle"/>
      <inkml:brushProperty name="rasterOp" value="maskPen"/>
      <inkml:brushProperty name="ignorePressure" value="1"/>
    </inkml:brush>
  </inkml:definitions>
  <inkml:trace contextRef="#ctx0" brushRef="#br0">0 1,'0'0</inkml:trace>
</inkml:ink>
</file>

<file path=ppt/ink/ink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10-21T13:56:57.790"/>
    </inkml:context>
    <inkml:brush xml:id="br0">
      <inkml:brushProperty name="width" value="0.35" units="cm"/>
      <inkml:brushProperty name="height" value="0.35" units="cm"/>
      <inkml:brushProperty name="color" value="#FFC114"/>
    </inkml:brush>
  </inkml:definitions>
  <inkml:trace contextRef="#ctx0" brushRef="#br0">1 2 24575,'93'0'0,"19"-1"0,128 15 0,21-2 0,-86-6 0,362 4 0,-191-7 0,-11 16 0,51-16 0,130 4 0,945 6-923,-1021-15 183,13-19 740,-53 2 0,792 16-6183,-592 6 2614,-567-3 3555,1610 11 3496,-572-1-5271,124 1-884,-477 0 3510,-419 5-172,-27-1 888,185 0-77,224 1-4018,-316-7 1498,291 3 1970,1652-14 5472,1150 2-6135,-1027 0 3614,-2107 11-3877,-35-1 0,-239-7 0,78 15 0,6-1 0,322-10 0,-263-10 0,1449 3 0,-1626 0 0,0-1 0,28-8 0,-25 5 0,30-3 0,16 6 0,65-7 0,207-5-1365</inkml:trace>
</inkml:ink>
</file>

<file path=ppt/ink/ink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10-21T14:20:14.876"/>
    </inkml:context>
    <inkml:brush xml:id="br0">
      <inkml:brushProperty name="width" value="0.5" units="cm"/>
      <inkml:brushProperty name="height" value="1" units="cm"/>
      <inkml:brushProperty name="color" value="#E6E6E6"/>
      <inkml:brushProperty name="tip" value="rectangle"/>
      <inkml:brushProperty name="rasterOp" value="maskPen"/>
      <inkml:brushProperty name="ignorePressure" value="1"/>
    </inkml:brush>
  </inkml:definitions>
  <inkml:trace contextRef="#ctx0" brushRef="#br0">55 0,'2'3,"2"4,-1 2,0 4,-1 2,-1 0,0 5,-6 0,-8-3,-7-1,1-1,8-6,9-7,7-4,3-4,-5 1,-3 2</inkml:trace>
</inkml:ink>
</file>

<file path=ppt/ink/ink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10-21T14:21:09.453"/>
    </inkml:context>
    <inkml:brush xml:id="br0">
      <inkml:brushProperty name="width" value="0.35" units="cm"/>
      <inkml:brushProperty name="height" value="0.35" units="cm"/>
      <inkml:brushProperty name="color" value="#FF0000"/>
    </inkml:brush>
  </inkml:definitions>
  <inkml:trace contextRef="#ctx0" brushRef="#br0">0 1 24575,'13'0'0,"18"0"0,24 0 0,13 0 0</inkml:trace>
</inkml:ink>
</file>

<file path=ppt/ink/ink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10-21T14:21:11.452"/>
    </inkml:context>
    <inkml:brush xml:id="br0">
      <inkml:brushProperty name="width" value="0.35" units="cm"/>
      <inkml:brushProperty name="height" value="0.35" units="cm"/>
      <inkml:brushProperty name="color" value="#FF0000"/>
    </inkml:brush>
  </inkml:definitions>
  <inkml:trace contextRef="#ctx0" brushRef="#br0">0 0 24575,'0'0'-8191</inkml:trace>
</inkml:ink>
</file>

<file path=ppt/ink/ink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10-21T14:21:28.548"/>
    </inkml:context>
    <inkml:brush xml:id="br0">
      <inkml:brushProperty name="width" value="0.035" units="cm"/>
      <inkml:brushProperty name="height" value="0.035" units="cm"/>
      <inkml:brushProperty name="color" value="#FF0000"/>
    </inkml:brush>
  </inkml:definitions>
  <inkml:trace contextRef="#ctx0" brushRef="#br0">1 1 24575,'131'0'0,"456"19"0,-230-2 0,-78-7 0,-55 12 0,201 9 0,-345-29 0,476 17 0,274-2 0,-530-19 0,180 21 0,-299-4 0,233-13 0,-200-4 0,1163 0 0,-1364 2 0,2 0 0,0-2 0,-1 0 0,-1-3 0,2 3 0,-3-2 0,3 0 0,-2-2 0,0-1 0,-1 1 0,1 0 0,19-16 0,-20 16 13,1 0 0,-2 2 0,1-3 0,1 5-1,0-2 1,-1 0 0,3 1 0,-2 1 0,16 2 0,-14-2-200,0 2 0,0-2 1,-3-2-1,3 2 0,-2-2 0,2-1 1,16-7-1,-7-1-6639</inkml:trace>
</inkml:ink>
</file>

<file path=ppt/ink/ink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10-21T14:21:13.102"/>
    </inkml:context>
    <inkml:brush xml:id="br0">
      <inkml:brushProperty name="width" value="0.35" units="cm"/>
      <inkml:brushProperty name="height" value="0.35" units="cm"/>
      <inkml:brushProperty name="color" value="#FFC114"/>
    </inkml:brush>
  </inkml:definitions>
  <inkml:trace contextRef="#ctx0" brushRef="#br0">1 2 24575,'0'0'-8191</inkml:trace>
</inkml:ink>
</file>

<file path=ppt/ink/ink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10-21T14:21:14.971"/>
    </inkml:context>
    <inkml:brush xml:id="br0">
      <inkml:brushProperty name="width" value="0.35" units="cm"/>
      <inkml:brushProperty name="height" value="0.35" units="cm"/>
      <inkml:brushProperty name="color" value="#FFC114"/>
    </inkml:brush>
  </inkml:definitions>
  <inkml:trace contextRef="#ctx0" brushRef="#br0">0 9 24575,'0'-5'0</inkml:trace>
</inkml:ink>
</file>

<file path=ppt/ink/ink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10-21T14:21:30.815"/>
    </inkml:context>
    <inkml:brush xml:id="br0">
      <inkml:brushProperty name="width" value="0.035" units="cm"/>
      <inkml:brushProperty name="height" value="0.035" units="cm"/>
      <inkml:brushProperty name="color" value="#FFC114"/>
    </inkml:brush>
  </inkml:definitions>
  <inkml:trace contextRef="#ctx0" brushRef="#br0">0 47 24575,'166'0'0,"576"7"0,-8 47 0,-502-26 0,308-5 0,1390-27 0,-1158 6 0,-686-7 0,-1-4 0,104-24 0,1 2 0,-13 4 0,-72 8 0,3 5 0,115 0 0,-74 11 0,153 8 0,-150 31-1365,-124-32-5461</inkml:trace>
</inkml:ink>
</file>

<file path=ppt/ink/ink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10-25T11:01:13.96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 24575,'0'0'-8191</inkml:trace>
</inkml:ink>
</file>

<file path=ppt/ink/ink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10-21T13:37:06.523"/>
    </inkml:context>
    <inkml:brush xml:id="br0">
      <inkml:brushProperty name="width" value="0.5" units="cm"/>
      <inkml:brushProperty name="height" value="1" units="cm"/>
      <inkml:brushProperty name="color" value="#FDFECE"/>
      <inkml:brushProperty name="tip" value="rectangle"/>
      <inkml:brushProperty name="rasterOp" value="maskPen"/>
      <inkml:brushProperty name="ignorePressure" value="1"/>
    </inkml:brush>
  </inkml:definitions>
  <inkml:trace contextRef="#ctx0" brushRef="#br0">1 33,'129'1,"367"-15,-66-5,-345 18,79 2,-138 2,-7 0</inkml:trace>
</inkml:ink>
</file>

<file path=ppt/ink/ink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10-21T13:55:23.026"/>
    </inkml:context>
    <inkml:brush xml:id="br0">
      <inkml:brushProperty name="width" value="0.5" units="cm"/>
      <inkml:brushProperty name="height" value="1" units="cm"/>
      <inkml:brushProperty name="color" value="#E6E6E6"/>
      <inkml:brushProperty name="tip" value="rectangle"/>
      <inkml:brushProperty name="rasterOp" value="maskPen"/>
      <inkml:brushProperty name="ignorePressure" value="1"/>
    </inkml:brush>
  </inkml:definitions>
  <inkml:trace contextRef="#ctx0" brushRef="#br0">0 1,'75'3,"138"26,-171-22,165 35,117 15,174-35,-312-14,-19-1,-9 1,18 0,-157-8</inkml:trace>
</inkml:ink>
</file>

<file path=ppt/ink/ink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10-21T13:55:24.363"/>
    </inkml:context>
    <inkml:brush xml:id="br0">
      <inkml:brushProperty name="width" value="0.5" units="cm"/>
      <inkml:brushProperty name="height" value="1" units="cm"/>
      <inkml:brushProperty name="color" value="#E6E6E6"/>
      <inkml:brushProperty name="tip" value="rectangle"/>
      <inkml:brushProperty name="rasterOp" value="maskPen"/>
      <inkml:brushProperty name="ignorePressure" value="1"/>
    </inkml:brush>
  </inkml:definitions>
  <inkml:trace contextRef="#ctx0" brushRef="#br0">1 8,'4'-2,"0"1,0 0,0 1,0-1,0 1,6-1,6 1,503-1,4 41,-517-40,213 22,321 18,-234-36,181 6,573 55,-225-8,-807-55,1 1,-1 2,0 0,0 2,-1 1,46 20,-5 3,-12-3</inkml:trace>
</inkml:ink>
</file>

<file path=ppt/ink/ink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10-21T13:55:26.621"/>
    </inkml:context>
    <inkml:brush xml:id="br0">
      <inkml:brushProperty name="width" value="0.5" units="cm"/>
      <inkml:brushProperty name="height" value="1" units="cm"/>
      <inkml:brushProperty name="color" value="#E6E6E6"/>
      <inkml:brushProperty name="tip" value="rectangle"/>
      <inkml:brushProperty name="rasterOp" value="maskPen"/>
      <inkml:brushProperty name="ignorePressure" value="1"/>
    </inkml:brush>
  </inkml:definitions>
  <inkml:trace contextRef="#ctx0" brushRef="#br0">4828 1,'0'36,"0"1,0-1,-1-17,1 17,-1 0,0 1,1-1,-1-18,0 19,0-1,0-17,0 17,-1-18,1 19,0-19,-1 18,0 1,-3 36,0-1,-1 1,1-18,-8 73,-10 54,0-18,-1-19,-30 110,-82 183,71-274,-256 819,202-382,56-254,-1-56,-66 146,-332 92,-1-475,344-72,-1195 0,426-547,591 292,128 236,148 37,-2 19</inkml:trace>
</inkml:ink>
</file>

<file path=ppt/ink/ink2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10-21T13:55:27.471"/>
    </inkml:context>
    <inkml:brush xml:id="br0">
      <inkml:brushProperty name="width" value="0.5" units="cm"/>
      <inkml:brushProperty name="height" value="1" units="cm"/>
      <inkml:brushProperty name="color" value="#E6E6E6"/>
      <inkml:brushProperty name="tip" value="rectangle"/>
      <inkml:brushProperty name="rasterOp" value="maskPen"/>
      <inkml:brushProperty name="ignorePressure" value="1"/>
    </inkml:brush>
  </inkml:definitions>
  <inkml:trace contextRef="#ctx0" brushRef="#br0">0 1,'143'0,"596"0,-418-1,399 3,-257 21,7 17,-189-15,26 4,291 20,-10-30,-515-17,410 29,-429-23,-21-1</inkml:trace>
</inkml:ink>
</file>

<file path=ppt/ink/ink2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10-21T13:55:49.958"/>
    </inkml:context>
    <inkml:brush xml:id="br0">
      <inkml:brushProperty name="width" value="0.5" units="cm"/>
      <inkml:brushProperty name="height" value="1" units="cm"/>
      <inkml:brushProperty name="color" value="#E6E6E6"/>
      <inkml:brushProperty name="tip" value="rectangle"/>
      <inkml:brushProperty name="rasterOp" value="maskPen"/>
      <inkml:brushProperty name="ignorePressure" value="1"/>
    </inkml:brush>
  </inkml:definitions>
  <inkml:trace contextRef="#ctx0" brushRef="#br0">0 35,'1457'0,"-1253"-14,-71 2,605 3,-459 11,44 7,-298-7,46 4,70 15,-27 3,-101-22</inkml:trace>
</inkml:ink>
</file>

<file path=ppt/ink/ink2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10-21T13:55:50.677"/>
    </inkml:context>
    <inkml:brush xml:id="br0">
      <inkml:brushProperty name="width" value="0.5" units="cm"/>
      <inkml:brushProperty name="height" value="1" units="cm"/>
      <inkml:brushProperty name="color" value="#E6E6E6"/>
      <inkml:brushProperty name="tip" value="rectangle"/>
      <inkml:brushProperty name="rasterOp" value="maskPen"/>
      <inkml:brushProperty name="ignorePressure" value="1"/>
    </inkml:brush>
  </inkml:definitions>
  <inkml:trace contextRef="#ctx0" brushRef="#br0">1 0,'66'0,"399"9,352 46,-297-1,-426-40,502 60,-502-65,599 34,-433-32,-236-9</inkml:trace>
</inkml:ink>
</file>

<file path=ppt/ink/ink2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10-21T13:55:53.498"/>
    </inkml:context>
    <inkml:brush xml:id="br0">
      <inkml:brushProperty name="width" value="0.5" units="cm"/>
      <inkml:brushProperty name="height" value="1" units="cm"/>
      <inkml:brushProperty name="color" value="#E6E6E6"/>
      <inkml:brushProperty name="tip" value="rectangle"/>
      <inkml:brushProperty name="rasterOp" value="maskPen"/>
      <inkml:brushProperty name="ignorePressure" value="1"/>
    </inkml:brush>
  </inkml:definitions>
  <inkml:trace contextRef="#ctx0" brushRef="#br0">0 0,'1'0,"0"1,0-1,0 1,0-1,0 0,0 1,0 0,0-1,0 1,-1 0,1-1,0 1,0 0,0 1,5 4,13 6,0 0,0-1,1 0,41 13,91 20,-44-15,-8 7,186 94,-244-108</inkml:trace>
</inkml:ink>
</file>

<file path=ppt/ink/ink2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10-21T13:56:08.522"/>
    </inkml:context>
    <inkml:brush xml:id="br0">
      <inkml:brushProperty name="width" value="0.5" units="cm"/>
      <inkml:brushProperty name="height" value="1" units="cm"/>
      <inkml:brushProperty name="color" value="#E6E6E6"/>
      <inkml:brushProperty name="tip" value="rectangle"/>
      <inkml:brushProperty name="rasterOp" value="maskPen"/>
      <inkml:brushProperty name="ignorePressure" value="1"/>
    </inkml:brush>
  </inkml:definitions>
  <inkml:trace contextRef="#ctx0" brushRef="#br0">0 1,'1'1,"0"0,0-1,-1 1,1 0,0-1,0 1,0 0,0-1,0 1,0-1,1 0,1 1,5 2,45 14,60 10,61 4,-103-19,687 99,-313-50,-403-54,457 75,-257-40,-1-24,122-20,-96 0,-225 2</inkml:trace>
</inkml:ink>
</file>

<file path=ppt/ink/ink3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10-21T13:56:09.163"/>
    </inkml:context>
    <inkml:brush xml:id="br0">
      <inkml:brushProperty name="width" value="0.5" units="cm"/>
      <inkml:brushProperty name="height" value="1" units="cm"/>
      <inkml:brushProperty name="color" value="#E6E6E6"/>
      <inkml:brushProperty name="tip" value="rectangle"/>
      <inkml:brushProperty name="rasterOp" value="maskPen"/>
      <inkml:brushProperty name="ignorePressure" value="1"/>
    </inkml:brush>
  </inkml:definitions>
  <inkml:trace contextRef="#ctx0" brushRef="#br0">0 1,'0'0</inkml:trace>
</inkml:ink>
</file>

<file path=ppt/ink/ink3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10-21T13:56:57.790"/>
    </inkml:context>
    <inkml:brush xml:id="br0">
      <inkml:brushProperty name="width" value="0.35" units="cm"/>
      <inkml:brushProperty name="height" value="0.35" units="cm"/>
      <inkml:brushProperty name="color" value="#FFC114"/>
    </inkml:brush>
  </inkml:definitions>
  <inkml:trace contextRef="#ctx0" brushRef="#br0">1 2 24575,'93'0'0,"19"-1"0,128 15 0,21-2 0,-86-6 0,362 4 0,-191-7 0,-11 16 0,51-16 0,130 4 0,945 6-923,-1021-15 183,13-19 740,-53 2 0,792 16-6183,-592 6 2614,-567-3 3555,1610 11 3496,-572-1-5271,124 1-884,-477 0 3510,-419 5-172,-27-1 888,185 0-77,224 1-4018,-316-7 1498,291 3 1970,1652-14 5472,1150 2-6135,-1027 0 3614,-2107 11-3877,-35-1 0,-239-7 0,78 15 0,6-1 0,322-10 0,-263-10 0,1449 3 0,-1626 0 0,0-1 0,28-8 0,-25 5 0,30-3 0,16 6 0,65-7 0,207-5-1365</inkml:trace>
</inkml:ink>
</file>

<file path=ppt/ink/ink3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10-21T14:20:14.876"/>
    </inkml:context>
    <inkml:brush xml:id="br0">
      <inkml:brushProperty name="width" value="0.5" units="cm"/>
      <inkml:brushProperty name="height" value="1" units="cm"/>
      <inkml:brushProperty name="color" value="#E6E6E6"/>
      <inkml:brushProperty name="tip" value="rectangle"/>
      <inkml:brushProperty name="rasterOp" value="maskPen"/>
      <inkml:brushProperty name="ignorePressure" value="1"/>
    </inkml:brush>
  </inkml:definitions>
  <inkml:trace contextRef="#ctx0" brushRef="#br0">55 0,'2'3,"2"4,-1 2,0 4,-1 2,-1 0,0 5,-6 0,-8-3,-7-1,1-1,8-6,9-7,7-4,3-4,-5 1,-3 2</inkml:trace>
</inkml:ink>
</file>

<file path=ppt/ink/ink3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10-21T14:21:09.453"/>
    </inkml:context>
    <inkml:brush xml:id="br0">
      <inkml:brushProperty name="width" value="0.35" units="cm"/>
      <inkml:brushProperty name="height" value="0.35" units="cm"/>
      <inkml:brushProperty name="color" value="#FFC114"/>
    </inkml:brush>
  </inkml:definitions>
  <inkml:trace contextRef="#ctx0" brushRef="#br0">0 1 24575,'13'0'0,"18"0"0,24 0 0,13 0 0</inkml:trace>
</inkml:ink>
</file>

<file path=ppt/ink/ink3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10-21T14:21:11.452"/>
    </inkml:context>
    <inkml:brush xml:id="br0">
      <inkml:brushProperty name="width" value="0.35" units="cm"/>
      <inkml:brushProperty name="height" value="0.35" units="cm"/>
      <inkml:brushProperty name="color" value="#FFC114"/>
    </inkml:brush>
  </inkml:definitions>
  <inkml:trace contextRef="#ctx0" brushRef="#br0">0 0 24575,'0'0'-8191</inkml:trace>
</inkml:ink>
</file>

<file path=ppt/ink/ink3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10-21T14:21:28.548"/>
    </inkml:context>
    <inkml:brush xml:id="br0">
      <inkml:brushProperty name="width" value="0.035" units="cm"/>
      <inkml:brushProperty name="height" value="0.035" units="cm"/>
      <inkml:brushProperty name="color" value="#FFC114"/>
    </inkml:brush>
  </inkml:definitions>
  <inkml:trace contextRef="#ctx0" brushRef="#br0">1 1 24575,'131'0'0,"456"19"0,-230-2 0,-78-7 0,-55 12 0,201 9 0,-345-29 0,476 17 0,274-2 0,-530-19 0,180 21 0,-299-4 0,233-13 0,-200-4 0,1163 0 0,-1364 2 0,2 0 0,0-2 0,-1 0 0,-1-3 0,2 3 0,-3-2 0,3 0 0,-2-2 0,0-1 0,-1 1 0,1 0 0,19-16 0,-20 16 13,1 0 0,-2 2 0,1-3 0,1 5-1,0-2 1,-1 0 0,3 1 0,-2 1 0,16 2 0,-14-2-200,0 2 0,0-2 1,-3-2-1,3 2 0,-2-2 0,2-1 1,16-7-1,-7-1-6639</inkml:trace>
</inkml:ink>
</file>

<file path=ppt/ink/ink3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10-25T11:01:13.96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 24575,'0'0'-8191</inkml:trace>
</inkml:ink>
</file>

<file path=ppt/ink/ink3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10-26T12:43:42.65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0 24575,'0'0'-8191</inkml:trace>
</inkml:ink>
</file>

<file path=ppt/ink/ink3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10-26T12:43:43.96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82 24575,'0'-3'0,"3"-1"0,1-2 0,2 0 0,0-3 0,3-1 0,-2-2 0,2 1 0,4 2 0,3 3 0,2 2 0,-3 2-8191</inkml:trace>
</inkml:ink>
</file>

<file path=ppt/ink/ink3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10-26T12:43:51.606"/>
    </inkml:context>
    <inkml:brush xml:id="br0">
      <inkml:brushProperty name="width" value="0.35" units="cm"/>
      <inkml:brushProperty name="height" value="0.35" units="cm"/>
      <inkml:brushProperty name="color" value="#E71224"/>
    </inkml:brush>
  </inkml:definitions>
  <inkml:trace contextRef="#ctx0" brushRef="#br0">1 1 24575,'0'2'0</inkml:trace>
</inkml:ink>
</file>

<file path=ppt/ink/ink4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10-26T12:43:52.950"/>
    </inkml:context>
    <inkml:brush xml:id="br0">
      <inkml:brushProperty name="width" value="0.35" units="cm"/>
      <inkml:brushProperty name="height" value="0.35" units="cm"/>
      <inkml:brushProperty name="color" value="#E71224"/>
    </inkml:brush>
  </inkml:definitions>
  <inkml:trace contextRef="#ctx0" brushRef="#br0">1 1 24575,'0'0'-8191</inkml:trace>
</inkml:ink>
</file>

<file path=ppt/ink/ink4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10-26T12:43:53.744"/>
    </inkml:context>
    <inkml:brush xml:id="br0">
      <inkml:brushProperty name="width" value="0.35" units="cm"/>
      <inkml:brushProperty name="height" value="0.35" units="cm"/>
      <inkml:brushProperty name="color" value="#E71224"/>
    </inkml:brush>
  </inkml:definitions>
  <inkml:trace contextRef="#ctx0" brushRef="#br0">0 0 24575,'0'3'-983,"0"13"-228,0-3 1211</inkml:trace>
</inkml:ink>
</file>

<file path=ppt/ink/ink4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10-26T12:43:54.666"/>
    </inkml:context>
    <inkml:brush xml:id="br0">
      <inkml:brushProperty name="width" value="0.35" units="cm"/>
      <inkml:brushProperty name="height" value="0.35" units="cm"/>
      <inkml:brushProperty name="color" value="#E71224"/>
    </inkml:brush>
  </inkml:definitions>
  <inkml:trace contextRef="#ctx0" brushRef="#br0">71 0 24575,'0'3'0,"-5"3"0,-5 2 0,-6-2 0,-3-1 0,-1-2 0</inkml:trace>
</inkml:ink>
</file>

<file path=ppt/ink/ink4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10-26T12:43:55.482"/>
    </inkml:context>
    <inkml:brush xml:id="br0">
      <inkml:brushProperty name="width" value="0.35" units="cm"/>
      <inkml:brushProperty name="height" value="0.35" units="cm"/>
      <inkml:brushProperty name="color" value="#E71224"/>
    </inkml:brush>
  </inkml:definitions>
  <inkml:trace contextRef="#ctx0" brushRef="#br0">1 0 24575,'0'0'-8191</inkml:trace>
</inkml:ink>
</file>

<file path=ppt/ink/ink4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10-26T12:43:56.250"/>
    </inkml:context>
    <inkml:brush xml:id="br0">
      <inkml:brushProperty name="width" value="0.35" units="cm"/>
      <inkml:brushProperty name="height" value="0.35" units="cm"/>
      <inkml:brushProperty name="color" value="#E71224"/>
    </inkml:brush>
  </inkml:definitions>
  <inkml:trace contextRef="#ctx0" brushRef="#br0">0 0 24575,'0'0'-8191</inkml:trace>
</inkml:ink>
</file>

<file path=ppt/ink/ink4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10-26T12:43:56.913"/>
    </inkml:context>
    <inkml:brush xml:id="br0">
      <inkml:brushProperty name="width" value="0.35" units="cm"/>
      <inkml:brushProperty name="height" value="0.35" units="cm"/>
      <inkml:brushProperty name="color" value="#E71224"/>
    </inkml:brush>
  </inkml:definitions>
  <inkml:trace contextRef="#ctx0" brushRef="#br0">0 0 24575,'0'0'-8191</inkml:trace>
</inkml:ink>
</file>

<file path=ppt/ink/ink4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10-26T12:43:57.452"/>
    </inkml:context>
    <inkml:brush xml:id="br0">
      <inkml:brushProperty name="width" value="0.35" units="cm"/>
      <inkml:brushProperty name="height" value="0.35" units="cm"/>
      <inkml:brushProperty name="color" value="#E71224"/>
    </inkml:brush>
  </inkml:definitions>
  <inkml:trace contextRef="#ctx0" brushRef="#br0">1 0 24575,'0'0'-8191</inkml:trace>
</inkml:ink>
</file>

<file path=ppt/ink/ink4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10-26T12:44:03.461"/>
    </inkml:context>
    <inkml:brush xml:id="br0">
      <inkml:brushProperty name="width" value="0.35" units="cm"/>
      <inkml:brushProperty name="height" value="0.35" units="cm"/>
      <inkml:brushProperty name="color" value="#E71224"/>
    </inkml:brush>
  </inkml:definitions>
  <inkml:trace contextRef="#ctx0" brushRef="#br0">515 66 24575,'0'-1'0,"0"-1"0,-1 1 0,1 0 0,-1 0 0,1 0 0,-1-1 0,1 1 0,-1 0 0,1 0 0,-1 0 0,0 0 0,0 0 0,0 0 0,1 0 0,-1 0 0,0 0 0,0 0 0,0 1 0,-1-1 0,1 0 0,0 1 0,0-1 0,0 0 0,0 1 0,-1 0 0,-1-1 0,-4-1 0,1 0 0,-1 1 0,-11-2 0,-8 0 0,-33-9 0,39 7 0,-1 1 0,0 0 0,-26 0 0,38 4 0,-6 0 0,1 0 0,-1 1 0,-24 5 0,35-5 0,0 0 0,0 0 0,1 0 0,-1 1 0,0 0 0,1-1 0,-1 1 0,1 1 0,-1-1 0,1 0 0,0 1 0,0 0 0,0 0 0,0 0 0,1 0 0,-1 0 0,1 0 0,-3 6 0,-3 7 0,-2 1 0,0-1 0,-1 0 0,-24 26 0,32-39 0,0 1 0,1-1 0,-1 1 0,1 0 0,-1 0 0,1 0 0,0 1 0,1-1 0,-1 0 0,1 1 0,0-1 0,0 1 0,0 6 0,0 7 0,0 1 0,3 20 0,0-6 0,-3 15 0,3 34 0,-2-79 0,1 0 0,0 0 0,-1 0 0,2 0 0,-1 1 0,0-1 0,0-1 0,1 1 0,0 0 0,0 0 0,0-1 0,0 1 0,0-1 0,0 1 0,0-1 0,1 0 0,3 3 0,0-1 0,-1-1 0,0 0 0,1 0 0,0 0 0,0-1 0,0 0 0,0 0 0,7 1 0,9 0 0,1-1 0,39-2 0,-36-1 0,48 6 0,-37 0 0,46 2 0,-72-7 0,1 0 0,-1-1 0,0 0 0,1-1 0,-1 0 0,0-1 0,0 0 0,15-7 0,-23 8 0,0 1 0,0-1 0,-1 0 0,1 0 0,0 0 0,-1 0 0,0-1 0,1 1 0,-1-1 0,0 1 0,0-1 0,-1 0 0,1 0 0,0 0 0,-1 0 0,0 0 0,0 0 0,0 0 0,0 0 0,1-6 0,-1-5 0,0 0 0,0 0 0,-4-24 0,1 3 0,1 15 0,-6-30 0,4 35 0,1 0 0,0-1 0,1-27 0,1 42 0,0 0 0,0 0 0,0 0 0,0 1 0,0-1 0,0 0 0,1 0 0,-1 0 0,0 0 0,0 0 0,1 0 0,-1 1 0,0-1 0,1 0 0,-1 0 0,1 1 0,-1-1 0,2-1 0,1 6 0,0 8 0,0 9 0,-2 1 0,0-1 0,-2 1 0,0 0 0,-8 39 0,5-46 0,0 0 0,0-1 0,-2 1 0,0-1 0,0-1 0,-1 1 0,-1-1 0,0 0 0,-12 14 0,11-17 0,0 0 0,-1-1 0,0 0 0,0 0 0,-21 12 0,1 0 0,25-16 0,-1-1 0,1 1 0,-1-2 0,0 1 0,0-1 0,-13 5 0,11-5-136,-1-1-1,0-1 1,0 0-1,0 0 1,0 0-1,0-1 1,0-1-1,0 0 0,-15-3 1</inkml:trace>
</inkml:ink>
</file>

<file path=ppt/ink/ink4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10-26T12:44:46.830"/>
    </inkml:context>
    <inkml:brush xml:id="br0">
      <inkml:brushProperty name="width" value="0.1" units="cm"/>
      <inkml:brushProperty name="height" value="0.1" units="cm"/>
      <inkml:brushProperty name="color" value="#CC912C"/>
      <inkml:brushProperty name="inkEffects" value="gold"/>
      <inkml:brushProperty name="anchorX" value="4478.41846"/>
      <inkml:brushProperty name="anchorY" value="-7249.79932"/>
      <inkml:brushProperty name="scaleFactor" value="0.5"/>
    </inkml:brush>
  </inkml:definitions>
  <inkml:trace contextRef="#ctx0" brushRef="#br0">3731 4 24575,'0'0'0,"0"-2"0,0 1 0,0 4 0,0 4 0,-3 0 0,-1 3 0,-2 5 0,0 8 0,-3-2 0,2 1 0,1-2 0,2 2 0,-2-1 0,1-1 0,1-2 0,2 0 0,-3 2 0,-2 0 0,-3 3 0,0-2 0,2 0 0,-1-4 0,2 1 0,-1 0 0,-2-1 0,-2 3 0,2 0 0,-2-1 0,3 0 0,2 2 0,0 0 0,-2-2 0,-2-3 0,2 5 0,-2 3 0,-8 6 0,3 2 0,-2-1 0,-2 1 0,3-4 0,0-7 0,5-3 0,3-2 0,4-1 0,5-4 0,0-10 0,1-1 0,-1 1 0,1-1 0,-1 1 0,0 0 0,1-1 0,-1 1 0,1-1 0,-1 1 0,1-1 0,-1 0 0,1 1 0,0-1 0,0 1 0,18 4 0,14-6 0,14-1 0,9-4 0,9-1 0,-1 2 0,0-3 0,3-5 0,3 1 0,-7-1 0,-3 2 0,-2-1 0,-3 0 0,-5-1 0,-9 2 0,-12 6 0,-28 5 0,0 0 0,0 0 0,0 0 0,0 0 0,0 0 0,1 1 0,-1-1 0,0 0 0,0 0 0,0 1 0,0-1 0,0 0 0,0 1 0,1 0 0,-2-1 0,0 1 0,0-1 0,1 1 0,-1-1 0,0 0 0,0 1 0,1-1 0,-1 1 0,0-1 0,0 1 0,0-1 0,0 1 0,0-1 0,0 1 0,0-1 0,0 1 0,0-1 0,0 1 0,0-1 0,0 1 0,0-1 0,0 0 0,0 1 0,0-1 0,0 1 0,-1 0 0,-7 19 0,-16 10 0,-10 7 0,-28 14 0,-20 14 0,-33 16 0,2-1 0,1-7-3823,-14 6 1093,-4 7 3007,-9 0-3359,12-8 3790,20-5-1803,25-18 1301,33-16-309,47-37 103,0 0 0,-1 0 0,1 0 0,0 1 0,1-1 0,-1 0 0,0 1 0,-2 4 0,5-8 0,-1 1 0,-1 0 0,1 0 0,0 0 0,0 1 0,0-1 0,0 0 0,0 0 0,0 0 0,0 0 0,0 0 0,0 1 0,0-1 0,0 0 0,0 0 0,0 0 0,1 0 0,-1 0 0,0 1 0,0-1 0,0 0 0,0 0 0,0 0 0,0 0 0,0 0 0,0 0 0,0 0 0,0 1 0,0-1 0,1 0 0,-1 0 0,0 0 0,0 0 0,0 0 0,0 0 0,0 0 0,0 0 0,1 0 0,9 0 0,42-12 3823,58-7-2475,67-1-1499,63-4 500,51 1-349,38 4-3204,-9 5 4119,-47-1-1372,-71 6 457,-71 4-3823,-115 5 3927,-2 0 0,21 3 0,-19 0-511,-16-3 408,0 0 1,0 0-1,1 0 1,-1 0-1,0 0 0,0 0 1,0 0-1,0 0 0,0 0 1,0 0-1,0 0 0,0 0 1,0 0-1,0 0 0,0 0 1,0 0-1,1 0 0,-1 0 1,0 0-1,0 0 0,0 0 1,0 1-1,0-1 0,0 0 1,0 0-1,0 0 1,0 0-1,0 0 0,0 0 1,0 0-1,0 0 0,0 0 1,0 0-1,0 0 0,0 1 1,0-1-1,0 0 0,0 0 1,0 0-1,0 0 0,0 0 1,0 0-1,0 0 0,0 0 1,0 0-1,0 0 1,0 1-1,0-1 0,0 0 1,0 0-1,-1 0 0,1 0 1,0 0-1,0 0 0,0 0 1,0 0-1,0 0 0,0 0 1,0 0-1,0 0 0,0 0 1,3 2-9,-4-1 0,1 1 0,-1-1 0,1 0 0,-1 0 0,0 0 0,0 0 0,1 0 0,-1 0 0,0-1 0,0 1 0,0 0 0,0 0 0,0-1 0,-1 2 0,-30 20 7,-13-1 0,1 0 3823,-1 2-3860,-6 2 282,-13 5 3728,-36 9-1242,-33 20-3008,-61 31 746,-87 36-431,-138 73-3861,-81 36 1093,-94 38 3007,10-3-3802,24-20 4359,78-30-1270,97-44 436,114-44 0,94-45 0,79-34 0,85-47 0,5 0 0,-14 9 0,12-9 0,12-5 0,9-12 0,7-8 0,-14 10 0,1 0 0,5-12 0,-5 5 0,6-24 0,1-13 0</inkml:trace>
</inkml:ink>
</file>

<file path=ppt/ink/ink4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10-26T12:44:55.758"/>
    </inkml:context>
    <inkml:brush xml:id="br0">
      <inkml:brushProperty name="width" value="0.1" units="cm"/>
      <inkml:brushProperty name="height" value="0.1" units="cm"/>
      <inkml:brushProperty name="color" value="#CC912C"/>
      <inkml:brushProperty name="inkEffects" value="gold"/>
      <inkml:brushProperty name="anchorX" value="7950.1875"/>
      <inkml:brushProperty name="anchorY" value="-10757.09277"/>
      <inkml:brushProperty name="scaleFactor" value="0.5"/>
    </inkml:brush>
  </inkml:definitions>
  <inkml:trace contextRef="#ctx0" brushRef="#br0">1 1 24575,'0'0'0,"5"8"0,3 6 0,-1 12 0,-2 2 0,-1 0 0,-1-2 0,-2-2 0,0-6 0</inkml:trace>
</inkml:ink>
</file>

<file path=ppt/ink/ink5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10-26T12:44:56.482"/>
    </inkml:context>
    <inkml:brush xml:id="br0">
      <inkml:brushProperty name="width" value="0.1" units="cm"/>
      <inkml:brushProperty name="height" value="0.1" units="cm"/>
      <inkml:brushProperty name="color" value="#CC912C"/>
      <inkml:brushProperty name="inkEffects" value="gold"/>
      <inkml:brushProperty name="anchorX" value="7281.31689"/>
      <inkml:brushProperty name="anchorY" value="-11564.16309"/>
      <inkml:brushProperty name="scaleFactor" value="0.5"/>
    </inkml:brush>
  </inkml:definitions>
  <inkml:trace contextRef="#ctx0" brushRef="#br0">193 0 24575,'0'0'0,"0"5"0,0 12 0,0 3 0,4 17 0,-1 18 0,-10 20 0,-6 14 0,-8 8 0,1-13 0,0-8-3823,3-10 1093,6-8 3007,-3-13-746,12-42 462,1 1 1,-1 0-1,0 0 1,0-1 0,-3 5-1,5-7 7,-1-1 0,1 1 0,-1-1 0,1 1 0,-1-1 0,1 1 0,-1-1 0,0 1 0,1-1 0,-1 1 0,1-1 0,-1 0 0,0 0 0,1 1 0,-1-1 0,0 0 0,1 0 0,-1 1 0,0-1 0,0 0 0,1 0 0,-2 0 0,-2-4 0,2 2 0,-1 0 0,1 0 0,0 0 0,0-1 0,0 1 0,0 0 0,0-1 0,-2-3 0,-18-27 0</inkml:trace>
</inkml:ink>
</file>

<file path=ppt/ink/ink5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10-26T12:44:57.377"/>
    </inkml:context>
    <inkml:brush xml:id="br0">
      <inkml:brushProperty name="width" value="0.1" units="cm"/>
      <inkml:brushProperty name="height" value="0.1" units="cm"/>
      <inkml:brushProperty name="color" value="#CC912C"/>
      <inkml:brushProperty name="inkEffects" value="gold"/>
      <inkml:brushProperty name="anchorX" value="8109.07959"/>
      <inkml:brushProperty name="anchorY" value="-11625.74902"/>
      <inkml:brushProperty name="scaleFactor" value="0.5"/>
    </inkml:brush>
  </inkml:definitions>
  <inkml:trace contextRef="#ctx0" brushRef="#br0">653 0 24575,'0'0'0,"-3"9"0,-1 5 0,-5 2 0,-20 12 0,-8 0 0,-9 0 0,-20 4 0,-2 1 0,-13 4 0,6-4 0,2 1 0,12-5 0,13-7 0,15-3 0,13-7 0</inkml:trace>
</inkml:ink>
</file>

<file path=ppt/ink/ink5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10-26T12:45:05.033"/>
    </inkml:context>
    <inkml:brush xml:id="br0">
      <inkml:brushProperty name="width" value="0.1" units="cm"/>
      <inkml:brushProperty name="height" value="0.1" units="cm"/>
      <inkml:brushProperty name="color" value="#CC912C"/>
      <inkml:brushProperty name="inkEffects" value="gold"/>
      <inkml:brushProperty name="anchorX" value="9397.28125"/>
      <inkml:brushProperty name="anchorY" value="-11364.82031"/>
      <inkml:brushProperty name="scaleFactor" value="0.5"/>
    </inkml:brush>
  </inkml:definitions>
  <inkml:trace contextRef="#ctx0" brushRef="#br0">55 145 24575,'0'0'0,"0"2"0,0 8 0,-4 3 0,-2 3 0,-1 1 0,-2-3 0,1-6 0,1-6 0,3-8 0,1-4 0,1-7 0,2-2 0,0-2 0,0 2 0,3 2 0,4 6 0,0 0 0,3 3 0,-2 6 0,-2 9 0,-1 5 0,-2 3 0,-1 2 0,-2 1 0,0 0 0,0 0 0,-4-4 0,-2-4 0,-1-6 0,0-7 0,2-8 0,2-5 0,1-2 0,1-7 0,7 2 0,1 2 0,6-2 0,6 1 0,1 5 0,-2 1 0,3 5 0,-2 3 0,0 4 0,-4 5 0,-1 4 0,-4 5 0,-2 3 0,-4 2 0,-2 5 0,-1 0 0,-1 3 0,-1 0 0,1-1 0,-4 1 0,-3-4 0,-6-1 0,-3-2 0,-8-1 0,-1-3 0,0-3 0,5-7 0,5-5 0,6-6 0,4-3 0,2-6 0,3-1 0,0-1 0,1 0 0,0 1 0,-3 4 0,-4 7 0,0 8 0,-3 3 0,-2 1 0,1 4 0,2-1 0</inkml:trace>
</inkml:ink>
</file>

<file path=ppt/ink/ink5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10-26T12:45:10.180"/>
    </inkml:context>
    <inkml:brush xml:id="br0">
      <inkml:brushProperty name="width" value="0.1" units="cm"/>
      <inkml:brushProperty name="height" value="0.1" units="cm"/>
      <inkml:brushProperty name="color" value="#CC912C"/>
      <inkml:brushProperty name="inkEffects" value="gold"/>
      <inkml:brushProperty name="anchorX" value="10086.46973"/>
      <inkml:brushProperty name="anchorY" value="-10731.04785"/>
      <inkml:brushProperty name="scaleFactor" value="0.5"/>
    </inkml:brush>
  </inkml:definitions>
  <inkml:trace contextRef="#ctx0" brushRef="#br0">1 228 24575,'0'0'0,"2"-3"0,2-4 0,2 1 0,1-3 0,1 1 0,3-2 0,1 2 0,2 2 0,1 2 0,1 1 0,3 2 0,1 0 0,-1 1 0,0 0 0,0 1 0,-2-1 0,0 0 0,-1 1 0,-3 2 0,-4 4 0,0 3 0,-2 2 0,-2 3 0,-2 3 0,-2 5 0,0 0 0,-1 0 0,-1-2 0,1 2 0,0-2 0,-1 3 0,-2-5 0,0-1 0,-4-2 0,-2 0 0,-3-4 0,-4-3 0,-6-1 0,-4-1 0,4-6 0,21-2 0,-1 0 0,1 1 0,-1-1 0,1 1 0,-1-1 0,1 1 0,0-1 0,-1 0 0,1 0 0,0 0 0,-2-1 0,1-1 0,1 1 0,-1 0 0,1 0 0,0-1 0,-1 1 0,1 0 0,0-1 0,-1-2 0,-5-33 0,3-5 0,2-1 0,2 4 0,1 7 0,0 5 0,0 5 0,0 1 0,-1-2 0,1 2 0,-1-2 0,0 2 0,0 0 0,0 2 0,0 2 0,3 4 0,3 4 0,4 4 0,5 2 0,3 3 0,1 1 0,0 4 0,0 3 0,-5 4 0,0 2 0,-4 1 0,-3 2 0,-2 1 0,-3 0 0,-1-1 0,-1 1 0,-1-1 0,0 0 0,1 3 0,-1 1 0,1 2 0,0 3 0,-3 0 0,-1-2 0,-2-2 0,-3-1 0,-3-6 0,-1 0 0,-5-1 0,-2-3 0,1-3 0,-1-2 0,2-3 0,1-1 0,0 0 0,0-5 0,1-3 0,3-3 0,1-10 0,-1-1 0,3-5 0,3 1 0,2 1 0,2 3 0,1 1 0,2 2 0,4 1 0,3 4 0,0 0 0,2 4 0,0-1 0,-3 0 0,2 1 0,5 3 0,2 1 0,1 0 0,1 0 0,0 1 0,0 2 0,3 0 0,0 1 0,0 1 0,-1 0 0,2 0 0,0 0 0,-1 1 0,-1 2 0,-2 0 0,-3 7 0,-4 2 0,0 0 0,-4 1 0,2-3 0,-1 2 0,-3-1 0,3 2 0,-2 1 0,-1 1 0,2-3 0,2 1 0,0 0 0,-1 0 0,-3 1 0,-1 4 0,2-2 0,-1-1 0,3 4 0,-2 0 0,0 3 0,-1-1 0,-2 0 0,-4-4 0,1-16 0,1 0 0,-1 0 0,1 0 0,-1 0 0,1 0 0,-1 0 0,0 0 0,1 0 0,-1-1 0,0 1 0,-1 1 0,-11 6 0,-3-4 0,2-6 0,3-4 0,3-4 0,3-3 0,2-3 0,2 0 0,1-1 0,4 0 0,0 0 0,0 1 0,2 3 0,3 0 0,-1 0 0,2-1 0,1 0 0,2 3 0,1 2 0,-2 0 0,1 3 0,-7 1 0,-5 2 0,-3 1 0</inkml:trace>
</inkml:ink>
</file>

<file path=ppt/ink/ink5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10-26T12:45:18.281"/>
    </inkml:context>
    <inkml:brush xml:id="br0">
      <inkml:brushProperty name="width" value="0.1" units="cm"/>
      <inkml:brushProperty name="height" value="0.1" units="cm"/>
      <inkml:brushProperty name="color" value="#CC912C"/>
      <inkml:brushProperty name="inkEffects" value="gold"/>
      <inkml:brushProperty name="anchorX" value="8942.20996"/>
      <inkml:brushProperty name="anchorY" value="-11382.1543"/>
      <inkml:brushProperty name="scaleFactor" value="0.5"/>
    </inkml:brush>
  </inkml:definitions>
  <inkml:trace contextRef="#ctx0" brushRef="#br0">959 0 24575,'0'0'0,"0"3"0,0 7 0,0 6 0,-9 25 0,-7 6 0,-7 6 0,-24 20-1641,-26 24 2110,-30 24-704,-9-1 235,5-9 0,16-16 0,19-25 400,23-20-514,16-20 171,11-7-57,0 2 0,-6 14 0,0 7 0,-2 0 0,0 0 1242,4-7-1597,4-9 532,6-10-177</inkml:trace>
</inkml:ink>
</file>

<file path=ppt/ink/ink5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10-26T12:44:51.279"/>
    </inkml:context>
    <inkml:brush xml:id="br0">
      <inkml:brushProperty name="width" value="0.1" units="cm"/>
      <inkml:brushProperty name="height" value="0.1" units="cm"/>
      <inkml:brushProperty name="color" value="#CC912C"/>
      <inkml:brushProperty name="inkEffects" value="gold"/>
      <inkml:brushProperty name="anchorX" value="8766.22754"/>
      <inkml:brushProperty name="anchorY" value="-10380.5791"/>
      <inkml:brushProperty name="scaleFactor" value="0.5"/>
    </inkml:brush>
  </inkml:definitions>
  <inkml:trace contextRef="#ctx0" brushRef="#br0">1 127 24575,'0'0'0,"3"0"0,7-3 0,3-3 0,2-1 0,-1-2 0,4-2 0,-1-2 0,1 2 0,-3-1 0,-1 2 0,0 3 0,-1 3 0,2 1 0,-1-1 0,2 0 0,-1-2 0,1-3 0,-3 1 0</inkml:trace>
</inkml:ink>
</file>

<file path=ppt/ink/ink5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10-26T12:44:52.025"/>
    </inkml:context>
    <inkml:brush xml:id="br0">
      <inkml:brushProperty name="width" value="0.1" units="cm"/>
      <inkml:brushProperty name="height" value="0.1" units="cm"/>
      <inkml:brushProperty name="color" value="#CC912C"/>
      <inkml:brushProperty name="inkEffects" value="gold"/>
      <inkml:brushProperty name="anchorX" value="7878.06006"/>
      <inkml:brushProperty name="anchorY" value="-10888.5791"/>
      <inkml:brushProperty name="scaleFactor" value="0.5"/>
    </inkml:brush>
  </inkml:definitions>
  <inkml:trace contextRef="#ctx0" brushRef="#br0">1 0 24575,'0'0'0,"3"0"0,13 0 0,7 0 0,6 0 0,6 0 0,2 0 0,-2 0 0,-4 0 0,-12 0 0,-6 0 0</inkml:trace>
</inkml:ink>
</file>

<file path=ppt/ink/ink5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10-26T12:44:54.503"/>
    </inkml:context>
    <inkml:brush xml:id="br0">
      <inkml:brushProperty name="width" value="0.1" units="cm"/>
      <inkml:brushProperty name="height" value="0.1" units="cm"/>
      <inkml:brushProperty name="color" value="#CC912C"/>
      <inkml:brushProperty name="inkEffects" value="gold"/>
      <inkml:brushProperty name="anchorX" value="7002.34473"/>
      <inkml:brushProperty name="anchorY" value="-11523.5791"/>
      <inkml:brushProperty name="scaleFactor" value="0.5"/>
    </inkml:brush>
  </inkml:definitions>
  <inkml:trace contextRef="#ctx0" brushRef="#br0">313 133 24575,'0'0'0,"-2"-3"0,-8-7 0,-10-3 0,-12-9 0,-4-2 0,0 3 0,3 5 0,5 4 0,0 5 0,5 4 0,-2 2 0,3 1 0,5 1 0</inkml:trace>
</inkml:ink>
</file>

<file path=ppt/ink/ink5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10-26T12:45:23.481"/>
    </inkml:context>
    <inkml:brush xml:id="br0">
      <inkml:brushProperty name="width" value="0.1" units="cm"/>
      <inkml:brushProperty name="height" value="0.1" units="cm"/>
      <inkml:brushProperty name="color" value="#CC912C"/>
      <inkml:brushProperty name="inkEffects" value="gold"/>
      <inkml:brushProperty name="anchorX" value="10536.28516"/>
      <inkml:brushProperty name="anchorY" value="-11997.64941"/>
      <inkml:brushProperty name="scaleFactor" value="0.5"/>
    </inkml:brush>
  </inkml:definitions>
  <inkml:trace contextRef="#ctx0" brushRef="#br0">0 193 24575,'0'0'0,"3"0"0,1-3 0,3-4 0,5-3 0,3 1 0,2 1 0,-2-1 0,-1 2 0,1 1 0,-1-4 0,1-2 0,3 1 0,1-1 0,0 2 0,-1 3 0,4 2 0,-5-1 0,0 1 0,-1 2 0,-1-3 0,0 2 0,0 0 0,4 1 0,3-2 0,3 0 0,1 2 0,-3 0 0,-1 1 0,8-2 0,11 0 0,2 0 0,-3 2 0,-4 0 0,-6 1 0,-8 0 0</inkml:trace>
</inkml:ink>
</file>

<file path=ppt/ink/ink5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10-26T12:45:24.724"/>
    </inkml:context>
    <inkml:brush xml:id="br0">
      <inkml:brushProperty name="width" value="0.1" units="cm"/>
      <inkml:brushProperty name="height" value="0.1" units="cm"/>
      <inkml:brushProperty name="color" value="#CC912C"/>
      <inkml:brushProperty name="inkEffects" value="gold"/>
      <inkml:brushProperty name="anchorX" value="9200.98242"/>
      <inkml:brushProperty name="anchorY" value="-12440.05859"/>
      <inkml:brushProperty name="scaleFactor" value="0.5"/>
    </inkml:brush>
  </inkml:definitions>
  <inkml:trace contextRef="#ctx0" brushRef="#br0">1 1 24575,'0'0'0,"5"2"0,6 2 0,8 3 0,3-1 0,7 2 0,6 0 0,-4 1 0,-3-2 0,-4-1 0,-3 1 0,-3 2 0,-2 2 0,-3 2 0,-1-2 0,-3 1 0,0-2 0,-2-3 0</inkml:trace>
</inkml:ink>
</file>

<file path=ppt/ink/ink6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10-26T12:45:25.873"/>
    </inkml:context>
    <inkml:brush xml:id="br0">
      <inkml:brushProperty name="width" value="0.1" units="cm"/>
      <inkml:brushProperty name="height" value="0.1" units="cm"/>
      <inkml:brushProperty name="color" value="#CC912C"/>
      <inkml:brushProperty name="inkEffects" value="gold"/>
      <inkml:brushProperty name="anchorX" value="8256.84473"/>
      <inkml:brushProperty name="anchorY" value="-13212.2627"/>
      <inkml:brushProperty name="scaleFactor" value="0.5"/>
    </inkml:brush>
  </inkml:definitions>
  <inkml:trace contextRef="#ctx0" brushRef="#br0">1 1033 24575,'0'0'0,"0"-3"0,0-4 0,0-3 0,0-2 0,0-2 0,3-5 0,0-1 0,0 0 0,3-2 0,-1 0 0,0-2 0,1-5 0,3-9 0,-2-2 0,3-10 0,5-8 0,4-9 0,8-18 0,4-9 0,-1 2 0,-2 9 0,-6 17-3823,-7 16 1093,-3 11 3007,-3 9-746,-4 8 430,-3 11 39,-1 6 0</inkml:trace>
</inkml:ink>
</file>

<file path=ppt/ink/ink6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10-26T12:45:42.587"/>
    </inkml:context>
    <inkml:brush xml:id="br0">
      <inkml:brushProperty name="width" value="0.1" units="cm"/>
      <inkml:brushProperty name="height" value="0.1" units="cm"/>
      <inkml:brushProperty name="color" value="#CC912C"/>
      <inkml:brushProperty name="inkEffects" value="gold"/>
      <inkml:brushProperty name="anchorX" value="12587.12793"/>
      <inkml:brushProperty name="anchorY" value="-12039.79785"/>
      <inkml:brushProperty name="scaleFactor" value="0.5"/>
    </inkml:brush>
  </inkml:definitions>
  <inkml:trace contextRef="#ctx0" brushRef="#br0">254 50 24575,'0'0'0,"-5"-3"0,-6 0 0,-2-4 0,-2-2 0,-1 1 0,-4 0 0,0 3 0,0 1 0,-3 2 0,1 1 0,1 1 0,2 0 0,1 1 0,0-1 0,5 0 0</inkml:trace>
</inkml:ink>
</file>

<file path=ppt/ink/ink6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10-26T12:46:15.863"/>
    </inkml:context>
    <inkml:brush xml:id="br0">
      <inkml:brushProperty name="width" value="0.1" units="cm"/>
      <inkml:brushProperty name="height" value="0.1" units="cm"/>
      <inkml:brushProperty name="color" value="#CC912C"/>
      <inkml:brushProperty name="inkEffects" value="gold"/>
      <inkml:brushProperty name="anchorX" value="12777.02344"/>
      <inkml:brushProperty name="anchorY" value="-12301.02148"/>
      <inkml:brushProperty name="scaleFactor" value="0.5"/>
    </inkml:brush>
  </inkml:definitions>
  <inkml:trace contextRef="#ctx0" brushRef="#br0">1 1 24575,'0'0'0,"0"3"0,0 4 0,0 2 0,0 4 0,0 1 0,0 2 0,0 0 0,0 1 0,0 0 0,0-1 0,0 1 0,0-1 0,0 0 0,0 0 0,0 0 0,0 0 0,0 3 0,0 0 0,0 1 0,0-2 0,0 0 0,0-1 0,0 0 0,0-1 0,0 0 0,0 0 0,0 0 0,0 0 0,0 0 0,0-1 0,0 1 0,0 0 0,0-3 0</inkml:trace>
</inkml:ink>
</file>

<file path=ppt/ink/ink6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10-21T13:37:06.523"/>
    </inkml:context>
    <inkml:brush xml:id="br0">
      <inkml:brushProperty name="width" value="0.5" units="cm"/>
      <inkml:brushProperty name="height" value="1" units="cm"/>
      <inkml:brushProperty name="color" value="#FDFECE"/>
      <inkml:brushProperty name="tip" value="rectangle"/>
      <inkml:brushProperty name="rasterOp" value="maskPen"/>
      <inkml:brushProperty name="ignorePressure" value="1"/>
    </inkml:brush>
  </inkml:definitions>
  <inkml:trace contextRef="#ctx0" brushRef="#br0">1 33,'129'1,"367"-15,-66-5,-345 18,79 2,-138 2,-7 0</inkml:trace>
</inkml:ink>
</file>

<file path=ppt/ink/ink6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10-21T13:55:23.026"/>
    </inkml:context>
    <inkml:brush xml:id="br0">
      <inkml:brushProperty name="width" value="0.5" units="cm"/>
      <inkml:brushProperty name="height" value="1" units="cm"/>
      <inkml:brushProperty name="color" value="#E6E6E6"/>
      <inkml:brushProperty name="tip" value="rectangle"/>
      <inkml:brushProperty name="rasterOp" value="maskPen"/>
      <inkml:brushProperty name="ignorePressure" value="1"/>
    </inkml:brush>
  </inkml:definitions>
  <inkml:trace contextRef="#ctx0" brushRef="#br0">0 1,'75'3,"138"26,-171-22,165 35,117 15,174-35,-312-14,-19-1,-9 1,18 0,-157-8</inkml:trace>
</inkml:ink>
</file>

<file path=ppt/ink/ink6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10-21T13:55:24.363"/>
    </inkml:context>
    <inkml:brush xml:id="br0">
      <inkml:brushProperty name="width" value="0.5" units="cm"/>
      <inkml:brushProperty name="height" value="1" units="cm"/>
      <inkml:brushProperty name="color" value="#E6E6E6"/>
      <inkml:brushProperty name="tip" value="rectangle"/>
      <inkml:brushProperty name="rasterOp" value="maskPen"/>
      <inkml:brushProperty name="ignorePressure" value="1"/>
    </inkml:brush>
  </inkml:definitions>
  <inkml:trace contextRef="#ctx0" brushRef="#br0">1 8,'4'-2,"0"1,0 0,0 1,0-1,0 1,6-1,6 1,503-1,4 41,-517-40,213 22,321 18,-234-36,181 6,573 55,-225-8,-807-55,1 1,-1 2,0 0,0 2,-1 1,46 20,-5 3,-12-3</inkml:trace>
</inkml:ink>
</file>

<file path=ppt/ink/ink6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10-21T13:55:26.621"/>
    </inkml:context>
    <inkml:brush xml:id="br0">
      <inkml:brushProperty name="width" value="0.5" units="cm"/>
      <inkml:brushProperty name="height" value="1" units="cm"/>
      <inkml:brushProperty name="color" value="#E6E6E6"/>
      <inkml:brushProperty name="tip" value="rectangle"/>
      <inkml:brushProperty name="rasterOp" value="maskPen"/>
      <inkml:brushProperty name="ignorePressure" value="1"/>
    </inkml:brush>
  </inkml:definitions>
  <inkml:trace contextRef="#ctx0" brushRef="#br0">4828 1,'0'2,"0"0,0 0,-1-1,1 1,-1 0,0 0,1 0,-1-1,0 1,0 0,0-1,0 1,-1-1,1 1,0-1,-1 1,0 0,-3 2,0 0,-1 0,1-1,-8 4,-10 3,0-1,-1-1,-30 6,-82 10,71-15,-256 45,202-21,56-14,-1-3,-66 8,-332 5,-1-26,344-4,-1195 0,426-30,591 16,128 13,148 2,-2 1</inkml:trace>
</inkml:ink>
</file>

<file path=ppt/ink/ink6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10-21T13:55:27.471"/>
    </inkml:context>
    <inkml:brush xml:id="br0">
      <inkml:brushProperty name="width" value="0.5" units="cm"/>
      <inkml:brushProperty name="height" value="1" units="cm"/>
      <inkml:brushProperty name="color" value="#E6E6E6"/>
      <inkml:brushProperty name="tip" value="rectangle"/>
      <inkml:brushProperty name="rasterOp" value="maskPen"/>
      <inkml:brushProperty name="ignorePressure" value="1"/>
    </inkml:brush>
  </inkml:definitions>
  <inkml:trace contextRef="#ctx0" brushRef="#br0">0 1,'143'0,"596"0,-418-1,399 3,-257 21,7 17,-189-15,26 4,291 20,-10-30,-515-17,410 29,-429-23,-21-1</inkml:trace>
</inkml:ink>
</file>

<file path=ppt/ink/ink6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10-21T13:55:49.958"/>
    </inkml:context>
    <inkml:brush xml:id="br0">
      <inkml:brushProperty name="width" value="0.5" units="cm"/>
      <inkml:brushProperty name="height" value="1" units="cm"/>
      <inkml:brushProperty name="color" value="#E6E6E6"/>
      <inkml:brushProperty name="tip" value="rectangle"/>
      <inkml:brushProperty name="rasterOp" value="maskPen"/>
      <inkml:brushProperty name="ignorePressure" value="1"/>
    </inkml:brush>
  </inkml:definitions>
  <inkml:trace contextRef="#ctx0" brushRef="#br0">0 35,'1457'0,"-1253"-14,-71 2,605 3,-459 11,44 7,-298-7,46 4,70 15,-27 3,-101-22</inkml:trace>
</inkml:ink>
</file>

<file path=ppt/ink/ink6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10-21T13:55:50.677"/>
    </inkml:context>
    <inkml:brush xml:id="br0">
      <inkml:brushProperty name="width" value="0.5" units="cm"/>
      <inkml:brushProperty name="height" value="1" units="cm"/>
      <inkml:brushProperty name="color" value="#E6E6E6"/>
      <inkml:brushProperty name="tip" value="rectangle"/>
      <inkml:brushProperty name="rasterOp" value="maskPen"/>
      <inkml:brushProperty name="ignorePressure" value="1"/>
    </inkml:brush>
  </inkml:definitions>
  <inkml:trace contextRef="#ctx0" brushRef="#br0">1 0,'66'0,"399"9,352 46,-297-1,-426-40,502 60,-502-65,599 34,-433-32,-236-9</inkml:trace>
</inkml:ink>
</file>

<file path=ppt/ink/ink7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10-21T13:55:53.498"/>
    </inkml:context>
    <inkml:brush xml:id="br0">
      <inkml:brushProperty name="width" value="0.5" units="cm"/>
      <inkml:brushProperty name="height" value="1" units="cm"/>
      <inkml:brushProperty name="color" value="#E6E6E6"/>
      <inkml:brushProperty name="tip" value="rectangle"/>
      <inkml:brushProperty name="rasterOp" value="maskPen"/>
      <inkml:brushProperty name="ignorePressure" value="1"/>
    </inkml:brush>
  </inkml:definitions>
  <inkml:trace contextRef="#ctx0" brushRef="#br0">0 0,'1'0,"0"1,0-1,0 1,0-1,0 0,0 1,0 0,0-1,0 1,-1 0,1-1,0 1,0 0,0 1,5 4,13 6,0 0,0-1,1 0,41 13,91 20,-44-15,-8 7,186 94,-244-108</inkml:trace>
</inkml:ink>
</file>

<file path=ppt/ink/ink7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10-21T13:56:08.522"/>
    </inkml:context>
    <inkml:brush xml:id="br0">
      <inkml:brushProperty name="width" value="0.5" units="cm"/>
      <inkml:brushProperty name="height" value="1" units="cm"/>
      <inkml:brushProperty name="color" value="#E6E6E6"/>
      <inkml:brushProperty name="tip" value="rectangle"/>
      <inkml:brushProperty name="rasterOp" value="maskPen"/>
      <inkml:brushProperty name="ignorePressure" value="1"/>
    </inkml:brush>
  </inkml:definitions>
  <inkml:trace contextRef="#ctx0" brushRef="#br0">0 1,'1'1,"0"0,0-1,-1 1,1 0,0-1,0 1,0 0,0-1,0 1,0-1,1 0,1 1,5 2,45 14,60 10,61 4,-103-19,687 99,-313-50,-403-54,457 75,-257-40,-1-24,122-20,-96 0,-225 2</inkml:trace>
</inkml:ink>
</file>

<file path=ppt/ink/ink7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10-21T13:56:09.163"/>
    </inkml:context>
    <inkml:brush xml:id="br0">
      <inkml:brushProperty name="width" value="0.5" units="cm"/>
      <inkml:brushProperty name="height" value="1" units="cm"/>
      <inkml:brushProperty name="color" value="#E6E6E6"/>
      <inkml:brushProperty name="tip" value="rectangle"/>
      <inkml:brushProperty name="rasterOp" value="maskPen"/>
      <inkml:brushProperty name="ignorePressure" value="1"/>
    </inkml:brush>
  </inkml:definitions>
  <inkml:trace contextRef="#ctx0" brushRef="#br0">0 1,'0'0</inkml:trace>
</inkml:ink>
</file>

<file path=ppt/ink/ink7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10-21T13:56:09.889"/>
    </inkml:context>
    <inkml:brush xml:id="br0">
      <inkml:brushProperty name="width" value="0.5" units="cm"/>
      <inkml:brushProperty name="height" value="1" units="cm"/>
      <inkml:brushProperty name="color" value="#E6E6E6"/>
      <inkml:brushProperty name="tip" value="rectangle"/>
      <inkml:brushProperty name="rasterOp" value="maskPen"/>
      <inkml:brushProperty name="ignorePressure" value="1"/>
    </inkml:brush>
  </inkml:definitions>
  <inkml:trace contextRef="#ctx0" brushRef="#br0">1 1,'376'20,"-184"-5,713 14,3-28,26 1,-398 19,-5 18,-450-32,572 19,-540-27,191-11,83-8,-348 20</inkml:trace>
</inkml:ink>
</file>

<file path=ppt/ink/ink7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10-21T13:56:57.790"/>
    </inkml:context>
    <inkml:brush xml:id="br0">
      <inkml:brushProperty name="width" value="0.35" units="cm"/>
      <inkml:brushProperty name="height" value="0.35" units="cm"/>
      <inkml:brushProperty name="color" value="#FFC114"/>
    </inkml:brush>
  </inkml:definitions>
  <inkml:trace contextRef="#ctx0" brushRef="#br0">1 2 24575,'93'0'0,"19"-1"0,128 15 0,21-2 0,-86-6 0,362 4 0,-191-7 0,-11 16 0,51-16 0,130 4 0,945 6-923,-1021-15 183,13-19 740,-53 2 0,792 16-6183,-592 6 2614,-567-3 3555,1610 11 3496,-572-1-5271,124 1-884,-477 0 3510,-419 5-172,-27-1 888,185 0-77,224 1-4018,-316-7 1498,291 3 1970,1652-14 5472,1150 2-6135,-1027 0 3614,-2107 11-3877,-35-1 0,-239-7 0,78 15 0,6-1 0,322-10 0,-263-10 0,1449 3 0,-1626 0 0,0-1 0,28-8 0,-25 5 0,30-3 0,16 6 0,65-7 0,207-5-1365</inkml:trace>
</inkml:ink>
</file>

<file path=ppt/ink/ink7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10-21T14:20:14.876"/>
    </inkml:context>
    <inkml:brush xml:id="br0">
      <inkml:brushProperty name="width" value="0.5" units="cm"/>
      <inkml:brushProperty name="height" value="1" units="cm"/>
      <inkml:brushProperty name="color" value="#E6E6E6"/>
      <inkml:brushProperty name="tip" value="rectangle"/>
      <inkml:brushProperty name="rasterOp" value="maskPen"/>
      <inkml:brushProperty name="ignorePressure" value="1"/>
    </inkml:brush>
  </inkml:definitions>
  <inkml:trace contextRef="#ctx0" brushRef="#br0">55 0,'2'3,"2"4,-1 2,0 4,-1 2,-1 0,0 5,-6 0,-8-3,-7-1,1-1,8-6,9-7,7-4,3-4,-5 1,-3 2</inkml:trace>
</inkml:ink>
</file>

<file path=ppt/ink/ink7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10-21T14:21:09.453"/>
    </inkml:context>
    <inkml:brush xml:id="br0">
      <inkml:brushProperty name="width" value="0.35" units="cm"/>
      <inkml:brushProperty name="height" value="0.35" units="cm"/>
      <inkml:brushProperty name="color" value="#FFC114"/>
    </inkml:brush>
  </inkml:definitions>
  <inkml:trace contextRef="#ctx0" brushRef="#br0">0 1 24575,'10'0'0,"15"0"0,18 0 0,10 0 0</inkml:trace>
</inkml:ink>
</file>

<file path=ppt/ink/ink7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10-21T14:21:11.452"/>
    </inkml:context>
    <inkml:brush xml:id="br0">
      <inkml:brushProperty name="width" value="0.35" units="cm"/>
      <inkml:brushProperty name="height" value="0.35" units="cm"/>
      <inkml:brushProperty name="color" value="#FFC114"/>
    </inkml:brush>
  </inkml:definitions>
  <inkml:trace contextRef="#ctx0" brushRef="#br0">0 0 24575,'0'0'-8191</inkml:trace>
</inkml:ink>
</file>

<file path=ppt/ink/ink7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10-21T14:21:28.548"/>
    </inkml:context>
    <inkml:brush xml:id="br0">
      <inkml:brushProperty name="width" value="0.035" units="cm"/>
      <inkml:brushProperty name="height" value="0.035" units="cm"/>
      <inkml:brushProperty name="color" value="#FFC114"/>
    </inkml:brush>
  </inkml:definitions>
  <inkml:trace contextRef="#ctx0" brushRef="#br0">1 1 24575,'102'0'0,"358"15"0,-181-2 0,-61-5 0,-43 9 0,158 8 0,-271-24 0,373 14 0,215-2 0,-416-14 0,141 16 0,-233-4 0,182-9 0,-157-4 0,911 1 0,-1068 1 0,1 0 0,1-2 0,-1 0 0,-1-1 0,2 1 0,-2-1 0,1 0 0,-1-2 0,0 0 0,0 0 0,0 0 0,15-12 0,-15 12 13,0 0 0,-2 2 0,2-2 0,0 3-1,0-1 1,0 0 0,1 1 0,-1 1 0,13 1 0,-11-2-200,-1 2 0,1-2 1,-2-1-1,1 1 0,-1-1 0,2 0 1,13-7-1,-7 0-6639</inkml:trace>
</inkml:ink>
</file>

<file path=ppt/ink/ink7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10-21T14:21:13.102"/>
    </inkml:context>
    <inkml:brush xml:id="br0">
      <inkml:brushProperty name="width" value="0.35" units="cm"/>
      <inkml:brushProperty name="height" value="0.35" units="cm"/>
      <inkml:brushProperty name="color" value="#FFC114"/>
    </inkml:brush>
  </inkml:definitions>
  <inkml:trace contextRef="#ctx0" brushRef="#br0">1 2 24575,'0'0'-8191</inkml:trace>
</inkml:ink>
</file>

<file path=ppt/ink/ink8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10-21T14:21:14.971"/>
    </inkml:context>
    <inkml:brush xml:id="br0">
      <inkml:brushProperty name="width" value="0.35" units="cm"/>
      <inkml:brushProperty name="height" value="0.35" units="cm"/>
      <inkml:brushProperty name="color" value="#FFC114"/>
    </inkml:brush>
  </inkml:definitions>
  <inkml:trace contextRef="#ctx0" brushRef="#br0">0 6 24575,'0'-2'0</inkml:trace>
</inkml:ink>
</file>

<file path=ppt/ink/ink8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10-21T14:21:30.815"/>
    </inkml:context>
    <inkml:brush xml:id="br0">
      <inkml:brushProperty name="width" value="0.035" units="cm"/>
      <inkml:brushProperty name="height" value="0.035" units="cm"/>
      <inkml:brushProperty name="color" value="#FFC114"/>
    </inkml:brush>
  </inkml:definitions>
  <inkml:trace contextRef="#ctx0" brushRef="#br0">0 26 24575,'89'0'0,"310"4"0,-4 25 0,-271-14 0,167-2 0,746-16 0,-622 4 0,-369-3 0,0-3 0,56-13 0,-1 2 0,-5 1 0,-39 5 0,0 2 0,63 1 0,-40 5 0,83 5 0,-82 16-1365,-66-17-5461</inkml:trace>
</inkml:ink>
</file>

<file path=ppt/ink/ink8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10-25T11:01:13.96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 24575,'0'0'-8191</inkml:trace>
</inkml:ink>
</file>

<file path=ppt/ink/ink8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10-25T11:09:50.32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17 0 24575,'-1'65'0,"2"71"0,2-116 0,0 0 0,6 23 0,-4-23 0,-1-1 0,2 26 0,3 30 0,-5-42 0,2 37 0,-7 300 0,1-346 0,-1-1 0,-5 35 0,4-47 0,-1 0 0,0 0 0,0 0 0,-1 0 0,0-1 0,-10 19 0,12-25 0,0-1 0,0 0 0,1 1 0,-1-1 0,1 1 0,0 0 0,0-1 0,0 1 0,0 0 0,1 0 0,0 0 0,-1 0 0,1-1 0,0 1 0,0 0 0,1 0 0,-1 0 0,1 0 0,0 0 0,0-1 0,2 8 0,0 5 0,0 0 0,-1 1 0,-1-1 0,0 0 0,-1 1 0,-1-1 0,-4 27 0,0 35 0,6 295 0,-1-373 1,0 0-1,0 0 1,0 0-1,0 0 1,0 0-1,-1 0 1,1 0-1,0 0 1,0 0-1,0 0 0,0 0 1,0 0-1,0 0 1,0 0-1,0 0 1,0 0-1,0 0 1,0-1-1,0 1 1,0 0-1,-1 0 1,1 1-1,0-1 1,0 0-1,0 0 1,0 0-1,0 0 1,0 0-1,0 0 1,0 0-1,0 0 1,0 0-1,0 0 0,0 0 1,0 0-1,0 0 1,0 0-1,-1 0 1,1 0-1,0 0 1,0 0-1,0 0 1,0 0-1,0 0 1,0 0-1,0 1 1,0-1-1,0 0 1,0 0-1,0 0 1,0 0-1,0 0 1,0 0-1,0 0 0,0 0 1,0 0-1,0 0 1,0 1-1,-5-10-512,4 7-369,-7-10-5945</inkml:trace>
</inkml:ink>
</file>

<file path=ppt/ink/ink8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10-25T11:09:51.87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138 0 24575,'1'33'0,"-1"-9"0,-2 26 0,2-43 0,-1 1 0,0-1 0,-1 1 0,0-1 0,0 0 0,0 0 0,-6 11 0,0 0 0,1 1 0,0-1 0,-8 38 0,9-28 0,-12 27 0,6-26 0,8-18 0,-1 0 0,1 0 0,-3 14 0,3-7-455,-1-1 0,-12 31 0</inkml:trace>
</inkml:ink>
</file>

<file path=ppt/ink/ink8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10-25T11:09:53.11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0 24575,'1'0'0,"0"0"0,0 0 0,1 1 0,-1-1 0,0 0 0,0 1 0,1-1 0,-1 1 0,0-1 0,0 1 0,0 0 0,0-1 0,0 1 0,0 0 0,0 0 0,0 0 0,0 0 0,0 0 0,0 0 0,0 0 0,0 0 0,-1 0 0,1 1 0,0-1 0,-1 0 0,1 1 0,-1-1 0,1 0 0,0 3 0,0 5 0,1-1 0,-1 1 0,0 0 0,-1 9 0,2 10 0,4 22 0,-3 0 0,-1 53 0,-1 6 0,15 44 0,-8-101 0,1 82 0,-10 33-1365</inkml:trace>
</inkml:ink>
</file>

<file path=ppt/ink/ink8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10-25T11:09:54.12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19 24575,'369'0'0,"-342"-1"0,32-7 0,13 0 0,-26 7-1365</inkml:trace>
</inkml:ink>
</file>

<file path=ppt/ink/ink8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10-25T11:09:57.11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1151 746 24575,'1'0'0,"0"0"0,0-1 0,0 1 0,0-1 0,0 0 0,-1 0 0,1 0 0,0 1 0,0-1 0,0-1 0,-1 1 0,1 0 0,1-2 0,8-19 0,-10 21 0,6-14 0,-1-1 0,0 0 0,5-22 0,-4 16 0,-4 11 0,0 1 0,1-1 0,-2 0 0,1-1 0,-1 1 0,1 0 0,-2-1 0,1 1 0,0-1 0,-1 0 0,0 0 0,-1 1 0,1-1 0,-1 0 0,0 1 0,0 0 0,-3-14 0,-2-13 0,2 15 0,-9-40 0,12 58 0,-1 2 0,1-1 0,-1 0 0,0 1 0,1-1 0,-1 1 0,-4-5 0,-3-6 0,7 10 0,-1 1 0,1-1 0,0 1 0,0 1 0,-1-1 0,1 1 0,-1 0 0,1 0 0,-5-2 0,-1 1 0,-16-1 0,-1-1 0,-118-65 0,47 20 0,70 35 0,18 10 0,-1 0 0,1 1 0,-1 1 0,-11-1 0,-26-3 0,11-1 0,-153 7 0,152 7 0,-55 24 0,9-1 0,65-25 0,-6 2 0,-24 11 0,40-13 0,0 0 0,0 1 0,0 1 0,0 1 0,1 0 0,-1 0 0,-8 13 0,7-4 0,-14 31 0,17-36 0,-2 6 0,-9 27 0,3-5 0,8-23 0,0 0 0,0 0 0,1 1 0,0 1 0,0-1 0,1 1 0,0 0 0,-2 25 0,2-11 0,-3 13 0,2 0 0,0 1 0,-1 69 0,4-53 0,4 156 0,1-163 0,13 103 0,-13-134 0,0-1 0,0 0 0,1-1 0,0 0 0,1-1 0,0 0 0,0-1 0,1 0 0,0-1 0,14 27 0,41 67 0,-56-104 0,0 0 0,11 13 0,-2-3 0,18 18 0,54 46 0,-74-73 0,1-1 0,-1-1 0,20 5 0,41 2 0,121-11 0,-112-6 0,-24 4 0,85-7 0,-127 1 0,-1-2 0,0-1 0,0-1 0,0-2 0,29-27 0,-21 13 0,0-3 0,40-64 0,-61 88 0,-1 0 0,0-1 0,0 0 0,1 0 0,-1 0 0,0-1 0,-1 0 0,1 1 0,0-1 0,-1 0 0,1-1 0,-1 1 0,0 0 0,0-1 0,0 0 0,0 0 0,1-9 0,-1 5 0,0-1 0,0 1 0,1-1 0,0 1 0,3-14 0,16-48 0,-9 32 0,-4 13 0,22-87 0,-24 89 0,0 0 0,6-48 0,-5 14 0,6-113 0,-12-61 0,-1 132 0,0 97 0,0 1 0,0-1 0,-1 0 0,1 0 0,0 1 0,-1-1 0,0 0 0,1 1 0,-1-1 0,-1-5 0,-1 0 0,0 1 0,-6-13 0,3 7 0,-2-3-273,-1 1 0,0 0 0,0 1 0,-17-18 0,20 24-6553</inkml:trace>
</inkml:ink>
</file>

<file path=ppt/ink/ink8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10-25T11:10:00.01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423 26 24575,'35'-2'0,"62"-10"0,-24 1 0,-72 11 0,1-1 0,0 1 0,0 0 0,-1 0 0,1 0 0,0 1 0,-1-1 0,1 0 0,0 1 0,0-1 0,-1 1 0,1-1 0,-1 1 0,1 0 0,-1 0 0,1 0 0,-1 0 0,1 0 0,0 1 0,0 0 0,0 0 0,0 0 0,-1 1 0,1-1 0,-1 0 0,0 1 0,1-1 0,-1 1 0,-1 0 0,3 5 0,-2 0 0,0 1 0,0 0 0,-1 0 0,0 0 0,0 0 0,-3 13 0,-1-9 0,0-1 0,-1 0 0,0 0 0,-1-1 0,-1 1 0,1-1 0,-12 14 0,10-15 0,0-1 0,0 0 0,-1 0 0,0-1 0,-1 0 0,0 0 0,-11 6 0,-80 38 0,13-8 0,-135 96 0,103-56 0,120-84-2,-1 0-1,1 1 1,0-1-1,-1 0 1,1 0-1,-1 0 1,1 1-1,0-1 1,-1 0-1,1 1 1,-1-1-1,1 0 1,0 1-1,0-1 1,-1 1-1,1-1 1,0 0-1,0 1 1,-1-1-1,1 1 1,0-1-1,0 1 1,0-1-1,0 1 1,0 0-1,10 0 145,24-9-1013,-31 8 535,66-17-5395,38-4 6231,-49 10 208,-39 7 2130,29 0 0,53 5-3114,-38 0 529,-34-2-253,-19 1 0,0-1 0,0 1 0,0 1 0,0-1 0,15 5 0,-22-4 0,-1 0 0,1 0 0,-1 0 0,1 1 0,-1-1 0,0 1 0,0 0 0,1 0 0,-1 0 0,-1 0 0,1 0 0,0 0 0,0 0 0,-1 1 0,3 3 0,-4-4-82,1-1 232,-1-2-1583</inkml:trace>
</inkml:ink>
</file>

<file path=ppt/ink/ink8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10-25T11:10:03.69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1744 672 24575,'1'0'0,"0"-1"0,1 0 0,-1 0 0,0 0 0,0 0 0,0 0 0,0 0 0,0 0 0,0 0 0,0 0 0,0 0 0,0-1 0,0 1 0,-1 0 0,2-2 0,5-8 0,-1 5 0,-1-1 0,1 0 0,-1 0 0,0 0 0,-1-1 0,0 0 0,0 1 0,-1-2 0,0 1 0,0 0 0,0-1 0,-2 1 0,1-1 0,1-17 0,4-57 0,1-4 0,-8 77 0,0-5 0,0 1 0,-3-23 0,2 33 0,0-1 0,0 1 0,0 0 0,-1-1 0,0 1 0,0 0 0,0 0 0,0 0 0,-1 0 0,1 1 0,-1-1 0,-4-4 0,-11-9 0,0 1 0,-1 0 0,-1 2 0,-1 0 0,0 1 0,-37-16 0,23 13 0,21 8 0,-1 2 0,-23-8 0,10 7 0,-1 1 0,0 1 0,0 1 0,-46 0 0,13 4 0,-67-9 0,41 3 0,-104 5 0,88 2 0,53-1 0,0 1 0,-88 15 0,120-12 0,-87 22 0,93-22 0,0 2 0,0-1 0,0 1 0,1 1 0,-22 16 0,14-8 0,1 1 0,0 0 0,2 2 0,-1 0 0,2 1 0,-14 21 0,-19 34 0,36-51 0,-8 13 0,-16 41 0,32-63 0,0 0 0,1 0 0,0 1 0,2-1 0,-1 1 0,0 24 0,2-20 0,-5 29 0,3-29 0,-2 26 0,5-33 0,-1 14 0,0 0 0,2 0 0,1 0 0,10 44 0,-6-47 0,2 0 0,19 41 0,-21-53 0,1 1 0,0-1 0,1-1 0,0 1 0,1-1 0,19 16 0,1-4 0,1-2 0,1-1 0,51 22 0,-77-38 0,11 5 0,0-1 0,1 0 0,-1-1 0,1-1 0,0 0 0,1-2 0,-1 0 0,1-1 0,23 1 0,335-5 0,-228 2 0,-133 0 0,-1-2 0,0 1 0,0-2 0,17-4 0,54-22 0,0-1 0,92-12 0,-162 38 0,27-11 0,-37 13 0,1 0 0,-1-1 0,0 0 0,0 0 0,0-1 0,-1 1 0,1-1 0,4-5 0,9-10 0,31-25 0,-33 31 0,0-1 0,-1 0 0,23-31 0,-32 36 0,-1 0 0,7-19 0,0 0 0,-4 11 0,-1 0 0,0-1 0,-2 0 0,0 0 0,5-32 0,-10 46-124,1 0 0,0 1 0,0 0 0,0-1 0,0 1 0,1-1-1,-1 1 1,1 0 0,0 0 0,4-5 0,4-3-6702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D554DBE-868F-4D8B-AA00-A2A08201DD03}" type="datetimeFigureOut">
              <a:rPr lang="en-GB" smtClean="0"/>
              <a:t>25/11/2024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3ADD425-47DA-48AF-BC89-98A5E3AA47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13059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itka Subheading"/>
                <a:ea typeface="+mj-ea"/>
                <a:cs typeface="+mj-cs"/>
              </a:rPr>
              <a:t>By the end: Give a summary of your aims and the material you plan to </a:t>
            </a: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itka Subheading"/>
                <a:ea typeface="+mj-ea"/>
                <a:cs typeface="+mj-cs"/>
              </a:rPr>
              <a:t>cover.This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itka Subheading"/>
                <a:ea typeface="+mj-ea"/>
                <a:cs typeface="+mj-cs"/>
              </a:rPr>
              <a:t> should grab the students' attention and clearly signpost where the lecture will </a:t>
            </a: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itka Subheading"/>
                <a:ea typeface="+mj-ea"/>
                <a:cs typeface="+mj-cs"/>
              </a:rPr>
              <a:t>lead.Revise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itka Subheading"/>
                <a:ea typeface="+mj-ea"/>
                <a:cs typeface="+mj-cs"/>
              </a:rPr>
              <a:t> earlier material if necessary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ADD425-47DA-48AF-BC89-98A5E3AA4713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655544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ADD425-47DA-48AF-BC89-98A5E3AA4713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616708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5A901F2-18C8-A1AE-E700-904E64D1D6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5139A20-FE51-1410-6F05-FABD9F35BF2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3A93276-C4A2-6703-FBD0-653CE45EF47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A4ECE31-C647-77B5-CADA-CF6F91493AC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3ADD425-47DA-48AF-BC89-98A5E3AA4713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5027303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90E7443-B443-C27D-E455-83713A3802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CF8F459-07CB-36F1-FD5A-ABAF95C96C6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4AF110C-E9F4-BA3B-F274-78C100647E9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18D4A36-9119-9238-DC76-3446B5EF054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3ADD425-47DA-48AF-BC89-98A5E3AA4713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8322647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ADD425-47DA-48AF-BC89-98A5E3AA4713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884500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ADD425-47DA-48AF-BC89-98A5E3AA4713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0105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8DD129-A8C2-419E-B641-6CC90F50732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2000" y="1524000"/>
            <a:ext cx="10668000" cy="22860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1B33C04-8A23-4499-A6EF-1D190F0FB38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2000" y="4571999"/>
            <a:ext cx="10668000" cy="1524000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FA99FB-5674-4BC5-949F-8D45EC1675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11/25/2024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63CF93-DD67-4FE2-8083-864693FE8E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05E934-32B6-44B1-9622-67F30BDA3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51053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6AF011-A499-4054-89BF-A4800A68F6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6FB6E8-D956-45B5-9B4A-9D31DF466B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CDB9DB-9E62-4292-915C-1DD4134740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11/25/2024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D462F1-BC30-4172-8353-363123A1DB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92EE8A-96DF-4D7D-B434-778324756D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80272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28453A-F2B4-4EDB-B8FA-150267BC1A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10668000" cy="3038475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C46C51-ADF1-48FC-A4D9-38C369E783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4589463"/>
            <a:ext cx="10668000" cy="150653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C43B56-4DC7-490B-AEFD-55ED1ECFF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11/25/2024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4738F8-C4B2-41D8-B627-A6DDB24B2D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F43D49-23F8-4C4B-9C30-EDC030EE6F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38167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E5556D-6916-42E6-8820-8A0D328A50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2747A5-C962-477F-89AA-A32385D5799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2000" y="2285999"/>
            <a:ext cx="5151119" cy="38100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D08312-30FC-44D8-B2A9-B5CAAD9F066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78879" y="2285999"/>
            <a:ext cx="5151121" cy="38100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BED84EB-AF90-4F19-A376-0FE5E50F9E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11/25/2024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B838ED0-2789-41E4-A36E-83F92CA2E8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7221A83-6D60-45F0-9173-5F6D2438BC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9600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4FFAE2-03F4-4A94-86C4-9305B237CA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62000"/>
            <a:ext cx="10668000" cy="1524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BAC5A5-E184-46B6-8AB5-C8E132D362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2285999"/>
            <a:ext cx="5151119" cy="7619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DCFE87-5D80-45CB-9D13-DFC9AFCEC7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62000" y="3048000"/>
            <a:ext cx="5151119" cy="304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AAC1E5A-8423-4749-8EDA-E13425F6965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78" y="2286000"/>
            <a:ext cx="5151122" cy="7619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A832AAA-4BB8-4A3D-9C79-516F82F8001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78" y="3048000"/>
            <a:ext cx="5151122" cy="304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80BEC63-51D3-4C70-B804-BE9EF765AD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11/25/2024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35CA295-8563-402F-92C3-1F20C977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EFA5918-109D-4342-84C0-9774A52C9E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09410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EF2662-CBD1-4498-9B6E-2961F5EF1B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FF739AE-8101-4C18-8CF3-911BDF3978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11/25/2024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6EB1C88-D181-449C-9BE1-E85068C188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B38A2C9-E93B-4F0A-A021-9E3AEBC3FA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35026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00AE8D9-9B42-438E-ADA6-CCFE457884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11/25/2024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4F792B9-A8AF-4E13-8A25-741E89691E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33A2CF6-DBC5-4491-B213-B3CD09D313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33936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727076-58C8-494C-B6B1-DC86F62DDC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61998"/>
            <a:ext cx="3810000" cy="1524002"/>
          </a:xfrm>
        </p:spPr>
        <p:txBody>
          <a:bodyPr anchor="t" anchorCtr="0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F29E36-0340-452F-8D0A-1BC3F3A388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0" y="762001"/>
            <a:ext cx="6096000" cy="5334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A051C2E-E587-45E8-BDB1-DFF2F2791BF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2000" y="2286000"/>
            <a:ext cx="3810000" cy="381000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821D993-DEDD-470E-B48B-CB053A55A1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11/25/2024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926C64-7401-4CA4-859F-74472AF869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108F41-F1F6-431C-9B45-8A447F188C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11345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E104FB-422C-4023-9381-EB12F1582D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762000"/>
            <a:ext cx="3809999" cy="1524000"/>
          </a:xfrm>
        </p:spPr>
        <p:txBody>
          <a:bodyPr anchor="t" anchorCtr="0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DBA3AA-DE44-4B1F-91D1-09F67B89B94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34000" y="762001"/>
            <a:ext cx="6021388" cy="53340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A27B131-5117-4106-80DB-2AB208C4C9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2001" y="2286000"/>
            <a:ext cx="3809999" cy="38100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13918A-7F23-4C72-8E80-591324A304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11/25/2024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1071C8-76FE-4B83-8317-BD53C7C84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23681A-6F29-48FC-9409-319ED3E966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22244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BA5B09-FC60-445F-8A12-79869BEC60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0A219F7-87F2-409F-BB0B-8FE9270C98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AC2BB8-59E0-4EB2-B3BE-59D8641EE1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11/25/2024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56984E-C0DE-461B-8011-8FC31B0EE9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FE7C03-68D3-445E-A5A2-8A935CFC97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72336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B21F0D7-112D-48B1-B32B-170B1AA2B51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43998" y="761999"/>
            <a:ext cx="2286000" cy="53340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B27A7C1-8E5B-41DA-9802-F242D382B66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2001" y="761999"/>
            <a:ext cx="7619999" cy="53340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961CC7-F5B1-464A-8127-60645FB210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11/25/2024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B94302-B381-4F37-A9FF-5CC5519175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707151-541F-4104-B989-83A9DCA6E6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13656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50000"/>
            <a:lumOff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A6EF5A53-0A64-4CA5-B9C7-1CB97CB5CF1C}"/>
              </a:ext>
            </a:extLst>
          </p:cNvPr>
          <p:cNvSpPr/>
          <p:nvPr/>
        </p:nvSpPr>
        <p:spPr>
          <a:xfrm>
            <a:off x="8157843" y="6244836"/>
            <a:ext cx="4034156" cy="613164"/>
          </a:xfrm>
          <a:custGeom>
            <a:avLst/>
            <a:gdLst>
              <a:gd name="connsiteX0" fmla="*/ 1479137 w 4034156"/>
              <a:gd name="connsiteY0" fmla="*/ 230 h 613164"/>
              <a:gd name="connsiteX1" fmla="*/ 3482844 w 4034156"/>
              <a:gd name="connsiteY1" fmla="*/ 298555 h 613164"/>
              <a:gd name="connsiteX2" fmla="*/ 3831590 w 4034156"/>
              <a:gd name="connsiteY2" fmla="*/ 425010 h 613164"/>
              <a:gd name="connsiteX3" fmla="*/ 4034156 w 4034156"/>
              <a:gd name="connsiteY3" fmla="*/ 494088 h 613164"/>
              <a:gd name="connsiteX4" fmla="*/ 4034156 w 4034156"/>
              <a:gd name="connsiteY4" fmla="*/ 613164 h 613164"/>
              <a:gd name="connsiteX5" fmla="*/ 0 w 4034156"/>
              <a:gd name="connsiteY5" fmla="*/ 613164 h 613164"/>
              <a:gd name="connsiteX6" fmla="*/ 54792 w 4034156"/>
              <a:gd name="connsiteY6" fmla="*/ 512415 h 613164"/>
              <a:gd name="connsiteX7" fmla="*/ 168327 w 4034156"/>
              <a:gd name="connsiteY7" fmla="*/ 366637 h 613164"/>
              <a:gd name="connsiteX8" fmla="*/ 1192562 w 4034156"/>
              <a:gd name="connsiteY8" fmla="*/ 1522 h 613164"/>
              <a:gd name="connsiteX9" fmla="*/ 1479137 w 4034156"/>
              <a:gd name="connsiteY9" fmla="*/ 230 h 613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034156" h="613164">
                <a:moveTo>
                  <a:pt x="1479137" y="230"/>
                </a:moveTo>
                <a:cubicBezTo>
                  <a:pt x="2152575" y="4287"/>
                  <a:pt x="2854487" y="63583"/>
                  <a:pt x="3482844" y="298555"/>
                </a:cubicBezTo>
                <a:cubicBezTo>
                  <a:pt x="3599338" y="342114"/>
                  <a:pt x="3715540" y="384216"/>
                  <a:pt x="3831590" y="425010"/>
                </a:cubicBezTo>
                <a:lnTo>
                  <a:pt x="4034156" y="494088"/>
                </a:lnTo>
                <a:lnTo>
                  <a:pt x="4034156" y="613164"/>
                </a:lnTo>
                <a:lnTo>
                  <a:pt x="0" y="613164"/>
                </a:lnTo>
                <a:lnTo>
                  <a:pt x="54792" y="512415"/>
                </a:lnTo>
                <a:cubicBezTo>
                  <a:pt x="88888" y="459433"/>
                  <a:pt x="126502" y="410480"/>
                  <a:pt x="168327" y="366637"/>
                </a:cubicBezTo>
                <a:cubicBezTo>
                  <a:pt x="428292" y="94062"/>
                  <a:pt x="821899" y="6565"/>
                  <a:pt x="1192562" y="1522"/>
                </a:cubicBezTo>
                <a:cubicBezTo>
                  <a:pt x="1287308" y="198"/>
                  <a:pt x="1382932" y="-349"/>
                  <a:pt x="1479137" y="23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 panose="020B0504020202020204" pitchFamily="34" charset="0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34ABFBEA-4EB0-4D02-A2C0-1733CD3D6F12}"/>
              </a:ext>
            </a:extLst>
          </p:cNvPr>
          <p:cNvSpPr/>
          <p:nvPr/>
        </p:nvSpPr>
        <p:spPr>
          <a:xfrm>
            <a:off x="1" y="688126"/>
            <a:ext cx="448491" cy="1634252"/>
          </a:xfrm>
          <a:custGeom>
            <a:avLst/>
            <a:gdLst>
              <a:gd name="connsiteX0" fmla="*/ 0 w 448491"/>
              <a:gd name="connsiteY0" fmla="*/ 0 h 1634252"/>
              <a:gd name="connsiteX1" fmla="*/ 12983 w 448491"/>
              <a:gd name="connsiteY1" fmla="*/ 10508 h 1634252"/>
              <a:gd name="connsiteX2" fmla="*/ 441611 w 448491"/>
              <a:gd name="connsiteY2" fmla="*/ 863751 h 1634252"/>
              <a:gd name="connsiteX3" fmla="*/ 251011 w 448491"/>
              <a:gd name="connsiteY3" fmla="*/ 1302895 h 1634252"/>
              <a:gd name="connsiteX4" fmla="*/ 74605 w 448491"/>
              <a:gd name="connsiteY4" fmla="*/ 1543249 h 1634252"/>
              <a:gd name="connsiteX5" fmla="*/ 0 w 448491"/>
              <a:gd name="connsiteY5" fmla="*/ 1634252 h 1634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8491" h="1634252">
                <a:moveTo>
                  <a:pt x="0" y="0"/>
                </a:moveTo>
                <a:lnTo>
                  <a:pt x="12983" y="10508"/>
                </a:lnTo>
                <a:cubicBezTo>
                  <a:pt x="278410" y="241022"/>
                  <a:pt x="489787" y="530267"/>
                  <a:pt x="441611" y="863751"/>
                </a:cubicBezTo>
                <a:cubicBezTo>
                  <a:pt x="418542" y="1022632"/>
                  <a:pt x="337007" y="1166302"/>
                  <a:pt x="251011" y="1302895"/>
                </a:cubicBezTo>
                <a:cubicBezTo>
                  <a:pt x="215138" y="1359902"/>
                  <a:pt x="154723" y="1442480"/>
                  <a:pt x="74605" y="1543249"/>
                </a:cubicBezTo>
                <a:lnTo>
                  <a:pt x="0" y="1634252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>
              <a:solidFill>
                <a:prstClr val="white"/>
              </a:solidFill>
              <a:latin typeface="Avenir Next LT Pro" panose="020B0504020202020204" pitchFamily="34" charset="0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9E083F6-57F4-487B-A766-EA0462B1EED8}"/>
              </a:ext>
            </a:extLst>
          </p:cNvPr>
          <p:cNvSpPr/>
          <p:nvPr/>
        </p:nvSpPr>
        <p:spPr>
          <a:xfrm>
            <a:off x="7309459" y="6144069"/>
            <a:ext cx="4418271" cy="718159"/>
          </a:xfrm>
          <a:custGeom>
            <a:avLst/>
            <a:gdLst>
              <a:gd name="connsiteX0" fmla="*/ 1421452 w 4590626"/>
              <a:gd name="connsiteY0" fmla="*/ 0 h 713930"/>
              <a:gd name="connsiteX1" fmla="*/ 3247781 w 4590626"/>
              <a:gd name="connsiteY1" fmla="*/ 271915 h 713930"/>
              <a:gd name="connsiteX2" fmla="*/ 4517331 w 4590626"/>
              <a:gd name="connsiteY2" fmla="*/ 693394 h 713930"/>
              <a:gd name="connsiteX3" fmla="*/ 4590626 w 4590626"/>
              <a:gd name="connsiteY3" fmla="*/ 713930 h 713930"/>
              <a:gd name="connsiteX4" fmla="*/ 0 w 4590626"/>
              <a:gd name="connsiteY4" fmla="*/ 713930 h 713930"/>
              <a:gd name="connsiteX5" fmla="*/ 2854 w 4590626"/>
              <a:gd name="connsiteY5" fmla="*/ 705624 h 713930"/>
              <a:gd name="connsiteX6" fmla="*/ 226680 w 4590626"/>
              <a:gd name="connsiteY6" fmla="*/ 333970 h 713930"/>
              <a:gd name="connsiteX7" fmla="*/ 1160245 w 4590626"/>
              <a:gd name="connsiteY7" fmla="*/ 1178 h 713930"/>
              <a:gd name="connsiteX8" fmla="*/ 1421452 w 4590626"/>
              <a:gd name="connsiteY8" fmla="*/ 0 h 713930"/>
              <a:gd name="connsiteX0" fmla="*/ 1421452 w 4517331"/>
              <a:gd name="connsiteY0" fmla="*/ 0 h 713930"/>
              <a:gd name="connsiteX1" fmla="*/ 3247781 w 4517331"/>
              <a:gd name="connsiteY1" fmla="*/ 271915 h 713930"/>
              <a:gd name="connsiteX2" fmla="*/ 4517331 w 4517331"/>
              <a:gd name="connsiteY2" fmla="*/ 693394 h 713930"/>
              <a:gd name="connsiteX3" fmla="*/ 0 w 4517331"/>
              <a:gd name="connsiteY3" fmla="*/ 713930 h 713930"/>
              <a:gd name="connsiteX4" fmla="*/ 2854 w 4517331"/>
              <a:gd name="connsiteY4" fmla="*/ 705624 h 713930"/>
              <a:gd name="connsiteX5" fmla="*/ 226680 w 4517331"/>
              <a:gd name="connsiteY5" fmla="*/ 333970 h 713930"/>
              <a:gd name="connsiteX6" fmla="*/ 1160245 w 4517331"/>
              <a:gd name="connsiteY6" fmla="*/ 1178 h 713930"/>
              <a:gd name="connsiteX7" fmla="*/ 1421452 w 4517331"/>
              <a:gd name="connsiteY7" fmla="*/ 0 h 713930"/>
              <a:gd name="connsiteX0" fmla="*/ 0 w 4608771"/>
              <a:gd name="connsiteY0" fmla="*/ 713930 h 784834"/>
              <a:gd name="connsiteX1" fmla="*/ 2854 w 4608771"/>
              <a:gd name="connsiteY1" fmla="*/ 705624 h 784834"/>
              <a:gd name="connsiteX2" fmla="*/ 226680 w 4608771"/>
              <a:gd name="connsiteY2" fmla="*/ 333970 h 784834"/>
              <a:gd name="connsiteX3" fmla="*/ 1160245 w 4608771"/>
              <a:gd name="connsiteY3" fmla="*/ 1178 h 784834"/>
              <a:gd name="connsiteX4" fmla="*/ 1421452 w 4608771"/>
              <a:gd name="connsiteY4" fmla="*/ 0 h 784834"/>
              <a:gd name="connsiteX5" fmla="*/ 3247781 w 4608771"/>
              <a:gd name="connsiteY5" fmla="*/ 271915 h 784834"/>
              <a:gd name="connsiteX6" fmla="*/ 4608771 w 4608771"/>
              <a:gd name="connsiteY6" fmla="*/ 784834 h 784834"/>
              <a:gd name="connsiteX0" fmla="*/ 0 w 4418271"/>
              <a:gd name="connsiteY0" fmla="*/ 713930 h 718159"/>
              <a:gd name="connsiteX1" fmla="*/ 2854 w 4418271"/>
              <a:gd name="connsiteY1" fmla="*/ 705624 h 718159"/>
              <a:gd name="connsiteX2" fmla="*/ 226680 w 4418271"/>
              <a:gd name="connsiteY2" fmla="*/ 333970 h 718159"/>
              <a:gd name="connsiteX3" fmla="*/ 1160245 w 4418271"/>
              <a:gd name="connsiteY3" fmla="*/ 1178 h 718159"/>
              <a:gd name="connsiteX4" fmla="*/ 1421452 w 4418271"/>
              <a:gd name="connsiteY4" fmla="*/ 0 h 718159"/>
              <a:gd name="connsiteX5" fmla="*/ 3247781 w 4418271"/>
              <a:gd name="connsiteY5" fmla="*/ 271915 h 718159"/>
              <a:gd name="connsiteX6" fmla="*/ 4418271 w 4418271"/>
              <a:gd name="connsiteY6" fmla="*/ 718159 h 7181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18271" h="718159">
                <a:moveTo>
                  <a:pt x="0" y="713930"/>
                </a:moveTo>
                <a:lnTo>
                  <a:pt x="2854" y="705624"/>
                </a:lnTo>
                <a:cubicBezTo>
                  <a:pt x="60059" y="562888"/>
                  <a:pt x="131373" y="433874"/>
                  <a:pt x="226680" y="333970"/>
                </a:cubicBezTo>
                <a:cubicBezTo>
                  <a:pt x="463632" y="85526"/>
                  <a:pt x="822395" y="5774"/>
                  <a:pt x="1160245" y="1178"/>
                </a:cubicBezTo>
                <a:lnTo>
                  <a:pt x="1421452" y="0"/>
                </a:lnTo>
                <a:cubicBezTo>
                  <a:pt x="2035274" y="3698"/>
                  <a:pt x="2748311" y="152222"/>
                  <a:pt x="3247781" y="271915"/>
                </a:cubicBezTo>
                <a:cubicBezTo>
                  <a:pt x="3747251" y="391608"/>
                  <a:pt x="3902480" y="501606"/>
                  <a:pt x="4418271" y="718159"/>
                </a:cubicBezTo>
              </a:path>
            </a:pathLst>
          </a:cu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3A2F988-7148-4375-83D8-12EE5EBC7B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62000"/>
            <a:ext cx="106680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896238-C5B3-4F3C-97FA-890E1A51A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2286000"/>
            <a:ext cx="10668000" cy="38180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6E4474-0442-4E4B-9E5B-CA7B3951C1D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389165" y="194320"/>
            <a:ext cx="204083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  <a:alpha val="70000"/>
                  </a:schemeClr>
                </a:solidFill>
              </a:defRPr>
            </a:lvl1pPr>
          </a:lstStyle>
          <a:p>
            <a:fld id="{76969C88-B244-455D-A017-012B25B1ACDD}" type="datetimeFigureOut">
              <a:rPr lang="en-US" smtClean="0"/>
              <a:pPr/>
              <a:t>11/25/2024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626A98-F887-40E1-B9BA-9D93DE90E02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61999" y="6356350"/>
            <a:ext cx="661283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2C8119-73F6-4713-9AD3-3628DCDFB8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06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  <a:alpha val="70000"/>
                  </a:schemeClr>
                </a:solidFill>
              </a:defRPr>
            </a:lvl1pPr>
          </a:lstStyle>
          <a:p>
            <a:fld id="{07CE569E-9B7C-4CB9-AB80-C0841F922CF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120955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79" r:id="rId6"/>
    <p:sldLayoutId id="2147483675" r:id="rId7"/>
    <p:sldLayoutId id="2147483676" r:id="rId8"/>
    <p:sldLayoutId id="2147483677" r:id="rId9"/>
    <p:sldLayoutId id="2147483678" r:id="rId10"/>
    <p:sldLayoutId id="214748368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5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sv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3" Type="http://schemas.openxmlformats.org/officeDocument/2006/relationships/image" Target="../media/image9.png"/><Relationship Id="rId3" Type="http://schemas.openxmlformats.org/officeDocument/2006/relationships/customXml" Target="../ink/ink1.xml"/><Relationship Id="rId12" Type="http://schemas.openxmlformats.org/officeDocument/2006/relationships/image" Target="../media/image1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3" Type="http://schemas.openxmlformats.org/officeDocument/2006/relationships/image" Target="../media/image19.png"/><Relationship Id="rId18" Type="http://schemas.openxmlformats.org/officeDocument/2006/relationships/customXml" Target="../ink/ink8.xml"/><Relationship Id="rId26" Type="http://schemas.openxmlformats.org/officeDocument/2006/relationships/customXml" Target="../ink/ink11.xml"/><Relationship Id="rId89" Type="http://schemas.openxmlformats.org/officeDocument/2006/relationships/image" Target="../media/image60.png"/><Relationship Id="rId97" Type="http://schemas.openxmlformats.org/officeDocument/2006/relationships/customXml" Target="../ink/ink18.xml"/><Relationship Id="rId12" Type="http://schemas.openxmlformats.org/officeDocument/2006/relationships/customXml" Target="../ink/ink5.xml"/><Relationship Id="rId17" Type="http://schemas.openxmlformats.org/officeDocument/2006/relationships/image" Target="../media/image24.png"/><Relationship Id="rId25" Type="http://schemas.openxmlformats.org/officeDocument/2006/relationships/image" Target="../media/image28.png"/><Relationship Id="rId92" Type="http://schemas.openxmlformats.org/officeDocument/2006/relationships/customXml" Target="../ink/ink15.xml"/><Relationship Id="rId103" Type="http://schemas.openxmlformats.org/officeDocument/2006/relationships/image" Target="../media/image12.png"/><Relationship Id="rId2" Type="http://schemas.openxmlformats.org/officeDocument/2006/relationships/notesSlide" Target="../notesSlides/notesSlide3.xml"/><Relationship Id="rId16" Type="http://schemas.openxmlformats.org/officeDocument/2006/relationships/customXml" Target="../ink/ink7.xml"/><Relationship Id="rId20" Type="http://schemas.openxmlformats.org/officeDocument/2006/relationships/customXml" Target="../ink/ink9.xml"/><Relationship Id="rId29" Type="http://schemas.openxmlformats.org/officeDocument/2006/relationships/image" Target="../media/image26.png"/><Relationship Id="rId91" Type="http://schemas.openxmlformats.org/officeDocument/2006/relationships/image" Target="../media/image61.png"/><Relationship Id="rId96" Type="http://schemas.openxmlformats.org/officeDocument/2006/relationships/customXml" Target="../ink/ink17.xml"/><Relationship Id="rId1" Type="http://schemas.openxmlformats.org/officeDocument/2006/relationships/slideLayout" Target="../slideLayouts/slideLayout7.xml"/><Relationship Id="rId11" Type="http://schemas.openxmlformats.org/officeDocument/2006/relationships/image" Target="../media/image21.png"/><Relationship Id="rId24" Type="http://schemas.openxmlformats.org/officeDocument/2006/relationships/customXml" Target="../ink/ink10.xml"/><Relationship Id="rId102" Type="http://schemas.openxmlformats.org/officeDocument/2006/relationships/image" Target="../media/image31.png"/><Relationship Id="rId5" Type="http://schemas.openxmlformats.org/officeDocument/2006/relationships/customXml" Target="../ink/ink3.xml"/><Relationship Id="rId15" Type="http://schemas.openxmlformats.org/officeDocument/2006/relationships/image" Target="../media/image23.png"/><Relationship Id="rId23" Type="http://schemas.openxmlformats.org/officeDocument/2006/relationships/image" Target="../media/image27.png"/><Relationship Id="rId28" Type="http://schemas.openxmlformats.org/officeDocument/2006/relationships/customXml" Target="../ink/ink12.xml"/><Relationship Id="rId90" Type="http://schemas.openxmlformats.org/officeDocument/2006/relationships/customXml" Target="../ink/ink14.xml"/><Relationship Id="rId95" Type="http://schemas.openxmlformats.org/officeDocument/2006/relationships/image" Target="../media/image63.png"/><Relationship Id="rId10" Type="http://schemas.openxmlformats.org/officeDocument/2006/relationships/customXml" Target="../ink/ink4.xml"/><Relationship Id="rId19" Type="http://schemas.openxmlformats.org/officeDocument/2006/relationships/image" Target="../media/image250.png"/><Relationship Id="rId94" Type="http://schemas.openxmlformats.org/officeDocument/2006/relationships/customXml" Target="../ink/ink16.xml"/><Relationship Id="rId99" Type="http://schemas.openxmlformats.org/officeDocument/2006/relationships/customXml" Target="../ink/ink19.xml"/><Relationship Id="rId101" Type="http://schemas.openxmlformats.org/officeDocument/2006/relationships/customXml" Target="../ink/ink20.xml"/><Relationship Id="rId4" Type="http://schemas.openxmlformats.org/officeDocument/2006/relationships/image" Target="../media/image17.png"/><Relationship Id="rId9" Type="http://schemas.openxmlformats.org/officeDocument/2006/relationships/image" Target="../media/image20.png"/><Relationship Id="rId14" Type="http://schemas.openxmlformats.org/officeDocument/2006/relationships/customXml" Target="../ink/ink6.xml"/><Relationship Id="rId27" Type="http://schemas.openxmlformats.org/officeDocument/2006/relationships/image" Target="../media/image29.png"/><Relationship Id="rId30" Type="http://schemas.openxmlformats.org/officeDocument/2006/relationships/customXml" Target="../ink/ink13.xml"/><Relationship Id="rId100" Type="http://schemas.openxmlformats.org/officeDocument/2006/relationships/image" Target="../media/image65.png"/><Relationship Id="rId93" Type="http://schemas.openxmlformats.org/officeDocument/2006/relationships/image" Target="../media/image62.png"/><Relationship Id="rId98" Type="http://schemas.openxmlformats.org/officeDocument/2006/relationships/image" Target="../media/image64.png"/><Relationship Id="rId3" Type="http://schemas.openxmlformats.org/officeDocument/2006/relationships/customXml" Target="../ink/ink2.xml"/></Relationships>
</file>

<file path=ppt/slides/_rels/slide12.xml.rels><?xml version="1.0" encoding="UTF-8" standalone="yes"?>
<Relationships xmlns="http://schemas.openxmlformats.org/package/2006/relationships"><Relationship Id="rId26" Type="http://schemas.openxmlformats.org/officeDocument/2006/relationships/customXml" Target="../ink/ink30.xml"/><Relationship Id="rId117" Type="http://schemas.openxmlformats.org/officeDocument/2006/relationships/customXml" Target="../ink/ink49.xml"/><Relationship Id="rId89" Type="http://schemas.openxmlformats.org/officeDocument/2006/relationships/image" Target="../media/image60.png"/><Relationship Id="rId112" Type="http://schemas.openxmlformats.org/officeDocument/2006/relationships/customXml" Target="../ink/ink46.xml"/><Relationship Id="rId133" Type="http://schemas.openxmlformats.org/officeDocument/2006/relationships/customXml" Target="../ink/ink57.xml"/><Relationship Id="rId138" Type="http://schemas.openxmlformats.org/officeDocument/2006/relationships/image" Target="../media/image57.png"/><Relationship Id="rId16" Type="http://schemas.openxmlformats.org/officeDocument/2006/relationships/customXml" Target="../ink/ink26.xml"/><Relationship Id="rId107" Type="http://schemas.openxmlformats.org/officeDocument/2006/relationships/customXml" Target="../ink/ink42.xml"/><Relationship Id="rId11" Type="http://schemas.openxmlformats.org/officeDocument/2006/relationships/image" Target="../media/image21.png"/><Relationship Id="rId102" Type="http://schemas.openxmlformats.org/officeDocument/2006/relationships/image" Target="../media/image41.png"/><Relationship Id="rId123" Type="http://schemas.openxmlformats.org/officeDocument/2006/relationships/customXml" Target="../ink/ink52.xml"/><Relationship Id="rId128" Type="http://schemas.openxmlformats.org/officeDocument/2006/relationships/image" Target="../media/image52.png"/><Relationship Id="rId144" Type="http://schemas.openxmlformats.org/officeDocument/2006/relationships/image" Target="../media/image66.png"/><Relationship Id="rId5" Type="http://schemas.openxmlformats.org/officeDocument/2006/relationships/customXml" Target="../ink/ink22.xml"/><Relationship Id="rId90" Type="http://schemas.openxmlformats.org/officeDocument/2006/relationships/customXml" Target="../ink/ink33.xml"/><Relationship Id="rId95" Type="http://schemas.openxmlformats.org/officeDocument/2006/relationships/image" Target="../media/image63.png"/><Relationship Id="rId19" Type="http://schemas.openxmlformats.org/officeDocument/2006/relationships/image" Target="../media/image250.png"/><Relationship Id="rId14" Type="http://schemas.openxmlformats.org/officeDocument/2006/relationships/customXml" Target="../ink/ink25.xml"/><Relationship Id="rId27" Type="http://schemas.openxmlformats.org/officeDocument/2006/relationships/image" Target="../media/image29.png"/><Relationship Id="rId30" Type="http://schemas.openxmlformats.org/officeDocument/2006/relationships/customXml" Target="../ink/ink32.xml"/><Relationship Id="rId100" Type="http://schemas.openxmlformats.org/officeDocument/2006/relationships/image" Target="../media/image40.png"/><Relationship Id="rId105" Type="http://schemas.openxmlformats.org/officeDocument/2006/relationships/customXml" Target="../ink/ink41.xml"/><Relationship Id="rId113" Type="http://schemas.openxmlformats.org/officeDocument/2006/relationships/customXml" Target="../ink/ink47.xml"/><Relationship Id="rId118" Type="http://schemas.openxmlformats.org/officeDocument/2006/relationships/image" Target="../media/image47.png"/><Relationship Id="rId126" Type="http://schemas.openxmlformats.org/officeDocument/2006/relationships/image" Target="../media/image51.png"/><Relationship Id="rId134" Type="http://schemas.openxmlformats.org/officeDocument/2006/relationships/image" Target="../media/image55.png"/><Relationship Id="rId139" Type="http://schemas.openxmlformats.org/officeDocument/2006/relationships/customXml" Target="../ink/ink60.xml"/><Relationship Id="rId93" Type="http://schemas.openxmlformats.org/officeDocument/2006/relationships/image" Target="../media/image62.png"/><Relationship Id="rId98" Type="http://schemas.openxmlformats.org/officeDocument/2006/relationships/customXml" Target="../ink/ink37.xml"/><Relationship Id="rId121" Type="http://schemas.openxmlformats.org/officeDocument/2006/relationships/customXml" Target="../ink/ink51.xml"/><Relationship Id="rId142" Type="http://schemas.openxmlformats.org/officeDocument/2006/relationships/image" Target="../media/image59.png"/><Relationship Id="rId3" Type="http://schemas.openxmlformats.org/officeDocument/2006/relationships/customXml" Target="../ink/ink21.xml"/><Relationship Id="rId12" Type="http://schemas.openxmlformats.org/officeDocument/2006/relationships/customXml" Target="../ink/ink24.xml"/><Relationship Id="rId17" Type="http://schemas.openxmlformats.org/officeDocument/2006/relationships/image" Target="../media/image24.png"/><Relationship Id="rId25" Type="http://schemas.openxmlformats.org/officeDocument/2006/relationships/image" Target="../media/image28.png"/><Relationship Id="rId103" Type="http://schemas.openxmlformats.org/officeDocument/2006/relationships/customXml" Target="../ink/ink40.xml"/><Relationship Id="rId108" Type="http://schemas.openxmlformats.org/officeDocument/2006/relationships/image" Target="../media/image44.png"/><Relationship Id="rId116" Type="http://schemas.openxmlformats.org/officeDocument/2006/relationships/image" Target="../media/image46.png"/><Relationship Id="rId124" Type="http://schemas.openxmlformats.org/officeDocument/2006/relationships/image" Target="../media/image50.png"/><Relationship Id="rId129" Type="http://schemas.openxmlformats.org/officeDocument/2006/relationships/customXml" Target="../ink/ink55.xml"/><Relationship Id="rId137" Type="http://schemas.openxmlformats.org/officeDocument/2006/relationships/customXml" Target="../ink/ink59.xml"/><Relationship Id="rId20" Type="http://schemas.openxmlformats.org/officeDocument/2006/relationships/customXml" Target="../ink/ink28.xml"/><Relationship Id="rId91" Type="http://schemas.openxmlformats.org/officeDocument/2006/relationships/image" Target="../media/image61.png"/><Relationship Id="rId96" Type="http://schemas.openxmlformats.org/officeDocument/2006/relationships/customXml" Target="../ink/ink36.xml"/><Relationship Id="rId111" Type="http://schemas.openxmlformats.org/officeDocument/2006/relationships/customXml" Target="../ink/ink45.xml"/><Relationship Id="rId132" Type="http://schemas.openxmlformats.org/officeDocument/2006/relationships/image" Target="../media/image54.png"/><Relationship Id="rId140" Type="http://schemas.openxmlformats.org/officeDocument/2006/relationships/image" Target="../media/image58.png"/><Relationship Id="rId145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15" Type="http://schemas.openxmlformats.org/officeDocument/2006/relationships/image" Target="../media/image23.png"/><Relationship Id="rId23" Type="http://schemas.openxmlformats.org/officeDocument/2006/relationships/image" Target="../media/image27.png"/><Relationship Id="rId28" Type="http://schemas.openxmlformats.org/officeDocument/2006/relationships/customXml" Target="../ink/ink31.xml"/><Relationship Id="rId106" Type="http://schemas.openxmlformats.org/officeDocument/2006/relationships/image" Target="../media/image43.png"/><Relationship Id="rId114" Type="http://schemas.openxmlformats.org/officeDocument/2006/relationships/image" Target="../media/image45.png"/><Relationship Id="rId119" Type="http://schemas.openxmlformats.org/officeDocument/2006/relationships/customXml" Target="../ink/ink50.xml"/><Relationship Id="rId127" Type="http://schemas.openxmlformats.org/officeDocument/2006/relationships/customXml" Target="../ink/ink54.xml"/><Relationship Id="rId10" Type="http://schemas.openxmlformats.org/officeDocument/2006/relationships/customXml" Target="../ink/ink23.xml"/><Relationship Id="rId94" Type="http://schemas.openxmlformats.org/officeDocument/2006/relationships/customXml" Target="../ink/ink35.xml"/><Relationship Id="rId99" Type="http://schemas.openxmlformats.org/officeDocument/2006/relationships/customXml" Target="../ink/ink38.xml"/><Relationship Id="rId101" Type="http://schemas.openxmlformats.org/officeDocument/2006/relationships/customXml" Target="../ink/ink39.xml"/><Relationship Id="rId122" Type="http://schemas.openxmlformats.org/officeDocument/2006/relationships/image" Target="../media/image49.png"/><Relationship Id="rId130" Type="http://schemas.openxmlformats.org/officeDocument/2006/relationships/image" Target="../media/image53.png"/><Relationship Id="rId135" Type="http://schemas.openxmlformats.org/officeDocument/2006/relationships/customXml" Target="../ink/ink58.xml"/><Relationship Id="rId143" Type="http://schemas.openxmlformats.org/officeDocument/2006/relationships/customXml" Target="../ink/ink62.xml"/><Relationship Id="rId4" Type="http://schemas.openxmlformats.org/officeDocument/2006/relationships/image" Target="../media/image17.png"/><Relationship Id="rId9" Type="http://schemas.openxmlformats.org/officeDocument/2006/relationships/image" Target="../media/image20.png"/><Relationship Id="rId13" Type="http://schemas.openxmlformats.org/officeDocument/2006/relationships/image" Target="../media/image30.png"/><Relationship Id="rId18" Type="http://schemas.openxmlformats.org/officeDocument/2006/relationships/customXml" Target="../ink/ink27.xml"/><Relationship Id="rId109" Type="http://schemas.openxmlformats.org/officeDocument/2006/relationships/customXml" Target="../ink/ink43.xml"/><Relationship Id="rId97" Type="http://schemas.openxmlformats.org/officeDocument/2006/relationships/image" Target="../media/image31.png"/><Relationship Id="rId104" Type="http://schemas.openxmlformats.org/officeDocument/2006/relationships/image" Target="../media/image42.png"/><Relationship Id="rId120" Type="http://schemas.openxmlformats.org/officeDocument/2006/relationships/image" Target="../media/image48.png"/><Relationship Id="rId125" Type="http://schemas.openxmlformats.org/officeDocument/2006/relationships/customXml" Target="../ink/ink53.xml"/><Relationship Id="rId141" Type="http://schemas.openxmlformats.org/officeDocument/2006/relationships/customXml" Target="../ink/ink61.xml"/><Relationship Id="rId92" Type="http://schemas.openxmlformats.org/officeDocument/2006/relationships/customXml" Target="../ink/ink34.xml"/><Relationship Id="rId2" Type="http://schemas.openxmlformats.org/officeDocument/2006/relationships/notesSlide" Target="../notesSlides/notesSlide4.xml"/><Relationship Id="rId29" Type="http://schemas.openxmlformats.org/officeDocument/2006/relationships/image" Target="../media/image26.png"/><Relationship Id="rId24" Type="http://schemas.openxmlformats.org/officeDocument/2006/relationships/customXml" Target="../ink/ink29.xml"/><Relationship Id="rId110" Type="http://schemas.openxmlformats.org/officeDocument/2006/relationships/customXml" Target="../ink/ink44.xml"/><Relationship Id="rId115" Type="http://schemas.openxmlformats.org/officeDocument/2006/relationships/customXml" Target="../ink/ink48.xml"/><Relationship Id="rId131" Type="http://schemas.openxmlformats.org/officeDocument/2006/relationships/customXml" Target="../ink/ink56.xml"/><Relationship Id="rId136" Type="http://schemas.openxmlformats.org/officeDocument/2006/relationships/image" Target="../media/image56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3" Type="http://schemas.openxmlformats.org/officeDocument/2006/relationships/image" Target="../media/image19.png"/><Relationship Id="rId18" Type="http://schemas.openxmlformats.org/officeDocument/2006/relationships/customXml" Target="../ink/ink69.xml"/><Relationship Id="rId26" Type="http://schemas.openxmlformats.org/officeDocument/2006/relationships/customXml" Target="../ink/ink72.xml"/><Relationship Id="rId109" Type="http://schemas.openxmlformats.org/officeDocument/2006/relationships/customXml" Target="../ink/ink86.xml"/><Relationship Id="rId117" Type="http://schemas.openxmlformats.org/officeDocument/2006/relationships/image" Target="../media/image13.jpeg"/><Relationship Id="rId89" Type="http://schemas.openxmlformats.org/officeDocument/2006/relationships/image" Target="../media/image60.png"/><Relationship Id="rId97" Type="http://schemas.openxmlformats.org/officeDocument/2006/relationships/customXml" Target="../ink/ink80.xml"/><Relationship Id="rId104" Type="http://schemas.openxmlformats.org/officeDocument/2006/relationships/image" Target="../media/image32.png"/><Relationship Id="rId112" Type="http://schemas.openxmlformats.org/officeDocument/2006/relationships/image" Target="../media/image36.png"/><Relationship Id="rId92" Type="http://schemas.openxmlformats.org/officeDocument/2006/relationships/customXml" Target="../ink/ink77.xml"/><Relationship Id="rId2" Type="http://schemas.openxmlformats.org/officeDocument/2006/relationships/notesSlide" Target="../notesSlides/notesSlide6.xml"/><Relationship Id="rId16" Type="http://schemas.openxmlformats.org/officeDocument/2006/relationships/customXml" Target="../ink/ink68.xml"/><Relationship Id="rId29" Type="http://schemas.openxmlformats.org/officeDocument/2006/relationships/image" Target="../media/image22.png"/><Relationship Id="rId107" Type="http://schemas.openxmlformats.org/officeDocument/2006/relationships/customXml" Target="../ink/ink85.xml"/><Relationship Id="rId11" Type="http://schemas.openxmlformats.org/officeDocument/2006/relationships/image" Target="../media/image21.png"/><Relationship Id="rId24" Type="http://schemas.openxmlformats.org/officeDocument/2006/relationships/customXml" Target="../ink/ink71.xml"/><Relationship Id="rId32" Type="http://schemas.openxmlformats.org/officeDocument/2006/relationships/customXml" Target="../ink/ink75.xml"/><Relationship Id="rId102" Type="http://schemas.openxmlformats.org/officeDocument/2006/relationships/image" Target="../media/image31.png"/><Relationship Id="rId110" Type="http://schemas.openxmlformats.org/officeDocument/2006/relationships/image" Target="../media/image35.png"/><Relationship Id="rId115" Type="http://schemas.openxmlformats.org/officeDocument/2006/relationships/customXml" Target="../ink/ink89.xml"/><Relationship Id="rId5" Type="http://schemas.openxmlformats.org/officeDocument/2006/relationships/customXml" Target="../ink/ink64.xml"/><Relationship Id="rId90" Type="http://schemas.openxmlformats.org/officeDocument/2006/relationships/customXml" Target="../ink/ink76.xml"/><Relationship Id="rId95" Type="http://schemas.openxmlformats.org/officeDocument/2006/relationships/image" Target="../media/image63.png"/><Relationship Id="rId19" Type="http://schemas.openxmlformats.org/officeDocument/2006/relationships/image" Target="../media/image18.png"/><Relationship Id="rId4" Type="http://schemas.openxmlformats.org/officeDocument/2006/relationships/image" Target="../media/image17.png"/><Relationship Id="rId9" Type="http://schemas.openxmlformats.org/officeDocument/2006/relationships/image" Target="../media/image20.png"/><Relationship Id="rId14" Type="http://schemas.openxmlformats.org/officeDocument/2006/relationships/customXml" Target="../ink/ink67.xml"/><Relationship Id="rId27" Type="http://schemas.openxmlformats.org/officeDocument/2006/relationships/image" Target="../media/image29.png"/><Relationship Id="rId30" Type="http://schemas.openxmlformats.org/officeDocument/2006/relationships/customXml" Target="../ink/ink74.xml"/><Relationship Id="rId100" Type="http://schemas.openxmlformats.org/officeDocument/2006/relationships/image" Target="../media/image65.png"/><Relationship Id="rId105" Type="http://schemas.openxmlformats.org/officeDocument/2006/relationships/customXml" Target="../ink/ink84.xml"/><Relationship Id="rId113" Type="http://schemas.openxmlformats.org/officeDocument/2006/relationships/customXml" Target="../ink/ink88.xml"/><Relationship Id="rId118" Type="http://schemas.openxmlformats.org/officeDocument/2006/relationships/image" Target="../media/image12.png"/><Relationship Id="rId93" Type="http://schemas.openxmlformats.org/officeDocument/2006/relationships/image" Target="../media/image62.png"/><Relationship Id="rId98" Type="http://schemas.openxmlformats.org/officeDocument/2006/relationships/image" Target="../media/image64.png"/><Relationship Id="rId3" Type="http://schemas.openxmlformats.org/officeDocument/2006/relationships/customXml" Target="../ink/ink63.xml"/><Relationship Id="rId12" Type="http://schemas.openxmlformats.org/officeDocument/2006/relationships/customXml" Target="../ink/ink66.xml"/><Relationship Id="rId17" Type="http://schemas.openxmlformats.org/officeDocument/2006/relationships/image" Target="../media/image24.png"/><Relationship Id="rId25" Type="http://schemas.openxmlformats.org/officeDocument/2006/relationships/image" Target="../media/image28.png"/><Relationship Id="rId103" Type="http://schemas.openxmlformats.org/officeDocument/2006/relationships/customXml" Target="../ink/ink83.xml"/><Relationship Id="rId108" Type="http://schemas.openxmlformats.org/officeDocument/2006/relationships/image" Target="../media/image34.png"/><Relationship Id="rId116" Type="http://schemas.openxmlformats.org/officeDocument/2006/relationships/image" Target="../media/image38.png"/><Relationship Id="rId20" Type="http://schemas.openxmlformats.org/officeDocument/2006/relationships/customXml" Target="../ink/ink70.xml"/><Relationship Id="rId91" Type="http://schemas.openxmlformats.org/officeDocument/2006/relationships/image" Target="../media/image61.png"/><Relationship Id="rId96" Type="http://schemas.openxmlformats.org/officeDocument/2006/relationships/customXml" Target="../ink/ink79.xml"/><Relationship Id="rId111" Type="http://schemas.openxmlformats.org/officeDocument/2006/relationships/customXml" Target="../ink/ink87.xml"/><Relationship Id="rId1" Type="http://schemas.openxmlformats.org/officeDocument/2006/relationships/slideLayout" Target="../slideLayouts/slideLayout7.xml"/><Relationship Id="rId15" Type="http://schemas.openxmlformats.org/officeDocument/2006/relationships/image" Target="../media/image23.png"/><Relationship Id="rId23" Type="http://schemas.openxmlformats.org/officeDocument/2006/relationships/image" Target="../media/image27.png"/><Relationship Id="rId28" Type="http://schemas.openxmlformats.org/officeDocument/2006/relationships/customXml" Target="../ink/ink73.xml"/><Relationship Id="rId106" Type="http://schemas.openxmlformats.org/officeDocument/2006/relationships/image" Target="../media/image33.png"/><Relationship Id="rId114" Type="http://schemas.openxmlformats.org/officeDocument/2006/relationships/image" Target="../media/image37.png"/><Relationship Id="rId10" Type="http://schemas.openxmlformats.org/officeDocument/2006/relationships/customXml" Target="../ink/ink65.xml"/><Relationship Id="rId31" Type="http://schemas.openxmlformats.org/officeDocument/2006/relationships/image" Target="../media/image26.png"/><Relationship Id="rId94" Type="http://schemas.openxmlformats.org/officeDocument/2006/relationships/customXml" Target="../ink/ink78.xml"/><Relationship Id="rId99" Type="http://schemas.openxmlformats.org/officeDocument/2006/relationships/customXml" Target="../ink/ink81.xml"/><Relationship Id="rId101" Type="http://schemas.openxmlformats.org/officeDocument/2006/relationships/customXml" Target="../ink/ink8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c7JNq6a3e1A&amp;list=LL&amp;index=10&amp;t=433s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6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8238E83B-619F-0B9A-5414-F31EDB6086F5}"/>
              </a:ext>
            </a:extLst>
          </p:cNvPr>
          <p:cNvSpPr txBox="1"/>
          <p:nvPr/>
        </p:nvSpPr>
        <p:spPr>
          <a:xfrm>
            <a:off x="1141506" y="813886"/>
            <a:ext cx="9478682" cy="417280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>
              <a:lnSpc>
                <a:spcPct val="107000"/>
              </a:lnSpc>
              <a:spcAft>
                <a:spcPts val="800"/>
              </a:spcAft>
            </a:pPr>
            <a:r>
              <a:rPr lang="en-GB" sz="3600" b="1" u="sng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Activity : </a:t>
            </a:r>
          </a:p>
          <a:p>
            <a:pPr marL="457200">
              <a:lnSpc>
                <a:spcPct val="107000"/>
              </a:lnSpc>
              <a:spcAft>
                <a:spcPts val="800"/>
              </a:spcAft>
            </a:pPr>
            <a:r>
              <a:rPr lang="en-GB" sz="20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Work in pairs to identify the mistakes and suggest corrections, focusing on verb forms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2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457200">
              <a:lnSpc>
                <a:spcPct val="107000"/>
              </a:lnSpc>
              <a:spcAft>
                <a:spcPts val="800"/>
              </a:spcAft>
            </a:pP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sz="2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457200">
              <a:lnSpc>
                <a:spcPct val="107000"/>
              </a:lnSpc>
              <a:spcAft>
                <a:spcPts val="800"/>
              </a:spcAft>
            </a:pPr>
            <a:endParaRPr lang="en-GB" sz="2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914400" lvl="1" indent="-457200">
              <a:lnSpc>
                <a:spcPct val="107000"/>
              </a:lnSpc>
              <a:spcAft>
                <a:spcPts val="800"/>
              </a:spcAft>
              <a:buFont typeface="+mj-lt"/>
              <a:buAutoNum type="alphaUcPeriod"/>
            </a:pPr>
            <a:r>
              <a:rPr lang="en-GB" sz="3200" kern="0" dirty="0"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I was played football yesterday.</a:t>
            </a:r>
          </a:p>
          <a:p>
            <a:pPr marL="914400" lvl="1" indent="-457200">
              <a:lnSpc>
                <a:spcPct val="107000"/>
              </a:lnSpc>
              <a:spcAft>
                <a:spcPts val="800"/>
              </a:spcAft>
              <a:buFont typeface="+mj-lt"/>
              <a:buAutoNum type="alphaUcPeriod"/>
            </a:pPr>
            <a:r>
              <a:rPr lang="en-GB" sz="32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I was eat lunch when you called.</a:t>
            </a:r>
            <a:endParaRPr lang="en-GB" sz="32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914400" lvl="1" indent="-457200">
              <a:lnSpc>
                <a:spcPct val="107000"/>
              </a:lnSpc>
              <a:spcAft>
                <a:spcPts val="800"/>
              </a:spcAft>
              <a:buFont typeface="+mj-lt"/>
              <a:buAutoNum type="alphaUcPeriod"/>
            </a:pPr>
            <a:r>
              <a:rPr lang="en-GB" sz="3200" kern="0" dirty="0"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32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They had live there for five years before moving.</a:t>
            </a:r>
            <a:endParaRPr lang="en-GB" sz="32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900693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65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FD0F75E-167A-AD0F-8BF5-EDA38A5A89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87560DF8-D028-92CE-70AE-62453AAA98F1}"/>
              </a:ext>
            </a:extLst>
          </p:cNvPr>
          <p:cNvSpPr txBox="1"/>
          <p:nvPr/>
        </p:nvSpPr>
        <p:spPr>
          <a:xfrm>
            <a:off x="166777" y="813886"/>
            <a:ext cx="11944710" cy="39752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marR="0" lvl="0" indent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kumimoji="0" lang="en-GB" sz="2000" b="0" i="0" u="none" strike="noStrike" kern="1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457200" marR="0" lvl="0" indent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endParaRPr kumimoji="0" lang="en-GB" sz="2000" b="0" i="0" u="none" strike="noStrike" kern="1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971550" marR="0" lvl="1" indent="-51435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 typeface="+mj-lt"/>
              <a:buAutoNum type="alphaUcPeriod"/>
              <a:tabLst/>
              <a:defRPr/>
            </a:pPr>
            <a:r>
              <a:rPr kumimoji="0" lang="en-GB" sz="32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I </a:t>
            </a:r>
            <a:r>
              <a:rPr kumimoji="0" lang="en-GB" sz="3200" b="0" i="0" u="none" strike="noStrike" kern="0" cap="none" spc="0" normalizeH="0" baseline="0" noProof="0" dirty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play</a:t>
            </a:r>
            <a:r>
              <a:rPr kumimoji="0" lang="en-GB" sz="3200" b="0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ed </a:t>
            </a:r>
            <a:r>
              <a:rPr kumimoji="0" lang="en-GB" sz="32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football yesterday. </a:t>
            </a:r>
            <a:r>
              <a:rPr kumimoji="0" lang="en-GB" sz="3200" b="0" i="0" u="none" strike="noStrike" kern="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(Simple past)</a:t>
            </a:r>
          </a:p>
          <a:p>
            <a:pPr marL="971550" marR="0" lvl="1" indent="-51435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 typeface="+mj-lt"/>
              <a:buAutoNum type="alphaUcPeriod"/>
              <a:tabLst/>
              <a:defRPr/>
            </a:pPr>
            <a:endParaRPr kumimoji="0" lang="en-GB" sz="3200" b="0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971550" marR="0" lvl="1" indent="-51435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 typeface="+mj-lt"/>
              <a:buAutoNum type="alphaUcPeriod"/>
              <a:tabLst/>
              <a:defRPr/>
            </a:pPr>
            <a:r>
              <a:rPr kumimoji="0" lang="en-GB" sz="32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I </a:t>
            </a:r>
            <a:r>
              <a:rPr kumimoji="0" lang="en-GB" sz="3200" b="0" i="0" u="none" strike="noStrike" kern="0" cap="none" spc="0" normalizeH="0" baseline="0" noProof="0" dirty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was</a:t>
            </a:r>
            <a:r>
              <a:rPr kumimoji="0" lang="en-GB" sz="32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kumimoji="0" lang="en-GB" sz="3200" b="0" i="0" u="none" strike="noStrike" kern="0" cap="none" spc="0" normalizeH="0" baseline="0" noProof="0" dirty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eat</a:t>
            </a:r>
            <a:r>
              <a:rPr kumimoji="0" lang="en-GB" sz="3200" b="0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ing</a:t>
            </a:r>
            <a:r>
              <a:rPr kumimoji="0" lang="en-GB" sz="32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lunch when you called. </a:t>
            </a:r>
            <a:r>
              <a:rPr kumimoji="0" lang="en-GB" sz="3200" b="0" i="0" u="none" strike="noStrike" kern="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(Past Continuous)</a:t>
            </a:r>
          </a:p>
          <a:p>
            <a:pPr marL="971550" marR="0" lvl="1" indent="-51435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 typeface="+mj-lt"/>
              <a:buAutoNum type="alphaUcPeriod"/>
              <a:tabLst/>
              <a:defRPr/>
            </a:pPr>
            <a:endParaRPr kumimoji="0" lang="en-GB" sz="3200" b="0" i="0" u="none" strike="noStrike" kern="1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971550" marR="0" lvl="1" indent="-51435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 typeface="+mj-lt"/>
              <a:buAutoNum type="alphaUcPeriod"/>
              <a:tabLst/>
              <a:defRPr/>
            </a:pPr>
            <a:r>
              <a:rPr kumimoji="0" lang="en-GB" sz="32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They </a:t>
            </a:r>
            <a:r>
              <a:rPr kumimoji="0" lang="en-GB" sz="3200" b="0" i="0" u="none" strike="noStrike" kern="0" cap="none" spc="0" normalizeH="0" baseline="0" noProof="0" dirty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had</a:t>
            </a:r>
            <a:r>
              <a:rPr kumimoji="0" lang="en-GB" sz="3200" b="0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kumimoji="0" lang="en-GB" sz="3200" b="0" i="0" u="none" strike="noStrike" kern="0" cap="none" spc="0" normalizeH="0" baseline="0" noProof="0" dirty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lived</a:t>
            </a:r>
            <a:r>
              <a:rPr kumimoji="0" lang="en-GB" sz="3200" b="0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kumimoji="0" lang="en-GB" sz="32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there for five years before </a:t>
            </a:r>
            <a:r>
              <a:rPr lang="en-GB" sz="3200" kern="0" dirty="0">
                <a:solidFill>
                  <a:srgbClr val="FFFFFF"/>
                </a:solidFill>
                <a:latin typeface="Times New Roman" panose="02020603050405020304" pitchFamily="18" charset="0"/>
                <a:cs typeface="Arial" panose="020B0604020202020204" pitchFamily="34" charset="0"/>
              </a:rPr>
              <a:t>moving. </a:t>
            </a:r>
            <a:r>
              <a:rPr kumimoji="0" lang="en-GB" sz="3200" b="0" i="0" u="none" strike="noStrike" kern="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(Past Perfect)</a:t>
            </a:r>
            <a:endParaRPr kumimoji="0" lang="en-GB" sz="3200" b="0" i="0" u="none" strike="noStrike" kern="100" cap="none" spc="0" normalizeH="0" baseline="0" noProof="0" dirty="0">
              <a:ln>
                <a:noFill/>
              </a:ln>
              <a:solidFill>
                <a:srgbClr val="FFC000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116722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665A5CBD-5BDA-4345-915C-718F0E5859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15B3555A-31A8-4D7E-B5C5-2DBB039568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74051" y="-22158"/>
            <a:ext cx="5517949" cy="4594156"/>
          </a:xfrm>
          <a:custGeom>
            <a:avLst/>
            <a:gdLst>
              <a:gd name="connsiteX0" fmla="*/ 0 w 5756090"/>
              <a:gd name="connsiteY0" fmla="*/ 0 h 3960681"/>
              <a:gd name="connsiteX1" fmla="*/ 5756090 w 5756090"/>
              <a:gd name="connsiteY1" fmla="*/ 0 h 3960681"/>
              <a:gd name="connsiteX2" fmla="*/ 5756090 w 5756090"/>
              <a:gd name="connsiteY2" fmla="*/ 3463038 h 3960681"/>
              <a:gd name="connsiteX3" fmla="*/ 5558511 w 5756090"/>
              <a:gd name="connsiteY3" fmla="*/ 3561320 h 3960681"/>
              <a:gd name="connsiteX4" fmla="*/ 3480391 w 5756090"/>
              <a:gd name="connsiteY4" fmla="*/ 3940416 h 3960681"/>
              <a:gd name="connsiteX5" fmla="*/ 1605774 w 5756090"/>
              <a:gd name="connsiteY5" fmla="*/ 2854397 h 3960681"/>
              <a:gd name="connsiteX6" fmla="*/ 74389 w 5756090"/>
              <a:gd name="connsiteY6" fmla="*/ 325223 h 3960681"/>
              <a:gd name="connsiteX7" fmla="*/ 16895 w 5756090"/>
              <a:gd name="connsiteY7" fmla="*/ 104576 h 3960681"/>
              <a:gd name="connsiteX0" fmla="*/ 5739463 w 5739463"/>
              <a:gd name="connsiteY0" fmla="*/ 0 h 3960681"/>
              <a:gd name="connsiteX1" fmla="*/ 5739463 w 5739463"/>
              <a:gd name="connsiteY1" fmla="*/ 3463038 h 3960681"/>
              <a:gd name="connsiteX2" fmla="*/ 5541884 w 5739463"/>
              <a:gd name="connsiteY2" fmla="*/ 3561320 h 3960681"/>
              <a:gd name="connsiteX3" fmla="*/ 3463764 w 5739463"/>
              <a:gd name="connsiteY3" fmla="*/ 3940416 h 3960681"/>
              <a:gd name="connsiteX4" fmla="*/ 1589147 w 5739463"/>
              <a:gd name="connsiteY4" fmla="*/ 2854397 h 3960681"/>
              <a:gd name="connsiteX5" fmla="*/ 57762 w 5739463"/>
              <a:gd name="connsiteY5" fmla="*/ 325223 h 3960681"/>
              <a:gd name="connsiteX6" fmla="*/ 268 w 5739463"/>
              <a:gd name="connsiteY6" fmla="*/ 104576 h 3960681"/>
              <a:gd name="connsiteX7" fmla="*/ 79475 w 5739463"/>
              <a:gd name="connsiteY7" fmla="*/ 79214 h 3960681"/>
              <a:gd name="connsiteX0" fmla="*/ 5739195 w 5739195"/>
              <a:gd name="connsiteY0" fmla="*/ 0 h 3960681"/>
              <a:gd name="connsiteX1" fmla="*/ 5739195 w 5739195"/>
              <a:gd name="connsiteY1" fmla="*/ 3463038 h 3960681"/>
              <a:gd name="connsiteX2" fmla="*/ 5541616 w 5739195"/>
              <a:gd name="connsiteY2" fmla="*/ 3561320 h 3960681"/>
              <a:gd name="connsiteX3" fmla="*/ 3463496 w 5739195"/>
              <a:gd name="connsiteY3" fmla="*/ 3940416 h 3960681"/>
              <a:gd name="connsiteX4" fmla="*/ 1588879 w 5739195"/>
              <a:gd name="connsiteY4" fmla="*/ 2854397 h 3960681"/>
              <a:gd name="connsiteX5" fmla="*/ 57494 w 5739195"/>
              <a:gd name="connsiteY5" fmla="*/ 325223 h 3960681"/>
              <a:gd name="connsiteX6" fmla="*/ 0 w 5739195"/>
              <a:gd name="connsiteY6" fmla="*/ 104576 h 3960681"/>
              <a:gd name="connsiteX0" fmla="*/ 5739195 w 5739195"/>
              <a:gd name="connsiteY0" fmla="*/ 3358462 h 3856105"/>
              <a:gd name="connsiteX1" fmla="*/ 5541616 w 5739195"/>
              <a:gd name="connsiteY1" fmla="*/ 3456744 h 3856105"/>
              <a:gd name="connsiteX2" fmla="*/ 3463496 w 5739195"/>
              <a:gd name="connsiteY2" fmla="*/ 3835840 h 3856105"/>
              <a:gd name="connsiteX3" fmla="*/ 1588879 w 5739195"/>
              <a:gd name="connsiteY3" fmla="*/ 2749821 h 3856105"/>
              <a:gd name="connsiteX4" fmla="*/ 57494 w 5739195"/>
              <a:gd name="connsiteY4" fmla="*/ 220647 h 3856105"/>
              <a:gd name="connsiteX5" fmla="*/ 0 w 5739195"/>
              <a:gd name="connsiteY5" fmla="*/ 0 h 3856105"/>
              <a:gd name="connsiteX0" fmla="*/ 5799259 w 5799259"/>
              <a:gd name="connsiteY0" fmla="*/ 3482233 h 3979876"/>
              <a:gd name="connsiteX1" fmla="*/ 5601680 w 5799259"/>
              <a:gd name="connsiteY1" fmla="*/ 3580515 h 3979876"/>
              <a:gd name="connsiteX2" fmla="*/ 3523560 w 5799259"/>
              <a:gd name="connsiteY2" fmla="*/ 3959611 h 3979876"/>
              <a:gd name="connsiteX3" fmla="*/ 1648943 w 5799259"/>
              <a:gd name="connsiteY3" fmla="*/ 2873592 h 3979876"/>
              <a:gd name="connsiteX4" fmla="*/ 117558 w 5799259"/>
              <a:gd name="connsiteY4" fmla="*/ 344418 h 3979876"/>
              <a:gd name="connsiteX5" fmla="*/ 0 w 5799259"/>
              <a:gd name="connsiteY5" fmla="*/ 0 h 39798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99259" h="3979876">
                <a:moveTo>
                  <a:pt x="5799259" y="3482233"/>
                </a:moveTo>
                <a:lnTo>
                  <a:pt x="5601680" y="3580515"/>
                </a:lnTo>
                <a:cubicBezTo>
                  <a:pt x="4922508" y="3893723"/>
                  <a:pt x="4146966" y="4035971"/>
                  <a:pt x="3523560" y="3959611"/>
                </a:cubicBezTo>
                <a:cubicBezTo>
                  <a:pt x="2795137" y="3870656"/>
                  <a:pt x="2146179" y="3429872"/>
                  <a:pt x="1648943" y="2873592"/>
                </a:cubicBezTo>
                <a:cubicBezTo>
                  <a:pt x="1321865" y="2507432"/>
                  <a:pt x="420219" y="1339817"/>
                  <a:pt x="117558" y="344418"/>
                </a:cubicBezTo>
                <a:cubicBezTo>
                  <a:pt x="94859" y="269763"/>
                  <a:pt x="15466" y="72306"/>
                  <a:pt x="0" y="0"/>
                </a:cubicBez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Avenir Next LT Pro Ligh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E38FC18-44C1-C5EB-933B-6A382A8D5CE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61223" y="221226"/>
            <a:ext cx="6293758" cy="3233583"/>
          </a:xfrm>
        </p:spPr>
        <p:txBody>
          <a:bodyPr>
            <a:normAutofit fontScale="90000"/>
          </a:bodyPr>
          <a:lstStyle/>
          <a:p>
            <a:pPr algn="l"/>
            <a:r>
              <a:rPr lang="en-GB" sz="3700" b="1" dirty="0"/>
              <a:t>Simple past  </a:t>
            </a:r>
            <a:br>
              <a:rPr lang="en-GB" sz="3700" b="1" dirty="0"/>
            </a:br>
            <a:br>
              <a:rPr lang="en-GB" sz="3700" b="1" dirty="0"/>
            </a:br>
            <a:r>
              <a:rPr lang="en-GB" sz="3700" b="1" dirty="0"/>
              <a:t>   Past perfect </a:t>
            </a:r>
            <a:br>
              <a:rPr lang="en-GB" sz="3700" b="1" dirty="0"/>
            </a:br>
            <a:br>
              <a:rPr lang="en-GB" sz="3700" b="1" dirty="0"/>
            </a:br>
            <a:r>
              <a:rPr lang="en-GB" sz="3700" b="1" dirty="0"/>
              <a:t>        Past continuous </a:t>
            </a:r>
            <a:br>
              <a:rPr lang="en-GB" sz="3700" b="1" dirty="0"/>
            </a:br>
            <a:br>
              <a:rPr lang="en-GB" sz="3700" b="1" dirty="0"/>
            </a:br>
            <a:r>
              <a:rPr lang="en-GB" sz="3700" b="1" dirty="0"/>
              <a:t>        </a:t>
            </a:r>
          </a:p>
        </p:txBody>
      </p:sp>
      <p:pic>
        <p:nvPicPr>
          <p:cNvPr id="4" name="Picture 3" descr="A blue and white room with a blue sky&#10;&#10;Description automatically generated">
            <a:extLst>
              <a:ext uri="{FF2B5EF4-FFF2-40B4-BE49-F238E27FC236}">
                <a16:creationId xmlns:a16="http://schemas.microsoft.com/office/drawing/2014/main" id="{2DADC727-96D0-4A25-282E-9726EC83AF6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40702" r="-3" b="15391"/>
          <a:stretch/>
        </p:blipFill>
        <p:spPr>
          <a:xfrm>
            <a:off x="3028871" y="4949374"/>
            <a:ext cx="5796193" cy="1908627"/>
          </a:xfrm>
          <a:custGeom>
            <a:avLst/>
            <a:gdLst/>
            <a:ahLst/>
            <a:cxnLst/>
            <a:rect l="l" t="t" r="r" b="b"/>
            <a:pathLst>
              <a:path w="5796193" h="1908627">
                <a:moveTo>
                  <a:pt x="3174283" y="18"/>
                </a:moveTo>
                <a:cubicBezTo>
                  <a:pt x="3946119" y="-4705"/>
                  <a:pt x="4675803" y="959667"/>
                  <a:pt x="5218462" y="1459807"/>
                </a:cubicBezTo>
                <a:cubicBezTo>
                  <a:pt x="5237529" y="1477442"/>
                  <a:pt x="5268648" y="1503898"/>
                  <a:pt x="5309125" y="1537598"/>
                </a:cubicBezTo>
                <a:cubicBezTo>
                  <a:pt x="5427311" y="1636255"/>
                  <a:pt x="5560174" y="1732098"/>
                  <a:pt x="5693890" y="1830997"/>
                </a:cubicBezTo>
                <a:lnTo>
                  <a:pt x="5796193" y="1908627"/>
                </a:lnTo>
                <a:lnTo>
                  <a:pt x="0" y="1908627"/>
                </a:lnTo>
                <a:lnTo>
                  <a:pt x="36796" y="1862978"/>
                </a:lnTo>
                <a:cubicBezTo>
                  <a:pt x="326152" y="1521692"/>
                  <a:pt x="689989" y="1221705"/>
                  <a:pt x="930039" y="1021399"/>
                </a:cubicBezTo>
                <a:cubicBezTo>
                  <a:pt x="1540951" y="511494"/>
                  <a:pt x="2324829" y="5378"/>
                  <a:pt x="3174283" y="18"/>
                </a:cubicBezTo>
                <a:close/>
              </a:path>
            </a:pathLst>
          </a:cu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9C57198-EAE1-95F2-EB3B-7015BD7C1D9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260" y="3676035"/>
            <a:ext cx="2927842" cy="2960739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506D653-B0B2-49C3-3FEF-624EA6C8F12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80077" y="221226"/>
            <a:ext cx="3942715" cy="334756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1494743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EF350B45-3F2E-FDA9-C49C-27F0D580A1F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2513" y="402567"/>
            <a:ext cx="10668000" cy="5658928"/>
          </a:xfrm>
        </p:spPr>
        <p:txBody>
          <a:bodyPr>
            <a:normAutofit/>
          </a:bodyPr>
          <a:lstStyle/>
          <a:p>
            <a:r>
              <a:rPr lang="en-GB" sz="3300" b="1" u="sng" dirty="0">
                <a:solidFill>
                  <a:schemeClr val="bg1">
                    <a:alpha val="70000"/>
                  </a:schemeClr>
                </a:solidFill>
                <a:latin typeface="Amasis MT Pro Light" panose="02040304050005020304" pitchFamily="18" charset="0"/>
              </a:rPr>
              <a:t>By the end of the lesson:</a:t>
            </a:r>
          </a:p>
          <a:p>
            <a:endParaRPr lang="en-GB" sz="3300" b="1" u="sng" dirty="0">
              <a:solidFill>
                <a:schemeClr val="bg1">
                  <a:lumMod val="95000"/>
                  <a:lumOff val="5000"/>
                  <a:alpha val="70000"/>
                </a:schemeClr>
              </a:solidFill>
              <a:latin typeface="Amasis MT Pro Medium" panose="02040604050005020304" pitchFamily="18" charset="0"/>
            </a:endParaRPr>
          </a:p>
          <a:p>
            <a:pPr marL="342900" lvl="0" indent="-342900" algn="l" rtl="0">
              <a:buFont typeface="Wingdings" panose="05000000000000000000" pitchFamily="2" charset="2"/>
              <a:buChar char=""/>
            </a:pPr>
            <a:r>
              <a:rPr lang="en-GB" sz="2400" b="1" dirty="0">
                <a:solidFill>
                  <a:schemeClr val="bg1">
                    <a:lumMod val="95000"/>
                    <a:lumOff val="5000"/>
                    <a:alpha val="70000"/>
                  </a:schemeClr>
                </a:solidFill>
                <a:effectLst/>
                <a:latin typeface="Amasis MT Pro Light" panose="02040304050005020304" pitchFamily="18" charset="0"/>
                <a:ea typeface="Times New Roman" panose="02020603050405020304" pitchFamily="18" charset="0"/>
              </a:rPr>
              <a:t>Recognize and correct errors in tense use </a:t>
            </a:r>
            <a:r>
              <a:rPr lang="en-GB" sz="2400" b="1" dirty="0">
                <a:solidFill>
                  <a:srgbClr val="FF0000">
                    <a:alpha val="70000"/>
                  </a:srgbClr>
                </a:solidFill>
                <a:effectLst/>
                <a:latin typeface="Amasis MT Pro Light" panose="02040304050005020304" pitchFamily="18" charset="0"/>
                <a:ea typeface="Times New Roman" panose="02020603050405020304" pitchFamily="18" charset="0"/>
              </a:rPr>
              <a:t>( Past tense). </a:t>
            </a:r>
          </a:p>
          <a:p>
            <a:pPr lvl="0" algn="l" rtl="0"/>
            <a:endParaRPr lang="en-GB" sz="2400" dirty="0">
              <a:effectLst/>
              <a:latin typeface="Amasis MT Pro Light" panose="02040304050005020304" pitchFamily="18" charset="0"/>
              <a:ea typeface="Times New Roman" panose="02020603050405020304" pitchFamily="18" charset="0"/>
            </a:endParaRPr>
          </a:p>
          <a:p>
            <a:pPr marL="342900" lvl="0" indent="-342900" algn="l">
              <a:buFont typeface="Wingdings" panose="05000000000000000000" pitchFamily="2" charset="2"/>
              <a:buChar char=""/>
            </a:pPr>
            <a:r>
              <a:rPr lang="en-GB" sz="2400" b="1" dirty="0">
                <a:solidFill>
                  <a:schemeClr val="bg1">
                    <a:lumMod val="95000"/>
                    <a:lumOff val="5000"/>
                    <a:alpha val="70000"/>
                  </a:schemeClr>
                </a:solidFill>
                <a:effectLst/>
                <a:latin typeface="Amasis MT Pro Light" panose="02040304050005020304" pitchFamily="18" charset="0"/>
                <a:ea typeface="Times New Roman" panose="02020603050405020304" pitchFamily="18" charset="0"/>
              </a:rPr>
              <a:t>Identify structures of each tense </a:t>
            </a:r>
            <a:r>
              <a:rPr lang="en-GB" dirty="0">
                <a:solidFill>
                  <a:srgbClr val="FF0000"/>
                </a:solidFill>
                <a:latin typeface="Amasis MT Pro Light" panose="02040304050005020304" pitchFamily="18" charset="0"/>
              </a:rPr>
              <a:t>(past simple, past continuous, past perfect) </a:t>
            </a:r>
            <a:r>
              <a:rPr lang="en-GB" b="1" dirty="0">
                <a:solidFill>
                  <a:schemeClr val="bg1">
                    <a:lumMod val="95000"/>
                    <a:lumOff val="5000"/>
                    <a:alpha val="70000"/>
                  </a:schemeClr>
                </a:solidFill>
                <a:latin typeface="Amasis MT Pro Light" panose="02040304050005020304" pitchFamily="18" charset="0"/>
              </a:rPr>
              <a:t>in terms of form and usage</a:t>
            </a:r>
            <a:r>
              <a:rPr lang="en-GB" sz="2400" b="1" dirty="0">
                <a:solidFill>
                  <a:schemeClr val="bg1">
                    <a:lumMod val="95000"/>
                    <a:lumOff val="5000"/>
                    <a:alpha val="70000"/>
                  </a:schemeClr>
                </a:solidFill>
                <a:effectLst/>
                <a:latin typeface="Amasis MT Pro Light" panose="02040304050005020304" pitchFamily="18" charset="0"/>
                <a:ea typeface="Times New Roman" panose="02020603050405020304" pitchFamily="18" charset="0"/>
              </a:rPr>
              <a:t>.</a:t>
            </a:r>
          </a:p>
          <a:p>
            <a:pPr lvl="0" algn="l"/>
            <a:endParaRPr lang="en-GB" sz="2400" dirty="0">
              <a:effectLst/>
              <a:latin typeface="Amasis MT Pro Light" panose="02040304050005020304" pitchFamily="18" charset="0"/>
              <a:ea typeface="Times New Roman" panose="02020603050405020304" pitchFamily="18" charset="0"/>
            </a:endParaRPr>
          </a:p>
          <a:p>
            <a:pPr marL="342900" lvl="0" indent="-342900" algn="l">
              <a:buFont typeface="Wingdings" panose="05000000000000000000" pitchFamily="2" charset="2"/>
              <a:buChar char=""/>
            </a:pPr>
            <a:r>
              <a:rPr lang="en-GB" sz="2400" b="1" dirty="0">
                <a:solidFill>
                  <a:schemeClr val="bg1">
                    <a:lumMod val="95000"/>
                    <a:lumOff val="5000"/>
                    <a:alpha val="70000"/>
                  </a:schemeClr>
                </a:solidFill>
                <a:effectLst/>
                <a:latin typeface="Amasis MT Pro Light" panose="02040304050005020304" pitchFamily="18" charset="0"/>
                <a:ea typeface="Times New Roman" panose="02020603050405020304" pitchFamily="18" charset="0"/>
              </a:rPr>
              <a:t>Apply tenses in context.</a:t>
            </a:r>
          </a:p>
          <a:p>
            <a:pPr algn="just"/>
            <a:r>
              <a:rPr lang="en-US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 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indent="-342900">
              <a:buFont typeface="Wingdings" panose="05000000000000000000" pitchFamily="2" charset="2"/>
              <a:buChar char="ü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79362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10E82F-9918-0780-4879-E9B6A25D5D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319178"/>
            <a:ext cx="10668000" cy="1524000"/>
          </a:xfrm>
        </p:spPr>
        <p:txBody>
          <a:bodyPr>
            <a:normAutofit fontScale="90000"/>
          </a:bodyPr>
          <a:lstStyle/>
          <a:p>
            <a:pPr algn="ctr"/>
            <a:br>
              <a:rPr lang="en-GB" dirty="0"/>
            </a:br>
            <a:r>
              <a:rPr lang="en-GB" b="1" dirty="0">
                <a:solidFill>
                  <a:schemeClr val="bg2">
                    <a:lumMod val="75000"/>
                    <a:lumOff val="25000"/>
                  </a:schemeClr>
                </a:solidFill>
              </a:rPr>
              <a:t>Definition, Structure &amp; Application of The Past Tense in English</a:t>
            </a:r>
            <a:br>
              <a:rPr lang="en-GB" b="1" dirty="0">
                <a:solidFill>
                  <a:schemeClr val="bg2">
                    <a:lumMod val="75000"/>
                    <a:lumOff val="25000"/>
                  </a:schemeClr>
                </a:solidFill>
              </a:rPr>
            </a:br>
            <a:r>
              <a:rPr lang="en-GB" b="1" dirty="0">
                <a:solidFill>
                  <a:schemeClr val="bg2">
                    <a:lumMod val="75000"/>
                    <a:lumOff val="25000"/>
                  </a:schemeClr>
                </a:solidFill>
              </a:rPr>
              <a:t>( Examples ) </a:t>
            </a:r>
            <a:br>
              <a:rPr lang="en-GB" dirty="0"/>
            </a:br>
            <a:endParaRPr lang="en-GB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87161CC-EA00-B16E-B7BE-027878BE817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2812" b="11548"/>
          <a:stretch/>
        </p:blipFill>
        <p:spPr>
          <a:xfrm>
            <a:off x="1358707" y="2127455"/>
            <a:ext cx="6307995" cy="3370006"/>
          </a:xfrm>
          <a:prstGeom prst="rect">
            <a:avLst/>
          </a:prstGeom>
        </p:spPr>
      </p:pic>
      <p:pic>
        <p:nvPicPr>
          <p:cNvPr id="6" name="Graphic 5" descr="Help with solid fill">
            <a:extLst>
              <a:ext uri="{FF2B5EF4-FFF2-40B4-BE49-F238E27FC236}">
                <a16:creationId xmlns:a16="http://schemas.microsoft.com/office/drawing/2014/main" id="{142E36F8-DCD1-9BD9-8203-83B68B5B9E6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/>
        </p:blipFill>
        <p:spPr>
          <a:xfrm>
            <a:off x="6629399" y="2053712"/>
            <a:ext cx="1165124" cy="11688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9264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43CF82-C592-CBE0-8AE3-2CD50C6868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571500" indent="-571500">
              <a:buFont typeface="Wingdings" panose="05000000000000000000" pitchFamily="2" charset="2"/>
              <a:buChar char="Ø"/>
            </a:pPr>
            <a:r>
              <a:rPr lang="en-GB" dirty="0"/>
              <a:t>Simple Past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323572-5524-D1D1-3482-AE39AEBD8C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1972574"/>
            <a:ext cx="10668000" cy="4131509"/>
          </a:xfrm>
        </p:spPr>
        <p:txBody>
          <a:bodyPr>
            <a:normAutofit fontScale="62500" lnSpcReduction="20000"/>
          </a:bodyPr>
          <a:lstStyle/>
          <a:p>
            <a:r>
              <a:rPr lang="en-GB" dirty="0">
                <a:solidFill>
                  <a:schemeClr val="tx1"/>
                </a:solidFill>
              </a:rPr>
              <a:t>Most Common used tense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endParaRPr lang="en-GB" dirty="0">
              <a:solidFill>
                <a:schemeClr val="tx1"/>
              </a:solidFill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GB" dirty="0">
                <a:solidFill>
                  <a:schemeClr val="tx1"/>
                </a:solidFill>
              </a:rPr>
              <a:t>Used for actions that began and ended in the past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GB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Formed by adding ‘’ ed’’ at the end of verbs</a:t>
            </a:r>
          </a:p>
          <a:p>
            <a:pPr marL="0" indent="0">
              <a:buNone/>
            </a:pPr>
            <a:endParaRPr lang="en-GB" dirty="0">
              <a:solidFill>
                <a:schemeClr val="bg2">
                  <a:lumMod val="75000"/>
                  <a:lumOff val="25000"/>
                  <a:alpha val="70000"/>
                </a:schemeClr>
              </a:solidFill>
            </a:endParaRPr>
          </a:p>
          <a:p>
            <a:r>
              <a:rPr lang="en-GB" dirty="0">
                <a:solidFill>
                  <a:srgbClr val="FFFF00">
                    <a:alpha val="70000"/>
                  </a:srgbClr>
                </a:solidFill>
              </a:rPr>
              <a:t>Subject</a:t>
            </a:r>
            <a:r>
              <a:rPr lang="en-GB" dirty="0">
                <a:solidFill>
                  <a:schemeClr val="bg2">
                    <a:lumMod val="75000"/>
                    <a:lumOff val="25000"/>
                    <a:alpha val="70000"/>
                  </a:schemeClr>
                </a:solidFill>
              </a:rPr>
              <a:t> + Base verb + </a:t>
            </a:r>
            <a:r>
              <a:rPr lang="en-GB" dirty="0">
                <a:solidFill>
                  <a:srgbClr val="FF0000">
                    <a:alpha val="70000"/>
                  </a:srgbClr>
                </a:solidFill>
              </a:rPr>
              <a:t>-ed </a:t>
            </a:r>
            <a:r>
              <a:rPr lang="en-GB" dirty="0">
                <a:solidFill>
                  <a:schemeClr val="bg2">
                    <a:lumMod val="75000"/>
                    <a:lumOff val="25000"/>
                    <a:alpha val="70000"/>
                  </a:schemeClr>
                </a:solidFill>
              </a:rPr>
              <a:t>(for regular verbs) or </a:t>
            </a:r>
            <a:r>
              <a:rPr lang="en-GB" dirty="0">
                <a:solidFill>
                  <a:srgbClr val="FF0000">
                    <a:alpha val="70000"/>
                  </a:srgbClr>
                </a:solidFill>
              </a:rPr>
              <a:t>irregular verb</a:t>
            </a:r>
            <a:r>
              <a:rPr lang="en-GB" dirty="0">
                <a:solidFill>
                  <a:schemeClr val="bg2">
                    <a:lumMod val="75000"/>
                    <a:lumOff val="25000"/>
                    <a:alpha val="70000"/>
                  </a:schemeClr>
                </a:solidFill>
              </a:rPr>
              <a:t> forms</a:t>
            </a:r>
          </a:p>
          <a:p>
            <a:endParaRPr lang="en-GB" dirty="0"/>
          </a:p>
          <a:p>
            <a:r>
              <a:rPr lang="en-GB" b="1" dirty="0">
                <a:solidFill>
                  <a:srgbClr val="E94917"/>
                </a:solidFill>
              </a:rPr>
              <a:t>Regular Verbs :   </a:t>
            </a:r>
            <a:r>
              <a:rPr lang="en-GB" dirty="0">
                <a:solidFill>
                  <a:schemeClr val="bg2">
                    <a:lumMod val="75000"/>
                    <a:lumOff val="25000"/>
                    <a:alpha val="70000"/>
                  </a:schemeClr>
                </a:solidFill>
              </a:rPr>
              <a:t>look   look</a:t>
            </a:r>
            <a:r>
              <a:rPr lang="en-GB" dirty="0">
                <a:highlight>
                  <a:srgbClr val="FF0000"/>
                </a:highlight>
              </a:rPr>
              <a:t>ed</a:t>
            </a:r>
            <a:r>
              <a:rPr lang="en-GB" dirty="0"/>
              <a:t>           </a:t>
            </a:r>
            <a:r>
              <a:rPr lang="en-GB" dirty="0">
                <a:solidFill>
                  <a:schemeClr val="bg2">
                    <a:lumMod val="75000"/>
                    <a:lumOff val="25000"/>
                    <a:alpha val="70000"/>
                  </a:schemeClr>
                </a:solidFill>
              </a:rPr>
              <a:t>Instruct   instruct</a:t>
            </a:r>
            <a:r>
              <a:rPr lang="en-GB" dirty="0">
                <a:highlight>
                  <a:srgbClr val="FF0000"/>
                </a:highlight>
              </a:rPr>
              <a:t>ed</a:t>
            </a:r>
            <a:r>
              <a:rPr lang="en-GB" dirty="0"/>
              <a:t>           </a:t>
            </a:r>
            <a:r>
              <a:rPr lang="en-GB" dirty="0">
                <a:solidFill>
                  <a:schemeClr val="bg2">
                    <a:lumMod val="75000"/>
                    <a:lumOff val="25000"/>
                    <a:alpha val="70000"/>
                  </a:schemeClr>
                </a:solidFill>
              </a:rPr>
              <a:t>divide divid</a:t>
            </a:r>
            <a:r>
              <a:rPr lang="en-GB" dirty="0">
                <a:highlight>
                  <a:srgbClr val="FF0000"/>
                </a:highlight>
              </a:rPr>
              <a:t>ed</a:t>
            </a:r>
          </a:p>
          <a:p>
            <a:endParaRPr lang="en-GB" dirty="0"/>
          </a:p>
          <a:p>
            <a:r>
              <a:rPr lang="en-GB" b="1" dirty="0">
                <a:solidFill>
                  <a:srgbClr val="FF0000">
                    <a:alpha val="70000"/>
                  </a:srgbClr>
                </a:solidFill>
              </a:rPr>
              <a:t>Irregular verbs :       </a:t>
            </a:r>
            <a:r>
              <a:rPr lang="en-GB" dirty="0"/>
              <a:t>Write          </a:t>
            </a:r>
            <a:r>
              <a:rPr lang="en-GB" b="1" dirty="0">
                <a:solidFill>
                  <a:srgbClr val="FF0000">
                    <a:alpha val="70000"/>
                  </a:srgbClr>
                </a:solidFill>
              </a:rPr>
              <a:t>wrote</a:t>
            </a:r>
            <a:r>
              <a:rPr lang="en-GB" dirty="0"/>
              <a:t>      Go          </a:t>
            </a:r>
            <a:r>
              <a:rPr lang="en-GB" b="1" dirty="0">
                <a:solidFill>
                  <a:srgbClr val="FF0000"/>
                </a:solidFill>
              </a:rPr>
              <a:t>went </a:t>
            </a:r>
            <a:r>
              <a:rPr lang="en-GB" dirty="0"/>
              <a:t>          Make          </a:t>
            </a:r>
            <a:r>
              <a:rPr lang="en-GB" b="1" dirty="0">
                <a:solidFill>
                  <a:srgbClr val="FF0000">
                    <a:alpha val="70000"/>
                  </a:srgbClr>
                </a:solidFill>
              </a:rPr>
              <a:t>made</a:t>
            </a:r>
            <a:r>
              <a:rPr lang="en-GB" dirty="0"/>
              <a:t> </a:t>
            </a:r>
          </a:p>
        </p:txBody>
      </p:sp>
      <p:pic>
        <p:nvPicPr>
          <p:cNvPr id="9" name="Graphic 8" descr="Arrow Right with solid fill">
            <a:extLst>
              <a:ext uri="{FF2B5EF4-FFF2-40B4-BE49-F238E27FC236}">
                <a16:creationId xmlns:a16="http://schemas.microsoft.com/office/drawing/2014/main" id="{25181998-E355-827B-891C-AE7BC025C8F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851492" y="5375921"/>
            <a:ext cx="509986" cy="644013"/>
          </a:xfrm>
          <a:prstGeom prst="rect">
            <a:avLst/>
          </a:prstGeom>
        </p:spPr>
      </p:pic>
      <p:pic>
        <p:nvPicPr>
          <p:cNvPr id="12" name="Graphic 11" descr="Arrow Right with solid fill">
            <a:extLst>
              <a:ext uri="{FF2B5EF4-FFF2-40B4-BE49-F238E27FC236}">
                <a16:creationId xmlns:a16="http://schemas.microsoft.com/office/drawing/2014/main" id="{C85F48B9-1B5C-0DB9-D4C9-0ADCD6CE0C2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706840" y="5375921"/>
            <a:ext cx="509987" cy="644013"/>
          </a:xfrm>
          <a:prstGeom prst="rect">
            <a:avLst/>
          </a:prstGeom>
        </p:spPr>
      </p:pic>
      <p:pic>
        <p:nvPicPr>
          <p:cNvPr id="13" name="Graphic 12" descr="Arrow Right with solid fill">
            <a:extLst>
              <a:ext uri="{FF2B5EF4-FFF2-40B4-BE49-F238E27FC236}">
                <a16:creationId xmlns:a16="http://schemas.microsoft.com/office/drawing/2014/main" id="{6E2157B2-10C0-6DE6-3353-32DA7FE33F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072178" y="5375921"/>
            <a:ext cx="467973" cy="6440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23976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10000"/>
            <a:lumOff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A6EF5A53-0A64-4CA5-B9C7-1CB97CB5CF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57843" y="6244836"/>
            <a:ext cx="4034156" cy="613164"/>
          </a:xfrm>
          <a:custGeom>
            <a:avLst/>
            <a:gdLst>
              <a:gd name="connsiteX0" fmla="*/ 1479137 w 4034156"/>
              <a:gd name="connsiteY0" fmla="*/ 230 h 613164"/>
              <a:gd name="connsiteX1" fmla="*/ 3482844 w 4034156"/>
              <a:gd name="connsiteY1" fmla="*/ 298555 h 613164"/>
              <a:gd name="connsiteX2" fmla="*/ 3831590 w 4034156"/>
              <a:gd name="connsiteY2" fmla="*/ 425010 h 613164"/>
              <a:gd name="connsiteX3" fmla="*/ 4034156 w 4034156"/>
              <a:gd name="connsiteY3" fmla="*/ 494088 h 613164"/>
              <a:gd name="connsiteX4" fmla="*/ 4034156 w 4034156"/>
              <a:gd name="connsiteY4" fmla="*/ 613164 h 613164"/>
              <a:gd name="connsiteX5" fmla="*/ 0 w 4034156"/>
              <a:gd name="connsiteY5" fmla="*/ 613164 h 613164"/>
              <a:gd name="connsiteX6" fmla="*/ 54792 w 4034156"/>
              <a:gd name="connsiteY6" fmla="*/ 512415 h 613164"/>
              <a:gd name="connsiteX7" fmla="*/ 168327 w 4034156"/>
              <a:gd name="connsiteY7" fmla="*/ 366637 h 613164"/>
              <a:gd name="connsiteX8" fmla="*/ 1192562 w 4034156"/>
              <a:gd name="connsiteY8" fmla="*/ 1522 h 613164"/>
              <a:gd name="connsiteX9" fmla="*/ 1479137 w 4034156"/>
              <a:gd name="connsiteY9" fmla="*/ 230 h 613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034156" h="613164">
                <a:moveTo>
                  <a:pt x="1479137" y="230"/>
                </a:moveTo>
                <a:cubicBezTo>
                  <a:pt x="2152575" y="4287"/>
                  <a:pt x="2854487" y="63583"/>
                  <a:pt x="3482844" y="298555"/>
                </a:cubicBezTo>
                <a:cubicBezTo>
                  <a:pt x="3599338" y="342114"/>
                  <a:pt x="3715540" y="384216"/>
                  <a:pt x="3831590" y="425010"/>
                </a:cubicBezTo>
                <a:lnTo>
                  <a:pt x="4034156" y="494088"/>
                </a:lnTo>
                <a:lnTo>
                  <a:pt x="4034156" y="613164"/>
                </a:lnTo>
                <a:lnTo>
                  <a:pt x="0" y="613164"/>
                </a:lnTo>
                <a:lnTo>
                  <a:pt x="54792" y="512415"/>
                </a:lnTo>
                <a:cubicBezTo>
                  <a:pt x="88888" y="459433"/>
                  <a:pt x="126502" y="410480"/>
                  <a:pt x="168327" y="366637"/>
                </a:cubicBezTo>
                <a:cubicBezTo>
                  <a:pt x="428292" y="94062"/>
                  <a:pt x="821899" y="6565"/>
                  <a:pt x="1192562" y="1522"/>
                </a:cubicBezTo>
                <a:cubicBezTo>
                  <a:pt x="1287308" y="198"/>
                  <a:pt x="1382932" y="-349"/>
                  <a:pt x="1479137" y="23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 panose="020B0504020202020204" pitchFamily="34" charset="0"/>
              <a:ea typeface="+mn-ea"/>
              <a:cs typeface="+mn-cs"/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34ABFBEA-4EB0-4D02-A2C0-1733CD3D6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88126"/>
            <a:ext cx="448491" cy="1634252"/>
          </a:xfrm>
          <a:custGeom>
            <a:avLst/>
            <a:gdLst>
              <a:gd name="connsiteX0" fmla="*/ 0 w 448491"/>
              <a:gd name="connsiteY0" fmla="*/ 0 h 1634252"/>
              <a:gd name="connsiteX1" fmla="*/ 12983 w 448491"/>
              <a:gd name="connsiteY1" fmla="*/ 10508 h 1634252"/>
              <a:gd name="connsiteX2" fmla="*/ 441611 w 448491"/>
              <a:gd name="connsiteY2" fmla="*/ 863751 h 1634252"/>
              <a:gd name="connsiteX3" fmla="*/ 251011 w 448491"/>
              <a:gd name="connsiteY3" fmla="*/ 1302895 h 1634252"/>
              <a:gd name="connsiteX4" fmla="*/ 74605 w 448491"/>
              <a:gd name="connsiteY4" fmla="*/ 1543249 h 1634252"/>
              <a:gd name="connsiteX5" fmla="*/ 0 w 448491"/>
              <a:gd name="connsiteY5" fmla="*/ 1634252 h 1634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8491" h="1634252">
                <a:moveTo>
                  <a:pt x="0" y="0"/>
                </a:moveTo>
                <a:lnTo>
                  <a:pt x="12983" y="10508"/>
                </a:lnTo>
                <a:cubicBezTo>
                  <a:pt x="278410" y="241022"/>
                  <a:pt x="489787" y="530267"/>
                  <a:pt x="441611" y="863751"/>
                </a:cubicBezTo>
                <a:cubicBezTo>
                  <a:pt x="418542" y="1022632"/>
                  <a:pt x="337007" y="1166302"/>
                  <a:pt x="251011" y="1302895"/>
                </a:cubicBezTo>
                <a:cubicBezTo>
                  <a:pt x="215138" y="1359902"/>
                  <a:pt x="154723" y="1442480"/>
                  <a:pt x="74605" y="1543249"/>
                </a:cubicBezTo>
                <a:lnTo>
                  <a:pt x="0" y="1634252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>
              <a:solidFill>
                <a:prstClr val="white"/>
              </a:solidFill>
              <a:latin typeface="Avenir Next LT Pro" panose="020B0504020202020204" pitchFamily="34" charset="0"/>
            </a:endParaRPr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19E083F6-57F4-487B-A766-EA0462B1EE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09459" y="6144069"/>
            <a:ext cx="4418271" cy="718159"/>
          </a:xfrm>
          <a:custGeom>
            <a:avLst/>
            <a:gdLst>
              <a:gd name="connsiteX0" fmla="*/ 1421452 w 4590626"/>
              <a:gd name="connsiteY0" fmla="*/ 0 h 713930"/>
              <a:gd name="connsiteX1" fmla="*/ 3247781 w 4590626"/>
              <a:gd name="connsiteY1" fmla="*/ 271915 h 713930"/>
              <a:gd name="connsiteX2" fmla="*/ 4517331 w 4590626"/>
              <a:gd name="connsiteY2" fmla="*/ 693394 h 713930"/>
              <a:gd name="connsiteX3" fmla="*/ 4590626 w 4590626"/>
              <a:gd name="connsiteY3" fmla="*/ 713930 h 713930"/>
              <a:gd name="connsiteX4" fmla="*/ 0 w 4590626"/>
              <a:gd name="connsiteY4" fmla="*/ 713930 h 713930"/>
              <a:gd name="connsiteX5" fmla="*/ 2854 w 4590626"/>
              <a:gd name="connsiteY5" fmla="*/ 705624 h 713930"/>
              <a:gd name="connsiteX6" fmla="*/ 226680 w 4590626"/>
              <a:gd name="connsiteY6" fmla="*/ 333970 h 713930"/>
              <a:gd name="connsiteX7" fmla="*/ 1160245 w 4590626"/>
              <a:gd name="connsiteY7" fmla="*/ 1178 h 713930"/>
              <a:gd name="connsiteX8" fmla="*/ 1421452 w 4590626"/>
              <a:gd name="connsiteY8" fmla="*/ 0 h 713930"/>
              <a:gd name="connsiteX0" fmla="*/ 1421452 w 4517331"/>
              <a:gd name="connsiteY0" fmla="*/ 0 h 713930"/>
              <a:gd name="connsiteX1" fmla="*/ 3247781 w 4517331"/>
              <a:gd name="connsiteY1" fmla="*/ 271915 h 713930"/>
              <a:gd name="connsiteX2" fmla="*/ 4517331 w 4517331"/>
              <a:gd name="connsiteY2" fmla="*/ 693394 h 713930"/>
              <a:gd name="connsiteX3" fmla="*/ 0 w 4517331"/>
              <a:gd name="connsiteY3" fmla="*/ 713930 h 713930"/>
              <a:gd name="connsiteX4" fmla="*/ 2854 w 4517331"/>
              <a:gd name="connsiteY4" fmla="*/ 705624 h 713930"/>
              <a:gd name="connsiteX5" fmla="*/ 226680 w 4517331"/>
              <a:gd name="connsiteY5" fmla="*/ 333970 h 713930"/>
              <a:gd name="connsiteX6" fmla="*/ 1160245 w 4517331"/>
              <a:gd name="connsiteY6" fmla="*/ 1178 h 713930"/>
              <a:gd name="connsiteX7" fmla="*/ 1421452 w 4517331"/>
              <a:gd name="connsiteY7" fmla="*/ 0 h 713930"/>
              <a:gd name="connsiteX0" fmla="*/ 0 w 4608771"/>
              <a:gd name="connsiteY0" fmla="*/ 713930 h 784834"/>
              <a:gd name="connsiteX1" fmla="*/ 2854 w 4608771"/>
              <a:gd name="connsiteY1" fmla="*/ 705624 h 784834"/>
              <a:gd name="connsiteX2" fmla="*/ 226680 w 4608771"/>
              <a:gd name="connsiteY2" fmla="*/ 333970 h 784834"/>
              <a:gd name="connsiteX3" fmla="*/ 1160245 w 4608771"/>
              <a:gd name="connsiteY3" fmla="*/ 1178 h 784834"/>
              <a:gd name="connsiteX4" fmla="*/ 1421452 w 4608771"/>
              <a:gd name="connsiteY4" fmla="*/ 0 h 784834"/>
              <a:gd name="connsiteX5" fmla="*/ 3247781 w 4608771"/>
              <a:gd name="connsiteY5" fmla="*/ 271915 h 784834"/>
              <a:gd name="connsiteX6" fmla="*/ 4608771 w 4608771"/>
              <a:gd name="connsiteY6" fmla="*/ 784834 h 784834"/>
              <a:gd name="connsiteX0" fmla="*/ 0 w 4418271"/>
              <a:gd name="connsiteY0" fmla="*/ 713930 h 718159"/>
              <a:gd name="connsiteX1" fmla="*/ 2854 w 4418271"/>
              <a:gd name="connsiteY1" fmla="*/ 705624 h 718159"/>
              <a:gd name="connsiteX2" fmla="*/ 226680 w 4418271"/>
              <a:gd name="connsiteY2" fmla="*/ 333970 h 718159"/>
              <a:gd name="connsiteX3" fmla="*/ 1160245 w 4418271"/>
              <a:gd name="connsiteY3" fmla="*/ 1178 h 718159"/>
              <a:gd name="connsiteX4" fmla="*/ 1421452 w 4418271"/>
              <a:gd name="connsiteY4" fmla="*/ 0 h 718159"/>
              <a:gd name="connsiteX5" fmla="*/ 3247781 w 4418271"/>
              <a:gd name="connsiteY5" fmla="*/ 271915 h 718159"/>
              <a:gd name="connsiteX6" fmla="*/ 4418271 w 4418271"/>
              <a:gd name="connsiteY6" fmla="*/ 718159 h 7181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18271" h="718159">
                <a:moveTo>
                  <a:pt x="0" y="713930"/>
                </a:moveTo>
                <a:lnTo>
                  <a:pt x="2854" y="705624"/>
                </a:lnTo>
                <a:cubicBezTo>
                  <a:pt x="60059" y="562888"/>
                  <a:pt x="131373" y="433874"/>
                  <a:pt x="226680" y="333970"/>
                </a:cubicBezTo>
                <a:cubicBezTo>
                  <a:pt x="463632" y="85526"/>
                  <a:pt x="822395" y="5774"/>
                  <a:pt x="1160245" y="1178"/>
                </a:cubicBezTo>
                <a:lnTo>
                  <a:pt x="1421452" y="0"/>
                </a:lnTo>
                <a:cubicBezTo>
                  <a:pt x="2035274" y="3698"/>
                  <a:pt x="2748311" y="152222"/>
                  <a:pt x="3247781" y="271915"/>
                </a:cubicBezTo>
                <a:cubicBezTo>
                  <a:pt x="3747251" y="391608"/>
                  <a:pt x="3902480" y="501606"/>
                  <a:pt x="4418271" y="718159"/>
                </a:cubicBezTo>
              </a:path>
            </a:pathLst>
          </a:cu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7A18C9FB-EC4C-4DAE-8F7D-C6E5AF6079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5E698B96-C345-4CAB-9657-02BD17A194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>
                  <a:alpha val="30000"/>
                </a:schemeClr>
              </a:gs>
              <a:gs pos="33000">
                <a:schemeClr val="bg1">
                  <a:alpha val="20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>
                  <a:alpha val="3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3FD054-24A4-58C2-D15A-D2C5889AF0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4246" y="162645"/>
            <a:ext cx="6545394" cy="1028642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6000" b="1" kern="1200" dirty="0">
                <a:latin typeface="+mj-lt"/>
                <a:ea typeface="+mj-ea"/>
                <a:cs typeface="+mj-cs"/>
              </a:rPr>
              <a:t>1. Simple past tense</a:t>
            </a:r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A90EB1ED-CF74-44C2-853E-6177E160A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10653162" y="-776838"/>
            <a:ext cx="762001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>
              <a:solidFill>
                <a:prstClr val="white"/>
              </a:solidFill>
              <a:latin typeface="Avenir Next LT Pro" panose="020B0504020202020204" pitchFamily="34" charset="0"/>
            </a:endParaRP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57743230-5CA1-4096-8FEF-2A1530D8DD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0" y="5829359"/>
            <a:ext cx="4333874" cy="1028642"/>
            <a:chOff x="7153921" y="5829359"/>
            <a:chExt cx="5038078" cy="1028642"/>
          </a:xfrm>
        </p:grpSpPr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CEAD3ABE-E984-4D7B-ADC3-7D4D38C970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63905" y="5913098"/>
              <a:ext cx="4228094" cy="944903"/>
            </a:xfrm>
            <a:custGeom>
              <a:avLst/>
              <a:gdLst>
                <a:gd name="connsiteX0" fmla="*/ 1673074 w 4228094"/>
                <a:gd name="connsiteY0" fmla="*/ 230 h 1137038"/>
                <a:gd name="connsiteX1" fmla="*/ 3676781 w 4228094"/>
                <a:gd name="connsiteY1" fmla="*/ 298555 h 1137038"/>
                <a:gd name="connsiteX2" fmla="*/ 4025527 w 4228094"/>
                <a:gd name="connsiteY2" fmla="*/ 425010 h 1137038"/>
                <a:gd name="connsiteX3" fmla="*/ 4228094 w 4228094"/>
                <a:gd name="connsiteY3" fmla="*/ 494088 h 1137038"/>
                <a:gd name="connsiteX4" fmla="*/ 4228094 w 4228094"/>
                <a:gd name="connsiteY4" fmla="*/ 1137038 h 1137038"/>
                <a:gd name="connsiteX5" fmla="*/ 0 w 4228094"/>
                <a:gd name="connsiteY5" fmla="*/ 1137038 h 1137038"/>
                <a:gd name="connsiteX6" fmla="*/ 18109 w 4228094"/>
                <a:gd name="connsiteY6" fmla="*/ 1068877 h 1137038"/>
                <a:gd name="connsiteX7" fmla="*/ 362264 w 4228094"/>
                <a:gd name="connsiteY7" fmla="*/ 366637 h 1137038"/>
                <a:gd name="connsiteX8" fmla="*/ 1386499 w 4228094"/>
                <a:gd name="connsiteY8" fmla="*/ 1522 h 1137038"/>
                <a:gd name="connsiteX9" fmla="*/ 1673074 w 4228094"/>
                <a:gd name="connsiteY9" fmla="*/ 230 h 11370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228094" h="1137038">
                  <a:moveTo>
                    <a:pt x="1673074" y="230"/>
                  </a:moveTo>
                  <a:cubicBezTo>
                    <a:pt x="2346512" y="4287"/>
                    <a:pt x="3048424" y="63583"/>
                    <a:pt x="3676781" y="298555"/>
                  </a:cubicBezTo>
                  <a:cubicBezTo>
                    <a:pt x="3793275" y="342114"/>
                    <a:pt x="3909477" y="384216"/>
                    <a:pt x="4025527" y="425010"/>
                  </a:cubicBezTo>
                  <a:lnTo>
                    <a:pt x="4228094" y="494088"/>
                  </a:lnTo>
                  <a:lnTo>
                    <a:pt x="4228094" y="1137038"/>
                  </a:lnTo>
                  <a:lnTo>
                    <a:pt x="0" y="1137038"/>
                  </a:lnTo>
                  <a:lnTo>
                    <a:pt x="18109" y="1068877"/>
                  </a:lnTo>
                  <a:cubicBezTo>
                    <a:pt x="95047" y="799139"/>
                    <a:pt x="194962" y="542008"/>
                    <a:pt x="362264" y="366637"/>
                  </a:cubicBezTo>
                  <a:cubicBezTo>
                    <a:pt x="622229" y="94062"/>
                    <a:pt x="1015836" y="6565"/>
                    <a:pt x="1386499" y="1522"/>
                  </a:cubicBezTo>
                  <a:cubicBezTo>
                    <a:pt x="1481245" y="198"/>
                    <a:pt x="1576869" y="-349"/>
                    <a:pt x="1673074" y="230"/>
                  </a:cubicBezTo>
                  <a:close/>
                </a:path>
              </a:pathLst>
            </a:custGeom>
            <a:solidFill>
              <a:schemeClr val="accent6">
                <a:alpha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/>
              <a:endParaRPr lang="en-US" sz="1500">
                <a:solidFill>
                  <a:schemeClr val="bg1"/>
                </a:solidFill>
                <a:latin typeface="Avenir Next LT Pro" panose="020B0504020202020204" pitchFamily="34" charset="0"/>
              </a:endParaRPr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B18AFE34-D405-4581-A4CC-02072A132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153921" y="5829359"/>
              <a:ext cx="5038078" cy="1028642"/>
            </a:xfrm>
            <a:custGeom>
              <a:avLst/>
              <a:gdLst>
                <a:gd name="connsiteX0" fmla="*/ 1576991 w 5038078"/>
                <a:gd name="connsiteY0" fmla="*/ 210 h 1238015"/>
                <a:gd name="connsiteX1" fmla="*/ 3403320 w 5038078"/>
                <a:gd name="connsiteY1" fmla="*/ 272125 h 1238015"/>
                <a:gd name="connsiteX2" fmla="*/ 4672870 w 5038078"/>
                <a:gd name="connsiteY2" fmla="*/ 693604 h 1238015"/>
                <a:gd name="connsiteX3" fmla="*/ 5038078 w 5038078"/>
                <a:gd name="connsiteY3" fmla="*/ 795929 h 1238015"/>
                <a:gd name="connsiteX4" fmla="*/ 5038078 w 5038078"/>
                <a:gd name="connsiteY4" fmla="*/ 1238015 h 1238015"/>
                <a:gd name="connsiteX5" fmla="*/ 0 w 5038078"/>
                <a:gd name="connsiteY5" fmla="*/ 1238015 h 1238015"/>
                <a:gd name="connsiteX6" fmla="*/ 19230 w 5038078"/>
                <a:gd name="connsiteY6" fmla="*/ 1159819 h 1238015"/>
                <a:gd name="connsiteX7" fmla="*/ 382219 w 5038078"/>
                <a:gd name="connsiteY7" fmla="*/ 334180 h 1238015"/>
                <a:gd name="connsiteX8" fmla="*/ 1315784 w 5038078"/>
                <a:gd name="connsiteY8" fmla="*/ 1388 h 1238015"/>
                <a:gd name="connsiteX9" fmla="*/ 1576991 w 5038078"/>
                <a:gd name="connsiteY9" fmla="*/ 210 h 1238015"/>
                <a:gd name="connsiteX0" fmla="*/ 0 w 5129518"/>
                <a:gd name="connsiteY0" fmla="*/ 1237805 h 1329245"/>
                <a:gd name="connsiteX1" fmla="*/ 19230 w 5129518"/>
                <a:gd name="connsiteY1" fmla="*/ 1159609 h 1329245"/>
                <a:gd name="connsiteX2" fmla="*/ 382219 w 5129518"/>
                <a:gd name="connsiteY2" fmla="*/ 333970 h 1329245"/>
                <a:gd name="connsiteX3" fmla="*/ 1315784 w 5129518"/>
                <a:gd name="connsiteY3" fmla="*/ 1178 h 1329245"/>
                <a:gd name="connsiteX4" fmla="*/ 1576991 w 5129518"/>
                <a:gd name="connsiteY4" fmla="*/ 0 h 1329245"/>
                <a:gd name="connsiteX5" fmla="*/ 3403320 w 5129518"/>
                <a:gd name="connsiteY5" fmla="*/ 271915 h 1329245"/>
                <a:gd name="connsiteX6" fmla="*/ 4672870 w 5129518"/>
                <a:gd name="connsiteY6" fmla="*/ 693394 h 1329245"/>
                <a:gd name="connsiteX7" fmla="*/ 5038078 w 5129518"/>
                <a:gd name="connsiteY7" fmla="*/ 795719 h 1329245"/>
                <a:gd name="connsiteX8" fmla="*/ 5129518 w 5129518"/>
                <a:gd name="connsiteY8" fmla="*/ 1329245 h 1329245"/>
                <a:gd name="connsiteX0" fmla="*/ 0 w 5129518"/>
                <a:gd name="connsiteY0" fmla="*/ 1237805 h 1329245"/>
                <a:gd name="connsiteX1" fmla="*/ 19230 w 5129518"/>
                <a:gd name="connsiteY1" fmla="*/ 1159609 h 1329245"/>
                <a:gd name="connsiteX2" fmla="*/ 382219 w 5129518"/>
                <a:gd name="connsiteY2" fmla="*/ 333970 h 1329245"/>
                <a:gd name="connsiteX3" fmla="*/ 1315784 w 5129518"/>
                <a:gd name="connsiteY3" fmla="*/ 1178 h 1329245"/>
                <a:gd name="connsiteX4" fmla="*/ 1576991 w 5129518"/>
                <a:gd name="connsiteY4" fmla="*/ 0 h 1329245"/>
                <a:gd name="connsiteX5" fmla="*/ 3403320 w 5129518"/>
                <a:gd name="connsiteY5" fmla="*/ 271915 h 1329245"/>
                <a:gd name="connsiteX6" fmla="*/ 4672870 w 5129518"/>
                <a:gd name="connsiteY6" fmla="*/ 693394 h 1329245"/>
                <a:gd name="connsiteX7" fmla="*/ 5038078 w 5129518"/>
                <a:gd name="connsiteY7" fmla="*/ 795719 h 1329245"/>
                <a:gd name="connsiteX8" fmla="*/ 5129518 w 5129518"/>
                <a:gd name="connsiteY8" fmla="*/ 1329245 h 1329245"/>
                <a:gd name="connsiteX0" fmla="*/ 0 w 5049689"/>
                <a:gd name="connsiteY0" fmla="*/ 1237805 h 1423588"/>
                <a:gd name="connsiteX1" fmla="*/ 19230 w 5049689"/>
                <a:gd name="connsiteY1" fmla="*/ 1159609 h 1423588"/>
                <a:gd name="connsiteX2" fmla="*/ 382219 w 5049689"/>
                <a:gd name="connsiteY2" fmla="*/ 333970 h 1423588"/>
                <a:gd name="connsiteX3" fmla="*/ 1315784 w 5049689"/>
                <a:gd name="connsiteY3" fmla="*/ 1178 h 1423588"/>
                <a:gd name="connsiteX4" fmla="*/ 1576991 w 5049689"/>
                <a:gd name="connsiteY4" fmla="*/ 0 h 1423588"/>
                <a:gd name="connsiteX5" fmla="*/ 3403320 w 5049689"/>
                <a:gd name="connsiteY5" fmla="*/ 271915 h 1423588"/>
                <a:gd name="connsiteX6" fmla="*/ 4672870 w 5049689"/>
                <a:gd name="connsiteY6" fmla="*/ 693394 h 1423588"/>
                <a:gd name="connsiteX7" fmla="*/ 5038078 w 5049689"/>
                <a:gd name="connsiteY7" fmla="*/ 795719 h 1423588"/>
                <a:gd name="connsiteX8" fmla="*/ 5049689 w 5049689"/>
                <a:gd name="connsiteY8" fmla="*/ 1423588 h 1423588"/>
                <a:gd name="connsiteX0" fmla="*/ 0 w 5038078"/>
                <a:gd name="connsiteY0" fmla="*/ 1237805 h 1237805"/>
                <a:gd name="connsiteX1" fmla="*/ 19230 w 5038078"/>
                <a:gd name="connsiteY1" fmla="*/ 1159609 h 1237805"/>
                <a:gd name="connsiteX2" fmla="*/ 382219 w 5038078"/>
                <a:gd name="connsiteY2" fmla="*/ 333970 h 1237805"/>
                <a:gd name="connsiteX3" fmla="*/ 1315784 w 5038078"/>
                <a:gd name="connsiteY3" fmla="*/ 1178 h 1237805"/>
                <a:gd name="connsiteX4" fmla="*/ 1576991 w 5038078"/>
                <a:gd name="connsiteY4" fmla="*/ 0 h 1237805"/>
                <a:gd name="connsiteX5" fmla="*/ 3403320 w 5038078"/>
                <a:gd name="connsiteY5" fmla="*/ 271915 h 1237805"/>
                <a:gd name="connsiteX6" fmla="*/ 4672870 w 5038078"/>
                <a:gd name="connsiteY6" fmla="*/ 693394 h 1237805"/>
                <a:gd name="connsiteX7" fmla="*/ 5038078 w 5038078"/>
                <a:gd name="connsiteY7" fmla="*/ 795719 h 12378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038078" h="1237805">
                  <a:moveTo>
                    <a:pt x="0" y="1237805"/>
                  </a:moveTo>
                  <a:lnTo>
                    <a:pt x="19230" y="1159609"/>
                  </a:lnTo>
                  <a:cubicBezTo>
                    <a:pt x="96961" y="850027"/>
                    <a:pt x="191605" y="533778"/>
                    <a:pt x="382219" y="333970"/>
                  </a:cubicBezTo>
                  <a:cubicBezTo>
                    <a:pt x="619171" y="85526"/>
                    <a:pt x="977934" y="5774"/>
                    <a:pt x="1315784" y="1178"/>
                  </a:cubicBezTo>
                  <a:lnTo>
                    <a:pt x="1576991" y="0"/>
                  </a:lnTo>
                  <a:cubicBezTo>
                    <a:pt x="2190813" y="3698"/>
                    <a:pt x="2830589" y="57744"/>
                    <a:pt x="3403320" y="271915"/>
                  </a:cubicBezTo>
                  <a:cubicBezTo>
                    <a:pt x="3828046" y="430728"/>
                    <a:pt x="4248519" y="568281"/>
                    <a:pt x="4672870" y="693394"/>
                  </a:cubicBezTo>
                  <a:lnTo>
                    <a:pt x="5038078" y="795719"/>
                  </a:lnTo>
                </a:path>
              </a:pathLst>
            </a:custGeom>
            <a:noFill/>
            <a:ln w="19050">
              <a:solidFill>
                <a:schemeClr val="accent2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  <a:latin typeface="Avenir Next LT Pro Light"/>
              </a:endParaRPr>
            </a:p>
          </p:txBody>
        </p:sp>
      </p:grp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54" name="Ink 53">
                <a:extLst>
                  <a:ext uri="{FF2B5EF4-FFF2-40B4-BE49-F238E27FC236}">
                    <a16:creationId xmlns:a16="http://schemas.microsoft.com/office/drawing/2014/main" id="{F9BE3E46-6240-9B15-5851-9F3D5B647933}"/>
                  </a:ext>
                </a:extLst>
              </p14:cNvPr>
              <p14:cNvContentPartPr/>
              <p14:nvPr/>
            </p14:nvContentPartPr>
            <p14:xfrm>
              <a:off x="7694416" y="3484555"/>
              <a:ext cx="360" cy="360"/>
            </p14:xfrm>
          </p:contentPart>
        </mc:Choice>
        <mc:Fallback xmlns="">
          <p:pic>
            <p:nvPicPr>
              <p:cNvPr id="54" name="Ink 53">
                <a:extLst>
                  <a:ext uri="{FF2B5EF4-FFF2-40B4-BE49-F238E27FC236}">
                    <a16:creationId xmlns:a16="http://schemas.microsoft.com/office/drawing/2014/main" id="{F9BE3E46-6240-9B15-5851-9F3D5B647933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7658416" y="3412555"/>
                <a:ext cx="72000" cy="144000"/>
              </a:xfrm>
              <a:prstGeom prst="rect">
                <a:avLst/>
              </a:prstGeom>
            </p:spPr>
          </p:pic>
        </mc:Fallback>
      </mc:AlternateContent>
      <p:pic>
        <p:nvPicPr>
          <p:cNvPr id="58" name="Content Placeholder 57">
            <a:extLst>
              <a:ext uri="{FF2B5EF4-FFF2-40B4-BE49-F238E27FC236}">
                <a16:creationId xmlns:a16="http://schemas.microsoft.com/office/drawing/2014/main" id="{51AA1677-23D1-9FA4-9195-2B7257A6656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13"/>
          <a:stretch>
            <a:fillRect/>
          </a:stretch>
        </p:blipFill>
        <p:spPr>
          <a:xfrm>
            <a:off x="1818553" y="2766018"/>
            <a:ext cx="6654728" cy="293039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005F9D1-2A08-4CDD-26DD-D4E828B6DADB}"/>
              </a:ext>
            </a:extLst>
          </p:cNvPr>
          <p:cNvSpPr txBox="1"/>
          <p:nvPr/>
        </p:nvSpPr>
        <p:spPr>
          <a:xfrm>
            <a:off x="9967942" y="6366752"/>
            <a:ext cx="614488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b="1" kern="1200" dirty="0">
                <a:latin typeface="+mj-lt"/>
                <a:ea typeface="+mj-ea"/>
                <a:cs typeface="+mj-cs"/>
              </a:rPr>
              <a:t>Simple past tense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A5B4821-026E-2A76-EE6B-916F7A6715A4}"/>
              </a:ext>
            </a:extLst>
          </p:cNvPr>
          <p:cNvSpPr txBox="1"/>
          <p:nvPr/>
        </p:nvSpPr>
        <p:spPr>
          <a:xfrm>
            <a:off x="6905638" y="5728570"/>
            <a:ext cx="200132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EasyTeaching (2023)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6EFC802-D4D1-83DB-0969-71E32D6AF8F5}"/>
              </a:ext>
            </a:extLst>
          </p:cNvPr>
          <p:cNvSpPr txBox="1"/>
          <p:nvPr/>
        </p:nvSpPr>
        <p:spPr>
          <a:xfrm>
            <a:off x="1744856" y="1285802"/>
            <a:ext cx="770509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anose="05000000000000000000" pitchFamily="2" charset="2"/>
              <a:buChar char="Ø"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srgbClr val="243141">
                    <a:lumMod val="75000"/>
                    <a:lumOff val="25000"/>
                  </a:srgbClr>
                </a:solidFill>
                <a:effectLst/>
                <a:uLnTx/>
                <a:uFillTx/>
                <a:latin typeface="Sitka Subheading"/>
                <a:ea typeface="+mj-ea"/>
                <a:cs typeface="+mj-cs"/>
              </a:rPr>
              <a:t>Used for actions that began and ended in the past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98840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5972FF-25C0-4580-FD9F-77CD43DF01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bg2">
                    <a:lumMod val="75000"/>
                    <a:lumOff val="25000"/>
                    <a:alpha val="70000"/>
                  </a:schemeClr>
                </a:solidFill>
              </a:rPr>
              <a:t>I</a:t>
            </a:r>
            <a:r>
              <a:rPr lang="en-GB" dirty="0"/>
              <a:t> </a:t>
            </a:r>
            <a:r>
              <a:rPr lang="en-GB" dirty="0">
                <a:solidFill>
                  <a:srgbClr val="FFFF00">
                    <a:alpha val="70000"/>
                  </a:srgbClr>
                </a:solidFill>
              </a:rPr>
              <a:t>cooked</a:t>
            </a:r>
            <a:r>
              <a:rPr lang="en-GB" dirty="0"/>
              <a:t> </a:t>
            </a:r>
            <a:r>
              <a:rPr lang="en-GB" dirty="0">
                <a:solidFill>
                  <a:schemeClr val="bg2">
                    <a:lumMod val="75000"/>
                    <a:lumOff val="25000"/>
                    <a:alpha val="70000"/>
                  </a:schemeClr>
                </a:solidFill>
              </a:rPr>
              <a:t>dinner yesterday.</a:t>
            </a:r>
          </a:p>
          <a:p>
            <a:endParaRPr lang="en-GB" dirty="0"/>
          </a:p>
          <a:p>
            <a:r>
              <a:rPr lang="en-GB" dirty="0">
                <a:solidFill>
                  <a:schemeClr val="bg2">
                    <a:lumMod val="75000"/>
                    <a:lumOff val="25000"/>
                    <a:alpha val="70000"/>
                  </a:schemeClr>
                </a:solidFill>
              </a:rPr>
              <a:t>I </a:t>
            </a:r>
            <a:r>
              <a:rPr lang="en-GB" dirty="0">
                <a:solidFill>
                  <a:srgbClr val="FFFF00">
                    <a:alpha val="70000"/>
                  </a:srgbClr>
                </a:solidFill>
              </a:rPr>
              <a:t>drove</a:t>
            </a:r>
            <a:r>
              <a:rPr lang="en-GB" dirty="0"/>
              <a:t> </a:t>
            </a:r>
            <a:r>
              <a:rPr lang="en-GB" dirty="0">
                <a:solidFill>
                  <a:schemeClr val="bg2">
                    <a:lumMod val="75000"/>
                    <a:lumOff val="25000"/>
                    <a:alpha val="70000"/>
                  </a:schemeClr>
                </a:solidFill>
              </a:rPr>
              <a:t>to Cardiff Last week.</a:t>
            </a:r>
          </a:p>
          <a:p>
            <a:endParaRPr lang="en-GB" dirty="0"/>
          </a:p>
          <a:p>
            <a:r>
              <a:rPr lang="en-GB" dirty="0">
                <a:solidFill>
                  <a:schemeClr val="bg2">
                    <a:lumMod val="75000"/>
                    <a:lumOff val="25000"/>
                    <a:alpha val="70000"/>
                  </a:schemeClr>
                </a:solidFill>
              </a:rPr>
              <a:t>He was </a:t>
            </a:r>
            <a:r>
              <a:rPr lang="en-GB" dirty="0">
                <a:solidFill>
                  <a:srgbClr val="FFFF00">
                    <a:alpha val="70000"/>
                  </a:srgbClr>
                </a:solidFill>
              </a:rPr>
              <a:t>graduated</a:t>
            </a:r>
            <a:r>
              <a:rPr lang="en-GB" dirty="0"/>
              <a:t> </a:t>
            </a:r>
            <a:r>
              <a:rPr lang="en-GB" dirty="0">
                <a:solidFill>
                  <a:schemeClr val="bg2">
                    <a:lumMod val="75000"/>
                    <a:lumOff val="25000"/>
                    <a:alpha val="70000"/>
                  </a:schemeClr>
                </a:solidFill>
              </a:rPr>
              <a:t>at Michigan University</a:t>
            </a:r>
            <a:r>
              <a:rPr lang="en-GB" dirty="0"/>
              <a:t>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136D468-D3FA-2E3B-1760-1DB8A0EB0F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52620" y="2599838"/>
            <a:ext cx="3760838" cy="319627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79E2A53-2601-4BDE-16D0-C2DDA0445A34}"/>
              </a:ext>
            </a:extLst>
          </p:cNvPr>
          <p:cNvSpPr txBox="1"/>
          <p:nvPr/>
        </p:nvSpPr>
        <p:spPr>
          <a:xfrm>
            <a:off x="10225176" y="5822710"/>
            <a:ext cx="252021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EasyTeaching (2023)</a:t>
            </a:r>
          </a:p>
        </p:txBody>
      </p:sp>
    </p:spTree>
    <p:extLst>
      <p:ext uri="{BB962C8B-B14F-4D97-AF65-F5344CB8AC3E}">
        <p14:creationId xmlns:p14="http://schemas.microsoft.com/office/powerpoint/2010/main" val="34117560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2481673C-F76E-81F0-784F-DC6B8E3B541D}"/>
              </a:ext>
            </a:extLst>
          </p:cNvPr>
          <p:cNvSpPr txBox="1"/>
          <p:nvPr/>
        </p:nvSpPr>
        <p:spPr>
          <a:xfrm>
            <a:off x="701615" y="265345"/>
            <a:ext cx="9612702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6000" b="0" i="0" dirty="0">
                <a:solidFill>
                  <a:srgbClr val="FF0000"/>
                </a:solidFill>
                <a:effectLst/>
                <a:latin typeface="Amasis MT Pro Medium" panose="02040604050005020304" pitchFamily="18" charset="0"/>
              </a:rPr>
              <a:t>3.</a:t>
            </a:r>
            <a:r>
              <a:rPr lang="en-GB" sz="6000" b="0" i="0" dirty="0">
                <a:effectLst/>
                <a:latin typeface="Amasis MT Pro Medium" panose="02040604050005020304" pitchFamily="18" charset="0"/>
              </a:rPr>
              <a:t> Past Continuous Tense</a:t>
            </a:r>
            <a:endParaRPr lang="en-GB" sz="6000" dirty="0">
              <a:latin typeface="Amasis MT Pro Medium" panose="020406040500050203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6A66D32-58A0-B7CD-B8E4-45EDD964C8A1}"/>
              </a:ext>
            </a:extLst>
          </p:cNvPr>
          <p:cNvSpPr txBox="1"/>
          <p:nvPr/>
        </p:nvSpPr>
        <p:spPr>
          <a:xfrm>
            <a:off x="980113" y="5264749"/>
            <a:ext cx="971621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600" b="1" i="0" dirty="0">
                <a:effectLst/>
                <a:latin typeface="Roboto" panose="02000000000000000000" pitchFamily="2" charset="0"/>
              </a:rPr>
              <a:t>S</a:t>
            </a:r>
            <a:r>
              <a:rPr lang="en-GB" sz="3600" b="0" i="0" dirty="0">
                <a:effectLst/>
                <a:latin typeface="Roboto" panose="02000000000000000000" pitchFamily="2" charset="0"/>
              </a:rPr>
              <a:t> </a:t>
            </a:r>
            <a:r>
              <a:rPr lang="en-GB" sz="3600" b="0" i="0" dirty="0">
                <a:solidFill>
                  <a:srgbClr val="C00000"/>
                </a:solidFill>
                <a:effectLst/>
                <a:latin typeface="Roboto" panose="02000000000000000000" pitchFamily="2" charset="0"/>
              </a:rPr>
              <a:t>+</a:t>
            </a:r>
            <a:r>
              <a:rPr lang="en-GB" sz="3600" b="0" i="0" dirty="0">
                <a:effectLst/>
                <a:latin typeface="Roboto" panose="02000000000000000000" pitchFamily="2" charset="0"/>
              </a:rPr>
              <a:t> </a:t>
            </a:r>
            <a:r>
              <a:rPr lang="en-GB" sz="3600" b="0" i="0" dirty="0">
                <a:solidFill>
                  <a:srgbClr val="FFFF00"/>
                </a:solidFill>
                <a:effectLst/>
                <a:latin typeface="Roboto" panose="02000000000000000000" pitchFamily="2" charset="0"/>
              </a:rPr>
              <a:t>Was/were </a:t>
            </a:r>
            <a:r>
              <a:rPr lang="en-GB" sz="3600" b="0" i="0" dirty="0">
                <a:solidFill>
                  <a:srgbClr val="C00000"/>
                </a:solidFill>
                <a:effectLst/>
                <a:latin typeface="Roboto" panose="02000000000000000000" pitchFamily="2" charset="0"/>
              </a:rPr>
              <a:t>+</a:t>
            </a:r>
            <a:r>
              <a:rPr lang="en-GB" sz="3600" b="0" i="0" dirty="0">
                <a:effectLst/>
                <a:latin typeface="Roboto" panose="02000000000000000000" pitchFamily="2" charset="0"/>
              </a:rPr>
              <a:t> </a:t>
            </a:r>
            <a:r>
              <a:rPr lang="en-GB" sz="3600" b="1" i="0" dirty="0">
                <a:effectLst/>
                <a:latin typeface="Roboto" panose="02000000000000000000" pitchFamily="2" charset="0"/>
              </a:rPr>
              <a:t>present participle </a:t>
            </a:r>
            <a:r>
              <a:rPr lang="en-GB" sz="3600" dirty="0">
                <a:latin typeface="Roboto" panose="02000000000000000000" pitchFamily="2" charset="0"/>
              </a:rPr>
              <a:t>(</a:t>
            </a:r>
            <a:r>
              <a:rPr lang="en-GB" sz="3600" dirty="0">
                <a:solidFill>
                  <a:srgbClr val="FF0000"/>
                </a:solidFill>
                <a:latin typeface="Roboto" panose="02000000000000000000" pitchFamily="2" charset="0"/>
              </a:rPr>
              <a:t>Verb + Ing</a:t>
            </a:r>
            <a:r>
              <a:rPr lang="en-GB" sz="3600" dirty="0">
                <a:latin typeface="Roboto" panose="02000000000000000000" pitchFamily="2" charset="0"/>
              </a:rPr>
              <a:t>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F73CC32-D299-EEDB-6D28-FDB0B6AB3656}"/>
              </a:ext>
            </a:extLst>
          </p:cNvPr>
          <p:cNvSpPr txBox="1"/>
          <p:nvPr/>
        </p:nvSpPr>
        <p:spPr>
          <a:xfrm flipH="1">
            <a:off x="980113" y="2328933"/>
            <a:ext cx="8740179" cy="31188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1125"/>
              </a:spcBef>
              <a:spcAft>
                <a:spcPts val="1125"/>
              </a:spcAft>
              <a:buFont typeface="Wingdings" panose="05000000000000000000" pitchFamily="2" charset="2"/>
              <a:buChar char="Ø"/>
            </a:pPr>
            <a:r>
              <a:rPr lang="en-GB" sz="3200" b="1" dirty="0">
                <a:latin typeface="Amasis MT Pro Light" panose="02040304050005020304" pitchFamily="18" charset="0"/>
              </a:rPr>
              <a:t>Show events in the past were happening at the same time .</a:t>
            </a:r>
          </a:p>
          <a:p>
            <a:pPr marL="342900" indent="-342900">
              <a:spcBef>
                <a:spcPts val="1125"/>
              </a:spcBef>
              <a:spcAft>
                <a:spcPts val="1125"/>
              </a:spcAft>
              <a:buFont typeface="Wingdings" panose="05000000000000000000" pitchFamily="2" charset="2"/>
              <a:buChar char="Ø"/>
            </a:pPr>
            <a:r>
              <a:rPr lang="en-GB" sz="3200" b="1" dirty="0">
                <a:latin typeface="Amasis MT Pro Light" panose="02040304050005020304" pitchFamily="18" charset="0"/>
              </a:rPr>
              <a:t>Show an event in the past which was interrupted by something.</a:t>
            </a:r>
          </a:p>
          <a:p>
            <a:pPr marL="342900" indent="-342900">
              <a:spcBef>
                <a:spcPts val="1125"/>
              </a:spcBef>
              <a:spcAft>
                <a:spcPts val="1125"/>
              </a:spcAft>
              <a:buFont typeface="Wingdings" panose="05000000000000000000" pitchFamily="2" charset="2"/>
              <a:buChar char="Ø"/>
            </a:pPr>
            <a:endParaRPr lang="en-GB" sz="3200" b="1" dirty="0">
              <a:latin typeface="Amasis MT Pro Light" panose="020403040500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466178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F873697-7B82-211A-8CC7-C8E5A88612E9}"/>
              </a:ext>
            </a:extLst>
          </p:cNvPr>
          <p:cNvSpPr txBox="1"/>
          <p:nvPr/>
        </p:nvSpPr>
        <p:spPr>
          <a:xfrm>
            <a:off x="1651958" y="1051656"/>
            <a:ext cx="8888083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sz="2400" b="1" dirty="0">
              <a:latin typeface="Amasis MT Pro Light" panose="02040304050005020304" pitchFamily="18" charset="0"/>
            </a:endParaRPr>
          </a:p>
          <a:p>
            <a:pPr marL="342900" marR="0" lvl="0" indent="-34290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lang="en-GB" sz="2400" b="1" dirty="0">
                <a:latin typeface="Amasis MT Pro Light" panose="02040304050005020304" pitchFamily="18" charset="0"/>
              </a:rPr>
              <a:t>Show events in the past were happening at the same time </a:t>
            </a:r>
          </a:p>
          <a:p>
            <a:endParaRPr lang="en-GB" sz="2400" b="1" dirty="0">
              <a:effectLst/>
              <a:latin typeface="Amasis MT Pro Light" panose="02040304050005020304" pitchFamily="18" charset="0"/>
            </a:endParaRPr>
          </a:p>
          <a:p>
            <a:pPr algn="ctr"/>
            <a:r>
              <a:rPr lang="en-GB" sz="2400" b="1" dirty="0">
                <a:latin typeface="Amasis MT Pro Light" panose="02040304050005020304" pitchFamily="18" charset="0"/>
              </a:rPr>
              <a:t>Jack</a:t>
            </a:r>
            <a:r>
              <a:rPr lang="en-GB" sz="2400" b="1" dirty="0">
                <a:effectLst/>
                <a:latin typeface="Amasis MT Pro Light" panose="02040304050005020304" pitchFamily="18" charset="0"/>
              </a:rPr>
              <a:t> </a:t>
            </a:r>
            <a:r>
              <a:rPr lang="en-GB" sz="2400" b="1" dirty="0">
                <a:effectLst/>
                <a:highlight>
                  <a:srgbClr val="FF0000"/>
                </a:highlight>
                <a:latin typeface="Amasis MT Pro Light" panose="02040304050005020304" pitchFamily="18" charset="0"/>
              </a:rPr>
              <a:t>was</a:t>
            </a:r>
            <a:r>
              <a:rPr lang="en-GB" sz="2400" b="1" dirty="0">
                <a:effectLst/>
                <a:latin typeface="Amasis MT Pro Light" panose="02040304050005020304" pitchFamily="18" charset="0"/>
              </a:rPr>
              <a:t> </a:t>
            </a:r>
            <a:r>
              <a:rPr lang="en-GB" sz="2400" b="1" dirty="0">
                <a:solidFill>
                  <a:srgbClr val="FFFF00"/>
                </a:solidFill>
                <a:effectLst/>
                <a:latin typeface="Amasis MT Pro Light" panose="02040304050005020304" pitchFamily="18" charset="0"/>
              </a:rPr>
              <a:t>painting </a:t>
            </a:r>
            <a:r>
              <a:rPr lang="en-GB" sz="2400" b="1" dirty="0">
                <a:effectLst/>
                <a:latin typeface="Amasis MT Pro Light" panose="02040304050005020304" pitchFamily="18" charset="0"/>
              </a:rPr>
              <a:t>while </a:t>
            </a:r>
            <a:r>
              <a:rPr lang="en-GB" sz="2400" b="1" dirty="0">
                <a:latin typeface="Amasis MT Pro Light" panose="02040304050005020304" pitchFamily="18" charset="0"/>
              </a:rPr>
              <a:t>David</a:t>
            </a:r>
            <a:r>
              <a:rPr lang="en-GB" sz="2400" b="1" dirty="0">
                <a:effectLst/>
                <a:latin typeface="Amasis MT Pro Light" panose="02040304050005020304" pitchFamily="18" charset="0"/>
              </a:rPr>
              <a:t> </a:t>
            </a:r>
            <a:r>
              <a:rPr lang="en-GB" sz="2400" b="1" dirty="0">
                <a:solidFill>
                  <a:srgbClr val="FF0000"/>
                </a:solidFill>
                <a:effectLst/>
                <a:latin typeface="Amasis MT Pro Light" panose="02040304050005020304" pitchFamily="18" charset="0"/>
              </a:rPr>
              <a:t>was </a:t>
            </a:r>
            <a:r>
              <a:rPr lang="en-GB" sz="2400" b="1" dirty="0">
                <a:solidFill>
                  <a:srgbClr val="FFFF00"/>
                </a:solidFill>
                <a:effectLst/>
                <a:latin typeface="Amasis MT Pro Light" panose="02040304050005020304" pitchFamily="18" charset="0"/>
              </a:rPr>
              <a:t>gardening.</a:t>
            </a:r>
          </a:p>
          <a:p>
            <a:endParaRPr lang="en-GB" sz="2400" b="1" dirty="0">
              <a:effectLst/>
              <a:latin typeface="Amasis MT Pro Light" panose="02040304050005020304" pitchFamily="18" charset="0"/>
            </a:endParaRPr>
          </a:p>
          <a:p>
            <a:endParaRPr lang="en-GB" sz="2400" b="1" dirty="0">
              <a:effectLst/>
              <a:latin typeface="Amasis MT Pro Light" panose="02040304050005020304" pitchFamily="18" charset="0"/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b="1" u="sng" dirty="0">
                <a:latin typeface="Amasis MT Pro Light" panose="02040304050005020304" pitchFamily="18" charset="0"/>
              </a:rPr>
              <a:t>An event in the past which was interrupted by something :</a:t>
            </a:r>
          </a:p>
          <a:p>
            <a:endParaRPr lang="en-GB" sz="2400" b="1" dirty="0">
              <a:latin typeface="Amasis MT Pro Light" panose="02040304050005020304" pitchFamily="18" charset="0"/>
            </a:endParaRPr>
          </a:p>
          <a:p>
            <a:endParaRPr lang="en-GB" sz="2400" b="1" dirty="0">
              <a:latin typeface="Amasis MT Pro Light" panose="02040304050005020304" pitchFamily="18" charset="0"/>
            </a:endParaRPr>
          </a:p>
          <a:p>
            <a:pPr algn="ctr"/>
            <a:r>
              <a:rPr lang="en-GB" sz="2400" b="1" dirty="0">
                <a:latin typeface="Amasis MT Pro Light" panose="02040304050005020304" pitchFamily="18" charset="0"/>
              </a:rPr>
              <a:t>we </a:t>
            </a:r>
            <a:r>
              <a:rPr lang="en-GB" sz="2400" b="1" dirty="0">
                <a:solidFill>
                  <a:srgbClr val="FF0000"/>
                </a:solidFill>
                <a:latin typeface="Amasis MT Pro Light" panose="02040304050005020304" pitchFamily="18" charset="0"/>
              </a:rPr>
              <a:t>were</a:t>
            </a:r>
            <a:r>
              <a:rPr lang="en-GB" sz="2400" b="1" dirty="0">
                <a:latin typeface="Amasis MT Pro Light" panose="02040304050005020304" pitchFamily="18" charset="0"/>
              </a:rPr>
              <a:t> </a:t>
            </a:r>
            <a:r>
              <a:rPr lang="en-GB" sz="2400" b="1" dirty="0">
                <a:solidFill>
                  <a:srgbClr val="FFFF00"/>
                </a:solidFill>
                <a:latin typeface="Amasis MT Pro Light" panose="02040304050005020304" pitchFamily="18" charset="0"/>
              </a:rPr>
              <a:t>watching</a:t>
            </a:r>
            <a:r>
              <a:rPr lang="en-GB" sz="2400" b="1" dirty="0">
                <a:latin typeface="Amasis MT Pro Light" panose="02040304050005020304" pitchFamily="18" charset="0"/>
              </a:rPr>
              <a:t> a movie when the power went out.</a:t>
            </a:r>
          </a:p>
        </p:txBody>
      </p:sp>
    </p:spTree>
    <p:extLst>
      <p:ext uri="{BB962C8B-B14F-4D97-AF65-F5344CB8AC3E}">
        <p14:creationId xmlns:p14="http://schemas.microsoft.com/office/powerpoint/2010/main" val="45266021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75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AF9A116-A8EB-1846-0474-7270940B55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10A88F23-3085-EC1F-EDF3-6CC65DA7A63E}"/>
                  </a:ext>
                </a:extLst>
              </p14:cNvPr>
              <p14:cNvContentPartPr/>
              <p14:nvPr/>
            </p14:nvContentPartPr>
            <p14:xfrm>
              <a:off x="2506816" y="3202675"/>
              <a:ext cx="486000" cy="12600"/>
            </p14:xfrm>
          </p:contentPart>
        </mc:Choice>
        <mc:Fallback xmlns=""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74D72E9C-839B-DC14-AB53-964FDFBC17B9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2417176" y="3022675"/>
                <a:ext cx="665640" cy="372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26" name="Ink 25">
                <a:extLst>
                  <a:ext uri="{FF2B5EF4-FFF2-40B4-BE49-F238E27FC236}">
                    <a16:creationId xmlns:a16="http://schemas.microsoft.com/office/drawing/2014/main" id="{6FD2FE49-119B-3158-BD7E-AFBED1725CD3}"/>
                  </a:ext>
                </a:extLst>
              </p14:cNvPr>
              <p14:cNvContentPartPr/>
              <p14:nvPr/>
            </p14:nvContentPartPr>
            <p14:xfrm>
              <a:off x="3461536" y="2915395"/>
              <a:ext cx="743400" cy="69120"/>
            </p14:xfrm>
          </p:contentPart>
        </mc:Choice>
        <mc:Fallback xmlns="">
          <p:pic>
            <p:nvPicPr>
              <p:cNvPr id="26" name="Ink 25">
                <a:extLst>
                  <a:ext uri="{FF2B5EF4-FFF2-40B4-BE49-F238E27FC236}">
                    <a16:creationId xmlns:a16="http://schemas.microsoft.com/office/drawing/2014/main" id="{7FFB01FB-46E7-68EE-0BA2-576203CE1675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3371536" y="2735755"/>
                <a:ext cx="923040" cy="428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">
            <p14:nvContentPartPr>
              <p14:cNvPr id="27" name="Ink 26">
                <a:extLst>
                  <a:ext uri="{FF2B5EF4-FFF2-40B4-BE49-F238E27FC236}">
                    <a16:creationId xmlns:a16="http://schemas.microsoft.com/office/drawing/2014/main" id="{1A9BC8D7-85F5-A44F-1BE8-6547A3867769}"/>
                  </a:ext>
                </a:extLst>
              </p14:cNvPr>
              <p14:cNvContentPartPr/>
              <p14:nvPr/>
            </p14:nvContentPartPr>
            <p14:xfrm>
              <a:off x="3231496" y="3068035"/>
              <a:ext cx="1767960" cy="128160"/>
            </p14:xfrm>
          </p:contentPart>
        </mc:Choice>
        <mc:Fallback xmlns="">
          <p:pic>
            <p:nvPicPr>
              <p:cNvPr id="27" name="Ink 26">
                <a:extLst>
                  <a:ext uri="{FF2B5EF4-FFF2-40B4-BE49-F238E27FC236}">
                    <a16:creationId xmlns:a16="http://schemas.microsoft.com/office/drawing/2014/main" id="{CCE0E3C7-A8E3-F9B6-3242-52915133C8ED}"/>
                  </a:ext>
                </a:extLst>
              </p:cNvPr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3141856" y="2888395"/>
                <a:ext cx="1947600" cy="487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2">
            <p14:nvContentPartPr>
              <p14:cNvPr id="28" name="Ink 27">
                <a:extLst>
                  <a:ext uri="{FF2B5EF4-FFF2-40B4-BE49-F238E27FC236}">
                    <a16:creationId xmlns:a16="http://schemas.microsoft.com/office/drawing/2014/main" id="{AA4C0BE2-CB85-FD72-7E41-A78AD135BF2A}"/>
                  </a:ext>
                </a:extLst>
              </p14:cNvPr>
              <p14:cNvContentPartPr/>
              <p14:nvPr/>
            </p14:nvContentPartPr>
            <p14:xfrm>
              <a:off x="4144816" y="3001435"/>
              <a:ext cx="1738440" cy="110160"/>
            </p14:xfrm>
          </p:contentPart>
        </mc:Choice>
        <mc:Fallback xmlns="">
          <p:pic>
            <p:nvPicPr>
              <p:cNvPr id="28" name="Ink 27">
                <a:extLst>
                  <a:ext uri="{FF2B5EF4-FFF2-40B4-BE49-F238E27FC236}">
                    <a16:creationId xmlns:a16="http://schemas.microsoft.com/office/drawing/2014/main" id="{AA4C0BE2-CB85-FD72-7E41-A78AD135BF2A}"/>
                  </a:ext>
                </a:extLst>
              </p:cNvPr>
              <p:cNvPicPr/>
              <p:nvPr/>
            </p:nvPicPr>
            <p:blipFill>
              <a:blip r:embed="rId13"/>
              <a:stretch>
                <a:fillRect/>
              </a:stretch>
            </p:blipFill>
            <p:spPr>
              <a:xfrm>
                <a:off x="4054816" y="2821435"/>
                <a:ext cx="1918080" cy="469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4">
            <p14:nvContentPartPr>
              <p14:cNvPr id="29" name="Ink 28">
                <a:extLst>
                  <a:ext uri="{FF2B5EF4-FFF2-40B4-BE49-F238E27FC236}">
                    <a16:creationId xmlns:a16="http://schemas.microsoft.com/office/drawing/2014/main" id="{3A6C3811-4348-3789-A4F8-54FBE6D73910}"/>
                  </a:ext>
                </a:extLst>
              </p14:cNvPr>
              <p14:cNvContentPartPr/>
              <p14:nvPr/>
            </p14:nvContentPartPr>
            <p14:xfrm>
              <a:off x="3444616" y="3127795"/>
              <a:ext cx="1898640" cy="84600"/>
            </p14:xfrm>
          </p:contentPart>
        </mc:Choice>
        <mc:Fallback xmlns="">
          <p:pic>
            <p:nvPicPr>
              <p:cNvPr id="29" name="Ink 28">
                <a:extLst>
                  <a:ext uri="{FF2B5EF4-FFF2-40B4-BE49-F238E27FC236}">
                    <a16:creationId xmlns:a16="http://schemas.microsoft.com/office/drawing/2014/main" id="{86AACDB5-B68B-BED3-CCA6-65F32BD97ECC}"/>
                  </a:ext>
                </a:extLst>
              </p:cNvPr>
              <p:cNvPicPr/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3354616" y="2947795"/>
                <a:ext cx="2078280" cy="444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6">
            <p14:nvContentPartPr>
              <p14:cNvPr id="30" name="Ink 29">
                <a:extLst>
                  <a:ext uri="{FF2B5EF4-FFF2-40B4-BE49-F238E27FC236}">
                    <a16:creationId xmlns:a16="http://schemas.microsoft.com/office/drawing/2014/main" id="{3D5BC053-FA98-4516-5909-6796125DAB65}"/>
                  </a:ext>
                </a:extLst>
              </p14:cNvPr>
              <p14:cNvContentPartPr/>
              <p14:nvPr/>
            </p14:nvContentPartPr>
            <p14:xfrm>
              <a:off x="2294416" y="2747995"/>
              <a:ext cx="1259640" cy="23760"/>
            </p14:xfrm>
          </p:contentPart>
        </mc:Choice>
        <mc:Fallback xmlns="">
          <p:pic>
            <p:nvPicPr>
              <p:cNvPr id="30" name="Ink 29">
                <a:extLst>
                  <a:ext uri="{FF2B5EF4-FFF2-40B4-BE49-F238E27FC236}">
                    <a16:creationId xmlns:a16="http://schemas.microsoft.com/office/drawing/2014/main" id="{095801A5-9E77-4B29-57B0-B09A5E5C210B}"/>
                  </a:ext>
                </a:extLst>
              </p:cNvPr>
              <p:cNvPicPr/>
              <p:nvPr/>
            </p:nvPicPr>
            <p:blipFill>
              <a:blip r:embed="rId17"/>
              <a:stretch>
                <a:fillRect/>
              </a:stretch>
            </p:blipFill>
            <p:spPr>
              <a:xfrm>
                <a:off x="2204416" y="2567995"/>
                <a:ext cx="1439280" cy="383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8">
            <p14:nvContentPartPr>
              <p14:cNvPr id="31" name="Ink 30">
                <a:extLst>
                  <a:ext uri="{FF2B5EF4-FFF2-40B4-BE49-F238E27FC236}">
                    <a16:creationId xmlns:a16="http://schemas.microsoft.com/office/drawing/2014/main" id="{99E03BB9-180B-AA86-58A4-1F3F500D9F55}"/>
                  </a:ext>
                </a:extLst>
              </p14:cNvPr>
              <p14:cNvContentPartPr/>
              <p14:nvPr/>
            </p14:nvContentPartPr>
            <p14:xfrm>
              <a:off x="2685016" y="2926915"/>
              <a:ext cx="1307160" cy="97920"/>
            </p14:xfrm>
          </p:contentPart>
        </mc:Choice>
        <mc:Fallback xmlns="">
          <p:pic>
            <p:nvPicPr>
              <p:cNvPr id="31" name="Ink 30">
                <a:extLst>
                  <a:ext uri="{FF2B5EF4-FFF2-40B4-BE49-F238E27FC236}">
                    <a16:creationId xmlns:a16="http://schemas.microsoft.com/office/drawing/2014/main" id="{1816BE43-D3C1-0530-E20F-E2868D4B7F65}"/>
                  </a:ext>
                </a:extLst>
              </p:cNvPr>
              <p:cNvPicPr/>
              <p:nvPr/>
            </p:nvPicPr>
            <p:blipFill>
              <a:blip r:embed="rId19"/>
              <a:stretch>
                <a:fillRect/>
              </a:stretch>
            </p:blipFill>
            <p:spPr>
              <a:xfrm>
                <a:off x="2595376" y="2746915"/>
                <a:ext cx="1486800" cy="457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0">
            <p14:nvContentPartPr>
              <p14:cNvPr id="33" name="Ink 32">
                <a:extLst>
                  <a:ext uri="{FF2B5EF4-FFF2-40B4-BE49-F238E27FC236}">
                    <a16:creationId xmlns:a16="http://schemas.microsoft.com/office/drawing/2014/main" id="{4FE5BC33-68D7-D209-269A-D023BC611B31}"/>
                  </a:ext>
                </a:extLst>
              </p14:cNvPr>
              <p14:cNvContentPartPr/>
              <p14:nvPr/>
            </p14:nvContentPartPr>
            <p14:xfrm>
              <a:off x="3668896" y="2880835"/>
              <a:ext cx="304560" cy="125280"/>
            </p14:xfrm>
          </p:contentPart>
        </mc:Choice>
        <mc:Fallback xmlns="">
          <p:pic>
            <p:nvPicPr>
              <p:cNvPr id="33" name="Ink 32">
                <a:extLst>
                  <a:ext uri="{FF2B5EF4-FFF2-40B4-BE49-F238E27FC236}">
                    <a16:creationId xmlns:a16="http://schemas.microsoft.com/office/drawing/2014/main" id="{BFD39629-92CD-E6C9-9F47-7E46183FBD03}"/>
                  </a:ext>
                </a:extLst>
              </p:cNvPr>
              <p:cNvPicPr/>
              <p:nvPr/>
            </p:nvPicPr>
            <p:blipFill>
              <a:blip r:embed="rId23"/>
              <a:stretch>
                <a:fillRect/>
              </a:stretch>
            </p:blipFill>
            <p:spPr>
              <a:xfrm>
                <a:off x="3578896" y="2700835"/>
                <a:ext cx="484200" cy="484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4">
            <p14:nvContentPartPr>
              <p14:cNvPr id="34" name="Ink 33">
                <a:extLst>
                  <a:ext uri="{FF2B5EF4-FFF2-40B4-BE49-F238E27FC236}">
                    <a16:creationId xmlns:a16="http://schemas.microsoft.com/office/drawing/2014/main" id="{8C153077-17C3-01FB-5B94-FAF631D14AB2}"/>
                  </a:ext>
                </a:extLst>
              </p14:cNvPr>
              <p14:cNvContentPartPr/>
              <p14:nvPr/>
            </p14:nvContentPartPr>
            <p14:xfrm>
              <a:off x="3496456" y="2454955"/>
              <a:ext cx="1200240" cy="151560"/>
            </p14:xfrm>
          </p:contentPart>
        </mc:Choice>
        <mc:Fallback xmlns="">
          <p:pic>
            <p:nvPicPr>
              <p:cNvPr id="34" name="Ink 33">
                <a:extLst>
                  <a:ext uri="{FF2B5EF4-FFF2-40B4-BE49-F238E27FC236}">
                    <a16:creationId xmlns:a16="http://schemas.microsoft.com/office/drawing/2014/main" id="{25FDEA5D-44F6-997C-0262-956097161D83}"/>
                  </a:ext>
                </a:extLst>
              </p:cNvPr>
              <p:cNvPicPr/>
              <p:nvPr/>
            </p:nvPicPr>
            <p:blipFill>
              <a:blip r:embed="rId25"/>
              <a:stretch>
                <a:fillRect/>
              </a:stretch>
            </p:blipFill>
            <p:spPr>
              <a:xfrm>
                <a:off x="3406456" y="2275315"/>
                <a:ext cx="1379880" cy="511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6">
            <p14:nvContentPartPr>
              <p14:cNvPr id="35" name="Ink 34">
                <a:extLst>
                  <a:ext uri="{FF2B5EF4-FFF2-40B4-BE49-F238E27FC236}">
                    <a16:creationId xmlns:a16="http://schemas.microsoft.com/office/drawing/2014/main" id="{905B8AFA-DC35-75F1-85EF-2EE87EBB53D1}"/>
                  </a:ext>
                </a:extLst>
              </p14:cNvPr>
              <p14:cNvContentPartPr/>
              <p14:nvPr/>
            </p14:nvContentPartPr>
            <p14:xfrm>
              <a:off x="4376296" y="2529835"/>
              <a:ext cx="360" cy="360"/>
            </p14:xfrm>
          </p:contentPart>
        </mc:Choice>
        <mc:Fallback xmlns="">
          <p:pic>
            <p:nvPicPr>
              <p:cNvPr id="35" name="Ink 34">
                <a:extLst>
                  <a:ext uri="{FF2B5EF4-FFF2-40B4-BE49-F238E27FC236}">
                    <a16:creationId xmlns:a16="http://schemas.microsoft.com/office/drawing/2014/main" id="{02257B5F-E889-E387-A148-875E29D7613A}"/>
                  </a:ext>
                </a:extLst>
              </p:cNvPr>
              <p:cNvPicPr/>
              <p:nvPr/>
            </p:nvPicPr>
            <p:blipFill>
              <a:blip r:embed="rId27"/>
              <a:stretch>
                <a:fillRect/>
              </a:stretch>
            </p:blipFill>
            <p:spPr>
              <a:xfrm>
                <a:off x="4286296" y="2350195"/>
                <a:ext cx="180000" cy="360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8">
            <p14:nvContentPartPr>
              <p14:cNvPr id="39" name="Ink 38">
                <a:extLst>
                  <a:ext uri="{FF2B5EF4-FFF2-40B4-BE49-F238E27FC236}">
                    <a16:creationId xmlns:a16="http://schemas.microsoft.com/office/drawing/2014/main" id="{D3670969-B130-1B38-FAEA-5AE3E9986E10}"/>
                  </a:ext>
                </a:extLst>
              </p14:cNvPr>
              <p14:cNvContentPartPr/>
              <p14:nvPr/>
            </p14:nvContentPartPr>
            <p14:xfrm>
              <a:off x="1179303" y="3676841"/>
              <a:ext cx="9729877" cy="85063"/>
            </p14:xfrm>
          </p:contentPart>
        </mc:Choice>
        <mc:Fallback xmlns="">
          <p:pic>
            <p:nvPicPr>
              <p:cNvPr id="39" name="Ink 38">
                <a:extLst>
                  <a:ext uri="{FF2B5EF4-FFF2-40B4-BE49-F238E27FC236}">
                    <a16:creationId xmlns:a16="http://schemas.microsoft.com/office/drawing/2014/main" id="{D3670969-B130-1B38-FAEA-5AE3E9986E10}"/>
                  </a:ext>
                </a:extLst>
              </p:cNvPr>
              <p:cNvPicPr/>
              <p:nvPr/>
            </p:nvPicPr>
            <p:blipFill>
              <a:blip r:embed="rId29"/>
              <a:stretch>
                <a:fillRect/>
              </a:stretch>
            </p:blipFill>
            <p:spPr>
              <a:xfrm>
                <a:off x="1116302" y="3613765"/>
                <a:ext cx="9855519" cy="210855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0">
            <p14:nvContentPartPr>
              <p14:cNvPr id="137" name="Ink 136">
                <a:extLst>
                  <a:ext uri="{FF2B5EF4-FFF2-40B4-BE49-F238E27FC236}">
                    <a16:creationId xmlns:a16="http://schemas.microsoft.com/office/drawing/2014/main" id="{4AB8C5AA-F4AC-EA53-0F57-6F73CBD96BB5}"/>
                  </a:ext>
                </a:extLst>
              </p14:cNvPr>
              <p14:cNvContentPartPr/>
              <p14:nvPr/>
            </p14:nvContentPartPr>
            <p14:xfrm>
              <a:off x="2401318" y="1483288"/>
              <a:ext cx="25560" cy="58320"/>
            </p14:xfrm>
          </p:contentPart>
        </mc:Choice>
        <mc:Fallback xmlns="">
          <p:pic>
            <p:nvPicPr>
              <p:cNvPr id="137" name="Ink 136">
                <a:extLst>
                  <a:ext uri="{FF2B5EF4-FFF2-40B4-BE49-F238E27FC236}">
                    <a16:creationId xmlns:a16="http://schemas.microsoft.com/office/drawing/2014/main" id="{F2051169-5027-033B-E65A-BE383DD3FBF1}"/>
                  </a:ext>
                </a:extLst>
              </p:cNvPr>
              <p:cNvPicPr/>
              <p:nvPr/>
            </p:nvPicPr>
            <p:blipFill>
              <a:blip r:embed="rId89"/>
              <a:stretch>
                <a:fillRect/>
              </a:stretch>
            </p:blipFill>
            <p:spPr>
              <a:xfrm>
                <a:off x="2311678" y="1303288"/>
                <a:ext cx="205200" cy="417960"/>
              </a:xfrm>
              <a:prstGeom prst="rect">
                <a:avLst/>
              </a:prstGeom>
            </p:spPr>
          </p:pic>
        </mc:Fallback>
      </mc:AlternateContent>
      <p:grpSp>
        <p:nvGrpSpPr>
          <p:cNvPr id="145" name="Group 144">
            <a:extLst>
              <a:ext uri="{FF2B5EF4-FFF2-40B4-BE49-F238E27FC236}">
                <a16:creationId xmlns:a16="http://schemas.microsoft.com/office/drawing/2014/main" id="{2E512193-D417-52E9-E47B-FC2390484088}"/>
              </a:ext>
            </a:extLst>
          </p:cNvPr>
          <p:cNvGrpSpPr/>
          <p:nvPr/>
        </p:nvGrpSpPr>
        <p:grpSpPr>
          <a:xfrm>
            <a:off x="1868824" y="1626017"/>
            <a:ext cx="2820206" cy="62367"/>
            <a:chOff x="2386198" y="1517848"/>
            <a:chExt cx="1334880" cy="2952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90">
              <p14:nvContentPartPr>
                <p14:cNvPr id="140" name="Ink 139">
                  <a:extLst>
                    <a:ext uri="{FF2B5EF4-FFF2-40B4-BE49-F238E27FC236}">
                      <a16:creationId xmlns:a16="http://schemas.microsoft.com/office/drawing/2014/main" id="{7112E0AF-E071-0204-D525-A0112D2740B7}"/>
                    </a:ext>
                  </a:extLst>
                </p14:cNvPr>
                <p14:cNvContentPartPr/>
                <p14:nvPr/>
              </p14:nvContentPartPr>
              <p14:xfrm>
                <a:off x="2386198" y="1517848"/>
                <a:ext cx="28800" cy="360"/>
              </p14:xfrm>
            </p:contentPart>
          </mc:Choice>
          <mc:Fallback xmlns="">
            <p:pic>
              <p:nvPicPr>
                <p:cNvPr id="140" name="Ink 139">
                  <a:extLst>
                    <a:ext uri="{FF2B5EF4-FFF2-40B4-BE49-F238E27FC236}">
                      <a16:creationId xmlns:a16="http://schemas.microsoft.com/office/drawing/2014/main" id="{2EFBE074-5C04-A168-8F2D-0ECE8ED26F37}"/>
                    </a:ext>
                  </a:extLst>
                </p:cNvPr>
                <p:cNvPicPr/>
                <p:nvPr/>
              </p:nvPicPr>
              <p:blipFill>
                <a:blip r:embed="rId91"/>
                <a:stretch>
                  <a:fillRect/>
                </a:stretch>
              </p:blipFill>
              <p:spPr>
                <a:xfrm>
                  <a:off x="2323198" y="1455208"/>
                  <a:ext cx="154440" cy="126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92">
              <p14:nvContentPartPr>
                <p14:cNvPr id="141" name="Ink 140">
                  <a:extLst>
                    <a:ext uri="{FF2B5EF4-FFF2-40B4-BE49-F238E27FC236}">
                      <a16:creationId xmlns:a16="http://schemas.microsoft.com/office/drawing/2014/main" id="{0A4E9528-214E-8817-0FCC-DD81200C8832}"/>
                    </a:ext>
                  </a:extLst>
                </p14:cNvPr>
                <p14:cNvContentPartPr/>
                <p14:nvPr/>
              </p14:nvContentPartPr>
              <p14:xfrm>
                <a:off x="3720718" y="1523608"/>
                <a:ext cx="360" cy="360"/>
              </p14:xfrm>
            </p:contentPart>
          </mc:Choice>
          <mc:Fallback xmlns="">
            <p:pic>
              <p:nvPicPr>
                <p:cNvPr id="141" name="Ink 140">
                  <a:extLst>
                    <a:ext uri="{FF2B5EF4-FFF2-40B4-BE49-F238E27FC236}">
                      <a16:creationId xmlns:a16="http://schemas.microsoft.com/office/drawing/2014/main" id="{FAC1220C-4985-BAA4-B78E-C8A5035F42CA}"/>
                    </a:ext>
                  </a:extLst>
                </p:cNvPr>
                <p:cNvPicPr/>
                <p:nvPr/>
              </p:nvPicPr>
              <p:blipFill>
                <a:blip r:embed="rId93"/>
                <a:stretch>
                  <a:fillRect/>
                </a:stretch>
              </p:blipFill>
              <p:spPr>
                <a:xfrm>
                  <a:off x="3657718" y="1460608"/>
                  <a:ext cx="126000" cy="126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94">
              <p14:nvContentPartPr>
                <p14:cNvPr id="144" name="Ink 143">
                  <a:extLst>
                    <a:ext uri="{FF2B5EF4-FFF2-40B4-BE49-F238E27FC236}">
                      <a16:creationId xmlns:a16="http://schemas.microsoft.com/office/drawing/2014/main" id="{138DB069-57BD-89B1-B7FC-459FA0D2A37E}"/>
                    </a:ext>
                  </a:extLst>
                </p14:cNvPr>
                <p14:cNvContentPartPr/>
                <p14:nvPr/>
              </p14:nvContentPartPr>
              <p14:xfrm>
                <a:off x="2466838" y="1517848"/>
                <a:ext cx="1180800" cy="29520"/>
              </p14:xfrm>
            </p:contentPart>
          </mc:Choice>
          <mc:Fallback xmlns="">
            <p:pic>
              <p:nvPicPr>
                <p:cNvPr id="144" name="Ink 143">
                  <a:extLst>
                    <a:ext uri="{FF2B5EF4-FFF2-40B4-BE49-F238E27FC236}">
                      <a16:creationId xmlns:a16="http://schemas.microsoft.com/office/drawing/2014/main" id="{7D92F5FF-6A88-115F-6574-75E52C712C9B}"/>
                    </a:ext>
                  </a:extLst>
                </p:cNvPr>
                <p:cNvPicPr/>
                <p:nvPr/>
              </p:nvPicPr>
              <p:blipFill>
                <a:blip r:embed="rId95"/>
                <a:stretch>
                  <a:fillRect/>
                </a:stretch>
              </p:blipFill>
              <p:spPr>
                <a:xfrm>
                  <a:off x="2460718" y="1511728"/>
                  <a:ext cx="1193040" cy="4176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47" name="Group 146">
            <a:extLst>
              <a:ext uri="{FF2B5EF4-FFF2-40B4-BE49-F238E27FC236}">
                <a16:creationId xmlns:a16="http://schemas.microsoft.com/office/drawing/2014/main" id="{A328EA03-2BA0-CE46-4FCB-806E4200348C}"/>
              </a:ext>
            </a:extLst>
          </p:cNvPr>
          <p:cNvGrpSpPr/>
          <p:nvPr/>
        </p:nvGrpSpPr>
        <p:grpSpPr>
          <a:xfrm flipV="1">
            <a:off x="1893470" y="2626129"/>
            <a:ext cx="2826110" cy="85052"/>
            <a:chOff x="3731878" y="2345488"/>
            <a:chExt cx="1208160" cy="3636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96">
              <p14:nvContentPartPr>
                <p14:cNvPr id="142" name="Ink 141">
                  <a:extLst>
                    <a:ext uri="{FF2B5EF4-FFF2-40B4-BE49-F238E27FC236}">
                      <a16:creationId xmlns:a16="http://schemas.microsoft.com/office/drawing/2014/main" id="{4C578783-087E-79D5-C975-403A1D7947F0}"/>
                    </a:ext>
                  </a:extLst>
                </p14:cNvPr>
                <p14:cNvContentPartPr/>
                <p14:nvPr/>
              </p14:nvContentPartPr>
              <p14:xfrm>
                <a:off x="3731878" y="2351608"/>
                <a:ext cx="360" cy="360"/>
              </p14:xfrm>
            </p:contentPart>
          </mc:Choice>
          <mc:Fallback xmlns="">
            <p:pic>
              <p:nvPicPr>
                <p:cNvPr id="142" name="Ink 141">
                  <a:extLst>
                    <a:ext uri="{FF2B5EF4-FFF2-40B4-BE49-F238E27FC236}">
                      <a16:creationId xmlns:a16="http://schemas.microsoft.com/office/drawing/2014/main" id="{BB82A54E-66A6-CF03-5007-B341880348B4}"/>
                    </a:ext>
                  </a:extLst>
                </p:cNvPr>
                <p:cNvPicPr/>
                <p:nvPr/>
              </p:nvPicPr>
              <p:blipFill>
                <a:blip r:embed="rId93"/>
                <a:stretch>
                  <a:fillRect/>
                </a:stretch>
              </p:blipFill>
              <p:spPr>
                <a:xfrm>
                  <a:off x="3669238" y="2288968"/>
                  <a:ext cx="126000" cy="126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97">
              <p14:nvContentPartPr>
                <p14:cNvPr id="143" name="Ink 142">
                  <a:extLst>
                    <a:ext uri="{FF2B5EF4-FFF2-40B4-BE49-F238E27FC236}">
                      <a16:creationId xmlns:a16="http://schemas.microsoft.com/office/drawing/2014/main" id="{D572A3E9-40EB-BA5B-5CDC-D4B6E600BF31}"/>
                    </a:ext>
                  </a:extLst>
                </p14:cNvPr>
                <p14:cNvContentPartPr/>
                <p14:nvPr/>
              </p14:nvContentPartPr>
              <p14:xfrm>
                <a:off x="4939678" y="2380408"/>
                <a:ext cx="360" cy="1440"/>
              </p14:xfrm>
            </p:contentPart>
          </mc:Choice>
          <mc:Fallback xmlns="">
            <p:pic>
              <p:nvPicPr>
                <p:cNvPr id="143" name="Ink 142">
                  <a:extLst>
                    <a:ext uri="{FF2B5EF4-FFF2-40B4-BE49-F238E27FC236}">
                      <a16:creationId xmlns:a16="http://schemas.microsoft.com/office/drawing/2014/main" id="{DB97BC61-D689-8B4C-575C-A237C2FCDA79}"/>
                    </a:ext>
                  </a:extLst>
                </p:cNvPr>
                <p:cNvPicPr/>
                <p:nvPr/>
              </p:nvPicPr>
              <p:blipFill>
                <a:blip r:embed="rId98"/>
                <a:stretch>
                  <a:fillRect/>
                </a:stretch>
              </p:blipFill>
              <p:spPr>
                <a:xfrm>
                  <a:off x="4876678" y="2317768"/>
                  <a:ext cx="126000" cy="127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99">
              <p14:nvContentPartPr>
                <p14:cNvPr id="146" name="Ink 145">
                  <a:extLst>
                    <a:ext uri="{FF2B5EF4-FFF2-40B4-BE49-F238E27FC236}">
                      <a16:creationId xmlns:a16="http://schemas.microsoft.com/office/drawing/2014/main" id="{B498ED7D-CFF9-9D5B-EDE5-81BA35923B91}"/>
                    </a:ext>
                  </a:extLst>
                </p14:cNvPr>
                <p14:cNvContentPartPr/>
                <p14:nvPr/>
              </p14:nvContentPartPr>
              <p14:xfrm>
                <a:off x="3806758" y="2345488"/>
                <a:ext cx="1063800" cy="24480"/>
              </p14:xfrm>
            </p:contentPart>
          </mc:Choice>
          <mc:Fallback xmlns="">
            <p:pic>
              <p:nvPicPr>
                <p:cNvPr id="146" name="Ink 145">
                  <a:extLst>
                    <a:ext uri="{FF2B5EF4-FFF2-40B4-BE49-F238E27FC236}">
                      <a16:creationId xmlns:a16="http://schemas.microsoft.com/office/drawing/2014/main" id="{BBBDDF4A-EDA1-4992-6337-B34341211438}"/>
                    </a:ext>
                  </a:extLst>
                </p:cNvPr>
                <p:cNvPicPr/>
                <p:nvPr/>
              </p:nvPicPr>
              <p:blipFill>
                <a:blip r:embed="rId100"/>
                <a:stretch>
                  <a:fillRect/>
                </a:stretch>
              </p:blipFill>
              <p:spPr>
                <a:xfrm>
                  <a:off x="3800638" y="2339368"/>
                  <a:ext cx="1076040" cy="3672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 xmlns:p14="http://schemas.microsoft.com/office/powerpoint/2010/main">
        <mc:Choice Requires="p14">
          <p:contentPart p14:bwMode="auto" r:id="rId101">
            <p14:nvContentPartPr>
              <p14:cNvPr id="2" name="Ink 1">
                <a:extLst>
                  <a:ext uri="{FF2B5EF4-FFF2-40B4-BE49-F238E27FC236}">
                    <a16:creationId xmlns:a16="http://schemas.microsoft.com/office/drawing/2014/main" id="{D3BB8586-F2D7-BB9B-75EF-0A6A4B26A601}"/>
                  </a:ext>
                </a:extLst>
              </p14:cNvPr>
              <p14:cNvContentPartPr/>
              <p14:nvPr/>
            </p14:nvContentPartPr>
            <p14:xfrm>
              <a:off x="3847141" y="1218715"/>
              <a:ext cx="360" cy="360"/>
            </p14:xfrm>
          </p:contentPart>
        </mc:Choice>
        <mc:Fallback xmlns="">
          <p:pic>
            <p:nvPicPr>
              <p:cNvPr id="2" name="Ink 1">
                <a:extLst>
                  <a:ext uri="{FF2B5EF4-FFF2-40B4-BE49-F238E27FC236}">
                    <a16:creationId xmlns:a16="http://schemas.microsoft.com/office/drawing/2014/main" id="{D3BB8586-F2D7-BB9B-75EF-0A6A4B26A601}"/>
                  </a:ext>
                </a:extLst>
              </p:cNvPr>
              <p:cNvPicPr/>
              <p:nvPr/>
            </p:nvPicPr>
            <p:blipFill>
              <a:blip r:embed="rId102"/>
              <a:stretch>
                <a:fillRect/>
              </a:stretch>
            </p:blipFill>
            <p:spPr>
              <a:xfrm>
                <a:off x="3838141" y="1210075"/>
                <a:ext cx="18000" cy="18000"/>
              </a:xfrm>
              <a:prstGeom prst="rect">
                <a:avLst/>
              </a:prstGeom>
            </p:spPr>
          </p:pic>
        </mc:Fallback>
      </mc:AlternateContent>
      <p:sp>
        <p:nvSpPr>
          <p:cNvPr id="3" name="TextBox 2">
            <a:extLst>
              <a:ext uri="{FF2B5EF4-FFF2-40B4-BE49-F238E27FC236}">
                <a16:creationId xmlns:a16="http://schemas.microsoft.com/office/drawing/2014/main" id="{5FAB6896-6C1A-9565-A163-3083FF98BB22}"/>
              </a:ext>
            </a:extLst>
          </p:cNvPr>
          <p:cNvSpPr txBox="1"/>
          <p:nvPr/>
        </p:nvSpPr>
        <p:spPr>
          <a:xfrm>
            <a:off x="2426878" y="1180736"/>
            <a:ext cx="16754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>
                <a:solidFill>
                  <a:srgbClr val="FFFFFF"/>
                </a:solidFill>
                <a:latin typeface="Avenir Next LT Pro"/>
              </a:rPr>
              <a:t>Jack Painting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A463573-3A89-FC50-7867-45B642966444}"/>
              </a:ext>
            </a:extLst>
          </p:cNvPr>
          <p:cNvSpPr txBox="1"/>
          <p:nvPr/>
        </p:nvSpPr>
        <p:spPr>
          <a:xfrm>
            <a:off x="2388533" y="2222539"/>
            <a:ext cx="23310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David Gardening</a:t>
            </a: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089C5DE1-3000-6B7D-03CC-94E55D686069}"/>
              </a:ext>
            </a:extLst>
          </p:cNvPr>
          <p:cNvSpPr txBox="1"/>
          <p:nvPr/>
        </p:nvSpPr>
        <p:spPr>
          <a:xfrm>
            <a:off x="798171" y="3837045"/>
            <a:ext cx="1052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Past</a:t>
            </a: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7B961A27-04D7-00D7-A521-23549D72C33B}"/>
              </a:ext>
            </a:extLst>
          </p:cNvPr>
          <p:cNvSpPr txBox="1"/>
          <p:nvPr/>
        </p:nvSpPr>
        <p:spPr>
          <a:xfrm>
            <a:off x="5454873" y="3957557"/>
            <a:ext cx="1052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Now</a:t>
            </a:r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0E0E3483-DAC7-986F-3E9F-467E4BCAF6F4}"/>
              </a:ext>
            </a:extLst>
          </p:cNvPr>
          <p:cNvSpPr txBox="1"/>
          <p:nvPr/>
        </p:nvSpPr>
        <p:spPr>
          <a:xfrm>
            <a:off x="10111575" y="3865485"/>
            <a:ext cx="11407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Future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249A6BD-76F6-D84E-F5C4-3B6B74D1B10E}"/>
              </a:ext>
            </a:extLst>
          </p:cNvPr>
          <p:cNvSpPr txBox="1"/>
          <p:nvPr/>
        </p:nvSpPr>
        <p:spPr>
          <a:xfrm>
            <a:off x="183496" y="6377160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0" i="0" dirty="0">
                <a:effectLst/>
                <a:latin typeface="Amasis MT Pro Medium" panose="02040604050005020304" pitchFamily="18" charset="0"/>
              </a:rPr>
              <a:t>Past Continuous Tense</a:t>
            </a: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9F2C2FB-834F-27B2-3C09-717E2F90FC37}"/>
              </a:ext>
            </a:extLst>
          </p:cNvPr>
          <p:cNvPicPr>
            <a:picLocks noChangeAspect="1"/>
          </p:cNvPicPr>
          <p:nvPr/>
        </p:nvPicPr>
        <p:blipFill>
          <a:blip r:embed="rId103"/>
          <a:stretch>
            <a:fillRect/>
          </a:stretch>
        </p:blipFill>
        <p:spPr>
          <a:xfrm>
            <a:off x="5715727" y="1082214"/>
            <a:ext cx="329213" cy="26824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317763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65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C82150A-E149-20AF-9FA4-9E5509A992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5B2916C7-7831-5641-EEDE-9B88A20E3A44}"/>
                  </a:ext>
                </a:extLst>
              </p14:cNvPr>
              <p14:cNvContentPartPr/>
              <p14:nvPr/>
            </p14:nvContentPartPr>
            <p14:xfrm>
              <a:off x="2506816" y="3202675"/>
              <a:ext cx="486000" cy="12600"/>
            </p14:xfrm>
          </p:contentPart>
        </mc:Choice>
        <mc:Fallback xmlns=""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74D72E9C-839B-DC14-AB53-964FDFBC17B9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2417176" y="3022675"/>
                <a:ext cx="665640" cy="372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26" name="Ink 25">
                <a:extLst>
                  <a:ext uri="{FF2B5EF4-FFF2-40B4-BE49-F238E27FC236}">
                    <a16:creationId xmlns:a16="http://schemas.microsoft.com/office/drawing/2014/main" id="{AB6FC0EC-BE93-CB63-FD6C-F5F3DB4E2DCE}"/>
                  </a:ext>
                </a:extLst>
              </p14:cNvPr>
              <p14:cNvContentPartPr/>
              <p14:nvPr/>
            </p14:nvContentPartPr>
            <p14:xfrm>
              <a:off x="3461536" y="2915395"/>
              <a:ext cx="743400" cy="69120"/>
            </p14:xfrm>
          </p:contentPart>
        </mc:Choice>
        <mc:Fallback xmlns="">
          <p:pic>
            <p:nvPicPr>
              <p:cNvPr id="26" name="Ink 25">
                <a:extLst>
                  <a:ext uri="{FF2B5EF4-FFF2-40B4-BE49-F238E27FC236}">
                    <a16:creationId xmlns:a16="http://schemas.microsoft.com/office/drawing/2014/main" id="{7FFB01FB-46E7-68EE-0BA2-576203CE1675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3371536" y="2735755"/>
                <a:ext cx="923040" cy="428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">
            <p14:nvContentPartPr>
              <p14:cNvPr id="27" name="Ink 26">
                <a:extLst>
                  <a:ext uri="{FF2B5EF4-FFF2-40B4-BE49-F238E27FC236}">
                    <a16:creationId xmlns:a16="http://schemas.microsoft.com/office/drawing/2014/main" id="{8B2DD934-4ED4-E5E0-51BB-CD37122E8985}"/>
                  </a:ext>
                </a:extLst>
              </p14:cNvPr>
              <p14:cNvContentPartPr/>
              <p14:nvPr/>
            </p14:nvContentPartPr>
            <p14:xfrm>
              <a:off x="3231496" y="3068035"/>
              <a:ext cx="1767960" cy="128160"/>
            </p14:xfrm>
          </p:contentPart>
        </mc:Choice>
        <mc:Fallback xmlns="">
          <p:pic>
            <p:nvPicPr>
              <p:cNvPr id="27" name="Ink 26">
                <a:extLst>
                  <a:ext uri="{FF2B5EF4-FFF2-40B4-BE49-F238E27FC236}">
                    <a16:creationId xmlns:a16="http://schemas.microsoft.com/office/drawing/2014/main" id="{CCE0E3C7-A8E3-F9B6-3242-52915133C8ED}"/>
                  </a:ext>
                </a:extLst>
              </p:cNvPr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3141856" y="2888395"/>
                <a:ext cx="1947600" cy="487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2">
            <p14:nvContentPartPr>
              <p14:cNvPr id="28" name="Ink 27">
                <a:extLst>
                  <a:ext uri="{FF2B5EF4-FFF2-40B4-BE49-F238E27FC236}">
                    <a16:creationId xmlns:a16="http://schemas.microsoft.com/office/drawing/2014/main" id="{67721C18-2400-A04A-3046-E3C0B69941C1}"/>
                  </a:ext>
                </a:extLst>
              </p14:cNvPr>
              <p14:cNvContentPartPr/>
              <p14:nvPr/>
            </p14:nvContentPartPr>
            <p14:xfrm>
              <a:off x="4144816" y="1104785"/>
              <a:ext cx="1738440" cy="2006810"/>
            </p14:xfrm>
          </p:contentPart>
        </mc:Choice>
        <mc:Fallback xmlns="">
          <p:pic>
            <p:nvPicPr>
              <p:cNvPr id="28" name="Ink 27">
                <a:extLst>
                  <a:ext uri="{FF2B5EF4-FFF2-40B4-BE49-F238E27FC236}">
                    <a16:creationId xmlns:a16="http://schemas.microsoft.com/office/drawing/2014/main" id="{67721C18-2400-A04A-3046-E3C0B69941C1}"/>
                  </a:ext>
                </a:extLst>
              </p:cNvPr>
              <p:cNvPicPr/>
              <p:nvPr/>
            </p:nvPicPr>
            <p:blipFill>
              <a:blip r:embed="rId13"/>
              <a:stretch>
                <a:fillRect/>
              </a:stretch>
            </p:blipFill>
            <p:spPr>
              <a:xfrm>
                <a:off x="4054816" y="924219"/>
                <a:ext cx="1918080" cy="2367581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4">
            <p14:nvContentPartPr>
              <p14:cNvPr id="29" name="Ink 28">
                <a:extLst>
                  <a:ext uri="{FF2B5EF4-FFF2-40B4-BE49-F238E27FC236}">
                    <a16:creationId xmlns:a16="http://schemas.microsoft.com/office/drawing/2014/main" id="{C4D599D4-9D51-C7CF-2D5C-99CAEF5C170A}"/>
                  </a:ext>
                </a:extLst>
              </p14:cNvPr>
              <p14:cNvContentPartPr/>
              <p14:nvPr/>
            </p14:nvContentPartPr>
            <p14:xfrm>
              <a:off x="3444616" y="3127795"/>
              <a:ext cx="1898640" cy="84600"/>
            </p14:xfrm>
          </p:contentPart>
        </mc:Choice>
        <mc:Fallback xmlns="">
          <p:pic>
            <p:nvPicPr>
              <p:cNvPr id="29" name="Ink 28">
                <a:extLst>
                  <a:ext uri="{FF2B5EF4-FFF2-40B4-BE49-F238E27FC236}">
                    <a16:creationId xmlns:a16="http://schemas.microsoft.com/office/drawing/2014/main" id="{86AACDB5-B68B-BED3-CCA6-65F32BD97ECC}"/>
                  </a:ext>
                </a:extLst>
              </p:cNvPr>
              <p:cNvPicPr/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3354616" y="2947795"/>
                <a:ext cx="2078280" cy="444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6">
            <p14:nvContentPartPr>
              <p14:cNvPr id="30" name="Ink 29">
                <a:extLst>
                  <a:ext uri="{FF2B5EF4-FFF2-40B4-BE49-F238E27FC236}">
                    <a16:creationId xmlns:a16="http://schemas.microsoft.com/office/drawing/2014/main" id="{FA9B6645-4C4A-9969-EE6C-8319E11225CA}"/>
                  </a:ext>
                </a:extLst>
              </p14:cNvPr>
              <p14:cNvContentPartPr/>
              <p14:nvPr/>
            </p14:nvContentPartPr>
            <p14:xfrm>
              <a:off x="2294416" y="2747995"/>
              <a:ext cx="1259640" cy="23760"/>
            </p14:xfrm>
          </p:contentPart>
        </mc:Choice>
        <mc:Fallback xmlns="">
          <p:pic>
            <p:nvPicPr>
              <p:cNvPr id="30" name="Ink 29">
                <a:extLst>
                  <a:ext uri="{FF2B5EF4-FFF2-40B4-BE49-F238E27FC236}">
                    <a16:creationId xmlns:a16="http://schemas.microsoft.com/office/drawing/2014/main" id="{095801A5-9E77-4B29-57B0-B09A5E5C210B}"/>
                  </a:ext>
                </a:extLst>
              </p:cNvPr>
              <p:cNvPicPr/>
              <p:nvPr/>
            </p:nvPicPr>
            <p:blipFill>
              <a:blip r:embed="rId17"/>
              <a:stretch>
                <a:fillRect/>
              </a:stretch>
            </p:blipFill>
            <p:spPr>
              <a:xfrm>
                <a:off x="2204416" y="2567995"/>
                <a:ext cx="1439280" cy="383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8">
            <p14:nvContentPartPr>
              <p14:cNvPr id="31" name="Ink 30">
                <a:extLst>
                  <a:ext uri="{FF2B5EF4-FFF2-40B4-BE49-F238E27FC236}">
                    <a16:creationId xmlns:a16="http://schemas.microsoft.com/office/drawing/2014/main" id="{9FFAB636-F518-29C6-7ACE-76F565BE8852}"/>
                  </a:ext>
                </a:extLst>
              </p14:cNvPr>
              <p14:cNvContentPartPr/>
              <p14:nvPr/>
            </p14:nvContentPartPr>
            <p14:xfrm>
              <a:off x="2685016" y="2926915"/>
              <a:ext cx="1307160" cy="97920"/>
            </p14:xfrm>
          </p:contentPart>
        </mc:Choice>
        <mc:Fallback xmlns="">
          <p:pic>
            <p:nvPicPr>
              <p:cNvPr id="31" name="Ink 30">
                <a:extLst>
                  <a:ext uri="{FF2B5EF4-FFF2-40B4-BE49-F238E27FC236}">
                    <a16:creationId xmlns:a16="http://schemas.microsoft.com/office/drawing/2014/main" id="{1816BE43-D3C1-0530-E20F-E2868D4B7F65}"/>
                  </a:ext>
                </a:extLst>
              </p:cNvPr>
              <p:cNvPicPr/>
              <p:nvPr/>
            </p:nvPicPr>
            <p:blipFill>
              <a:blip r:embed="rId19"/>
              <a:stretch>
                <a:fillRect/>
              </a:stretch>
            </p:blipFill>
            <p:spPr>
              <a:xfrm>
                <a:off x="2595376" y="2746915"/>
                <a:ext cx="1486800" cy="457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0">
            <p14:nvContentPartPr>
              <p14:cNvPr id="33" name="Ink 32">
                <a:extLst>
                  <a:ext uri="{FF2B5EF4-FFF2-40B4-BE49-F238E27FC236}">
                    <a16:creationId xmlns:a16="http://schemas.microsoft.com/office/drawing/2014/main" id="{CE1F95F1-FB6E-8FE0-7092-A2CF87610726}"/>
                  </a:ext>
                </a:extLst>
              </p14:cNvPr>
              <p14:cNvContentPartPr/>
              <p14:nvPr/>
            </p14:nvContentPartPr>
            <p14:xfrm>
              <a:off x="3668896" y="2880835"/>
              <a:ext cx="304560" cy="125280"/>
            </p14:xfrm>
          </p:contentPart>
        </mc:Choice>
        <mc:Fallback xmlns="">
          <p:pic>
            <p:nvPicPr>
              <p:cNvPr id="33" name="Ink 32">
                <a:extLst>
                  <a:ext uri="{FF2B5EF4-FFF2-40B4-BE49-F238E27FC236}">
                    <a16:creationId xmlns:a16="http://schemas.microsoft.com/office/drawing/2014/main" id="{BFD39629-92CD-E6C9-9F47-7E46183FBD03}"/>
                  </a:ext>
                </a:extLst>
              </p:cNvPr>
              <p:cNvPicPr/>
              <p:nvPr/>
            </p:nvPicPr>
            <p:blipFill>
              <a:blip r:embed="rId23"/>
              <a:stretch>
                <a:fillRect/>
              </a:stretch>
            </p:blipFill>
            <p:spPr>
              <a:xfrm>
                <a:off x="3578896" y="2700835"/>
                <a:ext cx="484200" cy="484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4">
            <p14:nvContentPartPr>
              <p14:cNvPr id="34" name="Ink 33">
                <a:extLst>
                  <a:ext uri="{FF2B5EF4-FFF2-40B4-BE49-F238E27FC236}">
                    <a16:creationId xmlns:a16="http://schemas.microsoft.com/office/drawing/2014/main" id="{777B8BBC-ED73-A96B-E0DE-CF649C8D2F49}"/>
                  </a:ext>
                </a:extLst>
              </p14:cNvPr>
              <p14:cNvContentPartPr/>
              <p14:nvPr/>
            </p14:nvContentPartPr>
            <p14:xfrm>
              <a:off x="3496456" y="2454955"/>
              <a:ext cx="1200240" cy="151560"/>
            </p14:xfrm>
          </p:contentPart>
        </mc:Choice>
        <mc:Fallback xmlns="">
          <p:pic>
            <p:nvPicPr>
              <p:cNvPr id="34" name="Ink 33">
                <a:extLst>
                  <a:ext uri="{FF2B5EF4-FFF2-40B4-BE49-F238E27FC236}">
                    <a16:creationId xmlns:a16="http://schemas.microsoft.com/office/drawing/2014/main" id="{25FDEA5D-44F6-997C-0262-956097161D83}"/>
                  </a:ext>
                </a:extLst>
              </p:cNvPr>
              <p:cNvPicPr/>
              <p:nvPr/>
            </p:nvPicPr>
            <p:blipFill>
              <a:blip r:embed="rId25"/>
              <a:stretch>
                <a:fillRect/>
              </a:stretch>
            </p:blipFill>
            <p:spPr>
              <a:xfrm>
                <a:off x="3406456" y="2275315"/>
                <a:ext cx="1379880" cy="511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6">
            <p14:nvContentPartPr>
              <p14:cNvPr id="35" name="Ink 34">
                <a:extLst>
                  <a:ext uri="{FF2B5EF4-FFF2-40B4-BE49-F238E27FC236}">
                    <a16:creationId xmlns:a16="http://schemas.microsoft.com/office/drawing/2014/main" id="{F62E3356-22A0-F35B-33EC-69D74A6016D4}"/>
                  </a:ext>
                </a:extLst>
              </p14:cNvPr>
              <p14:cNvContentPartPr/>
              <p14:nvPr/>
            </p14:nvContentPartPr>
            <p14:xfrm>
              <a:off x="4376296" y="2529835"/>
              <a:ext cx="360" cy="360"/>
            </p14:xfrm>
          </p:contentPart>
        </mc:Choice>
        <mc:Fallback xmlns="">
          <p:pic>
            <p:nvPicPr>
              <p:cNvPr id="35" name="Ink 34">
                <a:extLst>
                  <a:ext uri="{FF2B5EF4-FFF2-40B4-BE49-F238E27FC236}">
                    <a16:creationId xmlns:a16="http://schemas.microsoft.com/office/drawing/2014/main" id="{02257B5F-E889-E387-A148-875E29D7613A}"/>
                  </a:ext>
                </a:extLst>
              </p:cNvPr>
              <p:cNvPicPr/>
              <p:nvPr/>
            </p:nvPicPr>
            <p:blipFill>
              <a:blip r:embed="rId27"/>
              <a:stretch>
                <a:fillRect/>
              </a:stretch>
            </p:blipFill>
            <p:spPr>
              <a:xfrm>
                <a:off x="4286296" y="2350195"/>
                <a:ext cx="180000" cy="360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8">
            <p14:nvContentPartPr>
              <p14:cNvPr id="39" name="Ink 38">
                <a:extLst>
                  <a:ext uri="{FF2B5EF4-FFF2-40B4-BE49-F238E27FC236}">
                    <a16:creationId xmlns:a16="http://schemas.microsoft.com/office/drawing/2014/main" id="{A5BDB078-0C36-51A4-FC13-140D1BBF9EAB}"/>
                  </a:ext>
                </a:extLst>
              </p14:cNvPr>
              <p14:cNvContentPartPr/>
              <p14:nvPr/>
            </p14:nvContentPartPr>
            <p14:xfrm>
              <a:off x="1179303" y="3676841"/>
              <a:ext cx="9729877" cy="85063"/>
            </p14:xfrm>
          </p:contentPart>
        </mc:Choice>
        <mc:Fallback xmlns="">
          <p:pic>
            <p:nvPicPr>
              <p:cNvPr id="39" name="Ink 38">
                <a:extLst>
                  <a:ext uri="{FF2B5EF4-FFF2-40B4-BE49-F238E27FC236}">
                    <a16:creationId xmlns:a16="http://schemas.microsoft.com/office/drawing/2014/main" id="{A5BDB078-0C36-51A4-FC13-140D1BBF9EAB}"/>
                  </a:ext>
                </a:extLst>
              </p:cNvPr>
              <p:cNvPicPr/>
              <p:nvPr/>
            </p:nvPicPr>
            <p:blipFill>
              <a:blip r:embed="rId29"/>
              <a:stretch>
                <a:fillRect/>
              </a:stretch>
            </p:blipFill>
            <p:spPr>
              <a:xfrm>
                <a:off x="1116302" y="3613765"/>
                <a:ext cx="9855519" cy="210855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0">
            <p14:nvContentPartPr>
              <p14:cNvPr id="137" name="Ink 136">
                <a:extLst>
                  <a:ext uri="{FF2B5EF4-FFF2-40B4-BE49-F238E27FC236}">
                    <a16:creationId xmlns:a16="http://schemas.microsoft.com/office/drawing/2014/main" id="{C33CB0DB-22E2-4B27-9E68-D6D5CAFB35B6}"/>
                  </a:ext>
                </a:extLst>
              </p14:cNvPr>
              <p14:cNvContentPartPr/>
              <p14:nvPr/>
            </p14:nvContentPartPr>
            <p14:xfrm>
              <a:off x="2401318" y="1483288"/>
              <a:ext cx="25560" cy="58320"/>
            </p14:xfrm>
          </p:contentPart>
        </mc:Choice>
        <mc:Fallback xmlns="">
          <p:pic>
            <p:nvPicPr>
              <p:cNvPr id="137" name="Ink 136">
                <a:extLst>
                  <a:ext uri="{FF2B5EF4-FFF2-40B4-BE49-F238E27FC236}">
                    <a16:creationId xmlns:a16="http://schemas.microsoft.com/office/drawing/2014/main" id="{F2051169-5027-033B-E65A-BE383DD3FBF1}"/>
                  </a:ext>
                </a:extLst>
              </p:cNvPr>
              <p:cNvPicPr/>
              <p:nvPr/>
            </p:nvPicPr>
            <p:blipFill>
              <a:blip r:embed="rId89"/>
              <a:stretch>
                <a:fillRect/>
              </a:stretch>
            </p:blipFill>
            <p:spPr>
              <a:xfrm>
                <a:off x="2311678" y="1303288"/>
                <a:ext cx="205200" cy="417960"/>
              </a:xfrm>
              <a:prstGeom prst="rect">
                <a:avLst/>
              </a:prstGeom>
            </p:spPr>
          </p:pic>
        </mc:Fallback>
      </mc:AlternateContent>
      <p:grpSp>
        <p:nvGrpSpPr>
          <p:cNvPr id="145" name="Group 144">
            <a:extLst>
              <a:ext uri="{FF2B5EF4-FFF2-40B4-BE49-F238E27FC236}">
                <a16:creationId xmlns:a16="http://schemas.microsoft.com/office/drawing/2014/main" id="{69D4A1AD-6FBA-8176-C096-9736235CF7B3}"/>
              </a:ext>
            </a:extLst>
          </p:cNvPr>
          <p:cNvGrpSpPr/>
          <p:nvPr/>
        </p:nvGrpSpPr>
        <p:grpSpPr>
          <a:xfrm>
            <a:off x="1868824" y="1626017"/>
            <a:ext cx="2820206" cy="62367"/>
            <a:chOff x="2386198" y="1517848"/>
            <a:chExt cx="1334880" cy="2952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90">
              <p14:nvContentPartPr>
                <p14:cNvPr id="140" name="Ink 139">
                  <a:extLst>
                    <a:ext uri="{FF2B5EF4-FFF2-40B4-BE49-F238E27FC236}">
                      <a16:creationId xmlns:a16="http://schemas.microsoft.com/office/drawing/2014/main" id="{8A1D3A20-DFC8-419D-F26D-900C54F0C4B6}"/>
                    </a:ext>
                  </a:extLst>
                </p14:cNvPr>
                <p14:cNvContentPartPr/>
                <p14:nvPr/>
              </p14:nvContentPartPr>
              <p14:xfrm>
                <a:off x="2386198" y="1517848"/>
                <a:ext cx="28800" cy="360"/>
              </p14:xfrm>
            </p:contentPart>
          </mc:Choice>
          <mc:Fallback xmlns="">
            <p:pic>
              <p:nvPicPr>
                <p:cNvPr id="140" name="Ink 139">
                  <a:extLst>
                    <a:ext uri="{FF2B5EF4-FFF2-40B4-BE49-F238E27FC236}">
                      <a16:creationId xmlns:a16="http://schemas.microsoft.com/office/drawing/2014/main" id="{2EFBE074-5C04-A168-8F2D-0ECE8ED26F37}"/>
                    </a:ext>
                  </a:extLst>
                </p:cNvPr>
                <p:cNvPicPr/>
                <p:nvPr/>
              </p:nvPicPr>
              <p:blipFill>
                <a:blip r:embed="rId91"/>
                <a:stretch>
                  <a:fillRect/>
                </a:stretch>
              </p:blipFill>
              <p:spPr>
                <a:xfrm>
                  <a:off x="2323198" y="1455208"/>
                  <a:ext cx="154440" cy="126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92">
              <p14:nvContentPartPr>
                <p14:cNvPr id="141" name="Ink 140">
                  <a:extLst>
                    <a:ext uri="{FF2B5EF4-FFF2-40B4-BE49-F238E27FC236}">
                      <a16:creationId xmlns:a16="http://schemas.microsoft.com/office/drawing/2014/main" id="{FDD7873B-31F5-7F67-570E-A82CCD1BC071}"/>
                    </a:ext>
                  </a:extLst>
                </p14:cNvPr>
                <p14:cNvContentPartPr/>
                <p14:nvPr/>
              </p14:nvContentPartPr>
              <p14:xfrm>
                <a:off x="3720718" y="1523608"/>
                <a:ext cx="360" cy="360"/>
              </p14:xfrm>
            </p:contentPart>
          </mc:Choice>
          <mc:Fallback xmlns="">
            <p:pic>
              <p:nvPicPr>
                <p:cNvPr id="141" name="Ink 140">
                  <a:extLst>
                    <a:ext uri="{FF2B5EF4-FFF2-40B4-BE49-F238E27FC236}">
                      <a16:creationId xmlns:a16="http://schemas.microsoft.com/office/drawing/2014/main" id="{FAC1220C-4985-BAA4-B78E-C8A5035F42CA}"/>
                    </a:ext>
                  </a:extLst>
                </p:cNvPr>
                <p:cNvPicPr/>
                <p:nvPr/>
              </p:nvPicPr>
              <p:blipFill>
                <a:blip r:embed="rId93"/>
                <a:stretch>
                  <a:fillRect/>
                </a:stretch>
              </p:blipFill>
              <p:spPr>
                <a:xfrm>
                  <a:off x="3657718" y="1460608"/>
                  <a:ext cx="126000" cy="126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94">
              <p14:nvContentPartPr>
                <p14:cNvPr id="144" name="Ink 143">
                  <a:extLst>
                    <a:ext uri="{FF2B5EF4-FFF2-40B4-BE49-F238E27FC236}">
                      <a16:creationId xmlns:a16="http://schemas.microsoft.com/office/drawing/2014/main" id="{E2016201-93D2-735C-A191-EC8EEA19148F}"/>
                    </a:ext>
                  </a:extLst>
                </p14:cNvPr>
                <p14:cNvContentPartPr/>
                <p14:nvPr/>
              </p14:nvContentPartPr>
              <p14:xfrm>
                <a:off x="2466838" y="1517848"/>
                <a:ext cx="1180800" cy="29520"/>
              </p14:xfrm>
            </p:contentPart>
          </mc:Choice>
          <mc:Fallback xmlns="">
            <p:pic>
              <p:nvPicPr>
                <p:cNvPr id="144" name="Ink 143">
                  <a:extLst>
                    <a:ext uri="{FF2B5EF4-FFF2-40B4-BE49-F238E27FC236}">
                      <a16:creationId xmlns:a16="http://schemas.microsoft.com/office/drawing/2014/main" id="{7D92F5FF-6A88-115F-6574-75E52C712C9B}"/>
                    </a:ext>
                  </a:extLst>
                </p:cNvPr>
                <p:cNvPicPr/>
                <p:nvPr/>
              </p:nvPicPr>
              <p:blipFill>
                <a:blip r:embed="rId95"/>
                <a:stretch>
                  <a:fillRect/>
                </a:stretch>
              </p:blipFill>
              <p:spPr>
                <a:xfrm>
                  <a:off x="2460718" y="1511728"/>
                  <a:ext cx="1193040" cy="4176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 xmlns:p14="http://schemas.microsoft.com/office/powerpoint/2010/main">
        <mc:Choice Requires="p14">
          <p:contentPart p14:bwMode="auto" r:id="rId96">
            <p14:nvContentPartPr>
              <p14:cNvPr id="2" name="Ink 1">
                <a:extLst>
                  <a:ext uri="{FF2B5EF4-FFF2-40B4-BE49-F238E27FC236}">
                    <a16:creationId xmlns:a16="http://schemas.microsoft.com/office/drawing/2014/main" id="{86382DB5-39B6-FBAB-A8F0-0CFAAD21F03A}"/>
                  </a:ext>
                </a:extLst>
              </p14:cNvPr>
              <p14:cNvContentPartPr/>
              <p14:nvPr/>
            </p14:nvContentPartPr>
            <p14:xfrm>
              <a:off x="3847141" y="1218715"/>
              <a:ext cx="360" cy="360"/>
            </p14:xfrm>
          </p:contentPart>
        </mc:Choice>
        <mc:Fallback xmlns="">
          <p:pic>
            <p:nvPicPr>
              <p:cNvPr id="2" name="Ink 1">
                <a:extLst>
                  <a:ext uri="{FF2B5EF4-FFF2-40B4-BE49-F238E27FC236}">
                    <a16:creationId xmlns:a16="http://schemas.microsoft.com/office/drawing/2014/main" id="{86382DB5-39B6-FBAB-A8F0-0CFAAD21F03A}"/>
                  </a:ext>
                </a:extLst>
              </p:cNvPr>
              <p:cNvPicPr/>
              <p:nvPr/>
            </p:nvPicPr>
            <p:blipFill>
              <a:blip r:embed="rId97"/>
              <a:stretch>
                <a:fillRect/>
              </a:stretch>
            </p:blipFill>
            <p:spPr>
              <a:xfrm>
                <a:off x="3838141" y="1210075"/>
                <a:ext cx="18000" cy="18000"/>
              </a:xfrm>
              <a:prstGeom prst="rect">
                <a:avLst/>
              </a:prstGeom>
            </p:spPr>
          </p:pic>
        </mc:Fallback>
      </mc:AlternateContent>
      <p:sp>
        <p:nvSpPr>
          <p:cNvPr id="3" name="TextBox 2">
            <a:extLst>
              <a:ext uri="{FF2B5EF4-FFF2-40B4-BE49-F238E27FC236}">
                <a16:creationId xmlns:a16="http://schemas.microsoft.com/office/drawing/2014/main" id="{1B025113-3EEB-B55F-2510-897BCDF6CE47}"/>
              </a:ext>
            </a:extLst>
          </p:cNvPr>
          <p:cNvSpPr txBox="1"/>
          <p:nvPr/>
        </p:nvSpPr>
        <p:spPr>
          <a:xfrm>
            <a:off x="2229847" y="1154395"/>
            <a:ext cx="23367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Watching a movie </a:t>
            </a: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D8926FF0-05E3-9114-8BE8-8DBEF5DD31D9}"/>
              </a:ext>
            </a:extLst>
          </p:cNvPr>
          <p:cNvSpPr txBox="1"/>
          <p:nvPr/>
        </p:nvSpPr>
        <p:spPr>
          <a:xfrm>
            <a:off x="798171" y="3837045"/>
            <a:ext cx="1052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Past</a:t>
            </a: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D2E38056-A0CF-A034-F7DA-2236B6611571}"/>
              </a:ext>
            </a:extLst>
          </p:cNvPr>
          <p:cNvSpPr txBox="1"/>
          <p:nvPr/>
        </p:nvSpPr>
        <p:spPr>
          <a:xfrm>
            <a:off x="5568074" y="3952245"/>
            <a:ext cx="1052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Now</a:t>
            </a:r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F1A37503-9C3A-66E6-9092-CC7DA8BDFC8F}"/>
              </a:ext>
            </a:extLst>
          </p:cNvPr>
          <p:cNvSpPr txBox="1"/>
          <p:nvPr/>
        </p:nvSpPr>
        <p:spPr>
          <a:xfrm>
            <a:off x="10111575" y="3865485"/>
            <a:ext cx="11407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Future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32E37F1-D99F-D6BB-AEB6-D69268689A47}"/>
              </a:ext>
            </a:extLst>
          </p:cNvPr>
          <p:cNvSpPr txBox="1"/>
          <p:nvPr/>
        </p:nvSpPr>
        <p:spPr>
          <a:xfrm>
            <a:off x="183496" y="6377160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masis MT Pro Medium" panose="02040604050005020304" pitchFamily="18" charset="0"/>
                <a:ea typeface="+mn-ea"/>
                <a:cs typeface="+mn-cs"/>
              </a:rPr>
              <a:t>Past Continuous Tense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4C22F068-5BDA-4368-4909-CDFFD10D1B34}"/>
              </a:ext>
            </a:extLst>
          </p:cNvPr>
          <p:cNvGrpSpPr/>
          <p:nvPr/>
        </p:nvGrpSpPr>
        <p:grpSpPr>
          <a:xfrm>
            <a:off x="4599136" y="2127355"/>
            <a:ext cx="210240" cy="248760"/>
            <a:chOff x="4599136" y="2127355"/>
            <a:chExt cx="210240" cy="24876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98">
              <p14:nvContentPartPr>
                <p14:cNvPr id="5" name="Ink 4">
                  <a:extLst>
                    <a:ext uri="{FF2B5EF4-FFF2-40B4-BE49-F238E27FC236}">
                      <a16:creationId xmlns:a16="http://schemas.microsoft.com/office/drawing/2014/main" id="{C5896367-6356-31B6-38F9-BA3B2C4F8E7A}"/>
                    </a:ext>
                  </a:extLst>
                </p14:cNvPr>
                <p14:cNvContentPartPr/>
                <p14:nvPr/>
              </p14:nvContentPartPr>
              <p14:xfrm>
                <a:off x="4749976" y="2248315"/>
                <a:ext cx="360" cy="360"/>
              </p14:xfrm>
            </p:contentPart>
          </mc:Choice>
          <mc:Fallback xmlns="">
            <p:pic>
              <p:nvPicPr>
                <p:cNvPr id="5" name="Ink 4">
                  <a:extLst>
                    <a:ext uri="{FF2B5EF4-FFF2-40B4-BE49-F238E27FC236}">
                      <a16:creationId xmlns:a16="http://schemas.microsoft.com/office/drawing/2014/main" id="{C5896367-6356-31B6-38F9-BA3B2C4F8E7A}"/>
                    </a:ext>
                  </a:extLst>
                </p:cNvPr>
                <p:cNvPicPr/>
                <p:nvPr/>
              </p:nvPicPr>
              <p:blipFill>
                <a:blip r:embed="rId97"/>
                <a:stretch>
                  <a:fillRect/>
                </a:stretch>
              </p:blipFill>
              <p:spPr>
                <a:xfrm>
                  <a:off x="4741336" y="223931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99">
              <p14:nvContentPartPr>
                <p14:cNvPr id="6" name="Ink 5">
                  <a:extLst>
                    <a:ext uri="{FF2B5EF4-FFF2-40B4-BE49-F238E27FC236}">
                      <a16:creationId xmlns:a16="http://schemas.microsoft.com/office/drawing/2014/main" id="{6A0B7787-1B67-8321-A14D-EF34DE80D3F0}"/>
                    </a:ext>
                  </a:extLst>
                </p14:cNvPr>
                <p14:cNvContentPartPr/>
                <p14:nvPr/>
              </p14:nvContentPartPr>
              <p14:xfrm>
                <a:off x="4692016" y="2184595"/>
                <a:ext cx="38520" cy="29520"/>
              </p14:xfrm>
            </p:contentPart>
          </mc:Choice>
          <mc:Fallback xmlns="">
            <p:pic>
              <p:nvPicPr>
                <p:cNvPr id="6" name="Ink 5">
                  <a:extLst>
                    <a:ext uri="{FF2B5EF4-FFF2-40B4-BE49-F238E27FC236}">
                      <a16:creationId xmlns:a16="http://schemas.microsoft.com/office/drawing/2014/main" id="{6A0B7787-1B67-8321-A14D-EF34DE80D3F0}"/>
                    </a:ext>
                  </a:extLst>
                </p:cNvPr>
                <p:cNvPicPr/>
                <p:nvPr/>
              </p:nvPicPr>
              <p:blipFill>
                <a:blip r:embed="rId100"/>
                <a:stretch>
                  <a:fillRect/>
                </a:stretch>
              </p:blipFill>
              <p:spPr>
                <a:xfrm>
                  <a:off x="4683376" y="2175595"/>
                  <a:ext cx="56160" cy="47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01">
              <p14:nvContentPartPr>
                <p14:cNvPr id="7" name="Ink 6">
                  <a:extLst>
                    <a:ext uri="{FF2B5EF4-FFF2-40B4-BE49-F238E27FC236}">
                      <a16:creationId xmlns:a16="http://schemas.microsoft.com/office/drawing/2014/main" id="{C398489F-33EB-BCCF-FD24-341158156804}"/>
                    </a:ext>
                  </a:extLst>
                </p14:cNvPr>
                <p14:cNvContentPartPr/>
                <p14:nvPr/>
              </p14:nvContentPartPr>
              <p14:xfrm>
                <a:off x="4738096" y="2236795"/>
                <a:ext cx="360" cy="1440"/>
              </p14:xfrm>
            </p:contentPart>
          </mc:Choice>
          <mc:Fallback xmlns="">
            <p:pic>
              <p:nvPicPr>
                <p:cNvPr id="7" name="Ink 6">
                  <a:extLst>
                    <a:ext uri="{FF2B5EF4-FFF2-40B4-BE49-F238E27FC236}">
                      <a16:creationId xmlns:a16="http://schemas.microsoft.com/office/drawing/2014/main" id="{C398489F-33EB-BCCF-FD24-341158156804}"/>
                    </a:ext>
                  </a:extLst>
                </p:cNvPr>
                <p:cNvPicPr/>
                <p:nvPr/>
              </p:nvPicPr>
              <p:blipFill>
                <a:blip r:embed="rId102"/>
                <a:stretch>
                  <a:fillRect/>
                </a:stretch>
              </p:blipFill>
              <p:spPr>
                <a:xfrm>
                  <a:off x="4675456" y="2174155"/>
                  <a:ext cx="126000" cy="127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03">
              <p14:nvContentPartPr>
                <p14:cNvPr id="9" name="Ink 8">
                  <a:extLst>
                    <a:ext uri="{FF2B5EF4-FFF2-40B4-BE49-F238E27FC236}">
                      <a16:creationId xmlns:a16="http://schemas.microsoft.com/office/drawing/2014/main" id="{CBE15B70-CFCC-3259-F564-B10D21636680}"/>
                    </a:ext>
                  </a:extLst>
                </p14:cNvPr>
                <p14:cNvContentPartPr/>
                <p14:nvPr/>
              </p14:nvContentPartPr>
              <p14:xfrm>
                <a:off x="4715056" y="2253715"/>
                <a:ext cx="360" cy="360"/>
              </p14:xfrm>
            </p:contentPart>
          </mc:Choice>
          <mc:Fallback xmlns="">
            <p:pic>
              <p:nvPicPr>
                <p:cNvPr id="9" name="Ink 8">
                  <a:extLst>
                    <a:ext uri="{FF2B5EF4-FFF2-40B4-BE49-F238E27FC236}">
                      <a16:creationId xmlns:a16="http://schemas.microsoft.com/office/drawing/2014/main" id="{CBE15B70-CFCC-3259-F564-B10D21636680}"/>
                    </a:ext>
                  </a:extLst>
                </p:cNvPr>
                <p:cNvPicPr/>
                <p:nvPr/>
              </p:nvPicPr>
              <p:blipFill>
                <a:blip r:embed="rId104"/>
                <a:stretch>
                  <a:fillRect/>
                </a:stretch>
              </p:blipFill>
              <p:spPr>
                <a:xfrm>
                  <a:off x="4652416" y="2191075"/>
                  <a:ext cx="126000" cy="126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05">
              <p14:nvContentPartPr>
                <p14:cNvPr id="12" name="Ink 11">
                  <a:extLst>
                    <a:ext uri="{FF2B5EF4-FFF2-40B4-BE49-F238E27FC236}">
                      <a16:creationId xmlns:a16="http://schemas.microsoft.com/office/drawing/2014/main" id="{37CEF904-3FE8-CCBA-1160-4B93E80EBC85}"/>
                    </a:ext>
                  </a:extLst>
                </p14:cNvPr>
                <p14:cNvContentPartPr/>
                <p14:nvPr/>
              </p14:nvContentPartPr>
              <p14:xfrm>
                <a:off x="4686616" y="2156155"/>
                <a:ext cx="360" cy="11880"/>
              </p14:xfrm>
            </p:contentPart>
          </mc:Choice>
          <mc:Fallback xmlns="">
            <p:pic>
              <p:nvPicPr>
                <p:cNvPr id="12" name="Ink 11">
                  <a:extLst>
                    <a:ext uri="{FF2B5EF4-FFF2-40B4-BE49-F238E27FC236}">
                      <a16:creationId xmlns:a16="http://schemas.microsoft.com/office/drawing/2014/main" id="{37CEF904-3FE8-CCBA-1160-4B93E80EBC85}"/>
                    </a:ext>
                  </a:extLst>
                </p:cNvPr>
                <p:cNvPicPr/>
                <p:nvPr/>
              </p:nvPicPr>
              <p:blipFill>
                <a:blip r:embed="rId106"/>
                <a:stretch>
                  <a:fillRect/>
                </a:stretch>
              </p:blipFill>
              <p:spPr>
                <a:xfrm>
                  <a:off x="4623616" y="2093155"/>
                  <a:ext cx="126000" cy="137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07">
              <p14:nvContentPartPr>
                <p14:cNvPr id="13" name="Ink 12">
                  <a:extLst>
                    <a:ext uri="{FF2B5EF4-FFF2-40B4-BE49-F238E27FC236}">
                      <a16:creationId xmlns:a16="http://schemas.microsoft.com/office/drawing/2014/main" id="{9E7DD819-7437-BB44-634C-7D6542B734FF}"/>
                    </a:ext>
                  </a:extLst>
                </p14:cNvPr>
                <p14:cNvContentPartPr/>
                <p14:nvPr/>
              </p14:nvContentPartPr>
              <p14:xfrm>
                <a:off x="4776256" y="2202235"/>
                <a:ext cx="25920" cy="11520"/>
              </p14:xfrm>
            </p:contentPart>
          </mc:Choice>
          <mc:Fallback xmlns="">
            <p:pic>
              <p:nvPicPr>
                <p:cNvPr id="13" name="Ink 12">
                  <a:extLst>
                    <a:ext uri="{FF2B5EF4-FFF2-40B4-BE49-F238E27FC236}">
                      <a16:creationId xmlns:a16="http://schemas.microsoft.com/office/drawing/2014/main" id="{9E7DD819-7437-BB44-634C-7D6542B734FF}"/>
                    </a:ext>
                  </a:extLst>
                </p:cNvPr>
                <p:cNvPicPr/>
                <p:nvPr/>
              </p:nvPicPr>
              <p:blipFill>
                <a:blip r:embed="rId108"/>
                <a:stretch>
                  <a:fillRect/>
                </a:stretch>
              </p:blipFill>
              <p:spPr>
                <a:xfrm>
                  <a:off x="4713616" y="2139235"/>
                  <a:ext cx="151560" cy="137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09">
              <p14:nvContentPartPr>
                <p14:cNvPr id="15" name="Ink 14">
                  <a:extLst>
                    <a:ext uri="{FF2B5EF4-FFF2-40B4-BE49-F238E27FC236}">
                      <a16:creationId xmlns:a16="http://schemas.microsoft.com/office/drawing/2014/main" id="{C130A296-4D9C-51C1-169A-90E38C0F0827}"/>
                    </a:ext>
                  </a:extLst>
                </p14:cNvPr>
                <p14:cNvContentPartPr/>
                <p14:nvPr/>
              </p14:nvContentPartPr>
              <p14:xfrm>
                <a:off x="4652056" y="2265595"/>
                <a:ext cx="360" cy="360"/>
              </p14:xfrm>
            </p:contentPart>
          </mc:Choice>
          <mc:Fallback xmlns="">
            <p:pic>
              <p:nvPicPr>
                <p:cNvPr id="15" name="Ink 14">
                  <a:extLst>
                    <a:ext uri="{FF2B5EF4-FFF2-40B4-BE49-F238E27FC236}">
                      <a16:creationId xmlns:a16="http://schemas.microsoft.com/office/drawing/2014/main" id="{C130A296-4D9C-51C1-169A-90E38C0F0827}"/>
                    </a:ext>
                  </a:extLst>
                </p:cNvPr>
                <p:cNvPicPr/>
                <p:nvPr/>
              </p:nvPicPr>
              <p:blipFill>
                <a:blip r:embed="rId104"/>
                <a:stretch>
                  <a:fillRect/>
                </a:stretch>
              </p:blipFill>
              <p:spPr>
                <a:xfrm>
                  <a:off x="4589416" y="2202595"/>
                  <a:ext cx="126000" cy="126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10">
              <p14:nvContentPartPr>
                <p14:cNvPr id="17" name="Ink 16">
                  <a:extLst>
                    <a:ext uri="{FF2B5EF4-FFF2-40B4-BE49-F238E27FC236}">
                      <a16:creationId xmlns:a16="http://schemas.microsoft.com/office/drawing/2014/main" id="{6922B93E-695D-551B-E41E-E63A13D2ABE0}"/>
                    </a:ext>
                  </a:extLst>
                </p14:cNvPr>
                <p14:cNvContentPartPr/>
                <p14:nvPr/>
              </p14:nvContentPartPr>
              <p14:xfrm>
                <a:off x="4640536" y="2202235"/>
                <a:ext cx="360" cy="360"/>
              </p14:xfrm>
            </p:contentPart>
          </mc:Choice>
          <mc:Fallback xmlns="">
            <p:pic>
              <p:nvPicPr>
                <p:cNvPr id="17" name="Ink 16">
                  <a:extLst>
                    <a:ext uri="{FF2B5EF4-FFF2-40B4-BE49-F238E27FC236}">
                      <a16:creationId xmlns:a16="http://schemas.microsoft.com/office/drawing/2014/main" id="{6922B93E-695D-551B-E41E-E63A13D2ABE0}"/>
                    </a:ext>
                  </a:extLst>
                </p:cNvPr>
                <p:cNvPicPr/>
                <p:nvPr/>
              </p:nvPicPr>
              <p:blipFill>
                <a:blip r:embed="rId104"/>
                <a:stretch>
                  <a:fillRect/>
                </a:stretch>
              </p:blipFill>
              <p:spPr>
                <a:xfrm>
                  <a:off x="4577536" y="2139235"/>
                  <a:ext cx="126000" cy="126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11">
              <p14:nvContentPartPr>
                <p14:cNvPr id="18" name="Ink 17">
                  <a:extLst>
                    <a:ext uri="{FF2B5EF4-FFF2-40B4-BE49-F238E27FC236}">
                      <a16:creationId xmlns:a16="http://schemas.microsoft.com/office/drawing/2014/main" id="{1DFC846C-FA6B-1575-A85E-668081B3F887}"/>
                    </a:ext>
                  </a:extLst>
                </p14:cNvPr>
                <p14:cNvContentPartPr/>
                <p14:nvPr/>
              </p14:nvContentPartPr>
              <p14:xfrm>
                <a:off x="4709656" y="2127355"/>
                <a:ext cx="360" cy="360"/>
              </p14:xfrm>
            </p:contentPart>
          </mc:Choice>
          <mc:Fallback xmlns="">
            <p:pic>
              <p:nvPicPr>
                <p:cNvPr id="18" name="Ink 17">
                  <a:extLst>
                    <a:ext uri="{FF2B5EF4-FFF2-40B4-BE49-F238E27FC236}">
                      <a16:creationId xmlns:a16="http://schemas.microsoft.com/office/drawing/2014/main" id="{1DFC846C-FA6B-1575-A85E-668081B3F887}"/>
                    </a:ext>
                  </a:extLst>
                </p:cNvPr>
                <p:cNvPicPr/>
                <p:nvPr/>
              </p:nvPicPr>
              <p:blipFill>
                <a:blip r:embed="rId104"/>
                <a:stretch>
                  <a:fillRect/>
                </a:stretch>
              </p:blipFill>
              <p:spPr>
                <a:xfrm>
                  <a:off x="4646656" y="2064355"/>
                  <a:ext cx="126000" cy="126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12">
              <p14:nvContentPartPr>
                <p14:cNvPr id="20" name="Ink 19">
                  <a:extLst>
                    <a:ext uri="{FF2B5EF4-FFF2-40B4-BE49-F238E27FC236}">
                      <a16:creationId xmlns:a16="http://schemas.microsoft.com/office/drawing/2014/main" id="{752EBDA8-ED30-127C-18C3-9FBBAC2A625A}"/>
                    </a:ext>
                  </a:extLst>
                </p14:cNvPr>
                <p14:cNvContentPartPr/>
                <p14:nvPr/>
              </p14:nvContentPartPr>
              <p14:xfrm>
                <a:off x="4789936" y="2208355"/>
                <a:ext cx="360" cy="360"/>
              </p14:xfrm>
            </p:contentPart>
          </mc:Choice>
          <mc:Fallback xmlns="">
            <p:pic>
              <p:nvPicPr>
                <p:cNvPr id="20" name="Ink 19">
                  <a:extLst>
                    <a:ext uri="{FF2B5EF4-FFF2-40B4-BE49-F238E27FC236}">
                      <a16:creationId xmlns:a16="http://schemas.microsoft.com/office/drawing/2014/main" id="{752EBDA8-ED30-127C-18C3-9FBBAC2A625A}"/>
                    </a:ext>
                  </a:extLst>
                </p:cNvPr>
                <p:cNvPicPr/>
                <p:nvPr/>
              </p:nvPicPr>
              <p:blipFill>
                <a:blip r:embed="rId104"/>
                <a:stretch>
                  <a:fillRect/>
                </a:stretch>
              </p:blipFill>
              <p:spPr>
                <a:xfrm>
                  <a:off x="4727296" y="2145355"/>
                  <a:ext cx="126000" cy="126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13">
              <p14:nvContentPartPr>
                <p14:cNvPr id="22" name="Ink 21">
                  <a:extLst>
                    <a:ext uri="{FF2B5EF4-FFF2-40B4-BE49-F238E27FC236}">
                      <a16:creationId xmlns:a16="http://schemas.microsoft.com/office/drawing/2014/main" id="{83872AF0-835C-6EC0-357F-F08820F7D698}"/>
                    </a:ext>
                  </a:extLst>
                </p14:cNvPr>
                <p14:cNvContentPartPr/>
                <p14:nvPr/>
              </p14:nvContentPartPr>
              <p14:xfrm>
                <a:off x="4599136" y="2138515"/>
                <a:ext cx="210240" cy="237600"/>
              </p14:xfrm>
            </p:contentPart>
          </mc:Choice>
          <mc:Fallback xmlns="">
            <p:pic>
              <p:nvPicPr>
                <p:cNvPr id="22" name="Ink 21">
                  <a:extLst>
                    <a:ext uri="{FF2B5EF4-FFF2-40B4-BE49-F238E27FC236}">
                      <a16:creationId xmlns:a16="http://schemas.microsoft.com/office/drawing/2014/main" id="{83872AF0-835C-6EC0-357F-F08820F7D698}"/>
                    </a:ext>
                  </a:extLst>
                </p:cNvPr>
                <p:cNvPicPr/>
                <p:nvPr/>
              </p:nvPicPr>
              <p:blipFill>
                <a:blip r:embed="rId114"/>
                <a:stretch>
                  <a:fillRect/>
                </a:stretch>
              </p:blipFill>
              <p:spPr>
                <a:xfrm>
                  <a:off x="4536136" y="2075875"/>
                  <a:ext cx="335880" cy="36324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 xmlns:p14="http://schemas.microsoft.com/office/powerpoint/2010/main" xmlns:aink="http://schemas.microsoft.com/office/drawing/2016/ink">
        <mc:Choice Requires="p14 aink">
          <p:contentPart p14:bwMode="auto" r:id="rId115">
            <p14:nvContentPartPr>
              <p14:cNvPr id="36" name="Ink 35">
                <a:extLst>
                  <a:ext uri="{FF2B5EF4-FFF2-40B4-BE49-F238E27FC236}">
                    <a16:creationId xmlns:a16="http://schemas.microsoft.com/office/drawing/2014/main" id="{BDE8139F-4C23-901D-7CEA-68E3FAAC9B47}"/>
                  </a:ext>
                </a:extLst>
              </p14:cNvPr>
              <p14:cNvContentPartPr/>
              <p14:nvPr/>
            </p14:nvContentPartPr>
            <p14:xfrm>
              <a:off x="3763576" y="1838635"/>
              <a:ext cx="1845360" cy="1421280"/>
            </p14:xfrm>
          </p:contentPart>
        </mc:Choice>
        <mc:Fallback xmlns="">
          <p:pic>
            <p:nvPicPr>
              <p:cNvPr id="36" name="Ink 35">
                <a:extLst>
                  <a:ext uri="{FF2B5EF4-FFF2-40B4-BE49-F238E27FC236}">
                    <a16:creationId xmlns:a16="http://schemas.microsoft.com/office/drawing/2014/main" id="{BDE8139F-4C23-901D-7CEA-68E3FAAC9B47}"/>
                  </a:ext>
                </a:extLst>
              </p:cNvPr>
              <p:cNvPicPr/>
              <p:nvPr/>
            </p:nvPicPr>
            <p:blipFill>
              <a:blip r:embed="rId116"/>
              <a:stretch>
                <a:fillRect/>
              </a:stretch>
            </p:blipFill>
            <p:spPr>
              <a:xfrm>
                <a:off x="3745576" y="1820995"/>
                <a:ext cx="1881000" cy="1456920"/>
              </a:xfrm>
              <a:prstGeom prst="rect">
                <a:avLst/>
              </a:prstGeom>
            </p:spPr>
          </p:pic>
        </mc:Fallback>
      </mc:AlternateContent>
      <p:grpSp>
        <p:nvGrpSpPr>
          <p:cNvPr id="46" name="Group 45">
            <a:extLst>
              <a:ext uri="{FF2B5EF4-FFF2-40B4-BE49-F238E27FC236}">
                <a16:creationId xmlns:a16="http://schemas.microsoft.com/office/drawing/2014/main" id="{CAC2D677-2F72-8FB5-AB92-807BF8E1430A}"/>
              </a:ext>
            </a:extLst>
          </p:cNvPr>
          <p:cNvGrpSpPr/>
          <p:nvPr/>
        </p:nvGrpSpPr>
        <p:grpSpPr>
          <a:xfrm>
            <a:off x="4612816" y="2604715"/>
            <a:ext cx="868320" cy="486360"/>
            <a:chOff x="4612816" y="2604715"/>
            <a:chExt cx="868320" cy="486360"/>
          </a:xfrm>
        </p:grpSpPr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117">
              <p14:nvContentPartPr>
                <p14:cNvPr id="43" name="Ink 42">
                  <a:extLst>
                    <a:ext uri="{FF2B5EF4-FFF2-40B4-BE49-F238E27FC236}">
                      <a16:creationId xmlns:a16="http://schemas.microsoft.com/office/drawing/2014/main" id="{DB3DB444-FCE5-93E3-26E4-F2B235CD45FA}"/>
                    </a:ext>
                  </a:extLst>
                </p14:cNvPr>
                <p14:cNvContentPartPr/>
                <p14:nvPr/>
              </p14:nvContentPartPr>
              <p14:xfrm>
                <a:off x="5468536" y="2731075"/>
                <a:ext cx="12600" cy="62280"/>
              </p14:xfrm>
            </p:contentPart>
          </mc:Choice>
          <mc:Fallback xmlns="">
            <p:pic>
              <p:nvPicPr>
                <p:cNvPr id="43" name="Ink 42">
                  <a:extLst>
                    <a:ext uri="{FF2B5EF4-FFF2-40B4-BE49-F238E27FC236}">
                      <a16:creationId xmlns:a16="http://schemas.microsoft.com/office/drawing/2014/main" id="{DB3DB444-FCE5-93E3-26E4-F2B235CD45FA}"/>
                    </a:ext>
                  </a:extLst>
                </p:cNvPr>
                <p:cNvPicPr/>
                <p:nvPr/>
              </p:nvPicPr>
              <p:blipFill>
                <a:blip r:embed="rId118"/>
                <a:stretch>
                  <a:fillRect/>
                </a:stretch>
              </p:blipFill>
              <p:spPr>
                <a:xfrm>
                  <a:off x="5450896" y="2713435"/>
                  <a:ext cx="48240" cy="97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119">
              <p14:nvContentPartPr>
                <p14:cNvPr id="44" name="Ink 43">
                  <a:extLst>
                    <a:ext uri="{FF2B5EF4-FFF2-40B4-BE49-F238E27FC236}">
                      <a16:creationId xmlns:a16="http://schemas.microsoft.com/office/drawing/2014/main" id="{35FDBE0E-A880-A55C-E24C-F372C08BDD1B}"/>
                    </a:ext>
                  </a:extLst>
                </p14:cNvPr>
                <p14:cNvContentPartPr/>
                <p14:nvPr/>
              </p14:nvContentPartPr>
              <p14:xfrm>
                <a:off x="5226976" y="2817835"/>
                <a:ext cx="72000" cy="273240"/>
              </p14:xfrm>
            </p:contentPart>
          </mc:Choice>
          <mc:Fallback xmlns="">
            <p:pic>
              <p:nvPicPr>
                <p:cNvPr id="44" name="Ink 43">
                  <a:extLst>
                    <a:ext uri="{FF2B5EF4-FFF2-40B4-BE49-F238E27FC236}">
                      <a16:creationId xmlns:a16="http://schemas.microsoft.com/office/drawing/2014/main" id="{35FDBE0E-A880-A55C-E24C-F372C08BDD1B}"/>
                    </a:ext>
                  </a:extLst>
                </p:cNvPr>
                <p:cNvPicPr/>
                <p:nvPr/>
              </p:nvPicPr>
              <p:blipFill>
                <a:blip r:embed="rId120"/>
                <a:stretch>
                  <a:fillRect/>
                </a:stretch>
              </p:blipFill>
              <p:spPr>
                <a:xfrm>
                  <a:off x="5209336" y="2799835"/>
                  <a:ext cx="107640" cy="308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121">
              <p14:nvContentPartPr>
                <p14:cNvPr id="45" name="Ink 44">
                  <a:extLst>
                    <a:ext uri="{FF2B5EF4-FFF2-40B4-BE49-F238E27FC236}">
                      <a16:creationId xmlns:a16="http://schemas.microsoft.com/office/drawing/2014/main" id="{990DD5E8-1976-5E74-5559-E4B02AC76BF9}"/>
                    </a:ext>
                  </a:extLst>
                </p14:cNvPr>
                <p14:cNvContentPartPr/>
                <p14:nvPr/>
              </p14:nvContentPartPr>
              <p14:xfrm>
                <a:off x="4612816" y="2604715"/>
                <a:ext cx="235440" cy="135000"/>
              </p14:xfrm>
            </p:contentPart>
          </mc:Choice>
          <mc:Fallback xmlns="">
            <p:pic>
              <p:nvPicPr>
                <p:cNvPr id="45" name="Ink 44">
                  <a:extLst>
                    <a:ext uri="{FF2B5EF4-FFF2-40B4-BE49-F238E27FC236}">
                      <a16:creationId xmlns:a16="http://schemas.microsoft.com/office/drawing/2014/main" id="{990DD5E8-1976-5E74-5559-E4B02AC76BF9}"/>
                    </a:ext>
                  </a:extLst>
                </p:cNvPr>
                <p:cNvPicPr/>
                <p:nvPr/>
              </p:nvPicPr>
              <p:blipFill>
                <a:blip r:embed="rId122"/>
                <a:stretch>
                  <a:fillRect/>
                </a:stretch>
              </p:blipFill>
              <p:spPr>
                <a:xfrm>
                  <a:off x="4594816" y="2586715"/>
                  <a:ext cx="271080" cy="17064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 xmlns:p14="http://schemas.microsoft.com/office/powerpoint/2010/main" xmlns:aink="http://schemas.microsoft.com/office/drawing/2016/ink">
        <mc:Choice Requires="p14 aink">
          <p:contentPart p14:bwMode="auto" r:id="rId123">
            <p14:nvContentPartPr>
              <p14:cNvPr id="47" name="Ink 46">
                <a:extLst>
                  <a:ext uri="{FF2B5EF4-FFF2-40B4-BE49-F238E27FC236}">
                    <a16:creationId xmlns:a16="http://schemas.microsoft.com/office/drawing/2014/main" id="{E39AA8DD-DF84-C218-1EB5-2105B0480C77}"/>
                  </a:ext>
                </a:extLst>
              </p14:cNvPr>
              <p14:cNvContentPartPr/>
              <p14:nvPr/>
            </p14:nvContentPartPr>
            <p14:xfrm>
              <a:off x="4707496" y="2184955"/>
              <a:ext cx="78120" cy="96120"/>
            </p14:xfrm>
          </p:contentPart>
        </mc:Choice>
        <mc:Fallback xmlns="">
          <p:pic>
            <p:nvPicPr>
              <p:cNvPr id="47" name="Ink 46">
                <a:extLst>
                  <a:ext uri="{FF2B5EF4-FFF2-40B4-BE49-F238E27FC236}">
                    <a16:creationId xmlns:a16="http://schemas.microsoft.com/office/drawing/2014/main" id="{E39AA8DD-DF84-C218-1EB5-2105B0480C77}"/>
                  </a:ext>
                </a:extLst>
              </p:cNvPr>
              <p:cNvPicPr/>
              <p:nvPr/>
            </p:nvPicPr>
            <p:blipFill>
              <a:blip r:embed="rId124"/>
              <a:stretch>
                <a:fillRect/>
              </a:stretch>
            </p:blipFill>
            <p:spPr>
              <a:xfrm>
                <a:off x="4689496" y="2167315"/>
                <a:ext cx="113760" cy="131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 xmlns:aink="http://schemas.microsoft.com/office/drawing/2016/ink">
        <mc:Choice Requires="p14 aink">
          <p:contentPart p14:bwMode="auto" r:id="rId125">
            <p14:nvContentPartPr>
              <p14:cNvPr id="48" name="Ink 47">
                <a:extLst>
                  <a:ext uri="{FF2B5EF4-FFF2-40B4-BE49-F238E27FC236}">
                    <a16:creationId xmlns:a16="http://schemas.microsoft.com/office/drawing/2014/main" id="{1AFF640E-D7BE-372D-34C8-9010F2C2D211}"/>
                  </a:ext>
                </a:extLst>
              </p14:cNvPr>
              <p14:cNvContentPartPr/>
              <p14:nvPr/>
            </p14:nvContentPartPr>
            <p14:xfrm>
              <a:off x="4634776" y="2171995"/>
              <a:ext cx="184320" cy="177480"/>
            </p14:xfrm>
          </p:contentPart>
        </mc:Choice>
        <mc:Fallback xmlns="">
          <p:pic>
            <p:nvPicPr>
              <p:cNvPr id="48" name="Ink 47">
                <a:extLst>
                  <a:ext uri="{FF2B5EF4-FFF2-40B4-BE49-F238E27FC236}">
                    <a16:creationId xmlns:a16="http://schemas.microsoft.com/office/drawing/2014/main" id="{1AFF640E-D7BE-372D-34C8-9010F2C2D211}"/>
                  </a:ext>
                </a:extLst>
              </p:cNvPr>
              <p:cNvPicPr/>
              <p:nvPr/>
            </p:nvPicPr>
            <p:blipFill>
              <a:blip r:embed="rId126"/>
              <a:stretch>
                <a:fillRect/>
              </a:stretch>
            </p:blipFill>
            <p:spPr>
              <a:xfrm>
                <a:off x="4617136" y="2154355"/>
                <a:ext cx="219960" cy="213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 xmlns:aink="http://schemas.microsoft.com/office/drawing/2016/ink">
        <mc:Choice Requires="p14 aink">
          <p:contentPart p14:bwMode="auto" r:id="rId127">
            <p14:nvContentPartPr>
              <p14:cNvPr id="49" name="Ink 48">
                <a:extLst>
                  <a:ext uri="{FF2B5EF4-FFF2-40B4-BE49-F238E27FC236}">
                    <a16:creationId xmlns:a16="http://schemas.microsoft.com/office/drawing/2014/main" id="{24E526EA-D757-E10A-5A48-3672A0B0A9A1}"/>
                  </a:ext>
                </a:extLst>
              </p14:cNvPr>
              <p14:cNvContentPartPr/>
              <p14:nvPr/>
            </p14:nvContentPartPr>
            <p14:xfrm>
              <a:off x="4611736" y="2990275"/>
              <a:ext cx="345600" cy="450360"/>
            </p14:xfrm>
          </p:contentPart>
        </mc:Choice>
        <mc:Fallback xmlns="">
          <p:pic>
            <p:nvPicPr>
              <p:cNvPr id="49" name="Ink 48">
                <a:extLst>
                  <a:ext uri="{FF2B5EF4-FFF2-40B4-BE49-F238E27FC236}">
                    <a16:creationId xmlns:a16="http://schemas.microsoft.com/office/drawing/2014/main" id="{24E526EA-D757-E10A-5A48-3672A0B0A9A1}"/>
                  </a:ext>
                </a:extLst>
              </p:cNvPr>
              <p:cNvPicPr/>
              <p:nvPr/>
            </p:nvPicPr>
            <p:blipFill>
              <a:blip r:embed="rId128"/>
              <a:stretch>
                <a:fillRect/>
              </a:stretch>
            </p:blipFill>
            <p:spPr>
              <a:xfrm>
                <a:off x="4593736" y="2972275"/>
                <a:ext cx="381240" cy="486000"/>
              </a:xfrm>
              <a:prstGeom prst="rect">
                <a:avLst/>
              </a:prstGeom>
            </p:spPr>
          </p:pic>
        </mc:Fallback>
      </mc:AlternateContent>
      <p:grpSp>
        <p:nvGrpSpPr>
          <p:cNvPr id="56" name="Group 55">
            <a:extLst>
              <a:ext uri="{FF2B5EF4-FFF2-40B4-BE49-F238E27FC236}">
                <a16:creationId xmlns:a16="http://schemas.microsoft.com/office/drawing/2014/main" id="{6C47582B-05DA-D481-04AC-3BF5EFC76608}"/>
              </a:ext>
            </a:extLst>
          </p:cNvPr>
          <p:cNvGrpSpPr/>
          <p:nvPr/>
        </p:nvGrpSpPr>
        <p:grpSpPr>
          <a:xfrm>
            <a:off x="4798216" y="1851235"/>
            <a:ext cx="937440" cy="297000"/>
            <a:chOff x="4798216" y="1851235"/>
            <a:chExt cx="937440" cy="297000"/>
          </a:xfrm>
        </p:grpSpPr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129">
              <p14:nvContentPartPr>
                <p14:cNvPr id="37" name="Ink 36">
                  <a:extLst>
                    <a:ext uri="{FF2B5EF4-FFF2-40B4-BE49-F238E27FC236}">
                      <a16:creationId xmlns:a16="http://schemas.microsoft.com/office/drawing/2014/main" id="{C0AB3610-5753-B2CE-F421-EE8080CDAA2A}"/>
                    </a:ext>
                  </a:extLst>
                </p14:cNvPr>
                <p14:cNvContentPartPr/>
                <p14:nvPr/>
              </p14:nvContentPartPr>
              <p14:xfrm>
                <a:off x="5238496" y="1909195"/>
                <a:ext cx="91440" cy="46080"/>
              </p14:xfrm>
            </p:contentPart>
          </mc:Choice>
          <mc:Fallback xmlns="">
            <p:pic>
              <p:nvPicPr>
                <p:cNvPr id="37" name="Ink 36">
                  <a:extLst>
                    <a:ext uri="{FF2B5EF4-FFF2-40B4-BE49-F238E27FC236}">
                      <a16:creationId xmlns:a16="http://schemas.microsoft.com/office/drawing/2014/main" id="{C0AB3610-5753-B2CE-F421-EE8080CDAA2A}"/>
                    </a:ext>
                  </a:extLst>
                </p:cNvPr>
                <p:cNvPicPr/>
                <p:nvPr/>
              </p:nvPicPr>
              <p:blipFill>
                <a:blip r:embed="rId130"/>
                <a:stretch>
                  <a:fillRect/>
                </a:stretch>
              </p:blipFill>
              <p:spPr>
                <a:xfrm>
                  <a:off x="5220856" y="1891195"/>
                  <a:ext cx="127080" cy="81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131">
              <p14:nvContentPartPr>
                <p14:cNvPr id="38" name="Ink 37">
                  <a:extLst>
                    <a:ext uri="{FF2B5EF4-FFF2-40B4-BE49-F238E27FC236}">
                      <a16:creationId xmlns:a16="http://schemas.microsoft.com/office/drawing/2014/main" id="{D0964932-02EA-34EA-9E33-48E6A39A915C}"/>
                    </a:ext>
                  </a:extLst>
                </p14:cNvPr>
                <p14:cNvContentPartPr/>
                <p14:nvPr/>
              </p14:nvContentPartPr>
              <p14:xfrm>
                <a:off x="5485816" y="2093155"/>
                <a:ext cx="87120" cy="360"/>
              </p14:xfrm>
            </p:contentPart>
          </mc:Choice>
          <mc:Fallback xmlns="">
            <p:pic>
              <p:nvPicPr>
                <p:cNvPr id="38" name="Ink 37">
                  <a:extLst>
                    <a:ext uri="{FF2B5EF4-FFF2-40B4-BE49-F238E27FC236}">
                      <a16:creationId xmlns:a16="http://schemas.microsoft.com/office/drawing/2014/main" id="{D0964932-02EA-34EA-9E33-48E6A39A915C}"/>
                    </a:ext>
                  </a:extLst>
                </p:cNvPr>
                <p:cNvPicPr/>
                <p:nvPr/>
              </p:nvPicPr>
              <p:blipFill>
                <a:blip r:embed="rId132"/>
                <a:stretch>
                  <a:fillRect/>
                </a:stretch>
              </p:blipFill>
              <p:spPr>
                <a:xfrm>
                  <a:off x="5468176" y="2075155"/>
                  <a:ext cx="122760" cy="36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133">
              <p14:nvContentPartPr>
                <p14:cNvPr id="42" name="Ink 41">
                  <a:extLst>
                    <a:ext uri="{FF2B5EF4-FFF2-40B4-BE49-F238E27FC236}">
                      <a16:creationId xmlns:a16="http://schemas.microsoft.com/office/drawing/2014/main" id="{1A0B1EC8-C86C-B289-0314-D7AC665BAB06}"/>
                    </a:ext>
                  </a:extLst>
                </p14:cNvPr>
                <p14:cNvContentPartPr/>
                <p14:nvPr/>
              </p14:nvContentPartPr>
              <p14:xfrm>
                <a:off x="4798216" y="1976155"/>
                <a:ext cx="113040" cy="47880"/>
              </p14:xfrm>
            </p:contentPart>
          </mc:Choice>
          <mc:Fallback xmlns="">
            <p:pic>
              <p:nvPicPr>
                <p:cNvPr id="42" name="Ink 41">
                  <a:extLst>
                    <a:ext uri="{FF2B5EF4-FFF2-40B4-BE49-F238E27FC236}">
                      <a16:creationId xmlns:a16="http://schemas.microsoft.com/office/drawing/2014/main" id="{1A0B1EC8-C86C-B289-0314-D7AC665BAB06}"/>
                    </a:ext>
                  </a:extLst>
                </p:cNvPr>
                <p:cNvPicPr/>
                <p:nvPr/>
              </p:nvPicPr>
              <p:blipFill>
                <a:blip r:embed="rId134"/>
                <a:stretch>
                  <a:fillRect/>
                </a:stretch>
              </p:blipFill>
              <p:spPr>
                <a:xfrm>
                  <a:off x="4780576" y="1958515"/>
                  <a:ext cx="148680" cy="83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135">
              <p14:nvContentPartPr>
                <p14:cNvPr id="50" name="Ink 49">
                  <a:extLst>
                    <a:ext uri="{FF2B5EF4-FFF2-40B4-BE49-F238E27FC236}">
                      <a16:creationId xmlns:a16="http://schemas.microsoft.com/office/drawing/2014/main" id="{5DE339D8-9753-0CDA-79B4-DD799C17D690}"/>
                    </a:ext>
                  </a:extLst>
                </p14:cNvPr>
                <p14:cNvContentPartPr/>
                <p14:nvPr/>
              </p14:nvContentPartPr>
              <p14:xfrm>
                <a:off x="5319136" y="1851235"/>
                <a:ext cx="252360" cy="69840"/>
              </p14:xfrm>
            </p:contentPart>
          </mc:Choice>
          <mc:Fallback xmlns="">
            <p:pic>
              <p:nvPicPr>
                <p:cNvPr id="50" name="Ink 49">
                  <a:extLst>
                    <a:ext uri="{FF2B5EF4-FFF2-40B4-BE49-F238E27FC236}">
                      <a16:creationId xmlns:a16="http://schemas.microsoft.com/office/drawing/2014/main" id="{5DE339D8-9753-0CDA-79B4-DD799C17D690}"/>
                    </a:ext>
                  </a:extLst>
                </p:cNvPr>
                <p:cNvPicPr/>
                <p:nvPr/>
              </p:nvPicPr>
              <p:blipFill>
                <a:blip r:embed="rId136"/>
                <a:stretch>
                  <a:fillRect/>
                </a:stretch>
              </p:blipFill>
              <p:spPr>
                <a:xfrm>
                  <a:off x="5301136" y="1833235"/>
                  <a:ext cx="288000" cy="105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137">
              <p14:nvContentPartPr>
                <p14:cNvPr id="51" name="Ink 50">
                  <a:extLst>
                    <a:ext uri="{FF2B5EF4-FFF2-40B4-BE49-F238E27FC236}">
                      <a16:creationId xmlns:a16="http://schemas.microsoft.com/office/drawing/2014/main" id="{2D7944D1-0CDD-BE03-4C94-B1EEF44E72A8}"/>
                    </a:ext>
                  </a:extLst>
                </p14:cNvPr>
                <p14:cNvContentPartPr/>
                <p14:nvPr/>
              </p14:nvContentPartPr>
              <p14:xfrm>
                <a:off x="5624056" y="2098555"/>
                <a:ext cx="111600" cy="49680"/>
              </p14:xfrm>
            </p:contentPart>
          </mc:Choice>
          <mc:Fallback xmlns="">
            <p:pic>
              <p:nvPicPr>
                <p:cNvPr id="51" name="Ink 50">
                  <a:extLst>
                    <a:ext uri="{FF2B5EF4-FFF2-40B4-BE49-F238E27FC236}">
                      <a16:creationId xmlns:a16="http://schemas.microsoft.com/office/drawing/2014/main" id="{2D7944D1-0CDD-BE03-4C94-B1EEF44E72A8}"/>
                    </a:ext>
                  </a:extLst>
                </p:cNvPr>
                <p:cNvPicPr/>
                <p:nvPr/>
              </p:nvPicPr>
              <p:blipFill>
                <a:blip r:embed="rId138"/>
                <a:stretch>
                  <a:fillRect/>
                </a:stretch>
              </p:blipFill>
              <p:spPr>
                <a:xfrm>
                  <a:off x="5606416" y="2080915"/>
                  <a:ext cx="147240" cy="8532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 xmlns:p14="http://schemas.microsoft.com/office/powerpoint/2010/main" xmlns:aink="http://schemas.microsoft.com/office/drawing/2016/ink">
        <mc:Choice Requires="p14 aink">
          <p:contentPart p14:bwMode="auto" r:id="rId139">
            <p14:nvContentPartPr>
              <p14:cNvPr id="52" name="Ink 51">
                <a:extLst>
                  <a:ext uri="{FF2B5EF4-FFF2-40B4-BE49-F238E27FC236}">
                    <a16:creationId xmlns:a16="http://schemas.microsoft.com/office/drawing/2014/main" id="{E69EB0EB-0E78-A93C-C882-3861B1B93020}"/>
                  </a:ext>
                </a:extLst>
              </p14:cNvPr>
              <p14:cNvContentPartPr/>
              <p14:nvPr/>
            </p14:nvContentPartPr>
            <p14:xfrm>
              <a:off x="5221576" y="1313035"/>
              <a:ext cx="98640" cy="372240"/>
            </p14:xfrm>
          </p:contentPart>
        </mc:Choice>
        <mc:Fallback xmlns="">
          <p:pic>
            <p:nvPicPr>
              <p:cNvPr id="52" name="Ink 51">
                <a:extLst>
                  <a:ext uri="{FF2B5EF4-FFF2-40B4-BE49-F238E27FC236}">
                    <a16:creationId xmlns:a16="http://schemas.microsoft.com/office/drawing/2014/main" id="{E69EB0EB-0E78-A93C-C882-3861B1B93020}"/>
                  </a:ext>
                </a:extLst>
              </p:cNvPr>
              <p:cNvPicPr/>
              <p:nvPr/>
            </p:nvPicPr>
            <p:blipFill>
              <a:blip r:embed="rId140"/>
              <a:stretch>
                <a:fillRect/>
              </a:stretch>
            </p:blipFill>
            <p:spPr>
              <a:xfrm>
                <a:off x="5203936" y="1295395"/>
                <a:ext cx="134280" cy="407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 xmlns:aink="http://schemas.microsoft.com/office/drawing/2016/ink">
        <mc:Choice Requires="p14 aink">
          <p:contentPart p14:bwMode="auto" r:id="rId141">
            <p14:nvContentPartPr>
              <p14:cNvPr id="60" name="Ink 59">
                <a:extLst>
                  <a:ext uri="{FF2B5EF4-FFF2-40B4-BE49-F238E27FC236}">
                    <a16:creationId xmlns:a16="http://schemas.microsoft.com/office/drawing/2014/main" id="{DFF6C1C5-9322-5AFC-5D64-6848B1B8891A}"/>
                  </a:ext>
                </a:extLst>
              </p14:cNvPr>
              <p14:cNvContentPartPr/>
              <p14:nvPr/>
            </p14:nvContentPartPr>
            <p14:xfrm>
              <a:off x="4347856" y="2253355"/>
              <a:ext cx="91800" cy="18360"/>
            </p14:xfrm>
          </p:contentPart>
        </mc:Choice>
        <mc:Fallback xmlns="">
          <p:pic>
            <p:nvPicPr>
              <p:cNvPr id="60" name="Ink 59">
                <a:extLst>
                  <a:ext uri="{FF2B5EF4-FFF2-40B4-BE49-F238E27FC236}">
                    <a16:creationId xmlns:a16="http://schemas.microsoft.com/office/drawing/2014/main" id="{DFF6C1C5-9322-5AFC-5D64-6848B1B8891A}"/>
                  </a:ext>
                </a:extLst>
              </p:cNvPr>
              <p:cNvPicPr/>
              <p:nvPr/>
            </p:nvPicPr>
            <p:blipFill>
              <a:blip r:embed="rId142"/>
              <a:stretch>
                <a:fillRect/>
              </a:stretch>
            </p:blipFill>
            <p:spPr>
              <a:xfrm>
                <a:off x="4329856" y="2235355"/>
                <a:ext cx="127440" cy="54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 xmlns:aink="http://schemas.microsoft.com/office/drawing/2016/ink">
        <mc:Choice Requires="p14 aink">
          <p:contentPart p14:bwMode="auto" r:id="rId143">
            <p14:nvContentPartPr>
              <p14:cNvPr id="62" name="Ink 61">
                <a:extLst>
                  <a:ext uri="{FF2B5EF4-FFF2-40B4-BE49-F238E27FC236}">
                    <a16:creationId xmlns:a16="http://schemas.microsoft.com/office/drawing/2014/main" id="{D6939D30-46CA-DF7F-56BD-5382DAFDC273}"/>
                  </a:ext>
                </a:extLst>
              </p14:cNvPr>
              <p14:cNvContentPartPr/>
              <p14:nvPr/>
            </p14:nvContentPartPr>
            <p14:xfrm>
              <a:off x="4692016" y="1799395"/>
              <a:ext cx="360" cy="183600"/>
            </p14:xfrm>
          </p:contentPart>
        </mc:Choice>
        <mc:Fallback xmlns="">
          <p:pic>
            <p:nvPicPr>
              <p:cNvPr id="62" name="Ink 61">
                <a:extLst>
                  <a:ext uri="{FF2B5EF4-FFF2-40B4-BE49-F238E27FC236}">
                    <a16:creationId xmlns:a16="http://schemas.microsoft.com/office/drawing/2014/main" id="{D6939D30-46CA-DF7F-56BD-5382DAFDC273}"/>
                  </a:ext>
                </a:extLst>
              </p:cNvPr>
              <p:cNvPicPr/>
              <p:nvPr/>
            </p:nvPicPr>
            <p:blipFill>
              <a:blip r:embed="rId144"/>
              <a:stretch>
                <a:fillRect/>
              </a:stretch>
            </p:blipFill>
            <p:spPr>
              <a:xfrm>
                <a:off x="4674376" y="1781755"/>
                <a:ext cx="36000" cy="219240"/>
              </a:xfrm>
              <a:prstGeom prst="rect">
                <a:avLst/>
              </a:prstGeom>
            </p:spPr>
          </p:pic>
        </mc:Fallback>
      </mc:AlternateContent>
      <p:pic>
        <p:nvPicPr>
          <p:cNvPr id="4" name="Picture 3">
            <a:extLst>
              <a:ext uri="{FF2B5EF4-FFF2-40B4-BE49-F238E27FC236}">
                <a16:creationId xmlns:a16="http://schemas.microsoft.com/office/drawing/2014/main" id="{5CA318D7-B500-1DD2-D211-DE37D7E395C8}"/>
              </a:ext>
            </a:extLst>
          </p:cNvPr>
          <p:cNvPicPr>
            <a:picLocks noChangeAspect="1"/>
          </p:cNvPicPr>
          <p:nvPr/>
        </p:nvPicPr>
        <p:blipFill>
          <a:blip r:embed="rId145"/>
          <a:stretch>
            <a:fillRect/>
          </a:stretch>
        </p:blipFill>
        <p:spPr>
          <a:xfrm>
            <a:off x="5851129" y="1008239"/>
            <a:ext cx="329213" cy="268247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44DB3CA-0E87-9A54-31CB-3C4FC7028929}"/>
              </a:ext>
            </a:extLst>
          </p:cNvPr>
          <p:cNvSpPr txBox="1"/>
          <p:nvPr/>
        </p:nvSpPr>
        <p:spPr>
          <a:xfrm>
            <a:off x="3570883" y="2402617"/>
            <a:ext cx="114039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Power out </a:t>
            </a:r>
          </a:p>
        </p:txBody>
      </p:sp>
    </p:spTree>
    <p:extLst>
      <p:ext uri="{BB962C8B-B14F-4D97-AF65-F5344CB8AC3E}">
        <p14:creationId xmlns:p14="http://schemas.microsoft.com/office/powerpoint/2010/main" val="428324752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E3E5375F-1030-6BB7-F5F1-98A716275120}"/>
              </a:ext>
            </a:extLst>
          </p:cNvPr>
          <p:cNvSpPr txBox="1"/>
          <p:nvPr/>
        </p:nvSpPr>
        <p:spPr>
          <a:xfrm>
            <a:off x="868300" y="243905"/>
            <a:ext cx="783287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b="1" dirty="0">
                <a:latin typeface="+mj-lt"/>
                <a:ea typeface="+mj-ea"/>
                <a:cs typeface="+mj-cs"/>
              </a:rPr>
              <a:t>2. Past Perfect Tense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1049F7A-B257-6798-4F53-E32874D60D97}"/>
              </a:ext>
            </a:extLst>
          </p:cNvPr>
          <p:cNvSpPr txBox="1"/>
          <p:nvPr/>
        </p:nvSpPr>
        <p:spPr>
          <a:xfrm>
            <a:off x="1230702" y="2230254"/>
            <a:ext cx="9908875" cy="36625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/>
              <a:t>Use</a:t>
            </a:r>
            <a:r>
              <a:rPr lang="en-GB" sz="2800" dirty="0"/>
              <a:t>: </a:t>
            </a:r>
          </a:p>
          <a:p>
            <a:endParaRPr lang="en-GB" sz="2400" dirty="0"/>
          </a:p>
          <a:p>
            <a:r>
              <a:rPr lang="en-GB" sz="2400" dirty="0"/>
              <a:t>To describe an action that happened before another past action</a:t>
            </a:r>
          </a:p>
          <a:p>
            <a:endParaRPr lang="en-GB" sz="2400" dirty="0"/>
          </a:p>
          <a:p>
            <a:r>
              <a:rPr lang="en-GB" sz="2400" dirty="0"/>
              <a:t>Form :           </a:t>
            </a:r>
            <a:r>
              <a:rPr lang="en-GB" sz="2400" dirty="0">
                <a:solidFill>
                  <a:srgbClr val="FF0000"/>
                </a:solidFill>
              </a:rPr>
              <a:t>Had</a:t>
            </a:r>
            <a:r>
              <a:rPr lang="en-GB" sz="2400" dirty="0"/>
              <a:t> </a:t>
            </a:r>
            <a:r>
              <a:rPr lang="en-GB" sz="2400" b="1" dirty="0">
                <a:solidFill>
                  <a:schemeClr val="accent4">
                    <a:lumMod val="75000"/>
                  </a:schemeClr>
                </a:solidFill>
              </a:rPr>
              <a:t>+</a:t>
            </a:r>
            <a:r>
              <a:rPr lang="en-GB" sz="2400" dirty="0"/>
              <a:t> The </a:t>
            </a:r>
            <a:r>
              <a:rPr lang="en-GB" sz="2400" dirty="0">
                <a:solidFill>
                  <a:srgbClr val="FFFF00"/>
                </a:solidFill>
              </a:rPr>
              <a:t>past participle </a:t>
            </a:r>
            <a:r>
              <a:rPr lang="en-GB" sz="2400" dirty="0"/>
              <a:t>of a verb : </a:t>
            </a:r>
          </a:p>
          <a:p>
            <a:endParaRPr lang="en-GB" sz="2400" dirty="0"/>
          </a:p>
          <a:p>
            <a:pPr algn="ctr"/>
            <a:r>
              <a:rPr lang="en-GB" sz="2800" dirty="0">
                <a:solidFill>
                  <a:srgbClr val="FF0000"/>
                </a:solidFill>
              </a:rPr>
              <a:t>had</a:t>
            </a:r>
            <a:r>
              <a:rPr lang="en-GB" sz="2800" dirty="0"/>
              <a:t> </a:t>
            </a:r>
            <a:r>
              <a:rPr lang="en-GB" sz="2800" dirty="0">
                <a:solidFill>
                  <a:srgbClr val="FFFF00"/>
                </a:solidFill>
              </a:rPr>
              <a:t>been</a:t>
            </a:r>
            <a:r>
              <a:rPr lang="en-GB" sz="2800" dirty="0"/>
              <a:t> </a:t>
            </a:r>
          </a:p>
          <a:p>
            <a:pPr algn="ctr"/>
            <a:r>
              <a:rPr lang="en-GB" sz="2800" dirty="0">
                <a:solidFill>
                  <a:srgbClr val="FF0000"/>
                </a:solidFill>
              </a:rPr>
              <a:t>    had</a:t>
            </a:r>
            <a:r>
              <a:rPr lang="en-GB" sz="2800" dirty="0"/>
              <a:t> </a:t>
            </a:r>
            <a:r>
              <a:rPr lang="en-GB" sz="2800" dirty="0">
                <a:solidFill>
                  <a:srgbClr val="FFFF00"/>
                </a:solidFill>
              </a:rPr>
              <a:t>walked</a:t>
            </a:r>
          </a:p>
          <a:p>
            <a:pPr algn="ctr"/>
            <a:r>
              <a:rPr lang="en-GB" sz="2800" dirty="0">
                <a:solidFill>
                  <a:srgbClr val="FF0000"/>
                </a:solidFill>
              </a:rPr>
              <a:t>had</a:t>
            </a:r>
            <a:r>
              <a:rPr lang="en-GB" sz="2800" dirty="0"/>
              <a:t> </a:t>
            </a:r>
            <a:r>
              <a:rPr lang="en-GB" sz="2800" dirty="0">
                <a:solidFill>
                  <a:srgbClr val="FFFF00"/>
                </a:solidFill>
              </a:rPr>
              <a:t>met</a:t>
            </a:r>
          </a:p>
        </p:txBody>
      </p:sp>
    </p:spTree>
    <p:extLst>
      <p:ext uri="{BB962C8B-B14F-4D97-AF65-F5344CB8AC3E}">
        <p14:creationId xmlns:p14="http://schemas.microsoft.com/office/powerpoint/2010/main" val="362728438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42C9C40-3362-0918-62DE-03A6361BD3DB}"/>
              </a:ext>
            </a:extLst>
          </p:cNvPr>
          <p:cNvSpPr txBox="1"/>
          <p:nvPr/>
        </p:nvSpPr>
        <p:spPr>
          <a:xfrm>
            <a:off x="2001329" y="1309625"/>
            <a:ext cx="8913962" cy="31085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/>
              <a:t>It </a:t>
            </a:r>
            <a:r>
              <a:rPr lang="en-GB" sz="2800" u="sng" dirty="0">
                <a:solidFill>
                  <a:srgbClr val="FF0000"/>
                </a:solidFill>
              </a:rPr>
              <a:t>had</a:t>
            </a:r>
            <a:r>
              <a:rPr lang="en-GB" sz="2800" u="sng" dirty="0">
                <a:solidFill>
                  <a:srgbClr val="FFFF00"/>
                </a:solidFill>
              </a:rPr>
              <a:t> been </a:t>
            </a:r>
            <a:r>
              <a:rPr lang="en-GB" sz="2800" dirty="0"/>
              <a:t>a great picnic before </a:t>
            </a:r>
            <a:r>
              <a:rPr lang="en-GB" sz="2800" dirty="0">
                <a:solidFill>
                  <a:schemeClr val="accent4"/>
                </a:solidFill>
              </a:rPr>
              <a:t>the storm started</a:t>
            </a:r>
            <a:r>
              <a:rPr lang="en-GB" sz="2800" dirty="0"/>
              <a:t>.</a:t>
            </a:r>
          </a:p>
          <a:p>
            <a:endParaRPr lang="en-GB" sz="2800" dirty="0"/>
          </a:p>
          <a:p>
            <a:endParaRPr lang="en-GB" sz="2800" dirty="0"/>
          </a:p>
          <a:p>
            <a:r>
              <a:rPr lang="en-GB" sz="2800" dirty="0"/>
              <a:t>She </a:t>
            </a:r>
            <a:r>
              <a:rPr lang="en-GB" sz="2800" dirty="0">
                <a:solidFill>
                  <a:srgbClr val="FF0000"/>
                </a:solidFill>
              </a:rPr>
              <a:t>had</a:t>
            </a:r>
            <a:r>
              <a:rPr lang="en-GB" sz="2800" dirty="0"/>
              <a:t> </a:t>
            </a:r>
            <a:r>
              <a:rPr lang="en-GB" sz="2800" dirty="0">
                <a:solidFill>
                  <a:srgbClr val="FFFF00"/>
                </a:solidFill>
              </a:rPr>
              <a:t>finished</a:t>
            </a:r>
            <a:r>
              <a:rPr lang="en-GB" sz="2800" dirty="0"/>
              <a:t> her homework </a:t>
            </a:r>
            <a:r>
              <a:rPr lang="en-GB" sz="2800" dirty="0">
                <a:solidFill>
                  <a:schemeClr val="accent4"/>
                </a:solidFill>
              </a:rPr>
              <a:t>before dinner</a:t>
            </a:r>
            <a:r>
              <a:rPr lang="en-GB" sz="2800" dirty="0"/>
              <a:t>.</a:t>
            </a:r>
          </a:p>
          <a:p>
            <a:endParaRPr lang="en-GB" sz="2800" dirty="0"/>
          </a:p>
          <a:p>
            <a:endParaRPr lang="en-GB" sz="2800" dirty="0"/>
          </a:p>
          <a:p>
            <a:r>
              <a:rPr lang="en-GB" sz="2800" dirty="0"/>
              <a:t>By the time </a:t>
            </a:r>
            <a:r>
              <a:rPr lang="en-GB" sz="2800" dirty="0">
                <a:solidFill>
                  <a:schemeClr val="accent4"/>
                </a:solidFill>
              </a:rPr>
              <a:t>John arrived</a:t>
            </a:r>
            <a:r>
              <a:rPr lang="en-GB" sz="2800" dirty="0"/>
              <a:t>, Nicolas </a:t>
            </a:r>
            <a:r>
              <a:rPr lang="en-GB" sz="2800" dirty="0">
                <a:solidFill>
                  <a:srgbClr val="FF0000"/>
                </a:solidFill>
              </a:rPr>
              <a:t>had</a:t>
            </a:r>
            <a:r>
              <a:rPr lang="en-GB" sz="2800" dirty="0">
                <a:solidFill>
                  <a:srgbClr val="FFFF00"/>
                </a:solidFill>
              </a:rPr>
              <a:t> </a:t>
            </a:r>
            <a:r>
              <a:rPr lang="en-GB" sz="2800" dirty="0"/>
              <a:t>already </a:t>
            </a:r>
            <a:r>
              <a:rPr lang="en-GB" sz="2800" dirty="0">
                <a:solidFill>
                  <a:srgbClr val="FFFF00"/>
                </a:solidFill>
              </a:rPr>
              <a:t>left. </a:t>
            </a:r>
          </a:p>
        </p:txBody>
      </p:sp>
    </p:spTree>
    <p:extLst>
      <p:ext uri="{BB962C8B-B14F-4D97-AF65-F5344CB8AC3E}">
        <p14:creationId xmlns:p14="http://schemas.microsoft.com/office/powerpoint/2010/main" val="104631569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74D72E9C-839B-DC14-AB53-964FDFBC17B9}"/>
                  </a:ext>
                </a:extLst>
              </p14:cNvPr>
              <p14:cNvContentPartPr/>
              <p14:nvPr/>
            </p14:nvContentPartPr>
            <p14:xfrm>
              <a:off x="2506816" y="3202675"/>
              <a:ext cx="486000" cy="12600"/>
            </p14:xfrm>
          </p:contentPart>
        </mc:Choice>
        <mc:Fallback xmlns=""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74D72E9C-839B-DC14-AB53-964FDFBC17B9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2417176" y="3022675"/>
                <a:ext cx="665640" cy="372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26" name="Ink 25">
                <a:extLst>
                  <a:ext uri="{FF2B5EF4-FFF2-40B4-BE49-F238E27FC236}">
                    <a16:creationId xmlns:a16="http://schemas.microsoft.com/office/drawing/2014/main" id="{7FFB01FB-46E7-68EE-0BA2-576203CE1675}"/>
                  </a:ext>
                </a:extLst>
              </p14:cNvPr>
              <p14:cNvContentPartPr/>
              <p14:nvPr/>
            </p14:nvContentPartPr>
            <p14:xfrm>
              <a:off x="3461536" y="2915395"/>
              <a:ext cx="743400" cy="69120"/>
            </p14:xfrm>
          </p:contentPart>
        </mc:Choice>
        <mc:Fallback xmlns="">
          <p:pic>
            <p:nvPicPr>
              <p:cNvPr id="26" name="Ink 25">
                <a:extLst>
                  <a:ext uri="{FF2B5EF4-FFF2-40B4-BE49-F238E27FC236}">
                    <a16:creationId xmlns:a16="http://schemas.microsoft.com/office/drawing/2014/main" id="{7FFB01FB-46E7-68EE-0BA2-576203CE1675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3371536" y="2735755"/>
                <a:ext cx="923040" cy="428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">
            <p14:nvContentPartPr>
              <p14:cNvPr id="27" name="Ink 26">
                <a:extLst>
                  <a:ext uri="{FF2B5EF4-FFF2-40B4-BE49-F238E27FC236}">
                    <a16:creationId xmlns:a16="http://schemas.microsoft.com/office/drawing/2014/main" id="{CCE0E3C7-A8E3-F9B6-3242-52915133C8ED}"/>
                  </a:ext>
                </a:extLst>
              </p14:cNvPr>
              <p14:cNvContentPartPr/>
              <p14:nvPr/>
            </p14:nvContentPartPr>
            <p14:xfrm>
              <a:off x="3231496" y="3068035"/>
              <a:ext cx="1767960" cy="128160"/>
            </p14:xfrm>
          </p:contentPart>
        </mc:Choice>
        <mc:Fallback xmlns="">
          <p:pic>
            <p:nvPicPr>
              <p:cNvPr id="27" name="Ink 26">
                <a:extLst>
                  <a:ext uri="{FF2B5EF4-FFF2-40B4-BE49-F238E27FC236}">
                    <a16:creationId xmlns:a16="http://schemas.microsoft.com/office/drawing/2014/main" id="{CCE0E3C7-A8E3-F9B6-3242-52915133C8ED}"/>
                  </a:ext>
                </a:extLst>
              </p:cNvPr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3141856" y="2888395"/>
                <a:ext cx="1947600" cy="487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2">
            <p14:nvContentPartPr>
              <p14:cNvPr id="28" name="Ink 27">
                <a:extLst>
                  <a:ext uri="{FF2B5EF4-FFF2-40B4-BE49-F238E27FC236}">
                    <a16:creationId xmlns:a16="http://schemas.microsoft.com/office/drawing/2014/main" id="{0A8B5916-4105-3F3E-7378-B7525C5F2639}"/>
                  </a:ext>
                </a:extLst>
              </p14:cNvPr>
              <p14:cNvContentPartPr/>
              <p14:nvPr/>
            </p14:nvContentPartPr>
            <p14:xfrm>
              <a:off x="4144816" y="3001435"/>
              <a:ext cx="1738440" cy="110160"/>
            </p14:xfrm>
          </p:contentPart>
        </mc:Choice>
        <mc:Fallback xmlns="">
          <p:pic>
            <p:nvPicPr>
              <p:cNvPr id="28" name="Ink 27">
                <a:extLst>
                  <a:ext uri="{FF2B5EF4-FFF2-40B4-BE49-F238E27FC236}">
                    <a16:creationId xmlns:a16="http://schemas.microsoft.com/office/drawing/2014/main" id="{0A8B5916-4105-3F3E-7378-B7525C5F2639}"/>
                  </a:ext>
                </a:extLst>
              </p:cNvPr>
              <p:cNvPicPr/>
              <p:nvPr/>
            </p:nvPicPr>
            <p:blipFill>
              <a:blip r:embed="rId13"/>
              <a:stretch>
                <a:fillRect/>
              </a:stretch>
            </p:blipFill>
            <p:spPr>
              <a:xfrm>
                <a:off x="4054816" y="2821435"/>
                <a:ext cx="1918080" cy="469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4">
            <p14:nvContentPartPr>
              <p14:cNvPr id="29" name="Ink 28">
                <a:extLst>
                  <a:ext uri="{FF2B5EF4-FFF2-40B4-BE49-F238E27FC236}">
                    <a16:creationId xmlns:a16="http://schemas.microsoft.com/office/drawing/2014/main" id="{86AACDB5-B68B-BED3-CCA6-65F32BD97ECC}"/>
                  </a:ext>
                </a:extLst>
              </p14:cNvPr>
              <p14:cNvContentPartPr/>
              <p14:nvPr/>
            </p14:nvContentPartPr>
            <p14:xfrm>
              <a:off x="3444616" y="3127795"/>
              <a:ext cx="1898640" cy="84600"/>
            </p14:xfrm>
          </p:contentPart>
        </mc:Choice>
        <mc:Fallback xmlns="">
          <p:pic>
            <p:nvPicPr>
              <p:cNvPr id="29" name="Ink 28">
                <a:extLst>
                  <a:ext uri="{FF2B5EF4-FFF2-40B4-BE49-F238E27FC236}">
                    <a16:creationId xmlns:a16="http://schemas.microsoft.com/office/drawing/2014/main" id="{86AACDB5-B68B-BED3-CCA6-65F32BD97ECC}"/>
                  </a:ext>
                </a:extLst>
              </p:cNvPr>
              <p:cNvPicPr/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3354616" y="2947795"/>
                <a:ext cx="2078280" cy="444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6">
            <p14:nvContentPartPr>
              <p14:cNvPr id="30" name="Ink 29">
                <a:extLst>
                  <a:ext uri="{FF2B5EF4-FFF2-40B4-BE49-F238E27FC236}">
                    <a16:creationId xmlns:a16="http://schemas.microsoft.com/office/drawing/2014/main" id="{095801A5-9E77-4B29-57B0-B09A5E5C210B}"/>
                  </a:ext>
                </a:extLst>
              </p14:cNvPr>
              <p14:cNvContentPartPr/>
              <p14:nvPr/>
            </p14:nvContentPartPr>
            <p14:xfrm>
              <a:off x="2294416" y="2747995"/>
              <a:ext cx="1259640" cy="23760"/>
            </p14:xfrm>
          </p:contentPart>
        </mc:Choice>
        <mc:Fallback xmlns="">
          <p:pic>
            <p:nvPicPr>
              <p:cNvPr id="30" name="Ink 29">
                <a:extLst>
                  <a:ext uri="{FF2B5EF4-FFF2-40B4-BE49-F238E27FC236}">
                    <a16:creationId xmlns:a16="http://schemas.microsoft.com/office/drawing/2014/main" id="{095801A5-9E77-4B29-57B0-B09A5E5C210B}"/>
                  </a:ext>
                </a:extLst>
              </p:cNvPr>
              <p:cNvPicPr/>
              <p:nvPr/>
            </p:nvPicPr>
            <p:blipFill>
              <a:blip r:embed="rId17"/>
              <a:stretch>
                <a:fillRect/>
              </a:stretch>
            </p:blipFill>
            <p:spPr>
              <a:xfrm>
                <a:off x="2204416" y="2567995"/>
                <a:ext cx="1439280" cy="383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8">
            <p14:nvContentPartPr>
              <p14:cNvPr id="31" name="Ink 30">
                <a:extLst>
                  <a:ext uri="{FF2B5EF4-FFF2-40B4-BE49-F238E27FC236}">
                    <a16:creationId xmlns:a16="http://schemas.microsoft.com/office/drawing/2014/main" id="{1816BE43-D3C1-0530-E20F-E2868D4B7F65}"/>
                  </a:ext>
                </a:extLst>
              </p14:cNvPr>
              <p14:cNvContentPartPr/>
              <p14:nvPr/>
            </p14:nvContentPartPr>
            <p14:xfrm>
              <a:off x="2666296" y="2926564"/>
              <a:ext cx="1307160" cy="97920"/>
            </p14:xfrm>
          </p:contentPart>
        </mc:Choice>
        <mc:Fallback xmlns="">
          <p:pic>
            <p:nvPicPr>
              <p:cNvPr id="31" name="Ink 30">
                <a:extLst>
                  <a:ext uri="{FF2B5EF4-FFF2-40B4-BE49-F238E27FC236}">
                    <a16:creationId xmlns:a16="http://schemas.microsoft.com/office/drawing/2014/main" id="{1816BE43-D3C1-0530-E20F-E2868D4B7F65}"/>
                  </a:ext>
                </a:extLst>
              </p:cNvPr>
              <p:cNvPicPr/>
              <p:nvPr/>
            </p:nvPicPr>
            <p:blipFill>
              <a:blip r:embed="rId19"/>
              <a:stretch>
                <a:fillRect/>
              </a:stretch>
            </p:blipFill>
            <p:spPr>
              <a:xfrm>
                <a:off x="2576271" y="2746564"/>
                <a:ext cx="1486849" cy="457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0">
            <p14:nvContentPartPr>
              <p14:cNvPr id="33" name="Ink 32">
                <a:extLst>
                  <a:ext uri="{FF2B5EF4-FFF2-40B4-BE49-F238E27FC236}">
                    <a16:creationId xmlns:a16="http://schemas.microsoft.com/office/drawing/2014/main" id="{BFD39629-92CD-E6C9-9F47-7E46183FBD03}"/>
                  </a:ext>
                </a:extLst>
              </p14:cNvPr>
              <p14:cNvContentPartPr/>
              <p14:nvPr/>
            </p14:nvContentPartPr>
            <p14:xfrm>
              <a:off x="3668896" y="2880835"/>
              <a:ext cx="304560" cy="125280"/>
            </p14:xfrm>
          </p:contentPart>
        </mc:Choice>
        <mc:Fallback xmlns="">
          <p:pic>
            <p:nvPicPr>
              <p:cNvPr id="33" name="Ink 32">
                <a:extLst>
                  <a:ext uri="{FF2B5EF4-FFF2-40B4-BE49-F238E27FC236}">
                    <a16:creationId xmlns:a16="http://schemas.microsoft.com/office/drawing/2014/main" id="{BFD39629-92CD-E6C9-9F47-7E46183FBD03}"/>
                  </a:ext>
                </a:extLst>
              </p:cNvPr>
              <p:cNvPicPr/>
              <p:nvPr/>
            </p:nvPicPr>
            <p:blipFill>
              <a:blip r:embed="rId23"/>
              <a:stretch>
                <a:fillRect/>
              </a:stretch>
            </p:blipFill>
            <p:spPr>
              <a:xfrm>
                <a:off x="3578896" y="2700835"/>
                <a:ext cx="484200" cy="484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4">
            <p14:nvContentPartPr>
              <p14:cNvPr id="34" name="Ink 33">
                <a:extLst>
                  <a:ext uri="{FF2B5EF4-FFF2-40B4-BE49-F238E27FC236}">
                    <a16:creationId xmlns:a16="http://schemas.microsoft.com/office/drawing/2014/main" id="{25FDEA5D-44F6-997C-0262-956097161D83}"/>
                  </a:ext>
                </a:extLst>
              </p14:cNvPr>
              <p14:cNvContentPartPr/>
              <p14:nvPr/>
            </p14:nvContentPartPr>
            <p14:xfrm>
              <a:off x="3496456" y="2454955"/>
              <a:ext cx="1200240" cy="151560"/>
            </p14:xfrm>
          </p:contentPart>
        </mc:Choice>
        <mc:Fallback xmlns="">
          <p:pic>
            <p:nvPicPr>
              <p:cNvPr id="34" name="Ink 33">
                <a:extLst>
                  <a:ext uri="{FF2B5EF4-FFF2-40B4-BE49-F238E27FC236}">
                    <a16:creationId xmlns:a16="http://schemas.microsoft.com/office/drawing/2014/main" id="{25FDEA5D-44F6-997C-0262-956097161D83}"/>
                  </a:ext>
                </a:extLst>
              </p:cNvPr>
              <p:cNvPicPr/>
              <p:nvPr/>
            </p:nvPicPr>
            <p:blipFill>
              <a:blip r:embed="rId25"/>
              <a:stretch>
                <a:fillRect/>
              </a:stretch>
            </p:blipFill>
            <p:spPr>
              <a:xfrm>
                <a:off x="3406456" y="2275315"/>
                <a:ext cx="1379880" cy="511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6">
            <p14:nvContentPartPr>
              <p14:cNvPr id="35" name="Ink 34">
                <a:extLst>
                  <a:ext uri="{FF2B5EF4-FFF2-40B4-BE49-F238E27FC236}">
                    <a16:creationId xmlns:a16="http://schemas.microsoft.com/office/drawing/2014/main" id="{02257B5F-E889-E387-A148-875E29D7613A}"/>
                  </a:ext>
                </a:extLst>
              </p14:cNvPr>
              <p14:cNvContentPartPr/>
              <p14:nvPr/>
            </p14:nvContentPartPr>
            <p14:xfrm>
              <a:off x="4376296" y="2529835"/>
              <a:ext cx="360" cy="360"/>
            </p14:xfrm>
          </p:contentPart>
        </mc:Choice>
        <mc:Fallback xmlns="">
          <p:pic>
            <p:nvPicPr>
              <p:cNvPr id="35" name="Ink 34">
                <a:extLst>
                  <a:ext uri="{FF2B5EF4-FFF2-40B4-BE49-F238E27FC236}">
                    <a16:creationId xmlns:a16="http://schemas.microsoft.com/office/drawing/2014/main" id="{02257B5F-E889-E387-A148-875E29D7613A}"/>
                  </a:ext>
                </a:extLst>
              </p:cNvPr>
              <p:cNvPicPr/>
              <p:nvPr/>
            </p:nvPicPr>
            <p:blipFill>
              <a:blip r:embed="rId27"/>
              <a:stretch>
                <a:fillRect/>
              </a:stretch>
            </p:blipFill>
            <p:spPr>
              <a:xfrm>
                <a:off x="4286296" y="2350195"/>
                <a:ext cx="180000" cy="360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8">
            <p14:nvContentPartPr>
              <p14:cNvPr id="36" name="Ink 35">
                <a:extLst>
                  <a:ext uri="{FF2B5EF4-FFF2-40B4-BE49-F238E27FC236}">
                    <a16:creationId xmlns:a16="http://schemas.microsoft.com/office/drawing/2014/main" id="{2B0251C1-0AFA-0582-9CB5-3266FA1A34CF}"/>
                  </a:ext>
                </a:extLst>
              </p14:cNvPr>
              <p14:cNvContentPartPr/>
              <p14:nvPr/>
            </p14:nvContentPartPr>
            <p14:xfrm>
              <a:off x="3416413" y="2978345"/>
              <a:ext cx="2145960" cy="57960"/>
            </p14:xfrm>
          </p:contentPart>
        </mc:Choice>
        <mc:Fallback xmlns="">
          <p:pic>
            <p:nvPicPr>
              <p:cNvPr id="36" name="Ink 35">
                <a:extLst>
                  <a:ext uri="{FF2B5EF4-FFF2-40B4-BE49-F238E27FC236}">
                    <a16:creationId xmlns:a16="http://schemas.microsoft.com/office/drawing/2014/main" id="{2B0251C1-0AFA-0582-9CB5-3266FA1A34CF}"/>
                  </a:ext>
                </a:extLst>
              </p:cNvPr>
              <p:cNvPicPr/>
              <p:nvPr/>
            </p:nvPicPr>
            <p:blipFill>
              <a:blip r:embed="rId29"/>
              <a:stretch>
                <a:fillRect/>
              </a:stretch>
            </p:blipFill>
            <p:spPr>
              <a:xfrm>
                <a:off x="3326398" y="2798345"/>
                <a:ext cx="2325630" cy="417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0">
            <p14:nvContentPartPr>
              <p14:cNvPr id="39" name="Ink 38">
                <a:extLst>
                  <a:ext uri="{FF2B5EF4-FFF2-40B4-BE49-F238E27FC236}">
                    <a16:creationId xmlns:a16="http://schemas.microsoft.com/office/drawing/2014/main" id="{FE0FB5D8-0372-EEAA-FE6D-2B37B2F648DA}"/>
                  </a:ext>
                </a:extLst>
              </p14:cNvPr>
              <p14:cNvContentPartPr/>
              <p14:nvPr/>
            </p14:nvContentPartPr>
            <p14:xfrm>
              <a:off x="1179303" y="3676841"/>
              <a:ext cx="9729877" cy="85063"/>
            </p14:xfrm>
          </p:contentPart>
        </mc:Choice>
        <mc:Fallback xmlns="">
          <p:pic>
            <p:nvPicPr>
              <p:cNvPr id="39" name="Ink 38">
                <a:extLst>
                  <a:ext uri="{FF2B5EF4-FFF2-40B4-BE49-F238E27FC236}">
                    <a16:creationId xmlns:a16="http://schemas.microsoft.com/office/drawing/2014/main" id="{FE0FB5D8-0372-EEAA-FE6D-2B37B2F648DA}"/>
                  </a:ext>
                </a:extLst>
              </p:cNvPr>
              <p:cNvPicPr/>
              <p:nvPr/>
            </p:nvPicPr>
            <p:blipFill>
              <a:blip r:embed="rId31"/>
              <a:stretch>
                <a:fillRect/>
              </a:stretch>
            </p:blipFill>
            <p:spPr>
              <a:xfrm>
                <a:off x="1116302" y="3613765"/>
                <a:ext cx="9855519" cy="210855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2">
            <p14:nvContentPartPr>
              <p14:cNvPr id="137" name="Ink 136">
                <a:extLst>
                  <a:ext uri="{FF2B5EF4-FFF2-40B4-BE49-F238E27FC236}">
                    <a16:creationId xmlns:a16="http://schemas.microsoft.com/office/drawing/2014/main" id="{F2051169-5027-033B-E65A-BE383DD3FBF1}"/>
                  </a:ext>
                </a:extLst>
              </p14:cNvPr>
              <p14:cNvContentPartPr/>
              <p14:nvPr/>
            </p14:nvContentPartPr>
            <p14:xfrm>
              <a:off x="2401318" y="1483288"/>
              <a:ext cx="25560" cy="58320"/>
            </p14:xfrm>
          </p:contentPart>
        </mc:Choice>
        <mc:Fallback xmlns="">
          <p:pic>
            <p:nvPicPr>
              <p:cNvPr id="137" name="Ink 136">
                <a:extLst>
                  <a:ext uri="{FF2B5EF4-FFF2-40B4-BE49-F238E27FC236}">
                    <a16:creationId xmlns:a16="http://schemas.microsoft.com/office/drawing/2014/main" id="{F2051169-5027-033B-E65A-BE383DD3FBF1}"/>
                  </a:ext>
                </a:extLst>
              </p:cNvPr>
              <p:cNvPicPr/>
              <p:nvPr/>
            </p:nvPicPr>
            <p:blipFill>
              <a:blip r:embed="rId89"/>
              <a:stretch>
                <a:fillRect/>
              </a:stretch>
            </p:blipFill>
            <p:spPr>
              <a:xfrm>
                <a:off x="2311678" y="1303288"/>
                <a:ext cx="205200" cy="417960"/>
              </a:xfrm>
              <a:prstGeom prst="rect">
                <a:avLst/>
              </a:prstGeom>
            </p:spPr>
          </p:pic>
        </mc:Fallback>
      </mc:AlternateContent>
      <p:grpSp>
        <p:nvGrpSpPr>
          <p:cNvPr id="145" name="Group 144">
            <a:extLst>
              <a:ext uri="{FF2B5EF4-FFF2-40B4-BE49-F238E27FC236}">
                <a16:creationId xmlns:a16="http://schemas.microsoft.com/office/drawing/2014/main" id="{FCD6D16B-2E41-7F25-4509-ADF93F6BEE3D}"/>
              </a:ext>
            </a:extLst>
          </p:cNvPr>
          <p:cNvGrpSpPr/>
          <p:nvPr/>
        </p:nvGrpSpPr>
        <p:grpSpPr>
          <a:xfrm>
            <a:off x="926746" y="1521993"/>
            <a:ext cx="2205989" cy="48784"/>
            <a:chOff x="2386198" y="1517848"/>
            <a:chExt cx="1334880" cy="2952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90">
              <p14:nvContentPartPr>
                <p14:cNvPr id="140" name="Ink 139">
                  <a:extLst>
                    <a:ext uri="{FF2B5EF4-FFF2-40B4-BE49-F238E27FC236}">
                      <a16:creationId xmlns:a16="http://schemas.microsoft.com/office/drawing/2014/main" id="{2EFBE074-5C04-A168-8F2D-0ECE8ED26F37}"/>
                    </a:ext>
                  </a:extLst>
                </p14:cNvPr>
                <p14:cNvContentPartPr/>
                <p14:nvPr/>
              </p14:nvContentPartPr>
              <p14:xfrm>
                <a:off x="2386198" y="1517848"/>
                <a:ext cx="28800" cy="360"/>
              </p14:xfrm>
            </p:contentPart>
          </mc:Choice>
          <mc:Fallback xmlns="">
            <p:pic>
              <p:nvPicPr>
                <p:cNvPr id="140" name="Ink 139">
                  <a:extLst>
                    <a:ext uri="{FF2B5EF4-FFF2-40B4-BE49-F238E27FC236}">
                      <a16:creationId xmlns:a16="http://schemas.microsoft.com/office/drawing/2014/main" id="{2EFBE074-5C04-A168-8F2D-0ECE8ED26F37}"/>
                    </a:ext>
                  </a:extLst>
                </p:cNvPr>
                <p:cNvPicPr/>
                <p:nvPr/>
              </p:nvPicPr>
              <p:blipFill>
                <a:blip r:embed="rId91"/>
                <a:stretch>
                  <a:fillRect/>
                </a:stretch>
              </p:blipFill>
              <p:spPr>
                <a:xfrm>
                  <a:off x="2323198" y="1455208"/>
                  <a:ext cx="154440" cy="126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92">
              <p14:nvContentPartPr>
                <p14:cNvPr id="141" name="Ink 140">
                  <a:extLst>
                    <a:ext uri="{FF2B5EF4-FFF2-40B4-BE49-F238E27FC236}">
                      <a16:creationId xmlns:a16="http://schemas.microsoft.com/office/drawing/2014/main" id="{FAC1220C-4985-BAA4-B78E-C8A5035F42CA}"/>
                    </a:ext>
                  </a:extLst>
                </p14:cNvPr>
                <p14:cNvContentPartPr/>
                <p14:nvPr/>
              </p14:nvContentPartPr>
              <p14:xfrm>
                <a:off x="3720718" y="1523608"/>
                <a:ext cx="360" cy="360"/>
              </p14:xfrm>
            </p:contentPart>
          </mc:Choice>
          <mc:Fallback xmlns="">
            <p:pic>
              <p:nvPicPr>
                <p:cNvPr id="141" name="Ink 140">
                  <a:extLst>
                    <a:ext uri="{FF2B5EF4-FFF2-40B4-BE49-F238E27FC236}">
                      <a16:creationId xmlns:a16="http://schemas.microsoft.com/office/drawing/2014/main" id="{FAC1220C-4985-BAA4-B78E-C8A5035F42CA}"/>
                    </a:ext>
                  </a:extLst>
                </p:cNvPr>
                <p:cNvPicPr/>
                <p:nvPr/>
              </p:nvPicPr>
              <p:blipFill>
                <a:blip r:embed="rId93"/>
                <a:stretch>
                  <a:fillRect/>
                </a:stretch>
              </p:blipFill>
              <p:spPr>
                <a:xfrm>
                  <a:off x="3657718" y="1460608"/>
                  <a:ext cx="126000" cy="126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94">
              <p14:nvContentPartPr>
                <p14:cNvPr id="144" name="Ink 143">
                  <a:extLst>
                    <a:ext uri="{FF2B5EF4-FFF2-40B4-BE49-F238E27FC236}">
                      <a16:creationId xmlns:a16="http://schemas.microsoft.com/office/drawing/2014/main" id="{7D92F5FF-6A88-115F-6574-75E52C712C9B}"/>
                    </a:ext>
                  </a:extLst>
                </p14:cNvPr>
                <p14:cNvContentPartPr/>
                <p14:nvPr/>
              </p14:nvContentPartPr>
              <p14:xfrm>
                <a:off x="2466838" y="1517848"/>
                <a:ext cx="1180800" cy="29520"/>
              </p14:xfrm>
            </p:contentPart>
          </mc:Choice>
          <mc:Fallback xmlns="">
            <p:pic>
              <p:nvPicPr>
                <p:cNvPr id="144" name="Ink 143">
                  <a:extLst>
                    <a:ext uri="{FF2B5EF4-FFF2-40B4-BE49-F238E27FC236}">
                      <a16:creationId xmlns:a16="http://schemas.microsoft.com/office/drawing/2014/main" id="{7D92F5FF-6A88-115F-6574-75E52C712C9B}"/>
                    </a:ext>
                  </a:extLst>
                </p:cNvPr>
                <p:cNvPicPr/>
                <p:nvPr/>
              </p:nvPicPr>
              <p:blipFill>
                <a:blip r:embed="rId95"/>
                <a:stretch>
                  <a:fillRect/>
                </a:stretch>
              </p:blipFill>
              <p:spPr>
                <a:xfrm>
                  <a:off x="2460718" y="1511728"/>
                  <a:ext cx="1193040" cy="4176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47" name="Group 146">
            <a:extLst>
              <a:ext uri="{FF2B5EF4-FFF2-40B4-BE49-F238E27FC236}">
                <a16:creationId xmlns:a16="http://schemas.microsoft.com/office/drawing/2014/main" id="{8CD90159-9774-8289-1E8F-3903FA510045}"/>
              </a:ext>
            </a:extLst>
          </p:cNvPr>
          <p:cNvGrpSpPr/>
          <p:nvPr/>
        </p:nvGrpSpPr>
        <p:grpSpPr>
          <a:xfrm flipV="1">
            <a:off x="3177546" y="2453132"/>
            <a:ext cx="1519150" cy="45719"/>
            <a:chOff x="3731878" y="2345488"/>
            <a:chExt cx="1208160" cy="3636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96">
              <p14:nvContentPartPr>
                <p14:cNvPr id="142" name="Ink 141">
                  <a:extLst>
                    <a:ext uri="{FF2B5EF4-FFF2-40B4-BE49-F238E27FC236}">
                      <a16:creationId xmlns:a16="http://schemas.microsoft.com/office/drawing/2014/main" id="{BB82A54E-66A6-CF03-5007-B341880348B4}"/>
                    </a:ext>
                  </a:extLst>
                </p14:cNvPr>
                <p14:cNvContentPartPr/>
                <p14:nvPr/>
              </p14:nvContentPartPr>
              <p14:xfrm>
                <a:off x="3731878" y="2351608"/>
                <a:ext cx="360" cy="360"/>
              </p14:xfrm>
            </p:contentPart>
          </mc:Choice>
          <mc:Fallback xmlns="">
            <p:pic>
              <p:nvPicPr>
                <p:cNvPr id="142" name="Ink 141">
                  <a:extLst>
                    <a:ext uri="{FF2B5EF4-FFF2-40B4-BE49-F238E27FC236}">
                      <a16:creationId xmlns:a16="http://schemas.microsoft.com/office/drawing/2014/main" id="{BB82A54E-66A6-CF03-5007-B341880348B4}"/>
                    </a:ext>
                  </a:extLst>
                </p:cNvPr>
                <p:cNvPicPr/>
                <p:nvPr/>
              </p:nvPicPr>
              <p:blipFill>
                <a:blip r:embed="rId93"/>
                <a:stretch>
                  <a:fillRect/>
                </a:stretch>
              </p:blipFill>
              <p:spPr>
                <a:xfrm>
                  <a:off x="3669238" y="2288968"/>
                  <a:ext cx="126000" cy="126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97">
              <p14:nvContentPartPr>
                <p14:cNvPr id="143" name="Ink 142">
                  <a:extLst>
                    <a:ext uri="{FF2B5EF4-FFF2-40B4-BE49-F238E27FC236}">
                      <a16:creationId xmlns:a16="http://schemas.microsoft.com/office/drawing/2014/main" id="{DB97BC61-D689-8B4C-575C-A237C2FCDA79}"/>
                    </a:ext>
                  </a:extLst>
                </p14:cNvPr>
                <p14:cNvContentPartPr/>
                <p14:nvPr/>
              </p14:nvContentPartPr>
              <p14:xfrm>
                <a:off x="4939678" y="2380408"/>
                <a:ext cx="360" cy="1440"/>
              </p14:xfrm>
            </p:contentPart>
          </mc:Choice>
          <mc:Fallback xmlns="">
            <p:pic>
              <p:nvPicPr>
                <p:cNvPr id="143" name="Ink 142">
                  <a:extLst>
                    <a:ext uri="{FF2B5EF4-FFF2-40B4-BE49-F238E27FC236}">
                      <a16:creationId xmlns:a16="http://schemas.microsoft.com/office/drawing/2014/main" id="{DB97BC61-D689-8B4C-575C-A237C2FCDA79}"/>
                    </a:ext>
                  </a:extLst>
                </p:cNvPr>
                <p:cNvPicPr/>
                <p:nvPr/>
              </p:nvPicPr>
              <p:blipFill>
                <a:blip r:embed="rId98"/>
                <a:stretch>
                  <a:fillRect/>
                </a:stretch>
              </p:blipFill>
              <p:spPr>
                <a:xfrm>
                  <a:off x="4876678" y="2317768"/>
                  <a:ext cx="126000" cy="127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99">
              <p14:nvContentPartPr>
                <p14:cNvPr id="146" name="Ink 145">
                  <a:extLst>
                    <a:ext uri="{FF2B5EF4-FFF2-40B4-BE49-F238E27FC236}">
                      <a16:creationId xmlns:a16="http://schemas.microsoft.com/office/drawing/2014/main" id="{BBBDDF4A-EDA1-4992-6337-B34341211438}"/>
                    </a:ext>
                  </a:extLst>
                </p14:cNvPr>
                <p14:cNvContentPartPr/>
                <p14:nvPr/>
              </p14:nvContentPartPr>
              <p14:xfrm>
                <a:off x="3806758" y="2345488"/>
                <a:ext cx="1063800" cy="24480"/>
              </p14:xfrm>
            </p:contentPart>
          </mc:Choice>
          <mc:Fallback xmlns="">
            <p:pic>
              <p:nvPicPr>
                <p:cNvPr id="146" name="Ink 145">
                  <a:extLst>
                    <a:ext uri="{FF2B5EF4-FFF2-40B4-BE49-F238E27FC236}">
                      <a16:creationId xmlns:a16="http://schemas.microsoft.com/office/drawing/2014/main" id="{BBBDDF4A-EDA1-4992-6337-B34341211438}"/>
                    </a:ext>
                  </a:extLst>
                </p:cNvPr>
                <p:cNvPicPr/>
                <p:nvPr/>
              </p:nvPicPr>
              <p:blipFill>
                <a:blip r:embed="rId100"/>
                <a:stretch>
                  <a:fillRect/>
                </a:stretch>
              </p:blipFill>
              <p:spPr>
                <a:xfrm>
                  <a:off x="3800638" y="2339368"/>
                  <a:ext cx="1076040" cy="3672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 xmlns:p14="http://schemas.microsoft.com/office/powerpoint/2010/main">
        <mc:Choice Requires="p14">
          <p:contentPart p14:bwMode="auto" r:id="rId101">
            <p14:nvContentPartPr>
              <p14:cNvPr id="2" name="Ink 1">
                <a:extLst>
                  <a:ext uri="{FF2B5EF4-FFF2-40B4-BE49-F238E27FC236}">
                    <a16:creationId xmlns:a16="http://schemas.microsoft.com/office/drawing/2014/main" id="{152A9574-1FA9-2DDD-080C-C1F56FE69C8E}"/>
                  </a:ext>
                </a:extLst>
              </p14:cNvPr>
              <p14:cNvContentPartPr/>
              <p14:nvPr/>
            </p14:nvContentPartPr>
            <p14:xfrm>
              <a:off x="3847141" y="1218715"/>
              <a:ext cx="360" cy="360"/>
            </p14:xfrm>
          </p:contentPart>
        </mc:Choice>
        <mc:Fallback xmlns="">
          <p:pic>
            <p:nvPicPr>
              <p:cNvPr id="2" name="Ink 1">
                <a:extLst>
                  <a:ext uri="{FF2B5EF4-FFF2-40B4-BE49-F238E27FC236}">
                    <a16:creationId xmlns:a16="http://schemas.microsoft.com/office/drawing/2014/main" id="{152A9574-1FA9-2DDD-080C-C1F56FE69C8E}"/>
                  </a:ext>
                </a:extLst>
              </p:cNvPr>
              <p:cNvPicPr/>
              <p:nvPr/>
            </p:nvPicPr>
            <p:blipFill>
              <a:blip r:embed="rId102"/>
              <a:stretch>
                <a:fillRect/>
              </a:stretch>
            </p:blipFill>
            <p:spPr>
              <a:xfrm>
                <a:off x="3838141" y="1210075"/>
                <a:ext cx="18000" cy="18000"/>
              </a:xfrm>
              <a:prstGeom prst="rect">
                <a:avLst/>
              </a:prstGeom>
            </p:spPr>
          </p:pic>
        </mc:Fallback>
      </mc:AlternateContent>
      <p:sp>
        <p:nvSpPr>
          <p:cNvPr id="3" name="TextBox 2">
            <a:extLst>
              <a:ext uri="{FF2B5EF4-FFF2-40B4-BE49-F238E27FC236}">
                <a16:creationId xmlns:a16="http://schemas.microsoft.com/office/drawing/2014/main" id="{35ECC809-EE80-A672-1C78-7172A658477A}"/>
              </a:ext>
            </a:extLst>
          </p:cNvPr>
          <p:cNvSpPr txBox="1"/>
          <p:nvPr/>
        </p:nvSpPr>
        <p:spPr>
          <a:xfrm>
            <a:off x="1367512" y="998301"/>
            <a:ext cx="16754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Great Picnic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EEB6FE4-8E5C-DD47-08F9-3E3988B40F19}"/>
              </a:ext>
            </a:extLst>
          </p:cNvPr>
          <p:cNvSpPr txBox="1"/>
          <p:nvPr/>
        </p:nvSpPr>
        <p:spPr>
          <a:xfrm>
            <a:off x="3452139" y="1801510"/>
            <a:ext cx="10815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Storm arrived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C446A72E-BCC1-6E6C-5F3C-11BD82CB3452}"/>
              </a:ext>
            </a:extLst>
          </p:cNvPr>
          <p:cNvGrpSpPr/>
          <p:nvPr/>
        </p:nvGrpSpPr>
        <p:grpSpPr>
          <a:xfrm>
            <a:off x="2175111" y="1695968"/>
            <a:ext cx="957624" cy="681920"/>
            <a:chOff x="2786512" y="1621555"/>
            <a:chExt cx="957624" cy="59904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103">
              <p14:nvContentPartPr>
                <p14:cNvPr id="5" name="Ink 4">
                  <a:extLst>
                    <a:ext uri="{FF2B5EF4-FFF2-40B4-BE49-F238E27FC236}">
                      <a16:creationId xmlns:a16="http://schemas.microsoft.com/office/drawing/2014/main" id="{F9A83561-B245-0BEF-B269-301C3A932518}"/>
                    </a:ext>
                  </a:extLst>
                </p14:cNvPr>
                <p14:cNvContentPartPr/>
                <p14:nvPr/>
              </p14:nvContentPartPr>
              <p14:xfrm>
                <a:off x="3720376" y="1638835"/>
                <a:ext cx="23760" cy="573840"/>
              </p14:xfrm>
            </p:contentPart>
          </mc:Choice>
          <mc:Fallback xmlns="">
            <p:pic>
              <p:nvPicPr>
                <p:cNvPr id="5" name="Ink 4">
                  <a:extLst>
                    <a:ext uri="{FF2B5EF4-FFF2-40B4-BE49-F238E27FC236}">
                      <a16:creationId xmlns:a16="http://schemas.microsoft.com/office/drawing/2014/main" id="{F9A83561-B245-0BEF-B269-301C3A932518}"/>
                    </a:ext>
                  </a:extLst>
                </p:cNvPr>
                <p:cNvPicPr/>
                <p:nvPr/>
              </p:nvPicPr>
              <p:blipFill>
                <a:blip r:embed="rId104"/>
                <a:stretch>
                  <a:fillRect/>
                </a:stretch>
              </p:blipFill>
              <p:spPr>
                <a:xfrm>
                  <a:off x="3711376" y="1630927"/>
                  <a:ext cx="41400" cy="589341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05">
              <p14:nvContentPartPr>
                <p14:cNvPr id="6" name="Ink 5">
                  <a:extLst>
                    <a:ext uri="{FF2B5EF4-FFF2-40B4-BE49-F238E27FC236}">
                      <a16:creationId xmlns:a16="http://schemas.microsoft.com/office/drawing/2014/main" id="{426ED91D-17ED-0D65-7BFE-A09FB774F42A}"/>
                    </a:ext>
                  </a:extLst>
                </p14:cNvPr>
                <p14:cNvContentPartPr/>
                <p14:nvPr/>
              </p14:nvContentPartPr>
              <p14:xfrm>
                <a:off x="2923336" y="1678795"/>
                <a:ext cx="50400" cy="171000"/>
              </p14:xfrm>
            </p:contentPart>
          </mc:Choice>
          <mc:Fallback xmlns="">
            <p:pic>
              <p:nvPicPr>
                <p:cNvPr id="6" name="Ink 5">
                  <a:extLst>
                    <a:ext uri="{FF2B5EF4-FFF2-40B4-BE49-F238E27FC236}">
                      <a16:creationId xmlns:a16="http://schemas.microsoft.com/office/drawing/2014/main" id="{426ED91D-17ED-0D65-7BFE-A09FB774F42A}"/>
                    </a:ext>
                  </a:extLst>
                </p:cNvPr>
                <p:cNvPicPr/>
                <p:nvPr/>
              </p:nvPicPr>
              <p:blipFill>
                <a:blip r:embed="rId106"/>
                <a:stretch>
                  <a:fillRect/>
                </a:stretch>
              </p:blipFill>
              <p:spPr>
                <a:xfrm>
                  <a:off x="2914336" y="1670893"/>
                  <a:ext cx="68040" cy="186488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07">
              <p14:nvContentPartPr>
                <p14:cNvPr id="7" name="Ink 6">
                  <a:extLst>
                    <a:ext uri="{FF2B5EF4-FFF2-40B4-BE49-F238E27FC236}">
                      <a16:creationId xmlns:a16="http://schemas.microsoft.com/office/drawing/2014/main" id="{CDCBD6F7-291E-E201-39A7-336450774C23}"/>
                    </a:ext>
                  </a:extLst>
                </p14:cNvPr>
                <p14:cNvContentPartPr/>
                <p14:nvPr/>
              </p14:nvContentPartPr>
              <p14:xfrm>
                <a:off x="2984176" y="1701835"/>
                <a:ext cx="29880" cy="293040"/>
              </p14:xfrm>
            </p:contentPart>
          </mc:Choice>
          <mc:Fallback xmlns="">
            <p:pic>
              <p:nvPicPr>
                <p:cNvPr id="7" name="Ink 6">
                  <a:extLst>
                    <a:ext uri="{FF2B5EF4-FFF2-40B4-BE49-F238E27FC236}">
                      <a16:creationId xmlns:a16="http://schemas.microsoft.com/office/drawing/2014/main" id="{CDCBD6F7-291E-E201-39A7-336450774C23}"/>
                    </a:ext>
                  </a:extLst>
                </p:cNvPr>
                <p:cNvPicPr/>
                <p:nvPr/>
              </p:nvPicPr>
              <p:blipFill>
                <a:blip r:embed="rId108"/>
                <a:stretch>
                  <a:fillRect/>
                </a:stretch>
              </p:blipFill>
              <p:spPr>
                <a:xfrm>
                  <a:off x="2975536" y="1693932"/>
                  <a:ext cx="47520" cy="30853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09">
              <p14:nvContentPartPr>
                <p14:cNvPr id="9" name="Ink 8">
                  <a:extLst>
                    <a:ext uri="{FF2B5EF4-FFF2-40B4-BE49-F238E27FC236}">
                      <a16:creationId xmlns:a16="http://schemas.microsoft.com/office/drawing/2014/main" id="{DFA796C5-6830-EA4E-2C84-BC17FEED30A9}"/>
                    </a:ext>
                  </a:extLst>
                </p14:cNvPr>
                <p14:cNvContentPartPr/>
                <p14:nvPr/>
              </p14:nvContentPartPr>
              <p14:xfrm>
                <a:off x="2909296" y="2017915"/>
                <a:ext cx="206640" cy="6120"/>
              </p14:xfrm>
            </p:contentPart>
          </mc:Choice>
          <mc:Fallback xmlns="">
            <p:pic>
              <p:nvPicPr>
                <p:cNvPr id="9" name="Ink 8">
                  <a:extLst>
                    <a:ext uri="{FF2B5EF4-FFF2-40B4-BE49-F238E27FC236}">
                      <a16:creationId xmlns:a16="http://schemas.microsoft.com/office/drawing/2014/main" id="{DFA796C5-6830-EA4E-2C84-BC17FEED30A9}"/>
                    </a:ext>
                  </a:extLst>
                </p:cNvPr>
                <p:cNvPicPr/>
                <p:nvPr/>
              </p:nvPicPr>
              <p:blipFill>
                <a:blip r:embed="rId110"/>
                <a:stretch>
                  <a:fillRect/>
                </a:stretch>
              </p:blipFill>
              <p:spPr>
                <a:xfrm>
                  <a:off x="2900656" y="2010571"/>
                  <a:ext cx="224280" cy="21114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11">
              <p14:nvContentPartPr>
                <p14:cNvPr id="10" name="Ink 9">
                  <a:extLst>
                    <a:ext uri="{FF2B5EF4-FFF2-40B4-BE49-F238E27FC236}">
                      <a16:creationId xmlns:a16="http://schemas.microsoft.com/office/drawing/2014/main" id="{A55E87BC-31FF-9234-4699-C7E91507B764}"/>
                    </a:ext>
                  </a:extLst>
                </p14:cNvPr>
                <p14:cNvContentPartPr/>
                <p14:nvPr/>
              </p14:nvContentPartPr>
              <p14:xfrm>
                <a:off x="2786512" y="1621555"/>
                <a:ext cx="486145" cy="599040"/>
              </p14:xfrm>
            </p:contentPart>
          </mc:Choice>
          <mc:Fallback xmlns="">
            <p:pic>
              <p:nvPicPr>
                <p:cNvPr id="10" name="Ink 9">
                  <a:extLst>
                    <a:ext uri="{FF2B5EF4-FFF2-40B4-BE49-F238E27FC236}">
                      <a16:creationId xmlns:a16="http://schemas.microsoft.com/office/drawing/2014/main" id="{A55E87BC-31FF-9234-4699-C7E91507B764}"/>
                    </a:ext>
                  </a:extLst>
                </p:cNvPr>
                <p:cNvPicPr/>
                <p:nvPr/>
              </p:nvPicPr>
              <p:blipFill>
                <a:blip r:embed="rId112"/>
                <a:stretch>
                  <a:fillRect/>
                </a:stretch>
              </p:blipFill>
              <p:spPr>
                <a:xfrm>
                  <a:off x="2777516" y="1613648"/>
                  <a:ext cx="503777" cy="614538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 xmlns:p14="http://schemas.microsoft.com/office/powerpoint/2010/main">
        <mc:Choice Requires="p14">
          <p:contentPart p14:bwMode="auto" r:id="rId113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268D65FF-679B-4C0C-FA09-A517B25C42A6}"/>
                  </a:ext>
                </a:extLst>
              </p14:cNvPr>
              <p14:cNvContentPartPr/>
              <p14:nvPr/>
            </p14:nvContentPartPr>
            <p14:xfrm>
              <a:off x="3857129" y="2811255"/>
              <a:ext cx="245520" cy="227520"/>
            </p14:xfrm>
          </p:contentPart>
        </mc:Choice>
        <mc:Fallback xmlns=""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268D65FF-679B-4C0C-FA09-A517B25C42A6}"/>
                  </a:ext>
                </a:extLst>
              </p:cNvPr>
              <p:cNvPicPr/>
              <p:nvPr/>
            </p:nvPicPr>
            <p:blipFill>
              <a:blip r:embed="rId114"/>
              <a:stretch>
                <a:fillRect/>
              </a:stretch>
            </p:blipFill>
            <p:spPr>
              <a:xfrm>
                <a:off x="3848489" y="2802255"/>
                <a:ext cx="263160" cy="245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5">
            <p14:nvContentPartPr>
              <p14:cNvPr id="14" name="Ink 13">
                <a:extLst>
                  <a:ext uri="{FF2B5EF4-FFF2-40B4-BE49-F238E27FC236}">
                    <a16:creationId xmlns:a16="http://schemas.microsoft.com/office/drawing/2014/main" id="{FD47C7F3-EF0B-3617-D849-936E215A09F5}"/>
                  </a:ext>
                </a:extLst>
              </p14:cNvPr>
              <p14:cNvContentPartPr/>
              <p14:nvPr/>
            </p14:nvContentPartPr>
            <p14:xfrm>
              <a:off x="3675097" y="2719567"/>
              <a:ext cx="662760" cy="449640"/>
            </p14:xfrm>
          </p:contentPart>
        </mc:Choice>
        <mc:Fallback xmlns="">
          <p:pic>
            <p:nvPicPr>
              <p:cNvPr id="14" name="Ink 13">
                <a:extLst>
                  <a:ext uri="{FF2B5EF4-FFF2-40B4-BE49-F238E27FC236}">
                    <a16:creationId xmlns:a16="http://schemas.microsoft.com/office/drawing/2014/main" id="{FD47C7F3-EF0B-3617-D849-936E215A09F5}"/>
                  </a:ext>
                </a:extLst>
              </p:cNvPr>
              <p:cNvPicPr/>
              <p:nvPr/>
            </p:nvPicPr>
            <p:blipFill>
              <a:blip r:embed="rId116"/>
              <a:stretch>
                <a:fillRect/>
              </a:stretch>
            </p:blipFill>
            <p:spPr>
              <a:xfrm>
                <a:off x="3666097" y="2710927"/>
                <a:ext cx="680400" cy="467280"/>
              </a:xfrm>
              <a:prstGeom prst="rect">
                <a:avLst/>
              </a:prstGeom>
            </p:spPr>
          </p:pic>
        </mc:Fallback>
      </mc:AlternateContent>
      <p:sp>
        <p:nvSpPr>
          <p:cNvPr id="53" name="TextBox 52">
            <a:extLst>
              <a:ext uri="{FF2B5EF4-FFF2-40B4-BE49-F238E27FC236}">
                <a16:creationId xmlns:a16="http://schemas.microsoft.com/office/drawing/2014/main" id="{F10C9A81-E317-73EB-6601-058DEA6369F2}"/>
              </a:ext>
            </a:extLst>
          </p:cNvPr>
          <p:cNvSpPr txBox="1"/>
          <p:nvPr/>
        </p:nvSpPr>
        <p:spPr>
          <a:xfrm>
            <a:off x="798171" y="3837045"/>
            <a:ext cx="1052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Past</a:t>
            </a: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EDFD4226-C718-5E41-2C04-F82F725F8642}"/>
              </a:ext>
            </a:extLst>
          </p:cNvPr>
          <p:cNvSpPr txBox="1"/>
          <p:nvPr/>
        </p:nvSpPr>
        <p:spPr>
          <a:xfrm>
            <a:off x="5568074" y="3952245"/>
            <a:ext cx="1052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Now</a:t>
            </a:r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27220D2E-665D-E99E-4B3D-FD62A76CA9B8}"/>
              </a:ext>
            </a:extLst>
          </p:cNvPr>
          <p:cNvSpPr txBox="1"/>
          <p:nvPr/>
        </p:nvSpPr>
        <p:spPr>
          <a:xfrm>
            <a:off x="10111575" y="3865485"/>
            <a:ext cx="11407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/>
              <a:t>Future</a:t>
            </a:r>
          </a:p>
        </p:txBody>
      </p:sp>
      <p:pic>
        <p:nvPicPr>
          <p:cNvPr id="59" name="Picture 58" descr="Thunderstorm lightning with a dark cloudy sky">
            <a:extLst>
              <a:ext uri="{FF2B5EF4-FFF2-40B4-BE49-F238E27FC236}">
                <a16:creationId xmlns:a16="http://schemas.microsoft.com/office/drawing/2014/main" id="{41F4E66B-015F-6CC3-5C74-83A4BE55EBC7}"/>
              </a:ext>
            </a:extLst>
          </p:cNvPr>
          <p:cNvPicPr>
            <a:picLocks noChangeAspect="1"/>
          </p:cNvPicPr>
          <p:nvPr/>
        </p:nvPicPr>
        <p:blipFill>
          <a:blip r:embed="rId1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77527" y="944592"/>
            <a:ext cx="1629884" cy="808751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61" name="TextBox 60">
            <a:extLst>
              <a:ext uri="{FF2B5EF4-FFF2-40B4-BE49-F238E27FC236}">
                <a16:creationId xmlns:a16="http://schemas.microsoft.com/office/drawing/2014/main" id="{DE8F2F79-EADD-0A0F-0D5D-F4850E6318E2}"/>
              </a:ext>
            </a:extLst>
          </p:cNvPr>
          <p:cNvSpPr txBox="1"/>
          <p:nvPr/>
        </p:nvSpPr>
        <p:spPr>
          <a:xfrm>
            <a:off x="183496" y="6380312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>
                <a:latin typeface="+mj-lt"/>
                <a:ea typeface="+mj-ea"/>
                <a:cs typeface="+mj-cs"/>
              </a:rPr>
              <a:t>Past Perfect Tense</a:t>
            </a:r>
            <a:endParaRPr lang="en-GB" dirty="0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AD713243-461A-220D-7820-5DED2B2254C2}"/>
              </a:ext>
            </a:extLst>
          </p:cNvPr>
          <p:cNvPicPr>
            <a:picLocks noChangeAspect="1"/>
          </p:cNvPicPr>
          <p:nvPr/>
        </p:nvPicPr>
        <p:blipFill>
          <a:blip r:embed="rId118"/>
          <a:stretch>
            <a:fillRect/>
          </a:stretch>
        </p:blipFill>
        <p:spPr>
          <a:xfrm>
            <a:off x="5715727" y="1082214"/>
            <a:ext cx="329213" cy="26824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252913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6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58CB72F-97B8-F249-7240-09A59A003B0B}"/>
              </a:ext>
            </a:extLst>
          </p:cNvPr>
          <p:cNvSpPr txBox="1"/>
          <p:nvPr/>
        </p:nvSpPr>
        <p:spPr>
          <a:xfrm>
            <a:off x="971909" y="132305"/>
            <a:ext cx="10118878" cy="63880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28600">
              <a:lnSpc>
                <a:spcPct val="250000"/>
              </a:lnSpc>
            </a:pPr>
            <a:r>
              <a:rPr lang="en-GB" sz="2800" b="1" u="sng" kern="0" dirty="0">
                <a:effectLst/>
                <a:latin typeface="Abadi" panose="020B0604020104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Activity 2</a:t>
            </a:r>
            <a:endParaRPr lang="en-GB" sz="2800" kern="100" dirty="0">
              <a:effectLst/>
              <a:latin typeface="Abadi" panose="020B0604020104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228600">
              <a:lnSpc>
                <a:spcPct val="150000"/>
              </a:lnSpc>
            </a:pPr>
            <a:r>
              <a:rPr lang="en-GB" sz="2000" b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Work in pairs, underlining verbs, identifying the tense, and discussing why that tense was chosen.</a:t>
            </a:r>
            <a:endParaRPr lang="en-GB" sz="2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228600">
              <a:lnSpc>
                <a:spcPct val="150000"/>
              </a:lnSpc>
            </a:pPr>
            <a:endParaRPr lang="en-GB" sz="11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1143000" lvl="2" indent="-228600">
              <a:lnSpc>
                <a:spcPct val="250000"/>
              </a:lnSpc>
              <a:buFont typeface="Wingdings" panose="05000000000000000000" pitchFamily="2" charset="2"/>
              <a:buChar char=""/>
            </a:pPr>
            <a:r>
              <a:rPr lang="en-GB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I visited my grandparents last weekend.</a:t>
            </a:r>
            <a:endParaRPr lang="en-GB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1143000" lvl="2" indent="-228600">
              <a:lnSpc>
                <a:spcPct val="250000"/>
              </a:lnSpc>
              <a:buFont typeface="Wingdings" panose="05000000000000000000" pitchFamily="2" charset="2"/>
              <a:buChar char=""/>
            </a:pPr>
            <a:r>
              <a:rPr lang="en-GB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While they were walking in the park, it suddenly started to rain.</a:t>
            </a:r>
            <a:endParaRPr lang="en-GB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1143000" lvl="2" indent="-228600">
              <a:lnSpc>
                <a:spcPct val="250000"/>
              </a:lnSpc>
              <a:buFont typeface="Wingdings" panose="05000000000000000000" pitchFamily="2" charset="2"/>
              <a:buChar char=""/>
            </a:pPr>
            <a:r>
              <a:rPr lang="en-GB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By the time the teacher arrived, we had finished our homework.</a:t>
            </a:r>
            <a:endParaRPr lang="en-GB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1143000" lvl="2" indent="-228600">
              <a:lnSpc>
                <a:spcPct val="250000"/>
              </a:lnSpc>
              <a:buFont typeface="Wingdings" panose="05000000000000000000" pitchFamily="2" charset="2"/>
              <a:buChar char=""/>
            </a:pPr>
            <a:r>
              <a:rPr lang="en-GB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She was singing a song when the power went out.</a:t>
            </a:r>
            <a:endParaRPr lang="en-GB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1143000" lvl="2" indent="-228600">
              <a:lnSpc>
                <a:spcPct val="250000"/>
              </a:lnSpc>
              <a:buFont typeface="Wingdings" panose="05000000000000000000" pitchFamily="2" charset="2"/>
              <a:buChar char=""/>
            </a:pPr>
            <a:r>
              <a:rPr lang="en-GB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The children had eaten dinner before their parents came home.</a:t>
            </a:r>
            <a:endParaRPr lang="en-GB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1143000" lvl="2" indent="-228600">
              <a:lnSpc>
                <a:spcPct val="250000"/>
              </a:lnSpc>
              <a:spcAft>
                <a:spcPts val="800"/>
              </a:spcAft>
              <a:buFont typeface="Wingdings" panose="05000000000000000000" pitchFamily="2" charset="2"/>
              <a:buChar char=""/>
            </a:pPr>
            <a:r>
              <a:rPr lang="en-GB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We saw a beautiful castle during our trip to Wales.</a:t>
            </a:r>
            <a:endParaRPr lang="en-GB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7493928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6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3DDB7D5-053A-720B-183E-4B49040FB692}"/>
              </a:ext>
            </a:extLst>
          </p:cNvPr>
          <p:cNvSpPr txBox="1"/>
          <p:nvPr/>
        </p:nvSpPr>
        <p:spPr>
          <a:xfrm>
            <a:off x="1231488" y="1179871"/>
            <a:ext cx="10139517" cy="33486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b="1" u="sng" kern="0" dirty="0">
                <a:effectLst/>
                <a:latin typeface="Abadi" panose="020B0604020104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Activity 3 </a:t>
            </a:r>
            <a:endParaRPr lang="en-GB" sz="2800" kern="100" dirty="0">
              <a:effectLst/>
              <a:latin typeface="Abadi" panose="020B0604020104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b="1" u="none" strike="noStrike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sz="2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Fill in the gaps using the correct form of the verb in (</a:t>
            </a:r>
            <a:r>
              <a:rPr lang="en-GB" sz="2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simple past)</a:t>
            </a:r>
            <a:r>
              <a:rPr lang="en-GB" sz="2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2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tabLst>
                <a:tab pos="457200" algn="l"/>
              </a:tabLst>
            </a:pPr>
            <a:r>
              <a:rPr lang="en-GB" sz="2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Yesterday, I __________ (visit) my grandmother.</a:t>
            </a:r>
            <a:endParaRPr lang="en-GB" sz="2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tabLst>
                <a:tab pos="457200" algn="l"/>
              </a:tabLst>
            </a:pPr>
            <a:r>
              <a:rPr lang="en-GB" sz="2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We __________ (go) to the cinema last weekend.</a:t>
            </a:r>
            <a:endParaRPr lang="en-GB" sz="2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tabLst>
                <a:tab pos="457200" algn="l"/>
              </a:tabLst>
            </a:pPr>
            <a:r>
              <a:rPr lang="en-GB" sz="2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She __________ (finish) her homework before dinner.</a:t>
            </a:r>
            <a:endParaRPr lang="en-GB" sz="2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9403196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6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49FA0FA-F64D-2435-5B71-BF2A38D24DCC}"/>
              </a:ext>
            </a:extLst>
          </p:cNvPr>
          <p:cNvSpPr txBox="1"/>
          <p:nvPr/>
        </p:nvSpPr>
        <p:spPr>
          <a:xfrm>
            <a:off x="510048" y="1492496"/>
            <a:ext cx="11171903" cy="35394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b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S</a:t>
            </a:r>
            <a:r>
              <a:rPr lang="en-US" sz="2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hare one new thing </a:t>
            </a:r>
            <a:r>
              <a:rPr lang="en-US" sz="2800" b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you</a:t>
            </a:r>
            <a:r>
              <a:rPr lang="en-US" sz="2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learned or any remaining questions about past tenses.</a:t>
            </a:r>
          </a:p>
          <a:p>
            <a:endParaRPr lang="en-US" sz="2800" b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US" sz="2800" b="1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sz="2800" b="1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US" sz="2800" b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Can you S</a:t>
            </a:r>
            <a:r>
              <a:rPr lang="en-US" sz="2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hare sentence examples using the past tense so the rest of the group can figure out which specific tense is being used ? </a:t>
            </a:r>
            <a:br>
              <a:rPr lang="en-US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endParaRPr lang="en-GB" sz="2800" dirty="0"/>
          </a:p>
        </p:txBody>
      </p:sp>
      <p:sp>
        <p:nvSpPr>
          <p:cNvPr id="4" name="Thought Bubble: Cloud 3">
            <a:extLst>
              <a:ext uri="{FF2B5EF4-FFF2-40B4-BE49-F238E27FC236}">
                <a16:creationId xmlns:a16="http://schemas.microsoft.com/office/drawing/2014/main" id="{6A15C773-BFFA-CF81-2151-DEF45CA66F4D}"/>
              </a:ext>
            </a:extLst>
          </p:cNvPr>
          <p:cNvSpPr/>
          <p:nvPr/>
        </p:nvSpPr>
        <p:spPr>
          <a:xfrm>
            <a:off x="10302977" y="115752"/>
            <a:ext cx="1231490" cy="932060"/>
          </a:xfrm>
          <a:prstGeom prst="cloudCallout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Speech Bubble: Oval 4">
            <a:extLst>
              <a:ext uri="{FF2B5EF4-FFF2-40B4-BE49-F238E27FC236}">
                <a16:creationId xmlns:a16="http://schemas.microsoft.com/office/drawing/2014/main" id="{7680BECE-4031-116D-B15C-FDD4DA1B5364}"/>
              </a:ext>
            </a:extLst>
          </p:cNvPr>
          <p:cNvSpPr/>
          <p:nvPr/>
        </p:nvSpPr>
        <p:spPr>
          <a:xfrm>
            <a:off x="9652820" y="2381864"/>
            <a:ext cx="1698523" cy="983586"/>
          </a:xfrm>
          <a:prstGeom prst="wedgeEllipseCallout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38540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6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124C1DD-8950-E125-2AB6-9613999EE8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5352" y="1861168"/>
            <a:ext cx="9961295" cy="20796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681510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6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A925472-B6B9-1630-4F07-D16BEDB77733}"/>
              </a:ext>
            </a:extLst>
          </p:cNvPr>
          <p:cNvSpPr txBox="1"/>
          <p:nvPr/>
        </p:nvSpPr>
        <p:spPr>
          <a:xfrm>
            <a:off x="1260810" y="1287197"/>
            <a:ext cx="8448136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References : </a:t>
            </a:r>
          </a:p>
          <a:p>
            <a:endParaRPr lang="en-GB" dirty="0"/>
          </a:p>
          <a:p>
            <a:r>
              <a:rPr lang="en-GB" dirty="0"/>
              <a:t>EasyTeaching (2023) </a:t>
            </a:r>
            <a:r>
              <a:rPr lang="en-GB" i="1" dirty="0"/>
              <a:t>Past Tenses in English | EasyTeaching</a:t>
            </a:r>
            <a:r>
              <a:rPr lang="en-GB" dirty="0"/>
              <a:t>. Available at: </a:t>
            </a:r>
            <a:r>
              <a:rPr lang="en-GB" dirty="0">
                <a:hlinkClick r:id="rId2"/>
              </a:rPr>
              <a:t>https://www.youtube.com/watch?v=c7JNq6a3e1A&amp;list=LL&amp;index=10&amp;t=433s</a:t>
            </a:r>
            <a:r>
              <a:rPr lang="en-GB" dirty="0"/>
              <a:t> (Accessed: 30 October 2024).</a:t>
            </a:r>
          </a:p>
          <a:p>
            <a:endParaRPr lang="en-GB" dirty="0"/>
          </a:p>
          <a:p>
            <a:r>
              <a:rPr lang="en-GB" dirty="0"/>
              <a:t>Microsoft (2024) </a:t>
            </a:r>
            <a:r>
              <a:rPr lang="en-GB" i="1" dirty="0"/>
              <a:t>Storm</a:t>
            </a:r>
            <a:r>
              <a:rPr lang="en-GB" dirty="0"/>
              <a:t> [Online Photograph]. Microsoft PowerPoint, Stock Images. (Accessed: 28 October 2024).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0624696"/>
      </p:ext>
    </p:extLst>
  </p:cSld>
  <p:clrMapOvr>
    <a:masterClrMapping/>
  </p:clrMapOvr>
</p:sld>
</file>

<file path=ppt/theme/theme1.xml><?xml version="1.0" encoding="utf-8"?>
<a:theme xmlns:a="http://schemas.openxmlformats.org/drawingml/2006/main" name="PebbleVTI">
  <a:themeElements>
    <a:clrScheme name="AnalogousFromLightSeedRightStep">
      <a:dk1>
        <a:srgbClr val="000000"/>
      </a:dk1>
      <a:lt1>
        <a:srgbClr val="FFFFFF"/>
      </a:lt1>
      <a:dk2>
        <a:srgbClr val="243141"/>
      </a:dk2>
      <a:lt2>
        <a:srgbClr val="E2E3E8"/>
      </a:lt2>
      <a:accent1>
        <a:srgbClr val="AAA180"/>
      </a:accent1>
      <a:accent2>
        <a:srgbClr val="9CA671"/>
      </a:accent2>
      <a:accent3>
        <a:srgbClr val="8FA880"/>
      </a:accent3>
      <a:accent4>
        <a:srgbClr val="76AD78"/>
      </a:accent4>
      <a:accent5>
        <a:srgbClr val="81AB94"/>
      </a:accent5>
      <a:accent6>
        <a:srgbClr val="74AAA2"/>
      </a:accent6>
      <a:hlink>
        <a:srgbClr val="6978AE"/>
      </a:hlink>
      <a:folHlink>
        <a:srgbClr val="7F7F7F"/>
      </a:folHlink>
    </a:clrScheme>
    <a:fontScheme name="Custom 4">
      <a:majorFont>
        <a:latin typeface="Sitka Subheading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ebbleVTI" id="{8B4DB91D-6BB4-4BA3-973A-733D3AF2680E}" vid="{9A19CF0D-2077-4BF4-BAA5-86934C336D5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7b23fa32-4003-4364-bee1-595462966394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033FA223336B44AB78A5EBBE6527CC3" ma:contentTypeVersion="11" ma:contentTypeDescription="Create a new document." ma:contentTypeScope="" ma:versionID="f025fe3f32ee773c48300c63f767d280">
  <xsd:schema xmlns:xsd="http://www.w3.org/2001/XMLSchema" xmlns:xs="http://www.w3.org/2001/XMLSchema" xmlns:p="http://schemas.microsoft.com/office/2006/metadata/properties" xmlns:ns3="7b23fa32-4003-4364-bee1-595462966394" xmlns:ns4="f54e4810-f1f5-4bce-aa8e-e4722dc561be" targetNamespace="http://schemas.microsoft.com/office/2006/metadata/properties" ma:root="true" ma:fieldsID="e7cf8d315fbe0faae9b801ab10289879" ns3:_="" ns4:_="">
    <xsd:import namespace="7b23fa32-4003-4364-bee1-595462966394"/>
    <xsd:import namespace="f54e4810-f1f5-4bce-aa8e-e4722dc561be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SearchProperties" minOccurs="0"/>
                <xsd:element ref="ns3:_activity" minOccurs="0"/>
                <xsd:element ref="ns3:MediaServiceObjectDetectorVersions" minOccurs="0"/>
                <xsd:element ref="ns3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b23fa32-4003-4364-bee1-59546296639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SearchProperties" ma:index="15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6" nillable="true" ma:displayName="_activity" ma:hidden="true" ma:internalName="_activity">
      <xsd:simpleType>
        <xsd:restriction base="dms:Note"/>
      </xsd:simpleType>
    </xsd:element>
    <xsd:element name="MediaServiceObjectDetectorVersions" ma:index="17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8" nillable="true" ma:displayName="MediaServiceDateTaken" ma:hidden="true" ma:indexed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54e4810-f1f5-4bce-aa8e-e4722dc561be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C5D1719-1118-46DD-8019-830A137B7EEE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101F3CC8-74AB-4347-A926-F1D8AF3158C8}">
  <ds:schemaRefs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www.w3.org/XML/1998/namespace"/>
    <ds:schemaRef ds:uri="http://purl.org/dc/elements/1.1/"/>
    <ds:schemaRef ds:uri="f54e4810-f1f5-4bce-aa8e-e4722dc561be"/>
    <ds:schemaRef ds:uri="http://schemas.microsoft.com/office/2006/documentManagement/types"/>
    <ds:schemaRef ds:uri="7b23fa32-4003-4364-bee1-595462966394"/>
    <ds:schemaRef ds:uri="http://schemas.microsoft.com/office/2006/metadata/properties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BD3BBC74-767D-47D9-97DD-5E77B4D7214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b23fa32-4003-4364-bee1-595462966394"/>
    <ds:schemaRef ds:uri="f54e4810-f1f5-4bce-aa8e-e4722dc561b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23899</TotalTime>
  <Words>739</Words>
  <Application>Microsoft Office PowerPoint</Application>
  <PresentationFormat>Widescreen</PresentationFormat>
  <Paragraphs>128</Paragraphs>
  <Slides>20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33" baseType="lpstr">
      <vt:lpstr>Abadi</vt:lpstr>
      <vt:lpstr>Amasis MT Pro Light</vt:lpstr>
      <vt:lpstr>Amasis MT Pro Medium</vt:lpstr>
      <vt:lpstr>Aptos</vt:lpstr>
      <vt:lpstr>Arial</vt:lpstr>
      <vt:lpstr>Avenir Next LT Pro</vt:lpstr>
      <vt:lpstr>Avenir Next LT Pro Light</vt:lpstr>
      <vt:lpstr>Calibri</vt:lpstr>
      <vt:lpstr>Roboto</vt:lpstr>
      <vt:lpstr>Sitka Subheading</vt:lpstr>
      <vt:lpstr>Times New Roman</vt:lpstr>
      <vt:lpstr>Wingdings</vt:lpstr>
      <vt:lpstr>PebbleVTI</vt:lpstr>
      <vt:lpstr>PowerPoint Presentation</vt:lpstr>
      <vt:lpstr>PowerPoint Presentation</vt:lpstr>
      <vt:lpstr>Simple past       Past perfect           Past continuous           </vt:lpstr>
      <vt:lpstr>PowerPoint Presentation</vt:lpstr>
      <vt:lpstr> Definition, Structure &amp; Application of The Past Tense in English ( Examples )  </vt:lpstr>
      <vt:lpstr>Simple Past</vt:lpstr>
      <vt:lpstr>1. Simple past tense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Najem Boumtiri (1150231)</dc:creator>
  <cp:lastModifiedBy>najem boumtiri</cp:lastModifiedBy>
  <cp:revision>3</cp:revision>
  <dcterms:created xsi:type="dcterms:W3CDTF">2024-10-20T20:17:36Z</dcterms:created>
  <dcterms:modified xsi:type="dcterms:W3CDTF">2024-11-25T07:59:27Z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0x0101000033FA223336B44AB78A5EBBE6527CC3</vt:lpwstr>
  </property>
</Properties>
</file>