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2.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4.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7.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notesMasterIdLst>
    <p:notesMasterId r:id="rId34"/>
  </p:notesMasterIdLst>
  <p:sldIdLst>
    <p:sldId id="256" r:id="rId2"/>
    <p:sldId id="259" r:id="rId3"/>
    <p:sldId id="563" r:id="rId4"/>
    <p:sldId id="567" r:id="rId5"/>
    <p:sldId id="525" r:id="rId6"/>
    <p:sldId id="526" r:id="rId7"/>
    <p:sldId id="596" r:id="rId8"/>
    <p:sldId id="597" r:id="rId9"/>
    <p:sldId id="598" r:id="rId10"/>
    <p:sldId id="539" r:id="rId11"/>
    <p:sldId id="537" r:id="rId12"/>
    <p:sldId id="530" r:id="rId13"/>
    <p:sldId id="536" r:id="rId14"/>
    <p:sldId id="523" r:id="rId15"/>
    <p:sldId id="524" r:id="rId16"/>
    <p:sldId id="556" r:id="rId17"/>
    <p:sldId id="574" r:id="rId18"/>
    <p:sldId id="577" r:id="rId19"/>
    <p:sldId id="580" r:id="rId20"/>
    <p:sldId id="582" r:id="rId21"/>
    <p:sldId id="585" r:id="rId22"/>
    <p:sldId id="588" r:id="rId23"/>
    <p:sldId id="589" r:id="rId24"/>
    <p:sldId id="590" r:id="rId25"/>
    <p:sldId id="599" r:id="rId26"/>
    <p:sldId id="592" r:id="rId27"/>
    <p:sldId id="593" r:id="rId28"/>
    <p:sldId id="262" r:id="rId29"/>
    <p:sldId id="603" r:id="rId30"/>
    <p:sldId id="604" r:id="rId31"/>
    <p:sldId id="605" r:id="rId32"/>
    <p:sldId id="513"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434D41-73E6-45A8-8F5C-84EC7BBA916D}" v="3033" dt="2024-06-15T17:56:29.1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69" autoAdjust="0"/>
    <p:restoredTop sz="88312" autoAdjust="0"/>
  </p:normalViewPr>
  <p:slideViewPr>
    <p:cSldViewPr snapToGrid="0">
      <p:cViewPr varScale="1">
        <p:scale>
          <a:sx n="91" d="100"/>
          <a:sy n="91" d="100"/>
        </p:scale>
        <p:origin x="15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indy Chen" userId="3ab27619-5f86-40e1-a925-f784e126d691" providerId="ADAL" clId="{93434D41-73E6-45A8-8F5C-84EC7BBA916D}"/>
    <pc:docChg chg="undo redo custSel addSld delSld modSld sldOrd">
      <pc:chgData name="Cindy Chen" userId="3ab27619-5f86-40e1-a925-f784e126d691" providerId="ADAL" clId="{93434D41-73E6-45A8-8F5C-84EC7BBA916D}" dt="2024-06-15T20:34:14.037" v="9454"/>
      <pc:docMkLst>
        <pc:docMk/>
      </pc:docMkLst>
      <pc:sldChg chg="modSp mod">
        <pc:chgData name="Cindy Chen" userId="3ab27619-5f86-40e1-a925-f784e126d691" providerId="ADAL" clId="{93434D41-73E6-45A8-8F5C-84EC7BBA916D}" dt="2024-06-13T16:54:28.983" v="2977" actId="1076"/>
        <pc:sldMkLst>
          <pc:docMk/>
          <pc:sldMk cId="371951202" sldId="256"/>
        </pc:sldMkLst>
        <pc:spChg chg="mod">
          <ac:chgData name="Cindy Chen" userId="3ab27619-5f86-40e1-a925-f784e126d691" providerId="ADAL" clId="{93434D41-73E6-45A8-8F5C-84EC7BBA916D}" dt="2024-06-13T16:54:28.983" v="2977" actId="1076"/>
          <ac:spMkLst>
            <pc:docMk/>
            <pc:sldMk cId="371951202" sldId="256"/>
            <ac:spMk id="2" creationId="{B8DF7234-6AA2-7A8D-3C22-D671C705C6E3}"/>
          </ac:spMkLst>
        </pc:spChg>
        <pc:spChg chg="mod">
          <ac:chgData name="Cindy Chen" userId="3ab27619-5f86-40e1-a925-f784e126d691" providerId="ADAL" clId="{93434D41-73E6-45A8-8F5C-84EC7BBA916D}" dt="2024-05-31T09:17:39.062" v="70" actId="20577"/>
          <ac:spMkLst>
            <pc:docMk/>
            <pc:sldMk cId="371951202" sldId="256"/>
            <ac:spMk id="3" creationId="{39C873C3-2D7D-DDDC-2C21-8C26D7141E1B}"/>
          </ac:spMkLst>
        </pc:spChg>
        <pc:spChg chg="mod">
          <ac:chgData name="Cindy Chen" userId="3ab27619-5f86-40e1-a925-f784e126d691" providerId="ADAL" clId="{93434D41-73E6-45A8-8F5C-84EC7BBA916D}" dt="2024-05-31T09:17:27.510" v="62" actId="1076"/>
          <ac:spMkLst>
            <pc:docMk/>
            <pc:sldMk cId="371951202" sldId="256"/>
            <ac:spMk id="5" creationId="{B56EB212-7FE8-4EC1-D16B-FD9CA21A95D9}"/>
          </ac:spMkLst>
        </pc:spChg>
        <pc:picChg chg="mod">
          <ac:chgData name="Cindy Chen" userId="3ab27619-5f86-40e1-a925-f784e126d691" providerId="ADAL" clId="{93434D41-73E6-45A8-8F5C-84EC7BBA916D}" dt="2024-05-31T08:57:33.614" v="0" actId="1076"/>
          <ac:picMkLst>
            <pc:docMk/>
            <pc:sldMk cId="371951202" sldId="256"/>
            <ac:picMk id="1026" creationId="{4E886EEF-1192-960D-B1A0-1FFEB9698C90}"/>
          </ac:picMkLst>
        </pc:picChg>
      </pc:sldChg>
      <pc:sldChg chg="modSp">
        <pc:chgData name="Cindy Chen" userId="3ab27619-5f86-40e1-a925-f784e126d691" providerId="ADAL" clId="{93434D41-73E6-45A8-8F5C-84EC7BBA916D}" dt="2024-05-31T14:55:08.627" v="1415" actId="20577"/>
        <pc:sldMkLst>
          <pc:docMk/>
          <pc:sldMk cId="1689070340" sldId="259"/>
        </pc:sldMkLst>
        <pc:graphicFrameChg chg="mod">
          <ac:chgData name="Cindy Chen" userId="3ab27619-5f86-40e1-a925-f784e126d691" providerId="ADAL" clId="{93434D41-73E6-45A8-8F5C-84EC7BBA916D}" dt="2024-05-31T14:55:08.627" v="1415" actId="20577"/>
          <ac:graphicFrameMkLst>
            <pc:docMk/>
            <pc:sldMk cId="1689070340" sldId="259"/>
            <ac:graphicFrameMk id="5" creationId="{2F43ABDA-1CAC-4D7B-3F39-E0725AC682FC}"/>
          </ac:graphicFrameMkLst>
        </pc:graphicFrameChg>
      </pc:sldChg>
      <pc:sldChg chg="add del">
        <pc:chgData name="Cindy Chen" userId="3ab27619-5f86-40e1-a925-f784e126d691" providerId="ADAL" clId="{93434D41-73E6-45A8-8F5C-84EC7BBA916D}" dt="2024-05-31T14:49:16.434" v="1333" actId="47"/>
        <pc:sldMkLst>
          <pc:docMk/>
          <pc:sldMk cId="2506899222" sldId="514"/>
        </pc:sldMkLst>
      </pc:sldChg>
      <pc:sldChg chg="add del">
        <pc:chgData name="Cindy Chen" userId="3ab27619-5f86-40e1-a925-f784e126d691" providerId="ADAL" clId="{93434D41-73E6-45A8-8F5C-84EC7BBA916D}" dt="2024-05-31T14:49:17.193" v="1334" actId="47"/>
        <pc:sldMkLst>
          <pc:docMk/>
          <pc:sldMk cId="2478879205" sldId="515"/>
        </pc:sldMkLst>
      </pc:sldChg>
      <pc:sldChg chg="del">
        <pc:chgData name="Cindy Chen" userId="3ab27619-5f86-40e1-a925-f784e126d691" providerId="ADAL" clId="{93434D41-73E6-45A8-8F5C-84EC7BBA916D}" dt="2024-05-31T14:49:53.590" v="1336" actId="47"/>
        <pc:sldMkLst>
          <pc:docMk/>
          <pc:sldMk cId="2858763157" sldId="516"/>
        </pc:sldMkLst>
      </pc:sldChg>
      <pc:sldChg chg="del">
        <pc:chgData name="Cindy Chen" userId="3ab27619-5f86-40e1-a925-f784e126d691" providerId="ADAL" clId="{93434D41-73E6-45A8-8F5C-84EC7BBA916D}" dt="2024-05-31T14:49:54.724" v="1337" actId="47"/>
        <pc:sldMkLst>
          <pc:docMk/>
          <pc:sldMk cId="2666222378" sldId="518"/>
        </pc:sldMkLst>
      </pc:sldChg>
      <pc:sldChg chg="del">
        <pc:chgData name="Cindy Chen" userId="3ab27619-5f86-40e1-a925-f784e126d691" providerId="ADAL" clId="{93434D41-73E6-45A8-8F5C-84EC7BBA916D}" dt="2024-05-31T14:50:06.070" v="1344" actId="47"/>
        <pc:sldMkLst>
          <pc:docMk/>
          <pc:sldMk cId="1626190141" sldId="522"/>
        </pc:sldMkLst>
      </pc:sldChg>
      <pc:sldChg chg="addSp delSp modSp del mod ord">
        <pc:chgData name="Cindy Chen" userId="3ab27619-5f86-40e1-a925-f784e126d691" providerId="ADAL" clId="{93434D41-73E6-45A8-8F5C-84EC7BBA916D}" dt="2024-06-14T09:04:37.519" v="3977"/>
        <pc:sldMkLst>
          <pc:docMk/>
          <pc:sldMk cId="2791026588" sldId="523"/>
        </pc:sldMkLst>
        <pc:spChg chg="mod">
          <ac:chgData name="Cindy Chen" userId="3ab27619-5f86-40e1-a925-f784e126d691" providerId="ADAL" clId="{93434D41-73E6-45A8-8F5C-84EC7BBA916D}" dt="2024-06-14T08:57:13.013" v="3905" actId="20577"/>
          <ac:spMkLst>
            <pc:docMk/>
            <pc:sldMk cId="2791026588" sldId="523"/>
            <ac:spMk id="2" creationId="{A10F4469-7BBC-D0BF-2E3F-3F1E77277826}"/>
          </ac:spMkLst>
        </pc:spChg>
        <pc:spChg chg="add mod">
          <ac:chgData name="Cindy Chen" userId="3ab27619-5f86-40e1-a925-f784e126d691" providerId="ADAL" clId="{93434D41-73E6-45A8-8F5C-84EC7BBA916D}" dt="2024-06-14T08:56:57.929" v="3904" actId="1076"/>
          <ac:spMkLst>
            <pc:docMk/>
            <pc:sldMk cId="2791026588" sldId="523"/>
            <ac:spMk id="7" creationId="{3499A974-1B07-56B7-7D3C-DDD0715D4810}"/>
          </ac:spMkLst>
        </pc:spChg>
        <pc:picChg chg="del">
          <ac:chgData name="Cindy Chen" userId="3ab27619-5f86-40e1-a925-f784e126d691" providerId="ADAL" clId="{93434D41-73E6-45A8-8F5C-84EC7BBA916D}" dt="2024-06-14T08:56:00.612" v="3896" actId="478"/>
          <ac:picMkLst>
            <pc:docMk/>
            <pc:sldMk cId="2791026588" sldId="523"/>
            <ac:picMk id="5" creationId="{D0F23B99-E293-4BA5-95AB-1054930ECBC0}"/>
          </ac:picMkLst>
        </pc:picChg>
        <pc:picChg chg="add mod">
          <ac:chgData name="Cindy Chen" userId="3ab27619-5f86-40e1-a925-f784e126d691" providerId="ADAL" clId="{93434D41-73E6-45A8-8F5C-84EC7BBA916D}" dt="2024-06-14T08:56:15.795" v="3900" actId="14100"/>
          <ac:picMkLst>
            <pc:docMk/>
            <pc:sldMk cId="2791026588" sldId="523"/>
            <ac:picMk id="6" creationId="{A1D7DCDC-3400-08EB-243A-FA4A0FF119C1}"/>
          </ac:picMkLst>
        </pc:picChg>
      </pc:sldChg>
      <pc:sldChg chg="addSp delSp modSp del mod setBg">
        <pc:chgData name="Cindy Chen" userId="3ab27619-5f86-40e1-a925-f784e126d691" providerId="ADAL" clId="{93434D41-73E6-45A8-8F5C-84EC7BBA916D}" dt="2024-06-15T15:49:14.640" v="8210" actId="114"/>
        <pc:sldMkLst>
          <pc:docMk/>
          <pc:sldMk cId="1369577189" sldId="524"/>
        </pc:sldMkLst>
        <pc:spChg chg="mod">
          <ac:chgData name="Cindy Chen" userId="3ab27619-5f86-40e1-a925-f784e126d691" providerId="ADAL" clId="{93434D41-73E6-45A8-8F5C-84EC7BBA916D}" dt="2024-06-15T15:46:46.814" v="8180" actId="26606"/>
          <ac:spMkLst>
            <pc:docMk/>
            <pc:sldMk cId="1369577189" sldId="524"/>
            <ac:spMk id="2" creationId="{A10F4469-7BBC-D0BF-2E3F-3F1E77277826}"/>
          </ac:spMkLst>
        </pc:spChg>
        <pc:spChg chg="add del mod">
          <ac:chgData name="Cindy Chen" userId="3ab27619-5f86-40e1-a925-f784e126d691" providerId="ADAL" clId="{93434D41-73E6-45A8-8F5C-84EC7BBA916D}" dt="2024-06-15T15:46:46.814" v="8180" actId="26606"/>
          <ac:spMkLst>
            <pc:docMk/>
            <pc:sldMk cId="1369577189" sldId="524"/>
            <ac:spMk id="3" creationId="{30EF058B-CB3E-4DD7-45CA-C4D01BFD12F8}"/>
          </ac:spMkLst>
        </pc:spChg>
        <pc:spChg chg="mod">
          <ac:chgData name="Cindy Chen" userId="3ab27619-5f86-40e1-a925-f784e126d691" providerId="ADAL" clId="{93434D41-73E6-45A8-8F5C-84EC7BBA916D}" dt="2024-06-15T15:46:46.814" v="8180" actId="26606"/>
          <ac:spMkLst>
            <pc:docMk/>
            <pc:sldMk cId="1369577189" sldId="524"/>
            <ac:spMk id="4" creationId="{34401D28-7992-5F03-984B-94FF2DFCE450}"/>
          </ac:spMkLst>
        </pc:spChg>
        <pc:spChg chg="add">
          <ac:chgData name="Cindy Chen" userId="3ab27619-5f86-40e1-a925-f784e126d691" providerId="ADAL" clId="{93434D41-73E6-45A8-8F5C-84EC7BBA916D}" dt="2024-06-15T15:46:46.814" v="8180" actId="26606"/>
          <ac:spMkLst>
            <pc:docMk/>
            <pc:sldMk cId="1369577189" sldId="524"/>
            <ac:spMk id="10" creationId="{E7F93CB3-555F-4601-A486-59E82D9E8101}"/>
          </ac:spMkLst>
        </pc:spChg>
        <pc:spChg chg="add">
          <ac:chgData name="Cindy Chen" userId="3ab27619-5f86-40e1-a925-f784e126d691" providerId="ADAL" clId="{93434D41-73E6-45A8-8F5C-84EC7BBA916D}" dt="2024-06-15T15:46:46.814" v="8180" actId="26606"/>
          <ac:spMkLst>
            <pc:docMk/>
            <pc:sldMk cId="1369577189" sldId="524"/>
            <ac:spMk id="12" creationId="{862F2601-C4CE-4B73-A162-D5A14E519184}"/>
          </ac:spMkLst>
        </pc:spChg>
        <pc:spChg chg="add">
          <ac:chgData name="Cindy Chen" userId="3ab27619-5f86-40e1-a925-f784e126d691" providerId="ADAL" clId="{93434D41-73E6-45A8-8F5C-84EC7BBA916D}" dt="2024-06-15T15:46:46.814" v="8180" actId="26606"/>
          <ac:spMkLst>
            <pc:docMk/>
            <pc:sldMk cId="1369577189" sldId="524"/>
            <ac:spMk id="14" creationId="{3FAE6B79-0440-457F-9036-C4C30422549F}"/>
          </ac:spMkLst>
        </pc:spChg>
        <pc:graphicFrameChg chg="add del">
          <ac:chgData name="Cindy Chen" userId="3ab27619-5f86-40e1-a925-f784e126d691" providerId="ADAL" clId="{93434D41-73E6-45A8-8F5C-84EC7BBA916D}" dt="2024-06-15T15:46:46.793" v="8179" actId="26606"/>
          <ac:graphicFrameMkLst>
            <pc:docMk/>
            <pc:sldMk cId="1369577189" sldId="524"/>
            <ac:graphicFrameMk id="6" creationId="{5F1509C3-8FC4-0C96-CBA4-8DBB7577B84C}"/>
          </ac:graphicFrameMkLst>
        </pc:graphicFrameChg>
        <pc:graphicFrameChg chg="add mod modGraphic">
          <ac:chgData name="Cindy Chen" userId="3ab27619-5f86-40e1-a925-f784e126d691" providerId="ADAL" clId="{93434D41-73E6-45A8-8F5C-84EC7BBA916D}" dt="2024-06-15T15:49:14.640" v="8210" actId="114"/>
          <ac:graphicFrameMkLst>
            <pc:docMk/>
            <pc:sldMk cId="1369577189" sldId="524"/>
            <ac:graphicFrameMk id="8" creationId="{51DB3D67-05FE-C7BE-7953-9874BCDEE65E}"/>
          </ac:graphicFrameMkLst>
        </pc:graphicFrameChg>
        <pc:picChg chg="del">
          <ac:chgData name="Cindy Chen" userId="3ab27619-5f86-40e1-a925-f784e126d691" providerId="ADAL" clId="{93434D41-73E6-45A8-8F5C-84EC7BBA916D}" dt="2024-06-15T15:46:20.972" v="8176" actId="478"/>
          <ac:picMkLst>
            <pc:docMk/>
            <pc:sldMk cId="1369577189" sldId="524"/>
            <ac:picMk id="7" creationId="{C2DC0865-6100-197E-EEDB-F237993C5DD9}"/>
          </ac:picMkLst>
        </pc:picChg>
      </pc:sldChg>
      <pc:sldChg chg="modSp add del mod">
        <pc:chgData name="Cindy Chen" userId="3ab27619-5f86-40e1-a925-f784e126d691" providerId="ADAL" clId="{93434D41-73E6-45A8-8F5C-84EC7BBA916D}" dt="2024-05-31T14:57:02.232" v="1435" actId="47"/>
        <pc:sldMkLst>
          <pc:docMk/>
          <pc:sldMk cId="3883796831" sldId="524"/>
        </pc:sldMkLst>
        <pc:spChg chg="mod">
          <ac:chgData name="Cindy Chen" userId="3ab27619-5f86-40e1-a925-f784e126d691" providerId="ADAL" clId="{93434D41-73E6-45A8-8F5C-84EC7BBA916D}" dt="2024-05-31T14:55:57.212" v="1434" actId="20577"/>
          <ac:spMkLst>
            <pc:docMk/>
            <pc:sldMk cId="3883796831" sldId="524"/>
            <ac:spMk id="3" creationId="{30EF058B-CB3E-4DD7-45CA-C4D01BFD12F8}"/>
          </ac:spMkLst>
        </pc:spChg>
      </pc:sldChg>
      <pc:sldChg chg="addSp add del delDesignElem">
        <pc:chgData name="Cindy Chen" userId="3ab27619-5f86-40e1-a925-f784e126d691" providerId="ADAL" clId="{93434D41-73E6-45A8-8F5C-84EC7BBA916D}" dt="2024-06-13T18:46:49.469" v="3491"/>
        <pc:sldMkLst>
          <pc:docMk/>
          <pc:sldMk cId="1195152457" sldId="525"/>
        </pc:sldMkLst>
        <pc:spChg chg="add">
          <ac:chgData name="Cindy Chen" userId="3ab27619-5f86-40e1-a925-f784e126d691" providerId="ADAL" clId="{93434D41-73E6-45A8-8F5C-84EC7BBA916D}" dt="2024-06-13T18:46:49.434" v="3490"/>
          <ac:spMkLst>
            <pc:docMk/>
            <pc:sldMk cId="1195152457" sldId="525"/>
            <ac:spMk id="21" creationId="{C7682A25-42C8-4715-BF21-184A2A338A8B}"/>
          </ac:spMkLst>
        </pc:spChg>
        <pc:spChg chg="add">
          <ac:chgData name="Cindy Chen" userId="3ab27619-5f86-40e1-a925-f784e126d691" providerId="ADAL" clId="{93434D41-73E6-45A8-8F5C-84EC7BBA916D}" dt="2024-06-13T18:46:49.434" v="3490"/>
          <ac:spMkLst>
            <pc:docMk/>
            <pc:sldMk cId="1195152457" sldId="525"/>
            <ac:spMk id="25" creationId="{83AD8F8B-6BDD-4751-800C-E84F1A8FABC0}"/>
          </ac:spMkLst>
        </pc:spChg>
        <pc:spChg chg="add">
          <ac:chgData name="Cindy Chen" userId="3ab27619-5f86-40e1-a925-f784e126d691" providerId="ADAL" clId="{93434D41-73E6-45A8-8F5C-84EC7BBA916D}" dt="2024-06-13T18:46:49.434" v="3490"/>
          <ac:spMkLst>
            <pc:docMk/>
            <pc:sldMk cId="1195152457" sldId="525"/>
            <ac:spMk id="27" creationId="{8021D79A-75FF-4A04-80E0-85755EA72715}"/>
          </ac:spMkLst>
        </pc:spChg>
        <pc:cxnChg chg="add">
          <ac:chgData name="Cindy Chen" userId="3ab27619-5f86-40e1-a925-f784e126d691" providerId="ADAL" clId="{93434D41-73E6-45A8-8F5C-84EC7BBA916D}" dt="2024-06-13T18:46:49.434" v="3490"/>
          <ac:cxnSpMkLst>
            <pc:docMk/>
            <pc:sldMk cId="1195152457" sldId="525"/>
            <ac:cxnSpMk id="23" creationId="{51736393-45A9-49C6-90FF-3486BD42356D}"/>
          </ac:cxnSpMkLst>
        </pc:cxnChg>
      </pc:sldChg>
      <pc:sldChg chg="addSp modSp add del mod delDesignElem">
        <pc:chgData name="Cindy Chen" userId="3ab27619-5f86-40e1-a925-f784e126d691" providerId="ADAL" clId="{93434D41-73E6-45A8-8F5C-84EC7BBA916D}" dt="2024-06-15T16:57:00.867" v="8261" actId="20577"/>
        <pc:sldMkLst>
          <pc:docMk/>
          <pc:sldMk cId="1183432869" sldId="526"/>
        </pc:sldMkLst>
        <pc:spChg chg="add">
          <ac:chgData name="Cindy Chen" userId="3ab27619-5f86-40e1-a925-f784e126d691" providerId="ADAL" clId="{93434D41-73E6-45A8-8F5C-84EC7BBA916D}" dt="2024-06-13T18:46:49.434" v="3490"/>
          <ac:spMkLst>
            <pc:docMk/>
            <pc:sldMk cId="1183432869" sldId="526"/>
            <ac:spMk id="41" creationId="{E7F93CB3-555F-4601-A486-59E82D9E8101}"/>
          </ac:spMkLst>
        </pc:spChg>
        <pc:spChg chg="add">
          <ac:chgData name="Cindy Chen" userId="3ab27619-5f86-40e1-a925-f784e126d691" providerId="ADAL" clId="{93434D41-73E6-45A8-8F5C-84EC7BBA916D}" dt="2024-06-13T18:46:49.434" v="3490"/>
          <ac:spMkLst>
            <pc:docMk/>
            <pc:sldMk cId="1183432869" sldId="526"/>
            <ac:spMk id="43" creationId="{862F2601-C4CE-4B73-A162-D5A14E519184}"/>
          </ac:spMkLst>
        </pc:spChg>
        <pc:spChg chg="add">
          <ac:chgData name="Cindy Chen" userId="3ab27619-5f86-40e1-a925-f784e126d691" providerId="ADAL" clId="{93434D41-73E6-45A8-8F5C-84EC7BBA916D}" dt="2024-06-13T18:46:49.434" v="3490"/>
          <ac:spMkLst>
            <pc:docMk/>
            <pc:sldMk cId="1183432869" sldId="526"/>
            <ac:spMk id="45" creationId="{3FAE6B79-0440-457F-9036-C4C30422549F}"/>
          </ac:spMkLst>
        </pc:spChg>
        <pc:graphicFrameChg chg="mod modGraphic">
          <ac:chgData name="Cindy Chen" userId="3ab27619-5f86-40e1-a925-f784e126d691" providerId="ADAL" clId="{93434D41-73E6-45A8-8F5C-84EC7BBA916D}" dt="2024-06-15T16:57:00.867" v="8261" actId="20577"/>
          <ac:graphicFrameMkLst>
            <pc:docMk/>
            <pc:sldMk cId="1183432869" sldId="526"/>
            <ac:graphicFrameMk id="5" creationId="{BDE786F0-DCC3-7BE3-EC84-7697246F7C35}"/>
          </ac:graphicFrameMkLst>
        </pc:graphicFrameChg>
      </pc:sldChg>
      <pc:sldChg chg="addSp modSp add del mod delDesignElem">
        <pc:chgData name="Cindy Chen" userId="3ab27619-5f86-40e1-a925-f784e126d691" providerId="ADAL" clId="{93434D41-73E6-45A8-8F5C-84EC7BBA916D}" dt="2024-06-15T17:56:14.349" v="9432" actId="20577"/>
        <pc:sldMkLst>
          <pc:docMk/>
          <pc:sldMk cId="977839520" sldId="530"/>
        </pc:sldMkLst>
        <pc:spChg chg="mod">
          <ac:chgData name="Cindy Chen" userId="3ab27619-5f86-40e1-a925-f784e126d691" providerId="ADAL" clId="{93434D41-73E6-45A8-8F5C-84EC7BBA916D}" dt="2024-06-14T08:25:35.563" v="3895" actId="6549"/>
          <ac:spMkLst>
            <pc:docMk/>
            <pc:sldMk cId="977839520" sldId="530"/>
            <ac:spMk id="2" creationId="{A10F4469-7BBC-D0BF-2E3F-3F1E77277826}"/>
          </ac:spMkLst>
        </pc:spChg>
        <pc:spChg chg="add">
          <ac:chgData name="Cindy Chen" userId="3ab27619-5f86-40e1-a925-f784e126d691" providerId="ADAL" clId="{93434D41-73E6-45A8-8F5C-84EC7BBA916D}" dt="2024-06-14T08:13:54.042" v="3704"/>
          <ac:spMkLst>
            <pc:docMk/>
            <pc:sldMk cId="977839520" sldId="530"/>
            <ac:spMk id="15" creationId="{E7F93CB3-555F-4601-A486-59E82D9E8101}"/>
          </ac:spMkLst>
        </pc:spChg>
        <pc:spChg chg="add">
          <ac:chgData name="Cindy Chen" userId="3ab27619-5f86-40e1-a925-f784e126d691" providerId="ADAL" clId="{93434D41-73E6-45A8-8F5C-84EC7BBA916D}" dt="2024-06-14T08:13:54.042" v="3704"/>
          <ac:spMkLst>
            <pc:docMk/>
            <pc:sldMk cId="977839520" sldId="530"/>
            <ac:spMk id="16" creationId="{862F2601-C4CE-4B73-A162-D5A14E519184}"/>
          </ac:spMkLst>
        </pc:spChg>
        <pc:spChg chg="add">
          <ac:chgData name="Cindy Chen" userId="3ab27619-5f86-40e1-a925-f784e126d691" providerId="ADAL" clId="{93434D41-73E6-45A8-8F5C-84EC7BBA916D}" dt="2024-06-14T08:13:54.042" v="3704"/>
          <ac:spMkLst>
            <pc:docMk/>
            <pc:sldMk cId="977839520" sldId="530"/>
            <ac:spMk id="17" creationId="{3FAE6B79-0440-457F-9036-C4C30422549F}"/>
          </ac:spMkLst>
        </pc:spChg>
        <pc:graphicFrameChg chg="mod">
          <ac:chgData name="Cindy Chen" userId="3ab27619-5f86-40e1-a925-f784e126d691" providerId="ADAL" clId="{93434D41-73E6-45A8-8F5C-84EC7BBA916D}" dt="2024-06-15T17:56:14.349" v="9432" actId="20577"/>
          <ac:graphicFrameMkLst>
            <pc:docMk/>
            <pc:sldMk cId="977839520" sldId="530"/>
            <ac:graphicFrameMk id="18" creationId="{6B2B94A8-3824-7F89-5C28-06B6DB69F25A}"/>
          </ac:graphicFrameMkLst>
        </pc:graphicFrameChg>
      </pc:sldChg>
      <pc:sldChg chg="del">
        <pc:chgData name="Cindy Chen" userId="3ab27619-5f86-40e1-a925-f784e126d691" providerId="ADAL" clId="{93434D41-73E6-45A8-8F5C-84EC7BBA916D}" dt="2024-05-31T14:51:55.285" v="1348" actId="47"/>
        <pc:sldMkLst>
          <pc:docMk/>
          <pc:sldMk cId="1952401360" sldId="534"/>
        </pc:sldMkLst>
      </pc:sldChg>
      <pc:sldChg chg="del">
        <pc:chgData name="Cindy Chen" userId="3ab27619-5f86-40e1-a925-f784e126d691" providerId="ADAL" clId="{93434D41-73E6-45A8-8F5C-84EC7BBA916D}" dt="2024-05-31T14:50:18.146" v="1346" actId="47"/>
        <pc:sldMkLst>
          <pc:docMk/>
          <pc:sldMk cId="2472434685" sldId="535"/>
        </pc:sldMkLst>
      </pc:sldChg>
      <pc:sldChg chg="addSp modSp add del mod delDesignElem">
        <pc:chgData name="Cindy Chen" userId="3ab27619-5f86-40e1-a925-f784e126d691" providerId="ADAL" clId="{93434D41-73E6-45A8-8F5C-84EC7BBA916D}" dt="2024-06-15T17:56:29.162" v="9450" actId="20577"/>
        <pc:sldMkLst>
          <pc:docMk/>
          <pc:sldMk cId="1083319513" sldId="536"/>
        </pc:sldMkLst>
        <pc:spChg chg="add">
          <ac:chgData name="Cindy Chen" userId="3ab27619-5f86-40e1-a925-f784e126d691" providerId="ADAL" clId="{93434D41-73E6-45A8-8F5C-84EC7BBA916D}" dt="2024-06-14T08:15:03.888" v="3708"/>
          <ac:spMkLst>
            <pc:docMk/>
            <pc:sldMk cId="1083319513" sldId="536"/>
            <ac:spMk id="15" creationId="{E7F93CB3-555F-4601-A486-59E82D9E8101}"/>
          </ac:spMkLst>
        </pc:spChg>
        <pc:spChg chg="add">
          <ac:chgData name="Cindy Chen" userId="3ab27619-5f86-40e1-a925-f784e126d691" providerId="ADAL" clId="{93434D41-73E6-45A8-8F5C-84EC7BBA916D}" dt="2024-06-14T08:15:03.888" v="3708"/>
          <ac:spMkLst>
            <pc:docMk/>
            <pc:sldMk cId="1083319513" sldId="536"/>
            <ac:spMk id="16" creationId="{862F2601-C4CE-4B73-A162-D5A14E519184}"/>
          </ac:spMkLst>
        </pc:spChg>
        <pc:spChg chg="add">
          <ac:chgData name="Cindy Chen" userId="3ab27619-5f86-40e1-a925-f784e126d691" providerId="ADAL" clId="{93434D41-73E6-45A8-8F5C-84EC7BBA916D}" dt="2024-06-14T08:15:03.888" v="3708"/>
          <ac:spMkLst>
            <pc:docMk/>
            <pc:sldMk cId="1083319513" sldId="536"/>
            <ac:spMk id="17" creationId="{3FAE6B79-0440-457F-9036-C4C30422549F}"/>
          </ac:spMkLst>
        </pc:spChg>
        <pc:graphicFrameChg chg="mod modGraphic">
          <ac:chgData name="Cindy Chen" userId="3ab27619-5f86-40e1-a925-f784e126d691" providerId="ADAL" clId="{93434D41-73E6-45A8-8F5C-84EC7BBA916D}" dt="2024-06-15T17:56:29.162" v="9450" actId="20577"/>
          <ac:graphicFrameMkLst>
            <pc:docMk/>
            <pc:sldMk cId="1083319513" sldId="536"/>
            <ac:graphicFrameMk id="18" creationId="{6B2B94A8-3824-7F89-5C28-06B6DB69F25A}"/>
          </ac:graphicFrameMkLst>
        </pc:graphicFrameChg>
      </pc:sldChg>
      <pc:sldChg chg="addSp modSp add del mod delDesignElem">
        <pc:chgData name="Cindy Chen" userId="3ab27619-5f86-40e1-a925-f784e126d691" providerId="ADAL" clId="{93434D41-73E6-45A8-8F5C-84EC7BBA916D}" dt="2024-06-14T08:21:33.475" v="3718" actId="20577"/>
        <pc:sldMkLst>
          <pc:docMk/>
          <pc:sldMk cId="3371611756" sldId="537"/>
        </pc:sldMkLst>
        <pc:spChg chg="mod">
          <ac:chgData name="Cindy Chen" userId="3ab27619-5f86-40e1-a925-f784e126d691" providerId="ADAL" clId="{93434D41-73E6-45A8-8F5C-84EC7BBA916D}" dt="2024-06-14T08:12:49.434" v="3702" actId="20577"/>
          <ac:spMkLst>
            <pc:docMk/>
            <pc:sldMk cId="3371611756" sldId="537"/>
            <ac:spMk id="2" creationId="{A10F4469-7BBC-D0BF-2E3F-3F1E77277826}"/>
          </ac:spMkLst>
        </pc:spChg>
        <pc:spChg chg="mod">
          <ac:chgData name="Cindy Chen" userId="3ab27619-5f86-40e1-a925-f784e126d691" providerId="ADAL" clId="{93434D41-73E6-45A8-8F5C-84EC7BBA916D}" dt="2024-06-14T08:21:33.475" v="3718" actId="20577"/>
          <ac:spMkLst>
            <pc:docMk/>
            <pc:sldMk cId="3371611756" sldId="537"/>
            <ac:spMk id="3" creationId="{30EF058B-CB3E-4DD7-45CA-C4D01BFD12F8}"/>
          </ac:spMkLst>
        </pc:spChg>
        <pc:spChg chg="add">
          <ac:chgData name="Cindy Chen" userId="3ab27619-5f86-40e1-a925-f784e126d691" providerId="ADAL" clId="{93434D41-73E6-45A8-8F5C-84EC7BBA916D}" dt="2024-06-14T08:12:00.975" v="3699"/>
          <ac:spMkLst>
            <pc:docMk/>
            <pc:sldMk cId="3371611756" sldId="537"/>
            <ac:spMk id="8" creationId="{3741B58E-3B65-4A01-A276-975AB2CF8A08}"/>
          </ac:spMkLst>
        </pc:spChg>
        <pc:spChg chg="add">
          <ac:chgData name="Cindy Chen" userId="3ab27619-5f86-40e1-a925-f784e126d691" providerId="ADAL" clId="{93434D41-73E6-45A8-8F5C-84EC7BBA916D}" dt="2024-06-14T08:12:00.975" v="3699"/>
          <ac:spMkLst>
            <pc:docMk/>
            <pc:sldMk cId="3371611756" sldId="537"/>
            <ac:spMk id="10" creationId="{7AAC67C3-831B-4AB1-A259-DFB839CAFAFC}"/>
          </ac:spMkLst>
        </pc:spChg>
        <pc:spChg chg="add">
          <ac:chgData name="Cindy Chen" userId="3ab27619-5f86-40e1-a925-f784e126d691" providerId="ADAL" clId="{93434D41-73E6-45A8-8F5C-84EC7BBA916D}" dt="2024-06-14T08:12:00.975" v="3699"/>
          <ac:spMkLst>
            <pc:docMk/>
            <pc:sldMk cId="3371611756" sldId="537"/>
            <ac:spMk id="12" creationId="{054B3F04-9EAC-45C0-B3CE-0387EEA10A0C}"/>
          </ac:spMkLst>
        </pc:spChg>
      </pc:sldChg>
      <pc:sldChg chg="addSp delSp modSp add del mod setBg delDesignElem">
        <pc:chgData name="Cindy Chen" userId="3ab27619-5f86-40e1-a925-f784e126d691" providerId="ADAL" clId="{93434D41-73E6-45A8-8F5C-84EC7BBA916D}" dt="2024-06-15T17:52:41.370" v="9343" actId="26606"/>
        <pc:sldMkLst>
          <pc:docMk/>
          <pc:sldMk cId="2922656696" sldId="539"/>
        </pc:sldMkLst>
        <pc:spChg chg="mod">
          <ac:chgData name="Cindy Chen" userId="3ab27619-5f86-40e1-a925-f784e126d691" providerId="ADAL" clId="{93434D41-73E6-45A8-8F5C-84EC7BBA916D}" dt="2024-06-15T17:52:41.370" v="9343" actId="26606"/>
          <ac:spMkLst>
            <pc:docMk/>
            <pc:sldMk cId="2922656696" sldId="539"/>
            <ac:spMk id="2" creationId="{A10F4469-7BBC-D0BF-2E3F-3F1E77277826}"/>
          </ac:spMkLst>
        </pc:spChg>
        <pc:spChg chg="add del mod">
          <ac:chgData name="Cindy Chen" userId="3ab27619-5f86-40e1-a925-f784e126d691" providerId="ADAL" clId="{93434D41-73E6-45A8-8F5C-84EC7BBA916D}" dt="2024-06-15T17:52:41.370" v="9343" actId="26606"/>
          <ac:spMkLst>
            <pc:docMk/>
            <pc:sldMk cId="2922656696" sldId="539"/>
            <ac:spMk id="3" creationId="{30EF058B-CB3E-4DD7-45CA-C4D01BFD12F8}"/>
          </ac:spMkLst>
        </pc:spChg>
        <pc:spChg chg="mod">
          <ac:chgData name="Cindy Chen" userId="3ab27619-5f86-40e1-a925-f784e126d691" providerId="ADAL" clId="{93434D41-73E6-45A8-8F5C-84EC7BBA916D}" dt="2024-06-15T17:52:41.370" v="9343" actId="26606"/>
          <ac:spMkLst>
            <pc:docMk/>
            <pc:sldMk cId="2922656696" sldId="539"/>
            <ac:spMk id="4" creationId="{0D404643-D6E0-74ED-6900-AE797D9C0772}"/>
          </ac:spMkLst>
        </pc:spChg>
        <pc:spChg chg="add del">
          <ac:chgData name="Cindy Chen" userId="3ab27619-5f86-40e1-a925-f784e126d691" providerId="ADAL" clId="{93434D41-73E6-45A8-8F5C-84EC7BBA916D}" dt="2024-06-15T17:52:41.370" v="9343" actId="26606"/>
          <ac:spMkLst>
            <pc:docMk/>
            <pc:sldMk cId="2922656696" sldId="539"/>
            <ac:spMk id="8" creationId="{3741B58E-3B65-4A01-A276-975AB2CF8A08}"/>
          </ac:spMkLst>
        </pc:spChg>
        <pc:spChg chg="add del">
          <ac:chgData name="Cindy Chen" userId="3ab27619-5f86-40e1-a925-f784e126d691" providerId="ADAL" clId="{93434D41-73E6-45A8-8F5C-84EC7BBA916D}" dt="2024-06-15T17:52:41.370" v="9343" actId="26606"/>
          <ac:spMkLst>
            <pc:docMk/>
            <pc:sldMk cId="2922656696" sldId="539"/>
            <ac:spMk id="10" creationId="{7AAC67C3-831B-4AB1-A259-DFB839CAFAFC}"/>
          </ac:spMkLst>
        </pc:spChg>
        <pc:spChg chg="add del">
          <ac:chgData name="Cindy Chen" userId="3ab27619-5f86-40e1-a925-f784e126d691" providerId="ADAL" clId="{93434D41-73E6-45A8-8F5C-84EC7BBA916D}" dt="2024-06-15T17:52:41.370" v="9343" actId="26606"/>
          <ac:spMkLst>
            <pc:docMk/>
            <pc:sldMk cId="2922656696" sldId="539"/>
            <ac:spMk id="12" creationId="{054B3F04-9EAC-45C0-B3CE-0387EEA10A0C}"/>
          </ac:spMkLst>
        </pc:spChg>
        <pc:graphicFrameChg chg="add del">
          <ac:chgData name="Cindy Chen" userId="3ab27619-5f86-40e1-a925-f784e126d691" providerId="ADAL" clId="{93434D41-73E6-45A8-8F5C-84EC7BBA916D}" dt="2024-06-15T17:52:41.370" v="9343" actId="26606"/>
          <ac:graphicFrameMkLst>
            <pc:docMk/>
            <pc:sldMk cId="2922656696" sldId="539"/>
            <ac:graphicFrameMk id="14" creationId="{D514A077-B15D-E143-C78B-E8AB962855E0}"/>
          </ac:graphicFrameMkLst>
        </pc:graphicFrameChg>
      </pc:sldChg>
      <pc:sldChg chg="del">
        <pc:chgData name="Cindy Chen" userId="3ab27619-5f86-40e1-a925-f784e126d691" providerId="ADAL" clId="{93434D41-73E6-45A8-8F5C-84EC7BBA916D}" dt="2024-05-31T14:49:56.492" v="1338" actId="47"/>
        <pc:sldMkLst>
          <pc:docMk/>
          <pc:sldMk cId="258238651" sldId="540"/>
        </pc:sldMkLst>
      </pc:sldChg>
      <pc:sldChg chg="del">
        <pc:chgData name="Cindy Chen" userId="3ab27619-5f86-40e1-a925-f784e126d691" providerId="ADAL" clId="{93434D41-73E6-45A8-8F5C-84EC7BBA916D}" dt="2024-05-31T14:49:57.848" v="1339" actId="47"/>
        <pc:sldMkLst>
          <pc:docMk/>
          <pc:sldMk cId="1513392261" sldId="541"/>
        </pc:sldMkLst>
      </pc:sldChg>
      <pc:sldChg chg="del">
        <pc:chgData name="Cindy Chen" userId="3ab27619-5f86-40e1-a925-f784e126d691" providerId="ADAL" clId="{93434D41-73E6-45A8-8F5C-84EC7BBA916D}" dt="2024-05-31T14:51:59.889" v="1349" actId="47"/>
        <pc:sldMkLst>
          <pc:docMk/>
          <pc:sldMk cId="1754422446" sldId="542"/>
        </pc:sldMkLst>
      </pc:sldChg>
      <pc:sldChg chg="del">
        <pc:chgData name="Cindy Chen" userId="3ab27619-5f86-40e1-a925-f784e126d691" providerId="ADAL" clId="{93434D41-73E6-45A8-8F5C-84EC7BBA916D}" dt="2024-05-31T14:52:01.623" v="1350" actId="47"/>
        <pc:sldMkLst>
          <pc:docMk/>
          <pc:sldMk cId="3092447066" sldId="543"/>
        </pc:sldMkLst>
      </pc:sldChg>
      <pc:sldChg chg="modSp del mod">
        <pc:chgData name="Cindy Chen" userId="3ab27619-5f86-40e1-a925-f784e126d691" providerId="ADAL" clId="{93434D41-73E6-45A8-8F5C-84EC7BBA916D}" dt="2024-06-15T15:07:33.691" v="7601" actId="47"/>
        <pc:sldMkLst>
          <pc:docMk/>
          <pc:sldMk cId="15601379" sldId="545"/>
        </pc:sldMkLst>
        <pc:spChg chg="mod">
          <ac:chgData name="Cindy Chen" userId="3ab27619-5f86-40e1-a925-f784e126d691" providerId="ADAL" clId="{93434D41-73E6-45A8-8F5C-84EC7BBA916D}" dt="2024-06-03T13:39:48.672" v="2689" actId="1076"/>
          <ac:spMkLst>
            <pc:docMk/>
            <pc:sldMk cId="15601379" sldId="545"/>
            <ac:spMk id="3" creationId="{30EF058B-CB3E-4DD7-45CA-C4D01BFD12F8}"/>
          </ac:spMkLst>
        </pc:spChg>
      </pc:sldChg>
      <pc:sldChg chg="addSp delSp modSp new del mod setBg modNotesTx">
        <pc:chgData name="Cindy Chen" userId="3ab27619-5f86-40e1-a925-f784e126d691" providerId="ADAL" clId="{93434D41-73E6-45A8-8F5C-84EC7BBA916D}" dt="2024-06-13T18:26:02.884" v="3344" actId="47"/>
        <pc:sldMkLst>
          <pc:docMk/>
          <pc:sldMk cId="802136342" sldId="546"/>
        </pc:sldMkLst>
        <pc:spChg chg="mod">
          <ac:chgData name="Cindy Chen" userId="3ab27619-5f86-40e1-a925-f784e126d691" providerId="ADAL" clId="{93434D41-73E6-45A8-8F5C-84EC7BBA916D}" dt="2024-05-31T11:36:11.384" v="275" actId="26606"/>
          <ac:spMkLst>
            <pc:docMk/>
            <pc:sldMk cId="802136342" sldId="546"/>
            <ac:spMk id="2" creationId="{EBCC3ED8-B230-7EE9-CB0D-6C9B4413BBCC}"/>
          </ac:spMkLst>
        </pc:spChg>
        <pc:spChg chg="add del mod">
          <ac:chgData name="Cindy Chen" userId="3ab27619-5f86-40e1-a925-f784e126d691" providerId="ADAL" clId="{93434D41-73E6-45A8-8F5C-84EC7BBA916D}" dt="2024-06-13T17:01:51.562" v="2986" actId="20577"/>
          <ac:spMkLst>
            <pc:docMk/>
            <pc:sldMk cId="802136342" sldId="546"/>
            <ac:spMk id="3" creationId="{614EFC1D-AEE5-918E-CB07-72AE5E61C11F}"/>
          </ac:spMkLst>
        </pc:spChg>
        <pc:spChg chg="mod">
          <ac:chgData name="Cindy Chen" userId="3ab27619-5f86-40e1-a925-f784e126d691" providerId="ADAL" clId="{93434D41-73E6-45A8-8F5C-84EC7BBA916D}" dt="2024-05-31T11:36:11.384" v="275" actId="26606"/>
          <ac:spMkLst>
            <pc:docMk/>
            <pc:sldMk cId="802136342" sldId="546"/>
            <ac:spMk id="4" creationId="{545D7C06-DF74-B7E0-DDB0-8F7CAADE9C96}"/>
          </ac:spMkLst>
        </pc:spChg>
        <pc:spChg chg="add mod">
          <ac:chgData name="Cindy Chen" userId="3ab27619-5f86-40e1-a925-f784e126d691" providerId="ADAL" clId="{93434D41-73E6-45A8-8F5C-84EC7BBA916D}" dt="2024-06-13T17:03:07.973" v="3059" actId="6549"/>
          <ac:spMkLst>
            <pc:docMk/>
            <pc:sldMk cId="802136342" sldId="546"/>
            <ac:spMk id="5" creationId="{3686DD03-8362-1F9A-E4B7-27C95D24F885}"/>
          </ac:spMkLst>
        </pc:spChg>
        <pc:spChg chg="add del mod">
          <ac:chgData name="Cindy Chen" userId="3ab27619-5f86-40e1-a925-f784e126d691" providerId="ADAL" clId="{93434D41-73E6-45A8-8F5C-84EC7BBA916D}" dt="2024-06-13T16:51:35.614" v="2956" actId="21"/>
          <ac:spMkLst>
            <pc:docMk/>
            <pc:sldMk cId="802136342" sldId="546"/>
            <ac:spMk id="6" creationId="{F665BA1C-BDA1-D1F3-143C-9C9EDE9C9CB7}"/>
          </ac:spMkLst>
        </pc:spChg>
        <pc:spChg chg="add mod">
          <ac:chgData name="Cindy Chen" userId="3ab27619-5f86-40e1-a925-f784e126d691" providerId="ADAL" clId="{93434D41-73E6-45A8-8F5C-84EC7BBA916D}" dt="2024-05-31T11:33:45.457" v="236"/>
          <ac:spMkLst>
            <pc:docMk/>
            <pc:sldMk cId="802136342" sldId="546"/>
            <ac:spMk id="7" creationId="{D0E0D871-A5F7-F4B5-8C27-DA72F17949C0}"/>
          </ac:spMkLst>
        </pc:spChg>
        <pc:spChg chg="add del">
          <ac:chgData name="Cindy Chen" userId="3ab27619-5f86-40e1-a925-f784e126d691" providerId="ADAL" clId="{93434D41-73E6-45A8-8F5C-84EC7BBA916D}" dt="2024-05-31T11:29:32.177" v="183" actId="26606"/>
          <ac:spMkLst>
            <pc:docMk/>
            <pc:sldMk cId="802136342" sldId="546"/>
            <ac:spMk id="9" creationId="{3741B58E-3B65-4A01-A276-975AB2CF8A08}"/>
          </ac:spMkLst>
        </pc:spChg>
        <pc:spChg chg="add del">
          <ac:chgData name="Cindy Chen" userId="3ab27619-5f86-40e1-a925-f784e126d691" providerId="ADAL" clId="{93434D41-73E6-45A8-8F5C-84EC7BBA916D}" dt="2024-05-31T11:29:32.177" v="183" actId="26606"/>
          <ac:spMkLst>
            <pc:docMk/>
            <pc:sldMk cId="802136342" sldId="546"/>
            <ac:spMk id="11" creationId="{7AAC67C3-831B-4AB1-A259-DFB839CAFAFC}"/>
          </ac:spMkLst>
        </pc:spChg>
        <pc:spChg chg="add del">
          <ac:chgData name="Cindy Chen" userId="3ab27619-5f86-40e1-a925-f784e126d691" providerId="ADAL" clId="{93434D41-73E6-45A8-8F5C-84EC7BBA916D}" dt="2024-05-31T11:36:09.051" v="271" actId="26606"/>
          <ac:spMkLst>
            <pc:docMk/>
            <pc:sldMk cId="802136342" sldId="546"/>
            <ac:spMk id="12" creationId="{C4EFA996-9447-4A4C-B4B1-6958A2CE0620}"/>
          </ac:spMkLst>
        </pc:spChg>
        <pc:spChg chg="add del">
          <ac:chgData name="Cindy Chen" userId="3ab27619-5f86-40e1-a925-f784e126d691" providerId="ADAL" clId="{93434D41-73E6-45A8-8F5C-84EC7BBA916D}" dt="2024-05-31T11:29:32.177" v="183" actId="26606"/>
          <ac:spMkLst>
            <pc:docMk/>
            <pc:sldMk cId="802136342" sldId="546"/>
            <ac:spMk id="13" creationId="{054B3F04-9EAC-45C0-B3CE-0387EEA10A0C}"/>
          </ac:spMkLst>
        </pc:spChg>
        <pc:spChg chg="add del">
          <ac:chgData name="Cindy Chen" userId="3ab27619-5f86-40e1-a925-f784e126d691" providerId="ADAL" clId="{93434D41-73E6-45A8-8F5C-84EC7BBA916D}" dt="2024-05-31T11:36:09.051" v="271" actId="26606"/>
          <ac:spMkLst>
            <pc:docMk/>
            <pc:sldMk cId="802136342" sldId="546"/>
            <ac:spMk id="14" creationId="{53C9C6ED-FD31-4E10-99F5-48CEB406737A}"/>
          </ac:spMkLst>
        </pc:spChg>
        <pc:spChg chg="add del">
          <ac:chgData name="Cindy Chen" userId="3ab27619-5f86-40e1-a925-f784e126d691" providerId="ADAL" clId="{93434D41-73E6-45A8-8F5C-84EC7BBA916D}" dt="2024-05-31T11:36:09.051" v="271" actId="26606"/>
          <ac:spMkLst>
            <pc:docMk/>
            <pc:sldMk cId="802136342" sldId="546"/>
            <ac:spMk id="16" creationId="{79D24EB7-9554-4EE1-B384-E93B7FE9B2F0}"/>
          </ac:spMkLst>
        </pc:spChg>
        <pc:spChg chg="add del">
          <ac:chgData name="Cindy Chen" userId="3ab27619-5f86-40e1-a925-f784e126d691" providerId="ADAL" clId="{93434D41-73E6-45A8-8F5C-84EC7BBA916D}" dt="2024-05-31T11:36:11.384" v="275" actId="26606"/>
          <ac:spMkLst>
            <pc:docMk/>
            <pc:sldMk cId="802136342" sldId="546"/>
            <ac:spMk id="18" creationId="{8021D79A-75FF-4A04-80E0-85755EA72715}"/>
          </ac:spMkLst>
        </pc:spChg>
        <pc:spChg chg="add del">
          <ac:chgData name="Cindy Chen" userId="3ab27619-5f86-40e1-a925-f784e126d691" providerId="ADAL" clId="{93434D41-73E6-45A8-8F5C-84EC7BBA916D}" dt="2024-05-31T11:29:24.138" v="177" actId="26606"/>
          <ac:spMkLst>
            <pc:docMk/>
            <pc:sldMk cId="802136342" sldId="546"/>
            <ac:spMk id="19" creationId="{E7F93CB3-555F-4601-A486-59E82D9E8101}"/>
          </ac:spMkLst>
        </pc:spChg>
        <pc:spChg chg="add del">
          <ac:chgData name="Cindy Chen" userId="3ab27619-5f86-40e1-a925-f784e126d691" providerId="ADAL" clId="{93434D41-73E6-45A8-8F5C-84EC7BBA916D}" dt="2024-05-31T11:36:11.384" v="275" actId="26606"/>
          <ac:spMkLst>
            <pc:docMk/>
            <pc:sldMk cId="802136342" sldId="546"/>
            <ac:spMk id="20" creationId="{C7682A25-42C8-4715-BF21-184A2A338A8B}"/>
          </ac:spMkLst>
        </pc:spChg>
        <pc:spChg chg="add del">
          <ac:chgData name="Cindy Chen" userId="3ab27619-5f86-40e1-a925-f784e126d691" providerId="ADAL" clId="{93434D41-73E6-45A8-8F5C-84EC7BBA916D}" dt="2024-05-31T11:29:24.138" v="177" actId="26606"/>
          <ac:spMkLst>
            <pc:docMk/>
            <pc:sldMk cId="802136342" sldId="546"/>
            <ac:spMk id="21" creationId="{862F2601-C4CE-4B73-A162-D5A14E519184}"/>
          </ac:spMkLst>
        </pc:spChg>
        <pc:spChg chg="add del">
          <ac:chgData name="Cindy Chen" userId="3ab27619-5f86-40e1-a925-f784e126d691" providerId="ADAL" clId="{93434D41-73E6-45A8-8F5C-84EC7BBA916D}" dt="2024-05-31T11:29:24.138" v="177" actId="26606"/>
          <ac:spMkLst>
            <pc:docMk/>
            <pc:sldMk cId="802136342" sldId="546"/>
            <ac:spMk id="23" creationId="{3FAE6B79-0440-457F-9036-C4C30422549F}"/>
          </ac:spMkLst>
        </pc:spChg>
        <pc:spChg chg="add del">
          <ac:chgData name="Cindy Chen" userId="3ab27619-5f86-40e1-a925-f784e126d691" providerId="ADAL" clId="{93434D41-73E6-45A8-8F5C-84EC7BBA916D}" dt="2024-05-31T11:36:11.384" v="275" actId="26606"/>
          <ac:spMkLst>
            <pc:docMk/>
            <pc:sldMk cId="802136342" sldId="546"/>
            <ac:spMk id="24" creationId="{83AD8F8B-6BDD-4751-800C-E84F1A8FABC0}"/>
          </ac:spMkLst>
        </pc:spChg>
        <pc:graphicFrameChg chg="add del">
          <ac:chgData name="Cindy Chen" userId="3ab27619-5f86-40e1-a925-f784e126d691" providerId="ADAL" clId="{93434D41-73E6-45A8-8F5C-84EC7BBA916D}" dt="2024-05-31T11:36:23.725" v="277" actId="26606"/>
          <ac:graphicFrameMkLst>
            <pc:docMk/>
            <pc:sldMk cId="802136342" sldId="546"/>
            <ac:graphicFrameMk id="8" creationId="{B812A2F3-00E3-3AD2-A544-82B7F34265C2}"/>
          </ac:graphicFrameMkLst>
        </pc:graphicFrameChg>
        <pc:graphicFrameChg chg="add del">
          <ac:chgData name="Cindy Chen" userId="3ab27619-5f86-40e1-a925-f784e126d691" providerId="ADAL" clId="{93434D41-73E6-45A8-8F5C-84EC7BBA916D}" dt="2024-05-31T11:37:03.173" v="293" actId="26606"/>
          <ac:graphicFrameMkLst>
            <pc:docMk/>
            <pc:sldMk cId="802136342" sldId="546"/>
            <ac:graphicFrameMk id="10" creationId="{810FDD24-6778-A830-A23D-B51396AC914B}"/>
          </ac:graphicFrameMkLst>
        </pc:graphicFrameChg>
        <pc:graphicFrameChg chg="add del">
          <ac:chgData name="Cindy Chen" userId="3ab27619-5f86-40e1-a925-f784e126d691" providerId="ADAL" clId="{93434D41-73E6-45A8-8F5C-84EC7BBA916D}" dt="2024-05-31T11:29:24.138" v="177" actId="26606"/>
          <ac:graphicFrameMkLst>
            <pc:docMk/>
            <pc:sldMk cId="802136342" sldId="546"/>
            <ac:graphicFrameMk id="15" creationId="{412093DF-0A4B-4C8D-D455-D5CE7C642CDB}"/>
          </ac:graphicFrameMkLst>
        </pc:graphicFrameChg>
        <pc:graphicFrameChg chg="add del">
          <ac:chgData name="Cindy Chen" userId="3ab27619-5f86-40e1-a925-f784e126d691" providerId="ADAL" clId="{93434D41-73E6-45A8-8F5C-84EC7BBA916D}" dt="2024-05-31T11:37:21.647" v="297" actId="26606"/>
          <ac:graphicFrameMkLst>
            <pc:docMk/>
            <pc:sldMk cId="802136342" sldId="546"/>
            <ac:graphicFrameMk id="17" creationId="{03D0BBBA-F6B4-94A5-F28E-219D5BDA89F2}"/>
          </ac:graphicFrameMkLst>
        </pc:graphicFrameChg>
        <pc:cxnChg chg="add del">
          <ac:chgData name="Cindy Chen" userId="3ab27619-5f86-40e1-a925-f784e126d691" providerId="ADAL" clId="{93434D41-73E6-45A8-8F5C-84EC7BBA916D}" dt="2024-05-31T11:36:11.384" v="275" actId="26606"/>
          <ac:cxnSpMkLst>
            <pc:docMk/>
            <pc:sldMk cId="802136342" sldId="546"/>
            <ac:cxnSpMk id="22" creationId="{51736393-45A9-49C6-90FF-3486BD42356D}"/>
          </ac:cxnSpMkLst>
        </pc:cxnChg>
      </pc:sldChg>
      <pc:sldChg chg="addSp delSp modSp new del mod setBg">
        <pc:chgData name="Cindy Chen" userId="3ab27619-5f86-40e1-a925-f784e126d691" providerId="ADAL" clId="{93434D41-73E6-45A8-8F5C-84EC7BBA916D}" dt="2024-06-13T18:43:05.630" v="3487" actId="47"/>
        <pc:sldMkLst>
          <pc:docMk/>
          <pc:sldMk cId="1879690313" sldId="547"/>
        </pc:sldMkLst>
        <pc:spChg chg="mod">
          <ac:chgData name="Cindy Chen" userId="3ab27619-5f86-40e1-a925-f784e126d691" providerId="ADAL" clId="{93434D41-73E6-45A8-8F5C-84EC7BBA916D}" dt="2024-06-13T18:27:01.049" v="3345" actId="20577"/>
          <ac:spMkLst>
            <pc:docMk/>
            <pc:sldMk cId="1879690313" sldId="547"/>
            <ac:spMk id="2" creationId="{A3492AF4-369B-BC3C-4CA3-4D8469538145}"/>
          </ac:spMkLst>
        </pc:spChg>
        <pc:spChg chg="add del mod">
          <ac:chgData name="Cindy Chen" userId="3ab27619-5f86-40e1-a925-f784e126d691" providerId="ADAL" clId="{93434D41-73E6-45A8-8F5C-84EC7BBA916D}" dt="2024-05-31T12:50:17.281" v="409" actId="26606"/>
          <ac:spMkLst>
            <pc:docMk/>
            <pc:sldMk cId="1879690313" sldId="547"/>
            <ac:spMk id="3" creationId="{0A9892A6-089C-2614-D62C-107EBA62ADEF}"/>
          </ac:spMkLst>
        </pc:spChg>
        <pc:spChg chg="mod">
          <ac:chgData name="Cindy Chen" userId="3ab27619-5f86-40e1-a925-f784e126d691" providerId="ADAL" clId="{93434D41-73E6-45A8-8F5C-84EC7BBA916D}" dt="2024-05-31T12:50:17.281" v="409" actId="26606"/>
          <ac:spMkLst>
            <pc:docMk/>
            <pc:sldMk cId="1879690313" sldId="547"/>
            <ac:spMk id="4" creationId="{FC1238FA-DA5D-53D3-8EBA-B0A81D54122F}"/>
          </ac:spMkLst>
        </pc:spChg>
        <pc:spChg chg="add del">
          <ac:chgData name="Cindy Chen" userId="3ab27619-5f86-40e1-a925-f784e126d691" providerId="ADAL" clId="{93434D41-73E6-45A8-8F5C-84EC7BBA916D}" dt="2024-05-31T12:49:56.525" v="402" actId="26606"/>
          <ac:spMkLst>
            <pc:docMk/>
            <pc:sldMk cId="1879690313" sldId="547"/>
            <ac:spMk id="10" creationId="{E7F93CB3-555F-4601-A486-59E82D9E8101}"/>
          </ac:spMkLst>
        </pc:spChg>
        <pc:spChg chg="add del">
          <ac:chgData name="Cindy Chen" userId="3ab27619-5f86-40e1-a925-f784e126d691" providerId="ADAL" clId="{93434D41-73E6-45A8-8F5C-84EC7BBA916D}" dt="2024-05-31T12:49:56.525" v="402" actId="26606"/>
          <ac:spMkLst>
            <pc:docMk/>
            <pc:sldMk cId="1879690313" sldId="547"/>
            <ac:spMk id="12" creationId="{862F2601-C4CE-4B73-A162-D5A14E519184}"/>
          </ac:spMkLst>
        </pc:spChg>
        <pc:spChg chg="add del">
          <ac:chgData name="Cindy Chen" userId="3ab27619-5f86-40e1-a925-f784e126d691" providerId="ADAL" clId="{93434D41-73E6-45A8-8F5C-84EC7BBA916D}" dt="2024-05-31T12:49:56.525" v="402" actId="26606"/>
          <ac:spMkLst>
            <pc:docMk/>
            <pc:sldMk cId="1879690313" sldId="547"/>
            <ac:spMk id="14" creationId="{3FAE6B79-0440-457F-9036-C4C30422549F}"/>
          </ac:spMkLst>
        </pc:spChg>
        <pc:spChg chg="add del">
          <ac:chgData name="Cindy Chen" userId="3ab27619-5f86-40e1-a925-f784e126d691" providerId="ADAL" clId="{93434D41-73E6-45A8-8F5C-84EC7BBA916D}" dt="2024-05-31T12:50:00.785" v="404" actId="26606"/>
          <ac:spMkLst>
            <pc:docMk/>
            <pc:sldMk cId="1879690313" sldId="547"/>
            <ac:spMk id="16" creationId="{E7F93CB3-555F-4601-A486-59E82D9E8101}"/>
          </ac:spMkLst>
        </pc:spChg>
        <pc:spChg chg="add del">
          <ac:chgData name="Cindy Chen" userId="3ab27619-5f86-40e1-a925-f784e126d691" providerId="ADAL" clId="{93434D41-73E6-45A8-8F5C-84EC7BBA916D}" dt="2024-05-31T12:50:00.785" v="404" actId="26606"/>
          <ac:spMkLst>
            <pc:docMk/>
            <pc:sldMk cId="1879690313" sldId="547"/>
            <ac:spMk id="17" creationId="{862F2601-C4CE-4B73-A162-D5A14E519184}"/>
          </ac:spMkLst>
        </pc:spChg>
        <pc:spChg chg="add del">
          <ac:chgData name="Cindy Chen" userId="3ab27619-5f86-40e1-a925-f784e126d691" providerId="ADAL" clId="{93434D41-73E6-45A8-8F5C-84EC7BBA916D}" dt="2024-05-31T12:50:00.785" v="404" actId="26606"/>
          <ac:spMkLst>
            <pc:docMk/>
            <pc:sldMk cId="1879690313" sldId="547"/>
            <ac:spMk id="18" creationId="{3FAE6B79-0440-457F-9036-C4C30422549F}"/>
          </ac:spMkLst>
        </pc:spChg>
        <pc:spChg chg="add del">
          <ac:chgData name="Cindy Chen" userId="3ab27619-5f86-40e1-a925-f784e126d691" providerId="ADAL" clId="{93434D41-73E6-45A8-8F5C-84EC7BBA916D}" dt="2024-05-31T12:50:12.485" v="406" actId="26606"/>
          <ac:spMkLst>
            <pc:docMk/>
            <pc:sldMk cId="1879690313" sldId="547"/>
            <ac:spMk id="21" creationId="{E7F93CB3-555F-4601-A486-59E82D9E8101}"/>
          </ac:spMkLst>
        </pc:spChg>
        <pc:spChg chg="add del">
          <ac:chgData name="Cindy Chen" userId="3ab27619-5f86-40e1-a925-f784e126d691" providerId="ADAL" clId="{93434D41-73E6-45A8-8F5C-84EC7BBA916D}" dt="2024-05-31T12:50:12.485" v="406" actId="26606"/>
          <ac:spMkLst>
            <pc:docMk/>
            <pc:sldMk cId="1879690313" sldId="547"/>
            <ac:spMk id="22" creationId="{862F2601-C4CE-4B73-A162-D5A14E519184}"/>
          </ac:spMkLst>
        </pc:spChg>
        <pc:spChg chg="add del">
          <ac:chgData name="Cindy Chen" userId="3ab27619-5f86-40e1-a925-f784e126d691" providerId="ADAL" clId="{93434D41-73E6-45A8-8F5C-84EC7BBA916D}" dt="2024-05-31T12:50:12.485" v="406" actId="26606"/>
          <ac:spMkLst>
            <pc:docMk/>
            <pc:sldMk cId="1879690313" sldId="547"/>
            <ac:spMk id="23" creationId="{3FAE6B79-0440-457F-9036-C4C30422549F}"/>
          </ac:spMkLst>
        </pc:spChg>
        <pc:spChg chg="add del">
          <ac:chgData name="Cindy Chen" userId="3ab27619-5f86-40e1-a925-f784e126d691" providerId="ADAL" clId="{93434D41-73E6-45A8-8F5C-84EC7BBA916D}" dt="2024-05-31T12:50:17.265" v="408" actId="26606"/>
          <ac:spMkLst>
            <pc:docMk/>
            <pc:sldMk cId="1879690313" sldId="547"/>
            <ac:spMk id="26" creationId="{E7F93CB3-555F-4601-A486-59E82D9E8101}"/>
          </ac:spMkLst>
        </pc:spChg>
        <pc:spChg chg="add del">
          <ac:chgData name="Cindy Chen" userId="3ab27619-5f86-40e1-a925-f784e126d691" providerId="ADAL" clId="{93434D41-73E6-45A8-8F5C-84EC7BBA916D}" dt="2024-05-31T12:50:17.265" v="408" actId="26606"/>
          <ac:spMkLst>
            <pc:docMk/>
            <pc:sldMk cId="1879690313" sldId="547"/>
            <ac:spMk id="27" creationId="{862F2601-C4CE-4B73-A162-D5A14E519184}"/>
          </ac:spMkLst>
        </pc:spChg>
        <pc:spChg chg="add del">
          <ac:chgData name="Cindy Chen" userId="3ab27619-5f86-40e1-a925-f784e126d691" providerId="ADAL" clId="{93434D41-73E6-45A8-8F5C-84EC7BBA916D}" dt="2024-05-31T12:50:17.265" v="408" actId="26606"/>
          <ac:spMkLst>
            <pc:docMk/>
            <pc:sldMk cId="1879690313" sldId="547"/>
            <ac:spMk id="28" creationId="{3FAE6B79-0440-457F-9036-C4C30422549F}"/>
          </ac:spMkLst>
        </pc:spChg>
        <pc:spChg chg="add">
          <ac:chgData name="Cindy Chen" userId="3ab27619-5f86-40e1-a925-f784e126d691" providerId="ADAL" clId="{93434D41-73E6-45A8-8F5C-84EC7BBA916D}" dt="2024-05-31T12:50:17.281" v="409" actId="26606"/>
          <ac:spMkLst>
            <pc:docMk/>
            <pc:sldMk cId="1879690313" sldId="547"/>
            <ac:spMk id="31" creationId="{E7F93CB3-555F-4601-A486-59E82D9E8101}"/>
          </ac:spMkLst>
        </pc:spChg>
        <pc:spChg chg="add">
          <ac:chgData name="Cindy Chen" userId="3ab27619-5f86-40e1-a925-f784e126d691" providerId="ADAL" clId="{93434D41-73E6-45A8-8F5C-84EC7BBA916D}" dt="2024-05-31T12:50:17.281" v="409" actId="26606"/>
          <ac:spMkLst>
            <pc:docMk/>
            <pc:sldMk cId="1879690313" sldId="547"/>
            <ac:spMk id="32" creationId="{862F2601-C4CE-4B73-A162-D5A14E519184}"/>
          </ac:spMkLst>
        </pc:spChg>
        <pc:spChg chg="add">
          <ac:chgData name="Cindy Chen" userId="3ab27619-5f86-40e1-a925-f784e126d691" providerId="ADAL" clId="{93434D41-73E6-45A8-8F5C-84EC7BBA916D}" dt="2024-05-31T12:50:17.281" v="409" actId="26606"/>
          <ac:spMkLst>
            <pc:docMk/>
            <pc:sldMk cId="1879690313" sldId="547"/>
            <ac:spMk id="33" creationId="{3FAE6B79-0440-457F-9036-C4C30422549F}"/>
          </ac:spMkLst>
        </pc:spChg>
        <pc:graphicFrameChg chg="add del">
          <ac:chgData name="Cindy Chen" userId="3ab27619-5f86-40e1-a925-f784e126d691" providerId="ADAL" clId="{93434D41-73E6-45A8-8F5C-84EC7BBA916D}" dt="2024-05-31T12:49:56.525" v="402" actId="26606"/>
          <ac:graphicFrameMkLst>
            <pc:docMk/>
            <pc:sldMk cId="1879690313" sldId="547"/>
            <ac:graphicFrameMk id="6" creationId="{C4FA55BD-CBB0-ACBC-6A9D-82DE4B54E351}"/>
          </ac:graphicFrameMkLst>
        </pc:graphicFrameChg>
        <pc:graphicFrameChg chg="add del">
          <ac:chgData name="Cindy Chen" userId="3ab27619-5f86-40e1-a925-f784e126d691" providerId="ADAL" clId="{93434D41-73E6-45A8-8F5C-84EC7BBA916D}" dt="2024-05-31T12:50:00.785" v="404" actId="26606"/>
          <ac:graphicFrameMkLst>
            <pc:docMk/>
            <pc:sldMk cId="1879690313" sldId="547"/>
            <ac:graphicFrameMk id="19" creationId="{55CA9FFC-95ED-AE26-5677-54AE7E4C1E0F}"/>
          </ac:graphicFrameMkLst>
        </pc:graphicFrameChg>
        <pc:graphicFrameChg chg="add del">
          <ac:chgData name="Cindy Chen" userId="3ab27619-5f86-40e1-a925-f784e126d691" providerId="ADAL" clId="{93434D41-73E6-45A8-8F5C-84EC7BBA916D}" dt="2024-05-31T12:50:12.485" v="406" actId="26606"/>
          <ac:graphicFrameMkLst>
            <pc:docMk/>
            <pc:sldMk cId="1879690313" sldId="547"/>
            <ac:graphicFrameMk id="24" creationId="{C4FA55BD-CBB0-ACBC-6A9D-82DE4B54E351}"/>
          </ac:graphicFrameMkLst>
        </pc:graphicFrameChg>
        <pc:graphicFrameChg chg="add del">
          <ac:chgData name="Cindy Chen" userId="3ab27619-5f86-40e1-a925-f784e126d691" providerId="ADAL" clId="{93434D41-73E6-45A8-8F5C-84EC7BBA916D}" dt="2024-05-31T12:50:17.265" v="408" actId="26606"/>
          <ac:graphicFrameMkLst>
            <pc:docMk/>
            <pc:sldMk cId="1879690313" sldId="547"/>
            <ac:graphicFrameMk id="29" creationId="{55CA9FFC-95ED-AE26-5677-54AE7E4C1E0F}"/>
          </ac:graphicFrameMkLst>
        </pc:graphicFrameChg>
        <pc:graphicFrameChg chg="add mod">
          <ac:chgData name="Cindy Chen" userId="3ab27619-5f86-40e1-a925-f784e126d691" providerId="ADAL" clId="{93434D41-73E6-45A8-8F5C-84EC7BBA916D}" dt="2024-06-13T18:34:08.469" v="3370"/>
          <ac:graphicFrameMkLst>
            <pc:docMk/>
            <pc:sldMk cId="1879690313" sldId="547"/>
            <ac:graphicFrameMk id="34" creationId="{C4FA55BD-CBB0-ACBC-6A9D-82DE4B54E351}"/>
          </ac:graphicFrameMkLst>
        </pc:graphicFrameChg>
      </pc:sldChg>
      <pc:sldChg chg="addSp delSp modSp new del mod">
        <pc:chgData name="Cindy Chen" userId="3ab27619-5f86-40e1-a925-f784e126d691" providerId="ADAL" clId="{93434D41-73E6-45A8-8F5C-84EC7BBA916D}" dt="2024-05-31T13:36:25.518" v="514" actId="47"/>
        <pc:sldMkLst>
          <pc:docMk/>
          <pc:sldMk cId="1407297318" sldId="548"/>
        </pc:sldMkLst>
        <pc:spChg chg="mod">
          <ac:chgData name="Cindy Chen" userId="3ab27619-5f86-40e1-a925-f784e126d691" providerId="ADAL" clId="{93434D41-73E6-45A8-8F5C-84EC7BBA916D}" dt="2024-05-31T12:50:46.270" v="412"/>
          <ac:spMkLst>
            <pc:docMk/>
            <pc:sldMk cId="1407297318" sldId="548"/>
            <ac:spMk id="2" creationId="{06FED9A6-6015-CD18-7A58-94478105CDCD}"/>
          </ac:spMkLst>
        </pc:spChg>
        <pc:spChg chg="mod">
          <ac:chgData name="Cindy Chen" userId="3ab27619-5f86-40e1-a925-f784e126d691" providerId="ADAL" clId="{93434D41-73E6-45A8-8F5C-84EC7BBA916D}" dt="2024-05-31T13:20:31.491" v="456" actId="1076"/>
          <ac:spMkLst>
            <pc:docMk/>
            <pc:sldMk cId="1407297318" sldId="548"/>
            <ac:spMk id="3" creationId="{14A2A188-948C-6576-D4B6-96F5145C1E1D}"/>
          </ac:spMkLst>
        </pc:spChg>
        <pc:spChg chg="add del mod">
          <ac:chgData name="Cindy Chen" userId="3ab27619-5f86-40e1-a925-f784e126d691" providerId="ADAL" clId="{93434D41-73E6-45A8-8F5C-84EC7BBA916D}" dt="2024-05-31T13:19:00.123" v="447" actId="478"/>
          <ac:spMkLst>
            <pc:docMk/>
            <pc:sldMk cId="1407297318" sldId="548"/>
            <ac:spMk id="6" creationId="{9D1CA747-5146-D921-EB77-93FC8CE15CCE}"/>
          </ac:spMkLst>
        </pc:spChg>
        <pc:spChg chg="add mod">
          <ac:chgData name="Cindy Chen" userId="3ab27619-5f86-40e1-a925-f784e126d691" providerId="ADAL" clId="{93434D41-73E6-45A8-8F5C-84EC7BBA916D}" dt="2024-05-31T13:20:35.120" v="458" actId="1076"/>
          <ac:spMkLst>
            <pc:docMk/>
            <pc:sldMk cId="1407297318" sldId="548"/>
            <ac:spMk id="7" creationId="{AED54469-5D93-C548-97A8-AFCC9EB4FE9A}"/>
          </ac:spMkLst>
        </pc:spChg>
        <pc:picChg chg="add del mod">
          <ac:chgData name="Cindy Chen" userId="3ab27619-5f86-40e1-a925-f784e126d691" providerId="ADAL" clId="{93434D41-73E6-45A8-8F5C-84EC7BBA916D}" dt="2024-05-31T13:20:28.938" v="455" actId="478"/>
          <ac:picMkLst>
            <pc:docMk/>
            <pc:sldMk cId="1407297318" sldId="548"/>
            <ac:picMk id="1026" creationId="{25265443-E029-7C60-8A71-51A8BF9F0D96}"/>
          </ac:picMkLst>
        </pc:picChg>
        <pc:picChg chg="add">
          <ac:chgData name="Cindy Chen" userId="3ab27619-5f86-40e1-a925-f784e126d691" providerId="ADAL" clId="{93434D41-73E6-45A8-8F5C-84EC7BBA916D}" dt="2024-05-31T13:17:37.896" v="436"/>
          <ac:picMkLst>
            <pc:docMk/>
            <pc:sldMk cId="1407297318" sldId="548"/>
            <ac:picMk id="1028" creationId="{47301E92-DAED-E4FD-BFF1-4780490F9474}"/>
          </ac:picMkLst>
        </pc:picChg>
      </pc:sldChg>
      <pc:sldChg chg="modSp new mod">
        <pc:chgData name="Cindy Chen" userId="3ab27619-5f86-40e1-a925-f784e126d691" providerId="ADAL" clId="{93434D41-73E6-45A8-8F5C-84EC7BBA916D}" dt="2024-06-15T20:34:14.037" v="9454"/>
        <pc:sldMkLst>
          <pc:docMk/>
          <pc:sldMk cId="2041695532" sldId="549"/>
        </pc:sldMkLst>
        <pc:spChg chg="mod">
          <ac:chgData name="Cindy Chen" userId="3ab27619-5f86-40e1-a925-f784e126d691" providerId="ADAL" clId="{93434D41-73E6-45A8-8F5C-84EC7BBA916D}" dt="2024-06-15T20:34:14.037" v="9454"/>
          <ac:spMkLst>
            <pc:docMk/>
            <pc:sldMk cId="2041695532" sldId="549"/>
            <ac:spMk id="3" creationId="{CAE09687-BF6F-24C6-49D7-F784CE3CF125}"/>
          </ac:spMkLst>
        </pc:spChg>
      </pc:sldChg>
      <pc:sldChg chg="addSp delSp modSp new del mod modNotesTx">
        <pc:chgData name="Cindy Chen" userId="3ab27619-5f86-40e1-a925-f784e126d691" providerId="ADAL" clId="{93434D41-73E6-45A8-8F5C-84EC7BBA916D}" dt="2024-06-14T08:11:52.920" v="3697" actId="47"/>
        <pc:sldMkLst>
          <pc:docMk/>
          <pc:sldMk cId="960246258" sldId="550"/>
        </pc:sldMkLst>
        <pc:spChg chg="mod">
          <ac:chgData name="Cindy Chen" userId="3ab27619-5f86-40e1-a925-f784e126d691" providerId="ADAL" clId="{93434D41-73E6-45A8-8F5C-84EC7BBA916D}" dt="2024-05-31T13:27:57.256" v="467" actId="20577"/>
          <ac:spMkLst>
            <pc:docMk/>
            <pc:sldMk cId="960246258" sldId="550"/>
            <ac:spMk id="2" creationId="{72285815-36EC-41AA-41E5-A9FF6F4B5D66}"/>
          </ac:spMkLst>
        </pc:spChg>
        <pc:spChg chg="del">
          <ac:chgData name="Cindy Chen" userId="3ab27619-5f86-40e1-a925-f784e126d691" providerId="ADAL" clId="{93434D41-73E6-45A8-8F5C-84EC7BBA916D}" dt="2024-05-31T13:28:43.566" v="468" actId="478"/>
          <ac:spMkLst>
            <pc:docMk/>
            <pc:sldMk cId="960246258" sldId="550"/>
            <ac:spMk id="3" creationId="{8BA063D7-8411-FBAA-607B-D25DFC346F9C}"/>
          </ac:spMkLst>
        </pc:spChg>
        <pc:spChg chg="add mod">
          <ac:chgData name="Cindy Chen" userId="3ab27619-5f86-40e1-a925-f784e126d691" providerId="ADAL" clId="{93434D41-73E6-45A8-8F5C-84EC7BBA916D}" dt="2024-05-31T13:36:56.273" v="515" actId="1076"/>
          <ac:spMkLst>
            <pc:docMk/>
            <pc:sldMk cId="960246258" sldId="550"/>
            <ac:spMk id="5" creationId="{CEDF7F1C-D6BC-8AF9-2CE8-F1D280817927}"/>
          </ac:spMkLst>
        </pc:spChg>
        <pc:spChg chg="add mod">
          <ac:chgData name="Cindy Chen" userId="3ab27619-5f86-40e1-a925-f784e126d691" providerId="ADAL" clId="{93434D41-73E6-45A8-8F5C-84EC7BBA916D}" dt="2024-05-31T14:13:08.400" v="723"/>
          <ac:spMkLst>
            <pc:docMk/>
            <pc:sldMk cId="960246258" sldId="550"/>
            <ac:spMk id="6" creationId="{5F942A1C-E063-1886-E26C-6342CC925B35}"/>
          </ac:spMkLst>
        </pc:spChg>
      </pc:sldChg>
      <pc:sldChg chg="addSp delSp modSp add del mod ord setBg modNotesTx">
        <pc:chgData name="Cindy Chen" userId="3ab27619-5f86-40e1-a925-f784e126d691" providerId="ADAL" clId="{93434D41-73E6-45A8-8F5C-84EC7BBA916D}" dt="2024-06-13T22:03:42.725" v="3677" actId="47"/>
        <pc:sldMkLst>
          <pc:docMk/>
          <pc:sldMk cId="1855117337" sldId="551"/>
        </pc:sldMkLst>
        <pc:spChg chg="mod">
          <ac:chgData name="Cindy Chen" userId="3ab27619-5f86-40e1-a925-f784e126d691" providerId="ADAL" clId="{93434D41-73E6-45A8-8F5C-84EC7BBA916D}" dt="2024-06-13T22:01:58.239" v="3676" actId="26606"/>
          <ac:spMkLst>
            <pc:docMk/>
            <pc:sldMk cId="1855117337" sldId="551"/>
            <ac:spMk id="2" creationId="{06FED9A6-6015-CD18-7A58-94478105CDCD}"/>
          </ac:spMkLst>
        </pc:spChg>
        <pc:spChg chg="mod">
          <ac:chgData name="Cindy Chen" userId="3ab27619-5f86-40e1-a925-f784e126d691" providerId="ADAL" clId="{93434D41-73E6-45A8-8F5C-84EC7BBA916D}" dt="2024-06-13T22:01:58.239" v="3676" actId="26606"/>
          <ac:spMkLst>
            <pc:docMk/>
            <pc:sldMk cId="1855117337" sldId="551"/>
            <ac:spMk id="3" creationId="{14A2A188-948C-6576-D4B6-96F5145C1E1D}"/>
          </ac:spMkLst>
        </pc:spChg>
        <pc:spChg chg="mod ord">
          <ac:chgData name="Cindy Chen" userId="3ab27619-5f86-40e1-a925-f784e126d691" providerId="ADAL" clId="{93434D41-73E6-45A8-8F5C-84EC7BBA916D}" dt="2024-06-13T22:01:58.239" v="3676" actId="26606"/>
          <ac:spMkLst>
            <pc:docMk/>
            <pc:sldMk cId="1855117337" sldId="551"/>
            <ac:spMk id="4" creationId="{4934A07B-9B27-B98E-2C54-795BA54ED210}"/>
          </ac:spMkLst>
        </pc:spChg>
        <pc:spChg chg="add">
          <ac:chgData name="Cindy Chen" userId="3ab27619-5f86-40e1-a925-f784e126d691" providerId="ADAL" clId="{93434D41-73E6-45A8-8F5C-84EC7BBA916D}" dt="2024-05-31T13:57:09.302" v="607"/>
          <ac:spMkLst>
            <pc:docMk/>
            <pc:sldMk cId="1855117337" sldId="551"/>
            <ac:spMk id="5" creationId="{4E125CDB-5114-FD01-331A-92C47D1CD555}"/>
          </ac:spMkLst>
        </pc:spChg>
        <pc:spChg chg="add">
          <ac:chgData name="Cindy Chen" userId="3ab27619-5f86-40e1-a925-f784e126d691" providerId="ADAL" clId="{93434D41-73E6-45A8-8F5C-84EC7BBA916D}" dt="2024-05-31T13:57:14.808" v="608"/>
          <ac:spMkLst>
            <pc:docMk/>
            <pc:sldMk cId="1855117337" sldId="551"/>
            <ac:spMk id="6" creationId="{ACB8AFA8-E661-DC7E-2FEE-517846AF3EF7}"/>
          </ac:spMkLst>
        </pc:spChg>
        <pc:spChg chg="add">
          <ac:chgData name="Cindy Chen" userId="3ab27619-5f86-40e1-a925-f784e126d691" providerId="ADAL" clId="{93434D41-73E6-45A8-8F5C-84EC7BBA916D}" dt="2024-05-31T13:57:16.786" v="609"/>
          <ac:spMkLst>
            <pc:docMk/>
            <pc:sldMk cId="1855117337" sldId="551"/>
            <ac:spMk id="7" creationId="{FC9F139B-DE73-74C6-C12B-16E95587AF51}"/>
          </ac:spMkLst>
        </pc:spChg>
        <pc:spChg chg="add del">
          <ac:chgData name="Cindy Chen" userId="3ab27619-5f86-40e1-a925-f784e126d691" providerId="ADAL" clId="{93434D41-73E6-45A8-8F5C-84EC7BBA916D}" dt="2024-06-13T22:01:58.239" v="3676" actId="26606"/>
          <ac:spMkLst>
            <pc:docMk/>
            <pc:sldMk cId="1855117337" sldId="551"/>
            <ac:spMk id="1031" creationId="{843969B5-FE3E-4150-B93F-B908A270CDF5}"/>
          </ac:spMkLst>
        </pc:spChg>
        <pc:spChg chg="add del">
          <ac:chgData name="Cindy Chen" userId="3ab27619-5f86-40e1-a925-f784e126d691" providerId="ADAL" clId="{93434D41-73E6-45A8-8F5C-84EC7BBA916D}" dt="2024-06-13T22:01:58.239" v="3676" actId="26606"/>
          <ac:spMkLst>
            <pc:docMk/>
            <pc:sldMk cId="1855117337" sldId="551"/>
            <ac:spMk id="1033" creationId="{11FCBB93-2B1C-491C-903C-769C626EA32F}"/>
          </ac:spMkLst>
        </pc:spChg>
        <pc:spChg chg="add del">
          <ac:chgData name="Cindy Chen" userId="3ab27619-5f86-40e1-a925-f784e126d691" providerId="ADAL" clId="{93434D41-73E6-45A8-8F5C-84EC7BBA916D}" dt="2024-06-13T22:01:58.239" v="3676" actId="26606"/>
          <ac:spMkLst>
            <pc:docMk/>
            <pc:sldMk cId="1855117337" sldId="551"/>
            <ac:spMk id="1035" creationId="{650464D7-9DE6-4DE1-865A-27A05DB100EB}"/>
          </ac:spMkLst>
        </pc:spChg>
        <pc:picChg chg="mod">
          <ac:chgData name="Cindy Chen" userId="3ab27619-5f86-40e1-a925-f784e126d691" providerId="ADAL" clId="{93434D41-73E6-45A8-8F5C-84EC7BBA916D}" dt="2024-06-13T22:01:58.239" v="3676" actId="26606"/>
          <ac:picMkLst>
            <pc:docMk/>
            <pc:sldMk cId="1855117337" sldId="551"/>
            <ac:picMk id="1026" creationId="{25265443-E029-7C60-8A71-51A8BF9F0D96}"/>
          </ac:picMkLst>
        </pc:picChg>
      </pc:sldChg>
      <pc:sldChg chg="new del">
        <pc:chgData name="Cindy Chen" userId="3ab27619-5f86-40e1-a925-f784e126d691" providerId="ADAL" clId="{93434D41-73E6-45A8-8F5C-84EC7BBA916D}" dt="2024-05-31T13:35:37.452" v="513" actId="47"/>
        <pc:sldMkLst>
          <pc:docMk/>
          <pc:sldMk cId="211005005" sldId="552"/>
        </pc:sldMkLst>
      </pc:sldChg>
      <pc:sldChg chg="addSp del delDesignElem">
        <pc:chgData name="Cindy Chen" userId="3ab27619-5f86-40e1-a925-f784e126d691" providerId="ADAL" clId="{93434D41-73E6-45A8-8F5C-84EC7BBA916D}" dt="2024-05-31T13:30:23.332" v="483"/>
        <pc:sldMkLst>
          <pc:docMk/>
          <pc:sldMk cId="118795775" sldId="553"/>
        </pc:sldMkLst>
        <pc:spChg chg="add">
          <ac:chgData name="Cindy Chen" userId="3ab27619-5f86-40e1-a925-f784e126d691" providerId="ADAL" clId="{93434D41-73E6-45A8-8F5C-84EC7BBA916D}" dt="2024-05-31T13:30:23.332" v="483"/>
          <ac:spMkLst>
            <pc:docMk/>
            <pc:sldMk cId="118795775" sldId="553"/>
            <ac:spMk id="8" creationId="{3741B58E-3B65-4A01-A276-975AB2CF8A08}"/>
          </ac:spMkLst>
        </pc:spChg>
        <pc:spChg chg="add">
          <ac:chgData name="Cindy Chen" userId="3ab27619-5f86-40e1-a925-f784e126d691" providerId="ADAL" clId="{93434D41-73E6-45A8-8F5C-84EC7BBA916D}" dt="2024-05-31T13:30:23.332" v="483"/>
          <ac:spMkLst>
            <pc:docMk/>
            <pc:sldMk cId="118795775" sldId="553"/>
            <ac:spMk id="10" creationId="{7AAC67C3-831B-4AB1-A259-DFB839CAFAFC}"/>
          </ac:spMkLst>
        </pc:spChg>
        <pc:spChg chg="add">
          <ac:chgData name="Cindy Chen" userId="3ab27619-5f86-40e1-a925-f784e126d691" providerId="ADAL" clId="{93434D41-73E6-45A8-8F5C-84EC7BBA916D}" dt="2024-05-31T13:30:23.332" v="483"/>
          <ac:spMkLst>
            <pc:docMk/>
            <pc:sldMk cId="118795775" sldId="553"/>
            <ac:spMk id="12" creationId="{054B3F04-9EAC-45C0-B3CE-0387EEA10A0C}"/>
          </ac:spMkLst>
        </pc:spChg>
      </pc:sldChg>
      <pc:sldChg chg="modSp add del mod ord">
        <pc:chgData name="Cindy Chen" userId="3ab27619-5f86-40e1-a925-f784e126d691" providerId="ADAL" clId="{93434D41-73E6-45A8-8F5C-84EC7BBA916D}" dt="2024-06-15T17:52:11.224" v="9341" actId="47"/>
        <pc:sldMkLst>
          <pc:docMk/>
          <pc:sldMk cId="1820000313" sldId="553"/>
        </pc:sldMkLst>
        <pc:spChg chg="mod">
          <ac:chgData name="Cindy Chen" userId="3ab27619-5f86-40e1-a925-f784e126d691" providerId="ADAL" clId="{93434D41-73E6-45A8-8F5C-84EC7BBA916D}" dt="2024-05-31T13:35:14.176" v="511" actId="14100"/>
          <ac:spMkLst>
            <pc:docMk/>
            <pc:sldMk cId="1820000313" sldId="553"/>
            <ac:spMk id="2" creationId="{A10F4469-7BBC-D0BF-2E3F-3F1E77277826}"/>
          </ac:spMkLst>
        </pc:spChg>
        <pc:spChg chg="mod">
          <ac:chgData name="Cindy Chen" userId="3ab27619-5f86-40e1-a925-f784e126d691" providerId="ADAL" clId="{93434D41-73E6-45A8-8F5C-84EC7BBA916D}" dt="2024-06-13T22:03:53.839" v="3678" actId="1076"/>
          <ac:spMkLst>
            <pc:docMk/>
            <pc:sldMk cId="1820000313" sldId="553"/>
            <ac:spMk id="3" creationId="{30EF058B-CB3E-4DD7-45CA-C4D01BFD12F8}"/>
          </ac:spMkLst>
        </pc:spChg>
      </pc:sldChg>
      <pc:sldChg chg="addSp delSp modSp add del mod">
        <pc:chgData name="Cindy Chen" userId="3ab27619-5f86-40e1-a925-f784e126d691" providerId="ADAL" clId="{93434D41-73E6-45A8-8F5C-84EC7BBA916D}" dt="2024-06-14T08:14:37.594" v="3706" actId="47"/>
        <pc:sldMkLst>
          <pc:docMk/>
          <pc:sldMk cId="2908683531" sldId="554"/>
        </pc:sldMkLst>
        <pc:spChg chg="mod">
          <ac:chgData name="Cindy Chen" userId="3ab27619-5f86-40e1-a925-f784e126d691" providerId="ADAL" clId="{93434D41-73E6-45A8-8F5C-84EC7BBA916D}" dt="2024-05-31T14:04:04.774" v="671" actId="1076"/>
          <ac:spMkLst>
            <pc:docMk/>
            <pc:sldMk cId="2908683531" sldId="554"/>
            <ac:spMk id="2" creationId="{72285815-36EC-41AA-41E5-A9FF6F4B5D66}"/>
          </ac:spMkLst>
        </pc:spChg>
        <pc:spChg chg="add">
          <ac:chgData name="Cindy Chen" userId="3ab27619-5f86-40e1-a925-f784e126d691" providerId="ADAL" clId="{93434D41-73E6-45A8-8F5C-84EC7BBA916D}" dt="2024-05-31T14:01:08.447" v="615"/>
          <ac:spMkLst>
            <pc:docMk/>
            <pc:sldMk cId="2908683531" sldId="554"/>
            <ac:spMk id="3" creationId="{9636AD82-A47D-20C0-4EA4-FD517D082143}"/>
          </ac:spMkLst>
        </pc:spChg>
        <pc:spChg chg="mod">
          <ac:chgData name="Cindy Chen" userId="3ab27619-5f86-40e1-a925-f784e126d691" providerId="ADAL" clId="{93434D41-73E6-45A8-8F5C-84EC7BBA916D}" dt="2024-05-31T14:05:41.461" v="688" actId="1076"/>
          <ac:spMkLst>
            <pc:docMk/>
            <pc:sldMk cId="2908683531" sldId="554"/>
            <ac:spMk id="5" creationId="{CEDF7F1C-D6BC-8AF9-2CE8-F1D280817927}"/>
          </ac:spMkLst>
        </pc:spChg>
        <pc:spChg chg="del">
          <ac:chgData name="Cindy Chen" userId="3ab27619-5f86-40e1-a925-f784e126d691" providerId="ADAL" clId="{93434D41-73E6-45A8-8F5C-84EC7BBA916D}" dt="2024-05-31T14:01:00.488" v="613" actId="478"/>
          <ac:spMkLst>
            <pc:docMk/>
            <pc:sldMk cId="2908683531" sldId="554"/>
            <ac:spMk id="6" creationId="{5F942A1C-E063-1886-E26C-6342CC925B35}"/>
          </ac:spMkLst>
        </pc:spChg>
        <pc:spChg chg="add">
          <ac:chgData name="Cindy Chen" userId="3ab27619-5f86-40e1-a925-f784e126d691" providerId="ADAL" clId="{93434D41-73E6-45A8-8F5C-84EC7BBA916D}" dt="2024-05-31T14:01:21.917" v="618"/>
          <ac:spMkLst>
            <pc:docMk/>
            <pc:sldMk cId="2908683531" sldId="554"/>
            <ac:spMk id="7" creationId="{2578B7E7-65EF-168E-EF33-FC10EF5E8D85}"/>
          </ac:spMkLst>
        </pc:spChg>
        <pc:spChg chg="add del mod">
          <ac:chgData name="Cindy Chen" userId="3ab27619-5f86-40e1-a925-f784e126d691" providerId="ADAL" clId="{93434D41-73E6-45A8-8F5C-84EC7BBA916D}" dt="2024-05-31T14:01:40.255" v="621" actId="478"/>
          <ac:spMkLst>
            <pc:docMk/>
            <pc:sldMk cId="2908683531" sldId="554"/>
            <ac:spMk id="8" creationId="{089CF3AD-AA34-687C-6FCC-0BBA479B0B0B}"/>
          </ac:spMkLst>
        </pc:spChg>
      </pc:sldChg>
      <pc:sldChg chg="modSp new del mod">
        <pc:chgData name="Cindy Chen" userId="3ab27619-5f86-40e1-a925-f784e126d691" providerId="ADAL" clId="{93434D41-73E6-45A8-8F5C-84EC7BBA916D}" dt="2024-05-31T13:48:45.819" v="527" actId="47"/>
        <pc:sldMkLst>
          <pc:docMk/>
          <pc:sldMk cId="2343934075" sldId="555"/>
        </pc:sldMkLst>
        <pc:spChg chg="mod">
          <ac:chgData name="Cindy Chen" userId="3ab27619-5f86-40e1-a925-f784e126d691" providerId="ADAL" clId="{93434D41-73E6-45A8-8F5C-84EC7BBA916D}" dt="2024-05-31T13:46:11.683" v="524"/>
          <ac:spMkLst>
            <pc:docMk/>
            <pc:sldMk cId="2343934075" sldId="555"/>
            <ac:spMk id="3" creationId="{F3A5B852-98DE-AFB5-BE39-8D9F151BA7DB}"/>
          </ac:spMkLst>
        </pc:spChg>
      </pc:sldChg>
      <pc:sldChg chg="addSp delSp modSp add del mod setBg modNotesTx">
        <pc:chgData name="Cindy Chen" userId="3ab27619-5f86-40e1-a925-f784e126d691" providerId="ADAL" clId="{93434D41-73E6-45A8-8F5C-84EC7BBA916D}" dt="2024-06-15T17:07:38.335" v="8358" actId="47"/>
        <pc:sldMkLst>
          <pc:docMk/>
          <pc:sldMk cId="4280551875" sldId="555"/>
        </pc:sldMkLst>
        <pc:spChg chg="mod">
          <ac:chgData name="Cindy Chen" userId="3ab27619-5f86-40e1-a925-f784e126d691" providerId="ADAL" clId="{93434D41-73E6-45A8-8F5C-84EC7BBA916D}" dt="2024-06-13T21:52:00.089" v="3634" actId="26606"/>
          <ac:spMkLst>
            <pc:docMk/>
            <pc:sldMk cId="4280551875" sldId="555"/>
            <ac:spMk id="2" creationId="{06FED9A6-6015-CD18-7A58-94478105CDCD}"/>
          </ac:spMkLst>
        </pc:spChg>
        <pc:spChg chg="add del mod">
          <ac:chgData name="Cindy Chen" userId="3ab27619-5f86-40e1-a925-f784e126d691" providerId="ADAL" clId="{93434D41-73E6-45A8-8F5C-84EC7BBA916D}" dt="2024-06-13T21:52:00.089" v="3634" actId="26606"/>
          <ac:spMkLst>
            <pc:docMk/>
            <pc:sldMk cId="4280551875" sldId="555"/>
            <ac:spMk id="3" creationId="{14A2A188-948C-6576-D4B6-96F5145C1E1D}"/>
          </ac:spMkLst>
        </pc:spChg>
        <pc:spChg chg="mod">
          <ac:chgData name="Cindy Chen" userId="3ab27619-5f86-40e1-a925-f784e126d691" providerId="ADAL" clId="{93434D41-73E6-45A8-8F5C-84EC7BBA916D}" dt="2024-06-13T21:52:00.089" v="3634" actId="26606"/>
          <ac:spMkLst>
            <pc:docMk/>
            <pc:sldMk cId="4280551875" sldId="555"/>
            <ac:spMk id="4" creationId="{4934A07B-9B27-B98E-2C54-795BA54ED210}"/>
          </ac:spMkLst>
        </pc:spChg>
        <pc:spChg chg="add del mod">
          <ac:chgData name="Cindy Chen" userId="3ab27619-5f86-40e1-a925-f784e126d691" providerId="ADAL" clId="{93434D41-73E6-45A8-8F5C-84EC7BBA916D}" dt="2024-06-13T18:49:25.803" v="3498" actId="478"/>
          <ac:spMkLst>
            <pc:docMk/>
            <pc:sldMk cId="4280551875" sldId="555"/>
            <ac:spMk id="5" creationId="{9959E50D-1C24-E379-A7D8-BF6D6E8056C6}"/>
          </ac:spMkLst>
        </pc:spChg>
        <pc:spChg chg="add del">
          <ac:chgData name="Cindy Chen" userId="3ab27619-5f86-40e1-a925-f784e126d691" providerId="ADAL" clId="{93434D41-73E6-45A8-8F5C-84EC7BBA916D}" dt="2024-06-13T18:48:47.093" v="3494" actId="26606"/>
          <ac:spMkLst>
            <pc:docMk/>
            <pc:sldMk cId="4280551875" sldId="555"/>
            <ac:spMk id="9" creationId="{3741B58E-3B65-4A01-A276-975AB2CF8A08}"/>
          </ac:spMkLst>
        </pc:spChg>
        <pc:spChg chg="add del">
          <ac:chgData name="Cindy Chen" userId="3ab27619-5f86-40e1-a925-f784e126d691" providerId="ADAL" clId="{93434D41-73E6-45A8-8F5C-84EC7BBA916D}" dt="2024-06-13T18:48:59.349" v="3496" actId="26606"/>
          <ac:spMkLst>
            <pc:docMk/>
            <pc:sldMk cId="4280551875" sldId="555"/>
            <ac:spMk id="10" creationId="{311973C2-EB8B-452A-A698-4A252FD3AE28}"/>
          </ac:spMkLst>
        </pc:spChg>
        <pc:spChg chg="add del">
          <ac:chgData name="Cindy Chen" userId="3ab27619-5f86-40e1-a925-f784e126d691" providerId="ADAL" clId="{93434D41-73E6-45A8-8F5C-84EC7BBA916D}" dt="2024-06-13T18:48:47.093" v="3494" actId="26606"/>
          <ac:spMkLst>
            <pc:docMk/>
            <pc:sldMk cId="4280551875" sldId="555"/>
            <ac:spMk id="11" creationId="{7AAC67C3-831B-4AB1-A259-DFB839CAFAFC}"/>
          </ac:spMkLst>
        </pc:spChg>
        <pc:spChg chg="add del">
          <ac:chgData name="Cindy Chen" userId="3ab27619-5f86-40e1-a925-f784e126d691" providerId="ADAL" clId="{93434D41-73E6-45A8-8F5C-84EC7BBA916D}" dt="2024-06-13T18:48:59.349" v="3496" actId="26606"/>
          <ac:spMkLst>
            <pc:docMk/>
            <pc:sldMk cId="4280551875" sldId="555"/>
            <ac:spMk id="12" creationId="{10162E77-11AD-44A7-84EC-40C59EEFBD2E}"/>
          </ac:spMkLst>
        </pc:spChg>
        <pc:spChg chg="add del">
          <ac:chgData name="Cindy Chen" userId="3ab27619-5f86-40e1-a925-f784e126d691" providerId="ADAL" clId="{93434D41-73E6-45A8-8F5C-84EC7BBA916D}" dt="2024-06-13T18:48:47.093" v="3494" actId="26606"/>
          <ac:spMkLst>
            <pc:docMk/>
            <pc:sldMk cId="4280551875" sldId="555"/>
            <ac:spMk id="13" creationId="{054B3F04-9EAC-45C0-B3CE-0387EEA10A0C}"/>
          </ac:spMkLst>
        </pc:spChg>
        <pc:spChg chg="add del">
          <ac:chgData name="Cindy Chen" userId="3ab27619-5f86-40e1-a925-f784e126d691" providerId="ADAL" clId="{93434D41-73E6-45A8-8F5C-84EC7BBA916D}" dt="2024-06-13T18:49:56.988" v="3504" actId="26606"/>
          <ac:spMkLst>
            <pc:docMk/>
            <pc:sldMk cId="4280551875" sldId="555"/>
            <ac:spMk id="15" creationId="{BD5E068D-E677-4E1B-8CE2-8CE1826A1D0A}"/>
          </ac:spMkLst>
        </pc:spChg>
        <pc:spChg chg="add del">
          <ac:chgData name="Cindy Chen" userId="3ab27619-5f86-40e1-a925-f784e126d691" providerId="ADAL" clId="{93434D41-73E6-45A8-8F5C-84EC7BBA916D}" dt="2024-06-13T18:49:56.988" v="3504" actId="26606"/>
          <ac:spMkLst>
            <pc:docMk/>
            <pc:sldMk cId="4280551875" sldId="555"/>
            <ac:spMk id="16" creationId="{34D33442-D148-4775-BF80-91F053E57183}"/>
          </ac:spMkLst>
        </pc:spChg>
        <pc:spChg chg="add del">
          <ac:chgData name="Cindy Chen" userId="3ab27619-5f86-40e1-a925-f784e126d691" providerId="ADAL" clId="{93434D41-73E6-45A8-8F5C-84EC7BBA916D}" dt="2024-06-13T18:49:56.988" v="3504" actId="26606"/>
          <ac:spMkLst>
            <pc:docMk/>
            <pc:sldMk cId="4280551875" sldId="555"/>
            <ac:spMk id="17" creationId="{F9AD6E12-8A58-4D86-AACD-D58C4B256629}"/>
          </ac:spMkLst>
        </pc:spChg>
        <pc:spChg chg="add del">
          <ac:chgData name="Cindy Chen" userId="3ab27619-5f86-40e1-a925-f784e126d691" providerId="ADAL" clId="{93434D41-73E6-45A8-8F5C-84EC7BBA916D}" dt="2024-06-13T21:50:27.255" v="3620" actId="26606"/>
          <ac:spMkLst>
            <pc:docMk/>
            <pc:sldMk cId="4280551875" sldId="555"/>
            <ac:spMk id="20" creationId="{3FA9C117-F67C-410E-AB8D-36F728990655}"/>
          </ac:spMkLst>
        </pc:spChg>
        <pc:spChg chg="add del">
          <ac:chgData name="Cindy Chen" userId="3ab27619-5f86-40e1-a925-f784e126d691" providerId="ADAL" clId="{93434D41-73E6-45A8-8F5C-84EC7BBA916D}" dt="2024-06-13T18:49:59.173" v="3506" actId="26606"/>
          <ac:spMkLst>
            <pc:docMk/>
            <pc:sldMk cId="4280551875" sldId="555"/>
            <ac:spMk id="22" creationId="{3FA9C117-F67C-410E-AB8D-36F728990655}"/>
          </ac:spMkLst>
        </pc:spChg>
        <pc:spChg chg="add del">
          <ac:chgData name="Cindy Chen" userId="3ab27619-5f86-40e1-a925-f784e126d691" providerId="ADAL" clId="{93434D41-73E6-45A8-8F5C-84EC7BBA916D}" dt="2024-06-13T18:49:59.173" v="3506" actId="26606"/>
          <ac:spMkLst>
            <pc:docMk/>
            <pc:sldMk cId="4280551875" sldId="555"/>
            <ac:spMk id="23" creationId="{1B3BB014-6F2D-42F8-BF21-B85E90F7DBEC}"/>
          </ac:spMkLst>
        </pc:spChg>
        <pc:spChg chg="add del">
          <ac:chgData name="Cindy Chen" userId="3ab27619-5f86-40e1-a925-f784e126d691" providerId="ADAL" clId="{93434D41-73E6-45A8-8F5C-84EC7BBA916D}" dt="2024-06-13T21:50:27.255" v="3620" actId="26606"/>
          <ac:spMkLst>
            <pc:docMk/>
            <pc:sldMk cId="4280551875" sldId="555"/>
            <ac:spMk id="24" creationId="{1B3BB014-6F2D-42F8-BF21-B85E90F7DBEC}"/>
          </ac:spMkLst>
        </pc:spChg>
        <pc:spChg chg="add del">
          <ac:chgData name="Cindy Chen" userId="3ab27619-5f86-40e1-a925-f784e126d691" providerId="ADAL" clId="{93434D41-73E6-45A8-8F5C-84EC7BBA916D}" dt="2024-06-13T18:50:31.723" v="3508" actId="26606"/>
          <ac:spMkLst>
            <pc:docMk/>
            <pc:sldMk cId="4280551875" sldId="555"/>
            <ac:spMk id="25" creationId="{D4EC6492-D93E-4BE2-9F62-F8444BE43843}"/>
          </ac:spMkLst>
        </pc:spChg>
        <pc:spChg chg="add del">
          <ac:chgData name="Cindy Chen" userId="3ab27619-5f86-40e1-a925-f784e126d691" providerId="ADAL" clId="{93434D41-73E6-45A8-8F5C-84EC7BBA916D}" dt="2024-06-13T18:50:31.723" v="3508" actId="26606"/>
          <ac:spMkLst>
            <pc:docMk/>
            <pc:sldMk cId="4280551875" sldId="555"/>
            <ac:spMk id="26" creationId="{1FA0270F-2FE0-4D3D-B6BA-FC740DC8B3B1}"/>
          </ac:spMkLst>
        </pc:spChg>
        <pc:spChg chg="add del">
          <ac:chgData name="Cindy Chen" userId="3ab27619-5f86-40e1-a925-f784e126d691" providerId="ADAL" clId="{93434D41-73E6-45A8-8F5C-84EC7BBA916D}" dt="2024-06-13T21:50:34.465" v="3622" actId="26606"/>
          <ac:spMkLst>
            <pc:docMk/>
            <pc:sldMk cId="4280551875" sldId="555"/>
            <ac:spMk id="28" creationId="{D4EC6492-D93E-4BE2-9F62-F8444BE43843}"/>
          </ac:spMkLst>
        </pc:spChg>
        <pc:spChg chg="add del">
          <ac:chgData name="Cindy Chen" userId="3ab27619-5f86-40e1-a925-f784e126d691" providerId="ADAL" clId="{93434D41-73E6-45A8-8F5C-84EC7BBA916D}" dt="2024-06-13T21:50:34.465" v="3622" actId="26606"/>
          <ac:spMkLst>
            <pc:docMk/>
            <pc:sldMk cId="4280551875" sldId="555"/>
            <ac:spMk id="29" creationId="{1FA0270F-2FE0-4D3D-B6BA-FC740DC8B3B1}"/>
          </ac:spMkLst>
        </pc:spChg>
        <pc:spChg chg="add del">
          <ac:chgData name="Cindy Chen" userId="3ab27619-5f86-40e1-a925-f784e126d691" providerId="ADAL" clId="{93434D41-73E6-45A8-8F5C-84EC7BBA916D}" dt="2024-06-13T21:51:09.216" v="3626" actId="26606"/>
          <ac:spMkLst>
            <pc:docMk/>
            <pc:sldMk cId="4280551875" sldId="555"/>
            <ac:spMk id="32" creationId="{35230A27-1553-42F8-99D7-829868E13715}"/>
          </ac:spMkLst>
        </pc:spChg>
        <pc:spChg chg="add del">
          <ac:chgData name="Cindy Chen" userId="3ab27619-5f86-40e1-a925-f784e126d691" providerId="ADAL" clId="{93434D41-73E6-45A8-8F5C-84EC7BBA916D}" dt="2024-06-13T21:51:09.216" v="3626" actId="26606"/>
          <ac:spMkLst>
            <pc:docMk/>
            <pc:sldMk cId="4280551875" sldId="555"/>
            <ac:spMk id="33" creationId="{A772232D-B4D6-429F-B3D1-2D9891B85E08}"/>
          </ac:spMkLst>
        </pc:spChg>
        <pc:spChg chg="add del">
          <ac:chgData name="Cindy Chen" userId="3ab27619-5f86-40e1-a925-f784e126d691" providerId="ADAL" clId="{93434D41-73E6-45A8-8F5C-84EC7BBA916D}" dt="2024-06-13T21:51:50.906" v="3632" actId="26606"/>
          <ac:spMkLst>
            <pc:docMk/>
            <pc:sldMk cId="4280551875" sldId="555"/>
            <ac:spMk id="35" creationId="{311973C2-EB8B-452A-A698-4A252FD3AE28}"/>
          </ac:spMkLst>
        </pc:spChg>
        <pc:spChg chg="add del">
          <ac:chgData name="Cindy Chen" userId="3ab27619-5f86-40e1-a925-f784e126d691" providerId="ADAL" clId="{93434D41-73E6-45A8-8F5C-84EC7BBA916D}" dt="2024-06-13T21:51:50.906" v="3632" actId="26606"/>
          <ac:spMkLst>
            <pc:docMk/>
            <pc:sldMk cId="4280551875" sldId="555"/>
            <ac:spMk id="36" creationId="{10162E77-11AD-44A7-84EC-40C59EEFBD2E}"/>
          </ac:spMkLst>
        </pc:spChg>
        <pc:spChg chg="add del">
          <ac:chgData name="Cindy Chen" userId="3ab27619-5f86-40e1-a925-f784e126d691" providerId="ADAL" clId="{93434D41-73E6-45A8-8F5C-84EC7BBA916D}" dt="2024-06-13T21:51:50.906" v="3632" actId="26606"/>
          <ac:spMkLst>
            <pc:docMk/>
            <pc:sldMk cId="4280551875" sldId="555"/>
            <ac:spMk id="39" creationId="{14A2A188-948C-6576-D4B6-96F5145C1E1D}"/>
          </ac:spMkLst>
        </pc:spChg>
        <pc:spChg chg="add del">
          <ac:chgData name="Cindy Chen" userId="3ab27619-5f86-40e1-a925-f784e126d691" providerId="ADAL" clId="{93434D41-73E6-45A8-8F5C-84EC7BBA916D}" dt="2024-06-13T21:52:00.089" v="3634" actId="26606"/>
          <ac:spMkLst>
            <pc:docMk/>
            <pc:sldMk cId="4280551875" sldId="555"/>
            <ac:spMk id="41" creationId="{E7F93CB3-555F-4601-A486-59E82D9E8101}"/>
          </ac:spMkLst>
        </pc:spChg>
        <pc:spChg chg="add del">
          <ac:chgData name="Cindy Chen" userId="3ab27619-5f86-40e1-a925-f784e126d691" providerId="ADAL" clId="{93434D41-73E6-45A8-8F5C-84EC7BBA916D}" dt="2024-06-13T21:52:00.089" v="3634" actId="26606"/>
          <ac:spMkLst>
            <pc:docMk/>
            <pc:sldMk cId="4280551875" sldId="555"/>
            <ac:spMk id="42" creationId="{862F2601-C4CE-4B73-A162-D5A14E519184}"/>
          </ac:spMkLst>
        </pc:spChg>
        <pc:spChg chg="add del">
          <ac:chgData name="Cindy Chen" userId="3ab27619-5f86-40e1-a925-f784e126d691" providerId="ADAL" clId="{93434D41-73E6-45A8-8F5C-84EC7BBA916D}" dt="2024-06-13T21:52:00.089" v="3634" actId="26606"/>
          <ac:spMkLst>
            <pc:docMk/>
            <pc:sldMk cId="4280551875" sldId="555"/>
            <ac:spMk id="43" creationId="{3FAE6B79-0440-457F-9036-C4C30422549F}"/>
          </ac:spMkLst>
        </pc:spChg>
        <pc:graphicFrameChg chg="add del">
          <ac:chgData name="Cindy Chen" userId="3ab27619-5f86-40e1-a925-f784e126d691" providerId="ADAL" clId="{93434D41-73E6-45A8-8F5C-84EC7BBA916D}" dt="2024-06-13T21:51:47.966" v="3630" actId="26606"/>
          <ac:graphicFrameMkLst>
            <pc:docMk/>
            <pc:sldMk cId="4280551875" sldId="555"/>
            <ac:graphicFrameMk id="31" creationId="{0F3C2822-74B9-2BAA-1C6E-F644C33D04A7}"/>
          </ac:graphicFrameMkLst>
        </pc:graphicFrameChg>
        <pc:graphicFrameChg chg="add del">
          <ac:chgData name="Cindy Chen" userId="3ab27619-5f86-40e1-a925-f784e126d691" providerId="ADAL" clId="{93434D41-73E6-45A8-8F5C-84EC7BBA916D}" dt="2024-06-13T21:52:00.089" v="3634" actId="26606"/>
          <ac:graphicFrameMkLst>
            <pc:docMk/>
            <pc:sldMk cId="4280551875" sldId="555"/>
            <ac:graphicFrameMk id="44" creationId="{82162286-E7F7-5043-9756-8907FD911AB6}"/>
          </ac:graphicFrameMkLst>
        </pc:graphicFrameChg>
        <pc:picChg chg="add del">
          <ac:chgData name="Cindy Chen" userId="3ab27619-5f86-40e1-a925-f784e126d691" providerId="ADAL" clId="{93434D41-73E6-45A8-8F5C-84EC7BBA916D}" dt="2024-06-13T18:48:59.349" v="3496" actId="26606"/>
          <ac:picMkLst>
            <pc:docMk/>
            <pc:sldMk cId="4280551875" sldId="555"/>
            <ac:picMk id="6" creationId="{495F9E8F-9651-F560-50AB-9FBEFA0357D7}"/>
          </ac:picMkLst>
        </pc:picChg>
        <pc:picChg chg="add del">
          <ac:chgData name="Cindy Chen" userId="3ab27619-5f86-40e1-a925-f784e126d691" providerId="ADAL" clId="{93434D41-73E6-45A8-8F5C-84EC7BBA916D}" dt="2024-06-13T21:50:27.255" v="3620" actId="26606"/>
          <ac:picMkLst>
            <pc:docMk/>
            <pc:sldMk cId="4280551875" sldId="555"/>
            <ac:picMk id="7" creationId="{027D0973-CB0A-2834-EDB1-40B0767A2289}"/>
          </ac:picMkLst>
        </pc:picChg>
        <pc:picChg chg="add del">
          <ac:chgData name="Cindy Chen" userId="3ab27619-5f86-40e1-a925-f784e126d691" providerId="ADAL" clId="{93434D41-73E6-45A8-8F5C-84EC7BBA916D}" dt="2024-06-13T18:49:55.635" v="3502" actId="26606"/>
          <ac:picMkLst>
            <pc:docMk/>
            <pc:sldMk cId="4280551875" sldId="555"/>
            <ac:picMk id="8" creationId="{E92D2795-1C2F-7EC4-E0A9-1C834B999B50}"/>
          </ac:picMkLst>
        </pc:picChg>
        <pc:picChg chg="add del">
          <ac:chgData name="Cindy Chen" userId="3ab27619-5f86-40e1-a925-f784e126d691" providerId="ADAL" clId="{93434D41-73E6-45A8-8F5C-84EC7BBA916D}" dt="2024-06-13T18:49:56.988" v="3504" actId="26606"/>
          <ac:picMkLst>
            <pc:docMk/>
            <pc:sldMk cId="4280551875" sldId="555"/>
            <ac:picMk id="18" creationId="{29D97DE7-B941-0B92-B692-D754BEE4905D}"/>
          </ac:picMkLst>
        </pc:picChg>
        <pc:picChg chg="add del">
          <ac:chgData name="Cindy Chen" userId="3ab27619-5f86-40e1-a925-f784e126d691" providerId="ADAL" clId="{93434D41-73E6-45A8-8F5C-84EC7BBA916D}" dt="2024-06-13T18:49:59.173" v="3506" actId="26606"/>
          <ac:picMkLst>
            <pc:docMk/>
            <pc:sldMk cId="4280551875" sldId="555"/>
            <ac:picMk id="21" creationId="{D34853FF-7385-5996-74FA-67907D606A70}"/>
          </ac:picMkLst>
        </pc:picChg>
        <pc:picChg chg="add del">
          <ac:chgData name="Cindy Chen" userId="3ab27619-5f86-40e1-a925-f784e126d691" providerId="ADAL" clId="{93434D41-73E6-45A8-8F5C-84EC7BBA916D}" dt="2024-06-13T18:50:31.723" v="3508" actId="26606"/>
          <ac:picMkLst>
            <pc:docMk/>
            <pc:sldMk cId="4280551875" sldId="555"/>
            <ac:picMk id="27" creationId="{063B5EE0-9A6B-1D4D-49FC-D5CF40188D58}"/>
          </ac:picMkLst>
        </pc:picChg>
        <pc:picChg chg="add del">
          <ac:chgData name="Cindy Chen" userId="3ab27619-5f86-40e1-a925-f784e126d691" providerId="ADAL" clId="{93434D41-73E6-45A8-8F5C-84EC7BBA916D}" dt="2024-06-13T21:50:34.465" v="3622" actId="26606"/>
          <ac:picMkLst>
            <pc:docMk/>
            <pc:sldMk cId="4280551875" sldId="555"/>
            <ac:picMk id="30" creationId="{DA2E8A3F-1104-7460-AAC1-8ECB756CCF18}"/>
          </ac:picMkLst>
        </pc:picChg>
        <pc:picChg chg="add del">
          <ac:chgData name="Cindy Chen" userId="3ab27619-5f86-40e1-a925-f784e126d691" providerId="ADAL" clId="{93434D41-73E6-45A8-8F5C-84EC7BBA916D}" dt="2024-06-13T21:51:50.906" v="3632" actId="26606"/>
          <ac:picMkLst>
            <pc:docMk/>
            <pc:sldMk cId="4280551875" sldId="555"/>
            <ac:picMk id="37" creationId="{23719D9B-943F-6753-ABB9-2550BCE8ADF5}"/>
          </ac:picMkLst>
        </pc:picChg>
        <pc:picChg chg="del">
          <ac:chgData name="Cindy Chen" userId="3ab27619-5f86-40e1-a925-f784e126d691" providerId="ADAL" clId="{93434D41-73E6-45A8-8F5C-84EC7BBA916D}" dt="2024-05-31T13:49:32.802" v="530" actId="478"/>
          <ac:picMkLst>
            <pc:docMk/>
            <pc:sldMk cId="4280551875" sldId="555"/>
            <ac:picMk id="1026" creationId="{25265443-E029-7C60-8A71-51A8BF9F0D96}"/>
          </ac:picMkLst>
        </pc:picChg>
        <pc:cxnChg chg="add del">
          <ac:chgData name="Cindy Chen" userId="3ab27619-5f86-40e1-a925-f784e126d691" providerId="ADAL" clId="{93434D41-73E6-45A8-8F5C-84EC7BBA916D}" dt="2024-06-13T18:48:59.349" v="3496" actId="26606"/>
          <ac:cxnSpMkLst>
            <pc:docMk/>
            <pc:sldMk cId="4280551875" sldId="555"/>
            <ac:cxnSpMk id="14" creationId="{5AB158E9-1B40-4CD6-95F0-95CA11DF7B7A}"/>
          </ac:cxnSpMkLst>
        </pc:cxnChg>
        <pc:cxnChg chg="add del">
          <ac:chgData name="Cindy Chen" userId="3ab27619-5f86-40e1-a925-f784e126d691" providerId="ADAL" clId="{93434D41-73E6-45A8-8F5C-84EC7BBA916D}" dt="2024-06-13T18:49:56.988" v="3504" actId="26606"/>
          <ac:cxnSpMkLst>
            <pc:docMk/>
            <pc:sldMk cId="4280551875" sldId="555"/>
            <ac:cxnSpMk id="19" creationId="{E8EF2C47-53DA-4F9F-918A-F6057C8EB82D}"/>
          </ac:cxnSpMkLst>
        </pc:cxnChg>
        <pc:cxnChg chg="add del">
          <ac:chgData name="Cindy Chen" userId="3ab27619-5f86-40e1-a925-f784e126d691" providerId="ADAL" clId="{93434D41-73E6-45A8-8F5C-84EC7BBA916D}" dt="2024-06-13T21:51:09.216" v="3626" actId="26606"/>
          <ac:cxnSpMkLst>
            <pc:docMk/>
            <pc:sldMk cId="4280551875" sldId="555"/>
            <ac:cxnSpMk id="34" creationId="{02CC3441-26B3-4381-B3DF-8AE3C288BC0D}"/>
          </ac:cxnSpMkLst>
        </pc:cxnChg>
        <pc:cxnChg chg="add del">
          <ac:chgData name="Cindy Chen" userId="3ab27619-5f86-40e1-a925-f784e126d691" providerId="ADAL" clId="{93434D41-73E6-45A8-8F5C-84EC7BBA916D}" dt="2024-06-13T21:51:50.906" v="3632" actId="26606"/>
          <ac:cxnSpMkLst>
            <pc:docMk/>
            <pc:sldMk cId="4280551875" sldId="555"/>
            <ac:cxnSpMk id="38" creationId="{5AB158E9-1B40-4CD6-95F0-95CA11DF7B7A}"/>
          </ac:cxnSpMkLst>
        </pc:cxnChg>
      </pc:sldChg>
      <pc:sldChg chg="del">
        <pc:chgData name="Cindy Chen" userId="3ab27619-5f86-40e1-a925-f784e126d691" providerId="ADAL" clId="{93434D41-73E6-45A8-8F5C-84EC7BBA916D}" dt="2024-06-14T09:22:44.978" v="4405"/>
        <pc:sldMkLst>
          <pc:docMk/>
          <pc:sldMk cId="629175812" sldId="556"/>
        </pc:sldMkLst>
      </pc:sldChg>
      <pc:sldChg chg="addSp delSp modSp new add del mod ord setBg modNotesTx">
        <pc:chgData name="Cindy Chen" userId="3ab27619-5f86-40e1-a925-f784e126d691" providerId="ADAL" clId="{93434D41-73E6-45A8-8F5C-84EC7BBA916D}" dt="2024-06-15T12:01:55.100" v="6115" actId="20578"/>
        <pc:sldMkLst>
          <pc:docMk/>
          <pc:sldMk cId="1995438746" sldId="556"/>
        </pc:sldMkLst>
        <pc:spChg chg="mod">
          <ac:chgData name="Cindy Chen" userId="3ab27619-5f86-40e1-a925-f784e126d691" providerId="ADAL" clId="{93434D41-73E6-45A8-8F5C-84EC7BBA916D}" dt="2024-06-14T09:24:51.022" v="4430" actId="1076"/>
          <ac:spMkLst>
            <pc:docMk/>
            <pc:sldMk cId="1995438746" sldId="556"/>
            <ac:spMk id="2" creationId="{4D3311B7-D80C-E7FD-ED3E-A980311D822F}"/>
          </ac:spMkLst>
        </pc:spChg>
        <pc:spChg chg="add del mod">
          <ac:chgData name="Cindy Chen" userId="3ab27619-5f86-40e1-a925-f784e126d691" providerId="ADAL" clId="{93434D41-73E6-45A8-8F5C-84EC7BBA916D}" dt="2024-06-14T09:23:16.426" v="4410" actId="26606"/>
          <ac:spMkLst>
            <pc:docMk/>
            <pc:sldMk cId="1995438746" sldId="556"/>
            <ac:spMk id="3" creationId="{E1B0A11A-A17E-C171-58D6-60E896BDD443}"/>
          </ac:spMkLst>
        </pc:spChg>
        <pc:spChg chg="mod">
          <ac:chgData name="Cindy Chen" userId="3ab27619-5f86-40e1-a925-f784e126d691" providerId="ADAL" clId="{93434D41-73E6-45A8-8F5C-84EC7BBA916D}" dt="2024-06-14T09:21:49.659" v="4402" actId="26606"/>
          <ac:spMkLst>
            <pc:docMk/>
            <pc:sldMk cId="1995438746" sldId="556"/>
            <ac:spMk id="4" creationId="{0E20E4F2-8A82-7ED4-1B4A-E2D9098798B6}"/>
          </ac:spMkLst>
        </pc:spChg>
        <pc:spChg chg="add del mod">
          <ac:chgData name="Cindy Chen" userId="3ab27619-5f86-40e1-a925-f784e126d691" providerId="ADAL" clId="{93434D41-73E6-45A8-8F5C-84EC7BBA916D}" dt="2024-06-14T09:02:43.673" v="3933" actId="478"/>
          <ac:spMkLst>
            <pc:docMk/>
            <pc:sldMk cId="1995438746" sldId="556"/>
            <ac:spMk id="6" creationId="{F665BA1C-BDA1-D1F3-143C-9C9EDE9C9CB7}"/>
          </ac:spMkLst>
        </pc:spChg>
        <pc:spChg chg="add del">
          <ac:chgData name="Cindy Chen" userId="3ab27619-5f86-40e1-a925-f784e126d691" providerId="ADAL" clId="{93434D41-73E6-45A8-8F5C-84EC7BBA916D}" dt="2024-06-14T09:20:58.822" v="4396" actId="26606"/>
          <ac:spMkLst>
            <pc:docMk/>
            <pc:sldMk cId="1995438746" sldId="556"/>
            <ac:spMk id="10" creationId="{C7682A25-42C8-4715-BF21-184A2A338A8B}"/>
          </ac:spMkLst>
        </pc:spChg>
        <pc:spChg chg="add del">
          <ac:chgData name="Cindy Chen" userId="3ab27619-5f86-40e1-a925-f784e126d691" providerId="ADAL" clId="{93434D41-73E6-45A8-8F5C-84EC7BBA916D}" dt="2024-06-14T09:20:58.822" v="4396" actId="26606"/>
          <ac:spMkLst>
            <pc:docMk/>
            <pc:sldMk cId="1995438746" sldId="556"/>
            <ac:spMk id="14" creationId="{83AD8F8B-6BDD-4751-800C-E84F1A8FABC0}"/>
          </ac:spMkLst>
        </pc:spChg>
        <pc:spChg chg="add del">
          <ac:chgData name="Cindy Chen" userId="3ab27619-5f86-40e1-a925-f784e126d691" providerId="ADAL" clId="{93434D41-73E6-45A8-8F5C-84EC7BBA916D}" dt="2024-06-14T09:20:58.822" v="4396" actId="26606"/>
          <ac:spMkLst>
            <pc:docMk/>
            <pc:sldMk cId="1995438746" sldId="556"/>
            <ac:spMk id="16" creationId="{8021D79A-75FF-4A04-80E0-85755EA72715}"/>
          </ac:spMkLst>
        </pc:spChg>
        <pc:spChg chg="add del">
          <ac:chgData name="Cindy Chen" userId="3ab27619-5f86-40e1-a925-f784e126d691" providerId="ADAL" clId="{93434D41-73E6-45A8-8F5C-84EC7BBA916D}" dt="2024-06-14T09:21:49.659" v="4402" actId="26606"/>
          <ac:spMkLst>
            <pc:docMk/>
            <pc:sldMk cId="1995438746" sldId="556"/>
            <ac:spMk id="20" creationId="{C7682A25-42C8-4715-BF21-184A2A338A8B}"/>
          </ac:spMkLst>
        </pc:spChg>
        <pc:spChg chg="add del">
          <ac:chgData name="Cindy Chen" userId="3ab27619-5f86-40e1-a925-f784e126d691" providerId="ADAL" clId="{93434D41-73E6-45A8-8F5C-84EC7BBA916D}" dt="2024-06-14T09:21:49.659" v="4402" actId="26606"/>
          <ac:spMkLst>
            <pc:docMk/>
            <pc:sldMk cId="1995438746" sldId="556"/>
            <ac:spMk id="22" creationId="{83AD8F8B-6BDD-4751-800C-E84F1A8FABC0}"/>
          </ac:spMkLst>
        </pc:spChg>
        <pc:spChg chg="add del">
          <ac:chgData name="Cindy Chen" userId="3ab27619-5f86-40e1-a925-f784e126d691" providerId="ADAL" clId="{93434D41-73E6-45A8-8F5C-84EC7BBA916D}" dt="2024-06-14T09:21:49.659" v="4402" actId="26606"/>
          <ac:spMkLst>
            <pc:docMk/>
            <pc:sldMk cId="1995438746" sldId="556"/>
            <ac:spMk id="23" creationId="{8021D79A-75FF-4A04-80E0-85755EA72715}"/>
          </ac:spMkLst>
        </pc:spChg>
        <pc:graphicFrameChg chg="add del">
          <ac:chgData name="Cindy Chen" userId="3ab27619-5f86-40e1-a925-f784e126d691" providerId="ADAL" clId="{93434D41-73E6-45A8-8F5C-84EC7BBA916D}" dt="2024-06-14T09:20:58.822" v="4396" actId="26606"/>
          <ac:graphicFrameMkLst>
            <pc:docMk/>
            <pc:sldMk cId="1995438746" sldId="556"/>
            <ac:graphicFrameMk id="7" creationId="{673D9CE5-A6F6-B7D9-D6BF-73CFF7F14135}"/>
          </ac:graphicFrameMkLst>
        </pc:graphicFrameChg>
        <pc:graphicFrameChg chg="add del">
          <ac:chgData name="Cindy Chen" userId="3ab27619-5f86-40e1-a925-f784e126d691" providerId="ADAL" clId="{93434D41-73E6-45A8-8F5C-84EC7BBA916D}" dt="2024-06-14T09:22:48.616" v="4407" actId="26606"/>
          <ac:graphicFrameMkLst>
            <pc:docMk/>
            <pc:sldMk cId="1995438746" sldId="556"/>
            <ac:graphicFrameMk id="8" creationId="{10AA8B6B-FB47-639D-41C3-46C8B9BFC732}"/>
          </ac:graphicFrameMkLst>
        </pc:graphicFrameChg>
        <pc:graphicFrameChg chg="add mod modGraphic">
          <ac:chgData name="Cindy Chen" userId="3ab27619-5f86-40e1-a925-f784e126d691" providerId="ADAL" clId="{93434D41-73E6-45A8-8F5C-84EC7BBA916D}" dt="2024-06-15T11:05:06.658" v="5226" actId="113"/>
          <ac:graphicFrameMkLst>
            <pc:docMk/>
            <pc:sldMk cId="1995438746" sldId="556"/>
            <ac:graphicFrameMk id="9" creationId="{B12E5BC6-8756-87F3-8192-FE87F64F58D9}"/>
          </ac:graphicFrameMkLst>
        </pc:graphicFrameChg>
        <pc:graphicFrameChg chg="add del">
          <ac:chgData name="Cindy Chen" userId="3ab27619-5f86-40e1-a925-f784e126d691" providerId="ADAL" clId="{93434D41-73E6-45A8-8F5C-84EC7BBA916D}" dt="2024-06-14T09:21:05.118" v="4398" actId="26606"/>
          <ac:graphicFrameMkLst>
            <pc:docMk/>
            <pc:sldMk cId="1995438746" sldId="556"/>
            <ac:graphicFrameMk id="18" creationId="{E6565D59-F373-A955-10D0-40C028EC729A}"/>
          </ac:graphicFrameMkLst>
        </pc:graphicFrameChg>
        <pc:graphicFrameChg chg="add del mod">
          <ac:chgData name="Cindy Chen" userId="3ab27619-5f86-40e1-a925-f784e126d691" providerId="ADAL" clId="{93434D41-73E6-45A8-8F5C-84EC7BBA916D}" dt="2024-06-14T09:21:49.659" v="4402" actId="26606"/>
          <ac:graphicFrameMkLst>
            <pc:docMk/>
            <pc:sldMk cId="1995438746" sldId="556"/>
            <ac:graphicFrameMk id="24" creationId="{673D9CE5-A6F6-B7D9-D6BF-73CFF7F14135}"/>
          </ac:graphicFrameMkLst>
        </pc:graphicFrameChg>
        <pc:cxnChg chg="add del">
          <ac:chgData name="Cindy Chen" userId="3ab27619-5f86-40e1-a925-f784e126d691" providerId="ADAL" clId="{93434D41-73E6-45A8-8F5C-84EC7BBA916D}" dt="2024-06-14T09:20:58.822" v="4396" actId="26606"/>
          <ac:cxnSpMkLst>
            <pc:docMk/>
            <pc:sldMk cId="1995438746" sldId="556"/>
            <ac:cxnSpMk id="12" creationId="{51736393-45A9-49C6-90FF-3486BD42356D}"/>
          </ac:cxnSpMkLst>
        </pc:cxnChg>
        <pc:cxnChg chg="add del">
          <ac:chgData name="Cindy Chen" userId="3ab27619-5f86-40e1-a925-f784e126d691" providerId="ADAL" clId="{93434D41-73E6-45A8-8F5C-84EC7BBA916D}" dt="2024-06-14T09:21:49.659" v="4402" actId="26606"/>
          <ac:cxnSpMkLst>
            <pc:docMk/>
            <pc:sldMk cId="1995438746" sldId="556"/>
            <ac:cxnSpMk id="21" creationId="{51736393-45A9-49C6-90FF-3486BD42356D}"/>
          </ac:cxnSpMkLst>
        </pc:cxnChg>
      </pc:sldChg>
      <pc:sldChg chg="modSp new del mod modNotesTx">
        <pc:chgData name="Cindy Chen" userId="3ab27619-5f86-40e1-a925-f784e126d691" providerId="ADAL" clId="{93434D41-73E6-45A8-8F5C-84EC7BBA916D}" dt="2024-06-15T11:57:41.129" v="6101" actId="47"/>
        <pc:sldMkLst>
          <pc:docMk/>
          <pc:sldMk cId="3335047833" sldId="557"/>
        </pc:sldMkLst>
        <pc:spChg chg="mod">
          <ac:chgData name="Cindy Chen" userId="3ab27619-5f86-40e1-a925-f784e126d691" providerId="ADAL" clId="{93434D41-73E6-45A8-8F5C-84EC7BBA916D}" dt="2024-05-31T14:19:25.691" v="806"/>
          <ac:spMkLst>
            <pc:docMk/>
            <pc:sldMk cId="3335047833" sldId="557"/>
            <ac:spMk id="2" creationId="{43449EFB-1F98-1955-0DA7-E803A44F6671}"/>
          </ac:spMkLst>
        </pc:spChg>
        <pc:spChg chg="mod">
          <ac:chgData name="Cindy Chen" userId="3ab27619-5f86-40e1-a925-f784e126d691" providerId="ADAL" clId="{93434D41-73E6-45A8-8F5C-84EC7BBA916D}" dt="2024-06-15T10:44:59.370" v="5006" actId="20577"/>
          <ac:spMkLst>
            <pc:docMk/>
            <pc:sldMk cId="3335047833" sldId="557"/>
            <ac:spMk id="3" creationId="{9ABEB929-DB15-A183-E29B-6D877D6E5C22}"/>
          </ac:spMkLst>
        </pc:spChg>
      </pc:sldChg>
      <pc:sldChg chg="modSp new del mod modNotesTx">
        <pc:chgData name="Cindy Chen" userId="3ab27619-5f86-40e1-a925-f784e126d691" providerId="ADAL" clId="{93434D41-73E6-45A8-8F5C-84EC7BBA916D}" dt="2024-06-15T12:53:31.902" v="6390" actId="47"/>
        <pc:sldMkLst>
          <pc:docMk/>
          <pc:sldMk cId="2341705277" sldId="558"/>
        </pc:sldMkLst>
        <pc:spChg chg="mod">
          <ac:chgData name="Cindy Chen" userId="3ab27619-5f86-40e1-a925-f784e126d691" providerId="ADAL" clId="{93434D41-73E6-45A8-8F5C-84EC7BBA916D}" dt="2024-05-31T14:57:37.686" v="1448" actId="113"/>
          <ac:spMkLst>
            <pc:docMk/>
            <pc:sldMk cId="2341705277" sldId="558"/>
            <ac:spMk id="2" creationId="{69343737-D0DF-4FE5-AFAF-3833495BF522}"/>
          </ac:spMkLst>
        </pc:spChg>
        <pc:spChg chg="mod">
          <ac:chgData name="Cindy Chen" userId="3ab27619-5f86-40e1-a925-f784e126d691" providerId="ADAL" clId="{93434D41-73E6-45A8-8F5C-84EC7BBA916D}" dt="2024-05-31T14:26:14.100" v="1024" actId="1076"/>
          <ac:spMkLst>
            <pc:docMk/>
            <pc:sldMk cId="2341705277" sldId="558"/>
            <ac:spMk id="3" creationId="{36CF1060-C879-D72E-2DE5-A4BBD11DF80D}"/>
          </ac:spMkLst>
        </pc:spChg>
      </pc:sldChg>
      <pc:sldChg chg="addSp delSp modSp new del mod">
        <pc:chgData name="Cindy Chen" userId="3ab27619-5f86-40e1-a925-f784e126d691" providerId="ADAL" clId="{93434D41-73E6-45A8-8F5C-84EC7BBA916D}" dt="2024-06-15T12:57:10.735" v="6415" actId="47"/>
        <pc:sldMkLst>
          <pc:docMk/>
          <pc:sldMk cId="1593456189" sldId="559"/>
        </pc:sldMkLst>
        <pc:spChg chg="mod">
          <ac:chgData name="Cindy Chen" userId="3ab27619-5f86-40e1-a925-f784e126d691" providerId="ADAL" clId="{93434D41-73E6-45A8-8F5C-84EC7BBA916D}" dt="2024-05-31T14:27:42.476" v="1026"/>
          <ac:spMkLst>
            <pc:docMk/>
            <pc:sldMk cId="1593456189" sldId="559"/>
            <ac:spMk id="2" creationId="{CFE3F1DE-5DFB-9206-56A3-3E3A6F448B44}"/>
          </ac:spMkLst>
        </pc:spChg>
        <pc:spChg chg="add del">
          <ac:chgData name="Cindy Chen" userId="3ab27619-5f86-40e1-a925-f784e126d691" providerId="ADAL" clId="{93434D41-73E6-45A8-8F5C-84EC7BBA916D}" dt="2024-05-31T14:27:58.292" v="1033"/>
          <ac:spMkLst>
            <pc:docMk/>
            <pc:sldMk cId="1593456189" sldId="559"/>
            <ac:spMk id="3" creationId="{72C078DF-B642-DD56-FA48-46FA0AF2419A}"/>
          </ac:spMkLst>
        </pc:spChg>
        <pc:spChg chg="add mod">
          <ac:chgData name="Cindy Chen" userId="3ab27619-5f86-40e1-a925-f784e126d691" providerId="ADAL" clId="{93434D41-73E6-45A8-8F5C-84EC7BBA916D}" dt="2024-05-31T14:28:52.216" v="1040" actId="15"/>
          <ac:spMkLst>
            <pc:docMk/>
            <pc:sldMk cId="1593456189" sldId="559"/>
            <ac:spMk id="5" creationId="{844691A8-202A-35DB-8D2E-95A552E8BC1C}"/>
          </ac:spMkLst>
        </pc:spChg>
      </pc:sldChg>
      <pc:sldChg chg="addSp delSp modSp new del mod modNotesTx">
        <pc:chgData name="Cindy Chen" userId="3ab27619-5f86-40e1-a925-f784e126d691" providerId="ADAL" clId="{93434D41-73E6-45A8-8F5C-84EC7BBA916D}" dt="2024-06-15T13:41:38.805" v="7117" actId="47"/>
        <pc:sldMkLst>
          <pc:docMk/>
          <pc:sldMk cId="3711539777" sldId="560"/>
        </pc:sldMkLst>
        <pc:spChg chg="mod">
          <ac:chgData name="Cindy Chen" userId="3ab27619-5f86-40e1-a925-f784e126d691" providerId="ADAL" clId="{93434D41-73E6-45A8-8F5C-84EC7BBA916D}" dt="2024-05-31T14:36:19.433" v="1145" actId="20577"/>
          <ac:spMkLst>
            <pc:docMk/>
            <pc:sldMk cId="3711539777" sldId="560"/>
            <ac:spMk id="2" creationId="{973DB973-0E5A-D2EB-1381-0431E7E0F335}"/>
          </ac:spMkLst>
        </pc:spChg>
        <pc:spChg chg="mod">
          <ac:chgData name="Cindy Chen" userId="3ab27619-5f86-40e1-a925-f784e126d691" providerId="ADAL" clId="{93434D41-73E6-45A8-8F5C-84EC7BBA916D}" dt="2024-05-31T14:43:03.776" v="1259" actId="20577"/>
          <ac:spMkLst>
            <pc:docMk/>
            <pc:sldMk cId="3711539777" sldId="560"/>
            <ac:spMk id="3" creationId="{66F367DB-F902-E751-64B3-49748314C7A0}"/>
          </ac:spMkLst>
        </pc:spChg>
        <pc:spChg chg="add del">
          <ac:chgData name="Cindy Chen" userId="3ab27619-5f86-40e1-a925-f784e126d691" providerId="ADAL" clId="{93434D41-73E6-45A8-8F5C-84EC7BBA916D}" dt="2024-05-31T14:36:26.600" v="1147" actId="22"/>
          <ac:spMkLst>
            <pc:docMk/>
            <pc:sldMk cId="3711539777" sldId="560"/>
            <ac:spMk id="6" creationId="{0078F1BC-7B26-D65A-C5D6-1C7B14244DA0}"/>
          </ac:spMkLst>
        </pc:spChg>
      </pc:sldChg>
      <pc:sldChg chg="modSp add del mod">
        <pc:chgData name="Cindy Chen" userId="3ab27619-5f86-40e1-a925-f784e126d691" providerId="ADAL" clId="{93434D41-73E6-45A8-8F5C-84EC7BBA916D}" dt="2024-06-15T13:41:47.868" v="7118" actId="47"/>
        <pc:sldMkLst>
          <pc:docMk/>
          <pc:sldMk cId="2846646976" sldId="561"/>
        </pc:sldMkLst>
        <pc:spChg chg="mod">
          <ac:chgData name="Cindy Chen" userId="3ab27619-5f86-40e1-a925-f784e126d691" providerId="ADAL" clId="{93434D41-73E6-45A8-8F5C-84EC7BBA916D}" dt="2024-05-31T14:44:35.868" v="1277" actId="20577"/>
          <ac:spMkLst>
            <pc:docMk/>
            <pc:sldMk cId="2846646976" sldId="561"/>
            <ac:spMk id="3" creationId="{66F367DB-F902-E751-64B3-49748314C7A0}"/>
          </ac:spMkLst>
        </pc:spChg>
      </pc:sldChg>
      <pc:sldChg chg="modSp new del mod modNotesTx">
        <pc:chgData name="Cindy Chen" userId="3ab27619-5f86-40e1-a925-f784e126d691" providerId="ADAL" clId="{93434D41-73E6-45A8-8F5C-84EC7BBA916D}" dt="2024-06-15T15:07:30.598" v="7600" actId="47"/>
        <pc:sldMkLst>
          <pc:docMk/>
          <pc:sldMk cId="1519170687" sldId="562"/>
        </pc:sldMkLst>
        <pc:spChg chg="mod">
          <ac:chgData name="Cindy Chen" userId="3ab27619-5f86-40e1-a925-f784e126d691" providerId="ADAL" clId="{93434D41-73E6-45A8-8F5C-84EC7BBA916D}" dt="2024-05-31T14:45:51.920" v="1293"/>
          <ac:spMkLst>
            <pc:docMk/>
            <pc:sldMk cId="1519170687" sldId="562"/>
            <ac:spMk id="2" creationId="{000EAF94-2627-A0B6-1688-31607238B706}"/>
          </ac:spMkLst>
        </pc:spChg>
        <pc:spChg chg="mod">
          <ac:chgData name="Cindy Chen" userId="3ab27619-5f86-40e1-a925-f784e126d691" providerId="ADAL" clId="{93434D41-73E6-45A8-8F5C-84EC7BBA916D}" dt="2024-05-31T14:48:40.149" v="1326" actId="27636"/>
          <ac:spMkLst>
            <pc:docMk/>
            <pc:sldMk cId="1519170687" sldId="562"/>
            <ac:spMk id="3" creationId="{98A25D99-EF4C-5E2E-CC00-3491DF296256}"/>
          </ac:spMkLst>
        </pc:spChg>
      </pc:sldChg>
      <pc:sldChg chg="addSp delSp modSp mod setBg">
        <pc:chgData name="Cindy Chen" userId="3ab27619-5f86-40e1-a925-f784e126d691" providerId="ADAL" clId="{93434D41-73E6-45A8-8F5C-84EC7BBA916D}" dt="2024-06-13T18:22:30.794" v="3302" actId="26606"/>
        <pc:sldMkLst>
          <pc:docMk/>
          <pc:sldMk cId="2198280915" sldId="563"/>
        </pc:sldMkLst>
        <pc:spChg chg="mod">
          <ac:chgData name="Cindy Chen" userId="3ab27619-5f86-40e1-a925-f784e126d691" providerId="ADAL" clId="{93434D41-73E6-45A8-8F5C-84EC7BBA916D}" dt="2024-06-13T18:21:29.634" v="3297" actId="255"/>
          <ac:spMkLst>
            <pc:docMk/>
            <pc:sldMk cId="2198280915" sldId="563"/>
            <ac:spMk id="2" creationId="{EBCC3ED8-B230-7EE9-CB0D-6C9B4413BBCC}"/>
          </ac:spMkLst>
        </pc:spChg>
        <pc:spChg chg="add del mod">
          <ac:chgData name="Cindy Chen" userId="3ab27619-5f86-40e1-a925-f784e126d691" providerId="ADAL" clId="{93434D41-73E6-45A8-8F5C-84EC7BBA916D}" dt="2024-06-13T18:17:26.941" v="3243" actId="26606"/>
          <ac:spMkLst>
            <pc:docMk/>
            <pc:sldMk cId="2198280915" sldId="563"/>
            <ac:spMk id="3" creationId="{614EFC1D-AEE5-918E-CB07-72AE5E61C11F}"/>
          </ac:spMkLst>
        </pc:spChg>
        <pc:spChg chg="mod">
          <ac:chgData name="Cindy Chen" userId="3ab27619-5f86-40e1-a925-f784e126d691" providerId="ADAL" clId="{93434D41-73E6-45A8-8F5C-84EC7BBA916D}" dt="2024-06-13T18:19:26.047" v="3274" actId="26606"/>
          <ac:spMkLst>
            <pc:docMk/>
            <pc:sldMk cId="2198280915" sldId="563"/>
            <ac:spMk id="4" creationId="{545D7C06-DF74-B7E0-DDB0-8F7CAADE9C96}"/>
          </ac:spMkLst>
        </pc:spChg>
        <pc:spChg chg="del mod">
          <ac:chgData name="Cindy Chen" userId="3ab27619-5f86-40e1-a925-f784e126d691" providerId="ADAL" clId="{93434D41-73E6-45A8-8F5C-84EC7BBA916D}" dt="2024-06-13T18:16:45.516" v="3233" actId="478"/>
          <ac:spMkLst>
            <pc:docMk/>
            <pc:sldMk cId="2198280915" sldId="563"/>
            <ac:spMk id="5" creationId="{3686DD03-8362-1F9A-E4B7-27C95D24F885}"/>
          </ac:spMkLst>
        </pc:spChg>
        <pc:spChg chg="add del mod">
          <ac:chgData name="Cindy Chen" userId="3ab27619-5f86-40e1-a925-f784e126d691" providerId="ADAL" clId="{93434D41-73E6-45A8-8F5C-84EC7BBA916D}" dt="2024-06-13T18:19:26.047" v="3274" actId="26606"/>
          <ac:spMkLst>
            <pc:docMk/>
            <pc:sldMk cId="2198280915" sldId="563"/>
            <ac:spMk id="8" creationId="{614EFC1D-AEE5-918E-CB07-72AE5E61C11F}"/>
          </ac:spMkLst>
        </pc:spChg>
        <pc:spChg chg="add del">
          <ac:chgData name="Cindy Chen" userId="3ab27619-5f86-40e1-a925-f784e126d691" providerId="ADAL" clId="{93434D41-73E6-45A8-8F5C-84EC7BBA916D}" dt="2024-06-13T18:19:26.047" v="3274" actId="26606"/>
          <ac:spMkLst>
            <pc:docMk/>
            <pc:sldMk cId="2198280915" sldId="563"/>
            <ac:spMk id="9" creationId="{35230A27-1553-42F8-99D7-829868E13715}"/>
          </ac:spMkLst>
        </pc:spChg>
        <pc:spChg chg="add del">
          <ac:chgData name="Cindy Chen" userId="3ab27619-5f86-40e1-a925-f784e126d691" providerId="ADAL" clId="{93434D41-73E6-45A8-8F5C-84EC7BBA916D}" dt="2024-06-13T18:19:26.047" v="3274" actId="26606"/>
          <ac:spMkLst>
            <pc:docMk/>
            <pc:sldMk cId="2198280915" sldId="563"/>
            <ac:spMk id="11" creationId="{A772232D-B4D6-429F-B3D1-2D9891B85E08}"/>
          </ac:spMkLst>
        </pc:spChg>
        <pc:spChg chg="add del">
          <ac:chgData name="Cindy Chen" userId="3ab27619-5f86-40e1-a925-f784e126d691" providerId="ADAL" clId="{93434D41-73E6-45A8-8F5C-84EC7BBA916D}" dt="2024-06-13T18:19:03.031" v="3265" actId="26606"/>
          <ac:spMkLst>
            <pc:docMk/>
            <pc:sldMk cId="2198280915" sldId="563"/>
            <ac:spMk id="18" creationId="{3741B58E-3B65-4A01-A276-975AB2CF8A08}"/>
          </ac:spMkLst>
        </pc:spChg>
        <pc:spChg chg="add del">
          <ac:chgData name="Cindy Chen" userId="3ab27619-5f86-40e1-a925-f784e126d691" providerId="ADAL" clId="{93434D41-73E6-45A8-8F5C-84EC7BBA916D}" dt="2024-06-13T18:18:52.851" v="3263" actId="26606"/>
          <ac:spMkLst>
            <pc:docMk/>
            <pc:sldMk cId="2198280915" sldId="563"/>
            <ac:spMk id="19" creationId="{E7F93CB3-555F-4601-A486-59E82D9E8101}"/>
          </ac:spMkLst>
        </pc:spChg>
        <pc:spChg chg="add del">
          <ac:chgData name="Cindy Chen" userId="3ab27619-5f86-40e1-a925-f784e126d691" providerId="ADAL" clId="{93434D41-73E6-45A8-8F5C-84EC7BBA916D}" dt="2024-06-13T18:19:03.031" v="3265" actId="26606"/>
          <ac:spMkLst>
            <pc:docMk/>
            <pc:sldMk cId="2198280915" sldId="563"/>
            <ac:spMk id="20" creationId="{7AAC67C3-831B-4AB1-A259-DFB839CAFAFC}"/>
          </ac:spMkLst>
        </pc:spChg>
        <pc:spChg chg="add del">
          <ac:chgData name="Cindy Chen" userId="3ab27619-5f86-40e1-a925-f784e126d691" providerId="ADAL" clId="{93434D41-73E6-45A8-8F5C-84EC7BBA916D}" dt="2024-06-13T18:18:52.851" v="3263" actId="26606"/>
          <ac:spMkLst>
            <pc:docMk/>
            <pc:sldMk cId="2198280915" sldId="563"/>
            <ac:spMk id="21" creationId="{862F2601-C4CE-4B73-A162-D5A14E519184}"/>
          </ac:spMkLst>
        </pc:spChg>
        <pc:spChg chg="add del">
          <ac:chgData name="Cindy Chen" userId="3ab27619-5f86-40e1-a925-f784e126d691" providerId="ADAL" clId="{93434D41-73E6-45A8-8F5C-84EC7BBA916D}" dt="2024-06-13T18:19:03.031" v="3265" actId="26606"/>
          <ac:spMkLst>
            <pc:docMk/>
            <pc:sldMk cId="2198280915" sldId="563"/>
            <ac:spMk id="22" creationId="{054B3F04-9EAC-45C0-B3CE-0387EEA10A0C}"/>
          </ac:spMkLst>
        </pc:spChg>
        <pc:spChg chg="add del">
          <ac:chgData name="Cindy Chen" userId="3ab27619-5f86-40e1-a925-f784e126d691" providerId="ADAL" clId="{93434D41-73E6-45A8-8F5C-84EC7BBA916D}" dt="2024-06-13T18:18:52.851" v="3263" actId="26606"/>
          <ac:spMkLst>
            <pc:docMk/>
            <pc:sldMk cId="2198280915" sldId="563"/>
            <ac:spMk id="23" creationId="{3FAE6B79-0440-457F-9036-C4C30422549F}"/>
          </ac:spMkLst>
        </pc:spChg>
        <pc:spChg chg="add del">
          <ac:chgData name="Cindy Chen" userId="3ab27619-5f86-40e1-a925-f784e126d691" providerId="ADAL" clId="{93434D41-73E6-45A8-8F5C-84EC7BBA916D}" dt="2024-06-13T18:19:03.031" v="3265" actId="26606"/>
          <ac:spMkLst>
            <pc:docMk/>
            <pc:sldMk cId="2198280915" sldId="563"/>
            <ac:spMk id="25" creationId="{614EFC1D-AEE5-918E-CB07-72AE5E61C11F}"/>
          </ac:spMkLst>
        </pc:spChg>
        <pc:spChg chg="add del">
          <ac:chgData name="Cindy Chen" userId="3ab27619-5f86-40e1-a925-f784e126d691" providerId="ADAL" clId="{93434D41-73E6-45A8-8F5C-84EC7BBA916D}" dt="2024-06-13T18:19:05.351" v="3267" actId="26606"/>
          <ac:spMkLst>
            <pc:docMk/>
            <pc:sldMk cId="2198280915" sldId="563"/>
            <ac:spMk id="27" creationId="{311973C2-EB8B-452A-A698-4A252FD3AE28}"/>
          </ac:spMkLst>
        </pc:spChg>
        <pc:spChg chg="add del">
          <ac:chgData name="Cindy Chen" userId="3ab27619-5f86-40e1-a925-f784e126d691" providerId="ADAL" clId="{93434D41-73E6-45A8-8F5C-84EC7BBA916D}" dt="2024-06-13T18:19:05.351" v="3267" actId="26606"/>
          <ac:spMkLst>
            <pc:docMk/>
            <pc:sldMk cId="2198280915" sldId="563"/>
            <ac:spMk id="28" creationId="{10162E77-11AD-44A7-84EC-40C59EEFBD2E}"/>
          </ac:spMkLst>
        </pc:spChg>
        <pc:spChg chg="add del">
          <ac:chgData name="Cindy Chen" userId="3ab27619-5f86-40e1-a925-f784e126d691" providerId="ADAL" clId="{93434D41-73E6-45A8-8F5C-84EC7BBA916D}" dt="2024-06-13T18:19:05.351" v="3267" actId="26606"/>
          <ac:spMkLst>
            <pc:docMk/>
            <pc:sldMk cId="2198280915" sldId="563"/>
            <ac:spMk id="31" creationId="{614EFC1D-AEE5-918E-CB07-72AE5E61C11F}"/>
          </ac:spMkLst>
        </pc:spChg>
        <pc:spChg chg="add del">
          <ac:chgData name="Cindy Chen" userId="3ab27619-5f86-40e1-a925-f784e126d691" providerId="ADAL" clId="{93434D41-73E6-45A8-8F5C-84EC7BBA916D}" dt="2024-06-13T18:19:12.801" v="3269" actId="26606"/>
          <ac:spMkLst>
            <pc:docMk/>
            <pc:sldMk cId="2198280915" sldId="563"/>
            <ac:spMk id="33" creationId="{E7F93CB3-555F-4601-A486-59E82D9E8101}"/>
          </ac:spMkLst>
        </pc:spChg>
        <pc:spChg chg="add del">
          <ac:chgData name="Cindy Chen" userId="3ab27619-5f86-40e1-a925-f784e126d691" providerId="ADAL" clId="{93434D41-73E6-45A8-8F5C-84EC7BBA916D}" dt="2024-06-13T18:19:12.801" v="3269" actId="26606"/>
          <ac:spMkLst>
            <pc:docMk/>
            <pc:sldMk cId="2198280915" sldId="563"/>
            <ac:spMk id="34" creationId="{862F2601-C4CE-4B73-A162-D5A14E519184}"/>
          </ac:spMkLst>
        </pc:spChg>
        <pc:spChg chg="add del">
          <ac:chgData name="Cindy Chen" userId="3ab27619-5f86-40e1-a925-f784e126d691" providerId="ADAL" clId="{93434D41-73E6-45A8-8F5C-84EC7BBA916D}" dt="2024-06-13T18:19:12.801" v="3269" actId="26606"/>
          <ac:spMkLst>
            <pc:docMk/>
            <pc:sldMk cId="2198280915" sldId="563"/>
            <ac:spMk id="35" creationId="{3FAE6B79-0440-457F-9036-C4C30422549F}"/>
          </ac:spMkLst>
        </pc:spChg>
        <pc:spChg chg="add del">
          <ac:chgData name="Cindy Chen" userId="3ab27619-5f86-40e1-a925-f784e126d691" providerId="ADAL" clId="{93434D41-73E6-45A8-8F5C-84EC7BBA916D}" dt="2024-06-13T18:19:20.706" v="3271" actId="26606"/>
          <ac:spMkLst>
            <pc:docMk/>
            <pc:sldMk cId="2198280915" sldId="563"/>
            <ac:spMk id="38" creationId="{35230A27-1553-42F8-99D7-829868E13715}"/>
          </ac:spMkLst>
        </pc:spChg>
        <pc:spChg chg="add del">
          <ac:chgData name="Cindy Chen" userId="3ab27619-5f86-40e1-a925-f784e126d691" providerId="ADAL" clId="{93434D41-73E6-45A8-8F5C-84EC7BBA916D}" dt="2024-06-13T18:19:20.706" v="3271" actId="26606"/>
          <ac:spMkLst>
            <pc:docMk/>
            <pc:sldMk cId="2198280915" sldId="563"/>
            <ac:spMk id="39" creationId="{A772232D-B4D6-429F-B3D1-2D9891B85E08}"/>
          </ac:spMkLst>
        </pc:spChg>
        <pc:spChg chg="add del">
          <ac:chgData name="Cindy Chen" userId="3ab27619-5f86-40e1-a925-f784e126d691" providerId="ADAL" clId="{93434D41-73E6-45A8-8F5C-84EC7BBA916D}" dt="2024-06-13T18:19:26.036" v="3273" actId="26606"/>
          <ac:spMkLst>
            <pc:docMk/>
            <pc:sldMk cId="2198280915" sldId="563"/>
            <ac:spMk id="43" creationId="{35230A27-1553-42F8-99D7-829868E13715}"/>
          </ac:spMkLst>
        </pc:spChg>
        <pc:spChg chg="add del">
          <ac:chgData name="Cindy Chen" userId="3ab27619-5f86-40e1-a925-f784e126d691" providerId="ADAL" clId="{93434D41-73E6-45A8-8F5C-84EC7BBA916D}" dt="2024-06-13T18:19:26.036" v="3273" actId="26606"/>
          <ac:spMkLst>
            <pc:docMk/>
            <pc:sldMk cId="2198280915" sldId="563"/>
            <ac:spMk id="44" creationId="{A772232D-B4D6-429F-B3D1-2D9891B85E08}"/>
          </ac:spMkLst>
        </pc:spChg>
        <pc:spChg chg="add del">
          <ac:chgData name="Cindy Chen" userId="3ab27619-5f86-40e1-a925-f784e126d691" providerId="ADAL" clId="{93434D41-73E6-45A8-8F5C-84EC7BBA916D}" dt="2024-06-13T18:19:26.036" v="3273" actId="26606"/>
          <ac:spMkLst>
            <pc:docMk/>
            <pc:sldMk cId="2198280915" sldId="563"/>
            <ac:spMk id="46" creationId="{614EFC1D-AEE5-918E-CB07-72AE5E61C11F}"/>
          </ac:spMkLst>
        </pc:spChg>
        <pc:spChg chg="add">
          <ac:chgData name="Cindy Chen" userId="3ab27619-5f86-40e1-a925-f784e126d691" providerId="ADAL" clId="{93434D41-73E6-45A8-8F5C-84EC7BBA916D}" dt="2024-06-13T18:19:26.047" v="3274" actId="26606"/>
          <ac:spMkLst>
            <pc:docMk/>
            <pc:sldMk cId="2198280915" sldId="563"/>
            <ac:spMk id="48" creationId="{3741B58E-3B65-4A01-A276-975AB2CF8A08}"/>
          </ac:spMkLst>
        </pc:spChg>
        <pc:spChg chg="add">
          <ac:chgData name="Cindy Chen" userId="3ab27619-5f86-40e1-a925-f784e126d691" providerId="ADAL" clId="{93434D41-73E6-45A8-8F5C-84EC7BBA916D}" dt="2024-06-13T18:19:26.047" v="3274" actId="26606"/>
          <ac:spMkLst>
            <pc:docMk/>
            <pc:sldMk cId="2198280915" sldId="563"/>
            <ac:spMk id="49" creationId="{7AAC67C3-831B-4AB1-A259-DFB839CAFAFC}"/>
          </ac:spMkLst>
        </pc:spChg>
        <pc:spChg chg="add">
          <ac:chgData name="Cindy Chen" userId="3ab27619-5f86-40e1-a925-f784e126d691" providerId="ADAL" clId="{93434D41-73E6-45A8-8F5C-84EC7BBA916D}" dt="2024-06-13T18:19:26.047" v="3274" actId="26606"/>
          <ac:spMkLst>
            <pc:docMk/>
            <pc:sldMk cId="2198280915" sldId="563"/>
            <ac:spMk id="50" creationId="{054B3F04-9EAC-45C0-B3CE-0387EEA10A0C}"/>
          </ac:spMkLst>
        </pc:spChg>
        <pc:spChg chg="add del mod">
          <ac:chgData name="Cindy Chen" userId="3ab27619-5f86-40e1-a925-f784e126d691" providerId="ADAL" clId="{93434D41-73E6-45A8-8F5C-84EC7BBA916D}" dt="2024-06-13T18:22:30.794" v="3302" actId="26606"/>
          <ac:spMkLst>
            <pc:docMk/>
            <pc:sldMk cId="2198280915" sldId="563"/>
            <ac:spMk id="51" creationId="{614EFC1D-AEE5-918E-CB07-72AE5E61C11F}"/>
          </ac:spMkLst>
        </pc:spChg>
        <pc:graphicFrameChg chg="add del">
          <ac:chgData name="Cindy Chen" userId="3ab27619-5f86-40e1-a925-f784e126d691" providerId="ADAL" clId="{93434D41-73E6-45A8-8F5C-84EC7BBA916D}" dt="2024-06-13T18:17:26.931" v="3242" actId="26606"/>
          <ac:graphicFrameMkLst>
            <pc:docMk/>
            <pc:sldMk cId="2198280915" sldId="563"/>
            <ac:graphicFrameMk id="6" creationId="{C16565EA-366F-DC41-A63B-F35EF39E91EC}"/>
          </ac:graphicFrameMkLst>
        </pc:graphicFrameChg>
        <pc:graphicFrameChg chg="add del">
          <ac:chgData name="Cindy Chen" userId="3ab27619-5f86-40e1-a925-f784e126d691" providerId="ADAL" clId="{93434D41-73E6-45A8-8F5C-84EC7BBA916D}" dt="2024-06-13T18:18:52.851" v="3263" actId="26606"/>
          <ac:graphicFrameMkLst>
            <pc:docMk/>
            <pc:sldMk cId="2198280915" sldId="563"/>
            <ac:graphicFrameMk id="15" creationId="{180F1C43-B885-471B-FB21-BD20CE10081D}"/>
          </ac:graphicFrameMkLst>
        </pc:graphicFrameChg>
        <pc:graphicFrameChg chg="add del">
          <ac:chgData name="Cindy Chen" userId="3ab27619-5f86-40e1-a925-f784e126d691" providerId="ADAL" clId="{93434D41-73E6-45A8-8F5C-84EC7BBA916D}" dt="2024-06-13T18:19:12.801" v="3269" actId="26606"/>
          <ac:graphicFrameMkLst>
            <pc:docMk/>
            <pc:sldMk cId="2198280915" sldId="563"/>
            <ac:graphicFrameMk id="36" creationId="{6A01C440-2B6E-8478-C665-6E0B0A18DE8F}"/>
          </ac:graphicFrameMkLst>
        </pc:graphicFrameChg>
        <pc:graphicFrameChg chg="add del">
          <ac:chgData name="Cindy Chen" userId="3ab27619-5f86-40e1-a925-f784e126d691" providerId="ADAL" clId="{93434D41-73E6-45A8-8F5C-84EC7BBA916D}" dt="2024-06-13T18:19:20.706" v="3271" actId="26606"/>
          <ac:graphicFrameMkLst>
            <pc:docMk/>
            <pc:sldMk cId="2198280915" sldId="563"/>
            <ac:graphicFrameMk id="41" creationId="{48E6E904-D450-A52E-67FF-9F1E9A8F3965}"/>
          </ac:graphicFrameMkLst>
        </pc:graphicFrameChg>
        <pc:graphicFrameChg chg="add del">
          <ac:chgData name="Cindy Chen" userId="3ab27619-5f86-40e1-a925-f784e126d691" providerId="ADAL" clId="{93434D41-73E6-45A8-8F5C-84EC7BBA916D}" dt="2024-06-13T18:22:30.794" v="3302" actId="26606"/>
          <ac:graphicFrameMkLst>
            <pc:docMk/>
            <pc:sldMk cId="2198280915" sldId="563"/>
            <ac:graphicFrameMk id="53" creationId="{BB555E46-66B7-E6DF-D9D4-E596B34CB587}"/>
          </ac:graphicFrameMkLst>
        </pc:graphicFrameChg>
        <pc:picChg chg="add del">
          <ac:chgData name="Cindy Chen" userId="3ab27619-5f86-40e1-a925-f784e126d691" providerId="ADAL" clId="{93434D41-73E6-45A8-8F5C-84EC7BBA916D}" dt="2024-06-13T18:19:05.351" v="3267" actId="26606"/>
          <ac:picMkLst>
            <pc:docMk/>
            <pc:sldMk cId="2198280915" sldId="563"/>
            <ac:picMk id="29" creationId="{89C218CF-FC4B-35F1-21AD-AC0D618C8EE0}"/>
          </ac:picMkLst>
        </pc:picChg>
        <pc:cxnChg chg="add del">
          <ac:chgData name="Cindy Chen" userId="3ab27619-5f86-40e1-a925-f784e126d691" providerId="ADAL" clId="{93434D41-73E6-45A8-8F5C-84EC7BBA916D}" dt="2024-06-13T18:19:26.047" v="3274" actId="26606"/>
          <ac:cxnSpMkLst>
            <pc:docMk/>
            <pc:sldMk cId="2198280915" sldId="563"/>
            <ac:cxnSpMk id="13" creationId="{02CC3441-26B3-4381-B3DF-8AE3C288BC0D}"/>
          </ac:cxnSpMkLst>
        </pc:cxnChg>
        <pc:cxnChg chg="add del">
          <ac:chgData name="Cindy Chen" userId="3ab27619-5f86-40e1-a925-f784e126d691" providerId="ADAL" clId="{93434D41-73E6-45A8-8F5C-84EC7BBA916D}" dt="2024-06-13T18:19:05.351" v="3267" actId="26606"/>
          <ac:cxnSpMkLst>
            <pc:docMk/>
            <pc:sldMk cId="2198280915" sldId="563"/>
            <ac:cxnSpMk id="30" creationId="{5AB158E9-1B40-4CD6-95F0-95CA11DF7B7A}"/>
          </ac:cxnSpMkLst>
        </pc:cxnChg>
        <pc:cxnChg chg="add del">
          <ac:chgData name="Cindy Chen" userId="3ab27619-5f86-40e1-a925-f784e126d691" providerId="ADAL" clId="{93434D41-73E6-45A8-8F5C-84EC7BBA916D}" dt="2024-06-13T18:19:20.706" v="3271" actId="26606"/>
          <ac:cxnSpMkLst>
            <pc:docMk/>
            <pc:sldMk cId="2198280915" sldId="563"/>
            <ac:cxnSpMk id="40" creationId="{02CC3441-26B3-4381-B3DF-8AE3C288BC0D}"/>
          </ac:cxnSpMkLst>
        </pc:cxnChg>
        <pc:cxnChg chg="add del">
          <ac:chgData name="Cindy Chen" userId="3ab27619-5f86-40e1-a925-f784e126d691" providerId="ADAL" clId="{93434D41-73E6-45A8-8F5C-84EC7BBA916D}" dt="2024-06-13T18:19:26.036" v="3273" actId="26606"/>
          <ac:cxnSpMkLst>
            <pc:docMk/>
            <pc:sldMk cId="2198280915" sldId="563"/>
            <ac:cxnSpMk id="45" creationId="{02CC3441-26B3-4381-B3DF-8AE3C288BC0D}"/>
          </ac:cxnSpMkLst>
        </pc:cxnChg>
      </pc:sldChg>
      <pc:sldChg chg="addSp delSp modSp add mod setBg setClrOvrMap">
        <pc:chgData name="Cindy Chen" userId="3ab27619-5f86-40e1-a925-f784e126d691" providerId="ADAL" clId="{93434D41-73E6-45A8-8F5C-84EC7BBA916D}" dt="2024-06-15T15:51:16.852" v="8226" actId="20577"/>
        <pc:sldMkLst>
          <pc:docMk/>
          <pc:sldMk cId="666674468" sldId="564"/>
        </pc:sldMkLst>
        <pc:spChg chg="mod">
          <ac:chgData name="Cindy Chen" userId="3ab27619-5f86-40e1-a925-f784e126d691" providerId="ADAL" clId="{93434D41-73E6-45A8-8F5C-84EC7BBA916D}" dt="2024-06-15T15:50:08.157" v="8212" actId="26606"/>
          <ac:spMkLst>
            <pc:docMk/>
            <pc:sldMk cId="666674468" sldId="564"/>
            <ac:spMk id="2" creationId="{EBCC3ED8-B230-7EE9-CB0D-6C9B4413BBCC}"/>
          </ac:spMkLst>
        </pc:spChg>
        <pc:spChg chg="mod">
          <ac:chgData name="Cindy Chen" userId="3ab27619-5f86-40e1-a925-f784e126d691" providerId="ADAL" clId="{93434D41-73E6-45A8-8F5C-84EC7BBA916D}" dt="2024-06-15T15:50:08.157" v="8212" actId="26606"/>
          <ac:spMkLst>
            <pc:docMk/>
            <pc:sldMk cId="666674468" sldId="564"/>
            <ac:spMk id="4" creationId="{545D7C06-DF74-B7E0-DDB0-8F7CAADE9C96}"/>
          </ac:spMkLst>
        </pc:spChg>
        <pc:spChg chg="add del">
          <ac:chgData name="Cindy Chen" userId="3ab27619-5f86-40e1-a925-f784e126d691" providerId="ADAL" clId="{93434D41-73E6-45A8-8F5C-84EC7BBA916D}" dt="2024-06-13T18:23:19.409" v="3318" actId="26606"/>
          <ac:spMkLst>
            <pc:docMk/>
            <pc:sldMk cId="666674468" sldId="564"/>
            <ac:spMk id="48" creationId="{3741B58E-3B65-4A01-A276-975AB2CF8A08}"/>
          </ac:spMkLst>
        </pc:spChg>
        <pc:spChg chg="add del">
          <ac:chgData name="Cindy Chen" userId="3ab27619-5f86-40e1-a925-f784e126d691" providerId="ADAL" clId="{93434D41-73E6-45A8-8F5C-84EC7BBA916D}" dt="2024-06-13T18:23:19.409" v="3318" actId="26606"/>
          <ac:spMkLst>
            <pc:docMk/>
            <pc:sldMk cId="666674468" sldId="564"/>
            <ac:spMk id="49" creationId="{7AAC67C3-831B-4AB1-A259-DFB839CAFAFC}"/>
          </ac:spMkLst>
        </pc:spChg>
        <pc:spChg chg="add del">
          <ac:chgData name="Cindy Chen" userId="3ab27619-5f86-40e1-a925-f784e126d691" providerId="ADAL" clId="{93434D41-73E6-45A8-8F5C-84EC7BBA916D}" dt="2024-06-13T18:23:19.409" v="3318" actId="26606"/>
          <ac:spMkLst>
            <pc:docMk/>
            <pc:sldMk cId="666674468" sldId="564"/>
            <ac:spMk id="50" creationId="{054B3F04-9EAC-45C0-B3CE-0387EEA10A0C}"/>
          </ac:spMkLst>
        </pc:spChg>
        <pc:spChg chg="add del mod">
          <ac:chgData name="Cindy Chen" userId="3ab27619-5f86-40e1-a925-f784e126d691" providerId="ADAL" clId="{93434D41-73E6-45A8-8F5C-84EC7BBA916D}" dt="2024-06-13T18:23:19.409" v="3318" actId="26606"/>
          <ac:spMkLst>
            <pc:docMk/>
            <pc:sldMk cId="666674468" sldId="564"/>
            <ac:spMk id="51" creationId="{614EFC1D-AEE5-918E-CB07-72AE5E61C11F}"/>
          </ac:spMkLst>
        </pc:spChg>
        <pc:spChg chg="add del">
          <ac:chgData name="Cindy Chen" userId="3ab27619-5f86-40e1-a925-f784e126d691" providerId="ADAL" clId="{93434D41-73E6-45A8-8F5C-84EC7BBA916D}" dt="2024-06-13T18:23:02.226" v="3309" actId="26606"/>
          <ac:spMkLst>
            <pc:docMk/>
            <pc:sldMk cId="666674468" sldId="564"/>
            <ac:spMk id="56" creationId="{C843AFC8-D8D0-4784-B08C-6324FA88E6DD}"/>
          </ac:spMkLst>
        </pc:spChg>
        <pc:spChg chg="add del">
          <ac:chgData name="Cindy Chen" userId="3ab27619-5f86-40e1-a925-f784e126d691" providerId="ADAL" clId="{93434D41-73E6-45A8-8F5C-84EC7BBA916D}" dt="2024-06-13T18:22:58.340" v="3307" actId="26606"/>
          <ac:spMkLst>
            <pc:docMk/>
            <pc:sldMk cId="666674468" sldId="564"/>
            <ac:spMk id="57" creationId="{3FA9C117-F67C-410E-AB8D-36F728990655}"/>
          </ac:spMkLst>
        </pc:spChg>
        <pc:spChg chg="add del">
          <ac:chgData name="Cindy Chen" userId="3ab27619-5f86-40e1-a925-f784e126d691" providerId="ADAL" clId="{93434D41-73E6-45A8-8F5C-84EC7BBA916D}" dt="2024-06-13T18:23:02.226" v="3309" actId="26606"/>
          <ac:spMkLst>
            <pc:docMk/>
            <pc:sldMk cId="666674468" sldId="564"/>
            <ac:spMk id="58" creationId="{854B1A56-8AFB-4D4F-8D98-1E832D6FFE67}"/>
          </ac:spMkLst>
        </pc:spChg>
        <pc:spChg chg="add del">
          <ac:chgData name="Cindy Chen" userId="3ab27619-5f86-40e1-a925-f784e126d691" providerId="ADAL" clId="{93434D41-73E6-45A8-8F5C-84EC7BBA916D}" dt="2024-06-13T18:22:58.340" v="3307" actId="26606"/>
          <ac:spMkLst>
            <pc:docMk/>
            <pc:sldMk cId="666674468" sldId="564"/>
            <ac:spMk id="59" creationId="{1B3BB014-6F2D-42F8-BF21-B85E90F7DBEC}"/>
          </ac:spMkLst>
        </pc:spChg>
        <pc:spChg chg="add del">
          <ac:chgData name="Cindy Chen" userId="3ab27619-5f86-40e1-a925-f784e126d691" providerId="ADAL" clId="{93434D41-73E6-45A8-8F5C-84EC7BBA916D}" dt="2024-06-13T18:23:02.226" v="3309" actId="26606"/>
          <ac:spMkLst>
            <pc:docMk/>
            <pc:sldMk cId="666674468" sldId="564"/>
            <ac:spMk id="60" creationId="{F8E828FC-05B4-4BA4-92D3-3DF79D42D88E}"/>
          </ac:spMkLst>
        </pc:spChg>
        <pc:spChg chg="add del">
          <ac:chgData name="Cindy Chen" userId="3ab27619-5f86-40e1-a925-f784e126d691" providerId="ADAL" clId="{93434D41-73E6-45A8-8F5C-84EC7BBA916D}" dt="2024-06-13T18:23:19.401" v="3317" actId="26606"/>
          <ac:spMkLst>
            <pc:docMk/>
            <pc:sldMk cId="666674468" sldId="564"/>
            <ac:spMk id="61" creationId="{3FAE6B79-0440-457F-9036-C4C30422549F}"/>
          </ac:spMkLst>
        </pc:spChg>
        <pc:spChg chg="add del">
          <ac:chgData name="Cindy Chen" userId="3ab27619-5f86-40e1-a925-f784e126d691" providerId="ADAL" clId="{93434D41-73E6-45A8-8F5C-84EC7BBA916D}" dt="2024-06-13T18:23:05.070" v="3311" actId="26606"/>
          <ac:spMkLst>
            <pc:docMk/>
            <pc:sldMk cId="666674468" sldId="564"/>
            <ac:spMk id="62" creationId="{C8DD82D3-D002-45B0-B16A-82B3DA4EFDDB}"/>
          </ac:spMkLst>
        </pc:spChg>
        <pc:spChg chg="add del">
          <ac:chgData name="Cindy Chen" userId="3ab27619-5f86-40e1-a925-f784e126d691" providerId="ADAL" clId="{93434D41-73E6-45A8-8F5C-84EC7BBA916D}" dt="2024-06-13T18:23:05.070" v="3311" actId="26606"/>
          <ac:spMkLst>
            <pc:docMk/>
            <pc:sldMk cId="666674468" sldId="564"/>
            <ac:spMk id="64" creationId="{4C15B19B-E7BB-4060-B12F-3CDA8EF16A52}"/>
          </ac:spMkLst>
        </pc:spChg>
        <pc:spChg chg="add del">
          <ac:chgData name="Cindy Chen" userId="3ab27619-5f86-40e1-a925-f784e126d691" providerId="ADAL" clId="{93434D41-73E6-45A8-8F5C-84EC7BBA916D}" dt="2024-06-13T18:23:10.919" v="3313" actId="26606"/>
          <ac:spMkLst>
            <pc:docMk/>
            <pc:sldMk cId="666674468" sldId="564"/>
            <ac:spMk id="67" creationId="{3FA9C117-F67C-410E-AB8D-36F728990655}"/>
          </ac:spMkLst>
        </pc:spChg>
        <pc:spChg chg="add del">
          <ac:chgData name="Cindy Chen" userId="3ab27619-5f86-40e1-a925-f784e126d691" providerId="ADAL" clId="{93434D41-73E6-45A8-8F5C-84EC7BBA916D}" dt="2024-06-13T18:23:10.919" v="3313" actId="26606"/>
          <ac:spMkLst>
            <pc:docMk/>
            <pc:sldMk cId="666674468" sldId="564"/>
            <ac:spMk id="68" creationId="{1B3BB014-6F2D-42F8-BF21-B85E90F7DBEC}"/>
          </ac:spMkLst>
        </pc:spChg>
        <pc:spChg chg="add del">
          <ac:chgData name="Cindy Chen" userId="3ab27619-5f86-40e1-a925-f784e126d691" providerId="ADAL" clId="{93434D41-73E6-45A8-8F5C-84EC7BBA916D}" dt="2024-06-13T18:23:15.871" v="3315" actId="26606"/>
          <ac:spMkLst>
            <pc:docMk/>
            <pc:sldMk cId="666674468" sldId="564"/>
            <ac:spMk id="70" creationId="{3741B58E-3B65-4A01-A276-975AB2CF8A08}"/>
          </ac:spMkLst>
        </pc:spChg>
        <pc:spChg chg="add del">
          <ac:chgData name="Cindy Chen" userId="3ab27619-5f86-40e1-a925-f784e126d691" providerId="ADAL" clId="{93434D41-73E6-45A8-8F5C-84EC7BBA916D}" dt="2024-06-13T18:23:15.871" v="3315" actId="26606"/>
          <ac:spMkLst>
            <pc:docMk/>
            <pc:sldMk cId="666674468" sldId="564"/>
            <ac:spMk id="71" creationId="{7AAC67C3-831B-4AB1-A259-DFB839CAFAFC}"/>
          </ac:spMkLst>
        </pc:spChg>
        <pc:spChg chg="add del">
          <ac:chgData name="Cindy Chen" userId="3ab27619-5f86-40e1-a925-f784e126d691" providerId="ADAL" clId="{93434D41-73E6-45A8-8F5C-84EC7BBA916D}" dt="2024-06-13T18:23:15.871" v="3315" actId="26606"/>
          <ac:spMkLst>
            <pc:docMk/>
            <pc:sldMk cId="666674468" sldId="564"/>
            <ac:spMk id="72" creationId="{054B3F04-9EAC-45C0-B3CE-0387EEA10A0C}"/>
          </ac:spMkLst>
        </pc:spChg>
        <pc:spChg chg="add del">
          <ac:chgData name="Cindy Chen" userId="3ab27619-5f86-40e1-a925-f784e126d691" providerId="ADAL" clId="{93434D41-73E6-45A8-8F5C-84EC7BBA916D}" dt="2024-06-13T18:23:19.401" v="3317" actId="26606"/>
          <ac:spMkLst>
            <pc:docMk/>
            <pc:sldMk cId="666674468" sldId="564"/>
            <ac:spMk id="75" creationId="{E7F93CB3-555F-4601-A486-59E82D9E8101}"/>
          </ac:spMkLst>
        </pc:spChg>
        <pc:spChg chg="add del">
          <ac:chgData name="Cindy Chen" userId="3ab27619-5f86-40e1-a925-f784e126d691" providerId="ADAL" clId="{93434D41-73E6-45A8-8F5C-84EC7BBA916D}" dt="2024-06-13T18:23:19.401" v="3317" actId="26606"/>
          <ac:spMkLst>
            <pc:docMk/>
            <pc:sldMk cId="666674468" sldId="564"/>
            <ac:spMk id="76" creationId="{862F2601-C4CE-4B73-A162-D5A14E519184}"/>
          </ac:spMkLst>
        </pc:spChg>
        <pc:spChg chg="add del">
          <ac:chgData name="Cindy Chen" userId="3ab27619-5f86-40e1-a925-f784e126d691" providerId="ADAL" clId="{93434D41-73E6-45A8-8F5C-84EC7BBA916D}" dt="2024-06-15T15:50:08.157" v="8212" actId="26606"/>
          <ac:spMkLst>
            <pc:docMk/>
            <pc:sldMk cId="666674468" sldId="564"/>
            <ac:spMk id="79" creationId="{35230A27-1553-42F8-99D7-829868E13715}"/>
          </ac:spMkLst>
        </pc:spChg>
        <pc:spChg chg="add del">
          <ac:chgData name="Cindy Chen" userId="3ab27619-5f86-40e1-a925-f784e126d691" providerId="ADAL" clId="{93434D41-73E6-45A8-8F5C-84EC7BBA916D}" dt="2024-06-15T15:50:08.157" v="8212" actId="26606"/>
          <ac:spMkLst>
            <pc:docMk/>
            <pc:sldMk cId="666674468" sldId="564"/>
            <ac:spMk id="80" creationId="{A772232D-B4D6-429F-B3D1-2D9891B85E08}"/>
          </ac:spMkLst>
        </pc:spChg>
        <pc:spChg chg="add del mod">
          <ac:chgData name="Cindy Chen" userId="3ab27619-5f86-40e1-a925-f784e126d691" providerId="ADAL" clId="{93434D41-73E6-45A8-8F5C-84EC7BBA916D}" dt="2024-06-15T15:51:16.852" v="8226" actId="20577"/>
          <ac:spMkLst>
            <pc:docMk/>
            <pc:sldMk cId="666674468" sldId="564"/>
            <ac:spMk id="82" creationId="{614EFC1D-AEE5-918E-CB07-72AE5E61C11F}"/>
          </ac:spMkLst>
        </pc:spChg>
        <pc:graphicFrameChg chg="add del">
          <ac:chgData name="Cindy Chen" userId="3ab27619-5f86-40e1-a925-f784e126d691" providerId="ADAL" clId="{93434D41-73E6-45A8-8F5C-84EC7BBA916D}" dt="2024-06-13T18:23:15.871" v="3315" actId="26606"/>
          <ac:graphicFrameMkLst>
            <pc:docMk/>
            <pc:sldMk cId="666674468" sldId="564"/>
            <ac:graphicFrameMk id="73" creationId="{52EE902A-8E8D-B2C7-539C-D597193BEE9E}"/>
          </ac:graphicFrameMkLst>
        </pc:graphicFrameChg>
        <pc:graphicFrameChg chg="add del">
          <ac:chgData name="Cindy Chen" userId="3ab27619-5f86-40e1-a925-f784e126d691" providerId="ADAL" clId="{93434D41-73E6-45A8-8F5C-84EC7BBA916D}" dt="2024-06-13T18:23:19.401" v="3317" actId="26606"/>
          <ac:graphicFrameMkLst>
            <pc:docMk/>
            <pc:sldMk cId="666674468" sldId="564"/>
            <ac:graphicFrameMk id="77" creationId="{AC74F8BC-4F7D-DE0C-9076-0D67C95C170B}"/>
          </ac:graphicFrameMkLst>
        </pc:graphicFrameChg>
        <pc:graphicFrameChg chg="add del">
          <ac:chgData name="Cindy Chen" userId="3ab27619-5f86-40e1-a925-f784e126d691" providerId="ADAL" clId="{93434D41-73E6-45A8-8F5C-84EC7BBA916D}" dt="2024-06-13T18:25:42.439" v="3343" actId="26606"/>
          <ac:graphicFrameMkLst>
            <pc:docMk/>
            <pc:sldMk cId="666674468" sldId="564"/>
            <ac:graphicFrameMk id="84" creationId="{94F7A7C1-C3FD-2B3E-A170-D5D6B8554840}"/>
          </ac:graphicFrameMkLst>
        </pc:graphicFrameChg>
        <pc:graphicFrameChg chg="add del">
          <ac:chgData name="Cindy Chen" userId="3ab27619-5f86-40e1-a925-f784e126d691" providerId="ADAL" clId="{93434D41-73E6-45A8-8F5C-84EC7BBA916D}" dt="2024-06-15T15:50:08.157" v="8212" actId="26606"/>
          <ac:graphicFrameMkLst>
            <pc:docMk/>
            <pc:sldMk cId="666674468" sldId="564"/>
            <ac:graphicFrameMk id="85" creationId="{535D564B-E706-27D1-0B68-033D9C64F601}"/>
          </ac:graphicFrameMkLst>
        </pc:graphicFrameChg>
        <pc:picChg chg="add del">
          <ac:chgData name="Cindy Chen" userId="3ab27619-5f86-40e1-a925-f784e126d691" providerId="ADAL" clId="{93434D41-73E6-45A8-8F5C-84EC7BBA916D}" dt="2024-06-13T18:22:58.340" v="3307" actId="26606"/>
          <ac:picMkLst>
            <pc:docMk/>
            <pc:sldMk cId="666674468" sldId="564"/>
            <ac:picMk id="53" creationId="{2E49E890-3123-2C4F-8B91-20BF4BF03EAB}"/>
          </ac:picMkLst>
        </pc:picChg>
        <pc:picChg chg="add del">
          <ac:chgData name="Cindy Chen" userId="3ab27619-5f86-40e1-a925-f784e126d691" providerId="ADAL" clId="{93434D41-73E6-45A8-8F5C-84EC7BBA916D}" dt="2024-06-13T18:23:10.919" v="3313" actId="26606"/>
          <ac:picMkLst>
            <pc:docMk/>
            <pc:sldMk cId="666674468" sldId="564"/>
            <ac:picMk id="66" creationId="{2E49E890-3123-2C4F-8B91-20BF4BF03EAB}"/>
          </ac:picMkLst>
        </pc:picChg>
        <pc:cxnChg chg="add del">
          <ac:chgData name="Cindy Chen" userId="3ab27619-5f86-40e1-a925-f784e126d691" providerId="ADAL" clId="{93434D41-73E6-45A8-8F5C-84EC7BBA916D}" dt="2024-06-13T18:23:05.070" v="3311" actId="26606"/>
          <ac:cxnSpMkLst>
            <pc:docMk/>
            <pc:sldMk cId="666674468" sldId="564"/>
            <ac:cxnSpMk id="63" creationId="{9F09C252-16FE-4557-AD6D-BB5CA773496C}"/>
          </ac:cxnSpMkLst>
        </pc:cxnChg>
        <pc:cxnChg chg="add del">
          <ac:chgData name="Cindy Chen" userId="3ab27619-5f86-40e1-a925-f784e126d691" providerId="ADAL" clId="{93434D41-73E6-45A8-8F5C-84EC7BBA916D}" dt="2024-06-15T15:50:08.157" v="8212" actId="26606"/>
          <ac:cxnSpMkLst>
            <pc:docMk/>
            <pc:sldMk cId="666674468" sldId="564"/>
            <ac:cxnSpMk id="81" creationId="{02CC3441-26B3-4381-B3DF-8AE3C288BC0D}"/>
          </ac:cxnSpMkLst>
        </pc:cxnChg>
      </pc:sldChg>
      <pc:sldChg chg="addSp del delDesignElem">
        <pc:chgData name="Cindy Chen" userId="3ab27619-5f86-40e1-a925-f784e126d691" providerId="ADAL" clId="{93434D41-73E6-45A8-8F5C-84EC7BBA916D}" dt="2024-06-13T18:22:40.023" v="3304"/>
        <pc:sldMkLst>
          <pc:docMk/>
          <pc:sldMk cId="3308684172" sldId="564"/>
        </pc:sldMkLst>
        <pc:spChg chg="add">
          <ac:chgData name="Cindy Chen" userId="3ab27619-5f86-40e1-a925-f784e126d691" providerId="ADAL" clId="{93434D41-73E6-45A8-8F5C-84EC7BBA916D}" dt="2024-06-13T18:22:40.023" v="3304"/>
          <ac:spMkLst>
            <pc:docMk/>
            <pc:sldMk cId="3308684172" sldId="564"/>
            <ac:spMk id="48" creationId="{3741B58E-3B65-4A01-A276-975AB2CF8A08}"/>
          </ac:spMkLst>
        </pc:spChg>
        <pc:spChg chg="add">
          <ac:chgData name="Cindy Chen" userId="3ab27619-5f86-40e1-a925-f784e126d691" providerId="ADAL" clId="{93434D41-73E6-45A8-8F5C-84EC7BBA916D}" dt="2024-06-13T18:22:40.023" v="3304"/>
          <ac:spMkLst>
            <pc:docMk/>
            <pc:sldMk cId="3308684172" sldId="564"/>
            <ac:spMk id="49" creationId="{7AAC67C3-831B-4AB1-A259-DFB839CAFAFC}"/>
          </ac:spMkLst>
        </pc:spChg>
        <pc:spChg chg="add">
          <ac:chgData name="Cindy Chen" userId="3ab27619-5f86-40e1-a925-f784e126d691" providerId="ADAL" clId="{93434D41-73E6-45A8-8F5C-84EC7BBA916D}" dt="2024-06-13T18:22:40.023" v="3304"/>
          <ac:spMkLst>
            <pc:docMk/>
            <pc:sldMk cId="3308684172" sldId="564"/>
            <ac:spMk id="50" creationId="{054B3F04-9EAC-45C0-B3CE-0387EEA10A0C}"/>
          </ac:spMkLst>
        </pc:spChg>
      </pc:sldChg>
      <pc:sldChg chg="addSp delSp modSp new del mod setBg">
        <pc:chgData name="Cindy Chen" userId="3ab27619-5f86-40e1-a925-f784e126d691" providerId="ADAL" clId="{93434D41-73E6-45A8-8F5C-84EC7BBA916D}" dt="2024-06-13T18:43:02.810" v="3486" actId="47"/>
        <pc:sldMkLst>
          <pc:docMk/>
          <pc:sldMk cId="471739453" sldId="565"/>
        </pc:sldMkLst>
        <pc:spChg chg="mod">
          <ac:chgData name="Cindy Chen" userId="3ab27619-5f86-40e1-a925-f784e126d691" providerId="ADAL" clId="{93434D41-73E6-45A8-8F5C-84EC7BBA916D}" dt="2024-06-13T18:37:55.931" v="3451" actId="26606"/>
          <ac:spMkLst>
            <pc:docMk/>
            <pc:sldMk cId="471739453" sldId="565"/>
            <ac:spMk id="2" creationId="{961ABDAA-2B69-7932-7A5E-840EDD39DA3B}"/>
          </ac:spMkLst>
        </pc:spChg>
        <pc:spChg chg="add del mod">
          <ac:chgData name="Cindy Chen" userId="3ab27619-5f86-40e1-a925-f784e126d691" providerId="ADAL" clId="{93434D41-73E6-45A8-8F5C-84EC7BBA916D}" dt="2024-06-13T18:39:44.609" v="3456"/>
          <ac:spMkLst>
            <pc:docMk/>
            <pc:sldMk cId="471739453" sldId="565"/>
            <ac:spMk id="3" creationId="{DD25196D-0840-47A8-034C-9A291025C3CA}"/>
          </ac:spMkLst>
        </pc:spChg>
        <pc:spChg chg="mod">
          <ac:chgData name="Cindy Chen" userId="3ab27619-5f86-40e1-a925-f784e126d691" providerId="ADAL" clId="{93434D41-73E6-45A8-8F5C-84EC7BBA916D}" dt="2024-06-13T18:37:55.931" v="3451" actId="26606"/>
          <ac:spMkLst>
            <pc:docMk/>
            <pc:sldMk cId="471739453" sldId="565"/>
            <ac:spMk id="4" creationId="{295294E8-8148-280E-A1AE-AEBC680FA2AB}"/>
          </ac:spMkLst>
        </pc:spChg>
        <pc:spChg chg="add del">
          <ac:chgData name="Cindy Chen" userId="3ab27619-5f86-40e1-a925-f784e126d691" providerId="ADAL" clId="{93434D41-73E6-45A8-8F5C-84EC7BBA916D}" dt="2024-06-13T18:37:25.326" v="3448" actId="26606"/>
          <ac:spMkLst>
            <pc:docMk/>
            <pc:sldMk cId="471739453" sldId="565"/>
            <ac:spMk id="10" creationId="{E7F93CB3-555F-4601-A486-59E82D9E8101}"/>
          </ac:spMkLst>
        </pc:spChg>
        <pc:spChg chg="add del">
          <ac:chgData name="Cindy Chen" userId="3ab27619-5f86-40e1-a925-f784e126d691" providerId="ADAL" clId="{93434D41-73E6-45A8-8F5C-84EC7BBA916D}" dt="2024-06-13T18:37:25.326" v="3448" actId="26606"/>
          <ac:spMkLst>
            <pc:docMk/>
            <pc:sldMk cId="471739453" sldId="565"/>
            <ac:spMk id="12" creationId="{862F2601-C4CE-4B73-A162-D5A14E519184}"/>
          </ac:spMkLst>
        </pc:spChg>
        <pc:spChg chg="add del">
          <ac:chgData name="Cindy Chen" userId="3ab27619-5f86-40e1-a925-f784e126d691" providerId="ADAL" clId="{93434D41-73E6-45A8-8F5C-84EC7BBA916D}" dt="2024-06-13T18:37:25.326" v="3448" actId="26606"/>
          <ac:spMkLst>
            <pc:docMk/>
            <pc:sldMk cId="471739453" sldId="565"/>
            <ac:spMk id="14" creationId="{3FAE6B79-0440-457F-9036-C4C30422549F}"/>
          </ac:spMkLst>
        </pc:spChg>
        <pc:graphicFrameChg chg="add del">
          <ac:chgData name="Cindy Chen" userId="3ab27619-5f86-40e1-a925-f784e126d691" providerId="ADAL" clId="{93434D41-73E6-45A8-8F5C-84EC7BBA916D}" dt="2024-06-13T18:37:25.326" v="3448" actId="26606"/>
          <ac:graphicFrameMkLst>
            <pc:docMk/>
            <pc:sldMk cId="471739453" sldId="565"/>
            <ac:graphicFrameMk id="6" creationId="{3B854198-FEAE-4B7C-5291-337221555CDA}"/>
          </ac:graphicFrameMkLst>
        </pc:graphicFrameChg>
        <pc:graphicFrameChg chg="add del mod">
          <ac:chgData name="Cindy Chen" userId="3ab27619-5f86-40e1-a925-f784e126d691" providerId="ADAL" clId="{93434D41-73E6-45A8-8F5C-84EC7BBA916D}" dt="2024-06-13T18:37:55.931" v="3451" actId="26606"/>
          <ac:graphicFrameMkLst>
            <pc:docMk/>
            <pc:sldMk cId="471739453" sldId="565"/>
            <ac:graphicFrameMk id="16" creationId="{42C38A52-3F42-DC66-562E-4472B71CEF53}"/>
          </ac:graphicFrameMkLst>
        </pc:graphicFrameChg>
      </pc:sldChg>
      <pc:sldChg chg="add del setBg">
        <pc:chgData name="Cindy Chen" userId="3ab27619-5f86-40e1-a925-f784e126d691" providerId="ADAL" clId="{93434D41-73E6-45A8-8F5C-84EC7BBA916D}" dt="2024-06-13T18:42:20.180" v="3485" actId="47"/>
        <pc:sldMkLst>
          <pc:docMk/>
          <pc:sldMk cId="936879319" sldId="566"/>
        </pc:sldMkLst>
      </pc:sldChg>
      <pc:sldChg chg="addSp delSp modSp add mod setBg">
        <pc:chgData name="Cindy Chen" userId="3ab27619-5f86-40e1-a925-f784e126d691" providerId="ADAL" clId="{93434D41-73E6-45A8-8F5C-84EC7BBA916D}" dt="2024-06-15T15:53:37.574" v="8234" actId="114"/>
        <pc:sldMkLst>
          <pc:docMk/>
          <pc:sldMk cId="946784062" sldId="567"/>
        </pc:sldMkLst>
        <pc:spChg chg="mod">
          <ac:chgData name="Cindy Chen" userId="3ab27619-5f86-40e1-a925-f784e126d691" providerId="ADAL" clId="{93434D41-73E6-45A8-8F5C-84EC7BBA916D}" dt="2024-06-13T18:41:11.268" v="3466" actId="207"/>
          <ac:spMkLst>
            <pc:docMk/>
            <pc:sldMk cId="946784062" sldId="567"/>
            <ac:spMk id="2" creationId="{961ABDAA-2B69-7932-7A5E-840EDD39DA3B}"/>
          </ac:spMkLst>
        </pc:spChg>
        <pc:spChg chg="del">
          <ac:chgData name="Cindy Chen" userId="3ab27619-5f86-40e1-a925-f784e126d691" providerId="ADAL" clId="{93434D41-73E6-45A8-8F5C-84EC7BBA916D}" dt="2024-06-13T18:38:15.966" v="3454" actId="26606"/>
          <ac:spMkLst>
            <pc:docMk/>
            <pc:sldMk cId="946784062" sldId="567"/>
            <ac:spMk id="3" creationId="{DD25196D-0840-47A8-034C-9A291025C3CA}"/>
          </ac:spMkLst>
        </pc:spChg>
        <pc:spChg chg="mod">
          <ac:chgData name="Cindy Chen" userId="3ab27619-5f86-40e1-a925-f784e126d691" providerId="ADAL" clId="{93434D41-73E6-45A8-8F5C-84EC7BBA916D}" dt="2024-06-13T18:38:15.966" v="3454" actId="26606"/>
          <ac:spMkLst>
            <pc:docMk/>
            <pc:sldMk cId="946784062" sldId="567"/>
            <ac:spMk id="4" creationId="{295294E8-8148-280E-A1AE-AEBC680FA2AB}"/>
          </ac:spMkLst>
        </pc:spChg>
        <pc:spChg chg="add">
          <ac:chgData name="Cindy Chen" userId="3ab27619-5f86-40e1-a925-f784e126d691" providerId="ADAL" clId="{93434D41-73E6-45A8-8F5C-84EC7BBA916D}" dt="2024-06-13T18:38:15.966" v="3454" actId="26606"/>
          <ac:spMkLst>
            <pc:docMk/>
            <pc:sldMk cId="946784062" sldId="567"/>
            <ac:spMk id="10" creationId="{E7F93CB3-555F-4601-A486-59E82D9E8101}"/>
          </ac:spMkLst>
        </pc:spChg>
        <pc:spChg chg="add">
          <ac:chgData name="Cindy Chen" userId="3ab27619-5f86-40e1-a925-f784e126d691" providerId="ADAL" clId="{93434D41-73E6-45A8-8F5C-84EC7BBA916D}" dt="2024-06-13T18:38:15.966" v="3454" actId="26606"/>
          <ac:spMkLst>
            <pc:docMk/>
            <pc:sldMk cId="946784062" sldId="567"/>
            <ac:spMk id="12" creationId="{862F2601-C4CE-4B73-A162-D5A14E519184}"/>
          </ac:spMkLst>
        </pc:spChg>
        <pc:spChg chg="add">
          <ac:chgData name="Cindy Chen" userId="3ab27619-5f86-40e1-a925-f784e126d691" providerId="ADAL" clId="{93434D41-73E6-45A8-8F5C-84EC7BBA916D}" dt="2024-06-13T18:38:15.966" v="3454" actId="26606"/>
          <ac:spMkLst>
            <pc:docMk/>
            <pc:sldMk cId="946784062" sldId="567"/>
            <ac:spMk id="14" creationId="{3FAE6B79-0440-457F-9036-C4C30422549F}"/>
          </ac:spMkLst>
        </pc:spChg>
        <pc:graphicFrameChg chg="add mod modGraphic">
          <ac:chgData name="Cindy Chen" userId="3ab27619-5f86-40e1-a925-f784e126d691" providerId="ADAL" clId="{93434D41-73E6-45A8-8F5C-84EC7BBA916D}" dt="2024-06-15T15:53:37.574" v="8234" actId="114"/>
          <ac:graphicFrameMkLst>
            <pc:docMk/>
            <pc:sldMk cId="946784062" sldId="567"/>
            <ac:graphicFrameMk id="6" creationId="{5F60521B-FED8-0C42-65F7-B295EC973376}"/>
          </ac:graphicFrameMkLst>
        </pc:graphicFrameChg>
      </pc:sldChg>
      <pc:sldChg chg="addSp delSp modSp add del mod setBg">
        <pc:chgData name="Cindy Chen" userId="3ab27619-5f86-40e1-a925-f784e126d691" providerId="ADAL" clId="{93434D41-73E6-45A8-8F5C-84EC7BBA916D}" dt="2024-06-15T15:53:41.025" v="8235" actId="47"/>
        <pc:sldMkLst>
          <pc:docMk/>
          <pc:sldMk cId="1085379477" sldId="568"/>
        </pc:sldMkLst>
        <pc:spChg chg="mod">
          <ac:chgData name="Cindy Chen" userId="3ab27619-5f86-40e1-a925-f784e126d691" providerId="ADAL" clId="{93434D41-73E6-45A8-8F5C-84EC7BBA916D}" dt="2024-06-13T18:40:06.855" v="3460" actId="26606"/>
          <ac:spMkLst>
            <pc:docMk/>
            <pc:sldMk cId="1085379477" sldId="568"/>
            <ac:spMk id="2" creationId="{961ABDAA-2B69-7932-7A5E-840EDD39DA3B}"/>
          </ac:spMkLst>
        </pc:spChg>
        <pc:spChg chg="add del">
          <ac:chgData name="Cindy Chen" userId="3ab27619-5f86-40e1-a925-f784e126d691" providerId="ADAL" clId="{93434D41-73E6-45A8-8F5C-84EC7BBA916D}" dt="2024-06-13T18:40:06.855" v="3460" actId="26606"/>
          <ac:spMkLst>
            <pc:docMk/>
            <pc:sldMk cId="1085379477" sldId="568"/>
            <ac:spMk id="3" creationId="{DD25196D-0840-47A8-034C-9A291025C3CA}"/>
          </ac:spMkLst>
        </pc:spChg>
        <pc:spChg chg="mod">
          <ac:chgData name="Cindy Chen" userId="3ab27619-5f86-40e1-a925-f784e126d691" providerId="ADAL" clId="{93434D41-73E6-45A8-8F5C-84EC7BBA916D}" dt="2024-06-13T18:40:06.855" v="3460" actId="26606"/>
          <ac:spMkLst>
            <pc:docMk/>
            <pc:sldMk cId="1085379477" sldId="568"/>
            <ac:spMk id="4" creationId="{295294E8-8148-280E-A1AE-AEBC680FA2AB}"/>
          </ac:spMkLst>
        </pc:spChg>
        <pc:spChg chg="add del">
          <ac:chgData name="Cindy Chen" userId="3ab27619-5f86-40e1-a925-f784e126d691" providerId="ADAL" clId="{93434D41-73E6-45A8-8F5C-84EC7BBA916D}" dt="2024-06-13T18:40:06.827" v="3459" actId="26606"/>
          <ac:spMkLst>
            <pc:docMk/>
            <pc:sldMk cId="1085379477" sldId="568"/>
            <ac:spMk id="10" creationId="{C7682A25-42C8-4715-BF21-184A2A338A8B}"/>
          </ac:spMkLst>
        </pc:spChg>
        <pc:spChg chg="add del">
          <ac:chgData name="Cindy Chen" userId="3ab27619-5f86-40e1-a925-f784e126d691" providerId="ADAL" clId="{93434D41-73E6-45A8-8F5C-84EC7BBA916D}" dt="2024-06-13T18:40:06.827" v="3459" actId="26606"/>
          <ac:spMkLst>
            <pc:docMk/>
            <pc:sldMk cId="1085379477" sldId="568"/>
            <ac:spMk id="14" creationId="{83AD8F8B-6BDD-4751-800C-E84F1A8FABC0}"/>
          </ac:spMkLst>
        </pc:spChg>
        <pc:spChg chg="add del">
          <ac:chgData name="Cindy Chen" userId="3ab27619-5f86-40e1-a925-f784e126d691" providerId="ADAL" clId="{93434D41-73E6-45A8-8F5C-84EC7BBA916D}" dt="2024-06-13T18:40:06.827" v="3459" actId="26606"/>
          <ac:spMkLst>
            <pc:docMk/>
            <pc:sldMk cId="1085379477" sldId="568"/>
            <ac:spMk id="16" creationId="{8021D79A-75FF-4A04-80E0-85755EA72715}"/>
          </ac:spMkLst>
        </pc:spChg>
        <pc:spChg chg="add">
          <ac:chgData name="Cindy Chen" userId="3ab27619-5f86-40e1-a925-f784e126d691" providerId="ADAL" clId="{93434D41-73E6-45A8-8F5C-84EC7BBA916D}" dt="2024-06-13T18:40:06.855" v="3460" actId="26606"/>
          <ac:spMkLst>
            <pc:docMk/>
            <pc:sldMk cId="1085379477" sldId="568"/>
            <ac:spMk id="18" creationId="{C7682A25-42C8-4715-BF21-184A2A338A8B}"/>
          </ac:spMkLst>
        </pc:spChg>
        <pc:spChg chg="add">
          <ac:chgData name="Cindy Chen" userId="3ab27619-5f86-40e1-a925-f784e126d691" providerId="ADAL" clId="{93434D41-73E6-45A8-8F5C-84EC7BBA916D}" dt="2024-06-13T18:40:06.855" v="3460" actId="26606"/>
          <ac:spMkLst>
            <pc:docMk/>
            <pc:sldMk cId="1085379477" sldId="568"/>
            <ac:spMk id="20" creationId="{83AD8F8B-6BDD-4751-800C-E84F1A8FABC0}"/>
          </ac:spMkLst>
        </pc:spChg>
        <pc:spChg chg="add">
          <ac:chgData name="Cindy Chen" userId="3ab27619-5f86-40e1-a925-f784e126d691" providerId="ADAL" clId="{93434D41-73E6-45A8-8F5C-84EC7BBA916D}" dt="2024-06-13T18:40:06.855" v="3460" actId="26606"/>
          <ac:spMkLst>
            <pc:docMk/>
            <pc:sldMk cId="1085379477" sldId="568"/>
            <ac:spMk id="21" creationId="{8021D79A-75FF-4A04-80E0-85755EA72715}"/>
          </ac:spMkLst>
        </pc:spChg>
        <pc:graphicFrameChg chg="add del">
          <ac:chgData name="Cindy Chen" userId="3ab27619-5f86-40e1-a925-f784e126d691" providerId="ADAL" clId="{93434D41-73E6-45A8-8F5C-84EC7BBA916D}" dt="2024-06-13T18:40:06.827" v="3459" actId="26606"/>
          <ac:graphicFrameMkLst>
            <pc:docMk/>
            <pc:sldMk cId="1085379477" sldId="568"/>
            <ac:graphicFrameMk id="6" creationId="{BFBAFB65-84E0-CB1C-D131-D6C41BCF8C68}"/>
          </ac:graphicFrameMkLst>
        </pc:graphicFrameChg>
        <pc:graphicFrameChg chg="add mod modGraphic">
          <ac:chgData name="Cindy Chen" userId="3ab27619-5f86-40e1-a925-f784e126d691" providerId="ADAL" clId="{93434D41-73E6-45A8-8F5C-84EC7BBA916D}" dt="2024-06-15T15:52:34.450" v="8229" actId="207"/>
          <ac:graphicFrameMkLst>
            <pc:docMk/>
            <pc:sldMk cId="1085379477" sldId="568"/>
            <ac:graphicFrameMk id="22" creationId="{017D6089-205C-143F-7DFE-77E719F6B19D}"/>
          </ac:graphicFrameMkLst>
        </pc:graphicFrameChg>
        <pc:cxnChg chg="add del">
          <ac:chgData name="Cindy Chen" userId="3ab27619-5f86-40e1-a925-f784e126d691" providerId="ADAL" clId="{93434D41-73E6-45A8-8F5C-84EC7BBA916D}" dt="2024-06-13T18:40:06.827" v="3459" actId="26606"/>
          <ac:cxnSpMkLst>
            <pc:docMk/>
            <pc:sldMk cId="1085379477" sldId="568"/>
            <ac:cxnSpMk id="12" creationId="{51736393-45A9-49C6-90FF-3486BD42356D}"/>
          </ac:cxnSpMkLst>
        </pc:cxnChg>
        <pc:cxnChg chg="add">
          <ac:chgData name="Cindy Chen" userId="3ab27619-5f86-40e1-a925-f784e126d691" providerId="ADAL" clId="{93434D41-73E6-45A8-8F5C-84EC7BBA916D}" dt="2024-06-13T18:40:06.855" v="3460" actId="26606"/>
          <ac:cxnSpMkLst>
            <pc:docMk/>
            <pc:sldMk cId="1085379477" sldId="568"/>
            <ac:cxnSpMk id="19" creationId="{51736393-45A9-49C6-90FF-3486BD42356D}"/>
          </ac:cxnSpMkLst>
        </pc:cxnChg>
      </pc:sldChg>
      <pc:sldChg chg="del">
        <pc:chgData name="Cindy Chen" userId="3ab27619-5f86-40e1-a925-f784e126d691" providerId="ADAL" clId="{93434D41-73E6-45A8-8F5C-84EC7BBA916D}" dt="2024-06-13T21:56:22.044" v="3646" actId="47"/>
        <pc:sldMkLst>
          <pc:docMk/>
          <pc:sldMk cId="571499060" sldId="569"/>
        </pc:sldMkLst>
      </pc:sldChg>
      <pc:sldChg chg="addSp delSp modSp del mod setBg">
        <pc:chgData name="Cindy Chen" userId="3ab27619-5f86-40e1-a925-f784e126d691" providerId="ADAL" clId="{93434D41-73E6-45A8-8F5C-84EC7BBA916D}" dt="2024-06-15T17:05:49.606" v="8315" actId="47"/>
        <pc:sldMkLst>
          <pc:docMk/>
          <pc:sldMk cId="2904467445" sldId="570"/>
        </pc:sldMkLst>
        <pc:spChg chg="mod">
          <ac:chgData name="Cindy Chen" userId="3ab27619-5f86-40e1-a925-f784e126d691" providerId="ADAL" clId="{93434D41-73E6-45A8-8F5C-84EC7BBA916D}" dt="2024-06-13T21:43:14.506" v="3581" actId="26606"/>
          <ac:spMkLst>
            <pc:docMk/>
            <pc:sldMk cId="2904467445" sldId="570"/>
            <ac:spMk id="2" creationId="{06FED9A6-6015-CD18-7A58-94478105CDCD}"/>
          </ac:spMkLst>
        </pc:spChg>
        <pc:spChg chg="del">
          <ac:chgData name="Cindy Chen" userId="3ab27619-5f86-40e1-a925-f784e126d691" providerId="ADAL" clId="{93434D41-73E6-45A8-8F5C-84EC7BBA916D}" dt="2024-06-13T18:51:41.282" v="3512" actId="478"/>
          <ac:spMkLst>
            <pc:docMk/>
            <pc:sldMk cId="2904467445" sldId="570"/>
            <ac:spMk id="3" creationId="{14A2A188-948C-6576-D4B6-96F5145C1E1D}"/>
          </ac:spMkLst>
        </pc:spChg>
        <pc:spChg chg="mod ord">
          <ac:chgData name="Cindy Chen" userId="3ab27619-5f86-40e1-a925-f784e126d691" providerId="ADAL" clId="{93434D41-73E6-45A8-8F5C-84EC7BBA916D}" dt="2024-06-13T21:43:14.506" v="3581" actId="26606"/>
          <ac:spMkLst>
            <pc:docMk/>
            <pc:sldMk cId="2904467445" sldId="570"/>
            <ac:spMk id="4" creationId="{4934A07B-9B27-B98E-2C54-795BA54ED210}"/>
          </ac:spMkLst>
        </pc:spChg>
        <pc:spChg chg="mod">
          <ac:chgData name="Cindy Chen" userId="3ab27619-5f86-40e1-a925-f784e126d691" providerId="ADAL" clId="{93434D41-73E6-45A8-8F5C-84EC7BBA916D}" dt="2024-06-14T07:53:52.229" v="3680" actId="20577"/>
          <ac:spMkLst>
            <pc:docMk/>
            <pc:sldMk cId="2904467445" sldId="570"/>
            <ac:spMk id="5" creationId="{9959E50D-1C24-E379-A7D8-BF6D6E8056C6}"/>
          </ac:spMkLst>
        </pc:spChg>
        <pc:spChg chg="add del mod">
          <ac:chgData name="Cindy Chen" userId="3ab27619-5f86-40e1-a925-f784e126d691" providerId="ADAL" clId="{93434D41-73E6-45A8-8F5C-84EC7BBA916D}" dt="2024-06-13T18:51:44.237" v="3513" actId="478"/>
          <ac:spMkLst>
            <pc:docMk/>
            <pc:sldMk cId="2904467445" sldId="570"/>
            <ac:spMk id="7" creationId="{1308C5EB-470C-BE6C-1206-E779C9AF7C4B}"/>
          </ac:spMkLst>
        </pc:spChg>
        <pc:spChg chg="add del">
          <ac:chgData name="Cindy Chen" userId="3ab27619-5f86-40e1-a925-f784e126d691" providerId="ADAL" clId="{93434D41-73E6-45A8-8F5C-84EC7BBA916D}" dt="2024-06-13T21:42:38.598" v="3574" actId="26606"/>
          <ac:spMkLst>
            <pc:docMk/>
            <pc:sldMk cId="2904467445" sldId="570"/>
            <ac:spMk id="9" creationId="{311973C2-EB8B-452A-A698-4A252FD3AE28}"/>
          </ac:spMkLst>
        </pc:spChg>
        <pc:spChg chg="add del">
          <ac:chgData name="Cindy Chen" userId="3ab27619-5f86-40e1-a925-f784e126d691" providerId="ADAL" clId="{93434D41-73E6-45A8-8F5C-84EC7BBA916D}" dt="2024-06-13T21:42:38.598" v="3574" actId="26606"/>
          <ac:spMkLst>
            <pc:docMk/>
            <pc:sldMk cId="2904467445" sldId="570"/>
            <ac:spMk id="10" creationId="{10162E77-11AD-44A7-84EC-40C59EEFBD2E}"/>
          </ac:spMkLst>
        </pc:spChg>
        <pc:spChg chg="add del">
          <ac:chgData name="Cindy Chen" userId="3ab27619-5f86-40e1-a925-f784e126d691" providerId="ADAL" clId="{93434D41-73E6-45A8-8F5C-84EC7BBA916D}" dt="2024-06-13T21:42:05.433" v="3566" actId="26606"/>
          <ac:spMkLst>
            <pc:docMk/>
            <pc:sldMk cId="2904467445" sldId="570"/>
            <ac:spMk id="11" creationId="{311973C2-EB8B-452A-A698-4A252FD3AE28}"/>
          </ac:spMkLst>
        </pc:spChg>
        <pc:spChg chg="add del">
          <ac:chgData name="Cindy Chen" userId="3ab27619-5f86-40e1-a925-f784e126d691" providerId="ADAL" clId="{93434D41-73E6-45A8-8F5C-84EC7BBA916D}" dt="2024-06-13T21:42:05.433" v="3566" actId="26606"/>
          <ac:spMkLst>
            <pc:docMk/>
            <pc:sldMk cId="2904467445" sldId="570"/>
            <ac:spMk id="13" creationId="{10162E77-11AD-44A7-84EC-40C59EEFBD2E}"/>
          </ac:spMkLst>
        </pc:spChg>
        <pc:spChg chg="add">
          <ac:chgData name="Cindy Chen" userId="3ab27619-5f86-40e1-a925-f784e126d691" providerId="ADAL" clId="{93434D41-73E6-45A8-8F5C-84EC7BBA916D}" dt="2024-06-13T21:43:14.506" v="3581" actId="26606"/>
          <ac:spMkLst>
            <pc:docMk/>
            <pc:sldMk cId="2904467445" sldId="570"/>
            <ac:spMk id="16" creationId="{311973C2-EB8B-452A-A698-4A252FD3AE28}"/>
          </ac:spMkLst>
        </pc:spChg>
        <pc:spChg chg="add">
          <ac:chgData name="Cindy Chen" userId="3ab27619-5f86-40e1-a925-f784e126d691" providerId="ADAL" clId="{93434D41-73E6-45A8-8F5C-84EC7BBA916D}" dt="2024-06-13T21:43:14.506" v="3581" actId="26606"/>
          <ac:spMkLst>
            <pc:docMk/>
            <pc:sldMk cId="2904467445" sldId="570"/>
            <ac:spMk id="17" creationId="{10162E77-11AD-44A7-84EC-40C59EEFBD2E}"/>
          </ac:spMkLst>
        </pc:spChg>
        <pc:picChg chg="add del">
          <ac:chgData name="Cindy Chen" userId="3ab27619-5f86-40e1-a925-f784e126d691" providerId="ADAL" clId="{93434D41-73E6-45A8-8F5C-84EC7BBA916D}" dt="2024-06-13T21:42:05.433" v="3566" actId="26606"/>
          <ac:picMkLst>
            <pc:docMk/>
            <pc:sldMk cId="2904467445" sldId="570"/>
            <ac:picMk id="8" creationId="{B63CB2B5-1023-4869-01B4-E6335E53B2C7}"/>
          </ac:picMkLst>
        </pc:picChg>
        <pc:picChg chg="add del">
          <ac:chgData name="Cindy Chen" userId="3ab27619-5f86-40e1-a925-f784e126d691" providerId="ADAL" clId="{93434D41-73E6-45A8-8F5C-84EC7BBA916D}" dt="2024-06-13T21:42:38.598" v="3574" actId="26606"/>
          <ac:picMkLst>
            <pc:docMk/>
            <pc:sldMk cId="2904467445" sldId="570"/>
            <ac:picMk id="12" creationId="{B63CB2B5-1023-4869-01B4-E6335E53B2C7}"/>
          </ac:picMkLst>
        </pc:picChg>
        <pc:picChg chg="add del mod">
          <ac:chgData name="Cindy Chen" userId="3ab27619-5f86-40e1-a925-f784e126d691" providerId="ADAL" clId="{93434D41-73E6-45A8-8F5C-84EC7BBA916D}" dt="2024-06-15T17:00:13.122" v="8262" actId="478"/>
          <ac:picMkLst>
            <pc:docMk/>
            <pc:sldMk cId="2904467445" sldId="570"/>
            <ac:picMk id="18" creationId="{A643C17C-5217-5773-5A1B-B26A45726ED6}"/>
          </ac:picMkLst>
        </pc:picChg>
        <pc:cxnChg chg="add del">
          <ac:chgData name="Cindy Chen" userId="3ab27619-5f86-40e1-a925-f784e126d691" providerId="ADAL" clId="{93434D41-73E6-45A8-8F5C-84EC7BBA916D}" dt="2024-06-13T21:42:38.598" v="3574" actId="26606"/>
          <ac:cxnSpMkLst>
            <pc:docMk/>
            <pc:sldMk cId="2904467445" sldId="570"/>
            <ac:cxnSpMk id="14" creationId="{5AB158E9-1B40-4CD6-95F0-95CA11DF7B7A}"/>
          </ac:cxnSpMkLst>
        </pc:cxnChg>
        <pc:cxnChg chg="add del">
          <ac:chgData name="Cindy Chen" userId="3ab27619-5f86-40e1-a925-f784e126d691" providerId="ADAL" clId="{93434D41-73E6-45A8-8F5C-84EC7BBA916D}" dt="2024-06-13T21:42:05.433" v="3566" actId="26606"/>
          <ac:cxnSpMkLst>
            <pc:docMk/>
            <pc:sldMk cId="2904467445" sldId="570"/>
            <ac:cxnSpMk id="15" creationId="{5AB158E9-1B40-4CD6-95F0-95CA11DF7B7A}"/>
          </ac:cxnSpMkLst>
        </pc:cxnChg>
        <pc:cxnChg chg="add">
          <ac:chgData name="Cindy Chen" userId="3ab27619-5f86-40e1-a925-f784e126d691" providerId="ADAL" clId="{93434D41-73E6-45A8-8F5C-84EC7BBA916D}" dt="2024-06-13T21:43:14.506" v="3581" actId="26606"/>
          <ac:cxnSpMkLst>
            <pc:docMk/>
            <pc:sldMk cId="2904467445" sldId="570"/>
            <ac:cxnSpMk id="19" creationId="{5AB158E9-1B40-4CD6-95F0-95CA11DF7B7A}"/>
          </ac:cxnSpMkLst>
        </pc:cxnChg>
      </pc:sldChg>
      <pc:sldChg chg="addSp delSp modSp add del mod ord setBg">
        <pc:chgData name="Cindy Chen" userId="3ab27619-5f86-40e1-a925-f784e126d691" providerId="ADAL" clId="{93434D41-73E6-45A8-8F5C-84EC7BBA916D}" dt="2024-06-15T17:05:54.618" v="8316" actId="47"/>
        <pc:sldMkLst>
          <pc:docMk/>
          <pc:sldMk cId="782697650" sldId="571"/>
        </pc:sldMkLst>
        <pc:spChg chg="mod">
          <ac:chgData name="Cindy Chen" userId="3ab27619-5f86-40e1-a925-f784e126d691" providerId="ADAL" clId="{93434D41-73E6-45A8-8F5C-84EC7BBA916D}" dt="2024-06-13T21:51:34.773" v="3628" actId="26606"/>
          <ac:spMkLst>
            <pc:docMk/>
            <pc:sldMk cId="782697650" sldId="571"/>
            <ac:spMk id="2" creationId="{06FED9A6-6015-CD18-7A58-94478105CDCD}"/>
          </ac:spMkLst>
        </pc:spChg>
        <pc:spChg chg="mod ord">
          <ac:chgData name="Cindy Chen" userId="3ab27619-5f86-40e1-a925-f784e126d691" providerId="ADAL" clId="{93434D41-73E6-45A8-8F5C-84EC7BBA916D}" dt="2024-06-13T21:51:34.773" v="3628" actId="26606"/>
          <ac:spMkLst>
            <pc:docMk/>
            <pc:sldMk cId="782697650" sldId="571"/>
            <ac:spMk id="4" creationId="{4934A07B-9B27-B98E-2C54-795BA54ED210}"/>
          </ac:spMkLst>
        </pc:spChg>
        <pc:spChg chg="add del mod">
          <ac:chgData name="Cindy Chen" userId="3ab27619-5f86-40e1-a925-f784e126d691" providerId="ADAL" clId="{93434D41-73E6-45A8-8F5C-84EC7BBA916D}" dt="2024-06-13T21:51:34.773" v="3628" actId="26606"/>
          <ac:spMkLst>
            <pc:docMk/>
            <pc:sldMk cId="782697650" sldId="571"/>
            <ac:spMk id="5" creationId="{9959E50D-1C24-E379-A7D8-BF6D6E8056C6}"/>
          </ac:spMkLst>
        </pc:spChg>
        <pc:spChg chg="add del">
          <ac:chgData name="Cindy Chen" userId="3ab27619-5f86-40e1-a925-f784e126d691" providerId="ADAL" clId="{93434D41-73E6-45A8-8F5C-84EC7BBA916D}" dt="2024-06-13T21:51:34.773" v="3628" actId="26606"/>
          <ac:spMkLst>
            <pc:docMk/>
            <pc:sldMk cId="782697650" sldId="571"/>
            <ac:spMk id="8" creationId="{E7F93CB3-555F-4601-A486-59E82D9E8101}"/>
          </ac:spMkLst>
        </pc:spChg>
        <pc:spChg chg="add del">
          <ac:chgData name="Cindy Chen" userId="3ab27619-5f86-40e1-a925-f784e126d691" providerId="ADAL" clId="{93434D41-73E6-45A8-8F5C-84EC7BBA916D}" dt="2024-06-13T21:51:34.773" v="3628" actId="26606"/>
          <ac:spMkLst>
            <pc:docMk/>
            <pc:sldMk cId="782697650" sldId="571"/>
            <ac:spMk id="9" creationId="{862F2601-C4CE-4B73-A162-D5A14E519184}"/>
          </ac:spMkLst>
        </pc:spChg>
        <pc:spChg chg="add del">
          <ac:chgData name="Cindy Chen" userId="3ab27619-5f86-40e1-a925-f784e126d691" providerId="ADAL" clId="{93434D41-73E6-45A8-8F5C-84EC7BBA916D}" dt="2024-06-13T21:43:10.508" v="3580" actId="26606"/>
          <ac:spMkLst>
            <pc:docMk/>
            <pc:sldMk cId="782697650" sldId="571"/>
            <ac:spMk id="11" creationId="{D4EC6492-D93E-4BE2-9F62-F8444BE43843}"/>
          </ac:spMkLst>
        </pc:spChg>
        <pc:spChg chg="add del">
          <ac:chgData name="Cindy Chen" userId="3ab27619-5f86-40e1-a925-f784e126d691" providerId="ADAL" clId="{93434D41-73E6-45A8-8F5C-84EC7BBA916D}" dt="2024-06-13T21:43:10.508" v="3580" actId="26606"/>
          <ac:spMkLst>
            <pc:docMk/>
            <pc:sldMk cId="782697650" sldId="571"/>
            <ac:spMk id="13" creationId="{1FA0270F-2FE0-4D3D-B6BA-FC740DC8B3B1}"/>
          </ac:spMkLst>
        </pc:spChg>
        <pc:spChg chg="add del">
          <ac:chgData name="Cindy Chen" userId="3ab27619-5f86-40e1-a925-f784e126d691" providerId="ADAL" clId="{93434D41-73E6-45A8-8F5C-84EC7BBA916D}" dt="2024-06-13T21:51:34.773" v="3628" actId="26606"/>
          <ac:spMkLst>
            <pc:docMk/>
            <pc:sldMk cId="782697650" sldId="571"/>
            <ac:spMk id="15" creationId="{3FAE6B79-0440-457F-9036-C4C30422549F}"/>
          </ac:spMkLst>
        </pc:spChg>
        <pc:graphicFrameChg chg="add del">
          <ac:chgData name="Cindy Chen" userId="3ab27619-5f86-40e1-a925-f784e126d691" providerId="ADAL" clId="{93434D41-73E6-45A8-8F5C-84EC7BBA916D}" dt="2024-06-13T21:51:34.773" v="3628" actId="26606"/>
          <ac:graphicFrameMkLst>
            <pc:docMk/>
            <pc:sldMk cId="782697650" sldId="571"/>
            <ac:graphicFrameMk id="10" creationId="{EE6CCCB4-7478-86D5-C704-4A0EA25CC6E6}"/>
          </ac:graphicFrameMkLst>
        </pc:graphicFrameChg>
        <pc:picChg chg="add del mod">
          <ac:chgData name="Cindy Chen" userId="3ab27619-5f86-40e1-a925-f784e126d691" providerId="ADAL" clId="{93434D41-73E6-45A8-8F5C-84EC7BBA916D}" dt="2024-06-13T21:43:10.508" v="3580" actId="26606"/>
          <ac:picMkLst>
            <pc:docMk/>
            <pc:sldMk cId="782697650" sldId="571"/>
            <ac:picMk id="7" creationId="{C1FC0A99-17DD-DC21-16C0-286643957BB7}"/>
          </ac:picMkLst>
        </pc:picChg>
      </pc:sldChg>
      <pc:sldChg chg="del">
        <pc:chgData name="Cindy Chen" userId="3ab27619-5f86-40e1-a925-f784e126d691" providerId="ADAL" clId="{93434D41-73E6-45A8-8F5C-84EC7BBA916D}" dt="2024-06-13T21:42:47.719" v="3575"/>
        <pc:sldMkLst>
          <pc:docMk/>
          <pc:sldMk cId="3620442495" sldId="571"/>
        </pc:sldMkLst>
      </pc:sldChg>
      <pc:sldChg chg="addSp delSp modSp del mod setBg setClrOvrMap">
        <pc:chgData name="Cindy Chen" userId="3ab27619-5f86-40e1-a925-f784e126d691" providerId="ADAL" clId="{93434D41-73E6-45A8-8F5C-84EC7BBA916D}" dt="2024-06-15T17:07:34.700" v="8357" actId="47"/>
        <pc:sldMkLst>
          <pc:docMk/>
          <pc:sldMk cId="2712851342" sldId="572"/>
        </pc:sldMkLst>
        <pc:spChg chg="mod ord">
          <ac:chgData name="Cindy Chen" userId="3ab27619-5f86-40e1-a925-f784e126d691" providerId="ADAL" clId="{93434D41-73E6-45A8-8F5C-84EC7BBA916D}" dt="2024-06-13T21:52:33.606" v="3641" actId="1076"/>
          <ac:spMkLst>
            <pc:docMk/>
            <pc:sldMk cId="2712851342" sldId="572"/>
            <ac:spMk id="2" creationId="{06FED9A6-6015-CD18-7A58-94478105CDCD}"/>
          </ac:spMkLst>
        </pc:spChg>
        <pc:spChg chg="add del mod">
          <ac:chgData name="Cindy Chen" userId="3ab27619-5f86-40e1-a925-f784e126d691" providerId="ADAL" clId="{93434D41-73E6-45A8-8F5C-84EC7BBA916D}" dt="2024-06-13T21:49:14.313" v="3611" actId="26606"/>
          <ac:spMkLst>
            <pc:docMk/>
            <pc:sldMk cId="2712851342" sldId="572"/>
            <ac:spMk id="3" creationId="{14A2A188-948C-6576-D4B6-96F5145C1E1D}"/>
          </ac:spMkLst>
        </pc:spChg>
        <pc:spChg chg="mod">
          <ac:chgData name="Cindy Chen" userId="3ab27619-5f86-40e1-a925-f784e126d691" providerId="ADAL" clId="{93434D41-73E6-45A8-8F5C-84EC7BBA916D}" dt="2024-06-13T21:50:14.501" v="3618" actId="26606"/>
          <ac:spMkLst>
            <pc:docMk/>
            <pc:sldMk cId="2712851342" sldId="572"/>
            <ac:spMk id="4" creationId="{4934A07B-9B27-B98E-2C54-795BA54ED210}"/>
          </ac:spMkLst>
        </pc:spChg>
        <pc:spChg chg="add del">
          <ac:chgData name="Cindy Chen" userId="3ab27619-5f86-40e1-a925-f784e126d691" providerId="ADAL" clId="{93434D41-73E6-45A8-8F5C-84EC7BBA916D}" dt="2024-06-13T21:49:35.998" v="3617" actId="26606"/>
          <ac:spMkLst>
            <pc:docMk/>
            <pc:sldMk cId="2712851342" sldId="572"/>
            <ac:spMk id="9" creationId="{311973C2-EB8B-452A-A698-4A252FD3AE28}"/>
          </ac:spMkLst>
        </pc:spChg>
        <pc:spChg chg="add del">
          <ac:chgData name="Cindy Chen" userId="3ab27619-5f86-40e1-a925-f784e126d691" providerId="ADAL" clId="{93434D41-73E6-45A8-8F5C-84EC7BBA916D}" dt="2024-06-13T21:47:52.048" v="3598" actId="26606"/>
          <ac:spMkLst>
            <pc:docMk/>
            <pc:sldMk cId="2712851342" sldId="572"/>
            <ac:spMk id="10" creationId="{3FA9C117-F67C-410E-AB8D-36F728990655}"/>
          </ac:spMkLst>
        </pc:spChg>
        <pc:spChg chg="add del">
          <ac:chgData name="Cindy Chen" userId="3ab27619-5f86-40e1-a925-f784e126d691" providerId="ADAL" clId="{93434D41-73E6-45A8-8F5C-84EC7BBA916D}" dt="2024-06-13T21:49:35.998" v="3617" actId="26606"/>
          <ac:spMkLst>
            <pc:docMk/>
            <pc:sldMk cId="2712851342" sldId="572"/>
            <ac:spMk id="11" creationId="{10162E77-11AD-44A7-84EC-40C59EEFBD2E}"/>
          </ac:spMkLst>
        </pc:spChg>
        <pc:spChg chg="add del">
          <ac:chgData name="Cindy Chen" userId="3ab27619-5f86-40e1-a925-f784e126d691" providerId="ADAL" clId="{93434D41-73E6-45A8-8F5C-84EC7BBA916D}" dt="2024-06-13T21:47:52.048" v="3598" actId="26606"/>
          <ac:spMkLst>
            <pc:docMk/>
            <pc:sldMk cId="2712851342" sldId="572"/>
            <ac:spMk id="12" creationId="{1B3BB014-6F2D-42F8-BF21-B85E90F7DBEC}"/>
          </ac:spMkLst>
        </pc:spChg>
        <pc:spChg chg="add del">
          <ac:chgData name="Cindy Chen" userId="3ab27619-5f86-40e1-a925-f784e126d691" providerId="ADAL" clId="{93434D41-73E6-45A8-8F5C-84EC7BBA916D}" dt="2024-06-13T21:47:55.666" v="3600" actId="26606"/>
          <ac:spMkLst>
            <pc:docMk/>
            <pc:sldMk cId="2712851342" sldId="572"/>
            <ac:spMk id="15" creationId="{311973C2-EB8B-452A-A698-4A252FD3AE28}"/>
          </ac:spMkLst>
        </pc:spChg>
        <pc:spChg chg="add del">
          <ac:chgData name="Cindy Chen" userId="3ab27619-5f86-40e1-a925-f784e126d691" providerId="ADAL" clId="{93434D41-73E6-45A8-8F5C-84EC7BBA916D}" dt="2024-06-13T21:47:55.666" v="3600" actId="26606"/>
          <ac:spMkLst>
            <pc:docMk/>
            <pc:sldMk cId="2712851342" sldId="572"/>
            <ac:spMk id="16" creationId="{10162E77-11AD-44A7-84EC-40C59EEFBD2E}"/>
          </ac:spMkLst>
        </pc:spChg>
        <pc:spChg chg="add mod ord">
          <ac:chgData name="Cindy Chen" userId="3ab27619-5f86-40e1-a925-f784e126d691" providerId="ADAL" clId="{93434D41-73E6-45A8-8F5C-84EC7BBA916D}" dt="2024-06-13T21:53:43.054" v="3645" actId="207"/>
          <ac:spMkLst>
            <pc:docMk/>
            <pc:sldMk cId="2712851342" sldId="572"/>
            <ac:spMk id="20" creationId="{14A2A188-948C-6576-D4B6-96F5145C1E1D}"/>
          </ac:spMkLst>
        </pc:spChg>
        <pc:spChg chg="add">
          <ac:chgData name="Cindy Chen" userId="3ab27619-5f86-40e1-a925-f784e126d691" providerId="ADAL" clId="{93434D41-73E6-45A8-8F5C-84EC7BBA916D}" dt="2024-06-13T21:50:14.501" v="3618" actId="26606"/>
          <ac:spMkLst>
            <pc:docMk/>
            <pc:sldMk cId="2712851342" sldId="572"/>
            <ac:spMk id="22" creationId="{311973C2-EB8B-452A-A698-4A252FD3AE28}"/>
          </ac:spMkLst>
        </pc:spChg>
        <pc:spChg chg="add">
          <ac:chgData name="Cindy Chen" userId="3ab27619-5f86-40e1-a925-f784e126d691" providerId="ADAL" clId="{93434D41-73E6-45A8-8F5C-84EC7BBA916D}" dt="2024-06-13T21:50:14.501" v="3618" actId="26606"/>
          <ac:spMkLst>
            <pc:docMk/>
            <pc:sldMk cId="2712851342" sldId="572"/>
            <ac:spMk id="23" creationId="{10162E77-11AD-44A7-84EC-40C59EEFBD2E}"/>
          </ac:spMkLst>
        </pc:spChg>
        <pc:spChg chg="add del">
          <ac:chgData name="Cindy Chen" userId="3ab27619-5f86-40e1-a925-f784e126d691" providerId="ADAL" clId="{93434D41-73E6-45A8-8F5C-84EC7BBA916D}" dt="2024-06-13T21:48:41.337" v="3603" actId="26606"/>
          <ac:spMkLst>
            <pc:docMk/>
            <pc:sldMk cId="2712851342" sldId="572"/>
            <ac:spMk id="24" creationId="{CD257DF0-0453-4EDC-AC7B-A18EB8DF4571}"/>
          </ac:spMkLst>
        </pc:spChg>
        <pc:spChg chg="add del">
          <ac:chgData name="Cindy Chen" userId="3ab27619-5f86-40e1-a925-f784e126d691" providerId="ADAL" clId="{93434D41-73E6-45A8-8F5C-84EC7BBA916D}" dt="2024-06-13T21:49:27.067" v="3614" actId="26606"/>
          <ac:spMkLst>
            <pc:docMk/>
            <pc:sldMk cId="2712851342" sldId="572"/>
            <ac:spMk id="25" creationId="{B3FCD010-F376-442C-9092-956036845125}"/>
          </ac:spMkLst>
        </pc:spChg>
        <pc:spChg chg="add del">
          <ac:chgData name="Cindy Chen" userId="3ab27619-5f86-40e1-a925-f784e126d691" providerId="ADAL" clId="{93434D41-73E6-45A8-8F5C-84EC7BBA916D}" dt="2024-06-13T21:48:41.337" v="3603" actId="26606"/>
          <ac:spMkLst>
            <pc:docMk/>
            <pc:sldMk cId="2712851342" sldId="572"/>
            <ac:spMk id="26" creationId="{24AD37FC-9B2A-40CC-A286-E2776A4B50F5}"/>
          </ac:spMkLst>
        </pc:spChg>
        <pc:spChg chg="add del">
          <ac:chgData name="Cindy Chen" userId="3ab27619-5f86-40e1-a925-f784e126d691" providerId="ADAL" clId="{93434D41-73E6-45A8-8F5C-84EC7BBA916D}" dt="2024-06-13T21:49:27.067" v="3614" actId="26606"/>
          <ac:spMkLst>
            <pc:docMk/>
            <pc:sldMk cId="2712851342" sldId="572"/>
            <ac:spMk id="27" creationId="{F065B791-18E7-4D9F-AA07-9BB0F6576171}"/>
          </ac:spMkLst>
        </pc:spChg>
        <pc:spChg chg="add del">
          <ac:chgData name="Cindy Chen" userId="3ab27619-5f86-40e1-a925-f784e126d691" providerId="ADAL" clId="{93434D41-73E6-45A8-8F5C-84EC7BBA916D}" dt="2024-06-13T21:48:41.337" v="3603" actId="26606"/>
          <ac:spMkLst>
            <pc:docMk/>
            <pc:sldMk cId="2712851342" sldId="572"/>
            <ac:spMk id="28" creationId="{B3C69B26-0323-4733-ACC1-904471EB2C1C}"/>
          </ac:spMkLst>
        </pc:spChg>
        <pc:spChg chg="add del">
          <ac:chgData name="Cindy Chen" userId="3ab27619-5f86-40e1-a925-f784e126d691" providerId="ADAL" clId="{93434D41-73E6-45A8-8F5C-84EC7BBA916D}" dt="2024-06-13T21:49:27.067" v="3614" actId="26606"/>
          <ac:spMkLst>
            <pc:docMk/>
            <pc:sldMk cId="2712851342" sldId="572"/>
            <ac:spMk id="29" creationId="{464E3B66-8B4F-43FA-BB73-930353282653}"/>
          </ac:spMkLst>
        </pc:spChg>
        <pc:spChg chg="add del">
          <ac:chgData name="Cindy Chen" userId="3ab27619-5f86-40e1-a925-f784e126d691" providerId="ADAL" clId="{93434D41-73E6-45A8-8F5C-84EC7BBA916D}" dt="2024-06-13T21:48:43.983" v="3605" actId="26606"/>
          <ac:spMkLst>
            <pc:docMk/>
            <pc:sldMk cId="2712851342" sldId="572"/>
            <ac:spMk id="30" creationId="{E7F93CB3-555F-4601-A486-59E82D9E8101}"/>
          </ac:spMkLst>
        </pc:spChg>
        <pc:spChg chg="add del">
          <ac:chgData name="Cindy Chen" userId="3ab27619-5f86-40e1-a925-f784e126d691" providerId="ADAL" clId="{93434D41-73E6-45A8-8F5C-84EC7BBA916D}" dt="2024-06-13T21:48:43.983" v="3605" actId="26606"/>
          <ac:spMkLst>
            <pc:docMk/>
            <pc:sldMk cId="2712851342" sldId="572"/>
            <ac:spMk id="31" creationId="{862F2601-C4CE-4B73-A162-D5A14E519184}"/>
          </ac:spMkLst>
        </pc:spChg>
        <pc:spChg chg="add del">
          <ac:chgData name="Cindy Chen" userId="3ab27619-5f86-40e1-a925-f784e126d691" providerId="ADAL" clId="{93434D41-73E6-45A8-8F5C-84EC7BBA916D}" dt="2024-06-13T21:48:43.983" v="3605" actId="26606"/>
          <ac:spMkLst>
            <pc:docMk/>
            <pc:sldMk cId="2712851342" sldId="572"/>
            <ac:spMk id="32" creationId="{3FAE6B79-0440-457F-9036-C4C30422549F}"/>
          </ac:spMkLst>
        </pc:spChg>
        <pc:spChg chg="add del">
          <ac:chgData name="Cindy Chen" userId="3ab27619-5f86-40e1-a925-f784e126d691" providerId="ADAL" clId="{93434D41-73E6-45A8-8F5C-84EC7BBA916D}" dt="2024-06-13T21:49:35.998" v="3616" actId="26606"/>
          <ac:spMkLst>
            <pc:docMk/>
            <pc:sldMk cId="2712851342" sldId="572"/>
            <ac:spMk id="33" creationId="{36FB3E6D-D5F5-4999-A4A0-8CC060459B07}"/>
          </ac:spMkLst>
        </pc:spChg>
        <pc:spChg chg="add del">
          <ac:chgData name="Cindy Chen" userId="3ab27619-5f86-40e1-a925-f784e126d691" providerId="ADAL" clId="{93434D41-73E6-45A8-8F5C-84EC7BBA916D}" dt="2024-06-13T21:49:35.998" v="3616" actId="26606"/>
          <ac:spMkLst>
            <pc:docMk/>
            <pc:sldMk cId="2712851342" sldId="572"/>
            <ac:spMk id="35" creationId="{7894C9C5-02CC-4871-BD62-21EC292B1E70}"/>
          </ac:spMkLst>
        </pc:spChg>
        <pc:spChg chg="add del">
          <ac:chgData name="Cindy Chen" userId="3ab27619-5f86-40e1-a925-f784e126d691" providerId="ADAL" clId="{93434D41-73E6-45A8-8F5C-84EC7BBA916D}" dt="2024-06-13T21:49:35.998" v="3616" actId="26606"/>
          <ac:spMkLst>
            <pc:docMk/>
            <pc:sldMk cId="2712851342" sldId="572"/>
            <ac:spMk id="36" creationId="{6AC73FB3-EFD2-4EDE-90E0-CCEFBD61B5CF}"/>
          </ac:spMkLst>
        </pc:spChg>
        <pc:graphicFrameChg chg="add del">
          <ac:chgData name="Cindy Chen" userId="3ab27619-5f86-40e1-a925-f784e126d691" providerId="ADAL" clId="{93434D41-73E6-45A8-8F5C-84EC7BBA916D}" dt="2024-06-13T21:49:14.297" v="3610" actId="26606"/>
          <ac:graphicFrameMkLst>
            <pc:docMk/>
            <pc:sldMk cId="2712851342" sldId="572"/>
            <ac:graphicFrameMk id="7" creationId="{C67B44F1-5BA6-1262-8CD1-2D7BF2510076}"/>
          </ac:graphicFrameMkLst>
        </pc:graphicFrameChg>
        <pc:graphicFrameChg chg="add del mod modGraphic">
          <ac:chgData name="Cindy Chen" userId="3ab27619-5f86-40e1-a925-f784e126d691" providerId="ADAL" clId="{93434D41-73E6-45A8-8F5C-84EC7BBA916D}" dt="2024-06-13T21:48:45.194" v="3606" actId="26606"/>
          <ac:graphicFrameMkLst>
            <pc:docMk/>
            <pc:sldMk cId="2712851342" sldId="572"/>
            <ac:graphicFrameMk id="19" creationId="{2BC9B360-908E-91FF-B9C5-F25516BD1B1C}"/>
          </ac:graphicFrameMkLst>
        </pc:graphicFrameChg>
        <pc:picChg chg="add del">
          <ac:chgData name="Cindy Chen" userId="3ab27619-5f86-40e1-a925-f784e126d691" providerId="ADAL" clId="{93434D41-73E6-45A8-8F5C-84EC7BBA916D}" dt="2024-06-13T21:47:52.048" v="3598" actId="26606"/>
          <ac:picMkLst>
            <pc:docMk/>
            <pc:sldMk cId="2712851342" sldId="572"/>
            <ac:picMk id="6" creationId="{8FA779E1-2FFD-DAE0-4D3C-A643E6AE8171}"/>
          </ac:picMkLst>
        </pc:picChg>
        <pc:picChg chg="add mod ord">
          <ac:chgData name="Cindy Chen" userId="3ab27619-5f86-40e1-a925-f784e126d691" providerId="ADAL" clId="{93434D41-73E6-45A8-8F5C-84EC7BBA916D}" dt="2024-06-13T21:50:14.501" v="3618" actId="26606"/>
          <ac:picMkLst>
            <pc:docMk/>
            <pc:sldMk cId="2712851342" sldId="572"/>
            <ac:picMk id="13" creationId="{38B85BAB-FE76-CFC6-43F0-D92E4327A83A}"/>
          </ac:picMkLst>
        </pc:picChg>
        <pc:picChg chg="add del">
          <ac:chgData name="Cindy Chen" userId="3ab27619-5f86-40e1-a925-f784e126d691" providerId="ADAL" clId="{93434D41-73E6-45A8-8F5C-84EC7BBA916D}" dt="2024-06-13T21:47:55.666" v="3600" actId="26606"/>
          <ac:picMkLst>
            <pc:docMk/>
            <pc:sldMk cId="2712851342" sldId="572"/>
            <ac:picMk id="17" creationId="{0F13C56D-556D-F7FD-0E60-69645FABBE98}"/>
          </ac:picMkLst>
        </pc:picChg>
        <pc:cxnChg chg="add del">
          <ac:chgData name="Cindy Chen" userId="3ab27619-5f86-40e1-a925-f784e126d691" providerId="ADAL" clId="{93434D41-73E6-45A8-8F5C-84EC7BBA916D}" dt="2024-06-13T21:47:55.666" v="3600" actId="26606"/>
          <ac:cxnSpMkLst>
            <pc:docMk/>
            <pc:sldMk cId="2712851342" sldId="572"/>
            <ac:cxnSpMk id="14" creationId="{5AB158E9-1B40-4CD6-95F0-95CA11DF7B7A}"/>
          </ac:cxnSpMkLst>
        </pc:cxnChg>
        <pc:cxnChg chg="add del">
          <ac:chgData name="Cindy Chen" userId="3ab27619-5f86-40e1-a925-f784e126d691" providerId="ADAL" clId="{93434D41-73E6-45A8-8F5C-84EC7BBA916D}" dt="2024-06-13T21:49:35.998" v="3617" actId="26606"/>
          <ac:cxnSpMkLst>
            <pc:docMk/>
            <pc:sldMk cId="2712851342" sldId="572"/>
            <ac:cxnSpMk id="18" creationId="{5AB158E9-1B40-4CD6-95F0-95CA11DF7B7A}"/>
          </ac:cxnSpMkLst>
        </pc:cxnChg>
        <pc:cxnChg chg="add del">
          <ac:chgData name="Cindy Chen" userId="3ab27619-5f86-40e1-a925-f784e126d691" providerId="ADAL" clId="{93434D41-73E6-45A8-8F5C-84EC7BBA916D}" dt="2024-06-13T21:49:35.998" v="3616" actId="26606"/>
          <ac:cxnSpMkLst>
            <pc:docMk/>
            <pc:sldMk cId="2712851342" sldId="572"/>
            <ac:cxnSpMk id="34" creationId="{B723AC9B-FC09-42DE-AA53-88EF5709B37F}"/>
          </ac:cxnSpMkLst>
        </pc:cxnChg>
        <pc:cxnChg chg="add">
          <ac:chgData name="Cindy Chen" userId="3ab27619-5f86-40e1-a925-f784e126d691" providerId="ADAL" clId="{93434D41-73E6-45A8-8F5C-84EC7BBA916D}" dt="2024-06-13T21:50:14.501" v="3618" actId="26606"/>
          <ac:cxnSpMkLst>
            <pc:docMk/>
            <pc:sldMk cId="2712851342" sldId="572"/>
            <ac:cxnSpMk id="37" creationId="{5AB158E9-1B40-4CD6-95F0-95CA11DF7B7A}"/>
          </ac:cxnSpMkLst>
        </pc:cxnChg>
      </pc:sldChg>
      <pc:sldChg chg="modSp del mod">
        <pc:chgData name="Cindy Chen" userId="3ab27619-5f86-40e1-a925-f784e126d691" providerId="ADAL" clId="{93434D41-73E6-45A8-8F5C-84EC7BBA916D}" dt="2024-06-15T17:51:48.152" v="9340" actId="47"/>
        <pc:sldMkLst>
          <pc:docMk/>
          <pc:sldMk cId="1514258339" sldId="573"/>
        </pc:sldMkLst>
        <pc:spChg chg="mod">
          <ac:chgData name="Cindy Chen" userId="3ab27619-5f86-40e1-a925-f784e126d691" providerId="ADAL" clId="{93434D41-73E6-45A8-8F5C-84EC7BBA916D}" dt="2024-06-14T08:01:11.770" v="3683" actId="1076"/>
          <ac:spMkLst>
            <pc:docMk/>
            <pc:sldMk cId="1514258339" sldId="573"/>
            <ac:spMk id="3" creationId="{14A2A188-948C-6576-D4B6-96F5145C1E1D}"/>
          </ac:spMkLst>
        </pc:spChg>
        <pc:picChg chg="mod">
          <ac:chgData name="Cindy Chen" userId="3ab27619-5f86-40e1-a925-f784e126d691" providerId="ADAL" clId="{93434D41-73E6-45A8-8F5C-84EC7BBA916D}" dt="2024-06-14T08:00:53.746" v="3682" actId="14100"/>
          <ac:picMkLst>
            <pc:docMk/>
            <pc:sldMk cId="1514258339" sldId="573"/>
            <ac:picMk id="1026" creationId="{25265443-E029-7C60-8A71-51A8BF9F0D96}"/>
          </ac:picMkLst>
        </pc:picChg>
      </pc:sldChg>
      <pc:sldChg chg="addSp delSp modSp new mod">
        <pc:chgData name="Cindy Chen" userId="3ab27619-5f86-40e1-a925-f784e126d691" providerId="ADAL" clId="{93434D41-73E6-45A8-8F5C-84EC7BBA916D}" dt="2024-06-15T10:44:05.912" v="5005" actId="113"/>
        <pc:sldMkLst>
          <pc:docMk/>
          <pc:sldMk cId="327000991" sldId="574"/>
        </pc:sldMkLst>
        <pc:spChg chg="mod">
          <ac:chgData name="Cindy Chen" userId="3ab27619-5f86-40e1-a925-f784e126d691" providerId="ADAL" clId="{93434D41-73E6-45A8-8F5C-84EC7BBA916D}" dt="2024-06-15T10:43:17.708" v="4998" actId="20577"/>
          <ac:spMkLst>
            <pc:docMk/>
            <pc:sldMk cId="327000991" sldId="574"/>
            <ac:spMk id="2" creationId="{9A863A2E-E596-7590-33E5-75D1F01F5B3F}"/>
          </ac:spMkLst>
        </pc:spChg>
        <pc:spChg chg="del">
          <ac:chgData name="Cindy Chen" userId="3ab27619-5f86-40e1-a925-f784e126d691" providerId="ADAL" clId="{93434D41-73E6-45A8-8F5C-84EC7BBA916D}" dt="2024-06-15T10:36:30.051" v="4682" actId="478"/>
          <ac:spMkLst>
            <pc:docMk/>
            <pc:sldMk cId="327000991" sldId="574"/>
            <ac:spMk id="3" creationId="{544A84D1-A348-DEE3-5B09-7DAAE42AB161}"/>
          </ac:spMkLst>
        </pc:spChg>
        <pc:spChg chg="add mod">
          <ac:chgData name="Cindy Chen" userId="3ab27619-5f86-40e1-a925-f784e126d691" providerId="ADAL" clId="{93434D41-73E6-45A8-8F5C-84EC7BBA916D}" dt="2024-06-15T10:44:05.912" v="5005" actId="113"/>
          <ac:spMkLst>
            <pc:docMk/>
            <pc:sldMk cId="327000991" sldId="574"/>
            <ac:spMk id="9" creationId="{AD2B5334-3D1A-81BD-ED92-CF2E1F8D09D8}"/>
          </ac:spMkLst>
        </pc:spChg>
        <pc:spChg chg="add mod">
          <ac:chgData name="Cindy Chen" userId="3ab27619-5f86-40e1-a925-f784e126d691" providerId="ADAL" clId="{93434D41-73E6-45A8-8F5C-84EC7BBA916D}" dt="2024-06-15T10:44:05.912" v="5005" actId="113"/>
          <ac:spMkLst>
            <pc:docMk/>
            <pc:sldMk cId="327000991" sldId="574"/>
            <ac:spMk id="10" creationId="{7D883351-3039-9958-9309-37D88FC02A60}"/>
          </ac:spMkLst>
        </pc:spChg>
        <pc:picChg chg="add mod">
          <ac:chgData name="Cindy Chen" userId="3ab27619-5f86-40e1-a925-f784e126d691" providerId="ADAL" clId="{93434D41-73E6-45A8-8F5C-84EC7BBA916D}" dt="2024-06-15T10:43:27.525" v="4999" actId="14100"/>
          <ac:picMkLst>
            <pc:docMk/>
            <pc:sldMk cId="327000991" sldId="574"/>
            <ac:picMk id="6" creationId="{22674EB1-DC79-AC24-0BFD-459DA888C30B}"/>
          </ac:picMkLst>
        </pc:picChg>
        <pc:picChg chg="add mod">
          <ac:chgData name="Cindy Chen" userId="3ab27619-5f86-40e1-a925-f784e126d691" providerId="ADAL" clId="{93434D41-73E6-45A8-8F5C-84EC7BBA916D}" dt="2024-06-15T10:43:29.386" v="5000" actId="14100"/>
          <ac:picMkLst>
            <pc:docMk/>
            <pc:sldMk cId="327000991" sldId="574"/>
            <ac:picMk id="8" creationId="{A14DB9AD-DCB0-146C-D492-E22F57CB03C3}"/>
          </ac:picMkLst>
        </pc:picChg>
      </pc:sldChg>
      <pc:sldChg chg="del">
        <pc:chgData name="Cindy Chen" userId="3ab27619-5f86-40e1-a925-f784e126d691" providerId="ADAL" clId="{93434D41-73E6-45A8-8F5C-84EC7BBA916D}" dt="2024-06-14T09:21:43.768" v="4401"/>
        <pc:sldMkLst>
          <pc:docMk/>
          <pc:sldMk cId="1680145298" sldId="574"/>
        </pc:sldMkLst>
      </pc:sldChg>
      <pc:sldChg chg="add del">
        <pc:chgData name="Cindy Chen" userId="3ab27619-5f86-40e1-a925-f784e126d691" providerId="ADAL" clId="{93434D41-73E6-45A8-8F5C-84EC7BBA916D}" dt="2024-06-14T09:23:34.218" v="4412" actId="47"/>
        <pc:sldMkLst>
          <pc:docMk/>
          <pc:sldMk cId="2665123953" sldId="574"/>
        </pc:sldMkLst>
      </pc:sldChg>
      <pc:sldChg chg="modSp new del mod">
        <pc:chgData name="Cindy Chen" userId="3ab27619-5f86-40e1-a925-f784e126d691" providerId="ADAL" clId="{93434D41-73E6-45A8-8F5C-84EC7BBA916D}" dt="2024-06-15T10:58:28.657" v="5121" actId="2696"/>
        <pc:sldMkLst>
          <pc:docMk/>
          <pc:sldMk cId="1561443654" sldId="575"/>
        </pc:sldMkLst>
        <pc:spChg chg="mod">
          <ac:chgData name="Cindy Chen" userId="3ab27619-5f86-40e1-a925-f784e126d691" providerId="ADAL" clId="{93434D41-73E6-45A8-8F5C-84EC7BBA916D}" dt="2024-06-15T10:48:33.382" v="5033" actId="20577"/>
          <ac:spMkLst>
            <pc:docMk/>
            <pc:sldMk cId="1561443654" sldId="575"/>
            <ac:spMk id="2" creationId="{B18F0DDF-1CBA-A073-2A49-B831A602BADC}"/>
          </ac:spMkLst>
        </pc:spChg>
        <pc:spChg chg="mod">
          <ac:chgData name="Cindy Chen" userId="3ab27619-5f86-40e1-a925-f784e126d691" providerId="ADAL" clId="{93434D41-73E6-45A8-8F5C-84EC7BBA916D}" dt="2024-06-15T10:56:48.402" v="5119" actId="113"/>
          <ac:spMkLst>
            <pc:docMk/>
            <pc:sldMk cId="1561443654" sldId="575"/>
            <ac:spMk id="3" creationId="{FBED818C-61D5-2CBF-7D81-80B7D05B029E}"/>
          </ac:spMkLst>
        </pc:spChg>
      </pc:sldChg>
      <pc:sldChg chg="add del">
        <pc:chgData name="Cindy Chen" userId="3ab27619-5f86-40e1-a925-f784e126d691" providerId="ADAL" clId="{93434D41-73E6-45A8-8F5C-84EC7BBA916D}" dt="2024-06-15T10:59:07.227" v="5125" actId="2696"/>
        <pc:sldMkLst>
          <pc:docMk/>
          <pc:sldMk cId="1576760748" sldId="575"/>
        </pc:sldMkLst>
      </pc:sldChg>
      <pc:sldChg chg="addSp delSp modSp add del mod modNotesTx">
        <pc:chgData name="Cindy Chen" userId="3ab27619-5f86-40e1-a925-f784e126d691" providerId="ADAL" clId="{93434D41-73E6-45A8-8F5C-84EC7BBA916D}" dt="2024-06-15T11:33:33.789" v="5755" actId="47"/>
        <pc:sldMkLst>
          <pc:docMk/>
          <pc:sldMk cId="2835628851" sldId="575"/>
        </pc:sldMkLst>
        <pc:spChg chg="mod">
          <ac:chgData name="Cindy Chen" userId="3ab27619-5f86-40e1-a925-f784e126d691" providerId="ADAL" clId="{93434D41-73E6-45A8-8F5C-84EC7BBA916D}" dt="2024-06-15T11:06:24.095" v="5246" actId="20577"/>
          <ac:spMkLst>
            <pc:docMk/>
            <pc:sldMk cId="2835628851" sldId="575"/>
            <ac:spMk id="2" creationId="{B18F0DDF-1CBA-A073-2A49-B831A602BADC}"/>
          </ac:spMkLst>
        </pc:spChg>
        <pc:spChg chg="del">
          <ac:chgData name="Cindy Chen" userId="3ab27619-5f86-40e1-a925-f784e126d691" providerId="ADAL" clId="{93434D41-73E6-45A8-8F5C-84EC7BBA916D}" dt="2024-06-15T11:06:38.188" v="5247" actId="478"/>
          <ac:spMkLst>
            <pc:docMk/>
            <pc:sldMk cId="2835628851" sldId="575"/>
            <ac:spMk id="3" creationId="{FBED818C-61D5-2CBF-7D81-80B7D05B029E}"/>
          </ac:spMkLst>
        </pc:spChg>
        <pc:spChg chg="add del mod">
          <ac:chgData name="Cindy Chen" userId="3ab27619-5f86-40e1-a925-f784e126d691" providerId="ADAL" clId="{93434D41-73E6-45A8-8F5C-84EC7BBA916D}" dt="2024-06-15T11:06:41.075" v="5248" actId="478"/>
          <ac:spMkLst>
            <pc:docMk/>
            <pc:sldMk cId="2835628851" sldId="575"/>
            <ac:spMk id="6" creationId="{D1412B24-F617-61BA-EC54-E2E1FCDE0396}"/>
          </ac:spMkLst>
        </pc:spChg>
        <pc:spChg chg="add mod">
          <ac:chgData name="Cindy Chen" userId="3ab27619-5f86-40e1-a925-f784e126d691" providerId="ADAL" clId="{93434D41-73E6-45A8-8F5C-84EC7BBA916D}" dt="2024-06-15T11:07:55.924" v="5276" actId="20577"/>
          <ac:spMkLst>
            <pc:docMk/>
            <pc:sldMk cId="2835628851" sldId="575"/>
            <ac:spMk id="8" creationId="{0CDD3716-1256-E719-9EBC-097A61F1ECDE}"/>
          </ac:spMkLst>
        </pc:spChg>
      </pc:sldChg>
      <pc:sldChg chg="add del">
        <pc:chgData name="Cindy Chen" userId="3ab27619-5f86-40e1-a925-f784e126d691" providerId="ADAL" clId="{93434D41-73E6-45A8-8F5C-84EC7BBA916D}" dt="2024-06-15T10:58:48.966" v="5123" actId="47"/>
        <pc:sldMkLst>
          <pc:docMk/>
          <pc:sldMk cId="1256255126" sldId="576"/>
        </pc:sldMkLst>
      </pc:sldChg>
      <pc:sldChg chg="modSp add del mod setBg">
        <pc:chgData name="Cindy Chen" userId="3ab27619-5f86-40e1-a925-f784e126d691" providerId="ADAL" clId="{93434D41-73E6-45A8-8F5C-84EC7BBA916D}" dt="2024-06-15T10:59:37.180" v="5129" actId="47"/>
        <pc:sldMkLst>
          <pc:docMk/>
          <pc:sldMk cId="1733356469" sldId="576"/>
        </pc:sldMkLst>
        <pc:spChg chg="mod">
          <ac:chgData name="Cindy Chen" userId="3ab27619-5f86-40e1-a925-f784e126d691" providerId="ADAL" clId="{93434D41-73E6-45A8-8F5C-84EC7BBA916D}" dt="2024-06-15T10:59:22.172" v="5127"/>
          <ac:spMkLst>
            <pc:docMk/>
            <pc:sldMk cId="1733356469" sldId="576"/>
            <ac:spMk id="2" creationId="{7B0238FD-4483-4F35-C14E-C135A6F1FF9B}"/>
          </ac:spMkLst>
        </pc:spChg>
      </pc:sldChg>
      <pc:sldChg chg="addSp delSp modSp add mod delAnim modAnim modNotesTx">
        <pc:chgData name="Cindy Chen" userId="3ab27619-5f86-40e1-a925-f784e126d691" providerId="ADAL" clId="{93434D41-73E6-45A8-8F5C-84EC7BBA916D}" dt="2024-06-15T12:56:01.885" v="6414"/>
        <pc:sldMkLst>
          <pc:docMk/>
          <pc:sldMk cId="1329278384" sldId="577"/>
        </pc:sldMkLst>
        <pc:spChg chg="mod">
          <ac:chgData name="Cindy Chen" userId="3ab27619-5f86-40e1-a925-f784e126d691" providerId="ADAL" clId="{93434D41-73E6-45A8-8F5C-84EC7BBA916D}" dt="2024-06-15T11:01:34.141" v="5171" actId="1076"/>
          <ac:spMkLst>
            <pc:docMk/>
            <pc:sldMk cId="1329278384" sldId="577"/>
            <ac:spMk id="2" creationId="{4D3311B7-D80C-E7FD-ED3E-A980311D822F}"/>
          </ac:spMkLst>
        </pc:spChg>
        <pc:spChg chg="add mod">
          <ac:chgData name="Cindy Chen" userId="3ab27619-5f86-40e1-a925-f784e126d691" providerId="ADAL" clId="{93434D41-73E6-45A8-8F5C-84EC7BBA916D}" dt="2024-06-15T12:55:30.850" v="6409" actId="208"/>
          <ac:spMkLst>
            <pc:docMk/>
            <pc:sldMk cId="1329278384" sldId="577"/>
            <ac:spMk id="5" creationId="{8CD2D051-FDFC-6DA0-CCD7-05416E8E3F7C}"/>
          </ac:spMkLst>
        </pc:spChg>
        <pc:spChg chg="add mod">
          <ac:chgData name="Cindy Chen" userId="3ab27619-5f86-40e1-a925-f784e126d691" providerId="ADAL" clId="{93434D41-73E6-45A8-8F5C-84EC7BBA916D}" dt="2024-06-15T12:55:47.354" v="6412" actId="1076"/>
          <ac:spMkLst>
            <pc:docMk/>
            <pc:sldMk cId="1329278384" sldId="577"/>
            <ac:spMk id="6" creationId="{6C4B20DB-7462-0B10-4166-E7BB73E597C5}"/>
          </ac:spMkLst>
        </pc:spChg>
        <pc:graphicFrameChg chg="mod">
          <ac:chgData name="Cindy Chen" userId="3ab27619-5f86-40e1-a925-f784e126d691" providerId="ADAL" clId="{93434D41-73E6-45A8-8F5C-84EC7BBA916D}" dt="2024-06-15T12:55:40.545" v="6411"/>
          <ac:graphicFrameMkLst>
            <pc:docMk/>
            <pc:sldMk cId="1329278384" sldId="577"/>
            <ac:graphicFrameMk id="9" creationId="{B12E5BC6-8756-87F3-8192-FE87F64F58D9}"/>
          </ac:graphicFrameMkLst>
        </pc:graphicFrameChg>
        <pc:picChg chg="add del mod">
          <ac:chgData name="Cindy Chen" userId="3ab27619-5f86-40e1-a925-f784e126d691" providerId="ADAL" clId="{93434D41-73E6-45A8-8F5C-84EC7BBA916D}" dt="2024-06-15T12:55:10.189" v="6406" actId="478"/>
          <ac:picMkLst>
            <pc:docMk/>
            <pc:sldMk cId="1329278384" sldId="577"/>
            <ac:picMk id="3" creationId="{C1ED417E-7055-54F2-3B0F-57B510D7BD50}"/>
          </ac:picMkLst>
        </pc:picChg>
      </pc:sldChg>
      <pc:sldChg chg="add del">
        <pc:chgData name="Cindy Chen" userId="3ab27619-5f86-40e1-a925-f784e126d691" providerId="ADAL" clId="{93434D41-73E6-45A8-8F5C-84EC7BBA916D}" dt="2024-06-15T13:01:56.818" v="6434" actId="47"/>
        <pc:sldMkLst>
          <pc:docMk/>
          <pc:sldMk cId="4158837386" sldId="578"/>
        </pc:sldMkLst>
      </pc:sldChg>
      <pc:sldChg chg="add del">
        <pc:chgData name="Cindy Chen" userId="3ab27619-5f86-40e1-a925-f784e126d691" providerId="ADAL" clId="{93434D41-73E6-45A8-8F5C-84EC7BBA916D}" dt="2024-06-15T11:06:09.298" v="5228" actId="47"/>
        <pc:sldMkLst>
          <pc:docMk/>
          <pc:sldMk cId="1095722337" sldId="579"/>
        </pc:sldMkLst>
      </pc:sldChg>
      <pc:sldChg chg="modSp del mod modNotesTx">
        <pc:chgData name="Cindy Chen" userId="3ab27619-5f86-40e1-a925-f784e126d691" providerId="ADAL" clId="{93434D41-73E6-45A8-8F5C-84EC7BBA916D}" dt="2024-06-15T11:33:31.033" v="5754" actId="47"/>
        <pc:sldMkLst>
          <pc:docMk/>
          <pc:sldMk cId="1431419595" sldId="579"/>
        </pc:sldMkLst>
        <pc:spChg chg="mod">
          <ac:chgData name="Cindy Chen" userId="3ab27619-5f86-40e1-a925-f784e126d691" providerId="ADAL" clId="{93434D41-73E6-45A8-8F5C-84EC7BBA916D}" dt="2024-06-15T11:21:40.127" v="5462" actId="20577"/>
          <ac:spMkLst>
            <pc:docMk/>
            <pc:sldMk cId="1431419595" sldId="579"/>
            <ac:spMk id="2" creationId="{B18F0DDF-1CBA-A073-2A49-B831A602BADC}"/>
          </ac:spMkLst>
        </pc:spChg>
        <pc:spChg chg="mod">
          <ac:chgData name="Cindy Chen" userId="3ab27619-5f86-40e1-a925-f784e126d691" providerId="ADAL" clId="{93434D41-73E6-45A8-8F5C-84EC7BBA916D}" dt="2024-06-15T11:21:48.511" v="5465" actId="20577"/>
          <ac:spMkLst>
            <pc:docMk/>
            <pc:sldMk cId="1431419595" sldId="579"/>
            <ac:spMk id="8" creationId="{0CDD3716-1256-E719-9EBC-097A61F1ECDE}"/>
          </ac:spMkLst>
        </pc:spChg>
      </pc:sldChg>
      <pc:sldChg chg="addSp delSp modSp add mod setBg modNotesTx">
        <pc:chgData name="Cindy Chen" userId="3ab27619-5f86-40e1-a925-f784e126d691" providerId="ADAL" clId="{93434D41-73E6-45A8-8F5C-84EC7BBA916D}" dt="2024-06-15T12:53:28.802" v="6389"/>
        <pc:sldMkLst>
          <pc:docMk/>
          <pc:sldMk cId="1695412579" sldId="580"/>
        </pc:sldMkLst>
        <pc:spChg chg="mod">
          <ac:chgData name="Cindy Chen" userId="3ab27619-5f86-40e1-a925-f784e126d691" providerId="ADAL" clId="{93434D41-73E6-45A8-8F5C-84EC7BBA916D}" dt="2024-06-15T11:32:00.496" v="5736" actId="113"/>
          <ac:spMkLst>
            <pc:docMk/>
            <pc:sldMk cId="1695412579" sldId="580"/>
            <ac:spMk id="2" creationId="{4D3311B7-D80C-E7FD-ED3E-A980311D822F}"/>
          </ac:spMkLst>
        </pc:spChg>
        <pc:spChg chg="mod">
          <ac:chgData name="Cindy Chen" userId="3ab27619-5f86-40e1-a925-f784e126d691" providerId="ADAL" clId="{93434D41-73E6-45A8-8F5C-84EC7BBA916D}" dt="2024-06-15T11:31:10.490" v="5724" actId="26606"/>
          <ac:spMkLst>
            <pc:docMk/>
            <pc:sldMk cId="1695412579" sldId="580"/>
            <ac:spMk id="4" creationId="{0E20E4F2-8A82-7ED4-1B4A-E2D9098798B6}"/>
          </ac:spMkLst>
        </pc:spChg>
        <pc:spChg chg="add del">
          <ac:chgData name="Cindy Chen" userId="3ab27619-5f86-40e1-a925-f784e126d691" providerId="ADAL" clId="{93434D41-73E6-45A8-8F5C-84EC7BBA916D}" dt="2024-06-15T12:53:20.448" v="6388" actId="22"/>
          <ac:spMkLst>
            <pc:docMk/>
            <pc:sldMk cId="1695412579" sldId="580"/>
            <ac:spMk id="5" creationId="{9AE468F6-1709-ED9C-145C-4DEA8DFD2D8F}"/>
          </ac:spMkLst>
        </pc:spChg>
        <pc:spChg chg="add del">
          <ac:chgData name="Cindy Chen" userId="3ab27619-5f86-40e1-a925-f784e126d691" providerId="ADAL" clId="{93434D41-73E6-45A8-8F5C-84EC7BBA916D}" dt="2024-06-15T11:29:36.703" v="5691" actId="26606"/>
          <ac:spMkLst>
            <pc:docMk/>
            <pc:sldMk cId="1695412579" sldId="580"/>
            <ac:spMk id="11" creationId="{C7682A25-42C8-4715-BF21-184A2A338A8B}"/>
          </ac:spMkLst>
        </pc:spChg>
        <pc:spChg chg="add del">
          <ac:chgData name="Cindy Chen" userId="3ab27619-5f86-40e1-a925-f784e126d691" providerId="ADAL" clId="{93434D41-73E6-45A8-8F5C-84EC7BBA916D}" dt="2024-06-15T11:29:36.703" v="5691" actId="26606"/>
          <ac:spMkLst>
            <pc:docMk/>
            <pc:sldMk cId="1695412579" sldId="580"/>
            <ac:spMk id="13" creationId="{83AD8F8B-6BDD-4751-800C-E84F1A8FABC0}"/>
          </ac:spMkLst>
        </pc:spChg>
        <pc:spChg chg="add del">
          <ac:chgData name="Cindy Chen" userId="3ab27619-5f86-40e1-a925-f784e126d691" providerId="ADAL" clId="{93434D41-73E6-45A8-8F5C-84EC7BBA916D}" dt="2024-06-15T11:29:04.236" v="5683" actId="26606"/>
          <ac:spMkLst>
            <pc:docMk/>
            <pc:sldMk cId="1695412579" sldId="580"/>
            <ac:spMk id="14" creationId="{E7F93CB3-555F-4601-A486-59E82D9E8101}"/>
          </ac:spMkLst>
        </pc:spChg>
        <pc:spChg chg="add">
          <ac:chgData name="Cindy Chen" userId="3ab27619-5f86-40e1-a925-f784e126d691" providerId="ADAL" clId="{93434D41-73E6-45A8-8F5C-84EC7BBA916D}" dt="2024-06-15T11:31:10.490" v="5724" actId="26606"/>
          <ac:spMkLst>
            <pc:docMk/>
            <pc:sldMk cId="1695412579" sldId="580"/>
            <ac:spMk id="15" creationId="{C7682A25-42C8-4715-BF21-184A2A338A8B}"/>
          </ac:spMkLst>
        </pc:spChg>
        <pc:spChg chg="add del">
          <ac:chgData name="Cindy Chen" userId="3ab27619-5f86-40e1-a925-f784e126d691" providerId="ADAL" clId="{93434D41-73E6-45A8-8F5C-84EC7BBA916D}" dt="2024-06-15T11:29:04.236" v="5683" actId="26606"/>
          <ac:spMkLst>
            <pc:docMk/>
            <pc:sldMk cId="1695412579" sldId="580"/>
            <ac:spMk id="16" creationId="{862F2601-C4CE-4B73-A162-D5A14E519184}"/>
          </ac:spMkLst>
        </pc:spChg>
        <pc:spChg chg="add del">
          <ac:chgData name="Cindy Chen" userId="3ab27619-5f86-40e1-a925-f784e126d691" providerId="ADAL" clId="{93434D41-73E6-45A8-8F5C-84EC7BBA916D}" dt="2024-06-15T11:29:04.236" v="5683" actId="26606"/>
          <ac:spMkLst>
            <pc:docMk/>
            <pc:sldMk cId="1695412579" sldId="580"/>
            <ac:spMk id="18" creationId="{3FAE6B79-0440-457F-9036-C4C30422549F}"/>
          </ac:spMkLst>
        </pc:spChg>
        <pc:spChg chg="add">
          <ac:chgData name="Cindy Chen" userId="3ab27619-5f86-40e1-a925-f784e126d691" providerId="ADAL" clId="{93434D41-73E6-45A8-8F5C-84EC7BBA916D}" dt="2024-06-15T11:31:10.490" v="5724" actId="26606"/>
          <ac:spMkLst>
            <pc:docMk/>
            <pc:sldMk cId="1695412579" sldId="580"/>
            <ac:spMk id="19" creationId="{83AD8F8B-6BDD-4751-800C-E84F1A8FABC0}"/>
          </ac:spMkLst>
        </pc:spChg>
        <pc:spChg chg="add del">
          <ac:chgData name="Cindy Chen" userId="3ab27619-5f86-40e1-a925-f784e126d691" providerId="ADAL" clId="{93434D41-73E6-45A8-8F5C-84EC7BBA916D}" dt="2024-06-15T11:29:36.703" v="5691" actId="26606"/>
          <ac:spMkLst>
            <pc:docMk/>
            <pc:sldMk cId="1695412579" sldId="580"/>
            <ac:spMk id="20" creationId="{8021D79A-75FF-4A04-80E0-85755EA72715}"/>
          </ac:spMkLst>
        </pc:spChg>
        <pc:spChg chg="add">
          <ac:chgData name="Cindy Chen" userId="3ab27619-5f86-40e1-a925-f784e126d691" providerId="ADAL" clId="{93434D41-73E6-45A8-8F5C-84EC7BBA916D}" dt="2024-06-15T11:31:10.490" v="5724" actId="26606"/>
          <ac:spMkLst>
            <pc:docMk/>
            <pc:sldMk cId="1695412579" sldId="580"/>
            <ac:spMk id="21" creationId="{8021D79A-75FF-4A04-80E0-85755EA72715}"/>
          </ac:spMkLst>
        </pc:spChg>
        <pc:graphicFrameChg chg="mod ord modGraphic">
          <ac:chgData name="Cindy Chen" userId="3ab27619-5f86-40e1-a925-f784e126d691" providerId="ADAL" clId="{93434D41-73E6-45A8-8F5C-84EC7BBA916D}" dt="2024-06-15T11:32:44.126" v="5751" actId="207"/>
          <ac:graphicFrameMkLst>
            <pc:docMk/>
            <pc:sldMk cId="1695412579" sldId="580"/>
            <ac:graphicFrameMk id="9" creationId="{B12E5BC6-8756-87F3-8192-FE87F64F58D9}"/>
          </ac:graphicFrameMkLst>
        </pc:graphicFrameChg>
        <pc:cxnChg chg="add del">
          <ac:chgData name="Cindy Chen" userId="3ab27619-5f86-40e1-a925-f784e126d691" providerId="ADAL" clId="{93434D41-73E6-45A8-8F5C-84EC7BBA916D}" dt="2024-06-15T11:29:36.703" v="5691" actId="26606"/>
          <ac:cxnSpMkLst>
            <pc:docMk/>
            <pc:sldMk cId="1695412579" sldId="580"/>
            <ac:cxnSpMk id="12" creationId="{51736393-45A9-49C6-90FF-3486BD42356D}"/>
          </ac:cxnSpMkLst>
        </pc:cxnChg>
        <pc:cxnChg chg="add">
          <ac:chgData name="Cindy Chen" userId="3ab27619-5f86-40e1-a925-f784e126d691" providerId="ADAL" clId="{93434D41-73E6-45A8-8F5C-84EC7BBA916D}" dt="2024-06-15T11:31:10.490" v="5724" actId="26606"/>
          <ac:cxnSpMkLst>
            <pc:docMk/>
            <pc:sldMk cId="1695412579" sldId="580"/>
            <ac:cxnSpMk id="17" creationId="{51736393-45A9-49C6-90FF-3486BD42356D}"/>
          </ac:cxnSpMkLst>
        </pc:cxnChg>
      </pc:sldChg>
      <pc:sldChg chg="addSp delSp modSp add del mod setBg delDesignElem">
        <pc:chgData name="Cindy Chen" userId="3ab27619-5f86-40e1-a925-f784e126d691" providerId="ADAL" clId="{93434D41-73E6-45A8-8F5C-84EC7BBA916D}" dt="2024-06-15T12:52:17.824" v="6386" actId="47"/>
        <pc:sldMkLst>
          <pc:docMk/>
          <pc:sldMk cId="689455253" sldId="581"/>
        </pc:sldMkLst>
        <pc:spChg chg="mod">
          <ac:chgData name="Cindy Chen" userId="3ab27619-5f86-40e1-a925-f784e126d691" providerId="ADAL" clId="{93434D41-73E6-45A8-8F5C-84EC7BBA916D}" dt="2024-06-15T11:48:12.572" v="5990" actId="26606"/>
          <ac:spMkLst>
            <pc:docMk/>
            <pc:sldMk cId="689455253" sldId="581"/>
            <ac:spMk id="2" creationId="{4D3311B7-D80C-E7FD-ED3E-A980311D822F}"/>
          </ac:spMkLst>
        </pc:spChg>
        <pc:spChg chg="mod">
          <ac:chgData name="Cindy Chen" userId="3ab27619-5f86-40e1-a925-f784e126d691" providerId="ADAL" clId="{93434D41-73E6-45A8-8F5C-84EC7BBA916D}" dt="2024-06-15T11:48:12.572" v="5990" actId="26606"/>
          <ac:spMkLst>
            <pc:docMk/>
            <pc:sldMk cId="689455253" sldId="581"/>
            <ac:spMk id="4" creationId="{0E20E4F2-8A82-7ED4-1B4A-E2D9098798B6}"/>
          </ac:spMkLst>
        </pc:spChg>
        <pc:spChg chg="add del mod">
          <ac:chgData name="Cindy Chen" userId="3ab27619-5f86-40e1-a925-f784e126d691" providerId="ADAL" clId="{93434D41-73E6-45A8-8F5C-84EC7BBA916D}" dt="2024-06-15T11:58:17.717" v="6107" actId="478"/>
          <ac:spMkLst>
            <pc:docMk/>
            <pc:sldMk cId="689455253" sldId="581"/>
            <ac:spMk id="5" creationId="{419F01FD-2C44-956D-8204-A6766336B815}"/>
          </ac:spMkLst>
        </pc:spChg>
        <pc:spChg chg="add">
          <ac:chgData name="Cindy Chen" userId="3ab27619-5f86-40e1-a925-f784e126d691" providerId="ADAL" clId="{93434D41-73E6-45A8-8F5C-84EC7BBA916D}" dt="2024-06-15T11:48:12.572" v="5990" actId="26606"/>
          <ac:spMkLst>
            <pc:docMk/>
            <pc:sldMk cId="689455253" sldId="581"/>
            <ac:spMk id="14" creationId="{E7F93CB3-555F-4601-A486-59E82D9E8101}"/>
          </ac:spMkLst>
        </pc:spChg>
        <pc:spChg chg="del">
          <ac:chgData name="Cindy Chen" userId="3ab27619-5f86-40e1-a925-f784e126d691" providerId="ADAL" clId="{93434D41-73E6-45A8-8F5C-84EC7BBA916D}" dt="2024-06-15T11:34:12.218" v="5757"/>
          <ac:spMkLst>
            <pc:docMk/>
            <pc:sldMk cId="689455253" sldId="581"/>
            <ac:spMk id="15" creationId="{C7682A25-42C8-4715-BF21-184A2A338A8B}"/>
          </ac:spMkLst>
        </pc:spChg>
        <pc:spChg chg="add">
          <ac:chgData name="Cindy Chen" userId="3ab27619-5f86-40e1-a925-f784e126d691" providerId="ADAL" clId="{93434D41-73E6-45A8-8F5C-84EC7BBA916D}" dt="2024-06-15T11:48:12.572" v="5990" actId="26606"/>
          <ac:spMkLst>
            <pc:docMk/>
            <pc:sldMk cId="689455253" sldId="581"/>
            <ac:spMk id="16" creationId="{862F2601-C4CE-4B73-A162-D5A14E519184}"/>
          </ac:spMkLst>
        </pc:spChg>
        <pc:spChg chg="add">
          <ac:chgData name="Cindy Chen" userId="3ab27619-5f86-40e1-a925-f784e126d691" providerId="ADAL" clId="{93434D41-73E6-45A8-8F5C-84EC7BBA916D}" dt="2024-06-15T11:48:12.572" v="5990" actId="26606"/>
          <ac:spMkLst>
            <pc:docMk/>
            <pc:sldMk cId="689455253" sldId="581"/>
            <ac:spMk id="18" creationId="{3FAE6B79-0440-457F-9036-C4C30422549F}"/>
          </ac:spMkLst>
        </pc:spChg>
        <pc:spChg chg="del">
          <ac:chgData name="Cindy Chen" userId="3ab27619-5f86-40e1-a925-f784e126d691" providerId="ADAL" clId="{93434D41-73E6-45A8-8F5C-84EC7BBA916D}" dt="2024-06-15T11:34:12.218" v="5757"/>
          <ac:spMkLst>
            <pc:docMk/>
            <pc:sldMk cId="689455253" sldId="581"/>
            <ac:spMk id="19" creationId="{83AD8F8B-6BDD-4751-800C-E84F1A8FABC0}"/>
          </ac:spMkLst>
        </pc:spChg>
        <pc:spChg chg="del">
          <ac:chgData name="Cindy Chen" userId="3ab27619-5f86-40e1-a925-f784e126d691" providerId="ADAL" clId="{93434D41-73E6-45A8-8F5C-84EC7BBA916D}" dt="2024-06-15T11:34:12.218" v="5757"/>
          <ac:spMkLst>
            <pc:docMk/>
            <pc:sldMk cId="689455253" sldId="581"/>
            <ac:spMk id="21" creationId="{8021D79A-75FF-4A04-80E0-85755EA72715}"/>
          </ac:spMkLst>
        </pc:spChg>
        <pc:graphicFrameChg chg="add del mod modGraphic">
          <ac:chgData name="Cindy Chen" userId="3ab27619-5f86-40e1-a925-f784e126d691" providerId="ADAL" clId="{93434D41-73E6-45A8-8F5C-84EC7BBA916D}" dt="2024-06-15T11:58:20.943" v="6108" actId="478"/>
          <ac:graphicFrameMkLst>
            <pc:docMk/>
            <pc:sldMk cId="689455253" sldId="581"/>
            <ac:graphicFrameMk id="9" creationId="{B12E5BC6-8756-87F3-8192-FE87F64F58D9}"/>
          </ac:graphicFrameMkLst>
        </pc:graphicFrameChg>
        <pc:cxnChg chg="del">
          <ac:chgData name="Cindy Chen" userId="3ab27619-5f86-40e1-a925-f784e126d691" providerId="ADAL" clId="{93434D41-73E6-45A8-8F5C-84EC7BBA916D}" dt="2024-06-15T11:34:12.218" v="5757"/>
          <ac:cxnSpMkLst>
            <pc:docMk/>
            <pc:sldMk cId="689455253" sldId="581"/>
            <ac:cxnSpMk id="17" creationId="{51736393-45A9-49C6-90FF-3486BD42356D}"/>
          </ac:cxnSpMkLst>
        </pc:cxnChg>
      </pc:sldChg>
      <pc:sldChg chg="delSp modSp add del mod setBg delDesignElem">
        <pc:chgData name="Cindy Chen" userId="3ab27619-5f86-40e1-a925-f784e126d691" providerId="ADAL" clId="{93434D41-73E6-45A8-8F5C-84EC7BBA916D}" dt="2024-06-15T11:51:33.759" v="6035" actId="47"/>
        <pc:sldMkLst>
          <pc:docMk/>
          <pc:sldMk cId="3490735394" sldId="582"/>
        </pc:sldMkLst>
        <pc:spChg chg="mod">
          <ac:chgData name="Cindy Chen" userId="3ab27619-5f86-40e1-a925-f784e126d691" providerId="ADAL" clId="{93434D41-73E6-45A8-8F5C-84EC7BBA916D}" dt="2024-06-15T11:51:24.444" v="6034"/>
          <ac:spMkLst>
            <pc:docMk/>
            <pc:sldMk cId="3490735394" sldId="582"/>
            <ac:spMk id="2" creationId="{4D3311B7-D80C-E7FD-ED3E-A980311D822F}"/>
          </ac:spMkLst>
        </pc:spChg>
        <pc:spChg chg="del">
          <ac:chgData name="Cindy Chen" userId="3ab27619-5f86-40e1-a925-f784e126d691" providerId="ADAL" clId="{93434D41-73E6-45A8-8F5C-84EC7BBA916D}" dt="2024-06-15T11:51:09.251" v="6031"/>
          <ac:spMkLst>
            <pc:docMk/>
            <pc:sldMk cId="3490735394" sldId="582"/>
            <ac:spMk id="15" creationId="{C7682A25-42C8-4715-BF21-184A2A338A8B}"/>
          </ac:spMkLst>
        </pc:spChg>
        <pc:spChg chg="del">
          <ac:chgData name="Cindy Chen" userId="3ab27619-5f86-40e1-a925-f784e126d691" providerId="ADAL" clId="{93434D41-73E6-45A8-8F5C-84EC7BBA916D}" dt="2024-06-15T11:51:09.251" v="6031"/>
          <ac:spMkLst>
            <pc:docMk/>
            <pc:sldMk cId="3490735394" sldId="582"/>
            <ac:spMk id="19" creationId="{83AD8F8B-6BDD-4751-800C-E84F1A8FABC0}"/>
          </ac:spMkLst>
        </pc:spChg>
        <pc:spChg chg="del">
          <ac:chgData name="Cindy Chen" userId="3ab27619-5f86-40e1-a925-f784e126d691" providerId="ADAL" clId="{93434D41-73E6-45A8-8F5C-84EC7BBA916D}" dt="2024-06-15T11:51:09.251" v="6031"/>
          <ac:spMkLst>
            <pc:docMk/>
            <pc:sldMk cId="3490735394" sldId="582"/>
            <ac:spMk id="21" creationId="{8021D79A-75FF-4A04-80E0-85755EA72715}"/>
          </ac:spMkLst>
        </pc:spChg>
        <pc:cxnChg chg="del">
          <ac:chgData name="Cindy Chen" userId="3ab27619-5f86-40e1-a925-f784e126d691" providerId="ADAL" clId="{93434D41-73E6-45A8-8F5C-84EC7BBA916D}" dt="2024-06-15T11:51:09.251" v="6031"/>
          <ac:cxnSpMkLst>
            <pc:docMk/>
            <pc:sldMk cId="3490735394" sldId="582"/>
            <ac:cxnSpMk id="17" creationId="{51736393-45A9-49C6-90FF-3486BD42356D}"/>
          </ac:cxnSpMkLst>
        </pc:cxnChg>
      </pc:sldChg>
      <pc:sldChg chg="addSp delSp modSp add mod setBg modAnim">
        <pc:chgData name="Cindy Chen" userId="3ab27619-5f86-40e1-a925-f784e126d691" providerId="ADAL" clId="{93434D41-73E6-45A8-8F5C-84EC7BBA916D}" dt="2024-06-15T12:54:56.829" v="6403" actId="1076"/>
        <pc:sldMkLst>
          <pc:docMk/>
          <pc:sldMk cId="4269759754" sldId="582"/>
        </pc:sldMkLst>
        <pc:spChg chg="mod">
          <ac:chgData name="Cindy Chen" userId="3ab27619-5f86-40e1-a925-f784e126d691" providerId="ADAL" clId="{93434D41-73E6-45A8-8F5C-84EC7BBA916D}" dt="2024-06-15T11:55:03.180" v="6083" actId="108"/>
          <ac:spMkLst>
            <pc:docMk/>
            <pc:sldMk cId="4269759754" sldId="582"/>
            <ac:spMk id="2" creationId="{4D3311B7-D80C-E7FD-ED3E-A980311D822F}"/>
          </ac:spMkLst>
        </pc:spChg>
        <pc:spChg chg="add del">
          <ac:chgData name="Cindy Chen" userId="3ab27619-5f86-40e1-a925-f784e126d691" providerId="ADAL" clId="{93434D41-73E6-45A8-8F5C-84EC7BBA916D}" dt="2024-06-15T11:56:25.730" v="6093" actId="478"/>
          <ac:spMkLst>
            <pc:docMk/>
            <pc:sldMk cId="4269759754" sldId="582"/>
            <ac:spMk id="3" creationId="{849F58FF-0107-0902-6C39-33E485069718}"/>
          </ac:spMkLst>
        </pc:spChg>
        <pc:spChg chg="mod">
          <ac:chgData name="Cindy Chen" userId="3ab27619-5f86-40e1-a925-f784e126d691" providerId="ADAL" clId="{93434D41-73E6-45A8-8F5C-84EC7BBA916D}" dt="2024-06-15T11:54:34.920" v="6078" actId="26606"/>
          <ac:spMkLst>
            <pc:docMk/>
            <pc:sldMk cId="4269759754" sldId="582"/>
            <ac:spMk id="4" creationId="{0E20E4F2-8A82-7ED4-1B4A-E2D9098798B6}"/>
          </ac:spMkLst>
        </pc:spChg>
        <pc:spChg chg="add del">
          <ac:chgData name="Cindy Chen" userId="3ab27619-5f86-40e1-a925-f784e126d691" providerId="ADAL" clId="{93434D41-73E6-45A8-8F5C-84EC7BBA916D}" dt="2024-06-15T11:57:31.513" v="6100" actId="22"/>
          <ac:spMkLst>
            <pc:docMk/>
            <pc:sldMk cId="4269759754" sldId="582"/>
            <ac:spMk id="8" creationId="{05247D61-347E-83DA-9B81-AA474795238D}"/>
          </ac:spMkLst>
        </pc:spChg>
        <pc:spChg chg="add del">
          <ac:chgData name="Cindy Chen" userId="3ab27619-5f86-40e1-a925-f784e126d691" providerId="ADAL" clId="{93434D41-73E6-45A8-8F5C-84EC7BBA916D}" dt="2024-06-15T12:32:02.336" v="6117" actId="22"/>
          <ac:spMkLst>
            <pc:docMk/>
            <pc:sldMk cId="4269759754" sldId="582"/>
            <ac:spMk id="11" creationId="{E0F2638F-C237-4C09-307E-4F1AF9972027}"/>
          </ac:spMkLst>
        </pc:spChg>
        <pc:graphicFrameChg chg="mod ord modGraphic">
          <ac:chgData name="Cindy Chen" userId="3ab27619-5f86-40e1-a925-f784e126d691" providerId="ADAL" clId="{93434D41-73E6-45A8-8F5C-84EC7BBA916D}" dt="2024-06-15T11:56:00.469" v="6091" actId="1076"/>
          <ac:graphicFrameMkLst>
            <pc:docMk/>
            <pc:sldMk cId="4269759754" sldId="582"/>
            <ac:graphicFrameMk id="9" creationId="{B12E5BC6-8756-87F3-8192-FE87F64F58D9}"/>
          </ac:graphicFrameMkLst>
        </pc:graphicFrameChg>
        <pc:picChg chg="add mod">
          <ac:chgData name="Cindy Chen" userId="3ab27619-5f86-40e1-a925-f784e126d691" providerId="ADAL" clId="{93434D41-73E6-45A8-8F5C-84EC7BBA916D}" dt="2024-06-15T12:54:56.829" v="6403" actId="1076"/>
          <ac:picMkLst>
            <pc:docMk/>
            <pc:sldMk cId="4269759754" sldId="582"/>
            <ac:picMk id="6" creationId="{6B88FA3E-A43C-6DA2-8E4E-C4A2C0328619}"/>
          </ac:picMkLst>
        </pc:picChg>
      </pc:sldChg>
      <pc:sldChg chg="modSp add del">
        <pc:chgData name="Cindy Chen" userId="3ab27619-5f86-40e1-a925-f784e126d691" providerId="ADAL" clId="{93434D41-73E6-45A8-8F5C-84EC7BBA916D}" dt="2024-06-15T12:52:16.923" v="6385" actId="47"/>
        <pc:sldMkLst>
          <pc:docMk/>
          <pc:sldMk cId="378786136" sldId="583"/>
        </pc:sldMkLst>
        <pc:graphicFrameChg chg="mod">
          <ac:chgData name="Cindy Chen" userId="3ab27619-5f86-40e1-a925-f784e126d691" providerId="ADAL" clId="{93434D41-73E6-45A8-8F5C-84EC7BBA916D}" dt="2024-06-15T11:58:58.772" v="6112" actId="20577"/>
          <ac:graphicFrameMkLst>
            <pc:docMk/>
            <pc:sldMk cId="378786136" sldId="583"/>
            <ac:graphicFrameMk id="9" creationId="{B12E5BC6-8756-87F3-8192-FE87F64F58D9}"/>
          </ac:graphicFrameMkLst>
        </pc:graphicFrameChg>
      </pc:sldChg>
      <pc:sldChg chg="addSp delSp add del setBg delDesignElem">
        <pc:chgData name="Cindy Chen" userId="3ab27619-5f86-40e1-a925-f784e126d691" providerId="ADAL" clId="{93434D41-73E6-45A8-8F5C-84EC7BBA916D}" dt="2024-06-15T11:58:13.263" v="6104"/>
        <pc:sldMkLst>
          <pc:docMk/>
          <pc:sldMk cId="832517063" sldId="583"/>
        </pc:sldMkLst>
        <pc:spChg chg="add del">
          <ac:chgData name="Cindy Chen" userId="3ab27619-5f86-40e1-a925-f784e126d691" providerId="ADAL" clId="{93434D41-73E6-45A8-8F5C-84EC7BBA916D}" dt="2024-06-15T11:58:13.263" v="6104"/>
          <ac:spMkLst>
            <pc:docMk/>
            <pc:sldMk cId="832517063" sldId="583"/>
            <ac:spMk id="14" creationId="{E7F93CB3-555F-4601-A486-59E82D9E8101}"/>
          </ac:spMkLst>
        </pc:spChg>
        <pc:spChg chg="add del">
          <ac:chgData name="Cindy Chen" userId="3ab27619-5f86-40e1-a925-f784e126d691" providerId="ADAL" clId="{93434D41-73E6-45A8-8F5C-84EC7BBA916D}" dt="2024-06-15T11:58:13.263" v="6104"/>
          <ac:spMkLst>
            <pc:docMk/>
            <pc:sldMk cId="832517063" sldId="583"/>
            <ac:spMk id="16" creationId="{862F2601-C4CE-4B73-A162-D5A14E519184}"/>
          </ac:spMkLst>
        </pc:spChg>
        <pc:spChg chg="add del">
          <ac:chgData name="Cindy Chen" userId="3ab27619-5f86-40e1-a925-f784e126d691" providerId="ADAL" clId="{93434D41-73E6-45A8-8F5C-84EC7BBA916D}" dt="2024-06-15T11:58:13.263" v="6104"/>
          <ac:spMkLst>
            <pc:docMk/>
            <pc:sldMk cId="832517063" sldId="583"/>
            <ac:spMk id="18" creationId="{3FAE6B79-0440-457F-9036-C4C30422549F}"/>
          </ac:spMkLst>
        </pc:spChg>
      </pc:sldChg>
      <pc:sldChg chg="addSp delSp modSp new del mod">
        <pc:chgData name="Cindy Chen" userId="3ab27619-5f86-40e1-a925-f784e126d691" providerId="ADAL" clId="{93434D41-73E6-45A8-8F5C-84EC7BBA916D}" dt="2024-06-15T12:41:37.488" v="6178" actId="47"/>
        <pc:sldMkLst>
          <pc:docMk/>
          <pc:sldMk cId="3238050340" sldId="584"/>
        </pc:sldMkLst>
        <pc:spChg chg="mod">
          <ac:chgData name="Cindy Chen" userId="3ab27619-5f86-40e1-a925-f784e126d691" providerId="ADAL" clId="{93434D41-73E6-45A8-8F5C-84EC7BBA916D}" dt="2024-06-15T12:32:14.996" v="6120" actId="20577"/>
          <ac:spMkLst>
            <pc:docMk/>
            <pc:sldMk cId="3238050340" sldId="584"/>
            <ac:spMk id="2" creationId="{F6BC7732-E366-DA5E-6065-DD17DA724F85}"/>
          </ac:spMkLst>
        </pc:spChg>
        <pc:spChg chg="del mod">
          <ac:chgData name="Cindy Chen" userId="3ab27619-5f86-40e1-a925-f784e126d691" providerId="ADAL" clId="{93434D41-73E6-45A8-8F5C-84EC7BBA916D}" dt="2024-06-15T12:32:23.898" v="6122" actId="478"/>
          <ac:spMkLst>
            <pc:docMk/>
            <pc:sldMk cId="3238050340" sldId="584"/>
            <ac:spMk id="3" creationId="{5ABB0636-C831-454B-3ECC-CCB5699C10CD}"/>
          </ac:spMkLst>
        </pc:spChg>
        <pc:spChg chg="add del mod topLvl">
          <ac:chgData name="Cindy Chen" userId="3ab27619-5f86-40e1-a925-f784e126d691" providerId="ADAL" clId="{93434D41-73E6-45A8-8F5C-84EC7BBA916D}" dt="2024-06-15T12:32:37.049" v="6126" actId="478"/>
          <ac:spMkLst>
            <pc:docMk/>
            <pc:sldMk cId="3238050340" sldId="584"/>
            <ac:spMk id="6" creationId="{CBB39FFD-E2C2-59AE-D5D8-A49191B3D125}"/>
          </ac:spMkLst>
        </pc:spChg>
        <pc:spChg chg="add del mod topLvl">
          <ac:chgData name="Cindy Chen" userId="3ab27619-5f86-40e1-a925-f784e126d691" providerId="ADAL" clId="{93434D41-73E6-45A8-8F5C-84EC7BBA916D}" dt="2024-06-15T12:32:35.531" v="6125" actId="21"/>
          <ac:spMkLst>
            <pc:docMk/>
            <pc:sldMk cId="3238050340" sldId="584"/>
            <ac:spMk id="7" creationId="{4952EFDF-48D5-2F7E-A49A-496046008A84}"/>
          </ac:spMkLst>
        </pc:spChg>
        <pc:spChg chg="add mod">
          <ac:chgData name="Cindy Chen" userId="3ab27619-5f86-40e1-a925-f784e126d691" providerId="ADAL" clId="{93434D41-73E6-45A8-8F5C-84EC7BBA916D}" dt="2024-06-15T12:33:47.771" v="6155" actId="1076"/>
          <ac:spMkLst>
            <pc:docMk/>
            <pc:sldMk cId="3238050340" sldId="584"/>
            <ac:spMk id="8" creationId="{4952EFDF-48D5-2F7E-A49A-496046008A84}"/>
          </ac:spMkLst>
        </pc:spChg>
        <pc:spChg chg="add mod">
          <ac:chgData name="Cindy Chen" userId="3ab27619-5f86-40e1-a925-f784e126d691" providerId="ADAL" clId="{93434D41-73E6-45A8-8F5C-84EC7BBA916D}" dt="2024-06-15T12:33:44.608" v="6154" actId="6549"/>
          <ac:spMkLst>
            <pc:docMk/>
            <pc:sldMk cId="3238050340" sldId="584"/>
            <ac:spMk id="9" creationId="{3A1358F4-1DA7-AD87-7F36-A7C485D1BE3D}"/>
          </ac:spMkLst>
        </pc:spChg>
        <pc:spChg chg="add mod">
          <ac:chgData name="Cindy Chen" userId="3ab27619-5f86-40e1-a925-f784e126d691" providerId="ADAL" clId="{93434D41-73E6-45A8-8F5C-84EC7BBA916D}" dt="2024-06-15T12:33:23.528" v="6146" actId="1076"/>
          <ac:spMkLst>
            <pc:docMk/>
            <pc:sldMk cId="3238050340" sldId="584"/>
            <ac:spMk id="10" creationId="{63856A08-7D8A-BE18-031F-D67DDB480644}"/>
          </ac:spMkLst>
        </pc:spChg>
        <pc:grpChg chg="add del mod">
          <ac:chgData name="Cindy Chen" userId="3ab27619-5f86-40e1-a925-f784e126d691" providerId="ADAL" clId="{93434D41-73E6-45A8-8F5C-84EC7BBA916D}" dt="2024-06-15T12:32:35.531" v="6125" actId="21"/>
          <ac:grpSpMkLst>
            <pc:docMk/>
            <pc:sldMk cId="3238050340" sldId="584"/>
            <ac:grpSpMk id="5" creationId="{0476DB60-7CAC-F58D-6CD1-AD4E7EFD8E4F}"/>
          </ac:grpSpMkLst>
        </pc:grpChg>
      </pc:sldChg>
      <pc:sldChg chg="del delDesignElem">
        <pc:chgData name="Cindy Chen" userId="3ab27619-5f86-40e1-a925-f784e126d691" providerId="ADAL" clId="{93434D41-73E6-45A8-8F5C-84EC7BBA916D}" dt="2024-06-15T11:58:38.941" v="6110" actId="47"/>
        <pc:sldMkLst>
          <pc:docMk/>
          <pc:sldMk cId="4048166076" sldId="584"/>
        </pc:sldMkLst>
      </pc:sldChg>
      <pc:sldChg chg="addSp delSp modSp add mod">
        <pc:chgData name="Cindy Chen" userId="3ab27619-5f86-40e1-a925-f784e126d691" providerId="ADAL" clId="{93434D41-73E6-45A8-8F5C-84EC7BBA916D}" dt="2024-06-15T12:52:14.144" v="6384" actId="1076"/>
        <pc:sldMkLst>
          <pc:docMk/>
          <pc:sldMk cId="2672813445" sldId="585"/>
        </pc:sldMkLst>
        <pc:spChg chg="mod">
          <ac:chgData name="Cindy Chen" userId="3ab27619-5f86-40e1-a925-f784e126d691" providerId="ADAL" clId="{93434D41-73E6-45A8-8F5C-84EC7BBA916D}" dt="2024-06-15T12:52:14.144" v="6384" actId="1076"/>
          <ac:spMkLst>
            <pc:docMk/>
            <pc:sldMk cId="2672813445" sldId="585"/>
            <ac:spMk id="2" creationId="{4D3311B7-D80C-E7FD-ED3E-A980311D822F}"/>
          </ac:spMkLst>
        </pc:spChg>
        <pc:spChg chg="add del mod">
          <ac:chgData name="Cindy Chen" userId="3ab27619-5f86-40e1-a925-f784e126d691" providerId="ADAL" clId="{93434D41-73E6-45A8-8F5C-84EC7BBA916D}" dt="2024-06-15T12:35:13.876" v="6164" actId="478"/>
          <ac:spMkLst>
            <pc:docMk/>
            <pc:sldMk cId="2672813445" sldId="585"/>
            <ac:spMk id="5" creationId="{6C58EE32-0590-9545-2D88-5B5465AD2862}"/>
          </ac:spMkLst>
        </pc:spChg>
        <pc:graphicFrameChg chg="add del mod">
          <ac:chgData name="Cindy Chen" userId="3ab27619-5f86-40e1-a925-f784e126d691" providerId="ADAL" clId="{93434D41-73E6-45A8-8F5C-84EC7BBA916D}" dt="2024-06-15T12:52:08.178" v="6383" actId="20577"/>
          <ac:graphicFrameMkLst>
            <pc:docMk/>
            <pc:sldMk cId="2672813445" sldId="585"/>
            <ac:graphicFrameMk id="9" creationId="{B12E5BC6-8756-87F3-8192-FE87F64F58D9}"/>
          </ac:graphicFrameMkLst>
        </pc:graphicFrameChg>
      </pc:sldChg>
      <pc:sldChg chg="modSp new del mod">
        <pc:chgData name="Cindy Chen" userId="3ab27619-5f86-40e1-a925-f784e126d691" providerId="ADAL" clId="{93434D41-73E6-45A8-8F5C-84EC7BBA916D}" dt="2024-06-15T13:41:22.054" v="7116" actId="47"/>
        <pc:sldMkLst>
          <pc:docMk/>
          <pc:sldMk cId="244002688" sldId="586"/>
        </pc:sldMkLst>
        <pc:spChg chg="mod">
          <ac:chgData name="Cindy Chen" userId="3ab27619-5f86-40e1-a925-f784e126d691" providerId="ADAL" clId="{93434D41-73E6-45A8-8F5C-84EC7BBA916D}" dt="2024-06-15T12:58:29.633" v="6417"/>
          <ac:spMkLst>
            <pc:docMk/>
            <pc:sldMk cId="244002688" sldId="586"/>
            <ac:spMk id="2" creationId="{29A1DA71-1F09-724A-700B-67122CC66160}"/>
          </ac:spMkLst>
        </pc:spChg>
        <pc:spChg chg="mod">
          <ac:chgData name="Cindy Chen" userId="3ab27619-5f86-40e1-a925-f784e126d691" providerId="ADAL" clId="{93434D41-73E6-45A8-8F5C-84EC7BBA916D}" dt="2024-06-15T13:00:34.949" v="6431"/>
          <ac:spMkLst>
            <pc:docMk/>
            <pc:sldMk cId="244002688" sldId="586"/>
            <ac:spMk id="3" creationId="{7DFEE698-F76B-4EEA-77E5-E9B898793562}"/>
          </ac:spMkLst>
        </pc:spChg>
      </pc:sldChg>
      <pc:sldChg chg="addSp delSp modSp new del mod setBg">
        <pc:chgData name="Cindy Chen" userId="3ab27619-5f86-40e1-a925-f784e126d691" providerId="ADAL" clId="{93434D41-73E6-45A8-8F5C-84EC7BBA916D}" dt="2024-06-15T13:15:26.280" v="6659" actId="47"/>
        <pc:sldMkLst>
          <pc:docMk/>
          <pc:sldMk cId="3889988754" sldId="587"/>
        </pc:sldMkLst>
        <pc:spChg chg="mod">
          <ac:chgData name="Cindy Chen" userId="3ab27619-5f86-40e1-a925-f784e126d691" providerId="ADAL" clId="{93434D41-73E6-45A8-8F5C-84EC7BBA916D}" dt="2024-06-15T13:12:27.103" v="6637" actId="26606"/>
          <ac:spMkLst>
            <pc:docMk/>
            <pc:sldMk cId="3889988754" sldId="587"/>
            <ac:spMk id="2" creationId="{665FCCAD-FAEC-FC2E-A699-4A1879597825}"/>
          </ac:spMkLst>
        </pc:spChg>
        <pc:spChg chg="add del mod">
          <ac:chgData name="Cindy Chen" userId="3ab27619-5f86-40e1-a925-f784e126d691" providerId="ADAL" clId="{93434D41-73E6-45A8-8F5C-84EC7BBA916D}" dt="2024-06-15T13:12:27.103" v="6637" actId="26606"/>
          <ac:spMkLst>
            <pc:docMk/>
            <pc:sldMk cId="3889988754" sldId="587"/>
            <ac:spMk id="3" creationId="{315DDCE1-ABDA-3D2F-89C0-E4ACE0F8412C}"/>
          </ac:spMkLst>
        </pc:spChg>
        <pc:spChg chg="mod">
          <ac:chgData name="Cindy Chen" userId="3ab27619-5f86-40e1-a925-f784e126d691" providerId="ADAL" clId="{93434D41-73E6-45A8-8F5C-84EC7BBA916D}" dt="2024-06-15T13:12:27.103" v="6637" actId="26606"/>
          <ac:spMkLst>
            <pc:docMk/>
            <pc:sldMk cId="3889988754" sldId="587"/>
            <ac:spMk id="4" creationId="{814E9CF1-3FB6-7349-D8B2-73012D77987C}"/>
          </ac:spMkLst>
        </pc:spChg>
        <pc:spChg chg="add mod">
          <ac:chgData name="Cindy Chen" userId="3ab27619-5f86-40e1-a925-f784e126d691" providerId="ADAL" clId="{93434D41-73E6-45A8-8F5C-84EC7BBA916D}" dt="2024-06-15T13:11:10.653" v="6607"/>
          <ac:spMkLst>
            <pc:docMk/>
            <pc:sldMk cId="3889988754" sldId="587"/>
            <ac:spMk id="8" creationId="{E6D05353-14F0-C67E-FCEF-9B9ABAC4B4DD}"/>
          </ac:spMkLst>
        </pc:spChg>
        <pc:spChg chg="add mod">
          <ac:chgData name="Cindy Chen" userId="3ab27619-5f86-40e1-a925-f784e126d691" providerId="ADAL" clId="{93434D41-73E6-45A8-8F5C-84EC7BBA916D}" dt="2024-06-15T13:11:10.653" v="6607"/>
          <ac:spMkLst>
            <pc:docMk/>
            <pc:sldMk cId="3889988754" sldId="587"/>
            <ac:spMk id="9" creationId="{9C16FE15-D0C9-4538-F9D2-C03A95E88BB5}"/>
          </ac:spMkLst>
        </pc:spChg>
        <pc:spChg chg="add">
          <ac:chgData name="Cindy Chen" userId="3ab27619-5f86-40e1-a925-f784e126d691" providerId="ADAL" clId="{93434D41-73E6-45A8-8F5C-84EC7BBA916D}" dt="2024-06-15T13:12:27.103" v="6637" actId="26606"/>
          <ac:spMkLst>
            <pc:docMk/>
            <pc:sldMk cId="3889988754" sldId="587"/>
            <ac:spMk id="10" creationId="{E7F93CB3-555F-4601-A486-59E82D9E8101}"/>
          </ac:spMkLst>
        </pc:spChg>
        <pc:spChg chg="add">
          <ac:chgData name="Cindy Chen" userId="3ab27619-5f86-40e1-a925-f784e126d691" providerId="ADAL" clId="{93434D41-73E6-45A8-8F5C-84EC7BBA916D}" dt="2024-06-15T13:12:27.103" v="6637" actId="26606"/>
          <ac:spMkLst>
            <pc:docMk/>
            <pc:sldMk cId="3889988754" sldId="587"/>
            <ac:spMk id="12" creationId="{862F2601-C4CE-4B73-A162-D5A14E519184}"/>
          </ac:spMkLst>
        </pc:spChg>
        <pc:spChg chg="add">
          <ac:chgData name="Cindy Chen" userId="3ab27619-5f86-40e1-a925-f784e126d691" providerId="ADAL" clId="{93434D41-73E6-45A8-8F5C-84EC7BBA916D}" dt="2024-06-15T13:12:27.103" v="6637" actId="26606"/>
          <ac:spMkLst>
            <pc:docMk/>
            <pc:sldMk cId="3889988754" sldId="587"/>
            <ac:spMk id="14" creationId="{3FAE6B79-0440-457F-9036-C4C30422549F}"/>
          </ac:spMkLst>
        </pc:spChg>
        <pc:grpChg chg="add mod">
          <ac:chgData name="Cindy Chen" userId="3ab27619-5f86-40e1-a925-f784e126d691" providerId="ADAL" clId="{93434D41-73E6-45A8-8F5C-84EC7BBA916D}" dt="2024-06-15T13:11:10.653" v="6607"/>
          <ac:grpSpMkLst>
            <pc:docMk/>
            <pc:sldMk cId="3889988754" sldId="587"/>
            <ac:grpSpMk id="7" creationId="{6663C947-87A9-128B-9DC0-9CD37FA09EDE}"/>
          </ac:grpSpMkLst>
        </pc:grpChg>
        <pc:graphicFrameChg chg="add mod">
          <ac:chgData name="Cindy Chen" userId="3ab27619-5f86-40e1-a925-f784e126d691" providerId="ADAL" clId="{93434D41-73E6-45A8-8F5C-84EC7BBA916D}" dt="2024-06-15T13:08:39.413" v="6591" actId="1076"/>
          <ac:graphicFrameMkLst>
            <pc:docMk/>
            <pc:sldMk cId="3889988754" sldId="587"/>
            <ac:graphicFrameMk id="5" creationId="{7BA7C594-82F5-550E-EA49-E5F1A7E2DE6E}"/>
          </ac:graphicFrameMkLst>
        </pc:graphicFrameChg>
        <pc:graphicFrameChg chg="add mod">
          <ac:chgData name="Cindy Chen" userId="3ab27619-5f86-40e1-a925-f784e126d691" providerId="ADAL" clId="{93434D41-73E6-45A8-8F5C-84EC7BBA916D}" dt="2024-06-15T13:11:00.962" v="6604" actId="14100"/>
          <ac:graphicFrameMkLst>
            <pc:docMk/>
            <pc:sldMk cId="3889988754" sldId="587"/>
            <ac:graphicFrameMk id="6" creationId="{F4005BE7-834E-E070-04CE-DE5DBBB763A8}"/>
          </ac:graphicFrameMkLst>
        </pc:graphicFrameChg>
        <pc:graphicFrameChg chg="add mod">
          <ac:chgData name="Cindy Chen" userId="3ab27619-5f86-40e1-a925-f784e126d691" providerId="ADAL" clId="{93434D41-73E6-45A8-8F5C-84EC7BBA916D}" dt="2024-06-15T13:13:09.627" v="6641" actId="113"/>
          <ac:graphicFrameMkLst>
            <pc:docMk/>
            <pc:sldMk cId="3889988754" sldId="587"/>
            <ac:graphicFrameMk id="11" creationId="{F5ABCD9E-ECDA-3C19-E23B-03BF5E5BE6B4}"/>
          </ac:graphicFrameMkLst>
        </pc:graphicFrameChg>
      </pc:sldChg>
      <pc:sldChg chg="addSp delSp modSp add mod setBg addAnim delAnim modAnim modNotesTx">
        <pc:chgData name="Cindy Chen" userId="3ab27619-5f86-40e1-a925-f784e126d691" providerId="ADAL" clId="{93434D41-73E6-45A8-8F5C-84EC7BBA916D}" dt="2024-06-15T13:40:59.750" v="7115"/>
        <pc:sldMkLst>
          <pc:docMk/>
          <pc:sldMk cId="1590604043" sldId="588"/>
        </pc:sldMkLst>
        <pc:spChg chg="mod">
          <ac:chgData name="Cindy Chen" userId="3ab27619-5f86-40e1-a925-f784e126d691" providerId="ADAL" clId="{93434D41-73E6-45A8-8F5C-84EC7BBA916D}" dt="2024-06-15T13:14:59.498" v="6655"/>
          <ac:spMkLst>
            <pc:docMk/>
            <pc:sldMk cId="1590604043" sldId="588"/>
            <ac:spMk id="2" creationId="{4D3311B7-D80C-E7FD-ED3E-A980311D822F}"/>
          </ac:spMkLst>
        </pc:spChg>
        <pc:spChg chg="mod">
          <ac:chgData name="Cindy Chen" userId="3ab27619-5f86-40e1-a925-f784e126d691" providerId="ADAL" clId="{93434D41-73E6-45A8-8F5C-84EC7BBA916D}" dt="2024-06-15T13:14:29.531" v="6647" actId="26606"/>
          <ac:spMkLst>
            <pc:docMk/>
            <pc:sldMk cId="1590604043" sldId="588"/>
            <ac:spMk id="4" creationId="{0E20E4F2-8A82-7ED4-1B4A-E2D9098798B6}"/>
          </ac:spMkLst>
        </pc:spChg>
        <pc:spChg chg="add mod">
          <ac:chgData name="Cindy Chen" userId="3ab27619-5f86-40e1-a925-f784e126d691" providerId="ADAL" clId="{93434D41-73E6-45A8-8F5C-84EC7BBA916D}" dt="2024-06-15T13:15:11.575" v="6657"/>
          <ac:spMkLst>
            <pc:docMk/>
            <pc:sldMk cId="1590604043" sldId="588"/>
            <ac:spMk id="5" creationId="{C21D069B-B2F2-F46A-C9AF-977E26B86BCF}"/>
          </ac:spMkLst>
        </pc:spChg>
        <pc:spChg chg="add mod">
          <ac:chgData name="Cindy Chen" userId="3ab27619-5f86-40e1-a925-f784e126d691" providerId="ADAL" clId="{93434D41-73E6-45A8-8F5C-84EC7BBA916D}" dt="2024-06-15T13:15:33.739" v="6661" actId="20577"/>
          <ac:spMkLst>
            <pc:docMk/>
            <pc:sldMk cId="1590604043" sldId="588"/>
            <ac:spMk id="7" creationId="{2B1650D2-7D44-7ECE-C0A2-40E5B61ECB92}"/>
          </ac:spMkLst>
        </pc:spChg>
        <pc:spChg chg="add del">
          <ac:chgData name="Cindy Chen" userId="3ab27619-5f86-40e1-a925-f784e126d691" providerId="ADAL" clId="{93434D41-73E6-45A8-8F5C-84EC7BBA916D}" dt="2024-06-15T13:14:25.875" v="6644" actId="26606"/>
          <ac:spMkLst>
            <pc:docMk/>
            <pc:sldMk cId="1590604043" sldId="588"/>
            <ac:spMk id="11" creationId="{CD257DF0-0453-4EDC-AC7B-A18EB8DF4571}"/>
          </ac:spMkLst>
        </pc:spChg>
        <pc:spChg chg="add del">
          <ac:chgData name="Cindy Chen" userId="3ab27619-5f86-40e1-a925-f784e126d691" providerId="ADAL" clId="{93434D41-73E6-45A8-8F5C-84EC7BBA916D}" dt="2024-06-15T13:14:25.875" v="6644" actId="26606"/>
          <ac:spMkLst>
            <pc:docMk/>
            <pc:sldMk cId="1590604043" sldId="588"/>
            <ac:spMk id="12" creationId="{24AD37FC-9B2A-40CC-A286-E2776A4B50F5}"/>
          </ac:spMkLst>
        </pc:spChg>
        <pc:spChg chg="add del">
          <ac:chgData name="Cindy Chen" userId="3ab27619-5f86-40e1-a925-f784e126d691" providerId="ADAL" clId="{93434D41-73E6-45A8-8F5C-84EC7BBA916D}" dt="2024-06-15T13:14:25.875" v="6644" actId="26606"/>
          <ac:spMkLst>
            <pc:docMk/>
            <pc:sldMk cId="1590604043" sldId="588"/>
            <ac:spMk id="13" creationId="{B3C69B26-0323-4733-ACC1-904471EB2C1C}"/>
          </ac:spMkLst>
        </pc:spChg>
        <pc:spChg chg="add del">
          <ac:chgData name="Cindy Chen" userId="3ab27619-5f86-40e1-a925-f784e126d691" providerId="ADAL" clId="{93434D41-73E6-45A8-8F5C-84EC7BBA916D}" dt="2024-06-15T13:11:17.695" v="6608" actId="26606"/>
          <ac:spMkLst>
            <pc:docMk/>
            <pc:sldMk cId="1590604043" sldId="588"/>
            <ac:spMk id="14" creationId="{E7F93CB3-555F-4601-A486-59E82D9E8101}"/>
          </ac:spMkLst>
        </pc:spChg>
        <pc:spChg chg="add del">
          <ac:chgData name="Cindy Chen" userId="3ab27619-5f86-40e1-a925-f784e126d691" providerId="ADAL" clId="{93434D41-73E6-45A8-8F5C-84EC7BBA916D}" dt="2024-06-15T13:14:29.498" v="6646" actId="26606"/>
          <ac:spMkLst>
            <pc:docMk/>
            <pc:sldMk cId="1590604043" sldId="588"/>
            <ac:spMk id="15" creationId="{C4EFA996-9447-4A4C-B4B1-6958A2CE0620}"/>
          </ac:spMkLst>
        </pc:spChg>
        <pc:spChg chg="add del">
          <ac:chgData name="Cindy Chen" userId="3ab27619-5f86-40e1-a925-f784e126d691" providerId="ADAL" clId="{93434D41-73E6-45A8-8F5C-84EC7BBA916D}" dt="2024-06-15T13:11:17.695" v="6608" actId="26606"/>
          <ac:spMkLst>
            <pc:docMk/>
            <pc:sldMk cId="1590604043" sldId="588"/>
            <ac:spMk id="16" creationId="{862F2601-C4CE-4B73-A162-D5A14E519184}"/>
          </ac:spMkLst>
        </pc:spChg>
        <pc:spChg chg="add del">
          <ac:chgData name="Cindy Chen" userId="3ab27619-5f86-40e1-a925-f784e126d691" providerId="ADAL" clId="{93434D41-73E6-45A8-8F5C-84EC7BBA916D}" dt="2024-06-15T13:14:29.498" v="6646" actId="26606"/>
          <ac:spMkLst>
            <pc:docMk/>
            <pc:sldMk cId="1590604043" sldId="588"/>
            <ac:spMk id="17" creationId="{53C9C6ED-FD31-4E10-99F5-48CEB406737A}"/>
          </ac:spMkLst>
        </pc:spChg>
        <pc:spChg chg="add del">
          <ac:chgData name="Cindy Chen" userId="3ab27619-5f86-40e1-a925-f784e126d691" providerId="ADAL" clId="{93434D41-73E6-45A8-8F5C-84EC7BBA916D}" dt="2024-06-15T13:11:17.695" v="6608" actId="26606"/>
          <ac:spMkLst>
            <pc:docMk/>
            <pc:sldMk cId="1590604043" sldId="588"/>
            <ac:spMk id="18" creationId="{3FAE6B79-0440-457F-9036-C4C30422549F}"/>
          </ac:spMkLst>
        </pc:spChg>
        <pc:spChg chg="add del">
          <ac:chgData name="Cindy Chen" userId="3ab27619-5f86-40e1-a925-f784e126d691" providerId="ADAL" clId="{93434D41-73E6-45A8-8F5C-84EC7BBA916D}" dt="2024-06-15T13:14:29.498" v="6646" actId="26606"/>
          <ac:spMkLst>
            <pc:docMk/>
            <pc:sldMk cId="1590604043" sldId="588"/>
            <ac:spMk id="19" creationId="{79D24EB7-9554-4EE1-B384-E93B7FE9B2F0}"/>
          </ac:spMkLst>
        </pc:spChg>
        <pc:spChg chg="add mod">
          <ac:chgData name="Cindy Chen" userId="3ab27619-5f86-40e1-a925-f784e126d691" providerId="ADAL" clId="{93434D41-73E6-45A8-8F5C-84EC7BBA916D}" dt="2024-06-15T13:30:04.829" v="6880" actId="20577"/>
          <ac:spMkLst>
            <pc:docMk/>
            <pc:sldMk cId="1590604043" sldId="588"/>
            <ac:spMk id="22" creationId="{F1F84043-8AB2-D846-FA7F-6284FD9A6C97}"/>
          </ac:spMkLst>
        </pc:spChg>
        <pc:spChg chg="add mod">
          <ac:chgData name="Cindy Chen" userId="3ab27619-5f86-40e1-a925-f784e126d691" providerId="ADAL" clId="{93434D41-73E6-45A8-8F5C-84EC7BBA916D}" dt="2024-06-15T13:24:46.629" v="6810" actId="1076"/>
          <ac:spMkLst>
            <pc:docMk/>
            <pc:sldMk cId="1590604043" sldId="588"/>
            <ac:spMk id="27" creationId="{00AA90DB-C34F-961A-019B-0F991DCDC6B4}"/>
          </ac:spMkLst>
        </pc:spChg>
        <pc:spChg chg="add mod">
          <ac:chgData name="Cindy Chen" userId="3ab27619-5f86-40e1-a925-f784e126d691" providerId="ADAL" clId="{93434D41-73E6-45A8-8F5C-84EC7BBA916D}" dt="2024-06-15T13:35:49.760" v="7087" actId="20577"/>
          <ac:spMkLst>
            <pc:docMk/>
            <pc:sldMk cId="1590604043" sldId="588"/>
            <ac:spMk id="28" creationId="{7488D573-A2DF-472C-0884-4D9F916E8779}"/>
          </ac:spMkLst>
        </pc:spChg>
        <pc:spChg chg="add mod">
          <ac:chgData name="Cindy Chen" userId="3ab27619-5f86-40e1-a925-f784e126d691" providerId="ADAL" clId="{93434D41-73E6-45A8-8F5C-84EC7BBA916D}" dt="2024-06-15T13:35:57.407" v="7090" actId="20577"/>
          <ac:spMkLst>
            <pc:docMk/>
            <pc:sldMk cId="1590604043" sldId="588"/>
            <ac:spMk id="35" creationId="{5882010F-064E-4890-C6B5-9FF80ADAFC1D}"/>
          </ac:spMkLst>
        </pc:spChg>
        <pc:grpChg chg="add del mod">
          <ac:chgData name="Cindy Chen" userId="3ab27619-5f86-40e1-a925-f784e126d691" providerId="ADAL" clId="{93434D41-73E6-45A8-8F5C-84EC7BBA916D}" dt="2024-06-15T13:15:49.409" v="6662" actId="478"/>
          <ac:grpSpMkLst>
            <pc:docMk/>
            <pc:sldMk cId="1590604043" sldId="588"/>
            <ac:grpSpMk id="3" creationId="{EEC19A67-AFA1-5840-1BA0-4300719BB4FE}"/>
          </ac:grpSpMkLst>
        </pc:grpChg>
        <pc:graphicFrameChg chg="mod modGraphic">
          <ac:chgData name="Cindy Chen" userId="3ab27619-5f86-40e1-a925-f784e126d691" providerId="ADAL" clId="{93434D41-73E6-45A8-8F5C-84EC7BBA916D}" dt="2024-06-15T13:36:44.637" v="7099" actId="20577"/>
          <ac:graphicFrameMkLst>
            <pc:docMk/>
            <pc:sldMk cId="1590604043" sldId="588"/>
            <ac:graphicFrameMk id="9" creationId="{B12E5BC6-8756-87F3-8192-FE87F64F58D9}"/>
          </ac:graphicFrameMkLst>
        </pc:graphicFrameChg>
        <pc:picChg chg="add del">
          <ac:chgData name="Cindy Chen" userId="3ab27619-5f86-40e1-a925-f784e126d691" providerId="ADAL" clId="{93434D41-73E6-45A8-8F5C-84EC7BBA916D}" dt="2024-06-15T13:14:13.186" v="6642" actId="478"/>
          <ac:picMkLst>
            <pc:docMk/>
            <pc:sldMk cId="1590604043" sldId="588"/>
            <ac:picMk id="6" creationId="{6B88FA3E-A43C-6DA2-8E4E-C4A2C0328619}"/>
          </ac:picMkLst>
        </pc:picChg>
        <pc:picChg chg="add mod">
          <ac:chgData name="Cindy Chen" userId="3ab27619-5f86-40e1-a925-f784e126d691" providerId="ADAL" clId="{93434D41-73E6-45A8-8F5C-84EC7BBA916D}" dt="2024-06-15T13:20:07.128" v="6730" actId="1076"/>
          <ac:picMkLst>
            <pc:docMk/>
            <pc:sldMk cId="1590604043" sldId="588"/>
            <ac:picMk id="10" creationId="{5A5E6008-C822-4C8D-4FD2-0BC9C2E0F684}"/>
          </ac:picMkLst>
        </pc:picChg>
        <pc:picChg chg="add mod">
          <ac:chgData name="Cindy Chen" userId="3ab27619-5f86-40e1-a925-f784e126d691" providerId="ADAL" clId="{93434D41-73E6-45A8-8F5C-84EC7BBA916D}" dt="2024-06-15T13:20:07.128" v="6730" actId="1076"/>
          <ac:picMkLst>
            <pc:docMk/>
            <pc:sldMk cId="1590604043" sldId="588"/>
            <ac:picMk id="21" creationId="{7859290D-15C1-A6AD-CF7A-0FD193B3DC48}"/>
          </ac:picMkLst>
        </pc:picChg>
        <pc:picChg chg="add del mod">
          <ac:chgData name="Cindy Chen" userId="3ab27619-5f86-40e1-a925-f784e126d691" providerId="ADAL" clId="{93434D41-73E6-45A8-8F5C-84EC7BBA916D}" dt="2024-06-15T13:21:10.192" v="6733" actId="478"/>
          <ac:picMkLst>
            <pc:docMk/>
            <pc:sldMk cId="1590604043" sldId="588"/>
            <ac:picMk id="24" creationId="{5C0F31BD-7C50-0BD1-45CC-447978D46191}"/>
          </ac:picMkLst>
        </pc:picChg>
        <pc:picChg chg="add mod">
          <ac:chgData name="Cindy Chen" userId="3ab27619-5f86-40e1-a925-f784e126d691" providerId="ADAL" clId="{93434D41-73E6-45A8-8F5C-84EC7BBA916D}" dt="2024-06-15T13:21:39.393" v="6739" actId="1076"/>
          <ac:picMkLst>
            <pc:docMk/>
            <pc:sldMk cId="1590604043" sldId="588"/>
            <ac:picMk id="26" creationId="{474DC68B-DA93-E8A7-8072-A83638557AE3}"/>
          </ac:picMkLst>
        </pc:picChg>
        <pc:picChg chg="add mod">
          <ac:chgData name="Cindy Chen" userId="3ab27619-5f86-40e1-a925-f784e126d691" providerId="ADAL" clId="{93434D41-73E6-45A8-8F5C-84EC7BBA916D}" dt="2024-06-15T13:27:40.639" v="6817" actId="1076"/>
          <ac:picMkLst>
            <pc:docMk/>
            <pc:sldMk cId="1590604043" sldId="588"/>
            <ac:picMk id="30" creationId="{A7C848F5-72BF-8068-73F0-7B2618302581}"/>
          </ac:picMkLst>
        </pc:picChg>
        <pc:picChg chg="add mod">
          <ac:chgData name="Cindy Chen" userId="3ab27619-5f86-40e1-a925-f784e126d691" providerId="ADAL" clId="{93434D41-73E6-45A8-8F5C-84EC7BBA916D}" dt="2024-06-15T13:28:05.041" v="6847" actId="1038"/>
          <ac:picMkLst>
            <pc:docMk/>
            <pc:sldMk cId="1590604043" sldId="588"/>
            <ac:picMk id="32" creationId="{2719A488-319E-9457-7792-1B04124D9EF7}"/>
          </ac:picMkLst>
        </pc:picChg>
        <pc:picChg chg="add mod">
          <ac:chgData name="Cindy Chen" userId="3ab27619-5f86-40e1-a925-f784e126d691" providerId="ADAL" clId="{93434D41-73E6-45A8-8F5C-84EC7BBA916D}" dt="2024-06-15T13:36:01.960" v="7097" actId="1036"/>
          <ac:picMkLst>
            <pc:docMk/>
            <pc:sldMk cId="1590604043" sldId="588"/>
            <ac:picMk id="34" creationId="{0255FB78-DDB8-DDF5-D24F-B0D9A8AC3897}"/>
          </ac:picMkLst>
        </pc:picChg>
      </pc:sldChg>
      <pc:sldChg chg="add del setBg">
        <pc:chgData name="Cindy Chen" userId="3ab27619-5f86-40e1-a925-f784e126d691" providerId="ADAL" clId="{93434D41-73E6-45A8-8F5C-84EC7BBA916D}" dt="2024-06-15T13:03:22.953" v="6436"/>
        <pc:sldMkLst>
          <pc:docMk/>
          <pc:sldMk cId="3370594392" sldId="588"/>
        </pc:sldMkLst>
      </pc:sldChg>
      <pc:sldChg chg="addSp delSp modSp new mod setBg">
        <pc:chgData name="Cindy Chen" userId="3ab27619-5f86-40e1-a925-f784e126d691" providerId="ADAL" clId="{93434D41-73E6-45A8-8F5C-84EC7BBA916D}" dt="2024-06-15T14:44:50.262" v="7369" actId="6549"/>
        <pc:sldMkLst>
          <pc:docMk/>
          <pc:sldMk cId="4004475157" sldId="589"/>
        </pc:sldMkLst>
        <pc:spChg chg="mod">
          <ac:chgData name="Cindy Chen" userId="3ab27619-5f86-40e1-a925-f784e126d691" providerId="ADAL" clId="{93434D41-73E6-45A8-8F5C-84EC7BBA916D}" dt="2024-06-15T14:44:50.262" v="7369" actId="6549"/>
          <ac:spMkLst>
            <pc:docMk/>
            <pc:sldMk cId="4004475157" sldId="589"/>
            <ac:spMk id="2" creationId="{71379221-B70C-5930-404E-153839756023}"/>
          </ac:spMkLst>
        </pc:spChg>
        <pc:spChg chg="add del mod">
          <ac:chgData name="Cindy Chen" userId="3ab27619-5f86-40e1-a925-f784e126d691" providerId="ADAL" clId="{93434D41-73E6-45A8-8F5C-84EC7BBA916D}" dt="2024-06-15T14:24:47.591" v="7195" actId="26606"/>
          <ac:spMkLst>
            <pc:docMk/>
            <pc:sldMk cId="4004475157" sldId="589"/>
            <ac:spMk id="3" creationId="{B0936F91-9E3A-0D48-019C-71F9951DC530}"/>
          </ac:spMkLst>
        </pc:spChg>
        <pc:spChg chg="mod">
          <ac:chgData name="Cindy Chen" userId="3ab27619-5f86-40e1-a925-f784e126d691" providerId="ADAL" clId="{93434D41-73E6-45A8-8F5C-84EC7BBA916D}" dt="2024-06-15T14:30:17.105" v="7243" actId="255"/>
          <ac:spMkLst>
            <pc:docMk/>
            <pc:sldMk cId="4004475157" sldId="589"/>
            <ac:spMk id="4" creationId="{6AEBAA6F-A918-DE0B-0A8D-B53688407DA9}"/>
          </ac:spMkLst>
        </pc:spChg>
        <pc:spChg chg="add del mod">
          <ac:chgData name="Cindy Chen" userId="3ab27619-5f86-40e1-a925-f784e126d691" providerId="ADAL" clId="{93434D41-73E6-45A8-8F5C-84EC7BBA916D}" dt="2024-06-15T14:22:26.475" v="7155" actId="478"/>
          <ac:spMkLst>
            <pc:docMk/>
            <pc:sldMk cId="4004475157" sldId="589"/>
            <ac:spMk id="5" creationId="{F3BDB3A8-A50F-8E4F-0A4B-E547D9FD6622}"/>
          </ac:spMkLst>
        </pc:spChg>
        <pc:spChg chg="add del">
          <ac:chgData name="Cindy Chen" userId="3ab27619-5f86-40e1-a925-f784e126d691" providerId="ADAL" clId="{93434D41-73E6-45A8-8F5C-84EC7BBA916D}" dt="2024-06-15T14:24:38.587" v="7190" actId="26606"/>
          <ac:spMkLst>
            <pc:docMk/>
            <pc:sldMk cId="4004475157" sldId="589"/>
            <ac:spMk id="10" creationId="{E7F93CB3-555F-4601-A486-59E82D9E8101}"/>
          </ac:spMkLst>
        </pc:spChg>
        <pc:spChg chg="add del">
          <ac:chgData name="Cindy Chen" userId="3ab27619-5f86-40e1-a925-f784e126d691" providerId="ADAL" clId="{93434D41-73E6-45A8-8F5C-84EC7BBA916D}" dt="2024-06-15T14:24:38.587" v="7190" actId="26606"/>
          <ac:spMkLst>
            <pc:docMk/>
            <pc:sldMk cId="4004475157" sldId="589"/>
            <ac:spMk id="12" creationId="{862F2601-C4CE-4B73-A162-D5A14E519184}"/>
          </ac:spMkLst>
        </pc:spChg>
        <pc:spChg chg="add del">
          <ac:chgData name="Cindy Chen" userId="3ab27619-5f86-40e1-a925-f784e126d691" providerId="ADAL" clId="{93434D41-73E6-45A8-8F5C-84EC7BBA916D}" dt="2024-06-15T14:24:38.587" v="7190" actId="26606"/>
          <ac:spMkLst>
            <pc:docMk/>
            <pc:sldMk cId="4004475157" sldId="589"/>
            <ac:spMk id="14" creationId="{3FAE6B79-0440-457F-9036-C4C30422549F}"/>
          </ac:spMkLst>
        </pc:spChg>
        <pc:spChg chg="add del">
          <ac:chgData name="Cindy Chen" userId="3ab27619-5f86-40e1-a925-f784e126d691" providerId="ADAL" clId="{93434D41-73E6-45A8-8F5C-84EC7BBA916D}" dt="2024-06-15T14:24:41.850" v="7192" actId="26606"/>
          <ac:spMkLst>
            <pc:docMk/>
            <pc:sldMk cId="4004475157" sldId="589"/>
            <ac:spMk id="16" creationId="{D4EC6492-D93E-4BE2-9F62-F8444BE43843}"/>
          </ac:spMkLst>
        </pc:spChg>
        <pc:spChg chg="add del">
          <ac:chgData name="Cindy Chen" userId="3ab27619-5f86-40e1-a925-f784e126d691" providerId="ADAL" clId="{93434D41-73E6-45A8-8F5C-84EC7BBA916D}" dt="2024-06-15T14:24:41.850" v="7192" actId="26606"/>
          <ac:spMkLst>
            <pc:docMk/>
            <pc:sldMk cId="4004475157" sldId="589"/>
            <ac:spMk id="17" creationId="{B0936F91-9E3A-0D48-019C-71F9951DC530}"/>
          </ac:spMkLst>
        </pc:spChg>
        <pc:spChg chg="add del">
          <ac:chgData name="Cindy Chen" userId="3ab27619-5f86-40e1-a925-f784e126d691" providerId="ADAL" clId="{93434D41-73E6-45A8-8F5C-84EC7BBA916D}" dt="2024-06-15T14:24:41.850" v="7192" actId="26606"/>
          <ac:spMkLst>
            <pc:docMk/>
            <pc:sldMk cId="4004475157" sldId="589"/>
            <ac:spMk id="18" creationId="{1FA0270F-2FE0-4D3D-B6BA-FC740DC8B3B1}"/>
          </ac:spMkLst>
        </pc:spChg>
        <pc:spChg chg="add">
          <ac:chgData name="Cindy Chen" userId="3ab27619-5f86-40e1-a925-f784e126d691" providerId="ADAL" clId="{93434D41-73E6-45A8-8F5C-84EC7BBA916D}" dt="2024-06-15T14:24:47.591" v="7195" actId="26606"/>
          <ac:spMkLst>
            <pc:docMk/>
            <pc:sldMk cId="4004475157" sldId="589"/>
            <ac:spMk id="23" creationId="{E7F93CB3-555F-4601-A486-59E82D9E8101}"/>
          </ac:spMkLst>
        </pc:spChg>
        <pc:spChg chg="add">
          <ac:chgData name="Cindy Chen" userId="3ab27619-5f86-40e1-a925-f784e126d691" providerId="ADAL" clId="{93434D41-73E6-45A8-8F5C-84EC7BBA916D}" dt="2024-06-15T14:24:47.591" v="7195" actId="26606"/>
          <ac:spMkLst>
            <pc:docMk/>
            <pc:sldMk cId="4004475157" sldId="589"/>
            <ac:spMk id="24" creationId="{862F2601-C4CE-4B73-A162-D5A14E519184}"/>
          </ac:spMkLst>
        </pc:spChg>
        <pc:spChg chg="add">
          <ac:chgData name="Cindy Chen" userId="3ab27619-5f86-40e1-a925-f784e126d691" providerId="ADAL" clId="{93434D41-73E6-45A8-8F5C-84EC7BBA916D}" dt="2024-06-15T14:24:47.591" v="7195" actId="26606"/>
          <ac:spMkLst>
            <pc:docMk/>
            <pc:sldMk cId="4004475157" sldId="589"/>
            <ac:spMk id="25" creationId="{3FAE6B79-0440-457F-9036-C4C30422549F}"/>
          </ac:spMkLst>
        </pc:spChg>
        <pc:graphicFrameChg chg="add del">
          <ac:chgData name="Cindy Chen" userId="3ab27619-5f86-40e1-a925-f784e126d691" providerId="ADAL" clId="{93434D41-73E6-45A8-8F5C-84EC7BBA916D}" dt="2024-06-15T14:24:38.587" v="7190" actId="26606"/>
          <ac:graphicFrameMkLst>
            <pc:docMk/>
            <pc:sldMk cId="4004475157" sldId="589"/>
            <ac:graphicFrameMk id="6" creationId="{7B451B19-5E95-CCF6-A0CF-73BCABB8267B}"/>
          </ac:graphicFrameMkLst>
        </pc:graphicFrameChg>
        <pc:graphicFrameChg chg="add del">
          <ac:chgData name="Cindy Chen" userId="3ab27619-5f86-40e1-a925-f784e126d691" providerId="ADAL" clId="{93434D41-73E6-45A8-8F5C-84EC7BBA916D}" dt="2024-06-15T14:24:47.576" v="7194" actId="26606"/>
          <ac:graphicFrameMkLst>
            <pc:docMk/>
            <pc:sldMk cId="4004475157" sldId="589"/>
            <ac:graphicFrameMk id="21" creationId="{5669FE25-6F60-2DCA-40BC-9C48E609794B}"/>
          </ac:graphicFrameMkLst>
        </pc:graphicFrameChg>
        <pc:graphicFrameChg chg="add mod modGraphic">
          <ac:chgData name="Cindy Chen" userId="3ab27619-5f86-40e1-a925-f784e126d691" providerId="ADAL" clId="{93434D41-73E6-45A8-8F5C-84EC7BBA916D}" dt="2024-06-15T14:44:39.460" v="7365" actId="207"/>
          <ac:graphicFrameMkLst>
            <pc:docMk/>
            <pc:sldMk cId="4004475157" sldId="589"/>
            <ac:graphicFrameMk id="26" creationId="{7B451B19-5E95-CCF6-A0CF-73BCABB8267B}"/>
          </ac:graphicFrameMkLst>
        </pc:graphicFrameChg>
        <pc:picChg chg="add del">
          <ac:chgData name="Cindy Chen" userId="3ab27619-5f86-40e1-a925-f784e126d691" providerId="ADAL" clId="{93434D41-73E6-45A8-8F5C-84EC7BBA916D}" dt="2024-06-15T14:24:41.850" v="7192" actId="26606"/>
          <ac:picMkLst>
            <pc:docMk/>
            <pc:sldMk cId="4004475157" sldId="589"/>
            <ac:picMk id="19" creationId="{76B48F90-8114-A634-C63F-BA4CA8228366}"/>
          </ac:picMkLst>
        </pc:picChg>
      </pc:sldChg>
      <pc:sldChg chg="addSp delSp modSp new mod setBg">
        <pc:chgData name="Cindy Chen" userId="3ab27619-5f86-40e1-a925-f784e126d691" providerId="ADAL" clId="{93434D41-73E6-45A8-8F5C-84EC7BBA916D}" dt="2024-06-15T14:46:20.960" v="7393" actId="6549"/>
        <pc:sldMkLst>
          <pc:docMk/>
          <pc:sldMk cId="3577527976" sldId="590"/>
        </pc:sldMkLst>
        <pc:spChg chg="mod">
          <ac:chgData name="Cindy Chen" userId="3ab27619-5f86-40e1-a925-f784e126d691" providerId="ADAL" clId="{93434D41-73E6-45A8-8F5C-84EC7BBA916D}" dt="2024-06-15T14:46:20.960" v="7393" actId="6549"/>
          <ac:spMkLst>
            <pc:docMk/>
            <pc:sldMk cId="3577527976" sldId="590"/>
            <ac:spMk id="2" creationId="{1BA4C2A2-086A-68DC-2F99-A944A7664234}"/>
          </ac:spMkLst>
        </pc:spChg>
        <pc:spChg chg="del mod">
          <ac:chgData name="Cindy Chen" userId="3ab27619-5f86-40e1-a925-f784e126d691" providerId="ADAL" clId="{93434D41-73E6-45A8-8F5C-84EC7BBA916D}" dt="2024-06-15T14:43:22.320" v="7360" actId="26606"/>
          <ac:spMkLst>
            <pc:docMk/>
            <pc:sldMk cId="3577527976" sldId="590"/>
            <ac:spMk id="3" creationId="{5C43F0F4-E0E9-6FFF-A722-66FDC622556D}"/>
          </ac:spMkLst>
        </pc:spChg>
        <pc:spChg chg="mod">
          <ac:chgData name="Cindy Chen" userId="3ab27619-5f86-40e1-a925-f784e126d691" providerId="ADAL" clId="{93434D41-73E6-45A8-8F5C-84EC7BBA916D}" dt="2024-06-15T14:43:22.320" v="7360" actId="26606"/>
          <ac:spMkLst>
            <pc:docMk/>
            <pc:sldMk cId="3577527976" sldId="590"/>
            <ac:spMk id="4" creationId="{44E75802-E5E8-D197-F7C5-5D8C32C8862D}"/>
          </ac:spMkLst>
        </pc:spChg>
        <pc:spChg chg="add">
          <ac:chgData name="Cindy Chen" userId="3ab27619-5f86-40e1-a925-f784e126d691" providerId="ADAL" clId="{93434D41-73E6-45A8-8F5C-84EC7BBA916D}" dt="2024-06-15T14:43:22.320" v="7360" actId="26606"/>
          <ac:spMkLst>
            <pc:docMk/>
            <pc:sldMk cId="3577527976" sldId="590"/>
            <ac:spMk id="10" creationId="{E7F93CB3-555F-4601-A486-59E82D9E8101}"/>
          </ac:spMkLst>
        </pc:spChg>
        <pc:spChg chg="add">
          <ac:chgData name="Cindy Chen" userId="3ab27619-5f86-40e1-a925-f784e126d691" providerId="ADAL" clId="{93434D41-73E6-45A8-8F5C-84EC7BBA916D}" dt="2024-06-15T14:43:22.320" v="7360" actId="26606"/>
          <ac:spMkLst>
            <pc:docMk/>
            <pc:sldMk cId="3577527976" sldId="590"/>
            <ac:spMk id="12" creationId="{862F2601-C4CE-4B73-A162-D5A14E519184}"/>
          </ac:spMkLst>
        </pc:spChg>
        <pc:spChg chg="add">
          <ac:chgData name="Cindy Chen" userId="3ab27619-5f86-40e1-a925-f784e126d691" providerId="ADAL" clId="{93434D41-73E6-45A8-8F5C-84EC7BBA916D}" dt="2024-06-15T14:43:22.320" v="7360" actId="26606"/>
          <ac:spMkLst>
            <pc:docMk/>
            <pc:sldMk cId="3577527976" sldId="590"/>
            <ac:spMk id="14" creationId="{3FAE6B79-0440-457F-9036-C4C30422549F}"/>
          </ac:spMkLst>
        </pc:spChg>
        <pc:graphicFrameChg chg="add mod modGraphic">
          <ac:chgData name="Cindy Chen" userId="3ab27619-5f86-40e1-a925-f784e126d691" providerId="ADAL" clId="{93434D41-73E6-45A8-8F5C-84EC7BBA916D}" dt="2024-06-15T14:45:58.406" v="7389" actId="207"/>
          <ac:graphicFrameMkLst>
            <pc:docMk/>
            <pc:sldMk cId="3577527976" sldId="590"/>
            <ac:graphicFrameMk id="6" creationId="{C7532460-65B8-81C8-33A2-2007CD78772C}"/>
          </ac:graphicFrameMkLst>
        </pc:graphicFrameChg>
      </pc:sldChg>
      <pc:sldChg chg="add del">
        <pc:chgData name="Cindy Chen" userId="3ab27619-5f86-40e1-a925-f784e126d691" providerId="ADAL" clId="{93434D41-73E6-45A8-8F5C-84EC7BBA916D}" dt="2024-06-15T14:47:16.679" v="7399" actId="47"/>
        <pc:sldMkLst>
          <pc:docMk/>
          <pc:sldMk cId="1721166672" sldId="591"/>
        </pc:sldMkLst>
      </pc:sldChg>
      <pc:sldChg chg="addSp delSp add del setBg delDesignElem">
        <pc:chgData name="Cindy Chen" userId="3ab27619-5f86-40e1-a925-f784e126d691" providerId="ADAL" clId="{93434D41-73E6-45A8-8F5C-84EC7BBA916D}" dt="2024-06-15T14:47:04.221" v="7396"/>
        <pc:sldMkLst>
          <pc:docMk/>
          <pc:sldMk cId="2305952878" sldId="591"/>
        </pc:sldMkLst>
        <pc:spChg chg="add del">
          <ac:chgData name="Cindy Chen" userId="3ab27619-5f86-40e1-a925-f784e126d691" providerId="ADAL" clId="{93434D41-73E6-45A8-8F5C-84EC7BBA916D}" dt="2024-06-15T14:47:04.221" v="7396"/>
          <ac:spMkLst>
            <pc:docMk/>
            <pc:sldMk cId="2305952878" sldId="591"/>
            <ac:spMk id="10" creationId="{E7F93CB3-555F-4601-A486-59E82D9E8101}"/>
          </ac:spMkLst>
        </pc:spChg>
        <pc:spChg chg="add del">
          <ac:chgData name="Cindy Chen" userId="3ab27619-5f86-40e1-a925-f784e126d691" providerId="ADAL" clId="{93434D41-73E6-45A8-8F5C-84EC7BBA916D}" dt="2024-06-15T14:47:04.221" v="7396"/>
          <ac:spMkLst>
            <pc:docMk/>
            <pc:sldMk cId="2305952878" sldId="591"/>
            <ac:spMk id="12" creationId="{862F2601-C4CE-4B73-A162-D5A14E519184}"/>
          </ac:spMkLst>
        </pc:spChg>
        <pc:spChg chg="add del">
          <ac:chgData name="Cindy Chen" userId="3ab27619-5f86-40e1-a925-f784e126d691" providerId="ADAL" clId="{93434D41-73E6-45A8-8F5C-84EC7BBA916D}" dt="2024-06-15T14:47:04.221" v="7396"/>
          <ac:spMkLst>
            <pc:docMk/>
            <pc:sldMk cId="2305952878" sldId="591"/>
            <ac:spMk id="14" creationId="{3FAE6B79-0440-457F-9036-C4C30422549F}"/>
          </ac:spMkLst>
        </pc:spChg>
      </pc:sldChg>
      <pc:sldChg chg="addSp delSp modSp new mod setBg">
        <pc:chgData name="Cindy Chen" userId="3ab27619-5f86-40e1-a925-f784e126d691" providerId="ADAL" clId="{93434D41-73E6-45A8-8F5C-84EC7BBA916D}" dt="2024-06-15T15:05:19.774" v="7598" actId="20577"/>
        <pc:sldMkLst>
          <pc:docMk/>
          <pc:sldMk cId="1337227883" sldId="592"/>
        </pc:sldMkLst>
        <pc:spChg chg="mod">
          <ac:chgData name="Cindy Chen" userId="3ab27619-5f86-40e1-a925-f784e126d691" providerId="ADAL" clId="{93434D41-73E6-45A8-8F5C-84EC7BBA916D}" dt="2024-06-15T14:52:26.895" v="7433" actId="113"/>
          <ac:spMkLst>
            <pc:docMk/>
            <pc:sldMk cId="1337227883" sldId="592"/>
            <ac:spMk id="2" creationId="{AB2C1C5D-AA3B-CA5D-6027-05015943F9BF}"/>
          </ac:spMkLst>
        </pc:spChg>
        <pc:spChg chg="add del mod">
          <ac:chgData name="Cindy Chen" userId="3ab27619-5f86-40e1-a925-f784e126d691" providerId="ADAL" clId="{93434D41-73E6-45A8-8F5C-84EC7BBA916D}" dt="2024-06-15T14:50:13.355" v="7421" actId="26606"/>
          <ac:spMkLst>
            <pc:docMk/>
            <pc:sldMk cId="1337227883" sldId="592"/>
            <ac:spMk id="3" creationId="{CD8B26E2-63C6-AD84-9703-2AD1CCB0AE30}"/>
          </ac:spMkLst>
        </pc:spChg>
        <pc:spChg chg="mod">
          <ac:chgData name="Cindy Chen" userId="3ab27619-5f86-40e1-a925-f784e126d691" providerId="ADAL" clId="{93434D41-73E6-45A8-8F5C-84EC7BBA916D}" dt="2024-06-15T14:50:13.355" v="7421" actId="26606"/>
          <ac:spMkLst>
            <pc:docMk/>
            <pc:sldMk cId="1337227883" sldId="592"/>
            <ac:spMk id="4" creationId="{F898F860-A030-3922-D9BD-A8FF2FAD7BBA}"/>
          </ac:spMkLst>
        </pc:spChg>
        <pc:spChg chg="add del">
          <ac:chgData name="Cindy Chen" userId="3ab27619-5f86-40e1-a925-f784e126d691" providerId="ADAL" clId="{93434D41-73E6-45A8-8F5C-84EC7BBA916D}" dt="2024-06-15T14:50:06.917" v="7414" actId="26606"/>
          <ac:spMkLst>
            <pc:docMk/>
            <pc:sldMk cId="1337227883" sldId="592"/>
            <ac:spMk id="10" creationId="{E7F93CB3-555F-4601-A486-59E82D9E8101}"/>
          </ac:spMkLst>
        </pc:spChg>
        <pc:spChg chg="add del">
          <ac:chgData name="Cindy Chen" userId="3ab27619-5f86-40e1-a925-f784e126d691" providerId="ADAL" clId="{93434D41-73E6-45A8-8F5C-84EC7BBA916D}" dt="2024-06-15T14:50:06.917" v="7414" actId="26606"/>
          <ac:spMkLst>
            <pc:docMk/>
            <pc:sldMk cId="1337227883" sldId="592"/>
            <ac:spMk id="12" creationId="{862F2601-C4CE-4B73-A162-D5A14E519184}"/>
          </ac:spMkLst>
        </pc:spChg>
        <pc:spChg chg="add del">
          <ac:chgData name="Cindy Chen" userId="3ab27619-5f86-40e1-a925-f784e126d691" providerId="ADAL" clId="{93434D41-73E6-45A8-8F5C-84EC7BBA916D}" dt="2024-06-15T14:50:06.917" v="7414" actId="26606"/>
          <ac:spMkLst>
            <pc:docMk/>
            <pc:sldMk cId="1337227883" sldId="592"/>
            <ac:spMk id="14" creationId="{3FAE6B79-0440-457F-9036-C4C30422549F}"/>
          </ac:spMkLst>
        </pc:spChg>
        <pc:spChg chg="add">
          <ac:chgData name="Cindy Chen" userId="3ab27619-5f86-40e1-a925-f784e126d691" providerId="ADAL" clId="{93434D41-73E6-45A8-8F5C-84EC7BBA916D}" dt="2024-06-15T14:50:13.355" v="7421" actId="26606"/>
          <ac:spMkLst>
            <pc:docMk/>
            <pc:sldMk cId="1337227883" sldId="592"/>
            <ac:spMk id="22" creationId="{E7F93CB3-555F-4601-A486-59E82D9E8101}"/>
          </ac:spMkLst>
        </pc:spChg>
        <pc:spChg chg="add">
          <ac:chgData name="Cindy Chen" userId="3ab27619-5f86-40e1-a925-f784e126d691" providerId="ADAL" clId="{93434D41-73E6-45A8-8F5C-84EC7BBA916D}" dt="2024-06-15T14:50:13.355" v="7421" actId="26606"/>
          <ac:spMkLst>
            <pc:docMk/>
            <pc:sldMk cId="1337227883" sldId="592"/>
            <ac:spMk id="23" creationId="{862F2601-C4CE-4B73-A162-D5A14E519184}"/>
          </ac:spMkLst>
        </pc:spChg>
        <pc:spChg chg="add">
          <ac:chgData name="Cindy Chen" userId="3ab27619-5f86-40e1-a925-f784e126d691" providerId="ADAL" clId="{93434D41-73E6-45A8-8F5C-84EC7BBA916D}" dt="2024-06-15T14:50:13.355" v="7421" actId="26606"/>
          <ac:spMkLst>
            <pc:docMk/>
            <pc:sldMk cId="1337227883" sldId="592"/>
            <ac:spMk id="24" creationId="{3FAE6B79-0440-457F-9036-C4C30422549F}"/>
          </ac:spMkLst>
        </pc:spChg>
        <pc:graphicFrameChg chg="add del">
          <ac:chgData name="Cindy Chen" userId="3ab27619-5f86-40e1-a925-f784e126d691" providerId="ADAL" clId="{93434D41-73E6-45A8-8F5C-84EC7BBA916D}" dt="2024-06-15T14:50:06.917" v="7414" actId="26606"/>
          <ac:graphicFrameMkLst>
            <pc:docMk/>
            <pc:sldMk cId="1337227883" sldId="592"/>
            <ac:graphicFrameMk id="6" creationId="{F04E9EF0-7385-7C82-9655-D36ECB423713}"/>
          </ac:graphicFrameMkLst>
        </pc:graphicFrameChg>
        <pc:graphicFrameChg chg="add del">
          <ac:chgData name="Cindy Chen" userId="3ab27619-5f86-40e1-a925-f784e126d691" providerId="ADAL" clId="{93434D41-73E6-45A8-8F5C-84EC7BBA916D}" dt="2024-06-15T14:50:08.461" v="7416" actId="26606"/>
          <ac:graphicFrameMkLst>
            <pc:docMk/>
            <pc:sldMk cId="1337227883" sldId="592"/>
            <ac:graphicFrameMk id="16" creationId="{EF599A75-B0D3-DCD6-9E45-DE91D814316E}"/>
          </ac:graphicFrameMkLst>
        </pc:graphicFrameChg>
        <pc:graphicFrameChg chg="add del">
          <ac:chgData name="Cindy Chen" userId="3ab27619-5f86-40e1-a925-f784e126d691" providerId="ADAL" clId="{93434D41-73E6-45A8-8F5C-84EC7BBA916D}" dt="2024-06-15T14:50:09.515" v="7418" actId="26606"/>
          <ac:graphicFrameMkLst>
            <pc:docMk/>
            <pc:sldMk cId="1337227883" sldId="592"/>
            <ac:graphicFrameMk id="18" creationId="{A693B0AB-C03D-B67C-3315-D525C0854C52}"/>
          </ac:graphicFrameMkLst>
        </pc:graphicFrameChg>
        <pc:graphicFrameChg chg="add del">
          <ac:chgData name="Cindy Chen" userId="3ab27619-5f86-40e1-a925-f784e126d691" providerId="ADAL" clId="{93434D41-73E6-45A8-8F5C-84EC7BBA916D}" dt="2024-06-15T14:50:13.307" v="7420" actId="26606"/>
          <ac:graphicFrameMkLst>
            <pc:docMk/>
            <pc:sldMk cId="1337227883" sldId="592"/>
            <ac:graphicFrameMk id="20" creationId="{52E98BBB-3913-DFAA-6174-B7548C6E4BD6}"/>
          </ac:graphicFrameMkLst>
        </pc:graphicFrameChg>
        <pc:graphicFrameChg chg="add mod">
          <ac:chgData name="Cindy Chen" userId="3ab27619-5f86-40e1-a925-f784e126d691" providerId="ADAL" clId="{93434D41-73E6-45A8-8F5C-84EC7BBA916D}" dt="2024-06-15T15:05:19.774" v="7598" actId="20577"/>
          <ac:graphicFrameMkLst>
            <pc:docMk/>
            <pc:sldMk cId="1337227883" sldId="592"/>
            <ac:graphicFrameMk id="25" creationId="{F04E9EF0-7385-7C82-9655-D36ECB423713}"/>
          </ac:graphicFrameMkLst>
        </pc:graphicFrameChg>
      </pc:sldChg>
      <pc:sldChg chg="new del">
        <pc:chgData name="Cindy Chen" userId="3ab27619-5f86-40e1-a925-f784e126d691" providerId="ADAL" clId="{93434D41-73E6-45A8-8F5C-84EC7BBA916D}" dt="2024-06-15T15:06:19.006" v="7599" actId="47"/>
        <pc:sldMkLst>
          <pc:docMk/>
          <pc:sldMk cId="282435956" sldId="593"/>
        </pc:sldMkLst>
      </pc:sldChg>
      <pc:sldChg chg="addSp delSp modSp new mod">
        <pc:chgData name="Cindy Chen" userId="3ab27619-5f86-40e1-a925-f784e126d691" providerId="ADAL" clId="{93434D41-73E6-45A8-8F5C-84EC7BBA916D}" dt="2024-06-15T15:45:18.991" v="8175" actId="1076"/>
        <pc:sldMkLst>
          <pc:docMk/>
          <pc:sldMk cId="3671744981" sldId="593"/>
        </pc:sldMkLst>
        <pc:spChg chg="mod">
          <ac:chgData name="Cindy Chen" userId="3ab27619-5f86-40e1-a925-f784e126d691" providerId="ADAL" clId="{93434D41-73E6-45A8-8F5C-84EC7BBA916D}" dt="2024-06-15T15:45:18.991" v="8175" actId="1076"/>
          <ac:spMkLst>
            <pc:docMk/>
            <pc:sldMk cId="3671744981" sldId="593"/>
            <ac:spMk id="2" creationId="{8BC179F9-9E80-F2D9-5F0F-086E2858838C}"/>
          </ac:spMkLst>
        </pc:spChg>
        <pc:spChg chg="del mod">
          <ac:chgData name="Cindy Chen" userId="3ab27619-5f86-40e1-a925-f784e126d691" providerId="ADAL" clId="{93434D41-73E6-45A8-8F5C-84EC7BBA916D}" dt="2024-06-15T15:40:47.107" v="8081" actId="26606"/>
          <ac:spMkLst>
            <pc:docMk/>
            <pc:sldMk cId="3671744981" sldId="593"/>
            <ac:spMk id="3" creationId="{CDC72327-CC8E-9E3A-30C1-8EF2D80A1178}"/>
          </ac:spMkLst>
        </pc:spChg>
        <pc:graphicFrameChg chg="add mod modGraphic">
          <ac:chgData name="Cindy Chen" userId="3ab27619-5f86-40e1-a925-f784e126d691" providerId="ADAL" clId="{93434D41-73E6-45A8-8F5C-84EC7BBA916D}" dt="2024-06-15T15:44:36.560" v="8164" actId="20577"/>
          <ac:graphicFrameMkLst>
            <pc:docMk/>
            <pc:sldMk cId="3671744981" sldId="593"/>
            <ac:graphicFrameMk id="6" creationId="{CAD609F7-7147-9623-C2FD-6C9093774F55}"/>
          </ac:graphicFrameMkLst>
        </pc:graphicFrameChg>
      </pc:sldChg>
      <pc:sldChg chg="addSp delSp add del setBg delDesignElem">
        <pc:chgData name="Cindy Chen" userId="3ab27619-5f86-40e1-a925-f784e126d691" providerId="ADAL" clId="{93434D41-73E6-45A8-8F5C-84EC7BBA916D}" dt="2024-06-15T15:58:33.313" v="8238"/>
        <pc:sldMkLst>
          <pc:docMk/>
          <pc:sldMk cId="2244623988" sldId="594"/>
        </pc:sldMkLst>
        <pc:spChg chg="add del">
          <ac:chgData name="Cindy Chen" userId="3ab27619-5f86-40e1-a925-f784e126d691" providerId="ADAL" clId="{93434D41-73E6-45A8-8F5C-84EC7BBA916D}" dt="2024-06-15T15:58:33.313" v="8238"/>
          <ac:spMkLst>
            <pc:docMk/>
            <pc:sldMk cId="2244623988" sldId="594"/>
            <ac:spMk id="41" creationId="{E7F93CB3-555F-4601-A486-59E82D9E8101}"/>
          </ac:spMkLst>
        </pc:spChg>
        <pc:spChg chg="add del">
          <ac:chgData name="Cindy Chen" userId="3ab27619-5f86-40e1-a925-f784e126d691" providerId="ADAL" clId="{93434D41-73E6-45A8-8F5C-84EC7BBA916D}" dt="2024-06-15T15:58:33.313" v="8238"/>
          <ac:spMkLst>
            <pc:docMk/>
            <pc:sldMk cId="2244623988" sldId="594"/>
            <ac:spMk id="43" creationId="{862F2601-C4CE-4B73-A162-D5A14E519184}"/>
          </ac:spMkLst>
        </pc:spChg>
        <pc:spChg chg="add del">
          <ac:chgData name="Cindy Chen" userId="3ab27619-5f86-40e1-a925-f784e126d691" providerId="ADAL" clId="{93434D41-73E6-45A8-8F5C-84EC7BBA916D}" dt="2024-06-15T15:58:33.313" v="8238"/>
          <ac:spMkLst>
            <pc:docMk/>
            <pc:sldMk cId="2244623988" sldId="594"/>
            <ac:spMk id="45" creationId="{3FAE6B79-0440-457F-9036-C4C30422549F}"/>
          </ac:spMkLst>
        </pc:spChg>
      </pc:sldChg>
      <pc:sldChg chg="add del">
        <pc:chgData name="Cindy Chen" userId="3ab27619-5f86-40e1-a925-f784e126d691" providerId="ADAL" clId="{93434D41-73E6-45A8-8F5C-84EC7BBA916D}" dt="2024-06-15T17:07:48.100" v="8359" actId="47"/>
        <pc:sldMkLst>
          <pc:docMk/>
          <pc:sldMk cId="3109291724" sldId="594"/>
        </pc:sldMkLst>
      </pc:sldChg>
      <pc:sldChg chg="addSp delSp modSp add del mod setBg modNotesTx">
        <pc:chgData name="Cindy Chen" userId="3ab27619-5f86-40e1-a925-f784e126d691" providerId="ADAL" clId="{93434D41-73E6-45A8-8F5C-84EC7BBA916D}" dt="2024-06-15T17:47:12.081" v="9300" actId="47"/>
        <pc:sldMkLst>
          <pc:docMk/>
          <pc:sldMk cId="3385707132" sldId="595"/>
        </pc:sldMkLst>
        <pc:spChg chg="mod">
          <ac:chgData name="Cindy Chen" userId="3ab27619-5f86-40e1-a925-f784e126d691" providerId="ADAL" clId="{93434D41-73E6-45A8-8F5C-84EC7BBA916D}" dt="2024-06-15T15:59:21.975" v="8252" actId="26606"/>
          <ac:spMkLst>
            <pc:docMk/>
            <pc:sldMk cId="3385707132" sldId="595"/>
            <ac:spMk id="2" creationId="{06FED9A6-6015-CD18-7A58-94478105CDCD}"/>
          </ac:spMkLst>
        </pc:spChg>
        <pc:spChg chg="mod">
          <ac:chgData name="Cindy Chen" userId="3ab27619-5f86-40e1-a925-f784e126d691" providerId="ADAL" clId="{93434D41-73E6-45A8-8F5C-84EC7BBA916D}" dt="2024-06-15T17:30:31.557" v="8828" actId="1076"/>
          <ac:spMkLst>
            <pc:docMk/>
            <pc:sldMk cId="3385707132" sldId="595"/>
            <ac:spMk id="3" creationId="{14A2A188-948C-6576-D4B6-96F5145C1E1D}"/>
          </ac:spMkLst>
        </pc:spChg>
        <pc:spChg chg="mod ord">
          <ac:chgData name="Cindy Chen" userId="3ab27619-5f86-40e1-a925-f784e126d691" providerId="ADAL" clId="{93434D41-73E6-45A8-8F5C-84EC7BBA916D}" dt="2024-06-15T15:59:21.975" v="8252" actId="26606"/>
          <ac:spMkLst>
            <pc:docMk/>
            <pc:sldMk cId="3385707132" sldId="595"/>
            <ac:spMk id="4" creationId="{4934A07B-9B27-B98E-2C54-795BA54ED210}"/>
          </ac:spMkLst>
        </pc:spChg>
        <pc:spChg chg="add del">
          <ac:chgData name="Cindy Chen" userId="3ab27619-5f86-40e1-a925-f784e126d691" providerId="ADAL" clId="{93434D41-73E6-45A8-8F5C-84EC7BBA916D}" dt="2024-06-15T15:59:16.821" v="8248" actId="26606"/>
          <ac:spMkLst>
            <pc:docMk/>
            <pc:sldMk cId="3385707132" sldId="595"/>
            <ac:spMk id="1031" creationId="{990D0034-F768-41E7-85D4-F38C4DE85770}"/>
          </ac:spMkLst>
        </pc:spChg>
        <pc:spChg chg="add del">
          <ac:chgData name="Cindy Chen" userId="3ab27619-5f86-40e1-a925-f784e126d691" providerId="ADAL" clId="{93434D41-73E6-45A8-8F5C-84EC7BBA916D}" dt="2024-06-15T15:59:16.821" v="8248" actId="26606"/>
          <ac:spMkLst>
            <pc:docMk/>
            <pc:sldMk cId="3385707132" sldId="595"/>
            <ac:spMk id="1033" creationId="{C4F7E42D-8B5A-4FC8-81CD-9E60171F7FA8}"/>
          </ac:spMkLst>
        </pc:spChg>
        <pc:spChg chg="add del">
          <ac:chgData name="Cindy Chen" userId="3ab27619-5f86-40e1-a925-f784e126d691" providerId="ADAL" clId="{93434D41-73E6-45A8-8F5C-84EC7BBA916D}" dt="2024-06-15T15:59:16.821" v="8248" actId="26606"/>
          <ac:spMkLst>
            <pc:docMk/>
            <pc:sldMk cId="3385707132" sldId="595"/>
            <ac:spMk id="1035" creationId="{8C04651D-B9F4-4935-A02D-364153FBDF54}"/>
          </ac:spMkLst>
        </pc:spChg>
        <pc:spChg chg="add del">
          <ac:chgData name="Cindy Chen" userId="3ab27619-5f86-40e1-a925-f784e126d691" providerId="ADAL" clId="{93434D41-73E6-45A8-8F5C-84EC7BBA916D}" dt="2024-06-15T15:59:19.687" v="8250" actId="26606"/>
          <ac:spMkLst>
            <pc:docMk/>
            <pc:sldMk cId="3385707132" sldId="595"/>
            <ac:spMk id="1037" creationId="{B0F0D992-B6E9-451D-A97E-B81C761D08DB}"/>
          </ac:spMkLst>
        </pc:spChg>
        <pc:spChg chg="add del">
          <ac:chgData name="Cindy Chen" userId="3ab27619-5f86-40e1-a925-f784e126d691" providerId="ADAL" clId="{93434D41-73E6-45A8-8F5C-84EC7BBA916D}" dt="2024-06-15T15:59:19.687" v="8250" actId="26606"/>
          <ac:spMkLst>
            <pc:docMk/>
            <pc:sldMk cId="3385707132" sldId="595"/>
            <ac:spMk id="1038" creationId="{2A7C97B8-2379-40E5-A95F-FB5E61A53047}"/>
          </ac:spMkLst>
        </pc:spChg>
        <pc:spChg chg="add del">
          <ac:chgData name="Cindy Chen" userId="3ab27619-5f86-40e1-a925-f784e126d691" providerId="ADAL" clId="{93434D41-73E6-45A8-8F5C-84EC7BBA916D}" dt="2024-06-15T15:59:19.687" v="8250" actId="26606"/>
          <ac:spMkLst>
            <pc:docMk/>
            <pc:sldMk cId="3385707132" sldId="595"/>
            <ac:spMk id="1040" creationId="{863FF3CE-53DE-41A6-A8DF-EE8A85EDCF39}"/>
          </ac:spMkLst>
        </pc:spChg>
        <pc:spChg chg="add del">
          <ac:chgData name="Cindy Chen" userId="3ab27619-5f86-40e1-a925-f784e126d691" providerId="ADAL" clId="{93434D41-73E6-45A8-8F5C-84EC7BBA916D}" dt="2024-06-15T15:59:21.975" v="8252" actId="26606"/>
          <ac:spMkLst>
            <pc:docMk/>
            <pc:sldMk cId="3385707132" sldId="595"/>
            <ac:spMk id="1042" creationId="{6E86FFCC-008D-4D2F-A025-C233198F9520}"/>
          </ac:spMkLst>
        </pc:spChg>
        <pc:spChg chg="add del">
          <ac:chgData name="Cindy Chen" userId="3ab27619-5f86-40e1-a925-f784e126d691" providerId="ADAL" clId="{93434D41-73E6-45A8-8F5C-84EC7BBA916D}" dt="2024-06-15T15:59:21.975" v="8252" actId="26606"/>
          <ac:spMkLst>
            <pc:docMk/>
            <pc:sldMk cId="3385707132" sldId="595"/>
            <ac:spMk id="1043" creationId="{04479941-8233-4F6A-9167-18451A3D2FD0}"/>
          </ac:spMkLst>
        </pc:spChg>
        <pc:spChg chg="add del">
          <ac:chgData name="Cindy Chen" userId="3ab27619-5f86-40e1-a925-f784e126d691" providerId="ADAL" clId="{93434D41-73E6-45A8-8F5C-84EC7BBA916D}" dt="2024-06-15T15:59:21.975" v="8252" actId="26606"/>
          <ac:spMkLst>
            <pc:docMk/>
            <pc:sldMk cId="3385707132" sldId="595"/>
            <ac:spMk id="1044" creationId="{69CAB96C-565A-416C-9C22-552A738EFDA2}"/>
          </ac:spMkLst>
        </pc:spChg>
        <pc:picChg chg="mod ord">
          <ac:chgData name="Cindy Chen" userId="3ab27619-5f86-40e1-a925-f784e126d691" providerId="ADAL" clId="{93434D41-73E6-45A8-8F5C-84EC7BBA916D}" dt="2024-06-15T17:30:13.830" v="8823" actId="1076"/>
          <ac:picMkLst>
            <pc:docMk/>
            <pc:sldMk cId="3385707132" sldId="595"/>
            <ac:picMk id="1026" creationId="{25265443-E029-7C60-8A71-51A8BF9F0D96}"/>
          </ac:picMkLst>
        </pc:picChg>
        <pc:cxnChg chg="add del">
          <ac:chgData name="Cindy Chen" userId="3ab27619-5f86-40e1-a925-f784e126d691" providerId="ADAL" clId="{93434D41-73E6-45A8-8F5C-84EC7BBA916D}" dt="2024-06-15T15:59:19.687" v="8250" actId="26606"/>
          <ac:cxnSpMkLst>
            <pc:docMk/>
            <pc:sldMk cId="3385707132" sldId="595"/>
            <ac:cxnSpMk id="1039" creationId="{AC29A6B1-EC94-4744-BE48-B764337E95BE}"/>
          </ac:cxnSpMkLst>
        </pc:cxnChg>
      </pc:sldChg>
      <pc:sldChg chg="modSp add mod">
        <pc:chgData name="Cindy Chen" userId="3ab27619-5f86-40e1-a925-f784e126d691" providerId="ADAL" clId="{93434D41-73E6-45A8-8F5C-84EC7BBA916D}" dt="2024-06-15T17:06:26.167" v="8328" actId="20577"/>
        <pc:sldMkLst>
          <pc:docMk/>
          <pc:sldMk cId="1321546509" sldId="596"/>
        </pc:sldMkLst>
        <pc:spChg chg="mod">
          <ac:chgData name="Cindy Chen" userId="3ab27619-5f86-40e1-a925-f784e126d691" providerId="ADAL" clId="{93434D41-73E6-45A8-8F5C-84EC7BBA916D}" dt="2024-06-15T17:06:26.167" v="8328" actId="20577"/>
          <ac:spMkLst>
            <pc:docMk/>
            <pc:sldMk cId="1321546509" sldId="596"/>
            <ac:spMk id="2" creationId="{71379221-B70C-5930-404E-153839756023}"/>
          </ac:spMkLst>
        </pc:spChg>
        <pc:graphicFrameChg chg="mod modGraphic">
          <ac:chgData name="Cindy Chen" userId="3ab27619-5f86-40e1-a925-f784e126d691" providerId="ADAL" clId="{93434D41-73E6-45A8-8F5C-84EC7BBA916D}" dt="2024-06-15T17:05:36.865" v="8314"/>
          <ac:graphicFrameMkLst>
            <pc:docMk/>
            <pc:sldMk cId="1321546509" sldId="596"/>
            <ac:graphicFrameMk id="26" creationId="{7B451B19-5E95-CCF6-A0CF-73BCABB8267B}"/>
          </ac:graphicFrameMkLst>
        </pc:graphicFrameChg>
      </pc:sldChg>
      <pc:sldChg chg="addSp delSp add del setBg delDesignElem">
        <pc:chgData name="Cindy Chen" userId="3ab27619-5f86-40e1-a925-f784e126d691" providerId="ADAL" clId="{93434D41-73E6-45A8-8F5C-84EC7BBA916D}" dt="2024-06-15T17:00:57.279" v="8265"/>
        <pc:sldMkLst>
          <pc:docMk/>
          <pc:sldMk cId="2660706929" sldId="596"/>
        </pc:sldMkLst>
        <pc:spChg chg="add del">
          <ac:chgData name="Cindy Chen" userId="3ab27619-5f86-40e1-a925-f784e126d691" providerId="ADAL" clId="{93434D41-73E6-45A8-8F5C-84EC7BBA916D}" dt="2024-06-15T17:00:57.279" v="8265"/>
          <ac:spMkLst>
            <pc:docMk/>
            <pc:sldMk cId="2660706929" sldId="596"/>
            <ac:spMk id="23" creationId="{E7F93CB3-555F-4601-A486-59E82D9E8101}"/>
          </ac:spMkLst>
        </pc:spChg>
        <pc:spChg chg="add del">
          <ac:chgData name="Cindy Chen" userId="3ab27619-5f86-40e1-a925-f784e126d691" providerId="ADAL" clId="{93434D41-73E6-45A8-8F5C-84EC7BBA916D}" dt="2024-06-15T17:00:57.279" v="8265"/>
          <ac:spMkLst>
            <pc:docMk/>
            <pc:sldMk cId="2660706929" sldId="596"/>
            <ac:spMk id="24" creationId="{862F2601-C4CE-4B73-A162-D5A14E519184}"/>
          </ac:spMkLst>
        </pc:spChg>
        <pc:spChg chg="add del">
          <ac:chgData name="Cindy Chen" userId="3ab27619-5f86-40e1-a925-f784e126d691" providerId="ADAL" clId="{93434D41-73E6-45A8-8F5C-84EC7BBA916D}" dt="2024-06-15T17:00:57.279" v="8265"/>
          <ac:spMkLst>
            <pc:docMk/>
            <pc:sldMk cId="2660706929" sldId="596"/>
            <ac:spMk id="25" creationId="{3FAE6B79-0440-457F-9036-C4C30422549F}"/>
          </ac:spMkLst>
        </pc:spChg>
      </pc:sldChg>
      <pc:sldChg chg="modSp add mod">
        <pc:chgData name="Cindy Chen" userId="3ab27619-5f86-40e1-a925-f784e126d691" providerId="ADAL" clId="{93434D41-73E6-45A8-8F5C-84EC7BBA916D}" dt="2024-06-15T17:07:20.083" v="8356"/>
        <pc:sldMkLst>
          <pc:docMk/>
          <pc:sldMk cId="2037507875" sldId="597"/>
        </pc:sldMkLst>
        <pc:spChg chg="mod">
          <ac:chgData name="Cindy Chen" userId="3ab27619-5f86-40e1-a925-f784e126d691" providerId="ADAL" clId="{93434D41-73E6-45A8-8F5C-84EC7BBA916D}" dt="2024-06-15T17:06:40.002" v="8353" actId="20577"/>
          <ac:spMkLst>
            <pc:docMk/>
            <pc:sldMk cId="2037507875" sldId="597"/>
            <ac:spMk id="2" creationId="{71379221-B70C-5930-404E-153839756023}"/>
          </ac:spMkLst>
        </pc:spChg>
        <pc:graphicFrameChg chg="mod">
          <ac:chgData name="Cindy Chen" userId="3ab27619-5f86-40e1-a925-f784e126d691" providerId="ADAL" clId="{93434D41-73E6-45A8-8F5C-84EC7BBA916D}" dt="2024-06-15T17:07:20.083" v="8356"/>
          <ac:graphicFrameMkLst>
            <pc:docMk/>
            <pc:sldMk cId="2037507875" sldId="597"/>
            <ac:graphicFrameMk id="26" creationId="{7B451B19-5E95-CCF6-A0CF-73BCABB8267B}"/>
          </ac:graphicFrameMkLst>
        </pc:graphicFrameChg>
      </pc:sldChg>
      <pc:sldChg chg="addSp delSp add del setBg delDesignElem">
        <pc:chgData name="Cindy Chen" userId="3ab27619-5f86-40e1-a925-f784e126d691" providerId="ADAL" clId="{93434D41-73E6-45A8-8F5C-84EC7BBA916D}" dt="2024-06-15T17:06:07.395" v="8319"/>
        <pc:sldMkLst>
          <pc:docMk/>
          <pc:sldMk cId="3931771721" sldId="597"/>
        </pc:sldMkLst>
        <pc:spChg chg="add del">
          <ac:chgData name="Cindy Chen" userId="3ab27619-5f86-40e1-a925-f784e126d691" providerId="ADAL" clId="{93434D41-73E6-45A8-8F5C-84EC7BBA916D}" dt="2024-06-15T17:06:07.395" v="8319"/>
          <ac:spMkLst>
            <pc:docMk/>
            <pc:sldMk cId="3931771721" sldId="597"/>
            <ac:spMk id="23" creationId="{E7F93CB3-555F-4601-A486-59E82D9E8101}"/>
          </ac:spMkLst>
        </pc:spChg>
        <pc:spChg chg="add del">
          <ac:chgData name="Cindy Chen" userId="3ab27619-5f86-40e1-a925-f784e126d691" providerId="ADAL" clId="{93434D41-73E6-45A8-8F5C-84EC7BBA916D}" dt="2024-06-15T17:06:07.395" v="8319"/>
          <ac:spMkLst>
            <pc:docMk/>
            <pc:sldMk cId="3931771721" sldId="597"/>
            <ac:spMk id="24" creationId="{862F2601-C4CE-4B73-A162-D5A14E519184}"/>
          </ac:spMkLst>
        </pc:spChg>
        <pc:spChg chg="add del">
          <ac:chgData name="Cindy Chen" userId="3ab27619-5f86-40e1-a925-f784e126d691" providerId="ADAL" clId="{93434D41-73E6-45A8-8F5C-84EC7BBA916D}" dt="2024-06-15T17:06:07.395" v="8319"/>
          <ac:spMkLst>
            <pc:docMk/>
            <pc:sldMk cId="3931771721" sldId="597"/>
            <ac:spMk id="25" creationId="{3FAE6B79-0440-457F-9036-C4C30422549F}"/>
          </ac:spMkLst>
        </pc:spChg>
      </pc:sldChg>
      <pc:sldChg chg="addSp new del">
        <pc:chgData name="Cindy Chen" userId="3ab27619-5f86-40e1-a925-f784e126d691" providerId="ADAL" clId="{93434D41-73E6-45A8-8F5C-84EC7BBA916D}" dt="2024-06-15T17:30:00.646" v="8820" actId="47"/>
        <pc:sldMkLst>
          <pc:docMk/>
          <pc:sldMk cId="2231317013" sldId="598"/>
        </pc:sldMkLst>
        <pc:picChg chg="add">
          <ac:chgData name="Cindy Chen" userId="3ab27619-5f86-40e1-a925-f784e126d691" providerId="ADAL" clId="{93434D41-73E6-45A8-8F5C-84EC7BBA916D}" dt="2024-06-15T17:24:56.453" v="8819"/>
          <ac:picMkLst>
            <pc:docMk/>
            <pc:sldMk cId="2231317013" sldId="598"/>
            <ac:picMk id="1026" creationId="{862293B6-07E1-62B5-50B8-396A6557C1D5}"/>
          </ac:picMkLst>
        </pc:picChg>
      </pc:sldChg>
      <pc:sldChg chg="addSp delSp modSp add mod">
        <pc:chgData name="Cindy Chen" userId="3ab27619-5f86-40e1-a925-f784e126d691" providerId="ADAL" clId="{93434D41-73E6-45A8-8F5C-84EC7BBA916D}" dt="2024-06-15T17:55:53.214" v="9414" actId="255"/>
        <pc:sldMkLst>
          <pc:docMk/>
          <pc:sldMk cId="2924390355" sldId="598"/>
        </pc:sldMkLst>
        <pc:spChg chg="mod">
          <ac:chgData name="Cindy Chen" userId="3ab27619-5f86-40e1-a925-f784e126d691" providerId="ADAL" clId="{93434D41-73E6-45A8-8F5C-84EC7BBA916D}" dt="2024-06-15T17:55:53.214" v="9414" actId="255"/>
          <ac:spMkLst>
            <pc:docMk/>
            <pc:sldMk cId="2924390355" sldId="598"/>
            <ac:spMk id="2" creationId="{06FED9A6-6015-CD18-7A58-94478105CDCD}"/>
          </ac:spMkLst>
        </pc:spChg>
        <pc:spChg chg="del">
          <ac:chgData name="Cindy Chen" userId="3ab27619-5f86-40e1-a925-f784e126d691" providerId="ADAL" clId="{93434D41-73E6-45A8-8F5C-84EC7BBA916D}" dt="2024-06-15T17:31:28.553" v="8830" actId="478"/>
          <ac:spMkLst>
            <pc:docMk/>
            <pc:sldMk cId="2924390355" sldId="598"/>
            <ac:spMk id="3" creationId="{14A2A188-948C-6576-D4B6-96F5145C1E1D}"/>
          </ac:spMkLst>
        </pc:spChg>
        <pc:spChg chg="add del mod">
          <ac:chgData name="Cindy Chen" userId="3ab27619-5f86-40e1-a925-f784e126d691" providerId="ADAL" clId="{93434D41-73E6-45A8-8F5C-84EC7BBA916D}" dt="2024-06-15T17:31:45.754" v="8833" actId="478"/>
          <ac:spMkLst>
            <pc:docMk/>
            <pc:sldMk cId="2924390355" sldId="598"/>
            <ac:spMk id="6" creationId="{774081F7-AEC7-EED7-DF8A-C5085CA9DB46}"/>
          </ac:spMkLst>
        </pc:spChg>
        <pc:graphicFrameChg chg="add del mod">
          <ac:chgData name="Cindy Chen" userId="3ab27619-5f86-40e1-a925-f784e126d691" providerId="ADAL" clId="{93434D41-73E6-45A8-8F5C-84EC7BBA916D}" dt="2024-06-15T17:31:57.954" v="8836" actId="478"/>
          <ac:graphicFrameMkLst>
            <pc:docMk/>
            <pc:sldMk cId="2924390355" sldId="598"/>
            <ac:graphicFrameMk id="7" creationId="{24A21D0C-50BD-DC1F-7C32-4F3E47A7A9D0}"/>
          </ac:graphicFrameMkLst>
        </pc:graphicFrameChg>
        <pc:graphicFrameChg chg="add mod">
          <ac:chgData name="Cindy Chen" userId="3ab27619-5f86-40e1-a925-f784e126d691" providerId="ADAL" clId="{93434D41-73E6-45A8-8F5C-84EC7BBA916D}" dt="2024-06-15T17:51:20.748" v="9339" actId="313"/>
          <ac:graphicFrameMkLst>
            <pc:docMk/>
            <pc:sldMk cId="2924390355" sldId="598"/>
            <ac:graphicFrameMk id="8" creationId="{B170CB86-D538-0915-BEC6-282FC00449AA}"/>
          </ac:graphicFrameMkLst>
        </pc:graphicFrameChg>
        <pc:picChg chg="mod">
          <ac:chgData name="Cindy Chen" userId="3ab27619-5f86-40e1-a925-f784e126d691" providerId="ADAL" clId="{93434D41-73E6-45A8-8F5C-84EC7BBA916D}" dt="2024-06-15T17:47:06.013" v="9299" actId="1076"/>
          <ac:picMkLst>
            <pc:docMk/>
            <pc:sldMk cId="2924390355" sldId="598"/>
            <ac:picMk id="1026" creationId="{25265443-E029-7C60-8A71-51A8BF9F0D96}"/>
          </ac:picMkLst>
        </pc:pic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1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19.xml.rels><?xml version="1.0" encoding="UTF-8" standalone="yes"?>
<Relationships xmlns="http://schemas.openxmlformats.org/package/2006/relationships"><Relationship Id="rId8" Type="http://schemas.openxmlformats.org/officeDocument/2006/relationships/image" Target="../media/image41.svg"/><Relationship Id="rId13" Type="http://schemas.openxmlformats.org/officeDocument/2006/relationships/image" Target="../media/image46.png"/><Relationship Id="rId3" Type="http://schemas.openxmlformats.org/officeDocument/2006/relationships/image" Target="../media/image36.png"/><Relationship Id="rId7" Type="http://schemas.openxmlformats.org/officeDocument/2006/relationships/image" Target="../media/image40.png"/><Relationship Id="rId12" Type="http://schemas.openxmlformats.org/officeDocument/2006/relationships/image" Target="../media/image45.sv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 Id="rId14" Type="http://schemas.openxmlformats.org/officeDocument/2006/relationships/image" Target="../media/image4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9.xml.rels><?xml version="1.0" encoding="UTF-8" standalone="yes"?>
<Relationships xmlns="http://schemas.openxmlformats.org/package/2006/relationships"><Relationship Id="rId8" Type="http://schemas.openxmlformats.org/officeDocument/2006/relationships/image" Target="../media/image41.svg"/><Relationship Id="rId13" Type="http://schemas.openxmlformats.org/officeDocument/2006/relationships/image" Target="../media/image46.png"/><Relationship Id="rId3" Type="http://schemas.openxmlformats.org/officeDocument/2006/relationships/image" Target="../media/image36.png"/><Relationship Id="rId7" Type="http://schemas.openxmlformats.org/officeDocument/2006/relationships/image" Target="../media/image40.png"/><Relationship Id="rId12" Type="http://schemas.openxmlformats.org/officeDocument/2006/relationships/image" Target="../media/image45.sv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 Id="rId14" Type="http://schemas.openxmlformats.org/officeDocument/2006/relationships/image" Target="../media/image4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737174-C871-4028-94FA-940FF205EB33}"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0EFE9938-5AFC-47CB-89E8-DDD92F21BFA9}">
      <dgm:prSet/>
      <dgm:spPr/>
      <dgm:t>
        <a:bodyPr/>
        <a:lstStyle/>
        <a:p>
          <a:r>
            <a:rPr lang="en-GB" dirty="0"/>
            <a:t>Introduction of Small-Scale Research Project</a:t>
          </a:r>
          <a:endParaRPr lang="en-US" dirty="0"/>
        </a:p>
      </dgm:t>
    </dgm:pt>
    <dgm:pt modelId="{27FF0B4F-501F-44C2-8107-CBCF2E2C31D5}" type="parTrans" cxnId="{2E873ED8-648D-431D-8554-050A9ABE7E3B}">
      <dgm:prSet/>
      <dgm:spPr/>
      <dgm:t>
        <a:bodyPr/>
        <a:lstStyle/>
        <a:p>
          <a:endParaRPr lang="en-US"/>
        </a:p>
      </dgm:t>
    </dgm:pt>
    <dgm:pt modelId="{ABB2EA17-BDCA-4CA3-A4A2-963A591B0FC7}" type="sibTrans" cxnId="{2E873ED8-648D-431D-8554-050A9ABE7E3B}">
      <dgm:prSet/>
      <dgm:spPr/>
      <dgm:t>
        <a:bodyPr/>
        <a:lstStyle/>
        <a:p>
          <a:endParaRPr lang="en-US"/>
        </a:p>
      </dgm:t>
    </dgm:pt>
    <dgm:pt modelId="{7F8C1051-E58B-4BDA-9886-71B8DA16E646}">
      <dgm:prSet/>
      <dgm:spPr/>
      <dgm:t>
        <a:bodyPr/>
        <a:lstStyle/>
        <a:p>
          <a:r>
            <a:rPr lang="en-US" dirty="0"/>
            <a:t>Research Question</a:t>
          </a:r>
        </a:p>
      </dgm:t>
    </dgm:pt>
    <dgm:pt modelId="{C11A45EF-27D3-4273-BE34-CC5E58028B51}" type="parTrans" cxnId="{B0AEB9E1-2D95-4D6F-B4D5-36CC49348BAE}">
      <dgm:prSet/>
      <dgm:spPr/>
      <dgm:t>
        <a:bodyPr/>
        <a:lstStyle/>
        <a:p>
          <a:endParaRPr lang="en-US"/>
        </a:p>
      </dgm:t>
    </dgm:pt>
    <dgm:pt modelId="{638F7562-C4F6-41A8-957B-300764D23472}" type="sibTrans" cxnId="{B0AEB9E1-2D95-4D6F-B4D5-36CC49348BAE}">
      <dgm:prSet/>
      <dgm:spPr/>
      <dgm:t>
        <a:bodyPr/>
        <a:lstStyle/>
        <a:p>
          <a:endParaRPr lang="en-US"/>
        </a:p>
      </dgm:t>
    </dgm:pt>
    <dgm:pt modelId="{0805E314-0350-42D9-A8E1-76572750644F}">
      <dgm:prSet/>
      <dgm:spPr/>
      <dgm:t>
        <a:bodyPr/>
        <a:lstStyle/>
        <a:p>
          <a:r>
            <a:rPr lang="en-GB" dirty="0"/>
            <a:t>Justification of Methodological Choices</a:t>
          </a:r>
          <a:endParaRPr lang="en-US" dirty="0"/>
        </a:p>
      </dgm:t>
    </dgm:pt>
    <dgm:pt modelId="{16C33C34-6BAE-4088-B51D-3A2D3438B854}" type="parTrans" cxnId="{0998CBFE-864D-4043-84A4-D3237DF8B9B6}">
      <dgm:prSet/>
      <dgm:spPr/>
      <dgm:t>
        <a:bodyPr/>
        <a:lstStyle/>
        <a:p>
          <a:endParaRPr lang="en-US"/>
        </a:p>
      </dgm:t>
    </dgm:pt>
    <dgm:pt modelId="{A94FFE3E-6CA5-4250-BD7D-351DA96E2431}" type="sibTrans" cxnId="{0998CBFE-864D-4043-84A4-D3237DF8B9B6}">
      <dgm:prSet/>
      <dgm:spPr/>
      <dgm:t>
        <a:bodyPr/>
        <a:lstStyle/>
        <a:p>
          <a:endParaRPr lang="en-US"/>
        </a:p>
      </dgm:t>
    </dgm:pt>
    <dgm:pt modelId="{2507B757-6AD5-4272-904D-BA3D40922BB3}">
      <dgm:prSet/>
      <dgm:spPr/>
      <dgm:t>
        <a:bodyPr/>
        <a:lstStyle/>
        <a:p>
          <a:pPr marL="0" lvl="0" indent="0" defTabSz="844550">
            <a:spcBef>
              <a:spcPct val="0"/>
            </a:spcBef>
            <a:spcAft>
              <a:spcPct val="35000"/>
            </a:spcAft>
            <a:buNone/>
          </a:pPr>
          <a:r>
            <a:rPr lang="en-US" kern="1200" dirty="0">
              <a:latin typeface="Calibri" panose="020F0502020204030204"/>
              <a:ea typeface="+mn-ea"/>
              <a:cs typeface="+mn-cs"/>
            </a:rPr>
            <a:t>Key Themes in Literature and Research Gaps</a:t>
          </a:r>
        </a:p>
      </dgm:t>
    </dgm:pt>
    <dgm:pt modelId="{CA70F768-8B00-488B-A63F-7A403DB345A5}" type="parTrans" cxnId="{E2B51B70-9494-4E27-B0AF-D768B88E30D3}">
      <dgm:prSet/>
      <dgm:spPr/>
      <dgm:t>
        <a:bodyPr/>
        <a:lstStyle/>
        <a:p>
          <a:endParaRPr lang="en-US"/>
        </a:p>
      </dgm:t>
    </dgm:pt>
    <dgm:pt modelId="{97C986D6-8B1D-4C0F-986E-F0EADA6789C1}" type="sibTrans" cxnId="{E2B51B70-9494-4E27-B0AF-D768B88E30D3}">
      <dgm:prSet/>
      <dgm:spPr/>
      <dgm:t>
        <a:bodyPr/>
        <a:lstStyle/>
        <a:p>
          <a:endParaRPr lang="en-US"/>
        </a:p>
      </dgm:t>
    </dgm:pt>
    <dgm:pt modelId="{0E4A9296-F317-42D3-B971-5C884975AF9B}">
      <dgm:prSet/>
      <dgm:spPr/>
      <dgm:t>
        <a:bodyPr/>
        <a:lstStyle/>
        <a:p>
          <a:r>
            <a:rPr lang="en-GB" dirty="0"/>
            <a:t>Research Tools</a:t>
          </a:r>
          <a:endParaRPr lang="en-US" dirty="0"/>
        </a:p>
      </dgm:t>
    </dgm:pt>
    <dgm:pt modelId="{533C4DF0-9573-4DC3-BC64-92F8916E1F35}" type="parTrans" cxnId="{EADAA6CE-9334-4F70-B8D4-17C367E23733}">
      <dgm:prSet/>
      <dgm:spPr/>
      <dgm:t>
        <a:bodyPr/>
        <a:lstStyle/>
        <a:p>
          <a:endParaRPr lang="en-US"/>
        </a:p>
      </dgm:t>
    </dgm:pt>
    <dgm:pt modelId="{5A63B60A-36D0-4C2D-9056-9E76920EA27D}" type="sibTrans" cxnId="{EADAA6CE-9334-4F70-B8D4-17C367E23733}">
      <dgm:prSet/>
      <dgm:spPr/>
      <dgm:t>
        <a:bodyPr/>
        <a:lstStyle/>
        <a:p>
          <a:endParaRPr lang="en-US"/>
        </a:p>
      </dgm:t>
    </dgm:pt>
    <dgm:pt modelId="{E2F88658-D2EF-443A-A1D8-9460E3E21751}">
      <dgm:prSet/>
      <dgm:spPr/>
      <dgm:t>
        <a:bodyPr/>
        <a:lstStyle/>
        <a:p>
          <a:r>
            <a:rPr lang="en-GB" dirty="0"/>
            <a:t>Ethical Processes Adopted and  Rethink Points</a:t>
          </a:r>
          <a:endParaRPr lang="en-US" dirty="0"/>
        </a:p>
      </dgm:t>
    </dgm:pt>
    <dgm:pt modelId="{28AC29AA-A050-4134-83E4-B0917ED049E4}" type="parTrans" cxnId="{938A5F8D-833C-427E-98A2-BDD6F126C54D}">
      <dgm:prSet/>
      <dgm:spPr/>
      <dgm:t>
        <a:bodyPr/>
        <a:lstStyle/>
        <a:p>
          <a:endParaRPr lang="en-US"/>
        </a:p>
      </dgm:t>
    </dgm:pt>
    <dgm:pt modelId="{6EB74C7D-99C7-47A7-A9F8-4AFBBD69AF2B}" type="sibTrans" cxnId="{938A5F8D-833C-427E-98A2-BDD6F126C54D}">
      <dgm:prSet/>
      <dgm:spPr/>
      <dgm:t>
        <a:bodyPr/>
        <a:lstStyle/>
        <a:p>
          <a:endParaRPr lang="en-US"/>
        </a:p>
      </dgm:t>
    </dgm:pt>
    <dgm:pt modelId="{964AA312-1FFD-48ED-8992-013A2E5CD5D2}">
      <dgm:prSet/>
      <dgm:spPr/>
      <dgm:t>
        <a:bodyPr/>
        <a:lstStyle/>
        <a:p>
          <a:r>
            <a:rPr lang="en-GB" dirty="0"/>
            <a:t>Data Analysis Approach</a:t>
          </a:r>
          <a:endParaRPr lang="en-US" dirty="0"/>
        </a:p>
      </dgm:t>
    </dgm:pt>
    <dgm:pt modelId="{D2FFB387-261C-402B-846C-CE861CA29E0A}" type="parTrans" cxnId="{154C7BCE-97D5-4180-8091-E148AB1F61C5}">
      <dgm:prSet/>
      <dgm:spPr/>
      <dgm:t>
        <a:bodyPr/>
        <a:lstStyle/>
        <a:p>
          <a:endParaRPr lang="en-US"/>
        </a:p>
      </dgm:t>
    </dgm:pt>
    <dgm:pt modelId="{4907AFF8-7873-49F0-915D-EA120B62CBA4}" type="sibTrans" cxnId="{154C7BCE-97D5-4180-8091-E148AB1F61C5}">
      <dgm:prSet/>
      <dgm:spPr/>
      <dgm:t>
        <a:bodyPr/>
        <a:lstStyle/>
        <a:p>
          <a:endParaRPr lang="en-US"/>
        </a:p>
      </dgm:t>
    </dgm:pt>
    <dgm:pt modelId="{EDB70ACB-7C7F-48FA-A183-BEC73E987C0E}">
      <dgm:prSet/>
      <dgm:spPr/>
      <dgm:t>
        <a:bodyPr/>
        <a:lstStyle/>
        <a:p>
          <a:r>
            <a:rPr lang="en-US" dirty="0"/>
            <a:t>Small- Scale Research Project Timeline</a:t>
          </a:r>
        </a:p>
      </dgm:t>
    </dgm:pt>
    <dgm:pt modelId="{6ABE5536-67BA-41F6-9487-A7BE20CFD8A9}" type="parTrans" cxnId="{68C42A85-864B-409E-B11D-6411EA83DA11}">
      <dgm:prSet/>
      <dgm:spPr/>
      <dgm:t>
        <a:bodyPr/>
        <a:lstStyle/>
        <a:p>
          <a:endParaRPr lang="en-GB"/>
        </a:p>
      </dgm:t>
    </dgm:pt>
    <dgm:pt modelId="{A6AD0B00-4429-40D9-BE47-5ED434D5E4DC}" type="sibTrans" cxnId="{68C42A85-864B-409E-B11D-6411EA83DA11}">
      <dgm:prSet/>
      <dgm:spPr/>
      <dgm:t>
        <a:bodyPr/>
        <a:lstStyle/>
        <a:p>
          <a:endParaRPr lang="en-GB"/>
        </a:p>
      </dgm:t>
    </dgm:pt>
    <dgm:pt modelId="{F33141D7-2F78-4264-9246-AC9873A4B051}" type="pres">
      <dgm:prSet presAssocID="{4F737174-C871-4028-94FA-940FF205EB33}" presName="diagram" presStyleCnt="0">
        <dgm:presLayoutVars>
          <dgm:dir/>
          <dgm:resizeHandles val="exact"/>
        </dgm:presLayoutVars>
      </dgm:prSet>
      <dgm:spPr/>
    </dgm:pt>
    <dgm:pt modelId="{6C4FE3CA-2178-4076-8A05-04F2E52C36A6}" type="pres">
      <dgm:prSet presAssocID="{0EFE9938-5AFC-47CB-89E8-DDD92F21BFA9}" presName="node" presStyleLbl="node1" presStyleIdx="0" presStyleCnt="8">
        <dgm:presLayoutVars>
          <dgm:bulletEnabled val="1"/>
        </dgm:presLayoutVars>
      </dgm:prSet>
      <dgm:spPr/>
    </dgm:pt>
    <dgm:pt modelId="{4BFA72A3-A0E0-4292-ADFD-F6F5ABF06F6D}" type="pres">
      <dgm:prSet presAssocID="{ABB2EA17-BDCA-4CA3-A4A2-963A591B0FC7}" presName="sibTrans" presStyleCnt="0"/>
      <dgm:spPr/>
    </dgm:pt>
    <dgm:pt modelId="{646BBA7C-1F08-4D43-9312-1BDAC9E72FB9}" type="pres">
      <dgm:prSet presAssocID="{7F8C1051-E58B-4BDA-9886-71B8DA16E646}" presName="node" presStyleLbl="node1" presStyleIdx="1" presStyleCnt="8">
        <dgm:presLayoutVars>
          <dgm:bulletEnabled val="1"/>
        </dgm:presLayoutVars>
      </dgm:prSet>
      <dgm:spPr/>
    </dgm:pt>
    <dgm:pt modelId="{6F2DA35E-BA80-46AC-8352-801FE0463156}" type="pres">
      <dgm:prSet presAssocID="{638F7562-C4F6-41A8-957B-300764D23472}" presName="sibTrans" presStyleCnt="0"/>
      <dgm:spPr/>
    </dgm:pt>
    <dgm:pt modelId="{05B3B3AB-8637-4D50-93D4-0EEBB2B481EE}" type="pres">
      <dgm:prSet presAssocID="{0805E314-0350-42D9-A8E1-76572750644F}" presName="node" presStyleLbl="node1" presStyleIdx="2" presStyleCnt="8">
        <dgm:presLayoutVars>
          <dgm:bulletEnabled val="1"/>
        </dgm:presLayoutVars>
      </dgm:prSet>
      <dgm:spPr/>
    </dgm:pt>
    <dgm:pt modelId="{2450ED37-6223-4958-9BFB-0B348C0DCBB7}" type="pres">
      <dgm:prSet presAssocID="{A94FFE3E-6CA5-4250-BD7D-351DA96E2431}" presName="sibTrans" presStyleCnt="0"/>
      <dgm:spPr/>
    </dgm:pt>
    <dgm:pt modelId="{99EE8EA0-DE7D-4499-A171-FAD1FE4E3D0D}" type="pres">
      <dgm:prSet presAssocID="{2507B757-6AD5-4272-904D-BA3D40922BB3}" presName="node" presStyleLbl="node1" presStyleIdx="3" presStyleCnt="8">
        <dgm:presLayoutVars>
          <dgm:bulletEnabled val="1"/>
        </dgm:presLayoutVars>
      </dgm:prSet>
      <dgm:spPr/>
    </dgm:pt>
    <dgm:pt modelId="{72EB559A-71E8-43A8-A76C-0B53CB683D97}" type="pres">
      <dgm:prSet presAssocID="{97C986D6-8B1D-4C0F-986E-F0EADA6789C1}" presName="sibTrans" presStyleCnt="0"/>
      <dgm:spPr/>
    </dgm:pt>
    <dgm:pt modelId="{3AF8CD56-4FD9-404A-B1D1-18B968C2DEE1}" type="pres">
      <dgm:prSet presAssocID="{0E4A9296-F317-42D3-B971-5C884975AF9B}" presName="node" presStyleLbl="node1" presStyleIdx="4" presStyleCnt="8">
        <dgm:presLayoutVars>
          <dgm:bulletEnabled val="1"/>
        </dgm:presLayoutVars>
      </dgm:prSet>
      <dgm:spPr/>
    </dgm:pt>
    <dgm:pt modelId="{7A8BB735-E881-4558-A605-0699BFC5D000}" type="pres">
      <dgm:prSet presAssocID="{5A63B60A-36D0-4C2D-9056-9E76920EA27D}" presName="sibTrans" presStyleCnt="0"/>
      <dgm:spPr/>
    </dgm:pt>
    <dgm:pt modelId="{9C048A00-53F9-4ADF-A82F-449733F91C47}" type="pres">
      <dgm:prSet presAssocID="{E2F88658-D2EF-443A-A1D8-9460E3E21751}" presName="node" presStyleLbl="node1" presStyleIdx="5" presStyleCnt="8">
        <dgm:presLayoutVars>
          <dgm:bulletEnabled val="1"/>
        </dgm:presLayoutVars>
      </dgm:prSet>
      <dgm:spPr/>
    </dgm:pt>
    <dgm:pt modelId="{93E98638-CED1-4708-9983-F4FD35590EA7}" type="pres">
      <dgm:prSet presAssocID="{6EB74C7D-99C7-47A7-A9F8-4AFBBD69AF2B}" presName="sibTrans" presStyleCnt="0"/>
      <dgm:spPr/>
    </dgm:pt>
    <dgm:pt modelId="{31A677F2-C1C2-4760-AEDB-64C699B5E3A1}" type="pres">
      <dgm:prSet presAssocID="{964AA312-1FFD-48ED-8992-013A2E5CD5D2}" presName="node" presStyleLbl="node1" presStyleIdx="6" presStyleCnt="8">
        <dgm:presLayoutVars>
          <dgm:bulletEnabled val="1"/>
        </dgm:presLayoutVars>
      </dgm:prSet>
      <dgm:spPr/>
    </dgm:pt>
    <dgm:pt modelId="{66EE3C83-F0E7-42AA-BBF3-9771E7F51F8B}" type="pres">
      <dgm:prSet presAssocID="{4907AFF8-7873-49F0-915D-EA120B62CBA4}" presName="sibTrans" presStyleCnt="0"/>
      <dgm:spPr/>
    </dgm:pt>
    <dgm:pt modelId="{DD8A7938-B9D2-425F-B12C-E4D6FFA0FC24}" type="pres">
      <dgm:prSet presAssocID="{EDB70ACB-7C7F-48FA-A183-BEC73E987C0E}" presName="node" presStyleLbl="node1" presStyleIdx="7" presStyleCnt="8">
        <dgm:presLayoutVars>
          <dgm:bulletEnabled val="1"/>
        </dgm:presLayoutVars>
      </dgm:prSet>
      <dgm:spPr/>
    </dgm:pt>
  </dgm:ptLst>
  <dgm:cxnLst>
    <dgm:cxn modelId="{B5790D10-0CCC-4880-B533-84836378AC6F}" type="presOf" srcId="{EDB70ACB-7C7F-48FA-A183-BEC73E987C0E}" destId="{DD8A7938-B9D2-425F-B12C-E4D6FFA0FC24}" srcOrd="0" destOrd="0" presId="urn:microsoft.com/office/officeart/2005/8/layout/default"/>
    <dgm:cxn modelId="{871E8D36-319B-44B0-84C2-5D3CB37F9C17}" type="presOf" srcId="{964AA312-1FFD-48ED-8992-013A2E5CD5D2}" destId="{31A677F2-C1C2-4760-AEDB-64C699B5E3A1}" srcOrd="0" destOrd="0" presId="urn:microsoft.com/office/officeart/2005/8/layout/default"/>
    <dgm:cxn modelId="{B1E2A63C-F03A-4745-BA53-C44011A01487}" type="presOf" srcId="{0EFE9938-5AFC-47CB-89E8-DDD92F21BFA9}" destId="{6C4FE3CA-2178-4076-8A05-04F2E52C36A6}" srcOrd="0" destOrd="0" presId="urn:microsoft.com/office/officeart/2005/8/layout/default"/>
    <dgm:cxn modelId="{B2043668-ADE2-430D-AC99-40639D02675E}" type="presOf" srcId="{7F8C1051-E58B-4BDA-9886-71B8DA16E646}" destId="{646BBA7C-1F08-4D43-9312-1BDAC9E72FB9}" srcOrd="0" destOrd="0" presId="urn:microsoft.com/office/officeart/2005/8/layout/default"/>
    <dgm:cxn modelId="{95C2356F-FAE2-4C53-A552-BB805408A8C3}" type="presOf" srcId="{0805E314-0350-42D9-A8E1-76572750644F}" destId="{05B3B3AB-8637-4D50-93D4-0EEBB2B481EE}" srcOrd="0" destOrd="0" presId="urn:microsoft.com/office/officeart/2005/8/layout/default"/>
    <dgm:cxn modelId="{E2B51B70-9494-4E27-B0AF-D768B88E30D3}" srcId="{4F737174-C871-4028-94FA-940FF205EB33}" destId="{2507B757-6AD5-4272-904D-BA3D40922BB3}" srcOrd="3" destOrd="0" parTransId="{CA70F768-8B00-488B-A63F-7A403DB345A5}" sibTransId="{97C986D6-8B1D-4C0F-986E-F0EADA6789C1}"/>
    <dgm:cxn modelId="{68C42A85-864B-409E-B11D-6411EA83DA11}" srcId="{4F737174-C871-4028-94FA-940FF205EB33}" destId="{EDB70ACB-7C7F-48FA-A183-BEC73E987C0E}" srcOrd="7" destOrd="0" parTransId="{6ABE5536-67BA-41F6-9487-A7BE20CFD8A9}" sibTransId="{A6AD0B00-4429-40D9-BE47-5ED434D5E4DC}"/>
    <dgm:cxn modelId="{CFC28C8A-22EE-4CE8-BDFB-CFF2E81DA76B}" type="presOf" srcId="{E2F88658-D2EF-443A-A1D8-9460E3E21751}" destId="{9C048A00-53F9-4ADF-A82F-449733F91C47}" srcOrd="0" destOrd="0" presId="urn:microsoft.com/office/officeart/2005/8/layout/default"/>
    <dgm:cxn modelId="{368CDC8C-B91D-4144-9CC8-03AF60259883}" type="presOf" srcId="{4F737174-C871-4028-94FA-940FF205EB33}" destId="{F33141D7-2F78-4264-9246-AC9873A4B051}" srcOrd="0" destOrd="0" presId="urn:microsoft.com/office/officeart/2005/8/layout/default"/>
    <dgm:cxn modelId="{938A5F8D-833C-427E-98A2-BDD6F126C54D}" srcId="{4F737174-C871-4028-94FA-940FF205EB33}" destId="{E2F88658-D2EF-443A-A1D8-9460E3E21751}" srcOrd="5" destOrd="0" parTransId="{28AC29AA-A050-4134-83E4-B0917ED049E4}" sibTransId="{6EB74C7D-99C7-47A7-A9F8-4AFBBD69AF2B}"/>
    <dgm:cxn modelId="{1887D098-3121-44C8-9884-5580948A3681}" type="presOf" srcId="{2507B757-6AD5-4272-904D-BA3D40922BB3}" destId="{99EE8EA0-DE7D-4499-A171-FAD1FE4E3D0D}" srcOrd="0" destOrd="0" presId="urn:microsoft.com/office/officeart/2005/8/layout/default"/>
    <dgm:cxn modelId="{62D202C9-AE13-48D6-914C-B92E5C884B1E}" type="presOf" srcId="{0E4A9296-F317-42D3-B971-5C884975AF9B}" destId="{3AF8CD56-4FD9-404A-B1D1-18B968C2DEE1}" srcOrd="0" destOrd="0" presId="urn:microsoft.com/office/officeart/2005/8/layout/default"/>
    <dgm:cxn modelId="{154C7BCE-97D5-4180-8091-E148AB1F61C5}" srcId="{4F737174-C871-4028-94FA-940FF205EB33}" destId="{964AA312-1FFD-48ED-8992-013A2E5CD5D2}" srcOrd="6" destOrd="0" parTransId="{D2FFB387-261C-402B-846C-CE861CA29E0A}" sibTransId="{4907AFF8-7873-49F0-915D-EA120B62CBA4}"/>
    <dgm:cxn modelId="{EADAA6CE-9334-4F70-B8D4-17C367E23733}" srcId="{4F737174-C871-4028-94FA-940FF205EB33}" destId="{0E4A9296-F317-42D3-B971-5C884975AF9B}" srcOrd="4" destOrd="0" parTransId="{533C4DF0-9573-4DC3-BC64-92F8916E1F35}" sibTransId="{5A63B60A-36D0-4C2D-9056-9E76920EA27D}"/>
    <dgm:cxn modelId="{2E873ED8-648D-431D-8554-050A9ABE7E3B}" srcId="{4F737174-C871-4028-94FA-940FF205EB33}" destId="{0EFE9938-5AFC-47CB-89E8-DDD92F21BFA9}" srcOrd="0" destOrd="0" parTransId="{27FF0B4F-501F-44C2-8107-CBCF2E2C31D5}" sibTransId="{ABB2EA17-BDCA-4CA3-A4A2-963A591B0FC7}"/>
    <dgm:cxn modelId="{B0AEB9E1-2D95-4D6F-B4D5-36CC49348BAE}" srcId="{4F737174-C871-4028-94FA-940FF205EB33}" destId="{7F8C1051-E58B-4BDA-9886-71B8DA16E646}" srcOrd="1" destOrd="0" parTransId="{C11A45EF-27D3-4273-BE34-CC5E58028B51}" sibTransId="{638F7562-C4F6-41A8-957B-300764D23472}"/>
    <dgm:cxn modelId="{0998CBFE-864D-4043-84A4-D3237DF8B9B6}" srcId="{4F737174-C871-4028-94FA-940FF205EB33}" destId="{0805E314-0350-42D9-A8E1-76572750644F}" srcOrd="2" destOrd="0" parTransId="{16C33C34-6BAE-4088-B51D-3A2D3438B854}" sibTransId="{A94FFE3E-6CA5-4250-BD7D-351DA96E2431}"/>
    <dgm:cxn modelId="{AEACAC2A-CDFD-4F84-A304-0BF9447D628C}" type="presParOf" srcId="{F33141D7-2F78-4264-9246-AC9873A4B051}" destId="{6C4FE3CA-2178-4076-8A05-04F2E52C36A6}" srcOrd="0" destOrd="0" presId="urn:microsoft.com/office/officeart/2005/8/layout/default"/>
    <dgm:cxn modelId="{7663A64B-2A2A-47B6-9881-F050E8E73D4E}" type="presParOf" srcId="{F33141D7-2F78-4264-9246-AC9873A4B051}" destId="{4BFA72A3-A0E0-4292-ADFD-F6F5ABF06F6D}" srcOrd="1" destOrd="0" presId="urn:microsoft.com/office/officeart/2005/8/layout/default"/>
    <dgm:cxn modelId="{50EFF730-BADC-48A2-9906-E43141B8461E}" type="presParOf" srcId="{F33141D7-2F78-4264-9246-AC9873A4B051}" destId="{646BBA7C-1F08-4D43-9312-1BDAC9E72FB9}" srcOrd="2" destOrd="0" presId="urn:microsoft.com/office/officeart/2005/8/layout/default"/>
    <dgm:cxn modelId="{4A6E7C87-11DE-4A47-BF71-BF9FCB0C2682}" type="presParOf" srcId="{F33141D7-2F78-4264-9246-AC9873A4B051}" destId="{6F2DA35E-BA80-46AC-8352-801FE0463156}" srcOrd="3" destOrd="0" presId="urn:microsoft.com/office/officeart/2005/8/layout/default"/>
    <dgm:cxn modelId="{D5FCB7B1-BDDE-41E0-B092-59F0AA67FB91}" type="presParOf" srcId="{F33141D7-2F78-4264-9246-AC9873A4B051}" destId="{05B3B3AB-8637-4D50-93D4-0EEBB2B481EE}" srcOrd="4" destOrd="0" presId="urn:microsoft.com/office/officeart/2005/8/layout/default"/>
    <dgm:cxn modelId="{F1ED2298-6CC0-4C94-8F74-836C14461DBE}" type="presParOf" srcId="{F33141D7-2F78-4264-9246-AC9873A4B051}" destId="{2450ED37-6223-4958-9BFB-0B348C0DCBB7}" srcOrd="5" destOrd="0" presId="urn:microsoft.com/office/officeart/2005/8/layout/default"/>
    <dgm:cxn modelId="{935C1BFA-1F4D-4890-B69C-F6B85E3D7F3E}" type="presParOf" srcId="{F33141D7-2F78-4264-9246-AC9873A4B051}" destId="{99EE8EA0-DE7D-4499-A171-FAD1FE4E3D0D}" srcOrd="6" destOrd="0" presId="urn:microsoft.com/office/officeart/2005/8/layout/default"/>
    <dgm:cxn modelId="{DDE78DB0-3E22-460F-9A99-749CDC0F51B0}" type="presParOf" srcId="{F33141D7-2F78-4264-9246-AC9873A4B051}" destId="{72EB559A-71E8-43A8-A76C-0B53CB683D97}" srcOrd="7" destOrd="0" presId="urn:microsoft.com/office/officeart/2005/8/layout/default"/>
    <dgm:cxn modelId="{41EF57EC-C777-44E6-93E6-B79439C3DC13}" type="presParOf" srcId="{F33141D7-2F78-4264-9246-AC9873A4B051}" destId="{3AF8CD56-4FD9-404A-B1D1-18B968C2DEE1}" srcOrd="8" destOrd="0" presId="urn:microsoft.com/office/officeart/2005/8/layout/default"/>
    <dgm:cxn modelId="{9D2CB902-6D6A-4483-A53F-5F6DA36D903A}" type="presParOf" srcId="{F33141D7-2F78-4264-9246-AC9873A4B051}" destId="{7A8BB735-E881-4558-A605-0699BFC5D000}" srcOrd="9" destOrd="0" presId="urn:microsoft.com/office/officeart/2005/8/layout/default"/>
    <dgm:cxn modelId="{5CFF4903-9134-4C72-8710-8F2344CC6A66}" type="presParOf" srcId="{F33141D7-2F78-4264-9246-AC9873A4B051}" destId="{9C048A00-53F9-4ADF-A82F-449733F91C47}" srcOrd="10" destOrd="0" presId="urn:microsoft.com/office/officeart/2005/8/layout/default"/>
    <dgm:cxn modelId="{8A51EAF0-0133-41E9-AC5F-60C23EE119AB}" type="presParOf" srcId="{F33141D7-2F78-4264-9246-AC9873A4B051}" destId="{93E98638-CED1-4708-9983-F4FD35590EA7}" srcOrd="11" destOrd="0" presId="urn:microsoft.com/office/officeart/2005/8/layout/default"/>
    <dgm:cxn modelId="{45F8BA9A-48A5-49AB-94FE-C52EFB752357}" type="presParOf" srcId="{F33141D7-2F78-4264-9246-AC9873A4B051}" destId="{31A677F2-C1C2-4760-AEDB-64C699B5E3A1}" srcOrd="12" destOrd="0" presId="urn:microsoft.com/office/officeart/2005/8/layout/default"/>
    <dgm:cxn modelId="{07C3A299-7525-49FE-8F2A-3AED29D00295}" type="presParOf" srcId="{F33141D7-2F78-4264-9246-AC9873A4B051}" destId="{66EE3C83-F0E7-42AA-BBF3-9771E7F51F8B}" srcOrd="13" destOrd="0" presId="urn:microsoft.com/office/officeart/2005/8/layout/default"/>
    <dgm:cxn modelId="{74249E8F-8B57-4A17-9FB1-67445F1C0A63}" type="presParOf" srcId="{F33141D7-2F78-4264-9246-AC9873A4B051}" destId="{DD8A7938-B9D2-425F-B12C-E4D6FFA0FC24}"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DD1687-193B-42B6-A295-563237F09AAB}" type="doc">
      <dgm:prSet loTypeId="urn:microsoft.com/office/officeart/2005/8/layout/process4" loCatId="process" qsTypeId="urn:microsoft.com/office/officeart/2005/8/quickstyle/simple3" qsCatId="simple" csTypeId="urn:microsoft.com/office/officeart/2005/8/colors/colorful1" csCatId="colorful" phldr="1"/>
      <dgm:spPr/>
      <dgm:t>
        <a:bodyPr/>
        <a:lstStyle/>
        <a:p>
          <a:endParaRPr lang="en-US"/>
        </a:p>
      </dgm:t>
    </dgm:pt>
    <dgm:pt modelId="{6D657F60-4609-42EE-9FA1-11FCF91323FC}">
      <dgm:prSet custT="1"/>
      <dgm:spPr>
        <a:solidFill>
          <a:schemeClr val="bg2"/>
        </a:solidFill>
        <a:ln>
          <a:noFill/>
        </a:ln>
      </dgm:spPr>
      <dgm:t>
        <a:bodyPr/>
        <a:lstStyle/>
        <a:p>
          <a:r>
            <a:rPr lang="en-GB" sz="4000" dirty="0"/>
            <a:t>How do </a:t>
          </a:r>
          <a:r>
            <a:rPr lang="en-GB" sz="4000" i="1" dirty="0">
              <a:solidFill>
                <a:srgbClr val="FF0000"/>
              </a:solidFill>
            </a:rPr>
            <a:t>children experience and engage </a:t>
          </a:r>
          <a:r>
            <a:rPr lang="en-GB" sz="4000" dirty="0"/>
            <a:t>with multimodal strategies for teaching the Chinese 24 Solar Terms in a Welsh primary school?</a:t>
          </a:r>
          <a:endParaRPr lang="en-US" sz="4000" dirty="0"/>
        </a:p>
      </dgm:t>
    </dgm:pt>
    <dgm:pt modelId="{AC8342FD-9A22-48F5-8391-44127A9A8656}" type="parTrans" cxnId="{0584FFE9-28C3-44AA-B241-545D80D43F7E}">
      <dgm:prSet/>
      <dgm:spPr/>
      <dgm:t>
        <a:bodyPr/>
        <a:lstStyle/>
        <a:p>
          <a:endParaRPr lang="en-US"/>
        </a:p>
      </dgm:t>
    </dgm:pt>
    <dgm:pt modelId="{B57E93A5-0EDA-46B0-8D13-8572223F83EE}" type="sibTrans" cxnId="{0584FFE9-28C3-44AA-B241-545D80D43F7E}">
      <dgm:prSet/>
      <dgm:spPr/>
      <dgm:t>
        <a:bodyPr/>
        <a:lstStyle/>
        <a:p>
          <a:endParaRPr lang="en-US"/>
        </a:p>
      </dgm:t>
    </dgm:pt>
    <dgm:pt modelId="{9B3011B2-3EC8-4052-BC25-BA4D7650AD58}" type="pres">
      <dgm:prSet presAssocID="{B3DD1687-193B-42B6-A295-563237F09AAB}" presName="Name0" presStyleCnt="0">
        <dgm:presLayoutVars>
          <dgm:dir/>
          <dgm:animLvl val="lvl"/>
          <dgm:resizeHandles val="exact"/>
        </dgm:presLayoutVars>
      </dgm:prSet>
      <dgm:spPr/>
    </dgm:pt>
    <dgm:pt modelId="{DCBE1168-F413-46EB-B310-26101ED9792B}" type="pres">
      <dgm:prSet presAssocID="{6D657F60-4609-42EE-9FA1-11FCF91323FC}" presName="boxAndChildren" presStyleCnt="0"/>
      <dgm:spPr/>
    </dgm:pt>
    <dgm:pt modelId="{6AE03809-F9C9-4FDF-9763-92790D02557A}" type="pres">
      <dgm:prSet presAssocID="{6D657F60-4609-42EE-9FA1-11FCF91323FC}" presName="parentTextBox" presStyleLbl="node1" presStyleIdx="0" presStyleCnt="1" custScaleX="100000" custScaleY="70253" custLinFactNeighborX="51" custLinFactNeighborY="2127"/>
      <dgm:spPr/>
    </dgm:pt>
  </dgm:ptLst>
  <dgm:cxnLst>
    <dgm:cxn modelId="{A16B0B94-2382-4903-A135-D4FDA74A2819}" type="presOf" srcId="{6D657F60-4609-42EE-9FA1-11FCF91323FC}" destId="{6AE03809-F9C9-4FDF-9763-92790D02557A}" srcOrd="0" destOrd="0" presId="urn:microsoft.com/office/officeart/2005/8/layout/process4"/>
    <dgm:cxn modelId="{0584FFE9-28C3-44AA-B241-545D80D43F7E}" srcId="{B3DD1687-193B-42B6-A295-563237F09AAB}" destId="{6D657F60-4609-42EE-9FA1-11FCF91323FC}" srcOrd="0" destOrd="0" parTransId="{AC8342FD-9A22-48F5-8391-44127A9A8656}" sibTransId="{B57E93A5-0EDA-46B0-8D13-8572223F83EE}"/>
    <dgm:cxn modelId="{EDC8C7F3-6873-43C7-A16A-F4596237BC90}" type="presOf" srcId="{B3DD1687-193B-42B6-A295-563237F09AAB}" destId="{9B3011B2-3EC8-4052-BC25-BA4D7650AD58}" srcOrd="0" destOrd="0" presId="urn:microsoft.com/office/officeart/2005/8/layout/process4"/>
    <dgm:cxn modelId="{4DB3E4AA-85D6-424E-8687-C66CBA119C55}" type="presParOf" srcId="{9B3011B2-3EC8-4052-BC25-BA4D7650AD58}" destId="{DCBE1168-F413-46EB-B310-26101ED9792B}" srcOrd="0" destOrd="0" presId="urn:microsoft.com/office/officeart/2005/8/layout/process4"/>
    <dgm:cxn modelId="{614A0E3C-9917-4228-A14E-2D2175034913}" type="presParOf" srcId="{DCBE1168-F413-46EB-B310-26101ED9792B}" destId="{6AE03809-F9C9-4FDF-9763-92790D02557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3D65AB-41ED-4699-B22A-906D4666583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A53FD5E-3E18-4E38-8AA3-F975549830CC}">
      <dgm:prSet/>
      <dgm:spPr/>
      <dgm:t>
        <a:bodyPr/>
        <a:lstStyle/>
        <a:p>
          <a:pPr>
            <a:lnSpc>
              <a:spcPct val="100000"/>
            </a:lnSpc>
          </a:pPr>
          <a:r>
            <a:rPr lang="en-GB" dirty="0"/>
            <a:t>Confucius Institute Chinese teacher teaching in Welsh local schools</a:t>
          </a:r>
          <a:endParaRPr lang="en-US" dirty="0"/>
        </a:p>
      </dgm:t>
    </dgm:pt>
    <dgm:pt modelId="{EEB963B1-4AE1-47EA-AA01-ECF26AC156A8}" type="parTrans" cxnId="{9558BD4B-703E-4FB8-8BD9-F23BD1B05D7A}">
      <dgm:prSet/>
      <dgm:spPr/>
      <dgm:t>
        <a:bodyPr/>
        <a:lstStyle/>
        <a:p>
          <a:endParaRPr lang="en-US"/>
        </a:p>
      </dgm:t>
    </dgm:pt>
    <dgm:pt modelId="{9FD14479-FDF8-4AA4-8196-C37BC4CC4F78}" type="sibTrans" cxnId="{9558BD4B-703E-4FB8-8BD9-F23BD1B05D7A}">
      <dgm:prSet/>
      <dgm:spPr/>
      <dgm:t>
        <a:bodyPr/>
        <a:lstStyle/>
        <a:p>
          <a:endParaRPr lang="en-US"/>
        </a:p>
      </dgm:t>
    </dgm:pt>
    <dgm:pt modelId="{E825EFC9-DADB-4E69-9FEF-6E90C1696C3A}">
      <dgm:prSet/>
      <dgm:spPr/>
      <dgm:t>
        <a:bodyPr/>
        <a:lstStyle/>
        <a:p>
          <a:pPr>
            <a:lnSpc>
              <a:spcPct val="100000"/>
            </a:lnSpc>
          </a:pPr>
          <a:r>
            <a:rPr lang="en-GB" dirty="0"/>
            <a:t>Have a keen interest in cultural education and innovative teaching methodologies</a:t>
          </a:r>
          <a:endParaRPr lang="en-US" dirty="0"/>
        </a:p>
      </dgm:t>
    </dgm:pt>
    <dgm:pt modelId="{823E7531-14B5-4698-97EB-CF8AABEF9362}" type="parTrans" cxnId="{DC1E05FE-3B0B-42AB-A512-B0DC989DF8B4}">
      <dgm:prSet/>
      <dgm:spPr/>
      <dgm:t>
        <a:bodyPr/>
        <a:lstStyle/>
        <a:p>
          <a:endParaRPr lang="en-US"/>
        </a:p>
      </dgm:t>
    </dgm:pt>
    <dgm:pt modelId="{FB230249-E37E-4906-922F-EC01879C10C4}" type="sibTrans" cxnId="{DC1E05FE-3B0B-42AB-A512-B0DC989DF8B4}">
      <dgm:prSet/>
      <dgm:spPr/>
      <dgm:t>
        <a:bodyPr/>
        <a:lstStyle/>
        <a:p>
          <a:endParaRPr lang="en-US"/>
        </a:p>
      </dgm:t>
    </dgm:pt>
    <dgm:pt modelId="{F442DCDA-5E3B-4F7B-AB73-DC7082DDB6D0}">
      <dgm:prSet/>
      <dgm:spPr/>
      <dgm:t>
        <a:bodyPr/>
        <a:lstStyle/>
        <a:p>
          <a:pPr>
            <a:lnSpc>
              <a:spcPct val="100000"/>
            </a:lnSpc>
          </a:pPr>
          <a:r>
            <a:rPr lang="en-GB" b="0" i="1" dirty="0"/>
            <a:t>My positionality deeply influences my perspectives when approaching the research.</a:t>
          </a:r>
          <a:endParaRPr lang="en-US" i="1" dirty="0"/>
        </a:p>
      </dgm:t>
    </dgm:pt>
    <dgm:pt modelId="{3F892BF9-4169-484F-8291-24182CC072FB}" type="parTrans" cxnId="{1AF97A5C-B397-4A82-8A96-437FE3A2FDC0}">
      <dgm:prSet/>
      <dgm:spPr/>
      <dgm:t>
        <a:bodyPr/>
        <a:lstStyle/>
        <a:p>
          <a:endParaRPr lang="en-US"/>
        </a:p>
      </dgm:t>
    </dgm:pt>
    <dgm:pt modelId="{EF06E5B9-29CE-4012-B1F2-FB728CB5AFD8}" type="sibTrans" cxnId="{1AF97A5C-B397-4A82-8A96-437FE3A2FDC0}">
      <dgm:prSet/>
      <dgm:spPr/>
      <dgm:t>
        <a:bodyPr/>
        <a:lstStyle/>
        <a:p>
          <a:endParaRPr lang="en-US"/>
        </a:p>
      </dgm:t>
    </dgm:pt>
    <dgm:pt modelId="{1F793544-7C60-48EB-81E8-466A14FB9B48}" type="pres">
      <dgm:prSet presAssocID="{3D3D65AB-41ED-4699-B22A-906D46665839}" presName="root" presStyleCnt="0">
        <dgm:presLayoutVars>
          <dgm:dir/>
          <dgm:resizeHandles val="exact"/>
        </dgm:presLayoutVars>
      </dgm:prSet>
      <dgm:spPr/>
    </dgm:pt>
    <dgm:pt modelId="{CE6B156D-E7DD-44E2-9CF7-2A9D0037BEF0}" type="pres">
      <dgm:prSet presAssocID="{AA53FD5E-3E18-4E38-8AA3-F975549830CC}" presName="compNode" presStyleCnt="0"/>
      <dgm:spPr/>
    </dgm:pt>
    <dgm:pt modelId="{45BC2BE0-9DDB-4D8B-831C-932EAD8861E5}" type="pres">
      <dgm:prSet presAssocID="{AA53FD5E-3E18-4E38-8AA3-F975549830CC}" presName="bgRect" presStyleLbl="bgShp" presStyleIdx="0" presStyleCnt="3"/>
      <dgm:spPr/>
    </dgm:pt>
    <dgm:pt modelId="{79989527-8D0F-4FD8-9FA4-9BF945EEA977}" type="pres">
      <dgm:prSet presAssocID="{AA53FD5E-3E18-4E38-8AA3-F975549830C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CDF846D1-0794-4C95-A502-FA6C79605680}" type="pres">
      <dgm:prSet presAssocID="{AA53FD5E-3E18-4E38-8AA3-F975549830CC}" presName="spaceRect" presStyleCnt="0"/>
      <dgm:spPr/>
    </dgm:pt>
    <dgm:pt modelId="{7C494952-F145-48F8-B857-4AD7B192D0E9}" type="pres">
      <dgm:prSet presAssocID="{AA53FD5E-3E18-4E38-8AA3-F975549830CC}" presName="parTx" presStyleLbl="revTx" presStyleIdx="0" presStyleCnt="3">
        <dgm:presLayoutVars>
          <dgm:chMax val="0"/>
          <dgm:chPref val="0"/>
        </dgm:presLayoutVars>
      </dgm:prSet>
      <dgm:spPr/>
    </dgm:pt>
    <dgm:pt modelId="{764F7E76-1C3B-4C81-BCC1-B3B122B4484B}" type="pres">
      <dgm:prSet presAssocID="{9FD14479-FDF8-4AA4-8196-C37BC4CC4F78}" presName="sibTrans" presStyleCnt="0"/>
      <dgm:spPr/>
    </dgm:pt>
    <dgm:pt modelId="{E91FC892-B05E-4FAF-952D-0073D2B3F06F}" type="pres">
      <dgm:prSet presAssocID="{E825EFC9-DADB-4E69-9FEF-6E90C1696C3A}" presName="compNode" presStyleCnt="0"/>
      <dgm:spPr/>
    </dgm:pt>
    <dgm:pt modelId="{B6BC046B-C44F-4BD7-8A71-F8B4305FA874}" type="pres">
      <dgm:prSet presAssocID="{E825EFC9-DADB-4E69-9FEF-6E90C1696C3A}" presName="bgRect" presStyleLbl="bgShp" presStyleIdx="1" presStyleCnt="3"/>
      <dgm:spPr/>
    </dgm:pt>
    <dgm:pt modelId="{98E74544-2D54-48DD-8CFE-71C08054DE70}" type="pres">
      <dgm:prSet presAssocID="{E825EFC9-DADB-4E69-9FEF-6E90C1696C3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9CAAB005-47CB-49A5-A348-4F3032FF2774}" type="pres">
      <dgm:prSet presAssocID="{E825EFC9-DADB-4E69-9FEF-6E90C1696C3A}" presName="spaceRect" presStyleCnt="0"/>
      <dgm:spPr/>
    </dgm:pt>
    <dgm:pt modelId="{C3E3D928-BAB7-4E60-A206-5C156B8F2496}" type="pres">
      <dgm:prSet presAssocID="{E825EFC9-DADB-4E69-9FEF-6E90C1696C3A}" presName="parTx" presStyleLbl="revTx" presStyleIdx="1" presStyleCnt="3">
        <dgm:presLayoutVars>
          <dgm:chMax val="0"/>
          <dgm:chPref val="0"/>
        </dgm:presLayoutVars>
      </dgm:prSet>
      <dgm:spPr/>
    </dgm:pt>
    <dgm:pt modelId="{E37DDA8D-7DC6-424F-902F-32B9CC97DB0B}" type="pres">
      <dgm:prSet presAssocID="{FB230249-E37E-4906-922F-EC01879C10C4}" presName="sibTrans" presStyleCnt="0"/>
      <dgm:spPr/>
    </dgm:pt>
    <dgm:pt modelId="{C22A01C6-FF87-41DE-B0A4-6A7881DE6552}" type="pres">
      <dgm:prSet presAssocID="{F442DCDA-5E3B-4F7B-AB73-DC7082DDB6D0}" presName="compNode" presStyleCnt="0"/>
      <dgm:spPr/>
    </dgm:pt>
    <dgm:pt modelId="{E4CA6365-6989-48A4-8E89-4B5C227C7AD4}" type="pres">
      <dgm:prSet presAssocID="{F442DCDA-5E3B-4F7B-AB73-DC7082DDB6D0}" presName="bgRect" presStyleLbl="bgShp" presStyleIdx="2" presStyleCnt="3"/>
      <dgm:spPr/>
    </dgm:pt>
    <dgm:pt modelId="{9C008741-FBB7-41C0-98F8-8BAC7E464332}" type="pres">
      <dgm:prSet presAssocID="{F442DCDA-5E3B-4F7B-AB73-DC7082DDB6D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mera"/>
        </a:ext>
      </dgm:extLst>
    </dgm:pt>
    <dgm:pt modelId="{1EEC4D5E-9932-4578-B310-D0F480420231}" type="pres">
      <dgm:prSet presAssocID="{F442DCDA-5E3B-4F7B-AB73-DC7082DDB6D0}" presName="spaceRect" presStyleCnt="0"/>
      <dgm:spPr/>
    </dgm:pt>
    <dgm:pt modelId="{0AF8121F-16C8-4AC5-84A9-F2CBEFAFFC31}" type="pres">
      <dgm:prSet presAssocID="{F442DCDA-5E3B-4F7B-AB73-DC7082DDB6D0}" presName="parTx" presStyleLbl="revTx" presStyleIdx="2" presStyleCnt="3">
        <dgm:presLayoutVars>
          <dgm:chMax val="0"/>
          <dgm:chPref val="0"/>
        </dgm:presLayoutVars>
      </dgm:prSet>
      <dgm:spPr/>
    </dgm:pt>
  </dgm:ptLst>
  <dgm:cxnLst>
    <dgm:cxn modelId="{1AF97A5C-B397-4A82-8A96-437FE3A2FDC0}" srcId="{3D3D65AB-41ED-4699-B22A-906D46665839}" destId="{F442DCDA-5E3B-4F7B-AB73-DC7082DDB6D0}" srcOrd="2" destOrd="0" parTransId="{3F892BF9-4169-484F-8291-24182CC072FB}" sibTransId="{EF06E5B9-29CE-4012-B1F2-FB728CB5AFD8}"/>
    <dgm:cxn modelId="{E56CD241-0F6D-42E1-9C00-A62A7F6E4A71}" type="presOf" srcId="{3D3D65AB-41ED-4699-B22A-906D46665839}" destId="{1F793544-7C60-48EB-81E8-466A14FB9B48}" srcOrd="0" destOrd="0" presId="urn:microsoft.com/office/officeart/2018/2/layout/IconVerticalSolidList"/>
    <dgm:cxn modelId="{9558BD4B-703E-4FB8-8BD9-F23BD1B05D7A}" srcId="{3D3D65AB-41ED-4699-B22A-906D46665839}" destId="{AA53FD5E-3E18-4E38-8AA3-F975549830CC}" srcOrd="0" destOrd="0" parTransId="{EEB963B1-4AE1-47EA-AA01-ECF26AC156A8}" sibTransId="{9FD14479-FDF8-4AA4-8196-C37BC4CC4F78}"/>
    <dgm:cxn modelId="{635B818B-3788-4D9B-B1BD-0317888781F7}" type="presOf" srcId="{AA53FD5E-3E18-4E38-8AA3-F975549830CC}" destId="{7C494952-F145-48F8-B857-4AD7B192D0E9}" srcOrd="0" destOrd="0" presId="urn:microsoft.com/office/officeart/2018/2/layout/IconVerticalSolidList"/>
    <dgm:cxn modelId="{BA4186BC-F0CD-42D2-B2D8-013F9A920F7F}" type="presOf" srcId="{F442DCDA-5E3B-4F7B-AB73-DC7082DDB6D0}" destId="{0AF8121F-16C8-4AC5-84A9-F2CBEFAFFC31}" srcOrd="0" destOrd="0" presId="urn:microsoft.com/office/officeart/2018/2/layout/IconVerticalSolidList"/>
    <dgm:cxn modelId="{96BE96DF-3ADC-4A68-A4F6-29832AE75D6C}" type="presOf" srcId="{E825EFC9-DADB-4E69-9FEF-6E90C1696C3A}" destId="{C3E3D928-BAB7-4E60-A206-5C156B8F2496}" srcOrd="0" destOrd="0" presId="urn:microsoft.com/office/officeart/2018/2/layout/IconVerticalSolidList"/>
    <dgm:cxn modelId="{DC1E05FE-3B0B-42AB-A512-B0DC989DF8B4}" srcId="{3D3D65AB-41ED-4699-B22A-906D46665839}" destId="{E825EFC9-DADB-4E69-9FEF-6E90C1696C3A}" srcOrd="1" destOrd="0" parTransId="{823E7531-14B5-4698-97EB-CF8AABEF9362}" sibTransId="{FB230249-E37E-4906-922F-EC01879C10C4}"/>
    <dgm:cxn modelId="{319C748D-A89F-427E-B957-27D0B5CAD531}" type="presParOf" srcId="{1F793544-7C60-48EB-81E8-466A14FB9B48}" destId="{CE6B156D-E7DD-44E2-9CF7-2A9D0037BEF0}" srcOrd="0" destOrd="0" presId="urn:microsoft.com/office/officeart/2018/2/layout/IconVerticalSolidList"/>
    <dgm:cxn modelId="{229C95FE-4C4F-42F5-B921-E2C08D7D570F}" type="presParOf" srcId="{CE6B156D-E7DD-44E2-9CF7-2A9D0037BEF0}" destId="{45BC2BE0-9DDB-4D8B-831C-932EAD8861E5}" srcOrd="0" destOrd="0" presId="urn:microsoft.com/office/officeart/2018/2/layout/IconVerticalSolidList"/>
    <dgm:cxn modelId="{789C4246-CA68-44F4-A23C-17AA2BFDC7ED}" type="presParOf" srcId="{CE6B156D-E7DD-44E2-9CF7-2A9D0037BEF0}" destId="{79989527-8D0F-4FD8-9FA4-9BF945EEA977}" srcOrd="1" destOrd="0" presId="urn:microsoft.com/office/officeart/2018/2/layout/IconVerticalSolidList"/>
    <dgm:cxn modelId="{BED2F800-396F-4BC7-934E-68B087C4F6D5}" type="presParOf" srcId="{CE6B156D-E7DD-44E2-9CF7-2A9D0037BEF0}" destId="{CDF846D1-0794-4C95-A502-FA6C79605680}" srcOrd="2" destOrd="0" presId="urn:microsoft.com/office/officeart/2018/2/layout/IconVerticalSolidList"/>
    <dgm:cxn modelId="{16945106-7030-42A6-BF65-AF1FC3596840}" type="presParOf" srcId="{CE6B156D-E7DD-44E2-9CF7-2A9D0037BEF0}" destId="{7C494952-F145-48F8-B857-4AD7B192D0E9}" srcOrd="3" destOrd="0" presId="urn:microsoft.com/office/officeart/2018/2/layout/IconVerticalSolidList"/>
    <dgm:cxn modelId="{739A06BA-74EC-433E-B9AA-534A3269EAD2}" type="presParOf" srcId="{1F793544-7C60-48EB-81E8-466A14FB9B48}" destId="{764F7E76-1C3B-4C81-BCC1-B3B122B4484B}" srcOrd="1" destOrd="0" presId="urn:microsoft.com/office/officeart/2018/2/layout/IconVerticalSolidList"/>
    <dgm:cxn modelId="{4CF9FF1D-A0F7-48BF-8EFD-654C1B6C0F78}" type="presParOf" srcId="{1F793544-7C60-48EB-81E8-466A14FB9B48}" destId="{E91FC892-B05E-4FAF-952D-0073D2B3F06F}" srcOrd="2" destOrd="0" presId="urn:microsoft.com/office/officeart/2018/2/layout/IconVerticalSolidList"/>
    <dgm:cxn modelId="{A7215886-72FC-479B-B6D3-410F81D11763}" type="presParOf" srcId="{E91FC892-B05E-4FAF-952D-0073D2B3F06F}" destId="{B6BC046B-C44F-4BD7-8A71-F8B4305FA874}" srcOrd="0" destOrd="0" presId="urn:microsoft.com/office/officeart/2018/2/layout/IconVerticalSolidList"/>
    <dgm:cxn modelId="{0A849B9D-99BA-4E34-987A-5927C3554154}" type="presParOf" srcId="{E91FC892-B05E-4FAF-952D-0073D2B3F06F}" destId="{98E74544-2D54-48DD-8CFE-71C08054DE70}" srcOrd="1" destOrd="0" presId="urn:microsoft.com/office/officeart/2018/2/layout/IconVerticalSolidList"/>
    <dgm:cxn modelId="{A482F83C-221F-4F72-8561-4F51BD0BAFC6}" type="presParOf" srcId="{E91FC892-B05E-4FAF-952D-0073D2B3F06F}" destId="{9CAAB005-47CB-49A5-A348-4F3032FF2774}" srcOrd="2" destOrd="0" presId="urn:microsoft.com/office/officeart/2018/2/layout/IconVerticalSolidList"/>
    <dgm:cxn modelId="{CE306554-CD89-4060-A0BC-3427A614557C}" type="presParOf" srcId="{E91FC892-B05E-4FAF-952D-0073D2B3F06F}" destId="{C3E3D928-BAB7-4E60-A206-5C156B8F2496}" srcOrd="3" destOrd="0" presId="urn:microsoft.com/office/officeart/2018/2/layout/IconVerticalSolidList"/>
    <dgm:cxn modelId="{910EE850-B388-41D6-8A7C-0FF30E5E1267}" type="presParOf" srcId="{1F793544-7C60-48EB-81E8-466A14FB9B48}" destId="{E37DDA8D-7DC6-424F-902F-32B9CC97DB0B}" srcOrd="3" destOrd="0" presId="urn:microsoft.com/office/officeart/2018/2/layout/IconVerticalSolidList"/>
    <dgm:cxn modelId="{8278D332-87D6-4BA3-A692-7E7B89577224}" type="presParOf" srcId="{1F793544-7C60-48EB-81E8-466A14FB9B48}" destId="{C22A01C6-FF87-41DE-B0A4-6A7881DE6552}" srcOrd="4" destOrd="0" presId="urn:microsoft.com/office/officeart/2018/2/layout/IconVerticalSolidList"/>
    <dgm:cxn modelId="{80EB0A3C-F048-4FDF-B452-14C8EA049999}" type="presParOf" srcId="{C22A01C6-FF87-41DE-B0A4-6A7881DE6552}" destId="{E4CA6365-6989-48A4-8E89-4B5C227C7AD4}" srcOrd="0" destOrd="0" presId="urn:microsoft.com/office/officeart/2018/2/layout/IconVerticalSolidList"/>
    <dgm:cxn modelId="{5E7897EA-C567-4133-A164-02C43BBA64B7}" type="presParOf" srcId="{C22A01C6-FF87-41DE-B0A4-6A7881DE6552}" destId="{9C008741-FBB7-41C0-98F8-8BAC7E464332}" srcOrd="1" destOrd="0" presId="urn:microsoft.com/office/officeart/2018/2/layout/IconVerticalSolidList"/>
    <dgm:cxn modelId="{37B3EC2E-8EA0-4E79-AFDD-E32D85E17E27}" type="presParOf" srcId="{C22A01C6-FF87-41DE-B0A4-6A7881DE6552}" destId="{1EEC4D5E-9932-4578-B310-D0F480420231}" srcOrd="2" destOrd="0" presId="urn:microsoft.com/office/officeart/2018/2/layout/IconVerticalSolidList"/>
    <dgm:cxn modelId="{AE630DF5-272B-463B-92E8-1B7B4881A7E3}" type="presParOf" srcId="{C22A01C6-FF87-41DE-B0A4-6A7881DE6552}" destId="{0AF8121F-16C8-4AC5-84A9-F2CBEFAFFC3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1AA79C-34CC-4F62-B92C-DE9946B0381E}"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50E9BC1C-1B9A-4B71-94DF-5DC94915D063}">
      <dgm:prSet/>
      <dgm:spPr/>
      <dgm:t>
        <a:bodyPr/>
        <a:lstStyle/>
        <a:p>
          <a:r>
            <a:rPr lang="en-GB" b="1" i="0" dirty="0"/>
            <a:t>Context on the Chinese 24 Solar Terms</a:t>
          </a:r>
          <a:endParaRPr lang="en-US" b="1" dirty="0"/>
        </a:p>
      </dgm:t>
    </dgm:pt>
    <dgm:pt modelId="{DFDB9F5C-E5A3-49FF-949C-1C921BF1AB27}" type="parTrans" cxnId="{F63A04EB-5450-4F85-80B6-D00830B96578}">
      <dgm:prSet/>
      <dgm:spPr/>
      <dgm:t>
        <a:bodyPr/>
        <a:lstStyle/>
        <a:p>
          <a:endParaRPr lang="en-US"/>
        </a:p>
      </dgm:t>
    </dgm:pt>
    <dgm:pt modelId="{58BCFDE7-BAC8-485B-8373-AD190741C41C}" type="sibTrans" cxnId="{F63A04EB-5450-4F85-80B6-D00830B96578}">
      <dgm:prSet/>
      <dgm:spPr/>
      <dgm:t>
        <a:bodyPr/>
        <a:lstStyle/>
        <a:p>
          <a:endParaRPr lang="en-US"/>
        </a:p>
      </dgm:t>
    </dgm:pt>
    <dgm:pt modelId="{E5CEBDFF-89BE-4376-BA83-78C8C0BC992C}">
      <dgm:prSet/>
      <dgm:spPr/>
      <dgm:t>
        <a:bodyPr/>
        <a:lstStyle/>
        <a:p>
          <a:r>
            <a:rPr lang="en-GB" b="0" i="0" dirty="0"/>
            <a:t>Reflect the close relationship between human life and the natural world </a:t>
          </a:r>
          <a:endParaRPr lang="en-US" dirty="0"/>
        </a:p>
      </dgm:t>
    </dgm:pt>
    <dgm:pt modelId="{3E71D59C-E446-4EE1-B407-B2AC03005B4E}" type="parTrans" cxnId="{E0E67780-3C06-4088-8D48-E3A07239D2FE}">
      <dgm:prSet/>
      <dgm:spPr/>
      <dgm:t>
        <a:bodyPr/>
        <a:lstStyle/>
        <a:p>
          <a:endParaRPr lang="en-US"/>
        </a:p>
      </dgm:t>
    </dgm:pt>
    <dgm:pt modelId="{0ACC70CF-9E40-41F8-A378-7E06F2500464}" type="sibTrans" cxnId="{E0E67780-3C06-4088-8D48-E3A07239D2FE}">
      <dgm:prSet/>
      <dgm:spPr/>
      <dgm:t>
        <a:bodyPr/>
        <a:lstStyle/>
        <a:p>
          <a:endParaRPr lang="en-US"/>
        </a:p>
      </dgm:t>
    </dgm:pt>
    <dgm:pt modelId="{7D9DBF32-9457-456A-985A-667EC26DFF37}">
      <dgm:prSet/>
      <dgm:spPr/>
      <dgm:t>
        <a:bodyPr/>
        <a:lstStyle/>
        <a:p>
          <a:r>
            <a:rPr lang="en-GB" dirty="0"/>
            <a:t>Include</a:t>
          </a:r>
          <a:r>
            <a:rPr lang="en-GB" b="0" i="0" dirty="0"/>
            <a:t> a wealth of cultural knowledge</a:t>
          </a:r>
          <a:endParaRPr lang="en-US" dirty="0"/>
        </a:p>
      </dgm:t>
    </dgm:pt>
    <dgm:pt modelId="{91F55249-0AFC-4F41-BDF7-09F083706169}" type="parTrans" cxnId="{3B90073C-1555-402C-89A2-5A57D3B74AD8}">
      <dgm:prSet/>
      <dgm:spPr/>
      <dgm:t>
        <a:bodyPr/>
        <a:lstStyle/>
        <a:p>
          <a:endParaRPr lang="en-US"/>
        </a:p>
      </dgm:t>
    </dgm:pt>
    <dgm:pt modelId="{3C573853-E752-4A84-B8A5-FD1D7FC38BC1}" type="sibTrans" cxnId="{3B90073C-1555-402C-89A2-5A57D3B74AD8}">
      <dgm:prSet/>
      <dgm:spPr/>
      <dgm:t>
        <a:bodyPr/>
        <a:lstStyle/>
        <a:p>
          <a:endParaRPr lang="en-US"/>
        </a:p>
      </dgm:t>
    </dgm:pt>
    <dgm:pt modelId="{DF0E27E8-EF14-43E7-BC02-64F9CB86702F}">
      <dgm:prSet/>
      <dgm:spPr/>
      <dgm:t>
        <a:bodyPr/>
        <a:lstStyle/>
        <a:p>
          <a:r>
            <a:rPr lang="en-GB" b="1" i="0" dirty="0"/>
            <a:t>Educational Significance</a:t>
          </a:r>
          <a:endParaRPr lang="en-US" b="1" dirty="0"/>
        </a:p>
      </dgm:t>
    </dgm:pt>
    <dgm:pt modelId="{539BBC9C-86AC-43C4-B5D5-03D663444D39}" type="parTrans" cxnId="{3F259CEF-AC34-4473-B685-29F26B627BFE}">
      <dgm:prSet/>
      <dgm:spPr/>
      <dgm:t>
        <a:bodyPr/>
        <a:lstStyle/>
        <a:p>
          <a:endParaRPr lang="en-US"/>
        </a:p>
      </dgm:t>
    </dgm:pt>
    <dgm:pt modelId="{62B7C2C6-AC61-447C-9AF3-2D5D43A50BF5}" type="sibTrans" cxnId="{3F259CEF-AC34-4473-B685-29F26B627BFE}">
      <dgm:prSet/>
      <dgm:spPr/>
      <dgm:t>
        <a:bodyPr/>
        <a:lstStyle/>
        <a:p>
          <a:endParaRPr lang="en-US"/>
        </a:p>
      </dgm:t>
    </dgm:pt>
    <dgm:pt modelId="{0EBBEC58-BBB6-42C0-B9FA-640C1BFF88E8}">
      <dgm:prSet/>
      <dgm:spPr/>
      <dgm:t>
        <a:bodyPr/>
        <a:lstStyle/>
        <a:p>
          <a:r>
            <a:rPr lang="en-GB" b="0" i="0" dirty="0"/>
            <a:t>Contribute to students' global awareness and cultural understanding</a:t>
          </a:r>
          <a:endParaRPr lang="en-US" dirty="0"/>
        </a:p>
      </dgm:t>
    </dgm:pt>
    <dgm:pt modelId="{AFAD1F74-6D04-446B-8D18-3B08FBB3068C}" type="parTrans" cxnId="{2B779FE1-C063-4408-9C31-4DEB8EF940BA}">
      <dgm:prSet/>
      <dgm:spPr/>
      <dgm:t>
        <a:bodyPr/>
        <a:lstStyle/>
        <a:p>
          <a:endParaRPr lang="en-US"/>
        </a:p>
      </dgm:t>
    </dgm:pt>
    <dgm:pt modelId="{5EA22BFA-741D-4FFB-9CE1-60B8315843BD}" type="sibTrans" cxnId="{2B779FE1-C063-4408-9C31-4DEB8EF940BA}">
      <dgm:prSet/>
      <dgm:spPr/>
      <dgm:t>
        <a:bodyPr/>
        <a:lstStyle/>
        <a:p>
          <a:endParaRPr lang="en-US"/>
        </a:p>
      </dgm:t>
    </dgm:pt>
    <dgm:pt modelId="{004B3588-E6EF-497F-9987-9D6EB80E8998}">
      <dgm:prSet/>
      <dgm:spPr/>
      <dgm:t>
        <a:bodyPr/>
        <a:lstStyle/>
        <a:p>
          <a:r>
            <a:rPr lang="en-GB" b="0" i="0" dirty="0"/>
            <a:t>Encourage students to connect with the diverse cultural perspectives</a:t>
          </a:r>
          <a:endParaRPr lang="en-US" dirty="0"/>
        </a:p>
      </dgm:t>
    </dgm:pt>
    <dgm:pt modelId="{DFCC48E4-0D2F-4D77-81E5-7BB839140446}" type="parTrans" cxnId="{19821697-18C4-4697-9E57-8199FF46CEE4}">
      <dgm:prSet/>
      <dgm:spPr/>
      <dgm:t>
        <a:bodyPr/>
        <a:lstStyle/>
        <a:p>
          <a:endParaRPr lang="en-US"/>
        </a:p>
      </dgm:t>
    </dgm:pt>
    <dgm:pt modelId="{A64320E5-D2AA-4E85-B385-FE4EA0A5FBD3}" type="sibTrans" cxnId="{19821697-18C4-4697-9E57-8199FF46CEE4}">
      <dgm:prSet/>
      <dgm:spPr/>
      <dgm:t>
        <a:bodyPr/>
        <a:lstStyle/>
        <a:p>
          <a:endParaRPr lang="en-US"/>
        </a:p>
      </dgm:t>
    </dgm:pt>
    <dgm:pt modelId="{0CBB51DD-2745-4524-98E4-4D8051BB56BC}">
      <dgm:prSet/>
      <dgm:spPr/>
      <dgm:t>
        <a:bodyPr/>
        <a:lstStyle/>
        <a:p>
          <a:r>
            <a:rPr lang="en-US" dirty="0"/>
            <a:t>Was listed in the World Intangible Cultural Heritage (UNESCO, 2016)</a:t>
          </a:r>
        </a:p>
      </dgm:t>
    </dgm:pt>
    <dgm:pt modelId="{E0F5951F-14B6-4C11-9279-CD62354AB1A9}" type="parTrans" cxnId="{B0FF01E9-5975-49E4-A797-ACAB92D78B89}">
      <dgm:prSet/>
      <dgm:spPr/>
      <dgm:t>
        <a:bodyPr/>
        <a:lstStyle/>
        <a:p>
          <a:endParaRPr lang="en-GB"/>
        </a:p>
      </dgm:t>
    </dgm:pt>
    <dgm:pt modelId="{297F7E23-03AF-4F20-83BA-74CECB2ABEA0}" type="sibTrans" cxnId="{B0FF01E9-5975-49E4-A797-ACAB92D78B89}">
      <dgm:prSet/>
      <dgm:spPr/>
      <dgm:t>
        <a:bodyPr/>
        <a:lstStyle/>
        <a:p>
          <a:endParaRPr lang="en-GB"/>
        </a:p>
      </dgm:t>
    </dgm:pt>
    <dgm:pt modelId="{66B9D88A-E03B-4AEF-8CA2-E7DA32FC26D9}">
      <dgm:prSet/>
      <dgm:spPr/>
      <dgm:t>
        <a:bodyPr/>
        <a:lstStyle/>
        <a:p>
          <a:r>
            <a:rPr lang="en-GB" b="1" i="0" dirty="0">
              <a:solidFill>
                <a:srgbClr val="FFFFFF"/>
              </a:solidFill>
              <a:latin typeface="Calibri" panose="020F0502020204030204"/>
              <a:ea typeface="+mn-ea"/>
              <a:cs typeface="+mn-cs"/>
            </a:rPr>
            <a:t>Importance of Multimodal Teaching Approach</a:t>
          </a:r>
          <a:endParaRPr lang="en-US" b="1" dirty="0"/>
        </a:p>
      </dgm:t>
    </dgm:pt>
    <dgm:pt modelId="{9A4C3DEE-20BB-4FB1-BCA2-396D14EC0028}" type="parTrans" cxnId="{76840EB5-9785-4A5F-A077-86102D9AF6D0}">
      <dgm:prSet/>
      <dgm:spPr/>
      <dgm:t>
        <a:bodyPr/>
        <a:lstStyle/>
        <a:p>
          <a:endParaRPr lang="en-GB"/>
        </a:p>
      </dgm:t>
    </dgm:pt>
    <dgm:pt modelId="{44A34D93-29E6-4A21-85EE-38613F2DDFB1}" type="sibTrans" cxnId="{76840EB5-9785-4A5F-A077-86102D9AF6D0}">
      <dgm:prSet/>
      <dgm:spPr/>
      <dgm:t>
        <a:bodyPr/>
        <a:lstStyle/>
        <a:p>
          <a:endParaRPr lang="en-GB"/>
        </a:p>
      </dgm:t>
    </dgm:pt>
    <dgm:pt modelId="{96DC4538-887B-43B4-9657-BD9AA575477E}">
      <dgm:prSet/>
      <dgm:spPr/>
      <dgm:t>
        <a:bodyPr/>
        <a:lstStyle/>
        <a:p>
          <a:r>
            <a:rPr lang="en-GB" i="1" dirty="0"/>
            <a:t>As we navigate through </a:t>
          </a:r>
          <a:r>
            <a:rPr lang="en-GB" i="1" dirty="0">
              <a:solidFill>
                <a:srgbClr val="FF0000"/>
              </a:solidFill>
            </a:rPr>
            <a:t>a period of digital evolution</a:t>
          </a:r>
          <a:r>
            <a:rPr lang="en-GB" i="1" dirty="0"/>
            <a:t>, traditional educational methods relying on text-based, printed materials for learning </a:t>
          </a:r>
          <a:r>
            <a:rPr lang="en-GB" i="1" dirty="0">
              <a:solidFill>
                <a:srgbClr val="FF0000"/>
              </a:solidFill>
            </a:rPr>
            <a:t>are progressively being supplemented with a multimodal strategy </a:t>
          </a:r>
          <a:r>
            <a:rPr lang="en-GB" i="1" dirty="0"/>
            <a:t>(The New London Group, 1996; Bock, 2016).</a:t>
          </a:r>
          <a:endParaRPr lang="en-GB" dirty="0"/>
        </a:p>
      </dgm:t>
    </dgm:pt>
    <dgm:pt modelId="{C573CCC0-83F0-48F4-B736-1F6616CAAA84}" type="parTrans" cxnId="{D125B067-CDEE-4E5F-8116-80049FBBAC2B}">
      <dgm:prSet/>
      <dgm:spPr/>
      <dgm:t>
        <a:bodyPr/>
        <a:lstStyle/>
        <a:p>
          <a:endParaRPr lang="en-GB"/>
        </a:p>
      </dgm:t>
    </dgm:pt>
    <dgm:pt modelId="{A36BC991-CD6C-4ED4-AAF3-112AC908FAC3}" type="sibTrans" cxnId="{D125B067-CDEE-4E5F-8116-80049FBBAC2B}">
      <dgm:prSet/>
      <dgm:spPr/>
      <dgm:t>
        <a:bodyPr/>
        <a:lstStyle/>
        <a:p>
          <a:endParaRPr lang="en-GB"/>
        </a:p>
      </dgm:t>
    </dgm:pt>
    <dgm:pt modelId="{1D78EB06-BC43-4424-AF96-92E7D22708A1}" type="pres">
      <dgm:prSet presAssocID="{DE1AA79C-34CC-4F62-B92C-DE9946B0381E}" presName="linear" presStyleCnt="0">
        <dgm:presLayoutVars>
          <dgm:dir/>
          <dgm:animLvl val="lvl"/>
          <dgm:resizeHandles val="exact"/>
        </dgm:presLayoutVars>
      </dgm:prSet>
      <dgm:spPr/>
    </dgm:pt>
    <dgm:pt modelId="{52B03B6E-E7F2-4823-8DE3-D6A7BE256294}" type="pres">
      <dgm:prSet presAssocID="{50E9BC1C-1B9A-4B71-94DF-5DC94915D063}" presName="parentLin" presStyleCnt="0"/>
      <dgm:spPr/>
    </dgm:pt>
    <dgm:pt modelId="{C054CA13-76BA-41BE-BF01-6F2BD897B2FA}" type="pres">
      <dgm:prSet presAssocID="{50E9BC1C-1B9A-4B71-94DF-5DC94915D063}" presName="parentLeftMargin" presStyleLbl="node1" presStyleIdx="0" presStyleCnt="3"/>
      <dgm:spPr/>
    </dgm:pt>
    <dgm:pt modelId="{7189C90B-7D72-43E0-8034-46006078BF54}" type="pres">
      <dgm:prSet presAssocID="{50E9BC1C-1B9A-4B71-94DF-5DC94915D063}" presName="parentText" presStyleLbl="node1" presStyleIdx="0" presStyleCnt="3">
        <dgm:presLayoutVars>
          <dgm:chMax val="0"/>
          <dgm:bulletEnabled val="1"/>
        </dgm:presLayoutVars>
      </dgm:prSet>
      <dgm:spPr/>
    </dgm:pt>
    <dgm:pt modelId="{3FA3E2BA-EB6D-4187-9451-869A87B144B5}" type="pres">
      <dgm:prSet presAssocID="{50E9BC1C-1B9A-4B71-94DF-5DC94915D063}" presName="negativeSpace" presStyleCnt="0"/>
      <dgm:spPr/>
    </dgm:pt>
    <dgm:pt modelId="{3A570DC0-1211-4492-92D6-9CBD278E2F3D}" type="pres">
      <dgm:prSet presAssocID="{50E9BC1C-1B9A-4B71-94DF-5DC94915D063}" presName="childText" presStyleLbl="conFgAcc1" presStyleIdx="0" presStyleCnt="3" custLinFactNeighborX="0">
        <dgm:presLayoutVars>
          <dgm:bulletEnabled val="1"/>
        </dgm:presLayoutVars>
      </dgm:prSet>
      <dgm:spPr/>
    </dgm:pt>
    <dgm:pt modelId="{CB14E73D-8FF1-4451-ABFA-6DDF131B8985}" type="pres">
      <dgm:prSet presAssocID="{58BCFDE7-BAC8-485B-8373-AD190741C41C}" presName="spaceBetweenRectangles" presStyleCnt="0"/>
      <dgm:spPr/>
    </dgm:pt>
    <dgm:pt modelId="{032FDD42-7847-45CD-848F-BE02DD989B01}" type="pres">
      <dgm:prSet presAssocID="{DF0E27E8-EF14-43E7-BC02-64F9CB86702F}" presName="parentLin" presStyleCnt="0"/>
      <dgm:spPr/>
    </dgm:pt>
    <dgm:pt modelId="{E8BC8EF9-AB42-4CE5-9872-777193D4384A}" type="pres">
      <dgm:prSet presAssocID="{DF0E27E8-EF14-43E7-BC02-64F9CB86702F}" presName="parentLeftMargin" presStyleLbl="node1" presStyleIdx="0" presStyleCnt="3"/>
      <dgm:spPr/>
    </dgm:pt>
    <dgm:pt modelId="{89CB4736-0B67-4E8A-87D3-C7A57590B66A}" type="pres">
      <dgm:prSet presAssocID="{DF0E27E8-EF14-43E7-BC02-64F9CB86702F}" presName="parentText" presStyleLbl="node1" presStyleIdx="1" presStyleCnt="3">
        <dgm:presLayoutVars>
          <dgm:chMax val="0"/>
          <dgm:bulletEnabled val="1"/>
        </dgm:presLayoutVars>
      </dgm:prSet>
      <dgm:spPr/>
    </dgm:pt>
    <dgm:pt modelId="{C97248C2-EE59-42C9-963D-61E0FDDDDF3E}" type="pres">
      <dgm:prSet presAssocID="{DF0E27E8-EF14-43E7-BC02-64F9CB86702F}" presName="negativeSpace" presStyleCnt="0"/>
      <dgm:spPr/>
    </dgm:pt>
    <dgm:pt modelId="{A52DDDE6-C089-4038-947B-3BAC2AE3F631}" type="pres">
      <dgm:prSet presAssocID="{DF0E27E8-EF14-43E7-BC02-64F9CB86702F}" presName="childText" presStyleLbl="conFgAcc1" presStyleIdx="1" presStyleCnt="3" custLinFactNeighborX="708">
        <dgm:presLayoutVars>
          <dgm:bulletEnabled val="1"/>
        </dgm:presLayoutVars>
      </dgm:prSet>
      <dgm:spPr/>
    </dgm:pt>
    <dgm:pt modelId="{C32347B3-D535-447B-BC04-AF4091835A1E}" type="pres">
      <dgm:prSet presAssocID="{62B7C2C6-AC61-447C-9AF3-2D5D43A50BF5}" presName="spaceBetweenRectangles" presStyleCnt="0"/>
      <dgm:spPr/>
    </dgm:pt>
    <dgm:pt modelId="{07859452-562A-4E22-BEC0-CB2D2B0BFC44}" type="pres">
      <dgm:prSet presAssocID="{66B9D88A-E03B-4AEF-8CA2-E7DA32FC26D9}" presName="parentLin" presStyleCnt="0"/>
      <dgm:spPr/>
    </dgm:pt>
    <dgm:pt modelId="{E8F35428-E4ED-40BA-AFD9-E57ED41FAD03}" type="pres">
      <dgm:prSet presAssocID="{66B9D88A-E03B-4AEF-8CA2-E7DA32FC26D9}" presName="parentLeftMargin" presStyleLbl="node1" presStyleIdx="1" presStyleCnt="3"/>
      <dgm:spPr/>
    </dgm:pt>
    <dgm:pt modelId="{50611EE5-AC97-47A1-A8F6-1AFDC56009D9}" type="pres">
      <dgm:prSet presAssocID="{66B9D88A-E03B-4AEF-8CA2-E7DA32FC26D9}" presName="parentText" presStyleLbl="node1" presStyleIdx="2" presStyleCnt="3">
        <dgm:presLayoutVars>
          <dgm:chMax val="0"/>
          <dgm:bulletEnabled val="1"/>
        </dgm:presLayoutVars>
      </dgm:prSet>
      <dgm:spPr/>
    </dgm:pt>
    <dgm:pt modelId="{641AAC61-2185-4939-BD08-E6144FDA9ABB}" type="pres">
      <dgm:prSet presAssocID="{66B9D88A-E03B-4AEF-8CA2-E7DA32FC26D9}" presName="negativeSpace" presStyleCnt="0"/>
      <dgm:spPr/>
    </dgm:pt>
    <dgm:pt modelId="{FF696939-9066-4A81-84F0-1E18D0039024}" type="pres">
      <dgm:prSet presAssocID="{66B9D88A-E03B-4AEF-8CA2-E7DA32FC26D9}" presName="childText" presStyleLbl="conFgAcc1" presStyleIdx="2" presStyleCnt="3">
        <dgm:presLayoutVars>
          <dgm:bulletEnabled val="1"/>
        </dgm:presLayoutVars>
      </dgm:prSet>
      <dgm:spPr/>
    </dgm:pt>
  </dgm:ptLst>
  <dgm:cxnLst>
    <dgm:cxn modelId="{4D92C30D-8280-476F-B419-9C8531691748}" type="presOf" srcId="{7D9DBF32-9457-456A-985A-667EC26DFF37}" destId="{3A570DC0-1211-4492-92D6-9CBD278E2F3D}" srcOrd="0" destOrd="2" presId="urn:microsoft.com/office/officeart/2005/8/layout/list1"/>
    <dgm:cxn modelId="{1F19401B-B7C1-46E1-8BDD-714C527EE6BE}" type="presOf" srcId="{0EBBEC58-BBB6-42C0-B9FA-640C1BFF88E8}" destId="{A52DDDE6-C089-4038-947B-3BAC2AE3F631}" srcOrd="0" destOrd="0" presId="urn:microsoft.com/office/officeart/2005/8/layout/list1"/>
    <dgm:cxn modelId="{51C51E26-D64A-44C7-A8E2-FAD4D9987A25}" type="presOf" srcId="{DF0E27E8-EF14-43E7-BC02-64F9CB86702F}" destId="{E8BC8EF9-AB42-4CE5-9872-777193D4384A}" srcOrd="0" destOrd="0" presId="urn:microsoft.com/office/officeart/2005/8/layout/list1"/>
    <dgm:cxn modelId="{9005612E-31E2-4915-81EF-C01552136A12}" type="presOf" srcId="{50E9BC1C-1B9A-4B71-94DF-5DC94915D063}" destId="{C054CA13-76BA-41BE-BF01-6F2BD897B2FA}" srcOrd="0" destOrd="0" presId="urn:microsoft.com/office/officeart/2005/8/layout/list1"/>
    <dgm:cxn modelId="{3B90073C-1555-402C-89A2-5A57D3B74AD8}" srcId="{50E9BC1C-1B9A-4B71-94DF-5DC94915D063}" destId="{7D9DBF32-9457-456A-985A-667EC26DFF37}" srcOrd="2" destOrd="0" parTransId="{91F55249-0AFC-4F41-BDF7-09F083706169}" sibTransId="{3C573853-E752-4A84-B8A5-FD1D7FC38BC1}"/>
    <dgm:cxn modelId="{6750453F-D806-462A-99A9-85338F811F53}" type="presOf" srcId="{50E9BC1C-1B9A-4B71-94DF-5DC94915D063}" destId="{7189C90B-7D72-43E0-8034-46006078BF54}" srcOrd="1" destOrd="0" presId="urn:microsoft.com/office/officeart/2005/8/layout/list1"/>
    <dgm:cxn modelId="{BA81EC41-4600-49A8-BF32-73D41ACE6E6D}" type="presOf" srcId="{DF0E27E8-EF14-43E7-BC02-64F9CB86702F}" destId="{89CB4736-0B67-4E8A-87D3-C7A57590B66A}" srcOrd="1" destOrd="0" presId="urn:microsoft.com/office/officeart/2005/8/layout/list1"/>
    <dgm:cxn modelId="{D125B067-CDEE-4E5F-8116-80049FBBAC2B}" srcId="{66B9D88A-E03B-4AEF-8CA2-E7DA32FC26D9}" destId="{96DC4538-887B-43B4-9657-BD9AA575477E}" srcOrd="0" destOrd="0" parTransId="{C573CCC0-83F0-48F4-B736-1F6616CAAA84}" sibTransId="{A36BC991-CD6C-4ED4-AAF3-112AC908FAC3}"/>
    <dgm:cxn modelId="{A90E117A-271D-4AC2-89DC-7DBE0198FFDE}" type="presOf" srcId="{004B3588-E6EF-497F-9987-9D6EB80E8998}" destId="{A52DDDE6-C089-4038-947B-3BAC2AE3F631}" srcOrd="0" destOrd="1" presId="urn:microsoft.com/office/officeart/2005/8/layout/list1"/>
    <dgm:cxn modelId="{BB1B277B-46EC-4CA7-A5D1-7C5220FCE8E4}" type="presOf" srcId="{66B9D88A-E03B-4AEF-8CA2-E7DA32FC26D9}" destId="{E8F35428-E4ED-40BA-AFD9-E57ED41FAD03}" srcOrd="0" destOrd="0" presId="urn:microsoft.com/office/officeart/2005/8/layout/list1"/>
    <dgm:cxn modelId="{E0E67780-3C06-4088-8D48-E3A07239D2FE}" srcId="{50E9BC1C-1B9A-4B71-94DF-5DC94915D063}" destId="{E5CEBDFF-89BE-4376-BA83-78C8C0BC992C}" srcOrd="1" destOrd="0" parTransId="{3E71D59C-E446-4EE1-B407-B2AC03005B4E}" sibTransId="{0ACC70CF-9E40-41F8-A378-7E06F2500464}"/>
    <dgm:cxn modelId="{0EC30390-0161-4FB6-AFA8-7A2BC45B88C2}" type="presOf" srcId="{96DC4538-887B-43B4-9657-BD9AA575477E}" destId="{FF696939-9066-4A81-84F0-1E18D0039024}" srcOrd="0" destOrd="0" presId="urn:microsoft.com/office/officeart/2005/8/layout/list1"/>
    <dgm:cxn modelId="{19821697-18C4-4697-9E57-8199FF46CEE4}" srcId="{DF0E27E8-EF14-43E7-BC02-64F9CB86702F}" destId="{004B3588-E6EF-497F-9987-9D6EB80E8998}" srcOrd="1" destOrd="0" parTransId="{DFCC48E4-0D2F-4D77-81E5-7BB839140446}" sibTransId="{A64320E5-D2AA-4E85-B385-FE4EA0A5FBD3}"/>
    <dgm:cxn modelId="{5EF8ACAE-FE54-4750-AC02-3E5567BA4BA4}" type="presOf" srcId="{66B9D88A-E03B-4AEF-8CA2-E7DA32FC26D9}" destId="{50611EE5-AC97-47A1-A8F6-1AFDC56009D9}" srcOrd="1" destOrd="0" presId="urn:microsoft.com/office/officeart/2005/8/layout/list1"/>
    <dgm:cxn modelId="{76840EB5-9785-4A5F-A077-86102D9AF6D0}" srcId="{DE1AA79C-34CC-4F62-B92C-DE9946B0381E}" destId="{66B9D88A-E03B-4AEF-8CA2-E7DA32FC26D9}" srcOrd="2" destOrd="0" parTransId="{9A4C3DEE-20BB-4FB1-BCA2-396D14EC0028}" sibTransId="{44A34D93-29E6-4A21-85EE-38613F2DDFB1}"/>
    <dgm:cxn modelId="{0442D7D5-5000-4398-AFD0-2243BF573AC8}" type="presOf" srcId="{E5CEBDFF-89BE-4376-BA83-78C8C0BC992C}" destId="{3A570DC0-1211-4492-92D6-9CBD278E2F3D}" srcOrd="0" destOrd="1" presId="urn:microsoft.com/office/officeart/2005/8/layout/list1"/>
    <dgm:cxn modelId="{2B779FE1-C063-4408-9C31-4DEB8EF940BA}" srcId="{DF0E27E8-EF14-43E7-BC02-64F9CB86702F}" destId="{0EBBEC58-BBB6-42C0-B9FA-640C1BFF88E8}" srcOrd="0" destOrd="0" parTransId="{AFAD1F74-6D04-446B-8D18-3B08FBB3068C}" sibTransId="{5EA22BFA-741D-4FFB-9CE1-60B8315843BD}"/>
    <dgm:cxn modelId="{05385CE5-AB51-4D74-9304-3771A930FE43}" type="presOf" srcId="{DE1AA79C-34CC-4F62-B92C-DE9946B0381E}" destId="{1D78EB06-BC43-4424-AF96-92E7D22708A1}" srcOrd="0" destOrd="0" presId="urn:microsoft.com/office/officeart/2005/8/layout/list1"/>
    <dgm:cxn modelId="{B0FF01E9-5975-49E4-A797-ACAB92D78B89}" srcId="{50E9BC1C-1B9A-4B71-94DF-5DC94915D063}" destId="{0CBB51DD-2745-4524-98E4-4D8051BB56BC}" srcOrd="0" destOrd="0" parTransId="{E0F5951F-14B6-4C11-9279-CD62354AB1A9}" sibTransId="{297F7E23-03AF-4F20-83BA-74CECB2ABEA0}"/>
    <dgm:cxn modelId="{F63A04EB-5450-4F85-80B6-D00830B96578}" srcId="{DE1AA79C-34CC-4F62-B92C-DE9946B0381E}" destId="{50E9BC1C-1B9A-4B71-94DF-5DC94915D063}" srcOrd="0" destOrd="0" parTransId="{DFDB9F5C-E5A3-49FF-949C-1C921BF1AB27}" sibTransId="{58BCFDE7-BAC8-485B-8373-AD190741C41C}"/>
    <dgm:cxn modelId="{3F259CEF-AC34-4473-B685-29F26B627BFE}" srcId="{DE1AA79C-34CC-4F62-B92C-DE9946B0381E}" destId="{DF0E27E8-EF14-43E7-BC02-64F9CB86702F}" srcOrd="1" destOrd="0" parTransId="{539BBC9C-86AC-43C4-B5D5-03D663444D39}" sibTransId="{62B7C2C6-AC61-447C-9AF3-2D5D43A50BF5}"/>
    <dgm:cxn modelId="{2BF750FF-DACF-46ED-9D86-8AAF4594E31F}" type="presOf" srcId="{0CBB51DD-2745-4524-98E4-4D8051BB56BC}" destId="{3A570DC0-1211-4492-92D6-9CBD278E2F3D}" srcOrd="0" destOrd="0" presId="urn:microsoft.com/office/officeart/2005/8/layout/list1"/>
    <dgm:cxn modelId="{CFE4B346-BA76-45BD-B83E-17FD8ED91F33}" type="presParOf" srcId="{1D78EB06-BC43-4424-AF96-92E7D22708A1}" destId="{52B03B6E-E7F2-4823-8DE3-D6A7BE256294}" srcOrd="0" destOrd="0" presId="urn:microsoft.com/office/officeart/2005/8/layout/list1"/>
    <dgm:cxn modelId="{D7DBA90D-C257-4519-95C1-575A2E5BA94E}" type="presParOf" srcId="{52B03B6E-E7F2-4823-8DE3-D6A7BE256294}" destId="{C054CA13-76BA-41BE-BF01-6F2BD897B2FA}" srcOrd="0" destOrd="0" presId="urn:microsoft.com/office/officeart/2005/8/layout/list1"/>
    <dgm:cxn modelId="{894F6373-2D53-41A5-844F-3ABF1C5EF229}" type="presParOf" srcId="{52B03B6E-E7F2-4823-8DE3-D6A7BE256294}" destId="{7189C90B-7D72-43E0-8034-46006078BF54}" srcOrd="1" destOrd="0" presId="urn:microsoft.com/office/officeart/2005/8/layout/list1"/>
    <dgm:cxn modelId="{A138E8D5-DCE5-49A1-86C6-D9A1305F6B27}" type="presParOf" srcId="{1D78EB06-BC43-4424-AF96-92E7D22708A1}" destId="{3FA3E2BA-EB6D-4187-9451-869A87B144B5}" srcOrd="1" destOrd="0" presId="urn:microsoft.com/office/officeart/2005/8/layout/list1"/>
    <dgm:cxn modelId="{583A13E8-61A7-41FF-8E44-57EB92A9BFD3}" type="presParOf" srcId="{1D78EB06-BC43-4424-AF96-92E7D22708A1}" destId="{3A570DC0-1211-4492-92D6-9CBD278E2F3D}" srcOrd="2" destOrd="0" presId="urn:microsoft.com/office/officeart/2005/8/layout/list1"/>
    <dgm:cxn modelId="{4A57B594-FCFE-4A97-B6E1-77FBF01128D7}" type="presParOf" srcId="{1D78EB06-BC43-4424-AF96-92E7D22708A1}" destId="{CB14E73D-8FF1-4451-ABFA-6DDF131B8985}" srcOrd="3" destOrd="0" presId="urn:microsoft.com/office/officeart/2005/8/layout/list1"/>
    <dgm:cxn modelId="{342F7A3C-9C3B-4FA2-B32F-25C7FA5FF3B2}" type="presParOf" srcId="{1D78EB06-BC43-4424-AF96-92E7D22708A1}" destId="{032FDD42-7847-45CD-848F-BE02DD989B01}" srcOrd="4" destOrd="0" presId="urn:microsoft.com/office/officeart/2005/8/layout/list1"/>
    <dgm:cxn modelId="{32669451-6BBE-48A6-A5A0-86962973EFF6}" type="presParOf" srcId="{032FDD42-7847-45CD-848F-BE02DD989B01}" destId="{E8BC8EF9-AB42-4CE5-9872-777193D4384A}" srcOrd="0" destOrd="0" presId="urn:microsoft.com/office/officeart/2005/8/layout/list1"/>
    <dgm:cxn modelId="{6FAE753E-1F21-40A6-A914-2CF1EE9E2EBE}" type="presParOf" srcId="{032FDD42-7847-45CD-848F-BE02DD989B01}" destId="{89CB4736-0B67-4E8A-87D3-C7A57590B66A}" srcOrd="1" destOrd="0" presId="urn:microsoft.com/office/officeart/2005/8/layout/list1"/>
    <dgm:cxn modelId="{AAFE0A44-51A8-405A-80EF-FBE13B038212}" type="presParOf" srcId="{1D78EB06-BC43-4424-AF96-92E7D22708A1}" destId="{C97248C2-EE59-42C9-963D-61E0FDDDDF3E}" srcOrd="5" destOrd="0" presId="urn:microsoft.com/office/officeart/2005/8/layout/list1"/>
    <dgm:cxn modelId="{34E20E77-7631-43EA-8491-360BD816F2E2}" type="presParOf" srcId="{1D78EB06-BC43-4424-AF96-92E7D22708A1}" destId="{A52DDDE6-C089-4038-947B-3BAC2AE3F631}" srcOrd="6" destOrd="0" presId="urn:microsoft.com/office/officeart/2005/8/layout/list1"/>
    <dgm:cxn modelId="{E810757E-5BFB-44FC-93CD-BD61F1A2EB9A}" type="presParOf" srcId="{1D78EB06-BC43-4424-AF96-92E7D22708A1}" destId="{C32347B3-D535-447B-BC04-AF4091835A1E}" srcOrd="7" destOrd="0" presId="urn:microsoft.com/office/officeart/2005/8/layout/list1"/>
    <dgm:cxn modelId="{680339BE-A403-48A5-BE32-0E5CCEEBE563}" type="presParOf" srcId="{1D78EB06-BC43-4424-AF96-92E7D22708A1}" destId="{07859452-562A-4E22-BEC0-CB2D2B0BFC44}" srcOrd="8" destOrd="0" presId="urn:microsoft.com/office/officeart/2005/8/layout/list1"/>
    <dgm:cxn modelId="{1A306EE6-2AC4-4259-A7D6-03D2B444AAE1}" type="presParOf" srcId="{07859452-562A-4E22-BEC0-CB2D2B0BFC44}" destId="{E8F35428-E4ED-40BA-AFD9-E57ED41FAD03}" srcOrd="0" destOrd="0" presId="urn:microsoft.com/office/officeart/2005/8/layout/list1"/>
    <dgm:cxn modelId="{47BBF38D-7349-4839-B5DE-B713551F0A11}" type="presParOf" srcId="{07859452-562A-4E22-BEC0-CB2D2B0BFC44}" destId="{50611EE5-AC97-47A1-A8F6-1AFDC56009D9}" srcOrd="1" destOrd="0" presId="urn:microsoft.com/office/officeart/2005/8/layout/list1"/>
    <dgm:cxn modelId="{91778B8D-88C3-498E-A1DC-4679B4E48D01}" type="presParOf" srcId="{1D78EB06-BC43-4424-AF96-92E7D22708A1}" destId="{641AAC61-2185-4939-BD08-E6144FDA9ABB}" srcOrd="9" destOrd="0" presId="urn:microsoft.com/office/officeart/2005/8/layout/list1"/>
    <dgm:cxn modelId="{39231A92-F4AB-4A9A-AED2-CF28917E22D4}" type="presParOf" srcId="{1D78EB06-BC43-4424-AF96-92E7D22708A1}" destId="{FF696939-9066-4A81-84F0-1E18D0039024}"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88002C-DBF9-4903-A448-3E524575CB06}" type="doc">
      <dgm:prSet loTypeId="urn:microsoft.com/office/officeart/2005/8/layout/vList2" loCatId="list" qsTypeId="urn:microsoft.com/office/officeart/2005/8/quickstyle/simple3" qsCatId="simple" csTypeId="urn:microsoft.com/office/officeart/2005/8/colors/colorful2" csCatId="colorful" phldr="1"/>
      <dgm:spPr/>
      <dgm:t>
        <a:bodyPr/>
        <a:lstStyle/>
        <a:p>
          <a:endParaRPr lang="en-US"/>
        </a:p>
      </dgm:t>
    </dgm:pt>
    <dgm:pt modelId="{68209AF3-061D-4517-B500-04CE14C5B157}">
      <dgm:prSet custT="1"/>
      <dgm:spPr/>
      <dgm:t>
        <a:bodyPr/>
        <a:lstStyle/>
        <a:p>
          <a:r>
            <a:rPr lang="en-US" sz="2400" dirty="0"/>
            <a:t>Meaning is made through the many </a:t>
          </a:r>
          <a:r>
            <a:rPr lang="en-US" sz="2400" dirty="0">
              <a:solidFill>
                <a:srgbClr val="FF0000"/>
              </a:solidFill>
            </a:rPr>
            <a:t>means</a:t>
          </a:r>
          <a:r>
            <a:rPr lang="en-US" sz="2400" dirty="0"/>
            <a:t> (we call these </a:t>
          </a:r>
          <a:r>
            <a:rPr lang="en-US" sz="2400" dirty="0">
              <a:solidFill>
                <a:srgbClr val="FF0000"/>
              </a:solidFill>
            </a:rPr>
            <a:t>modes</a:t>
          </a:r>
          <a:r>
            <a:rPr lang="en-US" sz="2400" dirty="0"/>
            <a:t>). (Kress, 2009)</a:t>
          </a:r>
        </a:p>
      </dgm:t>
    </dgm:pt>
    <dgm:pt modelId="{AADD88EB-80FB-4512-B611-88DB5275851E}" type="parTrans" cxnId="{FB996FCE-59C4-4328-B4BC-EE8E9EB06614}">
      <dgm:prSet/>
      <dgm:spPr/>
      <dgm:t>
        <a:bodyPr/>
        <a:lstStyle/>
        <a:p>
          <a:endParaRPr lang="en-US"/>
        </a:p>
      </dgm:t>
    </dgm:pt>
    <dgm:pt modelId="{2DA0608E-3D00-4CD3-A382-31746C886152}" type="sibTrans" cxnId="{FB996FCE-59C4-4328-B4BC-EE8E9EB06614}">
      <dgm:prSet/>
      <dgm:spPr/>
      <dgm:t>
        <a:bodyPr/>
        <a:lstStyle/>
        <a:p>
          <a:endParaRPr lang="en-US"/>
        </a:p>
      </dgm:t>
    </dgm:pt>
    <dgm:pt modelId="{572A35C8-FDA4-4C89-8D25-A5FD1B15BE3D}">
      <dgm:prSet custT="1"/>
      <dgm:spPr/>
      <dgm:t>
        <a:bodyPr/>
        <a:lstStyle/>
        <a:p>
          <a:r>
            <a:rPr lang="en-US" sz="2400" i="1" dirty="0"/>
            <a:t>A mode is defined as a “systematically arranged </a:t>
          </a:r>
          <a:r>
            <a:rPr lang="en-US" sz="2400" i="1" dirty="0">
              <a:solidFill>
                <a:srgbClr val="FF0000"/>
              </a:solidFill>
            </a:rPr>
            <a:t>collection of resources for constructing meaning</a:t>
          </a:r>
          <a:r>
            <a:rPr lang="en-US" sz="2400" i="1" dirty="0"/>
            <a:t>, encompassing </a:t>
          </a:r>
          <a:r>
            <a:rPr lang="en-US" sz="2400" i="1" dirty="0">
              <a:solidFill>
                <a:srgbClr val="FF0000"/>
              </a:solidFill>
            </a:rPr>
            <a:t>imagery</a:t>
          </a:r>
          <a:r>
            <a:rPr lang="en-US" sz="2400" i="1" dirty="0"/>
            <a:t>, attention, gesture, </a:t>
          </a:r>
          <a:r>
            <a:rPr lang="en-US" sz="2400" i="1" dirty="0">
              <a:solidFill>
                <a:srgbClr val="FF0000"/>
              </a:solidFill>
            </a:rPr>
            <a:t>motion,</a:t>
          </a:r>
          <a:r>
            <a:rPr lang="en-US" sz="2400" i="1" dirty="0"/>
            <a:t> </a:t>
          </a:r>
          <a:r>
            <a:rPr lang="en-US" sz="2400" i="1" dirty="0">
              <a:solidFill>
                <a:srgbClr val="FF0000"/>
              </a:solidFill>
            </a:rPr>
            <a:t>music</a:t>
          </a:r>
          <a:r>
            <a:rPr lang="en-US" sz="2400" i="1" dirty="0"/>
            <a:t>, </a:t>
          </a:r>
          <a:r>
            <a:rPr lang="en-US" sz="2400" i="1" dirty="0">
              <a:solidFill>
                <a:srgbClr val="FF0000"/>
              </a:solidFill>
            </a:rPr>
            <a:t>vocalization, and auditory </a:t>
          </a:r>
          <a:r>
            <a:rPr lang="en-US" sz="2400" i="1" dirty="0"/>
            <a:t>effects.” ……or those inherited from cultural traditions (such as </a:t>
          </a:r>
          <a:r>
            <a:rPr lang="en-US" sz="2400" i="1" dirty="0">
              <a:solidFill>
                <a:srgbClr val="FF0000"/>
              </a:solidFill>
            </a:rPr>
            <a:t>language, melodies, dance</a:t>
          </a:r>
          <a:r>
            <a:rPr lang="en-US" sz="2400" i="1" dirty="0"/>
            <a:t>, or tangible artifacts) can all function as modes. (Kress and </a:t>
          </a:r>
          <a:r>
            <a:rPr lang="en-US" sz="2400" i="1" dirty="0" err="1"/>
            <a:t>Jewitt</a:t>
          </a:r>
          <a:r>
            <a:rPr lang="en-US" sz="2400" i="1" dirty="0"/>
            <a:t>, 2003)</a:t>
          </a:r>
          <a:endParaRPr lang="en-US" sz="2400" dirty="0"/>
        </a:p>
      </dgm:t>
    </dgm:pt>
    <dgm:pt modelId="{067CD8BF-4074-4657-B38C-CBC13A9F2E2E}" type="parTrans" cxnId="{FF5739FF-D398-4AB0-A5DC-EC9220561A6F}">
      <dgm:prSet/>
      <dgm:spPr/>
      <dgm:t>
        <a:bodyPr/>
        <a:lstStyle/>
        <a:p>
          <a:endParaRPr lang="en-US"/>
        </a:p>
      </dgm:t>
    </dgm:pt>
    <dgm:pt modelId="{7C722652-4DBB-4531-9EFA-D8C1D0CBFD3B}" type="sibTrans" cxnId="{FF5739FF-D398-4AB0-A5DC-EC9220561A6F}">
      <dgm:prSet/>
      <dgm:spPr/>
      <dgm:t>
        <a:bodyPr/>
        <a:lstStyle/>
        <a:p>
          <a:endParaRPr lang="en-US"/>
        </a:p>
      </dgm:t>
    </dgm:pt>
    <dgm:pt modelId="{9014575C-2EF5-4206-BD2C-2FFFE11F7961}" type="pres">
      <dgm:prSet presAssocID="{9488002C-DBF9-4903-A448-3E524575CB06}" presName="linear" presStyleCnt="0">
        <dgm:presLayoutVars>
          <dgm:animLvl val="lvl"/>
          <dgm:resizeHandles val="exact"/>
        </dgm:presLayoutVars>
      </dgm:prSet>
      <dgm:spPr/>
    </dgm:pt>
    <dgm:pt modelId="{A3404FB1-3E57-49BF-8A22-EB177ED7AE59}" type="pres">
      <dgm:prSet presAssocID="{68209AF3-061D-4517-B500-04CE14C5B157}" presName="parentText" presStyleLbl="node1" presStyleIdx="0" presStyleCnt="2" custScaleY="67176">
        <dgm:presLayoutVars>
          <dgm:chMax val="0"/>
          <dgm:bulletEnabled val="1"/>
        </dgm:presLayoutVars>
      </dgm:prSet>
      <dgm:spPr/>
    </dgm:pt>
    <dgm:pt modelId="{1725D86C-C85F-4AC6-8ECC-27EF69507C2E}" type="pres">
      <dgm:prSet presAssocID="{2DA0608E-3D00-4CD3-A382-31746C886152}" presName="spacer" presStyleCnt="0"/>
      <dgm:spPr/>
    </dgm:pt>
    <dgm:pt modelId="{5A45316E-6F22-4F7E-BDFA-DD0FE1201634}" type="pres">
      <dgm:prSet presAssocID="{572A35C8-FDA4-4C89-8D25-A5FD1B15BE3D}" presName="parentText" presStyleLbl="node1" presStyleIdx="1" presStyleCnt="2" custScaleY="116465">
        <dgm:presLayoutVars>
          <dgm:chMax val="0"/>
          <dgm:bulletEnabled val="1"/>
        </dgm:presLayoutVars>
      </dgm:prSet>
      <dgm:spPr/>
    </dgm:pt>
  </dgm:ptLst>
  <dgm:cxnLst>
    <dgm:cxn modelId="{3E71236E-96A0-40B2-85D1-0C435DDED5DA}" type="presOf" srcId="{68209AF3-061D-4517-B500-04CE14C5B157}" destId="{A3404FB1-3E57-49BF-8A22-EB177ED7AE59}" srcOrd="0" destOrd="0" presId="urn:microsoft.com/office/officeart/2005/8/layout/vList2"/>
    <dgm:cxn modelId="{6A67FEB9-F20B-4F51-A7CC-1D407A81D0FB}" type="presOf" srcId="{572A35C8-FDA4-4C89-8D25-A5FD1B15BE3D}" destId="{5A45316E-6F22-4F7E-BDFA-DD0FE1201634}" srcOrd="0" destOrd="0" presId="urn:microsoft.com/office/officeart/2005/8/layout/vList2"/>
    <dgm:cxn modelId="{66A60BCD-1047-423B-A022-641F300EBDA4}" type="presOf" srcId="{9488002C-DBF9-4903-A448-3E524575CB06}" destId="{9014575C-2EF5-4206-BD2C-2FFFE11F7961}" srcOrd="0" destOrd="0" presId="urn:microsoft.com/office/officeart/2005/8/layout/vList2"/>
    <dgm:cxn modelId="{FB996FCE-59C4-4328-B4BC-EE8E9EB06614}" srcId="{9488002C-DBF9-4903-A448-3E524575CB06}" destId="{68209AF3-061D-4517-B500-04CE14C5B157}" srcOrd="0" destOrd="0" parTransId="{AADD88EB-80FB-4512-B611-88DB5275851E}" sibTransId="{2DA0608E-3D00-4CD3-A382-31746C886152}"/>
    <dgm:cxn modelId="{FF5739FF-D398-4AB0-A5DC-EC9220561A6F}" srcId="{9488002C-DBF9-4903-A448-3E524575CB06}" destId="{572A35C8-FDA4-4C89-8D25-A5FD1B15BE3D}" srcOrd="1" destOrd="0" parTransId="{067CD8BF-4074-4657-B38C-CBC13A9F2E2E}" sibTransId="{7C722652-4DBB-4531-9EFA-D8C1D0CBFD3B}"/>
    <dgm:cxn modelId="{5A6D2E15-2086-44F5-9C46-955E30604762}" type="presParOf" srcId="{9014575C-2EF5-4206-BD2C-2FFFE11F7961}" destId="{A3404FB1-3E57-49BF-8A22-EB177ED7AE59}" srcOrd="0" destOrd="0" presId="urn:microsoft.com/office/officeart/2005/8/layout/vList2"/>
    <dgm:cxn modelId="{ADA53B9C-B1EF-46E3-BC7F-482759938ED0}" type="presParOf" srcId="{9014575C-2EF5-4206-BD2C-2FFFE11F7961}" destId="{1725D86C-C85F-4AC6-8ECC-27EF69507C2E}" srcOrd="1" destOrd="0" presId="urn:microsoft.com/office/officeart/2005/8/layout/vList2"/>
    <dgm:cxn modelId="{C3236339-7A59-4F84-A766-221F414CBA18}" type="presParOf" srcId="{9014575C-2EF5-4206-BD2C-2FFFE11F7961}" destId="{5A45316E-6F22-4F7E-BDFA-DD0FE120163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488002C-DBF9-4903-A448-3E524575CB06}" type="doc">
      <dgm:prSet loTypeId="urn:microsoft.com/office/officeart/2005/8/layout/vList2" loCatId="list" qsTypeId="urn:microsoft.com/office/officeart/2005/8/quickstyle/simple3" qsCatId="simple" csTypeId="urn:microsoft.com/office/officeart/2005/8/colors/colorful2" csCatId="colorful" phldr="1"/>
      <dgm:spPr/>
      <dgm:t>
        <a:bodyPr/>
        <a:lstStyle/>
        <a:p>
          <a:endParaRPr lang="en-US"/>
        </a:p>
      </dgm:t>
    </dgm:pt>
    <dgm:pt modelId="{68209AF3-061D-4517-B500-04CE14C5B157}">
      <dgm:prSet custT="1"/>
      <dgm:spPr/>
      <dgm:t>
        <a:bodyPr/>
        <a:lstStyle/>
        <a:p>
          <a:r>
            <a:rPr lang="en-GB" sz="2400" b="0" i="1" dirty="0" err="1">
              <a:effectLst/>
              <a:latin typeface="Söhne"/>
            </a:rPr>
            <a:t>Jewitt</a:t>
          </a:r>
          <a:r>
            <a:rPr lang="en-GB" sz="2400" b="0" i="1" dirty="0">
              <a:effectLst/>
              <a:latin typeface="Söhne"/>
            </a:rPr>
            <a:t> (2008) suggests that multimodal teaching refers to "</a:t>
          </a:r>
          <a:r>
            <a:rPr lang="en-GB" sz="2400" b="0" i="1" dirty="0">
              <a:solidFill>
                <a:srgbClr val="FF0000"/>
              </a:solidFill>
              <a:effectLst/>
              <a:latin typeface="Söhne"/>
            </a:rPr>
            <a:t>teaching that integrates more than one semiotic mode</a:t>
          </a:r>
          <a:r>
            <a:rPr lang="en-GB" sz="2400" b="0" i="1" dirty="0">
              <a:effectLst/>
              <a:latin typeface="Söhne"/>
            </a:rPr>
            <a:t>, where modes are organized to complement one another and contribute to the overall meaning." </a:t>
          </a:r>
          <a:endParaRPr lang="en-US" sz="2400" dirty="0"/>
        </a:p>
      </dgm:t>
    </dgm:pt>
    <dgm:pt modelId="{AADD88EB-80FB-4512-B611-88DB5275851E}" type="parTrans" cxnId="{FB996FCE-59C4-4328-B4BC-EE8E9EB06614}">
      <dgm:prSet/>
      <dgm:spPr/>
      <dgm:t>
        <a:bodyPr/>
        <a:lstStyle/>
        <a:p>
          <a:endParaRPr lang="en-US"/>
        </a:p>
      </dgm:t>
    </dgm:pt>
    <dgm:pt modelId="{2DA0608E-3D00-4CD3-A382-31746C886152}" type="sibTrans" cxnId="{FB996FCE-59C4-4328-B4BC-EE8E9EB06614}">
      <dgm:prSet/>
      <dgm:spPr/>
      <dgm:t>
        <a:bodyPr/>
        <a:lstStyle/>
        <a:p>
          <a:endParaRPr lang="en-US"/>
        </a:p>
      </dgm:t>
    </dgm:pt>
    <dgm:pt modelId="{572A35C8-FDA4-4C89-8D25-A5FD1B15BE3D}">
      <dgm:prSet custT="1"/>
      <dgm:spPr/>
      <dgm:t>
        <a:bodyPr/>
        <a:lstStyle/>
        <a:p>
          <a:r>
            <a:rPr lang="en-GB" sz="2400" dirty="0">
              <a:effectLst/>
              <a:latin typeface="Calibri" panose="020F0502020204030204" pitchFamily="34" charset="0"/>
              <a:ea typeface="DengXian" panose="02010600030101010101" pitchFamily="2" charset="-122"/>
              <a:cs typeface="Calibri" panose="020F0502020204030204" pitchFamily="34" charset="0"/>
            </a:rPr>
            <a:t>Multimodal teaching strategies recognize </a:t>
          </a:r>
          <a:r>
            <a:rPr lang="en-GB" sz="2400"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the equal importance of all modes of communication</a:t>
          </a:r>
          <a:r>
            <a:rPr lang="en-GB" sz="2400" dirty="0">
              <a:effectLst/>
              <a:latin typeface="Calibri" panose="020F0502020204030204" pitchFamily="34" charset="0"/>
              <a:ea typeface="DengXian" panose="02010600030101010101" pitchFamily="2" charset="-122"/>
              <a:cs typeface="Calibri" panose="020F0502020204030204" pitchFamily="34" charset="0"/>
            </a:rPr>
            <a:t>, challenging traditional Western education’s focus on language and writing. This approach is seen as </a:t>
          </a:r>
          <a:r>
            <a:rPr lang="en-GB" sz="2400"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essential for engagement and learning </a:t>
          </a:r>
          <a:r>
            <a:rPr lang="en-GB" sz="2400" dirty="0">
              <a:effectLst/>
              <a:latin typeface="Calibri" panose="020F0502020204030204" pitchFamily="34" charset="0"/>
              <a:ea typeface="DengXian" panose="02010600030101010101" pitchFamily="2" charset="-122"/>
              <a:cs typeface="Calibri" panose="020F0502020204030204" pitchFamily="34" charset="0"/>
            </a:rPr>
            <a:t>in a technology-driven society (Kress, 2000).</a:t>
          </a:r>
          <a:endParaRPr lang="en-US" sz="2400" dirty="0"/>
        </a:p>
      </dgm:t>
    </dgm:pt>
    <dgm:pt modelId="{067CD8BF-4074-4657-B38C-CBC13A9F2E2E}" type="parTrans" cxnId="{FF5739FF-D398-4AB0-A5DC-EC9220561A6F}">
      <dgm:prSet/>
      <dgm:spPr/>
      <dgm:t>
        <a:bodyPr/>
        <a:lstStyle/>
        <a:p>
          <a:endParaRPr lang="en-US"/>
        </a:p>
      </dgm:t>
    </dgm:pt>
    <dgm:pt modelId="{7C722652-4DBB-4531-9EFA-D8C1D0CBFD3B}" type="sibTrans" cxnId="{FF5739FF-D398-4AB0-A5DC-EC9220561A6F}">
      <dgm:prSet/>
      <dgm:spPr/>
      <dgm:t>
        <a:bodyPr/>
        <a:lstStyle/>
        <a:p>
          <a:endParaRPr lang="en-US"/>
        </a:p>
      </dgm:t>
    </dgm:pt>
    <dgm:pt modelId="{9014575C-2EF5-4206-BD2C-2FFFE11F7961}" type="pres">
      <dgm:prSet presAssocID="{9488002C-DBF9-4903-A448-3E524575CB06}" presName="linear" presStyleCnt="0">
        <dgm:presLayoutVars>
          <dgm:animLvl val="lvl"/>
          <dgm:resizeHandles val="exact"/>
        </dgm:presLayoutVars>
      </dgm:prSet>
      <dgm:spPr/>
    </dgm:pt>
    <dgm:pt modelId="{A3404FB1-3E57-49BF-8A22-EB177ED7AE59}" type="pres">
      <dgm:prSet presAssocID="{68209AF3-061D-4517-B500-04CE14C5B157}" presName="parentText" presStyleLbl="node1" presStyleIdx="0" presStyleCnt="2" custScaleY="92224">
        <dgm:presLayoutVars>
          <dgm:chMax val="0"/>
          <dgm:bulletEnabled val="1"/>
        </dgm:presLayoutVars>
      </dgm:prSet>
      <dgm:spPr/>
    </dgm:pt>
    <dgm:pt modelId="{1725D86C-C85F-4AC6-8ECC-27EF69507C2E}" type="pres">
      <dgm:prSet presAssocID="{2DA0608E-3D00-4CD3-A382-31746C886152}" presName="spacer" presStyleCnt="0"/>
      <dgm:spPr/>
    </dgm:pt>
    <dgm:pt modelId="{5A45316E-6F22-4F7E-BDFA-DD0FE1201634}" type="pres">
      <dgm:prSet presAssocID="{572A35C8-FDA4-4C89-8D25-A5FD1B15BE3D}" presName="parentText" presStyleLbl="node1" presStyleIdx="1" presStyleCnt="2" custScaleY="116465">
        <dgm:presLayoutVars>
          <dgm:chMax val="0"/>
          <dgm:bulletEnabled val="1"/>
        </dgm:presLayoutVars>
      </dgm:prSet>
      <dgm:spPr/>
    </dgm:pt>
  </dgm:ptLst>
  <dgm:cxnLst>
    <dgm:cxn modelId="{3E71236E-96A0-40B2-85D1-0C435DDED5DA}" type="presOf" srcId="{68209AF3-061D-4517-B500-04CE14C5B157}" destId="{A3404FB1-3E57-49BF-8A22-EB177ED7AE59}" srcOrd="0" destOrd="0" presId="urn:microsoft.com/office/officeart/2005/8/layout/vList2"/>
    <dgm:cxn modelId="{6A67FEB9-F20B-4F51-A7CC-1D407A81D0FB}" type="presOf" srcId="{572A35C8-FDA4-4C89-8D25-A5FD1B15BE3D}" destId="{5A45316E-6F22-4F7E-BDFA-DD0FE1201634}" srcOrd="0" destOrd="0" presId="urn:microsoft.com/office/officeart/2005/8/layout/vList2"/>
    <dgm:cxn modelId="{66A60BCD-1047-423B-A022-641F300EBDA4}" type="presOf" srcId="{9488002C-DBF9-4903-A448-3E524575CB06}" destId="{9014575C-2EF5-4206-BD2C-2FFFE11F7961}" srcOrd="0" destOrd="0" presId="urn:microsoft.com/office/officeart/2005/8/layout/vList2"/>
    <dgm:cxn modelId="{FB996FCE-59C4-4328-B4BC-EE8E9EB06614}" srcId="{9488002C-DBF9-4903-A448-3E524575CB06}" destId="{68209AF3-061D-4517-B500-04CE14C5B157}" srcOrd="0" destOrd="0" parTransId="{AADD88EB-80FB-4512-B611-88DB5275851E}" sibTransId="{2DA0608E-3D00-4CD3-A382-31746C886152}"/>
    <dgm:cxn modelId="{FF5739FF-D398-4AB0-A5DC-EC9220561A6F}" srcId="{9488002C-DBF9-4903-A448-3E524575CB06}" destId="{572A35C8-FDA4-4C89-8D25-A5FD1B15BE3D}" srcOrd="1" destOrd="0" parTransId="{067CD8BF-4074-4657-B38C-CBC13A9F2E2E}" sibTransId="{7C722652-4DBB-4531-9EFA-D8C1D0CBFD3B}"/>
    <dgm:cxn modelId="{5A6D2E15-2086-44F5-9C46-955E30604762}" type="presParOf" srcId="{9014575C-2EF5-4206-BD2C-2FFFE11F7961}" destId="{A3404FB1-3E57-49BF-8A22-EB177ED7AE59}" srcOrd="0" destOrd="0" presId="urn:microsoft.com/office/officeart/2005/8/layout/vList2"/>
    <dgm:cxn modelId="{ADA53B9C-B1EF-46E3-BC7F-482759938ED0}" type="presParOf" srcId="{9014575C-2EF5-4206-BD2C-2FFFE11F7961}" destId="{1725D86C-C85F-4AC6-8ECC-27EF69507C2E}" srcOrd="1" destOrd="0" presId="urn:microsoft.com/office/officeart/2005/8/layout/vList2"/>
    <dgm:cxn modelId="{C3236339-7A59-4F84-A766-221F414CBA18}" type="presParOf" srcId="{9014575C-2EF5-4206-BD2C-2FFFE11F7961}" destId="{5A45316E-6F22-4F7E-BDFA-DD0FE120163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488002C-DBF9-4903-A448-3E524575CB06}" type="doc">
      <dgm:prSet loTypeId="urn:microsoft.com/office/officeart/2005/8/layout/vList6" loCatId="list" qsTypeId="urn:microsoft.com/office/officeart/2005/8/quickstyle/simple3" qsCatId="simple" csTypeId="urn:microsoft.com/office/officeart/2005/8/colors/colorful2" csCatId="colorful" phldr="1"/>
      <dgm:spPr/>
      <dgm:t>
        <a:bodyPr/>
        <a:lstStyle/>
        <a:p>
          <a:endParaRPr lang="en-US"/>
        </a:p>
      </dgm:t>
    </dgm:pt>
    <dgm:pt modelId="{68209AF3-061D-4517-B500-04CE14C5B157}">
      <dgm:prSet custT="1"/>
      <dgm:spPr/>
      <dgm:t>
        <a:bodyPr/>
        <a:lstStyle/>
        <a:p>
          <a:r>
            <a:rPr lang="en-GB" sz="2200" b="0" i="0" dirty="0"/>
            <a:t>Howard Gardner's theory of Multiple Intelligences</a:t>
          </a:r>
        </a:p>
        <a:p>
          <a:r>
            <a:rPr lang="en-US" sz="2200" dirty="0"/>
            <a:t>(</a:t>
          </a:r>
          <a:r>
            <a:rPr lang="de-DE" sz="2200" b="0" i="0" dirty="0"/>
            <a:t>Gardner and Hatch,1989)</a:t>
          </a:r>
          <a:endParaRPr lang="en-US" sz="2200" dirty="0"/>
        </a:p>
      </dgm:t>
    </dgm:pt>
    <dgm:pt modelId="{AADD88EB-80FB-4512-B611-88DB5275851E}" type="parTrans" cxnId="{FB996FCE-59C4-4328-B4BC-EE8E9EB06614}">
      <dgm:prSet/>
      <dgm:spPr/>
      <dgm:t>
        <a:bodyPr/>
        <a:lstStyle/>
        <a:p>
          <a:endParaRPr lang="en-US"/>
        </a:p>
      </dgm:t>
    </dgm:pt>
    <dgm:pt modelId="{2DA0608E-3D00-4CD3-A382-31746C886152}" type="sibTrans" cxnId="{FB996FCE-59C4-4328-B4BC-EE8E9EB06614}">
      <dgm:prSet/>
      <dgm:spPr/>
      <dgm:t>
        <a:bodyPr/>
        <a:lstStyle/>
        <a:p>
          <a:endParaRPr lang="en-US"/>
        </a:p>
      </dgm:t>
    </dgm:pt>
    <dgm:pt modelId="{572A35C8-FDA4-4C89-8D25-A5FD1B15BE3D}">
      <dgm:prSet custT="1"/>
      <dgm:spPr/>
      <dgm:t>
        <a:bodyPr/>
        <a:lstStyle/>
        <a:p>
          <a:r>
            <a:rPr lang="en-GB" sz="2400" dirty="0"/>
            <a:t>Multimodal Pedagogies</a:t>
          </a:r>
        </a:p>
        <a:p>
          <a:r>
            <a:rPr lang="en-GB" sz="2400" dirty="0"/>
            <a:t>(</a:t>
          </a:r>
          <a:r>
            <a:rPr lang="en-GB" sz="2400" dirty="0" err="1"/>
            <a:t>Jewitt</a:t>
          </a:r>
          <a:r>
            <a:rPr lang="en-GB" sz="2400" dirty="0"/>
            <a:t> and Kress 2003; Newfield 2009)</a:t>
          </a:r>
          <a:endParaRPr lang="en-US" sz="2400" dirty="0"/>
        </a:p>
      </dgm:t>
    </dgm:pt>
    <dgm:pt modelId="{067CD8BF-4074-4657-B38C-CBC13A9F2E2E}" type="parTrans" cxnId="{FF5739FF-D398-4AB0-A5DC-EC9220561A6F}">
      <dgm:prSet/>
      <dgm:spPr/>
      <dgm:t>
        <a:bodyPr/>
        <a:lstStyle/>
        <a:p>
          <a:endParaRPr lang="en-US"/>
        </a:p>
      </dgm:t>
    </dgm:pt>
    <dgm:pt modelId="{7C722652-4DBB-4531-9EFA-D8C1D0CBFD3B}" type="sibTrans" cxnId="{FF5739FF-D398-4AB0-A5DC-EC9220561A6F}">
      <dgm:prSet/>
      <dgm:spPr/>
      <dgm:t>
        <a:bodyPr/>
        <a:lstStyle/>
        <a:p>
          <a:endParaRPr lang="en-US"/>
        </a:p>
      </dgm:t>
    </dgm:pt>
    <dgm:pt modelId="{BFDA49A1-6FF6-4DF3-AEF5-9246ABF578A6}">
      <dgm:prSet/>
      <dgm:spPr/>
      <dgm:t>
        <a:bodyPr/>
        <a:lstStyle/>
        <a:p>
          <a:pPr>
            <a:buFontTx/>
            <a:buNone/>
          </a:pPr>
          <a:r>
            <a:rPr lang="en-GB" i="1" dirty="0"/>
            <a:t>   Children's learning is most effective when it employs various modes that align with their individual strengths (Yelland, 2018; Laadem and Mallahi,2019 )</a:t>
          </a:r>
          <a:endParaRPr lang="en-GB" dirty="0"/>
        </a:p>
      </dgm:t>
    </dgm:pt>
    <dgm:pt modelId="{6AF24807-1B84-4DCA-BA23-9553D7E7A4B5}" type="parTrans" cxnId="{3F7D217D-7AB8-4BC2-9735-0A3034F2EE74}">
      <dgm:prSet/>
      <dgm:spPr/>
      <dgm:t>
        <a:bodyPr/>
        <a:lstStyle/>
        <a:p>
          <a:endParaRPr lang="en-GB"/>
        </a:p>
      </dgm:t>
    </dgm:pt>
    <dgm:pt modelId="{904908B1-2587-45BF-9ACC-1BBA939B4EF1}" type="sibTrans" cxnId="{3F7D217D-7AB8-4BC2-9735-0A3034F2EE74}">
      <dgm:prSet/>
      <dgm:spPr/>
      <dgm:t>
        <a:bodyPr/>
        <a:lstStyle/>
        <a:p>
          <a:endParaRPr lang="en-GB"/>
        </a:p>
      </dgm:t>
    </dgm:pt>
    <dgm:pt modelId="{EE0A8BAC-8ADD-4F74-9F1E-B5B2B8326778}">
      <dgm:prSet/>
      <dgm:spPr/>
      <dgm:t>
        <a:bodyPr/>
        <a:lstStyle/>
        <a:p>
          <a:pPr>
            <a:buFontTx/>
            <a:buNone/>
          </a:pPr>
          <a:r>
            <a:rPr lang="en-GB" b="0" i="0" dirty="0"/>
            <a:t>  It requires that the educators</a:t>
          </a:r>
          <a:endParaRPr lang="en-GB" dirty="0"/>
        </a:p>
      </dgm:t>
    </dgm:pt>
    <dgm:pt modelId="{D3C8BCD2-5707-4E54-A85F-ECD607DCAE28}" type="parTrans" cxnId="{6A76630B-C01E-44C1-9053-07ABC822B5C4}">
      <dgm:prSet/>
      <dgm:spPr/>
      <dgm:t>
        <a:bodyPr/>
        <a:lstStyle/>
        <a:p>
          <a:endParaRPr lang="en-GB"/>
        </a:p>
      </dgm:t>
    </dgm:pt>
    <dgm:pt modelId="{ADA98948-62F5-47C9-93EE-B40AAE45CEE4}" type="sibTrans" cxnId="{6A76630B-C01E-44C1-9053-07ABC822B5C4}">
      <dgm:prSet/>
      <dgm:spPr/>
      <dgm:t>
        <a:bodyPr/>
        <a:lstStyle/>
        <a:p>
          <a:endParaRPr lang="en-GB"/>
        </a:p>
      </dgm:t>
    </dgm:pt>
    <dgm:pt modelId="{35DCA737-26C8-4BBC-AE3C-EF34036D2056}">
      <dgm:prSet/>
      <dgm:spPr/>
      <dgm:t>
        <a:bodyPr/>
        <a:lstStyle/>
        <a:p>
          <a:pPr>
            <a:buFontTx/>
            <a:buNone/>
          </a:pPr>
          <a:r>
            <a:rPr lang="en-GB" b="0" i="0" dirty="0"/>
            <a:t> modify their teaching methods in order to meet students’ individual needs. ( Nolen, 2003)</a:t>
          </a:r>
          <a:endParaRPr lang="en-GB" dirty="0"/>
        </a:p>
      </dgm:t>
    </dgm:pt>
    <dgm:pt modelId="{7E786265-4911-4573-8FEC-11A0B8021F47}" type="parTrans" cxnId="{5AEB028E-1489-4DED-A2BA-D6FB61B6CC93}">
      <dgm:prSet/>
      <dgm:spPr/>
      <dgm:t>
        <a:bodyPr/>
        <a:lstStyle/>
        <a:p>
          <a:endParaRPr lang="en-GB"/>
        </a:p>
      </dgm:t>
    </dgm:pt>
    <dgm:pt modelId="{43C86ECD-5DA7-4C3B-A17A-FB4F2B23407B}" type="sibTrans" cxnId="{5AEB028E-1489-4DED-A2BA-D6FB61B6CC93}">
      <dgm:prSet/>
      <dgm:spPr/>
      <dgm:t>
        <a:bodyPr/>
        <a:lstStyle/>
        <a:p>
          <a:endParaRPr lang="en-GB"/>
        </a:p>
      </dgm:t>
    </dgm:pt>
    <dgm:pt modelId="{D2BAA529-653D-4B06-A978-8FEDC169D90A}" type="pres">
      <dgm:prSet presAssocID="{9488002C-DBF9-4903-A448-3E524575CB06}" presName="Name0" presStyleCnt="0">
        <dgm:presLayoutVars>
          <dgm:dir/>
          <dgm:animLvl val="lvl"/>
          <dgm:resizeHandles/>
        </dgm:presLayoutVars>
      </dgm:prSet>
      <dgm:spPr/>
    </dgm:pt>
    <dgm:pt modelId="{BF4D2045-7502-41EC-BC08-65EEDD4E8333}" type="pres">
      <dgm:prSet presAssocID="{68209AF3-061D-4517-B500-04CE14C5B157}" presName="linNode" presStyleCnt="0"/>
      <dgm:spPr/>
    </dgm:pt>
    <dgm:pt modelId="{9D91EA3D-3065-4DF4-B2CF-D4411044D4C1}" type="pres">
      <dgm:prSet presAssocID="{68209AF3-061D-4517-B500-04CE14C5B157}" presName="parentShp" presStyleLbl="node1" presStyleIdx="0" presStyleCnt="2">
        <dgm:presLayoutVars>
          <dgm:bulletEnabled val="1"/>
        </dgm:presLayoutVars>
      </dgm:prSet>
      <dgm:spPr/>
    </dgm:pt>
    <dgm:pt modelId="{ABB9816E-1513-4EA0-98FF-63F0600ECFB5}" type="pres">
      <dgm:prSet presAssocID="{68209AF3-061D-4517-B500-04CE14C5B157}" presName="childShp" presStyleLbl="bgAccFollowNode1" presStyleIdx="0" presStyleCnt="2">
        <dgm:presLayoutVars>
          <dgm:bulletEnabled val="1"/>
        </dgm:presLayoutVars>
      </dgm:prSet>
      <dgm:spPr/>
    </dgm:pt>
    <dgm:pt modelId="{AE9AE512-1160-401C-8E00-B6911328EEA8}" type="pres">
      <dgm:prSet presAssocID="{2DA0608E-3D00-4CD3-A382-31746C886152}" presName="spacing" presStyleCnt="0"/>
      <dgm:spPr/>
    </dgm:pt>
    <dgm:pt modelId="{A3D99869-F4B1-453C-97CF-624E975E18C2}" type="pres">
      <dgm:prSet presAssocID="{572A35C8-FDA4-4C89-8D25-A5FD1B15BE3D}" presName="linNode" presStyleCnt="0"/>
      <dgm:spPr/>
    </dgm:pt>
    <dgm:pt modelId="{25BAB230-D4EA-4315-8940-7019196C977C}" type="pres">
      <dgm:prSet presAssocID="{572A35C8-FDA4-4C89-8D25-A5FD1B15BE3D}" presName="parentShp" presStyleLbl="node1" presStyleIdx="1" presStyleCnt="2">
        <dgm:presLayoutVars>
          <dgm:bulletEnabled val="1"/>
        </dgm:presLayoutVars>
      </dgm:prSet>
      <dgm:spPr/>
    </dgm:pt>
    <dgm:pt modelId="{6BC1956D-9151-4EA9-B562-1A726D980CA8}" type="pres">
      <dgm:prSet presAssocID="{572A35C8-FDA4-4C89-8D25-A5FD1B15BE3D}" presName="childShp" presStyleLbl="bgAccFollowNode1" presStyleIdx="1" presStyleCnt="2">
        <dgm:presLayoutVars>
          <dgm:bulletEnabled val="1"/>
        </dgm:presLayoutVars>
      </dgm:prSet>
      <dgm:spPr/>
    </dgm:pt>
  </dgm:ptLst>
  <dgm:cxnLst>
    <dgm:cxn modelId="{6A76630B-C01E-44C1-9053-07ABC822B5C4}" srcId="{68209AF3-061D-4517-B500-04CE14C5B157}" destId="{EE0A8BAC-8ADD-4F74-9F1E-B5B2B8326778}" srcOrd="0" destOrd="0" parTransId="{D3C8BCD2-5707-4E54-A85F-ECD607DCAE28}" sibTransId="{ADA98948-62F5-47C9-93EE-B40AAE45CEE4}"/>
    <dgm:cxn modelId="{BA9C0F29-3147-4690-9EF2-E031590CE676}" type="presOf" srcId="{572A35C8-FDA4-4C89-8D25-A5FD1B15BE3D}" destId="{25BAB230-D4EA-4315-8940-7019196C977C}" srcOrd="0" destOrd="0" presId="urn:microsoft.com/office/officeart/2005/8/layout/vList6"/>
    <dgm:cxn modelId="{B427A756-8C37-45EC-9BF2-38D1FB5538E4}" type="presOf" srcId="{68209AF3-061D-4517-B500-04CE14C5B157}" destId="{9D91EA3D-3065-4DF4-B2CF-D4411044D4C1}" srcOrd="0" destOrd="0" presId="urn:microsoft.com/office/officeart/2005/8/layout/vList6"/>
    <dgm:cxn modelId="{3F7D217D-7AB8-4BC2-9735-0A3034F2EE74}" srcId="{572A35C8-FDA4-4C89-8D25-A5FD1B15BE3D}" destId="{BFDA49A1-6FF6-4DF3-AEF5-9246ABF578A6}" srcOrd="0" destOrd="0" parTransId="{6AF24807-1B84-4DCA-BA23-9553D7E7A4B5}" sibTransId="{904908B1-2587-45BF-9ACC-1BBA939B4EF1}"/>
    <dgm:cxn modelId="{5AEB028E-1489-4DED-A2BA-D6FB61B6CC93}" srcId="{68209AF3-061D-4517-B500-04CE14C5B157}" destId="{35DCA737-26C8-4BBC-AE3C-EF34036D2056}" srcOrd="1" destOrd="0" parTransId="{7E786265-4911-4573-8FEC-11A0B8021F47}" sibTransId="{43C86ECD-5DA7-4C3B-A17A-FB4F2B23407B}"/>
    <dgm:cxn modelId="{6CC4DDAD-5B67-445B-89BB-ABF7285FA4F7}" type="presOf" srcId="{BFDA49A1-6FF6-4DF3-AEF5-9246ABF578A6}" destId="{6BC1956D-9151-4EA9-B562-1A726D980CA8}" srcOrd="0" destOrd="0" presId="urn:microsoft.com/office/officeart/2005/8/layout/vList6"/>
    <dgm:cxn modelId="{01081ABC-439B-47C3-A10A-0AC55AA26AAC}" type="presOf" srcId="{9488002C-DBF9-4903-A448-3E524575CB06}" destId="{D2BAA529-653D-4B06-A978-8FEDC169D90A}" srcOrd="0" destOrd="0" presId="urn:microsoft.com/office/officeart/2005/8/layout/vList6"/>
    <dgm:cxn modelId="{FB996FCE-59C4-4328-B4BC-EE8E9EB06614}" srcId="{9488002C-DBF9-4903-A448-3E524575CB06}" destId="{68209AF3-061D-4517-B500-04CE14C5B157}" srcOrd="0" destOrd="0" parTransId="{AADD88EB-80FB-4512-B611-88DB5275851E}" sibTransId="{2DA0608E-3D00-4CD3-A382-31746C886152}"/>
    <dgm:cxn modelId="{2AB4B3CF-93D5-4A6F-B7D3-01C421564F4C}" type="presOf" srcId="{35DCA737-26C8-4BBC-AE3C-EF34036D2056}" destId="{ABB9816E-1513-4EA0-98FF-63F0600ECFB5}" srcOrd="0" destOrd="1" presId="urn:microsoft.com/office/officeart/2005/8/layout/vList6"/>
    <dgm:cxn modelId="{B2F4A2EB-0845-44A3-9407-81F925AA496A}" type="presOf" srcId="{EE0A8BAC-8ADD-4F74-9F1E-B5B2B8326778}" destId="{ABB9816E-1513-4EA0-98FF-63F0600ECFB5}" srcOrd="0" destOrd="0" presId="urn:microsoft.com/office/officeart/2005/8/layout/vList6"/>
    <dgm:cxn modelId="{FF5739FF-D398-4AB0-A5DC-EC9220561A6F}" srcId="{9488002C-DBF9-4903-A448-3E524575CB06}" destId="{572A35C8-FDA4-4C89-8D25-A5FD1B15BE3D}" srcOrd="1" destOrd="0" parTransId="{067CD8BF-4074-4657-B38C-CBC13A9F2E2E}" sibTransId="{7C722652-4DBB-4531-9EFA-D8C1D0CBFD3B}"/>
    <dgm:cxn modelId="{F4B114DE-32F3-45EE-B033-8D0FB3FA11FD}" type="presParOf" srcId="{D2BAA529-653D-4B06-A978-8FEDC169D90A}" destId="{BF4D2045-7502-41EC-BC08-65EEDD4E8333}" srcOrd="0" destOrd="0" presId="urn:microsoft.com/office/officeart/2005/8/layout/vList6"/>
    <dgm:cxn modelId="{2EAE7F6D-8942-4C42-830E-D1E9C00037A9}" type="presParOf" srcId="{BF4D2045-7502-41EC-BC08-65EEDD4E8333}" destId="{9D91EA3D-3065-4DF4-B2CF-D4411044D4C1}" srcOrd="0" destOrd="0" presId="urn:microsoft.com/office/officeart/2005/8/layout/vList6"/>
    <dgm:cxn modelId="{01607986-91BA-4CF1-9CB0-53534EADD9CD}" type="presParOf" srcId="{BF4D2045-7502-41EC-BC08-65EEDD4E8333}" destId="{ABB9816E-1513-4EA0-98FF-63F0600ECFB5}" srcOrd="1" destOrd="0" presId="urn:microsoft.com/office/officeart/2005/8/layout/vList6"/>
    <dgm:cxn modelId="{85B08C4E-67D9-4AE5-82EC-6A563CF3F8A7}" type="presParOf" srcId="{D2BAA529-653D-4B06-A978-8FEDC169D90A}" destId="{AE9AE512-1160-401C-8E00-B6911328EEA8}" srcOrd="1" destOrd="0" presId="urn:microsoft.com/office/officeart/2005/8/layout/vList6"/>
    <dgm:cxn modelId="{A93EC1F6-6DCE-40B2-93F6-B43759E2225D}" type="presParOf" srcId="{D2BAA529-653D-4B06-A978-8FEDC169D90A}" destId="{A3D99869-F4B1-453C-97CF-624E975E18C2}" srcOrd="2" destOrd="0" presId="urn:microsoft.com/office/officeart/2005/8/layout/vList6"/>
    <dgm:cxn modelId="{FD674C06-3FEA-4897-A3E1-BA3E817E844C}" type="presParOf" srcId="{A3D99869-F4B1-453C-97CF-624E975E18C2}" destId="{25BAB230-D4EA-4315-8940-7019196C977C}" srcOrd="0" destOrd="0" presId="urn:microsoft.com/office/officeart/2005/8/layout/vList6"/>
    <dgm:cxn modelId="{F7C4F532-C56C-43CA-AA41-F3D255D9B31D}" type="presParOf" srcId="{A3D99869-F4B1-453C-97CF-624E975E18C2}" destId="{6BC1956D-9151-4EA9-B562-1A726D980CA8}"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AC38DCD-6931-462F-9203-6DEFAEC3A98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BC05D76-C905-48E6-81CC-3354446489E4}">
      <dgm:prSet custT="1"/>
      <dgm:spPr/>
      <dgm:t>
        <a:bodyPr/>
        <a:lstStyle/>
        <a:p>
          <a:r>
            <a:rPr lang="en-GB" sz="2800" b="1" i="1" kern="1200" dirty="0">
              <a:solidFill>
                <a:schemeClr val="tx1">
                  <a:lumMod val="75000"/>
                  <a:lumOff val="25000"/>
                </a:schemeClr>
              </a:solidFill>
              <a:latin typeface="+mn-lt"/>
              <a:ea typeface="+mn-ea"/>
              <a:cs typeface="+mn-cs"/>
            </a:rPr>
            <a:t>Challenges in Implementing Multimodal Teaching:</a:t>
          </a:r>
          <a:endParaRPr lang="en-US" sz="2800" b="1" i="1" kern="1200" dirty="0">
            <a:solidFill>
              <a:schemeClr val="tx1">
                <a:lumMod val="75000"/>
                <a:lumOff val="25000"/>
              </a:schemeClr>
            </a:solidFill>
            <a:latin typeface="+mn-lt"/>
            <a:ea typeface="+mn-ea"/>
            <a:cs typeface="+mn-cs"/>
          </a:endParaRPr>
        </a:p>
      </dgm:t>
    </dgm:pt>
    <dgm:pt modelId="{A189028B-16DE-4BF0-9640-6F0E1108CBA3}" type="parTrans" cxnId="{DFA224CE-CEC1-43C8-9312-DCC8FE472585}">
      <dgm:prSet/>
      <dgm:spPr/>
      <dgm:t>
        <a:bodyPr/>
        <a:lstStyle/>
        <a:p>
          <a:endParaRPr lang="en-US"/>
        </a:p>
      </dgm:t>
    </dgm:pt>
    <dgm:pt modelId="{1730A0C8-347D-4D25-8C10-7A9F372B4060}" type="sibTrans" cxnId="{DFA224CE-CEC1-43C8-9312-DCC8FE472585}">
      <dgm:prSet/>
      <dgm:spPr/>
      <dgm:t>
        <a:bodyPr/>
        <a:lstStyle/>
        <a:p>
          <a:endParaRPr lang="en-US"/>
        </a:p>
      </dgm:t>
    </dgm:pt>
    <dgm:pt modelId="{F64EAA65-7822-47C8-AF88-412B16DF4086}">
      <dgm:prSet custT="1"/>
      <dgm:spPr/>
      <dgm:t>
        <a:bodyPr/>
        <a:lstStyle/>
        <a:p>
          <a:r>
            <a:rPr lang="en-GB" sz="2200" kern="1200" dirty="0"/>
            <a:t>• </a:t>
          </a:r>
          <a:r>
            <a:rPr lang="en-GB" sz="2200" b="1" kern="1200" dirty="0"/>
            <a:t>Ryan, Scott and Walsh (2010): </a:t>
          </a:r>
          <a:r>
            <a:rPr lang="en-GB" sz="2200" kern="1200" dirty="0"/>
            <a:t>emphasizes the need for teachers to be adept at analysing and critiquing texts in this new context </a:t>
          </a:r>
          <a:r>
            <a:rPr lang="en-GB" sz="2200" kern="1200" dirty="0">
              <a:solidFill>
                <a:schemeClr val="tx1"/>
              </a:solidFill>
              <a:latin typeface="Calibri" panose="020F0502020204030204"/>
              <a:ea typeface="+mn-ea"/>
              <a:cs typeface="+mn-cs"/>
            </a:rPr>
            <a:t>(</a:t>
          </a:r>
          <a:r>
            <a:rPr lang="en-GB" sz="2200" b="1" kern="1200" dirty="0">
              <a:solidFill>
                <a:srgbClr val="FF0000"/>
              </a:solidFill>
              <a:latin typeface="Calibri" panose="020F0502020204030204"/>
              <a:ea typeface="+mn-ea"/>
              <a:cs typeface="+mn-cs"/>
            </a:rPr>
            <a:t>teacher preparedness</a:t>
          </a:r>
          <a:r>
            <a:rPr lang="en-GB" sz="2200" kern="1200" dirty="0">
              <a:solidFill>
                <a:schemeClr val="tx1"/>
              </a:solidFill>
              <a:latin typeface="Calibri" panose="020F0502020204030204"/>
              <a:ea typeface="+mn-ea"/>
              <a:cs typeface="+mn-cs"/>
            </a:rPr>
            <a:t>).</a:t>
          </a:r>
          <a:endParaRPr lang="en-US" sz="2200" kern="1200" dirty="0">
            <a:solidFill>
              <a:schemeClr val="tx1"/>
            </a:solidFill>
            <a:latin typeface="Calibri" panose="020F0502020204030204"/>
            <a:ea typeface="+mn-ea"/>
            <a:cs typeface="+mn-cs"/>
          </a:endParaRPr>
        </a:p>
      </dgm:t>
    </dgm:pt>
    <dgm:pt modelId="{71437620-74A4-4316-9604-B44C4A1D01A1}" type="parTrans" cxnId="{83A3A974-A548-4161-9D4C-E8ED2A7DF591}">
      <dgm:prSet/>
      <dgm:spPr/>
      <dgm:t>
        <a:bodyPr/>
        <a:lstStyle/>
        <a:p>
          <a:endParaRPr lang="en-US"/>
        </a:p>
      </dgm:t>
    </dgm:pt>
    <dgm:pt modelId="{2C35BDE2-D266-4D93-95D8-1168A5815AF3}" type="sibTrans" cxnId="{83A3A974-A548-4161-9D4C-E8ED2A7DF591}">
      <dgm:prSet/>
      <dgm:spPr/>
      <dgm:t>
        <a:bodyPr/>
        <a:lstStyle/>
        <a:p>
          <a:endParaRPr lang="en-US"/>
        </a:p>
      </dgm:t>
    </dgm:pt>
    <dgm:pt modelId="{B09BA4B2-5606-4C09-A06E-AADA7AF29CC1}">
      <dgm:prSet custT="1"/>
      <dgm:spPr/>
      <dgm:t>
        <a:bodyPr/>
        <a:lstStyle/>
        <a:p>
          <a:r>
            <a:rPr lang="en-GB" sz="2200" b="1" kern="1200" dirty="0"/>
            <a:t>•  </a:t>
          </a:r>
          <a:r>
            <a:rPr lang="en-US" sz="2200" b="1" kern="1200" dirty="0"/>
            <a:t>Wyatt and Kimber (2009): </a:t>
          </a:r>
          <a:r>
            <a:rPr lang="en-GB" sz="2200" kern="1200" dirty="0"/>
            <a:t>Until assessment modes and practices align with the nature of </a:t>
          </a:r>
          <a:r>
            <a:rPr lang="en-GB" sz="2200" kern="1200" dirty="0">
              <a:solidFill>
                <a:srgbClr val="FF0000"/>
              </a:solidFill>
            </a:rPr>
            <a:t>multimodal text production,</a:t>
          </a:r>
          <a:r>
            <a:rPr lang="en-GB" sz="2200" kern="1200" dirty="0"/>
            <a:t> their value as sites for inquiry in classroom practice will not be assured</a:t>
          </a:r>
          <a:r>
            <a:rPr lang="en-GB" sz="2200" kern="1200" dirty="0">
              <a:solidFill>
                <a:srgbClr val="000000">
                  <a:hueOff val="0"/>
                  <a:satOff val="0"/>
                  <a:lumOff val="0"/>
                  <a:alphaOff val="0"/>
                </a:srgbClr>
              </a:solidFill>
              <a:latin typeface="Calibri" panose="020F0502020204030204"/>
              <a:ea typeface="+mn-ea"/>
              <a:cs typeface="+mn-cs"/>
            </a:rPr>
            <a:t>. (</a:t>
          </a:r>
          <a:r>
            <a:rPr lang="en-GB" sz="2200" b="1" kern="1200" dirty="0">
              <a:solidFill>
                <a:srgbClr val="FF0000"/>
              </a:solidFill>
              <a:latin typeface="Calibri" panose="020F0502020204030204"/>
              <a:ea typeface="+mn-ea"/>
              <a:cs typeface="+mn-cs"/>
            </a:rPr>
            <a:t>challenges for assessment</a:t>
          </a:r>
          <a:r>
            <a:rPr lang="en-GB" sz="2200" kern="1200" dirty="0">
              <a:solidFill>
                <a:srgbClr val="000000">
                  <a:hueOff val="0"/>
                  <a:satOff val="0"/>
                  <a:lumOff val="0"/>
                  <a:alphaOff val="0"/>
                </a:srgbClr>
              </a:solidFill>
              <a:latin typeface="Calibri" panose="020F0502020204030204"/>
              <a:ea typeface="+mn-ea"/>
              <a:cs typeface="+mn-cs"/>
            </a:rPr>
            <a:t>)</a:t>
          </a:r>
          <a:endParaRPr lang="en-US" sz="2200" kern="1200" dirty="0">
            <a:solidFill>
              <a:srgbClr val="000000">
                <a:hueOff val="0"/>
                <a:satOff val="0"/>
                <a:lumOff val="0"/>
                <a:alphaOff val="0"/>
              </a:srgbClr>
            </a:solidFill>
            <a:latin typeface="Calibri" panose="020F0502020204030204"/>
            <a:ea typeface="+mn-ea"/>
            <a:cs typeface="+mn-cs"/>
          </a:endParaRPr>
        </a:p>
      </dgm:t>
    </dgm:pt>
    <dgm:pt modelId="{533983AB-3766-4E3C-84B2-F6F1002EA6B7}" type="parTrans" cxnId="{844BF2BF-3F9E-44CB-B628-E8026C1FF8CF}">
      <dgm:prSet/>
      <dgm:spPr/>
      <dgm:t>
        <a:bodyPr/>
        <a:lstStyle/>
        <a:p>
          <a:endParaRPr lang="en-US"/>
        </a:p>
      </dgm:t>
    </dgm:pt>
    <dgm:pt modelId="{30919228-ECE6-4660-BD5A-5AB5216E747A}" type="sibTrans" cxnId="{844BF2BF-3F9E-44CB-B628-E8026C1FF8CF}">
      <dgm:prSet/>
      <dgm:spPr/>
      <dgm:t>
        <a:bodyPr/>
        <a:lstStyle/>
        <a:p>
          <a:endParaRPr lang="en-US"/>
        </a:p>
      </dgm:t>
    </dgm:pt>
    <dgm:pt modelId="{8CF6663C-7B0E-4B3C-9477-99790F3AD052}">
      <dgm:prSet custT="1"/>
      <dgm:spPr/>
      <dgm:t>
        <a:bodyPr/>
        <a:lstStyle/>
        <a:p>
          <a:r>
            <a:rPr lang="en-GB" sz="2200" b="1" kern="1200" dirty="0"/>
            <a:t>• Tan, Zammit, and </a:t>
          </a:r>
          <a:r>
            <a:rPr lang="en-GB" sz="2200" b="1" kern="1200" dirty="0" err="1"/>
            <a:t>Gearside</a:t>
          </a:r>
          <a:r>
            <a:rPr lang="en-GB" sz="2200" b="1" kern="1200" dirty="0"/>
            <a:t> (2020) </a:t>
          </a:r>
          <a:r>
            <a:rPr lang="en-GB" sz="2200" kern="1200" dirty="0"/>
            <a:t>highlights the gap between teaching and assessing multimodal literacies, calling for further research to bridge this divide. </a:t>
          </a:r>
          <a:r>
            <a:rPr lang="en-GB" sz="2200" kern="1200" dirty="0">
              <a:solidFill>
                <a:srgbClr val="000000">
                  <a:hueOff val="0"/>
                  <a:satOff val="0"/>
                  <a:lumOff val="0"/>
                  <a:alphaOff val="0"/>
                </a:srgbClr>
              </a:solidFill>
              <a:latin typeface="Calibri" panose="020F0502020204030204"/>
              <a:ea typeface="+mn-ea"/>
              <a:cs typeface="+mn-cs"/>
            </a:rPr>
            <a:t>(</a:t>
          </a:r>
          <a:r>
            <a:rPr lang="en-GB" sz="2200" b="1" kern="1200" dirty="0">
              <a:solidFill>
                <a:srgbClr val="FF0000"/>
              </a:solidFill>
              <a:latin typeface="Calibri" panose="020F0502020204030204"/>
              <a:ea typeface="+mn-ea"/>
              <a:cs typeface="+mn-cs"/>
            </a:rPr>
            <a:t>challenges for assessment</a:t>
          </a:r>
          <a:r>
            <a:rPr lang="en-GB" sz="2200" kern="1200" dirty="0">
              <a:solidFill>
                <a:srgbClr val="000000">
                  <a:hueOff val="0"/>
                  <a:satOff val="0"/>
                  <a:lumOff val="0"/>
                  <a:alphaOff val="0"/>
                </a:srgbClr>
              </a:solidFill>
              <a:latin typeface="Calibri" panose="020F0502020204030204"/>
              <a:ea typeface="+mn-ea"/>
              <a:cs typeface="+mn-cs"/>
            </a:rPr>
            <a:t>)</a:t>
          </a:r>
          <a:endParaRPr lang="en-US" sz="2200" kern="1200" dirty="0">
            <a:solidFill>
              <a:srgbClr val="000000">
                <a:hueOff val="0"/>
                <a:satOff val="0"/>
                <a:lumOff val="0"/>
                <a:alphaOff val="0"/>
              </a:srgbClr>
            </a:solidFill>
            <a:latin typeface="Calibri" panose="020F0502020204030204"/>
            <a:ea typeface="+mn-ea"/>
            <a:cs typeface="+mn-cs"/>
          </a:endParaRPr>
        </a:p>
      </dgm:t>
    </dgm:pt>
    <dgm:pt modelId="{61A0F898-94CA-4558-ABCC-635C151727BE}" type="parTrans" cxnId="{BF22C25A-E965-435B-A38E-346DDDE62C12}">
      <dgm:prSet/>
      <dgm:spPr/>
      <dgm:t>
        <a:bodyPr/>
        <a:lstStyle/>
        <a:p>
          <a:endParaRPr lang="en-US"/>
        </a:p>
      </dgm:t>
    </dgm:pt>
    <dgm:pt modelId="{4613A4CC-446B-4DF2-8905-167E4B39BC2F}" type="sibTrans" cxnId="{BF22C25A-E965-435B-A38E-346DDDE62C12}">
      <dgm:prSet/>
      <dgm:spPr/>
      <dgm:t>
        <a:bodyPr/>
        <a:lstStyle/>
        <a:p>
          <a:endParaRPr lang="en-US"/>
        </a:p>
      </dgm:t>
    </dgm:pt>
    <dgm:pt modelId="{E2AB91FC-5460-46F7-A285-20EBBAE8BF2F}" type="pres">
      <dgm:prSet presAssocID="{6AC38DCD-6931-462F-9203-6DEFAEC3A988}" presName="vert0" presStyleCnt="0">
        <dgm:presLayoutVars>
          <dgm:dir/>
          <dgm:animOne val="branch"/>
          <dgm:animLvl val="lvl"/>
        </dgm:presLayoutVars>
      </dgm:prSet>
      <dgm:spPr/>
    </dgm:pt>
    <dgm:pt modelId="{F78BCB55-94E5-4ACE-801C-F13157253DE5}" type="pres">
      <dgm:prSet presAssocID="{CBC05D76-C905-48E6-81CC-3354446489E4}" presName="thickLine" presStyleLbl="alignNode1" presStyleIdx="0" presStyleCnt="4"/>
      <dgm:spPr/>
    </dgm:pt>
    <dgm:pt modelId="{6205B9D4-E05A-488A-A976-2E3C7041F8DE}" type="pres">
      <dgm:prSet presAssocID="{CBC05D76-C905-48E6-81CC-3354446489E4}" presName="horz1" presStyleCnt="0"/>
      <dgm:spPr/>
    </dgm:pt>
    <dgm:pt modelId="{13FDD9AB-D747-4AAA-ABF6-88426DF6E873}" type="pres">
      <dgm:prSet presAssocID="{CBC05D76-C905-48E6-81CC-3354446489E4}" presName="tx1" presStyleLbl="revTx" presStyleIdx="0" presStyleCnt="4"/>
      <dgm:spPr/>
    </dgm:pt>
    <dgm:pt modelId="{E9973F3E-77C9-4CD1-953D-65F87A174E9D}" type="pres">
      <dgm:prSet presAssocID="{CBC05D76-C905-48E6-81CC-3354446489E4}" presName="vert1" presStyleCnt="0"/>
      <dgm:spPr/>
    </dgm:pt>
    <dgm:pt modelId="{ECE3A995-8EFF-4A10-AF87-E513A8B4D7EE}" type="pres">
      <dgm:prSet presAssocID="{F64EAA65-7822-47C8-AF88-412B16DF4086}" presName="thickLine" presStyleLbl="alignNode1" presStyleIdx="1" presStyleCnt="4"/>
      <dgm:spPr/>
    </dgm:pt>
    <dgm:pt modelId="{91FFF00C-FC63-4C8B-9DF0-D7599EA17A37}" type="pres">
      <dgm:prSet presAssocID="{F64EAA65-7822-47C8-AF88-412B16DF4086}" presName="horz1" presStyleCnt="0"/>
      <dgm:spPr/>
    </dgm:pt>
    <dgm:pt modelId="{154BCAC6-3CC4-4458-AAA0-CDAEC08F9FD7}" type="pres">
      <dgm:prSet presAssocID="{F64EAA65-7822-47C8-AF88-412B16DF4086}" presName="tx1" presStyleLbl="revTx" presStyleIdx="1" presStyleCnt="4"/>
      <dgm:spPr/>
    </dgm:pt>
    <dgm:pt modelId="{11A7C882-C2EC-484F-B5AF-007D90721642}" type="pres">
      <dgm:prSet presAssocID="{F64EAA65-7822-47C8-AF88-412B16DF4086}" presName="vert1" presStyleCnt="0"/>
      <dgm:spPr/>
    </dgm:pt>
    <dgm:pt modelId="{9EE47867-83DE-4B83-A96B-CA81F872BACE}" type="pres">
      <dgm:prSet presAssocID="{B09BA4B2-5606-4C09-A06E-AADA7AF29CC1}" presName="thickLine" presStyleLbl="alignNode1" presStyleIdx="2" presStyleCnt="4"/>
      <dgm:spPr/>
    </dgm:pt>
    <dgm:pt modelId="{831BA238-40E8-4967-83BB-783F808BFFE4}" type="pres">
      <dgm:prSet presAssocID="{B09BA4B2-5606-4C09-A06E-AADA7AF29CC1}" presName="horz1" presStyleCnt="0"/>
      <dgm:spPr/>
    </dgm:pt>
    <dgm:pt modelId="{6A74FE29-7652-4748-8997-7A69DA949346}" type="pres">
      <dgm:prSet presAssocID="{B09BA4B2-5606-4C09-A06E-AADA7AF29CC1}" presName="tx1" presStyleLbl="revTx" presStyleIdx="2" presStyleCnt="4"/>
      <dgm:spPr/>
    </dgm:pt>
    <dgm:pt modelId="{E32BFDFF-EA38-4BE9-AFD2-1334ABE61D9B}" type="pres">
      <dgm:prSet presAssocID="{B09BA4B2-5606-4C09-A06E-AADA7AF29CC1}" presName="vert1" presStyleCnt="0"/>
      <dgm:spPr/>
    </dgm:pt>
    <dgm:pt modelId="{B2CA086E-4EB2-456A-808C-31BD914BF164}" type="pres">
      <dgm:prSet presAssocID="{8CF6663C-7B0E-4B3C-9477-99790F3AD052}" presName="thickLine" presStyleLbl="alignNode1" presStyleIdx="3" presStyleCnt="4"/>
      <dgm:spPr/>
    </dgm:pt>
    <dgm:pt modelId="{A563C3DA-57CF-4FED-81AB-312F03FAE30A}" type="pres">
      <dgm:prSet presAssocID="{8CF6663C-7B0E-4B3C-9477-99790F3AD052}" presName="horz1" presStyleCnt="0"/>
      <dgm:spPr/>
    </dgm:pt>
    <dgm:pt modelId="{738B9151-5FF6-4267-A63C-9AB81E41514C}" type="pres">
      <dgm:prSet presAssocID="{8CF6663C-7B0E-4B3C-9477-99790F3AD052}" presName="tx1" presStyleLbl="revTx" presStyleIdx="3" presStyleCnt="4"/>
      <dgm:spPr/>
    </dgm:pt>
    <dgm:pt modelId="{C5D5AC4E-3831-40C9-A8FA-C625C811ABDD}" type="pres">
      <dgm:prSet presAssocID="{8CF6663C-7B0E-4B3C-9477-99790F3AD052}" presName="vert1" presStyleCnt="0"/>
      <dgm:spPr/>
    </dgm:pt>
  </dgm:ptLst>
  <dgm:cxnLst>
    <dgm:cxn modelId="{6C15C837-FAC8-49CC-ACD4-1942FC76B3F3}" type="presOf" srcId="{CBC05D76-C905-48E6-81CC-3354446489E4}" destId="{13FDD9AB-D747-4AAA-ABF6-88426DF6E873}" srcOrd="0" destOrd="0" presId="urn:microsoft.com/office/officeart/2008/layout/LinedList"/>
    <dgm:cxn modelId="{4E1D023B-D7C0-4D82-8D8F-B7E0BF9CB1BA}" type="presOf" srcId="{8CF6663C-7B0E-4B3C-9477-99790F3AD052}" destId="{738B9151-5FF6-4267-A63C-9AB81E41514C}" srcOrd="0" destOrd="0" presId="urn:microsoft.com/office/officeart/2008/layout/LinedList"/>
    <dgm:cxn modelId="{8AA03561-77C0-49CB-AA57-F2B0A02B15E4}" type="presOf" srcId="{6AC38DCD-6931-462F-9203-6DEFAEC3A988}" destId="{E2AB91FC-5460-46F7-A285-20EBBAE8BF2F}" srcOrd="0" destOrd="0" presId="urn:microsoft.com/office/officeart/2008/layout/LinedList"/>
    <dgm:cxn modelId="{83A3A974-A548-4161-9D4C-E8ED2A7DF591}" srcId="{6AC38DCD-6931-462F-9203-6DEFAEC3A988}" destId="{F64EAA65-7822-47C8-AF88-412B16DF4086}" srcOrd="1" destOrd="0" parTransId="{71437620-74A4-4316-9604-B44C4A1D01A1}" sibTransId="{2C35BDE2-D266-4D93-95D8-1168A5815AF3}"/>
    <dgm:cxn modelId="{BF22C25A-E965-435B-A38E-346DDDE62C12}" srcId="{6AC38DCD-6931-462F-9203-6DEFAEC3A988}" destId="{8CF6663C-7B0E-4B3C-9477-99790F3AD052}" srcOrd="3" destOrd="0" parTransId="{61A0F898-94CA-4558-ABCC-635C151727BE}" sibTransId="{4613A4CC-446B-4DF2-8905-167E4B39BC2F}"/>
    <dgm:cxn modelId="{844BF2BF-3F9E-44CB-B628-E8026C1FF8CF}" srcId="{6AC38DCD-6931-462F-9203-6DEFAEC3A988}" destId="{B09BA4B2-5606-4C09-A06E-AADA7AF29CC1}" srcOrd="2" destOrd="0" parTransId="{533983AB-3766-4E3C-84B2-F6F1002EA6B7}" sibTransId="{30919228-ECE6-4660-BD5A-5AB5216E747A}"/>
    <dgm:cxn modelId="{DFA224CE-CEC1-43C8-9312-DCC8FE472585}" srcId="{6AC38DCD-6931-462F-9203-6DEFAEC3A988}" destId="{CBC05D76-C905-48E6-81CC-3354446489E4}" srcOrd="0" destOrd="0" parTransId="{A189028B-16DE-4BF0-9640-6F0E1108CBA3}" sibTransId="{1730A0C8-347D-4D25-8C10-7A9F372B4060}"/>
    <dgm:cxn modelId="{A1EDCDE8-9F87-418E-A463-710B357A3571}" type="presOf" srcId="{F64EAA65-7822-47C8-AF88-412B16DF4086}" destId="{154BCAC6-3CC4-4458-AAA0-CDAEC08F9FD7}" srcOrd="0" destOrd="0" presId="urn:microsoft.com/office/officeart/2008/layout/LinedList"/>
    <dgm:cxn modelId="{741C28EA-E37A-4EE5-9DE6-9D23CF2E58A7}" type="presOf" srcId="{B09BA4B2-5606-4C09-A06E-AADA7AF29CC1}" destId="{6A74FE29-7652-4748-8997-7A69DA949346}" srcOrd="0" destOrd="0" presId="urn:microsoft.com/office/officeart/2008/layout/LinedList"/>
    <dgm:cxn modelId="{D66E5426-C609-4F3F-8E87-7031669922E3}" type="presParOf" srcId="{E2AB91FC-5460-46F7-A285-20EBBAE8BF2F}" destId="{F78BCB55-94E5-4ACE-801C-F13157253DE5}" srcOrd="0" destOrd="0" presId="urn:microsoft.com/office/officeart/2008/layout/LinedList"/>
    <dgm:cxn modelId="{F93AB460-11EA-40E2-B4B3-D8661ADE2CAA}" type="presParOf" srcId="{E2AB91FC-5460-46F7-A285-20EBBAE8BF2F}" destId="{6205B9D4-E05A-488A-A976-2E3C7041F8DE}" srcOrd="1" destOrd="0" presId="urn:microsoft.com/office/officeart/2008/layout/LinedList"/>
    <dgm:cxn modelId="{D4CB2BAF-1066-46E8-822B-C35893BE9EEA}" type="presParOf" srcId="{6205B9D4-E05A-488A-A976-2E3C7041F8DE}" destId="{13FDD9AB-D747-4AAA-ABF6-88426DF6E873}" srcOrd="0" destOrd="0" presId="urn:microsoft.com/office/officeart/2008/layout/LinedList"/>
    <dgm:cxn modelId="{2762C5E4-5F01-4DD0-A313-6A6E5A4EB251}" type="presParOf" srcId="{6205B9D4-E05A-488A-A976-2E3C7041F8DE}" destId="{E9973F3E-77C9-4CD1-953D-65F87A174E9D}" srcOrd="1" destOrd="0" presId="urn:microsoft.com/office/officeart/2008/layout/LinedList"/>
    <dgm:cxn modelId="{AB0A1A59-54D6-4319-BC03-05EF2A6A154F}" type="presParOf" srcId="{E2AB91FC-5460-46F7-A285-20EBBAE8BF2F}" destId="{ECE3A995-8EFF-4A10-AF87-E513A8B4D7EE}" srcOrd="2" destOrd="0" presId="urn:microsoft.com/office/officeart/2008/layout/LinedList"/>
    <dgm:cxn modelId="{FED725D2-012C-4778-B9C0-D8801F2D6D55}" type="presParOf" srcId="{E2AB91FC-5460-46F7-A285-20EBBAE8BF2F}" destId="{91FFF00C-FC63-4C8B-9DF0-D7599EA17A37}" srcOrd="3" destOrd="0" presId="urn:microsoft.com/office/officeart/2008/layout/LinedList"/>
    <dgm:cxn modelId="{A717F86B-259F-43E5-A342-7F4593B574BE}" type="presParOf" srcId="{91FFF00C-FC63-4C8B-9DF0-D7599EA17A37}" destId="{154BCAC6-3CC4-4458-AAA0-CDAEC08F9FD7}" srcOrd="0" destOrd="0" presId="urn:microsoft.com/office/officeart/2008/layout/LinedList"/>
    <dgm:cxn modelId="{88E70557-A533-4176-AC33-E43806BC0721}" type="presParOf" srcId="{91FFF00C-FC63-4C8B-9DF0-D7599EA17A37}" destId="{11A7C882-C2EC-484F-B5AF-007D90721642}" srcOrd="1" destOrd="0" presId="urn:microsoft.com/office/officeart/2008/layout/LinedList"/>
    <dgm:cxn modelId="{A995241C-15A9-4780-93E4-85BDD7DC3EF8}" type="presParOf" srcId="{E2AB91FC-5460-46F7-A285-20EBBAE8BF2F}" destId="{9EE47867-83DE-4B83-A96B-CA81F872BACE}" srcOrd="4" destOrd="0" presId="urn:microsoft.com/office/officeart/2008/layout/LinedList"/>
    <dgm:cxn modelId="{1AF69B31-A42D-4179-8D3F-616019239EDB}" type="presParOf" srcId="{E2AB91FC-5460-46F7-A285-20EBBAE8BF2F}" destId="{831BA238-40E8-4967-83BB-783F808BFFE4}" srcOrd="5" destOrd="0" presId="urn:microsoft.com/office/officeart/2008/layout/LinedList"/>
    <dgm:cxn modelId="{1328F16A-00F5-4C44-B287-32B103094CBD}" type="presParOf" srcId="{831BA238-40E8-4967-83BB-783F808BFFE4}" destId="{6A74FE29-7652-4748-8997-7A69DA949346}" srcOrd="0" destOrd="0" presId="urn:microsoft.com/office/officeart/2008/layout/LinedList"/>
    <dgm:cxn modelId="{D7DD2BD7-C064-4D73-ADDB-57C3D93A1FEF}" type="presParOf" srcId="{831BA238-40E8-4967-83BB-783F808BFFE4}" destId="{E32BFDFF-EA38-4BE9-AFD2-1334ABE61D9B}" srcOrd="1" destOrd="0" presId="urn:microsoft.com/office/officeart/2008/layout/LinedList"/>
    <dgm:cxn modelId="{601F511C-CB3A-4023-A26E-C1D8F21503D6}" type="presParOf" srcId="{E2AB91FC-5460-46F7-A285-20EBBAE8BF2F}" destId="{B2CA086E-4EB2-456A-808C-31BD914BF164}" srcOrd="6" destOrd="0" presId="urn:microsoft.com/office/officeart/2008/layout/LinedList"/>
    <dgm:cxn modelId="{3398603D-B50C-4F6A-A75B-C1527A272C7C}" type="presParOf" srcId="{E2AB91FC-5460-46F7-A285-20EBBAE8BF2F}" destId="{A563C3DA-57CF-4FED-81AB-312F03FAE30A}" srcOrd="7" destOrd="0" presId="urn:microsoft.com/office/officeart/2008/layout/LinedList"/>
    <dgm:cxn modelId="{B02EBE42-F1E2-4D48-88D6-B1121943530D}" type="presParOf" srcId="{A563C3DA-57CF-4FED-81AB-312F03FAE30A}" destId="{738B9151-5FF6-4267-A63C-9AB81E41514C}" srcOrd="0" destOrd="0" presId="urn:microsoft.com/office/officeart/2008/layout/LinedList"/>
    <dgm:cxn modelId="{99DB66F0-1E46-4E5D-A210-AA793E3F58BD}" type="presParOf" srcId="{A563C3DA-57CF-4FED-81AB-312F03FAE30A}" destId="{C5D5AC4E-3831-40C9-A8FA-C625C811ABD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AC38DCD-6931-462F-9203-6DEFAEC3A98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BC05D76-C905-48E6-81CC-3354446489E4}">
      <dgm:prSet custT="1"/>
      <dgm:spPr/>
      <dgm:t>
        <a:bodyPr/>
        <a:lstStyle/>
        <a:p>
          <a:r>
            <a:rPr lang="en-GB" sz="2800" b="1" i="1" kern="1200" dirty="0">
              <a:solidFill>
                <a:srgbClr val="000000">
                  <a:lumMod val="75000"/>
                  <a:lumOff val="25000"/>
                </a:srgbClr>
              </a:solidFill>
              <a:latin typeface="Calibri" panose="020F0502020204030204"/>
              <a:ea typeface="+mn-ea"/>
              <a:cs typeface="+mn-cs"/>
            </a:rPr>
            <a:t>Challenges in Implementing Multimodal Teaching:</a:t>
          </a:r>
          <a:endParaRPr lang="en-US" sz="2800" b="1" i="1" kern="1200" dirty="0">
            <a:solidFill>
              <a:srgbClr val="000000">
                <a:lumMod val="75000"/>
                <a:lumOff val="25000"/>
              </a:srgbClr>
            </a:solidFill>
            <a:latin typeface="Calibri" panose="020F0502020204030204"/>
            <a:ea typeface="+mn-ea"/>
            <a:cs typeface="+mn-cs"/>
          </a:endParaRPr>
        </a:p>
      </dgm:t>
    </dgm:pt>
    <dgm:pt modelId="{A189028B-16DE-4BF0-9640-6F0E1108CBA3}" type="parTrans" cxnId="{DFA224CE-CEC1-43C8-9312-DCC8FE472585}">
      <dgm:prSet/>
      <dgm:spPr/>
      <dgm:t>
        <a:bodyPr/>
        <a:lstStyle/>
        <a:p>
          <a:endParaRPr lang="en-US"/>
        </a:p>
      </dgm:t>
    </dgm:pt>
    <dgm:pt modelId="{1730A0C8-347D-4D25-8C10-7A9F372B4060}" type="sibTrans" cxnId="{DFA224CE-CEC1-43C8-9312-DCC8FE472585}">
      <dgm:prSet/>
      <dgm:spPr/>
      <dgm:t>
        <a:bodyPr/>
        <a:lstStyle/>
        <a:p>
          <a:endParaRPr lang="en-US"/>
        </a:p>
      </dgm:t>
    </dgm:pt>
    <dgm:pt modelId="{F64EAA65-7822-47C8-AF88-412B16DF4086}">
      <dgm:prSet custT="1"/>
      <dgm:spPr/>
      <dgm:t>
        <a:bodyPr/>
        <a:lstStyle/>
        <a:p>
          <a:r>
            <a:rPr lang="en-GB" sz="2200" kern="1200" dirty="0"/>
            <a:t>• </a:t>
          </a:r>
          <a:r>
            <a:rPr lang="en-GB" sz="2200" b="1" kern="1200" dirty="0"/>
            <a:t>Choi and Yi (2016) : </a:t>
          </a:r>
          <a:r>
            <a:rPr lang="en-GB" sz="2200" kern="1200" dirty="0"/>
            <a:t>The teachers also identified various issues around technology and </a:t>
          </a:r>
          <a:r>
            <a:rPr lang="en-GB" sz="2200" kern="1200" dirty="0">
              <a:solidFill>
                <a:srgbClr val="FF0000"/>
              </a:solidFill>
            </a:rPr>
            <a:t>lack of support from administration</a:t>
          </a:r>
          <a:r>
            <a:rPr lang="en-GB" sz="2200" kern="1200" dirty="0">
              <a:solidFill>
                <a:srgbClr val="000000">
                  <a:hueOff val="0"/>
                  <a:satOff val="0"/>
                  <a:lumOff val="0"/>
                  <a:alphaOff val="0"/>
                </a:srgbClr>
              </a:solidFill>
              <a:latin typeface="Calibri" panose="020F0502020204030204"/>
              <a:ea typeface="+mn-ea"/>
              <a:cs typeface="+mn-cs"/>
            </a:rPr>
            <a:t>. </a:t>
          </a:r>
          <a:endParaRPr lang="en-US" sz="2200" kern="1200" dirty="0">
            <a:solidFill>
              <a:srgbClr val="FF0000"/>
            </a:solidFill>
            <a:latin typeface="Calibri" panose="020F0502020204030204"/>
            <a:ea typeface="+mn-ea"/>
            <a:cs typeface="+mn-cs"/>
          </a:endParaRPr>
        </a:p>
      </dgm:t>
    </dgm:pt>
    <dgm:pt modelId="{71437620-74A4-4316-9604-B44C4A1D01A1}" type="parTrans" cxnId="{83A3A974-A548-4161-9D4C-E8ED2A7DF591}">
      <dgm:prSet/>
      <dgm:spPr/>
      <dgm:t>
        <a:bodyPr/>
        <a:lstStyle/>
        <a:p>
          <a:endParaRPr lang="en-US"/>
        </a:p>
      </dgm:t>
    </dgm:pt>
    <dgm:pt modelId="{2C35BDE2-D266-4D93-95D8-1168A5815AF3}" type="sibTrans" cxnId="{83A3A974-A548-4161-9D4C-E8ED2A7DF591}">
      <dgm:prSet/>
      <dgm:spPr/>
      <dgm:t>
        <a:bodyPr/>
        <a:lstStyle/>
        <a:p>
          <a:endParaRPr lang="en-US"/>
        </a:p>
      </dgm:t>
    </dgm:pt>
    <dgm:pt modelId="{B09BA4B2-5606-4C09-A06E-AADA7AF29CC1}">
      <dgm:prSet custT="1"/>
      <dgm:spPr/>
      <dgm:t>
        <a:bodyPr/>
        <a:lstStyle/>
        <a:p>
          <a:r>
            <a:rPr lang="en-GB" sz="2200" b="1" kern="1200" dirty="0"/>
            <a:t>•  Choi (2016) and Li (2020) </a:t>
          </a:r>
          <a:r>
            <a:rPr lang="en-GB" sz="2200" kern="1200" dirty="0"/>
            <a:t>both found that multimodal teaching </a:t>
          </a:r>
          <a:r>
            <a:rPr lang="en-GB" sz="2200" kern="1200" dirty="0">
              <a:solidFill>
                <a:schemeClr val="tx1"/>
              </a:solidFill>
            </a:rPr>
            <a:t>can </a:t>
          </a:r>
          <a:r>
            <a:rPr lang="en-GB" sz="2200" i="1" kern="1200" dirty="0">
              <a:solidFill>
                <a:schemeClr val="tx1"/>
              </a:solidFill>
            </a:rPr>
            <a:t>enhance understanding, self-expression, and professional </a:t>
          </a:r>
          <a:r>
            <a:rPr lang="en-GB" sz="2200" kern="1200" dirty="0">
              <a:solidFill>
                <a:schemeClr val="tx1"/>
              </a:solidFill>
              <a:latin typeface="Calibri" panose="020F0502020204030204"/>
              <a:ea typeface="+mn-ea"/>
              <a:cs typeface="+mn-cs"/>
            </a:rPr>
            <a:t>development</a:t>
          </a:r>
          <a:r>
            <a:rPr lang="en-GB" sz="2200" kern="1200" dirty="0"/>
            <a:t>, despite challenges such as </a:t>
          </a:r>
          <a:r>
            <a:rPr lang="en-GB" sz="2200" kern="1200" dirty="0">
              <a:solidFill>
                <a:srgbClr val="FF0000"/>
              </a:solidFill>
            </a:rPr>
            <a:t>technology use and time management</a:t>
          </a:r>
          <a:r>
            <a:rPr lang="en-GB" sz="2200" kern="1200" dirty="0"/>
            <a:t>.</a:t>
          </a:r>
          <a:endParaRPr lang="en-US" sz="2200" kern="1200" dirty="0">
            <a:solidFill>
              <a:srgbClr val="FF0000"/>
            </a:solidFill>
            <a:latin typeface="Calibri" panose="020F0502020204030204"/>
            <a:ea typeface="+mn-ea"/>
            <a:cs typeface="+mn-cs"/>
          </a:endParaRPr>
        </a:p>
      </dgm:t>
    </dgm:pt>
    <dgm:pt modelId="{533983AB-3766-4E3C-84B2-F6F1002EA6B7}" type="parTrans" cxnId="{844BF2BF-3F9E-44CB-B628-E8026C1FF8CF}">
      <dgm:prSet/>
      <dgm:spPr/>
      <dgm:t>
        <a:bodyPr/>
        <a:lstStyle/>
        <a:p>
          <a:endParaRPr lang="en-US"/>
        </a:p>
      </dgm:t>
    </dgm:pt>
    <dgm:pt modelId="{30919228-ECE6-4660-BD5A-5AB5216E747A}" type="sibTrans" cxnId="{844BF2BF-3F9E-44CB-B628-E8026C1FF8CF}">
      <dgm:prSet/>
      <dgm:spPr/>
      <dgm:t>
        <a:bodyPr/>
        <a:lstStyle/>
        <a:p>
          <a:endParaRPr lang="en-US"/>
        </a:p>
      </dgm:t>
    </dgm:pt>
    <dgm:pt modelId="{8CF6663C-7B0E-4B3C-9477-99790F3AD052}">
      <dgm:prSet custT="1"/>
      <dgm:spPr/>
      <dgm:t>
        <a:bodyPr/>
        <a:lstStyle/>
        <a:p>
          <a:r>
            <a:rPr lang="en-GB" sz="2200" b="1" kern="1200" dirty="0"/>
            <a:t>• Oppenheimer (2004) </a:t>
          </a:r>
          <a:r>
            <a:rPr lang="en-GB" sz="2200" b="0" kern="1200" dirty="0"/>
            <a:t>highlights </a:t>
          </a:r>
          <a:r>
            <a:rPr lang="en-GB" sz="2200" i="1" kern="1200" dirty="0">
              <a:solidFill>
                <a:srgbClr val="FF0000"/>
              </a:solidFill>
            </a:rPr>
            <a:t>the potential for distraction and disengagement </a:t>
          </a:r>
          <a:r>
            <a:rPr lang="en-GB" sz="2200" kern="1200" dirty="0"/>
            <a:t>when </a:t>
          </a:r>
          <a:r>
            <a:rPr lang="en-GB" sz="2200" kern="1200" dirty="0">
              <a:solidFill>
                <a:srgbClr val="FF0000"/>
              </a:solidFill>
            </a:rPr>
            <a:t>using digital modalities </a:t>
          </a:r>
          <a:r>
            <a:rPr lang="en-GB" sz="2200" kern="1200" dirty="0"/>
            <a:t>in multimodal teaching. </a:t>
          </a:r>
          <a:endParaRPr lang="en-US" sz="2200" i="1" kern="1200" dirty="0">
            <a:solidFill>
              <a:srgbClr val="00B0F0"/>
            </a:solidFill>
            <a:latin typeface="Calibri" panose="020F0502020204030204"/>
            <a:ea typeface="+mn-ea"/>
            <a:cs typeface="+mn-cs"/>
          </a:endParaRPr>
        </a:p>
      </dgm:t>
    </dgm:pt>
    <dgm:pt modelId="{61A0F898-94CA-4558-ABCC-635C151727BE}" type="parTrans" cxnId="{BF22C25A-E965-435B-A38E-346DDDE62C12}">
      <dgm:prSet/>
      <dgm:spPr/>
      <dgm:t>
        <a:bodyPr/>
        <a:lstStyle/>
        <a:p>
          <a:endParaRPr lang="en-US"/>
        </a:p>
      </dgm:t>
    </dgm:pt>
    <dgm:pt modelId="{4613A4CC-446B-4DF2-8905-167E4B39BC2F}" type="sibTrans" cxnId="{BF22C25A-E965-435B-A38E-346DDDE62C12}">
      <dgm:prSet/>
      <dgm:spPr/>
      <dgm:t>
        <a:bodyPr/>
        <a:lstStyle/>
        <a:p>
          <a:endParaRPr lang="en-US"/>
        </a:p>
      </dgm:t>
    </dgm:pt>
    <dgm:pt modelId="{E2AB91FC-5460-46F7-A285-20EBBAE8BF2F}" type="pres">
      <dgm:prSet presAssocID="{6AC38DCD-6931-462F-9203-6DEFAEC3A988}" presName="vert0" presStyleCnt="0">
        <dgm:presLayoutVars>
          <dgm:dir/>
          <dgm:animOne val="branch"/>
          <dgm:animLvl val="lvl"/>
        </dgm:presLayoutVars>
      </dgm:prSet>
      <dgm:spPr/>
    </dgm:pt>
    <dgm:pt modelId="{F78BCB55-94E5-4ACE-801C-F13157253DE5}" type="pres">
      <dgm:prSet presAssocID="{CBC05D76-C905-48E6-81CC-3354446489E4}" presName="thickLine" presStyleLbl="alignNode1" presStyleIdx="0" presStyleCnt="4"/>
      <dgm:spPr/>
    </dgm:pt>
    <dgm:pt modelId="{6205B9D4-E05A-488A-A976-2E3C7041F8DE}" type="pres">
      <dgm:prSet presAssocID="{CBC05D76-C905-48E6-81CC-3354446489E4}" presName="horz1" presStyleCnt="0"/>
      <dgm:spPr/>
    </dgm:pt>
    <dgm:pt modelId="{13FDD9AB-D747-4AAA-ABF6-88426DF6E873}" type="pres">
      <dgm:prSet presAssocID="{CBC05D76-C905-48E6-81CC-3354446489E4}" presName="tx1" presStyleLbl="revTx" presStyleIdx="0" presStyleCnt="4"/>
      <dgm:spPr/>
    </dgm:pt>
    <dgm:pt modelId="{E9973F3E-77C9-4CD1-953D-65F87A174E9D}" type="pres">
      <dgm:prSet presAssocID="{CBC05D76-C905-48E6-81CC-3354446489E4}" presName="vert1" presStyleCnt="0"/>
      <dgm:spPr/>
    </dgm:pt>
    <dgm:pt modelId="{ECE3A995-8EFF-4A10-AF87-E513A8B4D7EE}" type="pres">
      <dgm:prSet presAssocID="{F64EAA65-7822-47C8-AF88-412B16DF4086}" presName="thickLine" presStyleLbl="alignNode1" presStyleIdx="1" presStyleCnt="4"/>
      <dgm:spPr/>
    </dgm:pt>
    <dgm:pt modelId="{91FFF00C-FC63-4C8B-9DF0-D7599EA17A37}" type="pres">
      <dgm:prSet presAssocID="{F64EAA65-7822-47C8-AF88-412B16DF4086}" presName="horz1" presStyleCnt="0"/>
      <dgm:spPr/>
    </dgm:pt>
    <dgm:pt modelId="{154BCAC6-3CC4-4458-AAA0-CDAEC08F9FD7}" type="pres">
      <dgm:prSet presAssocID="{F64EAA65-7822-47C8-AF88-412B16DF4086}" presName="tx1" presStyleLbl="revTx" presStyleIdx="1" presStyleCnt="4"/>
      <dgm:spPr/>
    </dgm:pt>
    <dgm:pt modelId="{11A7C882-C2EC-484F-B5AF-007D90721642}" type="pres">
      <dgm:prSet presAssocID="{F64EAA65-7822-47C8-AF88-412B16DF4086}" presName="vert1" presStyleCnt="0"/>
      <dgm:spPr/>
    </dgm:pt>
    <dgm:pt modelId="{9EE47867-83DE-4B83-A96B-CA81F872BACE}" type="pres">
      <dgm:prSet presAssocID="{B09BA4B2-5606-4C09-A06E-AADA7AF29CC1}" presName="thickLine" presStyleLbl="alignNode1" presStyleIdx="2" presStyleCnt="4"/>
      <dgm:spPr/>
    </dgm:pt>
    <dgm:pt modelId="{831BA238-40E8-4967-83BB-783F808BFFE4}" type="pres">
      <dgm:prSet presAssocID="{B09BA4B2-5606-4C09-A06E-AADA7AF29CC1}" presName="horz1" presStyleCnt="0"/>
      <dgm:spPr/>
    </dgm:pt>
    <dgm:pt modelId="{6A74FE29-7652-4748-8997-7A69DA949346}" type="pres">
      <dgm:prSet presAssocID="{B09BA4B2-5606-4C09-A06E-AADA7AF29CC1}" presName="tx1" presStyleLbl="revTx" presStyleIdx="2" presStyleCnt="4"/>
      <dgm:spPr/>
    </dgm:pt>
    <dgm:pt modelId="{E32BFDFF-EA38-4BE9-AFD2-1334ABE61D9B}" type="pres">
      <dgm:prSet presAssocID="{B09BA4B2-5606-4C09-A06E-AADA7AF29CC1}" presName="vert1" presStyleCnt="0"/>
      <dgm:spPr/>
    </dgm:pt>
    <dgm:pt modelId="{B2CA086E-4EB2-456A-808C-31BD914BF164}" type="pres">
      <dgm:prSet presAssocID="{8CF6663C-7B0E-4B3C-9477-99790F3AD052}" presName="thickLine" presStyleLbl="alignNode1" presStyleIdx="3" presStyleCnt="4"/>
      <dgm:spPr/>
    </dgm:pt>
    <dgm:pt modelId="{A563C3DA-57CF-4FED-81AB-312F03FAE30A}" type="pres">
      <dgm:prSet presAssocID="{8CF6663C-7B0E-4B3C-9477-99790F3AD052}" presName="horz1" presStyleCnt="0"/>
      <dgm:spPr/>
    </dgm:pt>
    <dgm:pt modelId="{738B9151-5FF6-4267-A63C-9AB81E41514C}" type="pres">
      <dgm:prSet presAssocID="{8CF6663C-7B0E-4B3C-9477-99790F3AD052}" presName="tx1" presStyleLbl="revTx" presStyleIdx="3" presStyleCnt="4"/>
      <dgm:spPr/>
    </dgm:pt>
    <dgm:pt modelId="{C5D5AC4E-3831-40C9-A8FA-C625C811ABDD}" type="pres">
      <dgm:prSet presAssocID="{8CF6663C-7B0E-4B3C-9477-99790F3AD052}" presName="vert1" presStyleCnt="0"/>
      <dgm:spPr/>
    </dgm:pt>
  </dgm:ptLst>
  <dgm:cxnLst>
    <dgm:cxn modelId="{6C15C837-FAC8-49CC-ACD4-1942FC76B3F3}" type="presOf" srcId="{CBC05D76-C905-48E6-81CC-3354446489E4}" destId="{13FDD9AB-D747-4AAA-ABF6-88426DF6E873}" srcOrd="0" destOrd="0" presId="urn:microsoft.com/office/officeart/2008/layout/LinedList"/>
    <dgm:cxn modelId="{4E1D023B-D7C0-4D82-8D8F-B7E0BF9CB1BA}" type="presOf" srcId="{8CF6663C-7B0E-4B3C-9477-99790F3AD052}" destId="{738B9151-5FF6-4267-A63C-9AB81E41514C}" srcOrd="0" destOrd="0" presId="urn:microsoft.com/office/officeart/2008/layout/LinedList"/>
    <dgm:cxn modelId="{8AA03561-77C0-49CB-AA57-F2B0A02B15E4}" type="presOf" srcId="{6AC38DCD-6931-462F-9203-6DEFAEC3A988}" destId="{E2AB91FC-5460-46F7-A285-20EBBAE8BF2F}" srcOrd="0" destOrd="0" presId="urn:microsoft.com/office/officeart/2008/layout/LinedList"/>
    <dgm:cxn modelId="{83A3A974-A548-4161-9D4C-E8ED2A7DF591}" srcId="{6AC38DCD-6931-462F-9203-6DEFAEC3A988}" destId="{F64EAA65-7822-47C8-AF88-412B16DF4086}" srcOrd="1" destOrd="0" parTransId="{71437620-74A4-4316-9604-B44C4A1D01A1}" sibTransId="{2C35BDE2-D266-4D93-95D8-1168A5815AF3}"/>
    <dgm:cxn modelId="{BF22C25A-E965-435B-A38E-346DDDE62C12}" srcId="{6AC38DCD-6931-462F-9203-6DEFAEC3A988}" destId="{8CF6663C-7B0E-4B3C-9477-99790F3AD052}" srcOrd="3" destOrd="0" parTransId="{61A0F898-94CA-4558-ABCC-635C151727BE}" sibTransId="{4613A4CC-446B-4DF2-8905-167E4B39BC2F}"/>
    <dgm:cxn modelId="{844BF2BF-3F9E-44CB-B628-E8026C1FF8CF}" srcId="{6AC38DCD-6931-462F-9203-6DEFAEC3A988}" destId="{B09BA4B2-5606-4C09-A06E-AADA7AF29CC1}" srcOrd="2" destOrd="0" parTransId="{533983AB-3766-4E3C-84B2-F6F1002EA6B7}" sibTransId="{30919228-ECE6-4660-BD5A-5AB5216E747A}"/>
    <dgm:cxn modelId="{DFA224CE-CEC1-43C8-9312-DCC8FE472585}" srcId="{6AC38DCD-6931-462F-9203-6DEFAEC3A988}" destId="{CBC05D76-C905-48E6-81CC-3354446489E4}" srcOrd="0" destOrd="0" parTransId="{A189028B-16DE-4BF0-9640-6F0E1108CBA3}" sibTransId="{1730A0C8-347D-4D25-8C10-7A9F372B4060}"/>
    <dgm:cxn modelId="{A1EDCDE8-9F87-418E-A463-710B357A3571}" type="presOf" srcId="{F64EAA65-7822-47C8-AF88-412B16DF4086}" destId="{154BCAC6-3CC4-4458-AAA0-CDAEC08F9FD7}" srcOrd="0" destOrd="0" presId="urn:microsoft.com/office/officeart/2008/layout/LinedList"/>
    <dgm:cxn modelId="{741C28EA-E37A-4EE5-9DE6-9D23CF2E58A7}" type="presOf" srcId="{B09BA4B2-5606-4C09-A06E-AADA7AF29CC1}" destId="{6A74FE29-7652-4748-8997-7A69DA949346}" srcOrd="0" destOrd="0" presId="urn:microsoft.com/office/officeart/2008/layout/LinedList"/>
    <dgm:cxn modelId="{D66E5426-C609-4F3F-8E87-7031669922E3}" type="presParOf" srcId="{E2AB91FC-5460-46F7-A285-20EBBAE8BF2F}" destId="{F78BCB55-94E5-4ACE-801C-F13157253DE5}" srcOrd="0" destOrd="0" presId="urn:microsoft.com/office/officeart/2008/layout/LinedList"/>
    <dgm:cxn modelId="{F93AB460-11EA-40E2-B4B3-D8661ADE2CAA}" type="presParOf" srcId="{E2AB91FC-5460-46F7-A285-20EBBAE8BF2F}" destId="{6205B9D4-E05A-488A-A976-2E3C7041F8DE}" srcOrd="1" destOrd="0" presId="urn:microsoft.com/office/officeart/2008/layout/LinedList"/>
    <dgm:cxn modelId="{D4CB2BAF-1066-46E8-822B-C35893BE9EEA}" type="presParOf" srcId="{6205B9D4-E05A-488A-A976-2E3C7041F8DE}" destId="{13FDD9AB-D747-4AAA-ABF6-88426DF6E873}" srcOrd="0" destOrd="0" presId="urn:microsoft.com/office/officeart/2008/layout/LinedList"/>
    <dgm:cxn modelId="{2762C5E4-5F01-4DD0-A313-6A6E5A4EB251}" type="presParOf" srcId="{6205B9D4-E05A-488A-A976-2E3C7041F8DE}" destId="{E9973F3E-77C9-4CD1-953D-65F87A174E9D}" srcOrd="1" destOrd="0" presId="urn:microsoft.com/office/officeart/2008/layout/LinedList"/>
    <dgm:cxn modelId="{AB0A1A59-54D6-4319-BC03-05EF2A6A154F}" type="presParOf" srcId="{E2AB91FC-5460-46F7-A285-20EBBAE8BF2F}" destId="{ECE3A995-8EFF-4A10-AF87-E513A8B4D7EE}" srcOrd="2" destOrd="0" presId="urn:microsoft.com/office/officeart/2008/layout/LinedList"/>
    <dgm:cxn modelId="{FED725D2-012C-4778-B9C0-D8801F2D6D55}" type="presParOf" srcId="{E2AB91FC-5460-46F7-A285-20EBBAE8BF2F}" destId="{91FFF00C-FC63-4C8B-9DF0-D7599EA17A37}" srcOrd="3" destOrd="0" presId="urn:microsoft.com/office/officeart/2008/layout/LinedList"/>
    <dgm:cxn modelId="{A717F86B-259F-43E5-A342-7F4593B574BE}" type="presParOf" srcId="{91FFF00C-FC63-4C8B-9DF0-D7599EA17A37}" destId="{154BCAC6-3CC4-4458-AAA0-CDAEC08F9FD7}" srcOrd="0" destOrd="0" presId="urn:microsoft.com/office/officeart/2008/layout/LinedList"/>
    <dgm:cxn modelId="{88E70557-A533-4176-AC33-E43806BC0721}" type="presParOf" srcId="{91FFF00C-FC63-4C8B-9DF0-D7599EA17A37}" destId="{11A7C882-C2EC-484F-B5AF-007D90721642}" srcOrd="1" destOrd="0" presId="urn:microsoft.com/office/officeart/2008/layout/LinedList"/>
    <dgm:cxn modelId="{A995241C-15A9-4780-93E4-85BDD7DC3EF8}" type="presParOf" srcId="{E2AB91FC-5460-46F7-A285-20EBBAE8BF2F}" destId="{9EE47867-83DE-4B83-A96B-CA81F872BACE}" srcOrd="4" destOrd="0" presId="urn:microsoft.com/office/officeart/2008/layout/LinedList"/>
    <dgm:cxn modelId="{1AF69B31-A42D-4179-8D3F-616019239EDB}" type="presParOf" srcId="{E2AB91FC-5460-46F7-A285-20EBBAE8BF2F}" destId="{831BA238-40E8-4967-83BB-783F808BFFE4}" srcOrd="5" destOrd="0" presId="urn:microsoft.com/office/officeart/2008/layout/LinedList"/>
    <dgm:cxn modelId="{1328F16A-00F5-4C44-B287-32B103094CBD}" type="presParOf" srcId="{831BA238-40E8-4967-83BB-783F808BFFE4}" destId="{6A74FE29-7652-4748-8997-7A69DA949346}" srcOrd="0" destOrd="0" presId="urn:microsoft.com/office/officeart/2008/layout/LinedList"/>
    <dgm:cxn modelId="{D7DD2BD7-C064-4D73-ADDB-57C3D93A1FEF}" type="presParOf" srcId="{831BA238-40E8-4967-83BB-783F808BFFE4}" destId="{E32BFDFF-EA38-4BE9-AFD2-1334ABE61D9B}" srcOrd="1" destOrd="0" presId="urn:microsoft.com/office/officeart/2008/layout/LinedList"/>
    <dgm:cxn modelId="{601F511C-CB3A-4023-A26E-C1D8F21503D6}" type="presParOf" srcId="{E2AB91FC-5460-46F7-A285-20EBBAE8BF2F}" destId="{B2CA086E-4EB2-456A-808C-31BD914BF164}" srcOrd="6" destOrd="0" presId="urn:microsoft.com/office/officeart/2008/layout/LinedList"/>
    <dgm:cxn modelId="{3398603D-B50C-4F6A-A75B-C1527A272C7C}" type="presParOf" srcId="{E2AB91FC-5460-46F7-A285-20EBBAE8BF2F}" destId="{A563C3DA-57CF-4FED-81AB-312F03FAE30A}" srcOrd="7" destOrd="0" presId="urn:microsoft.com/office/officeart/2008/layout/LinedList"/>
    <dgm:cxn modelId="{B02EBE42-F1E2-4D48-88D6-B1121943530D}" type="presParOf" srcId="{A563C3DA-57CF-4FED-81AB-312F03FAE30A}" destId="{738B9151-5FF6-4267-A63C-9AB81E41514C}" srcOrd="0" destOrd="0" presId="urn:microsoft.com/office/officeart/2008/layout/LinedList"/>
    <dgm:cxn modelId="{99DB66F0-1E46-4E5D-A210-AA793E3F58BD}" type="presParOf" srcId="{A563C3DA-57CF-4FED-81AB-312F03FAE30A}" destId="{C5D5AC4E-3831-40C9-A8FA-C625C811ABD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F2AC029-5E2E-4109-9C31-28E4F4B7861E}" type="doc">
      <dgm:prSet loTypeId="urn:microsoft.com/office/officeart/2005/8/layout/vList2" loCatId="list" qsTypeId="urn:microsoft.com/office/officeart/2005/8/quickstyle/simple3" qsCatId="simple" csTypeId="urn:microsoft.com/office/officeart/2005/8/colors/colorful2" csCatId="colorful" phldr="1"/>
      <dgm:spPr/>
      <dgm:t>
        <a:bodyPr/>
        <a:lstStyle/>
        <a:p>
          <a:endParaRPr lang="en-US"/>
        </a:p>
      </dgm:t>
    </dgm:pt>
    <dgm:pt modelId="{6FF20E59-89C8-4264-81B7-4F778D014468}">
      <dgm:prSet/>
      <dgm:spPr/>
      <dgm:t>
        <a:bodyPr/>
        <a:lstStyle/>
        <a:p>
          <a:r>
            <a:rPr lang="en-GB" b="1" i="1" dirty="0"/>
            <a:t>Gap1: </a:t>
          </a:r>
          <a:r>
            <a:rPr lang="en-GB" i="1" dirty="0"/>
            <a:t>The effectiveness of multimodal teaching strategies </a:t>
          </a:r>
          <a:r>
            <a:rPr lang="en-GB" i="1" dirty="0">
              <a:solidFill>
                <a:schemeClr val="tx1"/>
              </a:solidFill>
            </a:rPr>
            <a:t>in the context of cultural education </a:t>
          </a:r>
          <a:r>
            <a:rPr lang="en-US" i="1" dirty="0">
              <a:solidFill>
                <a:srgbClr val="FF0000"/>
              </a:solidFill>
            </a:rPr>
            <a:t>in Wales</a:t>
          </a:r>
          <a:r>
            <a:rPr lang="en-GB" i="1" dirty="0">
              <a:solidFill>
                <a:srgbClr val="FF0000"/>
              </a:solidFill>
            </a:rPr>
            <a:t>, </a:t>
          </a:r>
          <a:r>
            <a:rPr lang="en-GB" dirty="0"/>
            <a:t>particularly </a:t>
          </a:r>
          <a:r>
            <a:rPr lang="en-GB" b="0" i="0" dirty="0"/>
            <a:t>regarding </a:t>
          </a:r>
          <a:r>
            <a:rPr lang="en-GB" b="0" i="1" dirty="0">
              <a:solidFill>
                <a:srgbClr val="FF0000"/>
              </a:solidFill>
            </a:rPr>
            <a:t>non-Western cultural elements like the Chinese 24 Solar Terms</a:t>
          </a:r>
          <a:r>
            <a:rPr lang="en-GB" b="0" i="0" dirty="0"/>
            <a:t>.</a:t>
          </a:r>
          <a:endParaRPr lang="en-US" dirty="0"/>
        </a:p>
      </dgm:t>
    </dgm:pt>
    <dgm:pt modelId="{D4D90060-60B2-41C5-B095-B6B65DA09D48}" type="parTrans" cxnId="{FFBA8148-4C57-4040-9F00-1DC14A4C74C5}">
      <dgm:prSet/>
      <dgm:spPr/>
      <dgm:t>
        <a:bodyPr/>
        <a:lstStyle/>
        <a:p>
          <a:endParaRPr lang="en-US"/>
        </a:p>
      </dgm:t>
    </dgm:pt>
    <dgm:pt modelId="{4D374FD6-6B73-42AE-903E-02F05B67EFFB}" type="sibTrans" cxnId="{FFBA8148-4C57-4040-9F00-1DC14A4C74C5}">
      <dgm:prSet/>
      <dgm:spPr/>
      <dgm:t>
        <a:bodyPr/>
        <a:lstStyle/>
        <a:p>
          <a:endParaRPr lang="en-US"/>
        </a:p>
      </dgm:t>
    </dgm:pt>
    <dgm:pt modelId="{59D68F92-B9EF-48F5-A75C-F2EFEA110FFE}">
      <dgm:prSet/>
      <dgm:spPr/>
      <dgm:t>
        <a:bodyPr/>
        <a:lstStyle/>
        <a:p>
          <a:r>
            <a:rPr lang="en-GB" b="1" i="1" dirty="0"/>
            <a:t>Gap2: </a:t>
          </a:r>
          <a:r>
            <a:rPr lang="en-GB" i="1" dirty="0"/>
            <a:t>A noticeable shortage of practical research </a:t>
          </a:r>
          <a:r>
            <a:rPr lang="en-GB" dirty="0"/>
            <a:t>focusing on multimodal  applications within cultural education </a:t>
          </a:r>
          <a:r>
            <a:rPr lang="en-GB" i="1" dirty="0">
              <a:solidFill>
                <a:srgbClr val="FF0000"/>
              </a:solidFill>
            </a:rPr>
            <a:t>at the primary school level</a:t>
          </a:r>
          <a:r>
            <a:rPr lang="en-GB" i="1" dirty="0"/>
            <a:t>. </a:t>
          </a:r>
          <a:endParaRPr lang="en-US" dirty="0"/>
        </a:p>
      </dgm:t>
    </dgm:pt>
    <dgm:pt modelId="{5781C099-3BD2-42D7-A74E-0528F629B061}" type="parTrans" cxnId="{BD5E4A26-AA18-493E-848C-A4E63753A6B3}">
      <dgm:prSet/>
      <dgm:spPr/>
      <dgm:t>
        <a:bodyPr/>
        <a:lstStyle/>
        <a:p>
          <a:endParaRPr lang="en-US"/>
        </a:p>
      </dgm:t>
    </dgm:pt>
    <dgm:pt modelId="{7062C6B4-1CC2-48FF-95F7-E140E0875A28}" type="sibTrans" cxnId="{BD5E4A26-AA18-493E-848C-A4E63753A6B3}">
      <dgm:prSet/>
      <dgm:spPr/>
      <dgm:t>
        <a:bodyPr/>
        <a:lstStyle/>
        <a:p>
          <a:endParaRPr lang="en-US"/>
        </a:p>
      </dgm:t>
    </dgm:pt>
    <dgm:pt modelId="{5501ABA1-BEA1-43D8-BAC2-00E97DFFFA04}" type="pres">
      <dgm:prSet presAssocID="{8F2AC029-5E2E-4109-9C31-28E4F4B7861E}" presName="linear" presStyleCnt="0">
        <dgm:presLayoutVars>
          <dgm:animLvl val="lvl"/>
          <dgm:resizeHandles val="exact"/>
        </dgm:presLayoutVars>
      </dgm:prSet>
      <dgm:spPr/>
    </dgm:pt>
    <dgm:pt modelId="{F2F4AF65-DA8B-4D0B-83C1-D7BC346776BE}" type="pres">
      <dgm:prSet presAssocID="{6FF20E59-89C8-4264-81B7-4F778D014468}" presName="parentText" presStyleLbl="node1" presStyleIdx="0" presStyleCnt="2">
        <dgm:presLayoutVars>
          <dgm:chMax val="0"/>
          <dgm:bulletEnabled val="1"/>
        </dgm:presLayoutVars>
      </dgm:prSet>
      <dgm:spPr/>
    </dgm:pt>
    <dgm:pt modelId="{5C4C5706-F842-4E5F-915B-3DD19038F8EA}" type="pres">
      <dgm:prSet presAssocID="{4D374FD6-6B73-42AE-903E-02F05B67EFFB}" presName="spacer" presStyleCnt="0"/>
      <dgm:spPr/>
    </dgm:pt>
    <dgm:pt modelId="{75932085-25AD-4CC5-8798-275A1F622BD8}" type="pres">
      <dgm:prSet presAssocID="{59D68F92-B9EF-48F5-A75C-F2EFEA110FFE}" presName="parentText" presStyleLbl="node1" presStyleIdx="1" presStyleCnt="2">
        <dgm:presLayoutVars>
          <dgm:chMax val="0"/>
          <dgm:bulletEnabled val="1"/>
        </dgm:presLayoutVars>
      </dgm:prSet>
      <dgm:spPr/>
    </dgm:pt>
  </dgm:ptLst>
  <dgm:cxnLst>
    <dgm:cxn modelId="{8F24F01B-85AC-4CFA-B304-56528D0EDCA9}" type="presOf" srcId="{6FF20E59-89C8-4264-81B7-4F778D014468}" destId="{F2F4AF65-DA8B-4D0B-83C1-D7BC346776BE}" srcOrd="0" destOrd="0" presId="urn:microsoft.com/office/officeart/2005/8/layout/vList2"/>
    <dgm:cxn modelId="{853CC120-EDCC-4287-9033-929B4705788D}" type="presOf" srcId="{8F2AC029-5E2E-4109-9C31-28E4F4B7861E}" destId="{5501ABA1-BEA1-43D8-BAC2-00E97DFFFA04}" srcOrd="0" destOrd="0" presId="urn:microsoft.com/office/officeart/2005/8/layout/vList2"/>
    <dgm:cxn modelId="{BD5E4A26-AA18-493E-848C-A4E63753A6B3}" srcId="{8F2AC029-5E2E-4109-9C31-28E4F4B7861E}" destId="{59D68F92-B9EF-48F5-A75C-F2EFEA110FFE}" srcOrd="1" destOrd="0" parTransId="{5781C099-3BD2-42D7-A74E-0528F629B061}" sibTransId="{7062C6B4-1CC2-48FF-95F7-E140E0875A28}"/>
    <dgm:cxn modelId="{FFBA8148-4C57-4040-9F00-1DC14A4C74C5}" srcId="{8F2AC029-5E2E-4109-9C31-28E4F4B7861E}" destId="{6FF20E59-89C8-4264-81B7-4F778D014468}" srcOrd="0" destOrd="0" parTransId="{D4D90060-60B2-41C5-B095-B6B65DA09D48}" sibTransId="{4D374FD6-6B73-42AE-903E-02F05B67EFFB}"/>
    <dgm:cxn modelId="{62D1B8AB-23F1-4110-87A6-05B42E9ABA25}" type="presOf" srcId="{59D68F92-B9EF-48F5-A75C-F2EFEA110FFE}" destId="{75932085-25AD-4CC5-8798-275A1F622BD8}" srcOrd="0" destOrd="0" presId="urn:microsoft.com/office/officeart/2005/8/layout/vList2"/>
    <dgm:cxn modelId="{033EEA48-6792-4596-8473-8A6AA7E013B2}" type="presParOf" srcId="{5501ABA1-BEA1-43D8-BAC2-00E97DFFFA04}" destId="{F2F4AF65-DA8B-4D0B-83C1-D7BC346776BE}" srcOrd="0" destOrd="0" presId="urn:microsoft.com/office/officeart/2005/8/layout/vList2"/>
    <dgm:cxn modelId="{2C1A785E-8A3D-4FAF-925C-5261CBC37E12}" type="presParOf" srcId="{5501ABA1-BEA1-43D8-BAC2-00E97DFFFA04}" destId="{5C4C5706-F842-4E5F-915B-3DD19038F8EA}" srcOrd="1" destOrd="0" presId="urn:microsoft.com/office/officeart/2005/8/layout/vList2"/>
    <dgm:cxn modelId="{80778229-EEC2-4845-A83A-EB4BF80185C8}" type="presParOf" srcId="{5501ABA1-BEA1-43D8-BAC2-00E97DFFFA04}" destId="{75932085-25AD-4CC5-8798-275A1F622BD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4DD8239-90C1-40AA-A1EC-26D16C130A0B}" type="doc">
      <dgm:prSet loTypeId="urn:microsoft.com/office/officeart/2016/7/layout/RepeatingBendingProcessNew" loCatId="process" qsTypeId="urn:microsoft.com/office/officeart/2005/8/quickstyle/simple3" qsCatId="simple" csTypeId="urn:microsoft.com/office/officeart/2005/8/colors/colorful5" csCatId="colorful" phldr="1"/>
      <dgm:spPr/>
      <dgm:t>
        <a:bodyPr/>
        <a:lstStyle/>
        <a:p>
          <a:endParaRPr lang="en-US"/>
        </a:p>
      </dgm:t>
    </dgm:pt>
    <dgm:pt modelId="{CD495B69-705D-4D43-B1AF-3FFA568E0CE3}">
      <dgm:prSet custT="1"/>
      <dgm:spPr/>
      <dgm:t>
        <a:bodyPr/>
        <a:lstStyle/>
        <a:p>
          <a:r>
            <a:rPr lang="en-GB" sz="2000" b="1" dirty="0">
              <a:solidFill>
                <a:srgbClr val="FF0000"/>
              </a:solidFill>
            </a:rPr>
            <a:t>Research Setting</a:t>
          </a:r>
        </a:p>
        <a:p>
          <a:r>
            <a:rPr lang="en-GB" sz="2000" dirty="0"/>
            <a:t>In a Welsh Primary School:</a:t>
          </a:r>
        </a:p>
        <a:p>
          <a:r>
            <a:rPr lang="en-GB" sz="2000" dirty="0"/>
            <a:t>Data Convenience and Accessibility</a:t>
          </a:r>
          <a:endParaRPr lang="en-US" sz="2000" dirty="0"/>
        </a:p>
      </dgm:t>
    </dgm:pt>
    <dgm:pt modelId="{29C25AD8-9FDF-44B4-A2A9-E567920B4D20}" type="parTrans" cxnId="{9A1CD221-27A5-4271-80F0-487B5C4C642A}">
      <dgm:prSet/>
      <dgm:spPr/>
      <dgm:t>
        <a:bodyPr/>
        <a:lstStyle/>
        <a:p>
          <a:endParaRPr lang="en-US"/>
        </a:p>
      </dgm:t>
    </dgm:pt>
    <dgm:pt modelId="{DF0551B1-8360-40DE-A812-9774E38540B8}" type="sibTrans" cxnId="{9A1CD221-27A5-4271-80F0-487B5C4C642A}">
      <dgm:prSet/>
      <dgm:spPr/>
      <dgm:t>
        <a:bodyPr/>
        <a:lstStyle/>
        <a:p>
          <a:endParaRPr lang="en-US"/>
        </a:p>
      </dgm:t>
    </dgm:pt>
    <dgm:pt modelId="{1A0E1001-AEAA-4845-A363-7FA2B582238E}">
      <dgm:prSet custT="1"/>
      <dgm:spPr/>
      <dgm:t>
        <a:bodyPr/>
        <a:lstStyle/>
        <a:p>
          <a:r>
            <a:rPr lang="en-GB" sz="1800" b="1" dirty="0">
              <a:solidFill>
                <a:srgbClr val="FF0000"/>
              </a:solidFill>
            </a:rPr>
            <a:t>Interview</a:t>
          </a:r>
        </a:p>
        <a:p>
          <a:r>
            <a:rPr lang="en-GB" sz="1800" b="1" dirty="0"/>
            <a:t>Focus:</a:t>
          </a:r>
          <a:r>
            <a:rPr lang="en-GB" sz="1800" dirty="0"/>
            <a:t> Study on children experience and engagement. </a:t>
          </a:r>
        </a:p>
        <a:p>
          <a:r>
            <a:rPr lang="en-GB" sz="1800" b="1" i="1" dirty="0"/>
            <a:t>Objective: </a:t>
          </a:r>
          <a:r>
            <a:rPr lang="en-GB" sz="1800" i="1" dirty="0"/>
            <a:t>to understand the world from the perspective of the children themselves (Prior, 2016)</a:t>
          </a:r>
          <a:endParaRPr lang="en-US" sz="1800" i="1" dirty="0"/>
        </a:p>
      </dgm:t>
    </dgm:pt>
    <dgm:pt modelId="{DD8F9100-2824-4CC9-9422-9067240A4B04}" type="parTrans" cxnId="{27F1E4A6-AD0A-4533-923E-DAA7CC59282A}">
      <dgm:prSet/>
      <dgm:spPr/>
      <dgm:t>
        <a:bodyPr/>
        <a:lstStyle/>
        <a:p>
          <a:endParaRPr lang="en-US"/>
        </a:p>
      </dgm:t>
    </dgm:pt>
    <dgm:pt modelId="{BBD2DF53-99BE-4E66-94F3-BE0DEB6FEC8C}" type="sibTrans" cxnId="{27F1E4A6-AD0A-4533-923E-DAA7CC59282A}">
      <dgm:prSet/>
      <dgm:spPr/>
      <dgm:t>
        <a:bodyPr/>
        <a:lstStyle/>
        <a:p>
          <a:endParaRPr lang="en-US"/>
        </a:p>
      </dgm:t>
    </dgm:pt>
    <dgm:pt modelId="{DCDAFF30-4FD3-43BF-BC0B-19619A850E74}">
      <dgm:prSet custT="1"/>
      <dgm:spPr/>
      <dgm:t>
        <a:bodyPr/>
        <a:lstStyle/>
        <a:p>
          <a:r>
            <a:rPr lang="en-GB" sz="2000" b="1" dirty="0">
              <a:solidFill>
                <a:srgbClr val="FF0000"/>
              </a:solidFill>
            </a:rPr>
            <a:t>In-Person Interviews </a:t>
          </a:r>
        </a:p>
        <a:p>
          <a:r>
            <a:rPr lang="en-GB" sz="2000" dirty="0"/>
            <a:t>Location: In the familiar setting of the school classroom</a:t>
          </a:r>
        </a:p>
        <a:p>
          <a:r>
            <a:rPr lang="en-GB" sz="2000" dirty="0"/>
            <a:t>Benefits: convenient and practical </a:t>
          </a:r>
        </a:p>
      </dgm:t>
    </dgm:pt>
    <dgm:pt modelId="{14543533-AB93-4593-B472-0F239A4DC548}" type="parTrans" cxnId="{F19BA90C-7990-4BFF-827B-A74BB114D823}">
      <dgm:prSet/>
      <dgm:spPr/>
      <dgm:t>
        <a:bodyPr/>
        <a:lstStyle/>
        <a:p>
          <a:endParaRPr lang="en-US"/>
        </a:p>
      </dgm:t>
    </dgm:pt>
    <dgm:pt modelId="{350433CF-C9AF-4E12-A888-0E79014DD32E}" type="sibTrans" cxnId="{F19BA90C-7990-4BFF-827B-A74BB114D823}">
      <dgm:prSet/>
      <dgm:spPr/>
      <dgm:t>
        <a:bodyPr/>
        <a:lstStyle/>
        <a:p>
          <a:endParaRPr lang="en-US"/>
        </a:p>
      </dgm:t>
    </dgm:pt>
    <dgm:pt modelId="{0AEBF89A-E053-47B3-BC14-F1C44B895AF9}">
      <dgm:prSet/>
      <dgm:spPr/>
      <dgm:t>
        <a:bodyPr/>
        <a:lstStyle/>
        <a:p>
          <a:r>
            <a:rPr lang="en-GB" b="1" dirty="0">
              <a:solidFill>
                <a:srgbClr val="FF0000"/>
              </a:solidFill>
            </a:rPr>
            <a:t>Sampling:   </a:t>
          </a:r>
        </a:p>
        <a:p>
          <a:r>
            <a:rPr lang="en-GB" dirty="0"/>
            <a:t>Purposive sampling method</a:t>
          </a:r>
        </a:p>
        <a:p>
          <a:r>
            <a:rPr lang="en-GB" b="1" dirty="0">
              <a:solidFill>
                <a:srgbClr val="FF0000"/>
              </a:solidFill>
            </a:rPr>
            <a:t>Participants: </a:t>
          </a:r>
        </a:p>
        <a:p>
          <a:r>
            <a:rPr lang="en-GB" b="0" dirty="0">
              <a:solidFill>
                <a:schemeClr val="tx1"/>
              </a:solidFill>
            </a:rPr>
            <a:t>4-6 Y</a:t>
          </a:r>
          <a:r>
            <a:rPr lang="en-GB" dirty="0">
              <a:solidFill>
                <a:schemeClr val="tx1"/>
              </a:solidFill>
            </a:rPr>
            <a:t>ear </a:t>
          </a:r>
          <a:r>
            <a:rPr lang="en-GB" dirty="0"/>
            <a:t>5 and Year 6 students at a Welsh primary school</a:t>
          </a:r>
          <a:endParaRPr lang="en-US" dirty="0"/>
        </a:p>
      </dgm:t>
    </dgm:pt>
    <dgm:pt modelId="{2AC2FE4D-C078-4975-BECC-512C597C94F5}" type="parTrans" cxnId="{66CBE9C6-F70C-4D61-BBFA-CE07C52DC55F}">
      <dgm:prSet/>
      <dgm:spPr/>
      <dgm:t>
        <a:bodyPr/>
        <a:lstStyle/>
        <a:p>
          <a:endParaRPr lang="en-US"/>
        </a:p>
      </dgm:t>
    </dgm:pt>
    <dgm:pt modelId="{7F308767-DB2D-4A3C-ABF3-E369AF1F88BE}" type="sibTrans" cxnId="{66CBE9C6-F70C-4D61-BBFA-CE07C52DC55F}">
      <dgm:prSet/>
      <dgm:spPr/>
      <dgm:t>
        <a:bodyPr/>
        <a:lstStyle/>
        <a:p>
          <a:endParaRPr lang="en-US"/>
        </a:p>
      </dgm:t>
    </dgm:pt>
    <dgm:pt modelId="{F81A7E9F-FFF2-4A6E-84BC-7D128EE38E4B}">
      <dgm:prSet custT="1"/>
      <dgm:spPr/>
      <dgm:t>
        <a:bodyPr/>
        <a:lstStyle/>
        <a:p>
          <a:r>
            <a:rPr lang="en-GB" sz="1800" b="1" dirty="0">
              <a:solidFill>
                <a:srgbClr val="FF0000"/>
              </a:solidFill>
            </a:rPr>
            <a:t>Process: </a:t>
          </a:r>
        </a:p>
        <a:p>
          <a:r>
            <a:rPr lang="en-GB" sz="1600" dirty="0"/>
            <a:t>Semi-structured interviews, using classwork as stimulus. </a:t>
          </a:r>
        </a:p>
        <a:p>
          <a:r>
            <a:rPr lang="en-GB" sz="1600" dirty="0"/>
            <a:t>Both Parker (1984) and Prior (2016) discuss the value of integrating activities into interviews with children. </a:t>
          </a:r>
          <a:endParaRPr lang="en-US" sz="1600" dirty="0"/>
        </a:p>
      </dgm:t>
    </dgm:pt>
    <dgm:pt modelId="{1A15B90C-08B9-44E7-B114-4592A8151267}" type="parTrans" cxnId="{71046FCE-9D8A-4C7C-AA5B-DD24F22FBDFB}">
      <dgm:prSet/>
      <dgm:spPr/>
      <dgm:t>
        <a:bodyPr/>
        <a:lstStyle/>
        <a:p>
          <a:endParaRPr lang="en-US"/>
        </a:p>
      </dgm:t>
    </dgm:pt>
    <dgm:pt modelId="{6AB81E54-CDD4-4833-BA95-268B4BCDF9A4}" type="sibTrans" cxnId="{71046FCE-9D8A-4C7C-AA5B-DD24F22FBDFB}">
      <dgm:prSet/>
      <dgm:spPr/>
      <dgm:t>
        <a:bodyPr/>
        <a:lstStyle/>
        <a:p>
          <a:endParaRPr lang="en-US"/>
        </a:p>
      </dgm:t>
    </dgm:pt>
    <dgm:pt modelId="{1CAB9787-7601-4626-AEF8-E8C313590859}">
      <dgm:prSet/>
      <dgm:spPr/>
      <dgm:t>
        <a:bodyPr/>
        <a:lstStyle/>
        <a:p>
          <a:r>
            <a:rPr lang="en-GB" b="1" dirty="0">
              <a:solidFill>
                <a:srgbClr val="FF0000"/>
              </a:solidFill>
            </a:rPr>
            <a:t>Recording: </a:t>
          </a:r>
        </a:p>
        <a:p>
          <a:r>
            <a:rPr lang="en-GB" b="1" dirty="0"/>
            <a:t>Tools: </a:t>
          </a:r>
          <a:r>
            <a:rPr lang="en-GB" dirty="0"/>
            <a:t>Use of Microsoft Teams for auto-transcription and manual verification for accuracy and data familiarity.</a:t>
          </a:r>
          <a:endParaRPr lang="en-US" dirty="0"/>
        </a:p>
      </dgm:t>
    </dgm:pt>
    <dgm:pt modelId="{1EF2585C-9279-49DE-BC52-2D789B89595C}" type="parTrans" cxnId="{84757977-152C-41A1-89F9-7AA097EAAB24}">
      <dgm:prSet/>
      <dgm:spPr/>
      <dgm:t>
        <a:bodyPr/>
        <a:lstStyle/>
        <a:p>
          <a:endParaRPr lang="en-US"/>
        </a:p>
      </dgm:t>
    </dgm:pt>
    <dgm:pt modelId="{E6D8F5AB-1E6C-4324-AC68-D0A2F49B4B7D}" type="sibTrans" cxnId="{84757977-152C-41A1-89F9-7AA097EAAB24}">
      <dgm:prSet/>
      <dgm:spPr/>
      <dgm:t>
        <a:bodyPr/>
        <a:lstStyle/>
        <a:p>
          <a:endParaRPr lang="en-US"/>
        </a:p>
      </dgm:t>
    </dgm:pt>
    <dgm:pt modelId="{2C959FAB-7534-4C7E-89D6-26601D206FB2}" type="pres">
      <dgm:prSet presAssocID="{D4DD8239-90C1-40AA-A1EC-26D16C130A0B}" presName="Name0" presStyleCnt="0">
        <dgm:presLayoutVars>
          <dgm:dir/>
          <dgm:resizeHandles val="exact"/>
        </dgm:presLayoutVars>
      </dgm:prSet>
      <dgm:spPr/>
    </dgm:pt>
    <dgm:pt modelId="{884F197B-6057-4DC3-9430-EC3219C8B0EB}" type="pres">
      <dgm:prSet presAssocID="{CD495B69-705D-4D43-B1AF-3FFA568E0CE3}" presName="node" presStyleLbl="node1" presStyleIdx="0" presStyleCnt="6" custLinFactNeighborX="318" custLinFactNeighborY="-530">
        <dgm:presLayoutVars>
          <dgm:bulletEnabled val="1"/>
        </dgm:presLayoutVars>
      </dgm:prSet>
      <dgm:spPr/>
    </dgm:pt>
    <dgm:pt modelId="{D80B9258-E8D6-4080-8523-2A234BE1EE37}" type="pres">
      <dgm:prSet presAssocID="{DF0551B1-8360-40DE-A812-9774E38540B8}" presName="sibTrans" presStyleLbl="sibTrans1D1" presStyleIdx="0" presStyleCnt="5"/>
      <dgm:spPr/>
    </dgm:pt>
    <dgm:pt modelId="{14BFB8A6-353C-431C-93BC-65E603769116}" type="pres">
      <dgm:prSet presAssocID="{DF0551B1-8360-40DE-A812-9774E38540B8}" presName="connectorText" presStyleLbl="sibTrans1D1" presStyleIdx="0" presStyleCnt="5"/>
      <dgm:spPr/>
    </dgm:pt>
    <dgm:pt modelId="{98D603D1-ECC4-4D98-A408-1BD98949203E}" type="pres">
      <dgm:prSet presAssocID="{1A0E1001-AEAA-4845-A363-7FA2B582238E}" presName="node" presStyleLbl="node1" presStyleIdx="1" presStyleCnt="6">
        <dgm:presLayoutVars>
          <dgm:bulletEnabled val="1"/>
        </dgm:presLayoutVars>
      </dgm:prSet>
      <dgm:spPr/>
    </dgm:pt>
    <dgm:pt modelId="{22848339-C077-4E36-8633-5F3178A873D8}" type="pres">
      <dgm:prSet presAssocID="{BBD2DF53-99BE-4E66-94F3-BE0DEB6FEC8C}" presName="sibTrans" presStyleLbl="sibTrans1D1" presStyleIdx="1" presStyleCnt="5"/>
      <dgm:spPr/>
    </dgm:pt>
    <dgm:pt modelId="{ADAAE077-14C0-4196-B280-FF55A765BAA5}" type="pres">
      <dgm:prSet presAssocID="{BBD2DF53-99BE-4E66-94F3-BE0DEB6FEC8C}" presName="connectorText" presStyleLbl="sibTrans1D1" presStyleIdx="1" presStyleCnt="5"/>
      <dgm:spPr/>
    </dgm:pt>
    <dgm:pt modelId="{0A99795F-F28A-4CDC-B93E-B6B4F6964370}" type="pres">
      <dgm:prSet presAssocID="{DCDAFF30-4FD3-43BF-BC0B-19619A850E74}" presName="node" presStyleLbl="node1" presStyleIdx="2" presStyleCnt="6">
        <dgm:presLayoutVars>
          <dgm:bulletEnabled val="1"/>
        </dgm:presLayoutVars>
      </dgm:prSet>
      <dgm:spPr/>
    </dgm:pt>
    <dgm:pt modelId="{64708621-8A2C-429A-B617-89B5308BADA9}" type="pres">
      <dgm:prSet presAssocID="{350433CF-C9AF-4E12-A888-0E79014DD32E}" presName="sibTrans" presStyleLbl="sibTrans1D1" presStyleIdx="2" presStyleCnt="5"/>
      <dgm:spPr/>
    </dgm:pt>
    <dgm:pt modelId="{4D161A40-5AEC-467E-97C8-985011FF9C02}" type="pres">
      <dgm:prSet presAssocID="{350433CF-C9AF-4E12-A888-0E79014DD32E}" presName="connectorText" presStyleLbl="sibTrans1D1" presStyleIdx="2" presStyleCnt="5"/>
      <dgm:spPr/>
    </dgm:pt>
    <dgm:pt modelId="{9C7D21C6-154A-49A2-9F47-0D0F75E8A23A}" type="pres">
      <dgm:prSet presAssocID="{0AEBF89A-E053-47B3-BC14-F1C44B895AF9}" presName="node" presStyleLbl="node1" presStyleIdx="3" presStyleCnt="6" custLinFactNeighborX="-637" custLinFactNeighborY="1591">
        <dgm:presLayoutVars>
          <dgm:bulletEnabled val="1"/>
        </dgm:presLayoutVars>
      </dgm:prSet>
      <dgm:spPr/>
    </dgm:pt>
    <dgm:pt modelId="{779E4A1C-0B8C-456D-8D31-58287534760A}" type="pres">
      <dgm:prSet presAssocID="{7F308767-DB2D-4A3C-ABF3-E369AF1F88BE}" presName="sibTrans" presStyleLbl="sibTrans1D1" presStyleIdx="3" presStyleCnt="5"/>
      <dgm:spPr/>
    </dgm:pt>
    <dgm:pt modelId="{36AE840E-D3DD-4969-8302-BD4CC66F9AD1}" type="pres">
      <dgm:prSet presAssocID="{7F308767-DB2D-4A3C-ABF3-E369AF1F88BE}" presName="connectorText" presStyleLbl="sibTrans1D1" presStyleIdx="3" presStyleCnt="5"/>
      <dgm:spPr/>
    </dgm:pt>
    <dgm:pt modelId="{73030C8C-9F85-41AC-A4CA-FA44E71A2C35}" type="pres">
      <dgm:prSet presAssocID="{F81A7E9F-FFF2-4A6E-84BC-7D128EE38E4B}" presName="node" presStyleLbl="node1" presStyleIdx="4" presStyleCnt="6">
        <dgm:presLayoutVars>
          <dgm:bulletEnabled val="1"/>
        </dgm:presLayoutVars>
      </dgm:prSet>
      <dgm:spPr/>
    </dgm:pt>
    <dgm:pt modelId="{6B43C23F-0FCC-4EC1-889C-BECEE69335E5}" type="pres">
      <dgm:prSet presAssocID="{6AB81E54-CDD4-4833-BA95-268B4BCDF9A4}" presName="sibTrans" presStyleLbl="sibTrans1D1" presStyleIdx="4" presStyleCnt="5"/>
      <dgm:spPr/>
    </dgm:pt>
    <dgm:pt modelId="{860031D7-1F11-4B66-B2BC-72C4A4F6A0A0}" type="pres">
      <dgm:prSet presAssocID="{6AB81E54-CDD4-4833-BA95-268B4BCDF9A4}" presName="connectorText" presStyleLbl="sibTrans1D1" presStyleIdx="4" presStyleCnt="5"/>
      <dgm:spPr/>
    </dgm:pt>
    <dgm:pt modelId="{DF499902-CC56-445B-8E2A-0098AFF378B0}" type="pres">
      <dgm:prSet presAssocID="{1CAB9787-7601-4626-AEF8-E8C313590859}" presName="node" presStyleLbl="node1" presStyleIdx="5" presStyleCnt="6">
        <dgm:presLayoutVars>
          <dgm:bulletEnabled val="1"/>
        </dgm:presLayoutVars>
      </dgm:prSet>
      <dgm:spPr/>
    </dgm:pt>
  </dgm:ptLst>
  <dgm:cxnLst>
    <dgm:cxn modelId="{D26C3508-448A-4D12-9EB5-D475605BD7E8}" type="presOf" srcId="{1CAB9787-7601-4626-AEF8-E8C313590859}" destId="{DF499902-CC56-445B-8E2A-0098AFF378B0}" srcOrd="0" destOrd="0" presId="urn:microsoft.com/office/officeart/2016/7/layout/RepeatingBendingProcessNew"/>
    <dgm:cxn modelId="{F19BA90C-7990-4BFF-827B-A74BB114D823}" srcId="{D4DD8239-90C1-40AA-A1EC-26D16C130A0B}" destId="{DCDAFF30-4FD3-43BF-BC0B-19619A850E74}" srcOrd="2" destOrd="0" parTransId="{14543533-AB93-4593-B472-0F239A4DC548}" sibTransId="{350433CF-C9AF-4E12-A888-0E79014DD32E}"/>
    <dgm:cxn modelId="{ACF3FD0F-D1C2-4A4B-9EEE-18DD38505E0F}" type="presOf" srcId="{350433CF-C9AF-4E12-A888-0E79014DD32E}" destId="{4D161A40-5AEC-467E-97C8-985011FF9C02}" srcOrd="1" destOrd="0" presId="urn:microsoft.com/office/officeart/2016/7/layout/RepeatingBendingProcessNew"/>
    <dgm:cxn modelId="{9A1CD221-27A5-4271-80F0-487B5C4C642A}" srcId="{D4DD8239-90C1-40AA-A1EC-26D16C130A0B}" destId="{CD495B69-705D-4D43-B1AF-3FFA568E0CE3}" srcOrd="0" destOrd="0" parTransId="{29C25AD8-9FDF-44B4-A2A9-E567920B4D20}" sibTransId="{DF0551B1-8360-40DE-A812-9774E38540B8}"/>
    <dgm:cxn modelId="{B60E1D41-ED26-4C00-9ED3-78AF4B6C114E}" type="presOf" srcId="{DF0551B1-8360-40DE-A812-9774E38540B8}" destId="{D80B9258-E8D6-4080-8523-2A234BE1EE37}" srcOrd="0" destOrd="0" presId="urn:microsoft.com/office/officeart/2016/7/layout/RepeatingBendingProcessNew"/>
    <dgm:cxn modelId="{4A004F67-B8DC-4131-80A7-0D50FA1167B0}" type="presOf" srcId="{7F308767-DB2D-4A3C-ABF3-E369AF1F88BE}" destId="{779E4A1C-0B8C-456D-8D31-58287534760A}" srcOrd="0" destOrd="0" presId="urn:microsoft.com/office/officeart/2016/7/layout/RepeatingBendingProcessNew"/>
    <dgm:cxn modelId="{1C8E1C68-94A2-433D-AA24-4F15694309A8}" type="presOf" srcId="{BBD2DF53-99BE-4E66-94F3-BE0DEB6FEC8C}" destId="{22848339-C077-4E36-8633-5F3178A873D8}" srcOrd="0" destOrd="0" presId="urn:microsoft.com/office/officeart/2016/7/layout/RepeatingBendingProcessNew"/>
    <dgm:cxn modelId="{8CD50D73-5CE7-4359-84A9-4030684E5640}" type="presOf" srcId="{F81A7E9F-FFF2-4A6E-84BC-7D128EE38E4B}" destId="{73030C8C-9F85-41AC-A4CA-FA44E71A2C35}" srcOrd="0" destOrd="0" presId="urn:microsoft.com/office/officeart/2016/7/layout/RepeatingBendingProcessNew"/>
    <dgm:cxn modelId="{84757977-152C-41A1-89F9-7AA097EAAB24}" srcId="{D4DD8239-90C1-40AA-A1EC-26D16C130A0B}" destId="{1CAB9787-7601-4626-AEF8-E8C313590859}" srcOrd="5" destOrd="0" parTransId="{1EF2585C-9279-49DE-BC52-2D789B89595C}" sibTransId="{E6D8F5AB-1E6C-4324-AC68-D0A2F49B4B7D}"/>
    <dgm:cxn modelId="{3BDF2594-9315-4744-9051-3C6766CCA764}" type="presOf" srcId="{BBD2DF53-99BE-4E66-94F3-BE0DEB6FEC8C}" destId="{ADAAE077-14C0-4196-B280-FF55A765BAA5}" srcOrd="1" destOrd="0" presId="urn:microsoft.com/office/officeart/2016/7/layout/RepeatingBendingProcessNew"/>
    <dgm:cxn modelId="{42B62BA1-EF09-44CD-9F4E-CCA7118EEFD6}" type="presOf" srcId="{DF0551B1-8360-40DE-A812-9774E38540B8}" destId="{14BFB8A6-353C-431C-93BC-65E603769116}" srcOrd="1" destOrd="0" presId="urn:microsoft.com/office/officeart/2016/7/layout/RepeatingBendingProcessNew"/>
    <dgm:cxn modelId="{27F1E4A6-AD0A-4533-923E-DAA7CC59282A}" srcId="{D4DD8239-90C1-40AA-A1EC-26D16C130A0B}" destId="{1A0E1001-AEAA-4845-A363-7FA2B582238E}" srcOrd="1" destOrd="0" parTransId="{DD8F9100-2824-4CC9-9422-9067240A4B04}" sibTransId="{BBD2DF53-99BE-4E66-94F3-BE0DEB6FEC8C}"/>
    <dgm:cxn modelId="{4A8704BA-91A5-4904-B941-6474C5DFF123}" type="presOf" srcId="{6AB81E54-CDD4-4833-BA95-268B4BCDF9A4}" destId="{860031D7-1F11-4B66-B2BC-72C4A4F6A0A0}" srcOrd="1" destOrd="0" presId="urn:microsoft.com/office/officeart/2016/7/layout/RepeatingBendingProcessNew"/>
    <dgm:cxn modelId="{E49169C2-A0CE-4557-82B6-0F64CD155B6F}" type="presOf" srcId="{7F308767-DB2D-4A3C-ABF3-E369AF1F88BE}" destId="{36AE840E-D3DD-4969-8302-BD4CC66F9AD1}" srcOrd="1" destOrd="0" presId="urn:microsoft.com/office/officeart/2016/7/layout/RepeatingBendingProcessNew"/>
    <dgm:cxn modelId="{66CBE9C6-F70C-4D61-BBFA-CE07C52DC55F}" srcId="{D4DD8239-90C1-40AA-A1EC-26D16C130A0B}" destId="{0AEBF89A-E053-47B3-BC14-F1C44B895AF9}" srcOrd="3" destOrd="0" parTransId="{2AC2FE4D-C078-4975-BECC-512C597C94F5}" sibTransId="{7F308767-DB2D-4A3C-ABF3-E369AF1F88BE}"/>
    <dgm:cxn modelId="{71046FCE-9D8A-4C7C-AA5B-DD24F22FBDFB}" srcId="{D4DD8239-90C1-40AA-A1EC-26D16C130A0B}" destId="{F81A7E9F-FFF2-4A6E-84BC-7D128EE38E4B}" srcOrd="4" destOrd="0" parTransId="{1A15B90C-08B9-44E7-B114-4592A8151267}" sibTransId="{6AB81E54-CDD4-4833-BA95-268B4BCDF9A4}"/>
    <dgm:cxn modelId="{92A236D7-121F-47C6-83BA-39319438C212}" type="presOf" srcId="{0AEBF89A-E053-47B3-BC14-F1C44B895AF9}" destId="{9C7D21C6-154A-49A2-9F47-0D0F75E8A23A}" srcOrd="0" destOrd="0" presId="urn:microsoft.com/office/officeart/2016/7/layout/RepeatingBendingProcessNew"/>
    <dgm:cxn modelId="{9301FFDC-01F1-41B3-B9E6-7929FF4FE666}" type="presOf" srcId="{1A0E1001-AEAA-4845-A363-7FA2B582238E}" destId="{98D603D1-ECC4-4D98-A408-1BD98949203E}" srcOrd="0" destOrd="0" presId="urn:microsoft.com/office/officeart/2016/7/layout/RepeatingBendingProcessNew"/>
    <dgm:cxn modelId="{96163CDE-810D-4FC6-B3EA-C43B72635F39}" type="presOf" srcId="{6AB81E54-CDD4-4833-BA95-268B4BCDF9A4}" destId="{6B43C23F-0FCC-4EC1-889C-BECEE69335E5}" srcOrd="0" destOrd="0" presId="urn:microsoft.com/office/officeart/2016/7/layout/RepeatingBendingProcessNew"/>
    <dgm:cxn modelId="{0B61D8DF-4F40-406D-8342-F5860DE0F682}" type="presOf" srcId="{350433CF-C9AF-4E12-A888-0E79014DD32E}" destId="{64708621-8A2C-429A-B617-89B5308BADA9}" srcOrd="0" destOrd="0" presId="urn:microsoft.com/office/officeart/2016/7/layout/RepeatingBendingProcessNew"/>
    <dgm:cxn modelId="{C8F488E0-4F0A-42C7-B1F9-0539E116ADC6}" type="presOf" srcId="{D4DD8239-90C1-40AA-A1EC-26D16C130A0B}" destId="{2C959FAB-7534-4C7E-89D6-26601D206FB2}" srcOrd="0" destOrd="0" presId="urn:microsoft.com/office/officeart/2016/7/layout/RepeatingBendingProcessNew"/>
    <dgm:cxn modelId="{9839A4F1-99F6-4D5B-8215-D2F8086DE1B1}" type="presOf" srcId="{CD495B69-705D-4D43-B1AF-3FFA568E0CE3}" destId="{884F197B-6057-4DC3-9430-EC3219C8B0EB}" srcOrd="0" destOrd="0" presId="urn:microsoft.com/office/officeart/2016/7/layout/RepeatingBendingProcessNew"/>
    <dgm:cxn modelId="{53CA74F3-CCE0-4071-93D5-AB72F8B6CBE8}" type="presOf" srcId="{DCDAFF30-4FD3-43BF-BC0B-19619A850E74}" destId="{0A99795F-F28A-4CDC-B93E-B6B4F6964370}" srcOrd="0" destOrd="0" presId="urn:microsoft.com/office/officeart/2016/7/layout/RepeatingBendingProcessNew"/>
    <dgm:cxn modelId="{8E3CE185-E55C-4BC1-B364-4839CC987764}" type="presParOf" srcId="{2C959FAB-7534-4C7E-89D6-26601D206FB2}" destId="{884F197B-6057-4DC3-9430-EC3219C8B0EB}" srcOrd="0" destOrd="0" presId="urn:microsoft.com/office/officeart/2016/7/layout/RepeatingBendingProcessNew"/>
    <dgm:cxn modelId="{9A4B2F8C-3C8E-4862-B5A8-4A339373D991}" type="presParOf" srcId="{2C959FAB-7534-4C7E-89D6-26601D206FB2}" destId="{D80B9258-E8D6-4080-8523-2A234BE1EE37}" srcOrd="1" destOrd="0" presId="urn:microsoft.com/office/officeart/2016/7/layout/RepeatingBendingProcessNew"/>
    <dgm:cxn modelId="{F38C3088-53FD-4591-AC8C-FBFCA141B6A2}" type="presParOf" srcId="{D80B9258-E8D6-4080-8523-2A234BE1EE37}" destId="{14BFB8A6-353C-431C-93BC-65E603769116}" srcOrd="0" destOrd="0" presId="urn:microsoft.com/office/officeart/2016/7/layout/RepeatingBendingProcessNew"/>
    <dgm:cxn modelId="{A8425A7D-198E-4136-BEFD-B928661CC73C}" type="presParOf" srcId="{2C959FAB-7534-4C7E-89D6-26601D206FB2}" destId="{98D603D1-ECC4-4D98-A408-1BD98949203E}" srcOrd="2" destOrd="0" presId="urn:microsoft.com/office/officeart/2016/7/layout/RepeatingBendingProcessNew"/>
    <dgm:cxn modelId="{A6CA7E79-BB23-468E-A961-F0ECC45DA7C4}" type="presParOf" srcId="{2C959FAB-7534-4C7E-89D6-26601D206FB2}" destId="{22848339-C077-4E36-8633-5F3178A873D8}" srcOrd="3" destOrd="0" presId="urn:microsoft.com/office/officeart/2016/7/layout/RepeatingBendingProcessNew"/>
    <dgm:cxn modelId="{A8921FFC-E0E8-424A-A880-D68E0401754B}" type="presParOf" srcId="{22848339-C077-4E36-8633-5F3178A873D8}" destId="{ADAAE077-14C0-4196-B280-FF55A765BAA5}" srcOrd="0" destOrd="0" presId="urn:microsoft.com/office/officeart/2016/7/layout/RepeatingBendingProcessNew"/>
    <dgm:cxn modelId="{1F9C87EB-A978-4066-8F2E-BA73CA206D1A}" type="presParOf" srcId="{2C959FAB-7534-4C7E-89D6-26601D206FB2}" destId="{0A99795F-F28A-4CDC-B93E-B6B4F6964370}" srcOrd="4" destOrd="0" presId="urn:microsoft.com/office/officeart/2016/7/layout/RepeatingBendingProcessNew"/>
    <dgm:cxn modelId="{C595422B-39DB-4F54-BA96-9B136AA805B9}" type="presParOf" srcId="{2C959FAB-7534-4C7E-89D6-26601D206FB2}" destId="{64708621-8A2C-429A-B617-89B5308BADA9}" srcOrd="5" destOrd="0" presId="urn:microsoft.com/office/officeart/2016/7/layout/RepeatingBendingProcessNew"/>
    <dgm:cxn modelId="{04081C61-62CC-44D0-B233-960984895A0A}" type="presParOf" srcId="{64708621-8A2C-429A-B617-89B5308BADA9}" destId="{4D161A40-5AEC-467E-97C8-985011FF9C02}" srcOrd="0" destOrd="0" presId="urn:microsoft.com/office/officeart/2016/7/layout/RepeatingBendingProcessNew"/>
    <dgm:cxn modelId="{6BA88F91-DAD0-4B90-91A9-6207B7C442A1}" type="presParOf" srcId="{2C959FAB-7534-4C7E-89D6-26601D206FB2}" destId="{9C7D21C6-154A-49A2-9F47-0D0F75E8A23A}" srcOrd="6" destOrd="0" presId="urn:microsoft.com/office/officeart/2016/7/layout/RepeatingBendingProcessNew"/>
    <dgm:cxn modelId="{AD4550E7-D42F-4AD3-B84F-0CD06FAECD2F}" type="presParOf" srcId="{2C959FAB-7534-4C7E-89D6-26601D206FB2}" destId="{779E4A1C-0B8C-456D-8D31-58287534760A}" srcOrd="7" destOrd="0" presId="urn:microsoft.com/office/officeart/2016/7/layout/RepeatingBendingProcessNew"/>
    <dgm:cxn modelId="{73ABD4F3-D954-4F1E-ABC7-2F8CDA4284B3}" type="presParOf" srcId="{779E4A1C-0B8C-456D-8D31-58287534760A}" destId="{36AE840E-D3DD-4969-8302-BD4CC66F9AD1}" srcOrd="0" destOrd="0" presId="urn:microsoft.com/office/officeart/2016/7/layout/RepeatingBendingProcessNew"/>
    <dgm:cxn modelId="{72377F0A-30D0-4D69-B173-AB907EFB6D91}" type="presParOf" srcId="{2C959FAB-7534-4C7E-89D6-26601D206FB2}" destId="{73030C8C-9F85-41AC-A4CA-FA44E71A2C35}" srcOrd="8" destOrd="0" presId="urn:microsoft.com/office/officeart/2016/7/layout/RepeatingBendingProcessNew"/>
    <dgm:cxn modelId="{C431656E-2672-442C-8630-952EE48FD687}" type="presParOf" srcId="{2C959FAB-7534-4C7E-89D6-26601D206FB2}" destId="{6B43C23F-0FCC-4EC1-889C-BECEE69335E5}" srcOrd="9" destOrd="0" presId="urn:microsoft.com/office/officeart/2016/7/layout/RepeatingBendingProcessNew"/>
    <dgm:cxn modelId="{21BB5791-7AA7-4AA4-A0F1-823079B8847B}" type="presParOf" srcId="{6B43C23F-0FCC-4EC1-889C-BECEE69335E5}" destId="{860031D7-1F11-4B66-B2BC-72C4A4F6A0A0}" srcOrd="0" destOrd="0" presId="urn:microsoft.com/office/officeart/2016/7/layout/RepeatingBendingProcessNew"/>
    <dgm:cxn modelId="{C5B01B58-DBAA-49F8-BC97-414355980640}" type="presParOf" srcId="{2C959FAB-7534-4C7E-89D6-26601D206FB2}" destId="{DF499902-CC56-445B-8E2A-0098AFF378B0}"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4DD8239-90C1-40AA-A1EC-26D16C130A0B}" type="doc">
      <dgm:prSet loTypeId="urn:microsoft.com/office/officeart/2016/7/layout/RepeatingBendingProcessNew" loCatId="process" qsTypeId="urn:microsoft.com/office/officeart/2005/8/quickstyle/simple3" qsCatId="simple" csTypeId="urn:microsoft.com/office/officeart/2005/8/colors/colorful5" csCatId="colorful" phldr="1"/>
      <dgm:spPr/>
      <dgm:t>
        <a:bodyPr/>
        <a:lstStyle/>
        <a:p>
          <a:endParaRPr lang="en-US"/>
        </a:p>
      </dgm:t>
    </dgm:pt>
    <dgm:pt modelId="{CD495B69-705D-4D43-B1AF-3FFA568E0CE3}">
      <dgm:prSet custT="1"/>
      <dgm:spPr/>
      <dgm:t>
        <a:bodyPr/>
        <a:lstStyle/>
        <a:p>
          <a:r>
            <a:rPr lang="en-US" sz="2800" dirty="0"/>
            <a:t>Ethics Form ECDE7013</a:t>
          </a:r>
        </a:p>
      </dgm:t>
    </dgm:pt>
    <dgm:pt modelId="{29C25AD8-9FDF-44B4-A2A9-E567920B4D20}" type="parTrans" cxnId="{9A1CD221-27A5-4271-80F0-487B5C4C642A}">
      <dgm:prSet/>
      <dgm:spPr/>
      <dgm:t>
        <a:bodyPr/>
        <a:lstStyle/>
        <a:p>
          <a:endParaRPr lang="en-US" sz="2800"/>
        </a:p>
      </dgm:t>
    </dgm:pt>
    <dgm:pt modelId="{DF0551B1-8360-40DE-A812-9774E38540B8}" type="sibTrans" cxnId="{9A1CD221-27A5-4271-80F0-487B5C4C642A}">
      <dgm:prSet custT="1"/>
      <dgm:spPr/>
      <dgm:t>
        <a:bodyPr/>
        <a:lstStyle/>
        <a:p>
          <a:endParaRPr lang="en-US" sz="2800"/>
        </a:p>
      </dgm:t>
    </dgm:pt>
    <dgm:pt modelId="{1A0E1001-AEAA-4845-A363-7FA2B582238E}">
      <dgm:prSet custT="1"/>
      <dgm:spPr/>
      <dgm:t>
        <a:bodyPr/>
        <a:lstStyle/>
        <a:p>
          <a:r>
            <a:rPr lang="en-GB" sz="2800" dirty="0"/>
            <a:t>Consent Form</a:t>
          </a:r>
          <a:endParaRPr lang="en-US" sz="2800" i="1" dirty="0"/>
        </a:p>
      </dgm:t>
    </dgm:pt>
    <dgm:pt modelId="{DD8F9100-2824-4CC9-9422-9067240A4B04}" type="parTrans" cxnId="{27F1E4A6-AD0A-4533-923E-DAA7CC59282A}">
      <dgm:prSet/>
      <dgm:spPr/>
      <dgm:t>
        <a:bodyPr/>
        <a:lstStyle/>
        <a:p>
          <a:endParaRPr lang="en-US" sz="2800"/>
        </a:p>
      </dgm:t>
    </dgm:pt>
    <dgm:pt modelId="{BBD2DF53-99BE-4E66-94F3-BE0DEB6FEC8C}" type="sibTrans" cxnId="{27F1E4A6-AD0A-4533-923E-DAA7CC59282A}">
      <dgm:prSet custT="1"/>
      <dgm:spPr/>
      <dgm:t>
        <a:bodyPr/>
        <a:lstStyle/>
        <a:p>
          <a:endParaRPr lang="en-US" sz="2800"/>
        </a:p>
      </dgm:t>
    </dgm:pt>
    <dgm:pt modelId="{DCDAFF30-4FD3-43BF-BC0B-19619A850E74}">
      <dgm:prSet custT="1"/>
      <dgm:spPr/>
      <dgm:t>
        <a:bodyPr/>
        <a:lstStyle/>
        <a:p>
          <a:r>
            <a:rPr lang="en-GB" sz="2800" dirty="0"/>
            <a:t>Confidentiality</a:t>
          </a:r>
        </a:p>
      </dgm:t>
    </dgm:pt>
    <dgm:pt modelId="{14543533-AB93-4593-B472-0F239A4DC548}" type="parTrans" cxnId="{F19BA90C-7990-4BFF-827B-A74BB114D823}">
      <dgm:prSet/>
      <dgm:spPr/>
      <dgm:t>
        <a:bodyPr/>
        <a:lstStyle/>
        <a:p>
          <a:endParaRPr lang="en-US" sz="2800"/>
        </a:p>
      </dgm:t>
    </dgm:pt>
    <dgm:pt modelId="{350433CF-C9AF-4E12-A888-0E79014DD32E}" type="sibTrans" cxnId="{F19BA90C-7990-4BFF-827B-A74BB114D823}">
      <dgm:prSet custT="1"/>
      <dgm:spPr/>
      <dgm:t>
        <a:bodyPr/>
        <a:lstStyle/>
        <a:p>
          <a:endParaRPr lang="en-US" sz="2800"/>
        </a:p>
      </dgm:t>
    </dgm:pt>
    <dgm:pt modelId="{0AEBF89A-E053-47B3-BC14-F1C44B895AF9}">
      <dgm:prSet custT="1"/>
      <dgm:spPr/>
      <dgm:t>
        <a:bodyPr/>
        <a:lstStyle/>
        <a:p>
          <a:r>
            <a:rPr lang="en-GB" sz="2800" dirty="0">
              <a:effectLst/>
              <a:latin typeface="Arial" panose="020B0604020202020204" pitchFamily="34" charset="0"/>
              <a:ea typeface="SimSun" panose="02010600030101010101" pitchFamily="2" charset="-122"/>
            </a:rPr>
            <a:t>Anticipated </a:t>
          </a:r>
        </a:p>
        <a:p>
          <a:r>
            <a:rPr lang="en-GB" sz="2800" dirty="0">
              <a:effectLst/>
              <a:latin typeface="Arial" panose="020B0604020202020204" pitchFamily="34" charset="0"/>
              <a:ea typeface="SimSun" panose="02010600030101010101" pitchFamily="2" charset="-122"/>
            </a:rPr>
            <a:t>Risk</a:t>
          </a:r>
          <a:endParaRPr lang="en-US" sz="2800" dirty="0"/>
        </a:p>
      </dgm:t>
    </dgm:pt>
    <dgm:pt modelId="{2AC2FE4D-C078-4975-BECC-512C597C94F5}" type="parTrans" cxnId="{66CBE9C6-F70C-4D61-BBFA-CE07C52DC55F}">
      <dgm:prSet/>
      <dgm:spPr/>
      <dgm:t>
        <a:bodyPr/>
        <a:lstStyle/>
        <a:p>
          <a:endParaRPr lang="en-US" sz="2800"/>
        </a:p>
      </dgm:t>
    </dgm:pt>
    <dgm:pt modelId="{7F308767-DB2D-4A3C-ABF3-E369AF1F88BE}" type="sibTrans" cxnId="{66CBE9C6-F70C-4D61-BBFA-CE07C52DC55F}">
      <dgm:prSet custT="1"/>
      <dgm:spPr/>
      <dgm:t>
        <a:bodyPr/>
        <a:lstStyle/>
        <a:p>
          <a:endParaRPr lang="en-US" sz="2800"/>
        </a:p>
      </dgm:t>
    </dgm:pt>
    <dgm:pt modelId="{F81A7E9F-FFF2-4A6E-84BC-7D128EE38E4B}">
      <dgm:prSet custT="1"/>
      <dgm:spPr/>
      <dgm:t>
        <a:bodyPr/>
        <a:lstStyle/>
        <a:p>
          <a:r>
            <a:rPr lang="en-GB" sz="2800" dirty="0"/>
            <a:t>Data Protection and Storage</a:t>
          </a:r>
          <a:endParaRPr lang="en-US" sz="2800" dirty="0"/>
        </a:p>
      </dgm:t>
    </dgm:pt>
    <dgm:pt modelId="{1A15B90C-08B9-44E7-B114-4592A8151267}" type="parTrans" cxnId="{71046FCE-9D8A-4C7C-AA5B-DD24F22FBDFB}">
      <dgm:prSet/>
      <dgm:spPr/>
      <dgm:t>
        <a:bodyPr/>
        <a:lstStyle/>
        <a:p>
          <a:endParaRPr lang="en-US" sz="2800"/>
        </a:p>
      </dgm:t>
    </dgm:pt>
    <dgm:pt modelId="{6AB81E54-CDD4-4833-BA95-268B4BCDF9A4}" type="sibTrans" cxnId="{71046FCE-9D8A-4C7C-AA5B-DD24F22FBDFB}">
      <dgm:prSet custT="1"/>
      <dgm:spPr/>
      <dgm:t>
        <a:bodyPr/>
        <a:lstStyle/>
        <a:p>
          <a:endParaRPr lang="en-US" sz="2800"/>
        </a:p>
      </dgm:t>
    </dgm:pt>
    <dgm:pt modelId="{1CAB9787-7601-4626-AEF8-E8C313590859}">
      <dgm:prSet custT="1"/>
      <dgm:spPr/>
      <dgm:t>
        <a:bodyPr/>
        <a:lstStyle/>
        <a:p>
          <a:r>
            <a:rPr lang="en-GB" sz="2800" dirty="0"/>
            <a:t>Feedback</a:t>
          </a:r>
          <a:endParaRPr lang="en-US" sz="2800" dirty="0"/>
        </a:p>
      </dgm:t>
    </dgm:pt>
    <dgm:pt modelId="{1EF2585C-9279-49DE-BC52-2D789B89595C}" type="parTrans" cxnId="{84757977-152C-41A1-89F9-7AA097EAAB24}">
      <dgm:prSet/>
      <dgm:spPr/>
      <dgm:t>
        <a:bodyPr/>
        <a:lstStyle/>
        <a:p>
          <a:endParaRPr lang="en-US" sz="2800"/>
        </a:p>
      </dgm:t>
    </dgm:pt>
    <dgm:pt modelId="{E6D8F5AB-1E6C-4324-AC68-D0A2F49B4B7D}" type="sibTrans" cxnId="{84757977-152C-41A1-89F9-7AA097EAAB24}">
      <dgm:prSet/>
      <dgm:spPr/>
      <dgm:t>
        <a:bodyPr/>
        <a:lstStyle/>
        <a:p>
          <a:endParaRPr lang="en-US" sz="2800"/>
        </a:p>
      </dgm:t>
    </dgm:pt>
    <dgm:pt modelId="{2C959FAB-7534-4C7E-89D6-26601D206FB2}" type="pres">
      <dgm:prSet presAssocID="{D4DD8239-90C1-40AA-A1EC-26D16C130A0B}" presName="Name0" presStyleCnt="0">
        <dgm:presLayoutVars>
          <dgm:dir/>
          <dgm:resizeHandles val="exact"/>
        </dgm:presLayoutVars>
      </dgm:prSet>
      <dgm:spPr/>
    </dgm:pt>
    <dgm:pt modelId="{884F197B-6057-4DC3-9430-EC3219C8B0EB}" type="pres">
      <dgm:prSet presAssocID="{CD495B69-705D-4D43-B1AF-3FFA568E0CE3}" presName="node" presStyleLbl="node1" presStyleIdx="0" presStyleCnt="6">
        <dgm:presLayoutVars>
          <dgm:bulletEnabled val="1"/>
        </dgm:presLayoutVars>
      </dgm:prSet>
      <dgm:spPr/>
    </dgm:pt>
    <dgm:pt modelId="{D80B9258-E8D6-4080-8523-2A234BE1EE37}" type="pres">
      <dgm:prSet presAssocID="{DF0551B1-8360-40DE-A812-9774E38540B8}" presName="sibTrans" presStyleLbl="sibTrans1D1" presStyleIdx="0" presStyleCnt="5"/>
      <dgm:spPr/>
    </dgm:pt>
    <dgm:pt modelId="{14BFB8A6-353C-431C-93BC-65E603769116}" type="pres">
      <dgm:prSet presAssocID="{DF0551B1-8360-40DE-A812-9774E38540B8}" presName="connectorText" presStyleLbl="sibTrans1D1" presStyleIdx="0" presStyleCnt="5"/>
      <dgm:spPr/>
    </dgm:pt>
    <dgm:pt modelId="{98D603D1-ECC4-4D98-A408-1BD98949203E}" type="pres">
      <dgm:prSet presAssocID="{1A0E1001-AEAA-4845-A363-7FA2B582238E}" presName="node" presStyleLbl="node1" presStyleIdx="1" presStyleCnt="6">
        <dgm:presLayoutVars>
          <dgm:bulletEnabled val="1"/>
        </dgm:presLayoutVars>
      </dgm:prSet>
      <dgm:spPr/>
    </dgm:pt>
    <dgm:pt modelId="{22848339-C077-4E36-8633-5F3178A873D8}" type="pres">
      <dgm:prSet presAssocID="{BBD2DF53-99BE-4E66-94F3-BE0DEB6FEC8C}" presName="sibTrans" presStyleLbl="sibTrans1D1" presStyleIdx="1" presStyleCnt="5"/>
      <dgm:spPr/>
    </dgm:pt>
    <dgm:pt modelId="{ADAAE077-14C0-4196-B280-FF55A765BAA5}" type="pres">
      <dgm:prSet presAssocID="{BBD2DF53-99BE-4E66-94F3-BE0DEB6FEC8C}" presName="connectorText" presStyleLbl="sibTrans1D1" presStyleIdx="1" presStyleCnt="5"/>
      <dgm:spPr/>
    </dgm:pt>
    <dgm:pt modelId="{0A99795F-F28A-4CDC-B93E-B6B4F6964370}" type="pres">
      <dgm:prSet presAssocID="{DCDAFF30-4FD3-43BF-BC0B-19619A850E74}" presName="node" presStyleLbl="node1" presStyleIdx="2" presStyleCnt="6">
        <dgm:presLayoutVars>
          <dgm:bulletEnabled val="1"/>
        </dgm:presLayoutVars>
      </dgm:prSet>
      <dgm:spPr/>
    </dgm:pt>
    <dgm:pt modelId="{64708621-8A2C-429A-B617-89B5308BADA9}" type="pres">
      <dgm:prSet presAssocID="{350433CF-C9AF-4E12-A888-0E79014DD32E}" presName="sibTrans" presStyleLbl="sibTrans1D1" presStyleIdx="2" presStyleCnt="5"/>
      <dgm:spPr/>
    </dgm:pt>
    <dgm:pt modelId="{4D161A40-5AEC-467E-97C8-985011FF9C02}" type="pres">
      <dgm:prSet presAssocID="{350433CF-C9AF-4E12-A888-0E79014DD32E}" presName="connectorText" presStyleLbl="sibTrans1D1" presStyleIdx="2" presStyleCnt="5"/>
      <dgm:spPr/>
    </dgm:pt>
    <dgm:pt modelId="{9C7D21C6-154A-49A2-9F47-0D0F75E8A23A}" type="pres">
      <dgm:prSet presAssocID="{0AEBF89A-E053-47B3-BC14-F1C44B895AF9}" presName="node" presStyleLbl="node1" presStyleIdx="3" presStyleCnt="6">
        <dgm:presLayoutVars>
          <dgm:bulletEnabled val="1"/>
        </dgm:presLayoutVars>
      </dgm:prSet>
      <dgm:spPr/>
    </dgm:pt>
    <dgm:pt modelId="{779E4A1C-0B8C-456D-8D31-58287534760A}" type="pres">
      <dgm:prSet presAssocID="{7F308767-DB2D-4A3C-ABF3-E369AF1F88BE}" presName="sibTrans" presStyleLbl="sibTrans1D1" presStyleIdx="3" presStyleCnt="5"/>
      <dgm:spPr/>
    </dgm:pt>
    <dgm:pt modelId="{36AE840E-D3DD-4969-8302-BD4CC66F9AD1}" type="pres">
      <dgm:prSet presAssocID="{7F308767-DB2D-4A3C-ABF3-E369AF1F88BE}" presName="connectorText" presStyleLbl="sibTrans1D1" presStyleIdx="3" presStyleCnt="5"/>
      <dgm:spPr/>
    </dgm:pt>
    <dgm:pt modelId="{73030C8C-9F85-41AC-A4CA-FA44E71A2C35}" type="pres">
      <dgm:prSet presAssocID="{F81A7E9F-FFF2-4A6E-84BC-7D128EE38E4B}" presName="node" presStyleLbl="node1" presStyleIdx="4" presStyleCnt="6">
        <dgm:presLayoutVars>
          <dgm:bulletEnabled val="1"/>
        </dgm:presLayoutVars>
      </dgm:prSet>
      <dgm:spPr/>
    </dgm:pt>
    <dgm:pt modelId="{6B43C23F-0FCC-4EC1-889C-BECEE69335E5}" type="pres">
      <dgm:prSet presAssocID="{6AB81E54-CDD4-4833-BA95-268B4BCDF9A4}" presName="sibTrans" presStyleLbl="sibTrans1D1" presStyleIdx="4" presStyleCnt="5"/>
      <dgm:spPr/>
    </dgm:pt>
    <dgm:pt modelId="{860031D7-1F11-4B66-B2BC-72C4A4F6A0A0}" type="pres">
      <dgm:prSet presAssocID="{6AB81E54-CDD4-4833-BA95-268B4BCDF9A4}" presName="connectorText" presStyleLbl="sibTrans1D1" presStyleIdx="4" presStyleCnt="5"/>
      <dgm:spPr/>
    </dgm:pt>
    <dgm:pt modelId="{DF499902-CC56-445B-8E2A-0098AFF378B0}" type="pres">
      <dgm:prSet presAssocID="{1CAB9787-7601-4626-AEF8-E8C313590859}" presName="node" presStyleLbl="node1" presStyleIdx="5" presStyleCnt="6">
        <dgm:presLayoutVars>
          <dgm:bulletEnabled val="1"/>
        </dgm:presLayoutVars>
      </dgm:prSet>
      <dgm:spPr/>
    </dgm:pt>
  </dgm:ptLst>
  <dgm:cxnLst>
    <dgm:cxn modelId="{D26C3508-448A-4D12-9EB5-D475605BD7E8}" type="presOf" srcId="{1CAB9787-7601-4626-AEF8-E8C313590859}" destId="{DF499902-CC56-445B-8E2A-0098AFF378B0}" srcOrd="0" destOrd="0" presId="urn:microsoft.com/office/officeart/2016/7/layout/RepeatingBendingProcessNew"/>
    <dgm:cxn modelId="{F19BA90C-7990-4BFF-827B-A74BB114D823}" srcId="{D4DD8239-90C1-40AA-A1EC-26D16C130A0B}" destId="{DCDAFF30-4FD3-43BF-BC0B-19619A850E74}" srcOrd="2" destOrd="0" parTransId="{14543533-AB93-4593-B472-0F239A4DC548}" sibTransId="{350433CF-C9AF-4E12-A888-0E79014DD32E}"/>
    <dgm:cxn modelId="{ACF3FD0F-D1C2-4A4B-9EEE-18DD38505E0F}" type="presOf" srcId="{350433CF-C9AF-4E12-A888-0E79014DD32E}" destId="{4D161A40-5AEC-467E-97C8-985011FF9C02}" srcOrd="1" destOrd="0" presId="urn:microsoft.com/office/officeart/2016/7/layout/RepeatingBendingProcessNew"/>
    <dgm:cxn modelId="{9A1CD221-27A5-4271-80F0-487B5C4C642A}" srcId="{D4DD8239-90C1-40AA-A1EC-26D16C130A0B}" destId="{CD495B69-705D-4D43-B1AF-3FFA568E0CE3}" srcOrd="0" destOrd="0" parTransId="{29C25AD8-9FDF-44B4-A2A9-E567920B4D20}" sibTransId="{DF0551B1-8360-40DE-A812-9774E38540B8}"/>
    <dgm:cxn modelId="{B60E1D41-ED26-4C00-9ED3-78AF4B6C114E}" type="presOf" srcId="{DF0551B1-8360-40DE-A812-9774E38540B8}" destId="{D80B9258-E8D6-4080-8523-2A234BE1EE37}" srcOrd="0" destOrd="0" presId="urn:microsoft.com/office/officeart/2016/7/layout/RepeatingBendingProcessNew"/>
    <dgm:cxn modelId="{4A004F67-B8DC-4131-80A7-0D50FA1167B0}" type="presOf" srcId="{7F308767-DB2D-4A3C-ABF3-E369AF1F88BE}" destId="{779E4A1C-0B8C-456D-8D31-58287534760A}" srcOrd="0" destOrd="0" presId="urn:microsoft.com/office/officeart/2016/7/layout/RepeatingBendingProcessNew"/>
    <dgm:cxn modelId="{1C8E1C68-94A2-433D-AA24-4F15694309A8}" type="presOf" srcId="{BBD2DF53-99BE-4E66-94F3-BE0DEB6FEC8C}" destId="{22848339-C077-4E36-8633-5F3178A873D8}" srcOrd="0" destOrd="0" presId="urn:microsoft.com/office/officeart/2016/7/layout/RepeatingBendingProcessNew"/>
    <dgm:cxn modelId="{8CD50D73-5CE7-4359-84A9-4030684E5640}" type="presOf" srcId="{F81A7E9F-FFF2-4A6E-84BC-7D128EE38E4B}" destId="{73030C8C-9F85-41AC-A4CA-FA44E71A2C35}" srcOrd="0" destOrd="0" presId="urn:microsoft.com/office/officeart/2016/7/layout/RepeatingBendingProcessNew"/>
    <dgm:cxn modelId="{84757977-152C-41A1-89F9-7AA097EAAB24}" srcId="{D4DD8239-90C1-40AA-A1EC-26D16C130A0B}" destId="{1CAB9787-7601-4626-AEF8-E8C313590859}" srcOrd="5" destOrd="0" parTransId="{1EF2585C-9279-49DE-BC52-2D789B89595C}" sibTransId="{E6D8F5AB-1E6C-4324-AC68-D0A2F49B4B7D}"/>
    <dgm:cxn modelId="{3BDF2594-9315-4744-9051-3C6766CCA764}" type="presOf" srcId="{BBD2DF53-99BE-4E66-94F3-BE0DEB6FEC8C}" destId="{ADAAE077-14C0-4196-B280-FF55A765BAA5}" srcOrd="1" destOrd="0" presId="urn:microsoft.com/office/officeart/2016/7/layout/RepeatingBendingProcessNew"/>
    <dgm:cxn modelId="{42B62BA1-EF09-44CD-9F4E-CCA7118EEFD6}" type="presOf" srcId="{DF0551B1-8360-40DE-A812-9774E38540B8}" destId="{14BFB8A6-353C-431C-93BC-65E603769116}" srcOrd="1" destOrd="0" presId="urn:microsoft.com/office/officeart/2016/7/layout/RepeatingBendingProcessNew"/>
    <dgm:cxn modelId="{27F1E4A6-AD0A-4533-923E-DAA7CC59282A}" srcId="{D4DD8239-90C1-40AA-A1EC-26D16C130A0B}" destId="{1A0E1001-AEAA-4845-A363-7FA2B582238E}" srcOrd="1" destOrd="0" parTransId="{DD8F9100-2824-4CC9-9422-9067240A4B04}" sibTransId="{BBD2DF53-99BE-4E66-94F3-BE0DEB6FEC8C}"/>
    <dgm:cxn modelId="{4A8704BA-91A5-4904-B941-6474C5DFF123}" type="presOf" srcId="{6AB81E54-CDD4-4833-BA95-268B4BCDF9A4}" destId="{860031D7-1F11-4B66-B2BC-72C4A4F6A0A0}" srcOrd="1" destOrd="0" presId="urn:microsoft.com/office/officeart/2016/7/layout/RepeatingBendingProcessNew"/>
    <dgm:cxn modelId="{E49169C2-A0CE-4557-82B6-0F64CD155B6F}" type="presOf" srcId="{7F308767-DB2D-4A3C-ABF3-E369AF1F88BE}" destId="{36AE840E-D3DD-4969-8302-BD4CC66F9AD1}" srcOrd="1" destOrd="0" presId="urn:microsoft.com/office/officeart/2016/7/layout/RepeatingBendingProcessNew"/>
    <dgm:cxn modelId="{66CBE9C6-F70C-4D61-BBFA-CE07C52DC55F}" srcId="{D4DD8239-90C1-40AA-A1EC-26D16C130A0B}" destId="{0AEBF89A-E053-47B3-BC14-F1C44B895AF9}" srcOrd="3" destOrd="0" parTransId="{2AC2FE4D-C078-4975-BECC-512C597C94F5}" sibTransId="{7F308767-DB2D-4A3C-ABF3-E369AF1F88BE}"/>
    <dgm:cxn modelId="{71046FCE-9D8A-4C7C-AA5B-DD24F22FBDFB}" srcId="{D4DD8239-90C1-40AA-A1EC-26D16C130A0B}" destId="{F81A7E9F-FFF2-4A6E-84BC-7D128EE38E4B}" srcOrd="4" destOrd="0" parTransId="{1A15B90C-08B9-44E7-B114-4592A8151267}" sibTransId="{6AB81E54-CDD4-4833-BA95-268B4BCDF9A4}"/>
    <dgm:cxn modelId="{92A236D7-121F-47C6-83BA-39319438C212}" type="presOf" srcId="{0AEBF89A-E053-47B3-BC14-F1C44B895AF9}" destId="{9C7D21C6-154A-49A2-9F47-0D0F75E8A23A}" srcOrd="0" destOrd="0" presId="urn:microsoft.com/office/officeart/2016/7/layout/RepeatingBendingProcessNew"/>
    <dgm:cxn modelId="{9301FFDC-01F1-41B3-B9E6-7929FF4FE666}" type="presOf" srcId="{1A0E1001-AEAA-4845-A363-7FA2B582238E}" destId="{98D603D1-ECC4-4D98-A408-1BD98949203E}" srcOrd="0" destOrd="0" presId="urn:microsoft.com/office/officeart/2016/7/layout/RepeatingBendingProcessNew"/>
    <dgm:cxn modelId="{96163CDE-810D-4FC6-B3EA-C43B72635F39}" type="presOf" srcId="{6AB81E54-CDD4-4833-BA95-268B4BCDF9A4}" destId="{6B43C23F-0FCC-4EC1-889C-BECEE69335E5}" srcOrd="0" destOrd="0" presId="urn:microsoft.com/office/officeart/2016/7/layout/RepeatingBendingProcessNew"/>
    <dgm:cxn modelId="{0B61D8DF-4F40-406D-8342-F5860DE0F682}" type="presOf" srcId="{350433CF-C9AF-4E12-A888-0E79014DD32E}" destId="{64708621-8A2C-429A-B617-89B5308BADA9}" srcOrd="0" destOrd="0" presId="urn:microsoft.com/office/officeart/2016/7/layout/RepeatingBendingProcessNew"/>
    <dgm:cxn modelId="{C8F488E0-4F0A-42C7-B1F9-0539E116ADC6}" type="presOf" srcId="{D4DD8239-90C1-40AA-A1EC-26D16C130A0B}" destId="{2C959FAB-7534-4C7E-89D6-26601D206FB2}" srcOrd="0" destOrd="0" presId="urn:microsoft.com/office/officeart/2016/7/layout/RepeatingBendingProcessNew"/>
    <dgm:cxn modelId="{9839A4F1-99F6-4D5B-8215-D2F8086DE1B1}" type="presOf" srcId="{CD495B69-705D-4D43-B1AF-3FFA568E0CE3}" destId="{884F197B-6057-4DC3-9430-EC3219C8B0EB}" srcOrd="0" destOrd="0" presId="urn:microsoft.com/office/officeart/2016/7/layout/RepeatingBendingProcessNew"/>
    <dgm:cxn modelId="{53CA74F3-CCE0-4071-93D5-AB72F8B6CBE8}" type="presOf" srcId="{DCDAFF30-4FD3-43BF-BC0B-19619A850E74}" destId="{0A99795F-F28A-4CDC-B93E-B6B4F6964370}" srcOrd="0" destOrd="0" presId="urn:microsoft.com/office/officeart/2016/7/layout/RepeatingBendingProcessNew"/>
    <dgm:cxn modelId="{8E3CE185-E55C-4BC1-B364-4839CC987764}" type="presParOf" srcId="{2C959FAB-7534-4C7E-89D6-26601D206FB2}" destId="{884F197B-6057-4DC3-9430-EC3219C8B0EB}" srcOrd="0" destOrd="0" presId="urn:microsoft.com/office/officeart/2016/7/layout/RepeatingBendingProcessNew"/>
    <dgm:cxn modelId="{9A4B2F8C-3C8E-4862-B5A8-4A339373D991}" type="presParOf" srcId="{2C959FAB-7534-4C7E-89D6-26601D206FB2}" destId="{D80B9258-E8D6-4080-8523-2A234BE1EE37}" srcOrd="1" destOrd="0" presId="urn:microsoft.com/office/officeart/2016/7/layout/RepeatingBendingProcessNew"/>
    <dgm:cxn modelId="{F38C3088-53FD-4591-AC8C-FBFCA141B6A2}" type="presParOf" srcId="{D80B9258-E8D6-4080-8523-2A234BE1EE37}" destId="{14BFB8A6-353C-431C-93BC-65E603769116}" srcOrd="0" destOrd="0" presId="urn:microsoft.com/office/officeart/2016/7/layout/RepeatingBendingProcessNew"/>
    <dgm:cxn modelId="{A8425A7D-198E-4136-BEFD-B928661CC73C}" type="presParOf" srcId="{2C959FAB-7534-4C7E-89D6-26601D206FB2}" destId="{98D603D1-ECC4-4D98-A408-1BD98949203E}" srcOrd="2" destOrd="0" presId="urn:microsoft.com/office/officeart/2016/7/layout/RepeatingBendingProcessNew"/>
    <dgm:cxn modelId="{A6CA7E79-BB23-468E-A961-F0ECC45DA7C4}" type="presParOf" srcId="{2C959FAB-7534-4C7E-89D6-26601D206FB2}" destId="{22848339-C077-4E36-8633-5F3178A873D8}" srcOrd="3" destOrd="0" presId="urn:microsoft.com/office/officeart/2016/7/layout/RepeatingBendingProcessNew"/>
    <dgm:cxn modelId="{A8921FFC-E0E8-424A-A880-D68E0401754B}" type="presParOf" srcId="{22848339-C077-4E36-8633-5F3178A873D8}" destId="{ADAAE077-14C0-4196-B280-FF55A765BAA5}" srcOrd="0" destOrd="0" presId="urn:microsoft.com/office/officeart/2016/7/layout/RepeatingBendingProcessNew"/>
    <dgm:cxn modelId="{1F9C87EB-A978-4066-8F2E-BA73CA206D1A}" type="presParOf" srcId="{2C959FAB-7534-4C7E-89D6-26601D206FB2}" destId="{0A99795F-F28A-4CDC-B93E-B6B4F6964370}" srcOrd="4" destOrd="0" presId="urn:microsoft.com/office/officeart/2016/7/layout/RepeatingBendingProcessNew"/>
    <dgm:cxn modelId="{C595422B-39DB-4F54-BA96-9B136AA805B9}" type="presParOf" srcId="{2C959FAB-7534-4C7E-89D6-26601D206FB2}" destId="{64708621-8A2C-429A-B617-89B5308BADA9}" srcOrd="5" destOrd="0" presId="urn:microsoft.com/office/officeart/2016/7/layout/RepeatingBendingProcessNew"/>
    <dgm:cxn modelId="{04081C61-62CC-44D0-B233-960984895A0A}" type="presParOf" srcId="{64708621-8A2C-429A-B617-89B5308BADA9}" destId="{4D161A40-5AEC-467E-97C8-985011FF9C02}" srcOrd="0" destOrd="0" presId="urn:microsoft.com/office/officeart/2016/7/layout/RepeatingBendingProcessNew"/>
    <dgm:cxn modelId="{6BA88F91-DAD0-4B90-91A9-6207B7C442A1}" type="presParOf" srcId="{2C959FAB-7534-4C7E-89D6-26601D206FB2}" destId="{9C7D21C6-154A-49A2-9F47-0D0F75E8A23A}" srcOrd="6" destOrd="0" presId="urn:microsoft.com/office/officeart/2016/7/layout/RepeatingBendingProcessNew"/>
    <dgm:cxn modelId="{AD4550E7-D42F-4AD3-B84F-0CD06FAECD2F}" type="presParOf" srcId="{2C959FAB-7534-4C7E-89D6-26601D206FB2}" destId="{779E4A1C-0B8C-456D-8D31-58287534760A}" srcOrd="7" destOrd="0" presId="urn:microsoft.com/office/officeart/2016/7/layout/RepeatingBendingProcessNew"/>
    <dgm:cxn modelId="{73ABD4F3-D954-4F1E-ABC7-2F8CDA4284B3}" type="presParOf" srcId="{779E4A1C-0B8C-456D-8D31-58287534760A}" destId="{36AE840E-D3DD-4969-8302-BD4CC66F9AD1}" srcOrd="0" destOrd="0" presId="urn:microsoft.com/office/officeart/2016/7/layout/RepeatingBendingProcessNew"/>
    <dgm:cxn modelId="{72377F0A-30D0-4D69-B173-AB907EFB6D91}" type="presParOf" srcId="{2C959FAB-7534-4C7E-89D6-26601D206FB2}" destId="{73030C8C-9F85-41AC-A4CA-FA44E71A2C35}" srcOrd="8" destOrd="0" presId="urn:microsoft.com/office/officeart/2016/7/layout/RepeatingBendingProcessNew"/>
    <dgm:cxn modelId="{C431656E-2672-442C-8630-952EE48FD687}" type="presParOf" srcId="{2C959FAB-7534-4C7E-89D6-26601D206FB2}" destId="{6B43C23F-0FCC-4EC1-889C-BECEE69335E5}" srcOrd="9" destOrd="0" presId="urn:microsoft.com/office/officeart/2016/7/layout/RepeatingBendingProcessNew"/>
    <dgm:cxn modelId="{21BB5791-7AA7-4AA4-A0F1-823079B8847B}" type="presParOf" srcId="{6B43C23F-0FCC-4EC1-889C-BECEE69335E5}" destId="{860031D7-1F11-4B66-B2BC-72C4A4F6A0A0}" srcOrd="0" destOrd="0" presId="urn:microsoft.com/office/officeart/2016/7/layout/RepeatingBendingProcessNew"/>
    <dgm:cxn modelId="{C5B01B58-DBAA-49F8-BC97-414355980640}" type="presParOf" srcId="{2C959FAB-7534-4C7E-89D6-26601D206FB2}" destId="{DF499902-CC56-445B-8E2A-0098AFF378B0}"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4DD8239-90C1-40AA-A1EC-26D16C130A0B}" type="doc">
      <dgm:prSet loTypeId="urn:microsoft.com/office/officeart/2016/7/layout/RepeatingBendingProcessNew" loCatId="process" qsTypeId="urn:microsoft.com/office/officeart/2005/8/quickstyle/simple3" qsCatId="simple" csTypeId="urn:microsoft.com/office/officeart/2005/8/colors/colorful1" csCatId="colorful" phldr="1"/>
      <dgm:spPr/>
      <dgm:t>
        <a:bodyPr/>
        <a:lstStyle/>
        <a:p>
          <a:endParaRPr lang="en-US"/>
        </a:p>
      </dgm:t>
    </dgm:pt>
    <dgm:pt modelId="{CD495B69-705D-4D43-B1AF-3FFA568E0CE3}">
      <dgm:prSet/>
      <dgm:spPr/>
      <dgm:t>
        <a:bodyPr/>
        <a:lstStyle/>
        <a:p>
          <a:r>
            <a:rPr lang="en-GB" b="1" dirty="0">
              <a:solidFill>
                <a:srgbClr val="FF0000"/>
              </a:solidFill>
            </a:rPr>
            <a:t>Preliminary Discussions:</a:t>
          </a:r>
        </a:p>
        <a:p>
          <a:r>
            <a:rPr lang="en-US" dirty="0"/>
            <a:t>School Headteacher</a:t>
          </a:r>
        </a:p>
        <a:p>
          <a:r>
            <a:rPr lang="en-GB" dirty="0"/>
            <a:t>Study objectives, child involvement, and potential impacts </a:t>
          </a:r>
          <a:endParaRPr lang="en-US" dirty="0"/>
        </a:p>
      </dgm:t>
    </dgm:pt>
    <dgm:pt modelId="{29C25AD8-9FDF-44B4-A2A9-E567920B4D20}" type="parTrans" cxnId="{9A1CD221-27A5-4271-80F0-487B5C4C642A}">
      <dgm:prSet/>
      <dgm:spPr/>
      <dgm:t>
        <a:bodyPr/>
        <a:lstStyle/>
        <a:p>
          <a:endParaRPr lang="en-US" sz="2800"/>
        </a:p>
      </dgm:t>
    </dgm:pt>
    <dgm:pt modelId="{DF0551B1-8360-40DE-A812-9774E38540B8}" type="sibTrans" cxnId="{9A1CD221-27A5-4271-80F0-487B5C4C642A}">
      <dgm:prSet/>
      <dgm:spPr/>
      <dgm:t>
        <a:bodyPr/>
        <a:lstStyle/>
        <a:p>
          <a:endParaRPr lang="en-US"/>
        </a:p>
      </dgm:t>
    </dgm:pt>
    <dgm:pt modelId="{1A0E1001-AEAA-4845-A363-7FA2B582238E}">
      <dgm:prSet/>
      <dgm:spPr/>
      <dgm:t>
        <a:bodyPr/>
        <a:lstStyle/>
        <a:p>
          <a:r>
            <a:rPr lang="en-GB" b="1" dirty="0">
              <a:solidFill>
                <a:srgbClr val="FF0000"/>
              </a:solidFill>
            </a:rPr>
            <a:t>School Consent:</a:t>
          </a:r>
        </a:p>
        <a:p>
          <a:r>
            <a:rPr lang="en-GB" dirty="0"/>
            <a:t>‘Researcher should approach school gatekeepers before directly approaching participants’ (BEVA, 2024, p.14).  </a:t>
          </a:r>
          <a:endParaRPr lang="en-US" i="1" dirty="0"/>
        </a:p>
      </dgm:t>
    </dgm:pt>
    <dgm:pt modelId="{DD8F9100-2824-4CC9-9422-9067240A4B04}" type="parTrans" cxnId="{27F1E4A6-AD0A-4533-923E-DAA7CC59282A}">
      <dgm:prSet/>
      <dgm:spPr/>
      <dgm:t>
        <a:bodyPr/>
        <a:lstStyle/>
        <a:p>
          <a:endParaRPr lang="en-US" sz="2800"/>
        </a:p>
      </dgm:t>
    </dgm:pt>
    <dgm:pt modelId="{BBD2DF53-99BE-4E66-94F3-BE0DEB6FEC8C}" type="sibTrans" cxnId="{27F1E4A6-AD0A-4533-923E-DAA7CC59282A}">
      <dgm:prSet/>
      <dgm:spPr/>
      <dgm:t>
        <a:bodyPr/>
        <a:lstStyle/>
        <a:p>
          <a:endParaRPr lang="en-US"/>
        </a:p>
      </dgm:t>
    </dgm:pt>
    <dgm:pt modelId="{DCDAFF30-4FD3-43BF-BC0B-19619A850E74}">
      <dgm:prSet/>
      <dgm:spPr/>
      <dgm:t>
        <a:bodyPr/>
        <a:lstStyle/>
        <a:p>
          <a:r>
            <a:rPr lang="en-GB" b="1" dirty="0">
              <a:solidFill>
                <a:srgbClr val="FF0000"/>
              </a:solidFill>
            </a:rPr>
            <a:t>Parental Consent:</a:t>
          </a:r>
        </a:p>
        <a:p>
          <a:r>
            <a:rPr lang="en-GB" dirty="0"/>
            <a:t>Study objectives, child involvement, and potential impacts </a:t>
          </a:r>
        </a:p>
      </dgm:t>
    </dgm:pt>
    <dgm:pt modelId="{14543533-AB93-4593-B472-0F239A4DC548}" type="parTrans" cxnId="{F19BA90C-7990-4BFF-827B-A74BB114D823}">
      <dgm:prSet/>
      <dgm:spPr/>
      <dgm:t>
        <a:bodyPr/>
        <a:lstStyle/>
        <a:p>
          <a:endParaRPr lang="en-US" sz="2800"/>
        </a:p>
      </dgm:t>
    </dgm:pt>
    <dgm:pt modelId="{350433CF-C9AF-4E12-A888-0E79014DD32E}" type="sibTrans" cxnId="{F19BA90C-7990-4BFF-827B-A74BB114D823}">
      <dgm:prSet/>
      <dgm:spPr/>
      <dgm:t>
        <a:bodyPr/>
        <a:lstStyle/>
        <a:p>
          <a:endParaRPr lang="en-US"/>
        </a:p>
      </dgm:t>
    </dgm:pt>
    <dgm:pt modelId="{0AEBF89A-E053-47B3-BC14-F1C44B895AF9}">
      <dgm:prSet/>
      <dgm:spPr/>
      <dgm:t>
        <a:bodyPr/>
        <a:lstStyle/>
        <a:p>
          <a:r>
            <a:rPr lang="en-GB" b="1" dirty="0">
              <a:solidFill>
                <a:srgbClr val="FF0000"/>
              </a:solidFill>
            </a:rPr>
            <a:t>Student Assent:</a:t>
          </a:r>
        </a:p>
        <a:p>
          <a:r>
            <a:rPr lang="en-GB" dirty="0"/>
            <a:t>simplified, child-friendly </a:t>
          </a:r>
        </a:p>
        <a:p>
          <a:r>
            <a:rPr lang="en-GB" dirty="0"/>
            <a:t>Explain the study</a:t>
          </a:r>
        </a:p>
      </dgm:t>
    </dgm:pt>
    <dgm:pt modelId="{2AC2FE4D-C078-4975-BECC-512C597C94F5}" type="parTrans" cxnId="{66CBE9C6-F70C-4D61-BBFA-CE07C52DC55F}">
      <dgm:prSet/>
      <dgm:spPr/>
      <dgm:t>
        <a:bodyPr/>
        <a:lstStyle/>
        <a:p>
          <a:endParaRPr lang="en-US" sz="2800"/>
        </a:p>
      </dgm:t>
    </dgm:pt>
    <dgm:pt modelId="{7F308767-DB2D-4A3C-ABF3-E369AF1F88BE}" type="sibTrans" cxnId="{66CBE9C6-F70C-4D61-BBFA-CE07C52DC55F}">
      <dgm:prSet/>
      <dgm:spPr/>
      <dgm:t>
        <a:bodyPr/>
        <a:lstStyle/>
        <a:p>
          <a:endParaRPr lang="en-US"/>
        </a:p>
      </dgm:t>
    </dgm:pt>
    <dgm:pt modelId="{49CEBB35-F608-42B1-B035-92DA8439E1DF}" type="pres">
      <dgm:prSet presAssocID="{D4DD8239-90C1-40AA-A1EC-26D16C130A0B}" presName="Name0" presStyleCnt="0">
        <dgm:presLayoutVars>
          <dgm:dir/>
          <dgm:resizeHandles val="exact"/>
        </dgm:presLayoutVars>
      </dgm:prSet>
      <dgm:spPr/>
    </dgm:pt>
    <dgm:pt modelId="{9257F195-9D3F-4F6F-A1E0-0E45F69CA986}" type="pres">
      <dgm:prSet presAssocID="{CD495B69-705D-4D43-B1AF-3FFA568E0CE3}" presName="node" presStyleLbl="node1" presStyleIdx="0" presStyleCnt="4">
        <dgm:presLayoutVars>
          <dgm:bulletEnabled val="1"/>
        </dgm:presLayoutVars>
      </dgm:prSet>
      <dgm:spPr/>
    </dgm:pt>
    <dgm:pt modelId="{93C255CA-434A-4962-82B2-88CE37CF652D}" type="pres">
      <dgm:prSet presAssocID="{DF0551B1-8360-40DE-A812-9774E38540B8}" presName="sibTrans" presStyleLbl="sibTrans1D1" presStyleIdx="0" presStyleCnt="3"/>
      <dgm:spPr/>
    </dgm:pt>
    <dgm:pt modelId="{AE2D07C1-E386-4125-ADAC-BA7027C10607}" type="pres">
      <dgm:prSet presAssocID="{DF0551B1-8360-40DE-A812-9774E38540B8}" presName="connectorText" presStyleLbl="sibTrans1D1" presStyleIdx="0" presStyleCnt="3"/>
      <dgm:spPr/>
    </dgm:pt>
    <dgm:pt modelId="{AEAE964F-7164-44F6-86D2-19DE983ACEFD}" type="pres">
      <dgm:prSet presAssocID="{1A0E1001-AEAA-4845-A363-7FA2B582238E}" presName="node" presStyleLbl="node1" presStyleIdx="1" presStyleCnt="4">
        <dgm:presLayoutVars>
          <dgm:bulletEnabled val="1"/>
        </dgm:presLayoutVars>
      </dgm:prSet>
      <dgm:spPr/>
    </dgm:pt>
    <dgm:pt modelId="{E84CA097-72E7-42E2-9CF3-CA8A2FA4E8CF}" type="pres">
      <dgm:prSet presAssocID="{BBD2DF53-99BE-4E66-94F3-BE0DEB6FEC8C}" presName="sibTrans" presStyleLbl="sibTrans1D1" presStyleIdx="1" presStyleCnt="3"/>
      <dgm:spPr/>
    </dgm:pt>
    <dgm:pt modelId="{8F047B00-F80E-465B-BCFB-8104D76BB964}" type="pres">
      <dgm:prSet presAssocID="{BBD2DF53-99BE-4E66-94F3-BE0DEB6FEC8C}" presName="connectorText" presStyleLbl="sibTrans1D1" presStyleIdx="1" presStyleCnt="3"/>
      <dgm:spPr/>
    </dgm:pt>
    <dgm:pt modelId="{2A8B1217-F8F2-4122-B2B7-E291C19057A3}" type="pres">
      <dgm:prSet presAssocID="{DCDAFF30-4FD3-43BF-BC0B-19619A850E74}" presName="node" presStyleLbl="node1" presStyleIdx="2" presStyleCnt="4">
        <dgm:presLayoutVars>
          <dgm:bulletEnabled val="1"/>
        </dgm:presLayoutVars>
      </dgm:prSet>
      <dgm:spPr/>
    </dgm:pt>
    <dgm:pt modelId="{FE34E2E5-1265-48DF-8856-30D771E901CB}" type="pres">
      <dgm:prSet presAssocID="{350433CF-C9AF-4E12-A888-0E79014DD32E}" presName="sibTrans" presStyleLbl="sibTrans1D1" presStyleIdx="2" presStyleCnt="3"/>
      <dgm:spPr/>
    </dgm:pt>
    <dgm:pt modelId="{85C8669B-BA3D-4694-AD25-7BC1EEE4A8E7}" type="pres">
      <dgm:prSet presAssocID="{350433CF-C9AF-4E12-A888-0E79014DD32E}" presName="connectorText" presStyleLbl="sibTrans1D1" presStyleIdx="2" presStyleCnt="3"/>
      <dgm:spPr/>
    </dgm:pt>
    <dgm:pt modelId="{E0040286-7AE5-4E4F-81EB-1A7ECE646CFC}" type="pres">
      <dgm:prSet presAssocID="{0AEBF89A-E053-47B3-BC14-F1C44B895AF9}" presName="node" presStyleLbl="node1" presStyleIdx="3" presStyleCnt="4">
        <dgm:presLayoutVars>
          <dgm:bulletEnabled val="1"/>
        </dgm:presLayoutVars>
      </dgm:prSet>
      <dgm:spPr/>
    </dgm:pt>
  </dgm:ptLst>
  <dgm:cxnLst>
    <dgm:cxn modelId="{F19BA90C-7990-4BFF-827B-A74BB114D823}" srcId="{D4DD8239-90C1-40AA-A1EC-26D16C130A0B}" destId="{DCDAFF30-4FD3-43BF-BC0B-19619A850E74}" srcOrd="2" destOrd="0" parTransId="{14543533-AB93-4593-B472-0F239A4DC548}" sibTransId="{350433CF-C9AF-4E12-A888-0E79014DD32E}"/>
    <dgm:cxn modelId="{5C04230F-3A24-4F66-B106-F53538E050BC}" type="presOf" srcId="{BBD2DF53-99BE-4E66-94F3-BE0DEB6FEC8C}" destId="{E84CA097-72E7-42E2-9CF3-CA8A2FA4E8CF}" srcOrd="0" destOrd="0" presId="urn:microsoft.com/office/officeart/2016/7/layout/RepeatingBendingProcessNew"/>
    <dgm:cxn modelId="{6CAC0B21-6FA8-4E03-94A9-B59659B4F452}" type="presOf" srcId="{DF0551B1-8360-40DE-A812-9774E38540B8}" destId="{93C255CA-434A-4962-82B2-88CE37CF652D}" srcOrd="0" destOrd="0" presId="urn:microsoft.com/office/officeart/2016/7/layout/RepeatingBendingProcessNew"/>
    <dgm:cxn modelId="{9A1CD221-27A5-4271-80F0-487B5C4C642A}" srcId="{D4DD8239-90C1-40AA-A1EC-26D16C130A0B}" destId="{CD495B69-705D-4D43-B1AF-3FFA568E0CE3}" srcOrd="0" destOrd="0" parTransId="{29C25AD8-9FDF-44B4-A2A9-E567920B4D20}" sibTransId="{DF0551B1-8360-40DE-A812-9774E38540B8}"/>
    <dgm:cxn modelId="{C23DFB39-E813-4700-A477-FC2FE10678D4}" type="presOf" srcId="{350433CF-C9AF-4E12-A888-0E79014DD32E}" destId="{FE34E2E5-1265-48DF-8856-30D771E901CB}" srcOrd="0" destOrd="0" presId="urn:microsoft.com/office/officeart/2016/7/layout/RepeatingBendingProcessNew"/>
    <dgm:cxn modelId="{864DD73A-1E0C-4F93-B98D-37C7BA44F6D0}" type="presOf" srcId="{D4DD8239-90C1-40AA-A1EC-26D16C130A0B}" destId="{49CEBB35-F608-42B1-B035-92DA8439E1DF}" srcOrd="0" destOrd="0" presId="urn:microsoft.com/office/officeart/2016/7/layout/RepeatingBendingProcessNew"/>
    <dgm:cxn modelId="{666CC93D-4469-4B4B-B9EB-0B4D96498396}" type="presOf" srcId="{DCDAFF30-4FD3-43BF-BC0B-19619A850E74}" destId="{2A8B1217-F8F2-4122-B2B7-E291C19057A3}" srcOrd="0" destOrd="0" presId="urn:microsoft.com/office/officeart/2016/7/layout/RepeatingBendingProcessNew"/>
    <dgm:cxn modelId="{10474D70-936B-46AD-B5EF-E7083EB62E83}" type="presOf" srcId="{CD495B69-705D-4D43-B1AF-3FFA568E0CE3}" destId="{9257F195-9D3F-4F6F-A1E0-0E45F69CA986}" srcOrd="0" destOrd="0" presId="urn:microsoft.com/office/officeart/2016/7/layout/RepeatingBendingProcessNew"/>
    <dgm:cxn modelId="{45C97953-1AFB-4378-B39A-6CDC32EE357D}" type="presOf" srcId="{350433CF-C9AF-4E12-A888-0E79014DD32E}" destId="{85C8669B-BA3D-4694-AD25-7BC1EEE4A8E7}" srcOrd="1" destOrd="0" presId="urn:microsoft.com/office/officeart/2016/7/layout/RepeatingBendingProcessNew"/>
    <dgm:cxn modelId="{4622BC7C-3AC8-4CC2-9033-A65FB11D95D5}" type="presOf" srcId="{0AEBF89A-E053-47B3-BC14-F1C44B895AF9}" destId="{E0040286-7AE5-4E4F-81EB-1A7ECE646CFC}" srcOrd="0" destOrd="0" presId="urn:microsoft.com/office/officeart/2016/7/layout/RepeatingBendingProcessNew"/>
    <dgm:cxn modelId="{27F1E4A6-AD0A-4533-923E-DAA7CC59282A}" srcId="{D4DD8239-90C1-40AA-A1EC-26D16C130A0B}" destId="{1A0E1001-AEAA-4845-A363-7FA2B582238E}" srcOrd="1" destOrd="0" parTransId="{DD8F9100-2824-4CC9-9422-9067240A4B04}" sibTransId="{BBD2DF53-99BE-4E66-94F3-BE0DEB6FEC8C}"/>
    <dgm:cxn modelId="{A7E81BAE-25B9-41FD-A8C5-F2CDAB7E4F88}" type="presOf" srcId="{DF0551B1-8360-40DE-A812-9774E38540B8}" destId="{AE2D07C1-E386-4125-ADAC-BA7027C10607}" srcOrd="1" destOrd="0" presId="urn:microsoft.com/office/officeart/2016/7/layout/RepeatingBendingProcessNew"/>
    <dgm:cxn modelId="{DF7E4FB7-C9D6-4B0B-8132-E9FA1B38F086}" type="presOf" srcId="{BBD2DF53-99BE-4E66-94F3-BE0DEB6FEC8C}" destId="{8F047B00-F80E-465B-BCFB-8104D76BB964}" srcOrd="1" destOrd="0" presId="urn:microsoft.com/office/officeart/2016/7/layout/RepeatingBendingProcessNew"/>
    <dgm:cxn modelId="{66CBE9C6-F70C-4D61-BBFA-CE07C52DC55F}" srcId="{D4DD8239-90C1-40AA-A1EC-26D16C130A0B}" destId="{0AEBF89A-E053-47B3-BC14-F1C44B895AF9}" srcOrd="3" destOrd="0" parTransId="{2AC2FE4D-C078-4975-BECC-512C597C94F5}" sibTransId="{7F308767-DB2D-4A3C-ABF3-E369AF1F88BE}"/>
    <dgm:cxn modelId="{8D7B09D4-93A7-4FF9-B781-3992543EC950}" type="presOf" srcId="{1A0E1001-AEAA-4845-A363-7FA2B582238E}" destId="{AEAE964F-7164-44F6-86D2-19DE983ACEFD}" srcOrd="0" destOrd="0" presId="urn:microsoft.com/office/officeart/2016/7/layout/RepeatingBendingProcessNew"/>
    <dgm:cxn modelId="{3D3072BE-D4E7-4235-9642-CF7053B738F7}" type="presParOf" srcId="{49CEBB35-F608-42B1-B035-92DA8439E1DF}" destId="{9257F195-9D3F-4F6F-A1E0-0E45F69CA986}" srcOrd="0" destOrd="0" presId="urn:microsoft.com/office/officeart/2016/7/layout/RepeatingBendingProcessNew"/>
    <dgm:cxn modelId="{C17E2165-3124-4270-91C7-C5098FBA9A03}" type="presParOf" srcId="{49CEBB35-F608-42B1-B035-92DA8439E1DF}" destId="{93C255CA-434A-4962-82B2-88CE37CF652D}" srcOrd="1" destOrd="0" presId="urn:microsoft.com/office/officeart/2016/7/layout/RepeatingBendingProcessNew"/>
    <dgm:cxn modelId="{8629B0FE-5552-4833-9F14-5AA4CF1D85C3}" type="presParOf" srcId="{93C255CA-434A-4962-82B2-88CE37CF652D}" destId="{AE2D07C1-E386-4125-ADAC-BA7027C10607}" srcOrd="0" destOrd="0" presId="urn:microsoft.com/office/officeart/2016/7/layout/RepeatingBendingProcessNew"/>
    <dgm:cxn modelId="{D2911053-37DE-4B4E-82E3-EE59B71DF0AE}" type="presParOf" srcId="{49CEBB35-F608-42B1-B035-92DA8439E1DF}" destId="{AEAE964F-7164-44F6-86D2-19DE983ACEFD}" srcOrd="2" destOrd="0" presId="urn:microsoft.com/office/officeart/2016/7/layout/RepeatingBendingProcessNew"/>
    <dgm:cxn modelId="{85E72170-4291-4078-85FA-0D7E793E9567}" type="presParOf" srcId="{49CEBB35-F608-42B1-B035-92DA8439E1DF}" destId="{E84CA097-72E7-42E2-9CF3-CA8A2FA4E8CF}" srcOrd="3" destOrd="0" presId="urn:microsoft.com/office/officeart/2016/7/layout/RepeatingBendingProcessNew"/>
    <dgm:cxn modelId="{E56653FA-4899-4701-89E9-3FC534D097F7}" type="presParOf" srcId="{E84CA097-72E7-42E2-9CF3-CA8A2FA4E8CF}" destId="{8F047B00-F80E-465B-BCFB-8104D76BB964}" srcOrd="0" destOrd="0" presId="urn:microsoft.com/office/officeart/2016/7/layout/RepeatingBendingProcessNew"/>
    <dgm:cxn modelId="{29F134F8-9890-435D-8244-2B4E05EC8BAA}" type="presParOf" srcId="{49CEBB35-F608-42B1-B035-92DA8439E1DF}" destId="{2A8B1217-F8F2-4122-B2B7-E291C19057A3}" srcOrd="4" destOrd="0" presId="urn:microsoft.com/office/officeart/2016/7/layout/RepeatingBendingProcessNew"/>
    <dgm:cxn modelId="{4C86B685-C89B-4BCD-94EB-2D0433E7A68E}" type="presParOf" srcId="{49CEBB35-F608-42B1-B035-92DA8439E1DF}" destId="{FE34E2E5-1265-48DF-8856-30D771E901CB}" srcOrd="5" destOrd="0" presId="urn:microsoft.com/office/officeart/2016/7/layout/RepeatingBendingProcessNew"/>
    <dgm:cxn modelId="{18464D71-E1E8-4710-A0CA-685A72A74663}" type="presParOf" srcId="{FE34E2E5-1265-48DF-8856-30D771E901CB}" destId="{85C8669B-BA3D-4694-AD25-7BC1EEE4A8E7}" srcOrd="0" destOrd="0" presId="urn:microsoft.com/office/officeart/2016/7/layout/RepeatingBendingProcessNew"/>
    <dgm:cxn modelId="{441B4E99-B999-4CF8-A8DE-4EF777981076}" type="presParOf" srcId="{49CEBB35-F608-42B1-B035-92DA8439E1DF}" destId="{E0040286-7AE5-4E4F-81EB-1A7ECE646CFC}"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4DD8239-90C1-40AA-A1EC-26D16C130A0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D495B69-705D-4D43-B1AF-3FFA568E0CE3}">
      <dgm:prSet custT="1"/>
      <dgm:spPr/>
      <dgm:t>
        <a:bodyPr/>
        <a:lstStyle/>
        <a:p>
          <a:pPr>
            <a:lnSpc>
              <a:spcPct val="100000"/>
            </a:lnSpc>
            <a:defRPr cap="all"/>
          </a:pPr>
          <a:r>
            <a:rPr lang="en-GB" sz="2400" b="1" dirty="0"/>
            <a:t>Risks to participants</a:t>
          </a:r>
          <a:endParaRPr lang="en-US" sz="2400" dirty="0"/>
        </a:p>
      </dgm:t>
    </dgm:pt>
    <dgm:pt modelId="{29C25AD8-9FDF-44B4-A2A9-E567920B4D20}" type="parTrans" cxnId="{9A1CD221-27A5-4271-80F0-487B5C4C642A}">
      <dgm:prSet/>
      <dgm:spPr/>
      <dgm:t>
        <a:bodyPr/>
        <a:lstStyle/>
        <a:p>
          <a:endParaRPr lang="en-US" sz="2800"/>
        </a:p>
      </dgm:t>
    </dgm:pt>
    <dgm:pt modelId="{DF0551B1-8360-40DE-A812-9774E38540B8}" type="sibTrans" cxnId="{9A1CD221-27A5-4271-80F0-487B5C4C642A}">
      <dgm:prSet/>
      <dgm:spPr/>
      <dgm:t>
        <a:bodyPr/>
        <a:lstStyle/>
        <a:p>
          <a:endParaRPr lang="en-US"/>
        </a:p>
      </dgm:t>
    </dgm:pt>
    <dgm:pt modelId="{1A0E1001-AEAA-4845-A363-7FA2B582238E}">
      <dgm:prSet custT="1"/>
      <dgm:spPr/>
      <dgm:t>
        <a:bodyPr/>
        <a:lstStyle/>
        <a:p>
          <a:pPr>
            <a:lnSpc>
              <a:spcPct val="100000"/>
            </a:lnSpc>
            <a:defRPr cap="all"/>
          </a:pPr>
          <a:r>
            <a:rPr lang="en-GB" sz="2400" b="1" dirty="0"/>
            <a:t>Risks to the investigator</a:t>
          </a:r>
          <a:endParaRPr lang="en-US" sz="2400" i="1" dirty="0"/>
        </a:p>
      </dgm:t>
    </dgm:pt>
    <dgm:pt modelId="{DD8F9100-2824-4CC9-9422-9067240A4B04}" type="parTrans" cxnId="{27F1E4A6-AD0A-4533-923E-DAA7CC59282A}">
      <dgm:prSet/>
      <dgm:spPr/>
      <dgm:t>
        <a:bodyPr/>
        <a:lstStyle/>
        <a:p>
          <a:endParaRPr lang="en-US" sz="2800"/>
        </a:p>
      </dgm:t>
    </dgm:pt>
    <dgm:pt modelId="{BBD2DF53-99BE-4E66-94F3-BE0DEB6FEC8C}" type="sibTrans" cxnId="{27F1E4A6-AD0A-4533-923E-DAA7CC59282A}">
      <dgm:prSet/>
      <dgm:spPr/>
      <dgm:t>
        <a:bodyPr/>
        <a:lstStyle/>
        <a:p>
          <a:endParaRPr lang="en-US"/>
        </a:p>
      </dgm:t>
    </dgm:pt>
    <dgm:pt modelId="{F81A7E9F-FFF2-4A6E-84BC-7D128EE38E4B}">
      <dgm:prSet custT="1"/>
      <dgm:spPr/>
      <dgm:t>
        <a:bodyPr/>
        <a:lstStyle/>
        <a:p>
          <a:pPr>
            <a:lnSpc>
              <a:spcPct val="100000"/>
            </a:lnSpc>
            <a:defRPr cap="all"/>
          </a:pPr>
          <a:r>
            <a:rPr lang="en-GB" sz="2400" b="1" dirty="0"/>
            <a:t>University/</a:t>
          </a:r>
        </a:p>
        <a:p>
          <a:pPr>
            <a:lnSpc>
              <a:spcPct val="100000"/>
            </a:lnSpc>
            <a:defRPr cap="all"/>
          </a:pPr>
          <a:r>
            <a:rPr lang="en-GB" sz="2400" b="1" dirty="0"/>
            <a:t>institutional risks</a:t>
          </a:r>
          <a:endParaRPr lang="en-US" sz="2400" dirty="0"/>
        </a:p>
      </dgm:t>
    </dgm:pt>
    <dgm:pt modelId="{1A15B90C-08B9-44E7-B114-4592A8151267}" type="parTrans" cxnId="{71046FCE-9D8A-4C7C-AA5B-DD24F22FBDFB}">
      <dgm:prSet/>
      <dgm:spPr/>
      <dgm:t>
        <a:bodyPr/>
        <a:lstStyle/>
        <a:p>
          <a:endParaRPr lang="en-US" sz="2800"/>
        </a:p>
      </dgm:t>
    </dgm:pt>
    <dgm:pt modelId="{6AB81E54-CDD4-4833-BA95-268B4BCDF9A4}" type="sibTrans" cxnId="{71046FCE-9D8A-4C7C-AA5B-DD24F22FBDFB}">
      <dgm:prSet/>
      <dgm:spPr/>
      <dgm:t>
        <a:bodyPr/>
        <a:lstStyle/>
        <a:p>
          <a:endParaRPr lang="en-US"/>
        </a:p>
      </dgm:t>
    </dgm:pt>
    <dgm:pt modelId="{1CAB9787-7601-4626-AEF8-E8C313590859}">
      <dgm:prSet custT="1"/>
      <dgm:spPr/>
      <dgm:t>
        <a:bodyPr/>
        <a:lstStyle/>
        <a:p>
          <a:pPr>
            <a:lnSpc>
              <a:spcPct val="100000"/>
            </a:lnSpc>
            <a:defRPr cap="all"/>
          </a:pPr>
          <a:r>
            <a:rPr lang="en-GB" sz="2400" b="1" dirty="0"/>
            <a:t>Environmental risks</a:t>
          </a:r>
          <a:endParaRPr lang="en-US" sz="2400" dirty="0"/>
        </a:p>
      </dgm:t>
    </dgm:pt>
    <dgm:pt modelId="{1EF2585C-9279-49DE-BC52-2D789B89595C}" type="parTrans" cxnId="{84757977-152C-41A1-89F9-7AA097EAAB24}">
      <dgm:prSet/>
      <dgm:spPr/>
      <dgm:t>
        <a:bodyPr/>
        <a:lstStyle/>
        <a:p>
          <a:endParaRPr lang="en-US" sz="2800"/>
        </a:p>
      </dgm:t>
    </dgm:pt>
    <dgm:pt modelId="{E6D8F5AB-1E6C-4324-AC68-D0A2F49B4B7D}" type="sibTrans" cxnId="{84757977-152C-41A1-89F9-7AA097EAAB24}">
      <dgm:prSet/>
      <dgm:spPr/>
      <dgm:t>
        <a:bodyPr/>
        <a:lstStyle/>
        <a:p>
          <a:endParaRPr lang="en-US"/>
        </a:p>
      </dgm:t>
    </dgm:pt>
    <dgm:pt modelId="{702CAEF5-7815-48EA-BB5E-450487E7583F}" type="pres">
      <dgm:prSet presAssocID="{D4DD8239-90C1-40AA-A1EC-26D16C130A0B}" presName="root" presStyleCnt="0">
        <dgm:presLayoutVars>
          <dgm:dir/>
          <dgm:resizeHandles val="exact"/>
        </dgm:presLayoutVars>
      </dgm:prSet>
      <dgm:spPr/>
    </dgm:pt>
    <dgm:pt modelId="{9AE1888E-00ED-485D-9EDD-8AB083166723}" type="pres">
      <dgm:prSet presAssocID="{CD495B69-705D-4D43-B1AF-3FFA568E0CE3}" presName="compNode" presStyleCnt="0"/>
      <dgm:spPr/>
    </dgm:pt>
    <dgm:pt modelId="{CC56F024-873D-4AD6-88BB-5DD69BC4DF3B}" type="pres">
      <dgm:prSet presAssocID="{CD495B69-705D-4D43-B1AF-3FFA568E0CE3}" presName="iconBgRect" presStyleLbl="bgShp" presStyleIdx="0" presStyleCnt="4"/>
      <dgm:spPr/>
    </dgm:pt>
    <dgm:pt modelId="{A81588B4-667C-49E5-B5ED-836739A708EA}" type="pres">
      <dgm:prSet presAssocID="{CD495B69-705D-4D43-B1AF-3FFA568E0CE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E7770AE1-B15D-45B1-A445-756BC610D282}" type="pres">
      <dgm:prSet presAssocID="{CD495B69-705D-4D43-B1AF-3FFA568E0CE3}" presName="spaceRect" presStyleCnt="0"/>
      <dgm:spPr/>
    </dgm:pt>
    <dgm:pt modelId="{30532BC5-3B23-41B5-AA22-B61F4E47A059}" type="pres">
      <dgm:prSet presAssocID="{CD495B69-705D-4D43-B1AF-3FFA568E0CE3}" presName="textRect" presStyleLbl="revTx" presStyleIdx="0" presStyleCnt="4">
        <dgm:presLayoutVars>
          <dgm:chMax val="1"/>
          <dgm:chPref val="1"/>
        </dgm:presLayoutVars>
      </dgm:prSet>
      <dgm:spPr/>
    </dgm:pt>
    <dgm:pt modelId="{63663993-63EA-4FB7-984C-175394275773}" type="pres">
      <dgm:prSet presAssocID="{DF0551B1-8360-40DE-A812-9774E38540B8}" presName="sibTrans" presStyleCnt="0"/>
      <dgm:spPr/>
    </dgm:pt>
    <dgm:pt modelId="{2E736CC4-817A-4FA7-A140-3C114151E95D}" type="pres">
      <dgm:prSet presAssocID="{1A0E1001-AEAA-4845-A363-7FA2B582238E}" presName="compNode" presStyleCnt="0"/>
      <dgm:spPr/>
    </dgm:pt>
    <dgm:pt modelId="{7C8F8877-6677-49F4-9D3E-F1AFABCEF53E}" type="pres">
      <dgm:prSet presAssocID="{1A0E1001-AEAA-4845-A363-7FA2B582238E}" presName="iconBgRect" presStyleLbl="bgShp" presStyleIdx="1" presStyleCnt="4"/>
      <dgm:spPr/>
    </dgm:pt>
    <dgm:pt modelId="{79C2EEB8-3F6F-478A-A3E5-89BE5D8F1F28}" type="pres">
      <dgm:prSet presAssocID="{1A0E1001-AEAA-4845-A363-7FA2B582238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4769A444-D883-4D8D-A020-0ABA2EF574E4}" type="pres">
      <dgm:prSet presAssocID="{1A0E1001-AEAA-4845-A363-7FA2B582238E}" presName="spaceRect" presStyleCnt="0"/>
      <dgm:spPr/>
    </dgm:pt>
    <dgm:pt modelId="{67D09AA0-C0AD-49F3-916F-0E0C45FEBF67}" type="pres">
      <dgm:prSet presAssocID="{1A0E1001-AEAA-4845-A363-7FA2B582238E}" presName="textRect" presStyleLbl="revTx" presStyleIdx="1" presStyleCnt="4">
        <dgm:presLayoutVars>
          <dgm:chMax val="1"/>
          <dgm:chPref val="1"/>
        </dgm:presLayoutVars>
      </dgm:prSet>
      <dgm:spPr/>
    </dgm:pt>
    <dgm:pt modelId="{2514D7F1-3EE0-44DC-B488-AD9DAB08CC85}" type="pres">
      <dgm:prSet presAssocID="{BBD2DF53-99BE-4E66-94F3-BE0DEB6FEC8C}" presName="sibTrans" presStyleCnt="0"/>
      <dgm:spPr/>
    </dgm:pt>
    <dgm:pt modelId="{49F55EE3-CD6B-423B-B817-5EF74DB581CA}" type="pres">
      <dgm:prSet presAssocID="{F81A7E9F-FFF2-4A6E-84BC-7D128EE38E4B}" presName="compNode" presStyleCnt="0"/>
      <dgm:spPr/>
    </dgm:pt>
    <dgm:pt modelId="{3B99F991-C467-4287-9E45-2EB6D5DD4480}" type="pres">
      <dgm:prSet presAssocID="{F81A7E9F-FFF2-4A6E-84BC-7D128EE38E4B}" presName="iconBgRect" presStyleLbl="bgShp" presStyleIdx="2" presStyleCnt="4"/>
      <dgm:spPr/>
    </dgm:pt>
    <dgm:pt modelId="{41D2597B-D262-4F5C-8A9E-3E13F1ED048E}" type="pres">
      <dgm:prSet presAssocID="{F81A7E9F-FFF2-4A6E-84BC-7D128EE38E4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aduation Cap"/>
        </a:ext>
      </dgm:extLst>
    </dgm:pt>
    <dgm:pt modelId="{F68750F6-FFFB-4990-BCE3-1507B1211D0A}" type="pres">
      <dgm:prSet presAssocID="{F81A7E9F-FFF2-4A6E-84BC-7D128EE38E4B}" presName="spaceRect" presStyleCnt="0"/>
      <dgm:spPr/>
    </dgm:pt>
    <dgm:pt modelId="{57F5CE61-2D0B-4DC1-AC8F-C5E6E573E77A}" type="pres">
      <dgm:prSet presAssocID="{F81A7E9F-FFF2-4A6E-84BC-7D128EE38E4B}" presName="textRect" presStyleLbl="revTx" presStyleIdx="2" presStyleCnt="4">
        <dgm:presLayoutVars>
          <dgm:chMax val="1"/>
          <dgm:chPref val="1"/>
        </dgm:presLayoutVars>
      </dgm:prSet>
      <dgm:spPr/>
    </dgm:pt>
    <dgm:pt modelId="{E2747B87-F581-4F05-B758-6457C7F10FBE}" type="pres">
      <dgm:prSet presAssocID="{6AB81E54-CDD4-4833-BA95-268B4BCDF9A4}" presName="sibTrans" presStyleCnt="0"/>
      <dgm:spPr/>
    </dgm:pt>
    <dgm:pt modelId="{E5C8CF6A-27B2-4E55-A598-580779172F0C}" type="pres">
      <dgm:prSet presAssocID="{1CAB9787-7601-4626-AEF8-E8C313590859}" presName="compNode" presStyleCnt="0"/>
      <dgm:spPr/>
    </dgm:pt>
    <dgm:pt modelId="{78EECEBC-FE0A-4218-B66E-28F033D1F2AA}" type="pres">
      <dgm:prSet presAssocID="{1CAB9787-7601-4626-AEF8-E8C313590859}" presName="iconBgRect" presStyleLbl="bgShp" presStyleIdx="3" presStyleCnt="4"/>
      <dgm:spPr/>
    </dgm:pt>
    <dgm:pt modelId="{7FB5BE62-CCA3-46B5-97C0-1BA6A3DF9503}" type="pres">
      <dgm:prSet presAssocID="{1CAB9787-7601-4626-AEF8-E8C31359085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nk"/>
        </a:ext>
      </dgm:extLst>
    </dgm:pt>
    <dgm:pt modelId="{A58015E1-6330-4DB6-9C97-4895072424D5}" type="pres">
      <dgm:prSet presAssocID="{1CAB9787-7601-4626-AEF8-E8C313590859}" presName="spaceRect" presStyleCnt="0"/>
      <dgm:spPr/>
    </dgm:pt>
    <dgm:pt modelId="{342BAAA8-EB45-4ABF-A940-BCA17A0C2C43}" type="pres">
      <dgm:prSet presAssocID="{1CAB9787-7601-4626-AEF8-E8C313590859}" presName="textRect" presStyleLbl="revTx" presStyleIdx="3" presStyleCnt="4">
        <dgm:presLayoutVars>
          <dgm:chMax val="1"/>
          <dgm:chPref val="1"/>
        </dgm:presLayoutVars>
      </dgm:prSet>
      <dgm:spPr/>
    </dgm:pt>
  </dgm:ptLst>
  <dgm:cxnLst>
    <dgm:cxn modelId="{D97BFD03-70C6-4662-AFCB-55B372304E76}" type="presOf" srcId="{1A0E1001-AEAA-4845-A363-7FA2B582238E}" destId="{67D09AA0-C0AD-49F3-916F-0E0C45FEBF67}" srcOrd="0" destOrd="0" presId="urn:microsoft.com/office/officeart/2018/5/layout/IconCircleLabelList"/>
    <dgm:cxn modelId="{9A1CD221-27A5-4271-80F0-487B5C4C642A}" srcId="{D4DD8239-90C1-40AA-A1EC-26D16C130A0B}" destId="{CD495B69-705D-4D43-B1AF-3FFA568E0CE3}" srcOrd="0" destOrd="0" parTransId="{29C25AD8-9FDF-44B4-A2A9-E567920B4D20}" sibTransId="{DF0551B1-8360-40DE-A812-9774E38540B8}"/>
    <dgm:cxn modelId="{A4DC3526-7988-4E6D-B551-D61D3B1309B8}" type="presOf" srcId="{CD495B69-705D-4D43-B1AF-3FFA568E0CE3}" destId="{30532BC5-3B23-41B5-AA22-B61F4E47A059}" srcOrd="0" destOrd="0" presId="urn:microsoft.com/office/officeart/2018/5/layout/IconCircleLabelList"/>
    <dgm:cxn modelId="{E1B7AE69-E033-424A-A866-C31EE6BF750C}" type="presOf" srcId="{F81A7E9F-FFF2-4A6E-84BC-7D128EE38E4B}" destId="{57F5CE61-2D0B-4DC1-AC8F-C5E6E573E77A}" srcOrd="0" destOrd="0" presId="urn:microsoft.com/office/officeart/2018/5/layout/IconCircleLabelList"/>
    <dgm:cxn modelId="{C03B6452-1FF1-48B4-B538-9EA3B14FAD7D}" type="presOf" srcId="{D4DD8239-90C1-40AA-A1EC-26D16C130A0B}" destId="{702CAEF5-7815-48EA-BB5E-450487E7583F}" srcOrd="0" destOrd="0" presId="urn:microsoft.com/office/officeart/2018/5/layout/IconCircleLabelList"/>
    <dgm:cxn modelId="{84757977-152C-41A1-89F9-7AA097EAAB24}" srcId="{D4DD8239-90C1-40AA-A1EC-26D16C130A0B}" destId="{1CAB9787-7601-4626-AEF8-E8C313590859}" srcOrd="3" destOrd="0" parTransId="{1EF2585C-9279-49DE-BC52-2D789B89595C}" sibTransId="{E6D8F5AB-1E6C-4324-AC68-D0A2F49B4B7D}"/>
    <dgm:cxn modelId="{27F1E4A6-AD0A-4533-923E-DAA7CC59282A}" srcId="{D4DD8239-90C1-40AA-A1EC-26D16C130A0B}" destId="{1A0E1001-AEAA-4845-A363-7FA2B582238E}" srcOrd="1" destOrd="0" parTransId="{DD8F9100-2824-4CC9-9422-9067240A4B04}" sibTransId="{BBD2DF53-99BE-4E66-94F3-BE0DEB6FEC8C}"/>
    <dgm:cxn modelId="{B00F46AB-C9EE-4EFB-A42C-8ED62D0C1C71}" type="presOf" srcId="{1CAB9787-7601-4626-AEF8-E8C313590859}" destId="{342BAAA8-EB45-4ABF-A940-BCA17A0C2C43}" srcOrd="0" destOrd="0" presId="urn:microsoft.com/office/officeart/2018/5/layout/IconCircleLabelList"/>
    <dgm:cxn modelId="{71046FCE-9D8A-4C7C-AA5B-DD24F22FBDFB}" srcId="{D4DD8239-90C1-40AA-A1EC-26D16C130A0B}" destId="{F81A7E9F-FFF2-4A6E-84BC-7D128EE38E4B}" srcOrd="2" destOrd="0" parTransId="{1A15B90C-08B9-44E7-B114-4592A8151267}" sibTransId="{6AB81E54-CDD4-4833-BA95-268B4BCDF9A4}"/>
    <dgm:cxn modelId="{2F8567E1-B8AD-4AE4-9225-5D33F4514B7D}" type="presParOf" srcId="{702CAEF5-7815-48EA-BB5E-450487E7583F}" destId="{9AE1888E-00ED-485D-9EDD-8AB083166723}" srcOrd="0" destOrd="0" presId="urn:microsoft.com/office/officeart/2018/5/layout/IconCircleLabelList"/>
    <dgm:cxn modelId="{B7C01530-678E-4522-B002-BAC536FD02A6}" type="presParOf" srcId="{9AE1888E-00ED-485D-9EDD-8AB083166723}" destId="{CC56F024-873D-4AD6-88BB-5DD69BC4DF3B}" srcOrd="0" destOrd="0" presId="urn:microsoft.com/office/officeart/2018/5/layout/IconCircleLabelList"/>
    <dgm:cxn modelId="{64F8A892-2509-47F3-8284-D7673054C5A8}" type="presParOf" srcId="{9AE1888E-00ED-485D-9EDD-8AB083166723}" destId="{A81588B4-667C-49E5-B5ED-836739A708EA}" srcOrd="1" destOrd="0" presId="urn:microsoft.com/office/officeart/2018/5/layout/IconCircleLabelList"/>
    <dgm:cxn modelId="{5368917A-C345-43EF-94A8-ACF090B3C2FB}" type="presParOf" srcId="{9AE1888E-00ED-485D-9EDD-8AB083166723}" destId="{E7770AE1-B15D-45B1-A445-756BC610D282}" srcOrd="2" destOrd="0" presId="urn:microsoft.com/office/officeart/2018/5/layout/IconCircleLabelList"/>
    <dgm:cxn modelId="{47649E2C-9C4A-411E-914E-28BA8B2EB0BE}" type="presParOf" srcId="{9AE1888E-00ED-485D-9EDD-8AB083166723}" destId="{30532BC5-3B23-41B5-AA22-B61F4E47A059}" srcOrd="3" destOrd="0" presId="urn:microsoft.com/office/officeart/2018/5/layout/IconCircleLabelList"/>
    <dgm:cxn modelId="{97F74BE5-E584-44B8-9830-4786E2791BD7}" type="presParOf" srcId="{702CAEF5-7815-48EA-BB5E-450487E7583F}" destId="{63663993-63EA-4FB7-984C-175394275773}" srcOrd="1" destOrd="0" presId="urn:microsoft.com/office/officeart/2018/5/layout/IconCircleLabelList"/>
    <dgm:cxn modelId="{FE2C9309-C47D-418D-B3FD-7D51600991C0}" type="presParOf" srcId="{702CAEF5-7815-48EA-BB5E-450487E7583F}" destId="{2E736CC4-817A-4FA7-A140-3C114151E95D}" srcOrd="2" destOrd="0" presId="urn:microsoft.com/office/officeart/2018/5/layout/IconCircleLabelList"/>
    <dgm:cxn modelId="{6D107214-633D-4D3C-8C77-1BC28C10CAAB}" type="presParOf" srcId="{2E736CC4-817A-4FA7-A140-3C114151E95D}" destId="{7C8F8877-6677-49F4-9D3E-F1AFABCEF53E}" srcOrd="0" destOrd="0" presId="urn:microsoft.com/office/officeart/2018/5/layout/IconCircleLabelList"/>
    <dgm:cxn modelId="{1BCDA283-6940-4AEA-A9D9-3652F798203B}" type="presParOf" srcId="{2E736CC4-817A-4FA7-A140-3C114151E95D}" destId="{79C2EEB8-3F6F-478A-A3E5-89BE5D8F1F28}" srcOrd="1" destOrd="0" presId="urn:microsoft.com/office/officeart/2018/5/layout/IconCircleLabelList"/>
    <dgm:cxn modelId="{C9F7A8B0-4715-419A-B740-70E6AD4E94D4}" type="presParOf" srcId="{2E736CC4-817A-4FA7-A140-3C114151E95D}" destId="{4769A444-D883-4D8D-A020-0ABA2EF574E4}" srcOrd="2" destOrd="0" presId="urn:microsoft.com/office/officeart/2018/5/layout/IconCircleLabelList"/>
    <dgm:cxn modelId="{FEB9B9F6-50B8-4FA4-A181-5EE933A5D508}" type="presParOf" srcId="{2E736CC4-817A-4FA7-A140-3C114151E95D}" destId="{67D09AA0-C0AD-49F3-916F-0E0C45FEBF67}" srcOrd="3" destOrd="0" presId="urn:microsoft.com/office/officeart/2018/5/layout/IconCircleLabelList"/>
    <dgm:cxn modelId="{4C9543B7-A7B4-49EC-922B-52F2B628D991}" type="presParOf" srcId="{702CAEF5-7815-48EA-BB5E-450487E7583F}" destId="{2514D7F1-3EE0-44DC-B488-AD9DAB08CC85}" srcOrd="3" destOrd="0" presId="urn:microsoft.com/office/officeart/2018/5/layout/IconCircleLabelList"/>
    <dgm:cxn modelId="{A7F6A6F8-2772-41A2-898E-F95BCCF87593}" type="presParOf" srcId="{702CAEF5-7815-48EA-BB5E-450487E7583F}" destId="{49F55EE3-CD6B-423B-B817-5EF74DB581CA}" srcOrd="4" destOrd="0" presId="urn:microsoft.com/office/officeart/2018/5/layout/IconCircleLabelList"/>
    <dgm:cxn modelId="{E5B530FF-7696-4349-A1C0-CE99006DE77F}" type="presParOf" srcId="{49F55EE3-CD6B-423B-B817-5EF74DB581CA}" destId="{3B99F991-C467-4287-9E45-2EB6D5DD4480}" srcOrd="0" destOrd="0" presId="urn:microsoft.com/office/officeart/2018/5/layout/IconCircleLabelList"/>
    <dgm:cxn modelId="{2E9D6C2A-AD3D-4E99-A89E-C3A4E9C17D2A}" type="presParOf" srcId="{49F55EE3-CD6B-423B-B817-5EF74DB581CA}" destId="{41D2597B-D262-4F5C-8A9E-3E13F1ED048E}" srcOrd="1" destOrd="0" presId="urn:microsoft.com/office/officeart/2018/5/layout/IconCircleLabelList"/>
    <dgm:cxn modelId="{3615E21A-52CC-4051-B9CD-D3E1DF2B5C86}" type="presParOf" srcId="{49F55EE3-CD6B-423B-B817-5EF74DB581CA}" destId="{F68750F6-FFFB-4990-BCE3-1507B1211D0A}" srcOrd="2" destOrd="0" presId="urn:microsoft.com/office/officeart/2018/5/layout/IconCircleLabelList"/>
    <dgm:cxn modelId="{1878E1DC-B2FB-4DA1-BAC1-FB71C8FA7742}" type="presParOf" srcId="{49F55EE3-CD6B-423B-B817-5EF74DB581CA}" destId="{57F5CE61-2D0B-4DC1-AC8F-C5E6E573E77A}" srcOrd="3" destOrd="0" presId="urn:microsoft.com/office/officeart/2018/5/layout/IconCircleLabelList"/>
    <dgm:cxn modelId="{8ACEDE03-072D-4C57-A0A5-82CD474D1D0E}" type="presParOf" srcId="{702CAEF5-7815-48EA-BB5E-450487E7583F}" destId="{E2747B87-F581-4F05-B758-6457C7F10FBE}" srcOrd="5" destOrd="0" presId="urn:microsoft.com/office/officeart/2018/5/layout/IconCircleLabelList"/>
    <dgm:cxn modelId="{CD4D6445-C6F5-4217-8EF6-1D72E6C6EF03}" type="presParOf" srcId="{702CAEF5-7815-48EA-BB5E-450487E7583F}" destId="{E5C8CF6A-27B2-4E55-A598-580779172F0C}" srcOrd="6" destOrd="0" presId="urn:microsoft.com/office/officeart/2018/5/layout/IconCircleLabelList"/>
    <dgm:cxn modelId="{86618AB4-D64A-4AB3-9112-7CF0B8D5B05B}" type="presParOf" srcId="{E5C8CF6A-27B2-4E55-A598-580779172F0C}" destId="{78EECEBC-FE0A-4218-B66E-28F033D1F2AA}" srcOrd="0" destOrd="0" presId="urn:microsoft.com/office/officeart/2018/5/layout/IconCircleLabelList"/>
    <dgm:cxn modelId="{E6755845-1262-4AB0-AB31-B23F8F813664}" type="presParOf" srcId="{E5C8CF6A-27B2-4E55-A598-580779172F0C}" destId="{7FB5BE62-CCA3-46B5-97C0-1BA6A3DF9503}" srcOrd="1" destOrd="0" presId="urn:microsoft.com/office/officeart/2018/5/layout/IconCircleLabelList"/>
    <dgm:cxn modelId="{DFEE6EDB-6157-42DF-8F37-93F1742D36C8}" type="presParOf" srcId="{E5C8CF6A-27B2-4E55-A598-580779172F0C}" destId="{A58015E1-6330-4DB6-9C97-4895072424D5}" srcOrd="2" destOrd="0" presId="urn:microsoft.com/office/officeart/2018/5/layout/IconCircleLabelList"/>
    <dgm:cxn modelId="{F9EE229F-184E-44B7-A206-F1BC6A274C44}" type="presParOf" srcId="{E5C8CF6A-27B2-4E55-A598-580779172F0C}" destId="{342BAAA8-EB45-4ABF-A940-BCA17A0C2C4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4DD8239-90C1-40AA-A1EC-26D16C130A0B}" type="doc">
      <dgm:prSet loTypeId="urn:microsoft.com/office/officeart/2005/8/layout/vProcess5" loCatId="process" qsTypeId="urn:microsoft.com/office/officeart/2005/8/quickstyle/simple3" qsCatId="simple" csTypeId="urn:microsoft.com/office/officeart/2005/8/colors/colorful5" csCatId="colorful" phldr="1"/>
      <dgm:spPr/>
      <dgm:t>
        <a:bodyPr/>
        <a:lstStyle/>
        <a:p>
          <a:endParaRPr lang="en-US"/>
        </a:p>
      </dgm:t>
    </dgm:pt>
    <dgm:pt modelId="{CD495B69-705D-4D43-B1AF-3FFA568E0CE3}">
      <dgm:prSet custT="1"/>
      <dgm:spPr/>
      <dgm:t>
        <a:bodyPr/>
        <a:lstStyle/>
        <a:p>
          <a:r>
            <a:rPr lang="en-GB" sz="2800" dirty="0"/>
            <a:t>Transfer of Personal Data:</a:t>
          </a:r>
        </a:p>
        <a:p>
          <a:r>
            <a:rPr lang="en-GB" sz="2000" dirty="0"/>
            <a:t>1. </a:t>
          </a:r>
          <a:r>
            <a:rPr lang="en-GB" sz="1800" dirty="0"/>
            <a:t>Safeguard interview data and </a:t>
          </a:r>
          <a:r>
            <a:rPr lang="en-GB" sz="1800" dirty="0">
              <a:solidFill>
                <a:srgbClr val="FF0000"/>
              </a:solidFill>
            </a:rPr>
            <a:t>storage records </a:t>
          </a:r>
          <a:r>
            <a:rPr lang="en-GB" sz="1800" dirty="0"/>
            <a:t>on UWTSD “Cloud” storage</a:t>
          </a:r>
        </a:p>
        <a:p>
          <a:r>
            <a:rPr lang="en-GB" sz="1800" dirty="0"/>
            <a:t>2. </a:t>
          </a:r>
          <a:r>
            <a:rPr lang="en-GB" sz="1800" dirty="0">
              <a:solidFill>
                <a:srgbClr val="FF0000"/>
              </a:solidFill>
            </a:rPr>
            <a:t>Anonymize</a:t>
          </a:r>
          <a:r>
            <a:rPr lang="en-GB" sz="1800" dirty="0"/>
            <a:t> all personal data</a:t>
          </a:r>
          <a:endParaRPr lang="en-US" sz="1800" dirty="0"/>
        </a:p>
      </dgm:t>
    </dgm:pt>
    <dgm:pt modelId="{29C25AD8-9FDF-44B4-A2A9-E567920B4D20}" type="parTrans" cxnId="{9A1CD221-27A5-4271-80F0-487B5C4C642A}">
      <dgm:prSet/>
      <dgm:spPr/>
      <dgm:t>
        <a:bodyPr/>
        <a:lstStyle/>
        <a:p>
          <a:endParaRPr lang="en-US" sz="2800"/>
        </a:p>
      </dgm:t>
    </dgm:pt>
    <dgm:pt modelId="{DF0551B1-8360-40DE-A812-9774E38540B8}" type="sibTrans" cxnId="{9A1CD221-27A5-4271-80F0-487B5C4C642A}">
      <dgm:prSet custT="1"/>
      <dgm:spPr/>
      <dgm:t>
        <a:bodyPr/>
        <a:lstStyle/>
        <a:p>
          <a:endParaRPr lang="en-US" sz="2800"/>
        </a:p>
      </dgm:t>
    </dgm:pt>
    <dgm:pt modelId="{1A0E1001-AEAA-4845-A363-7FA2B582238E}">
      <dgm:prSet custT="1"/>
      <dgm:spPr/>
      <dgm:t>
        <a:bodyPr/>
        <a:lstStyle/>
        <a:p>
          <a:pPr>
            <a:buNone/>
          </a:pPr>
          <a:r>
            <a:rPr lang="en-GB" sz="2800" dirty="0"/>
            <a:t>Emotional Distress:</a:t>
          </a:r>
        </a:p>
        <a:p>
          <a:pPr>
            <a:buNone/>
          </a:pPr>
          <a:r>
            <a:rPr lang="en-GB" sz="2000" dirty="0"/>
            <a:t>1. </a:t>
          </a:r>
          <a:r>
            <a:rPr lang="en-GB" sz="1800" dirty="0"/>
            <a:t>School teachers as </a:t>
          </a:r>
          <a:r>
            <a:rPr lang="en-GB" sz="1800" dirty="0">
              <a:solidFill>
                <a:srgbClr val="FF0000"/>
              </a:solidFill>
            </a:rPr>
            <a:t>pilot for interview questions</a:t>
          </a:r>
        </a:p>
        <a:p>
          <a:pPr>
            <a:buNone/>
          </a:pPr>
          <a:r>
            <a:rPr lang="en-GB" sz="1800" i="1" dirty="0"/>
            <a:t>2.</a:t>
          </a:r>
          <a:r>
            <a:rPr lang="en-GB" sz="1800" dirty="0"/>
            <a:t> Develop a protocol for students to </a:t>
          </a:r>
          <a:r>
            <a:rPr lang="en-GB" sz="1800" dirty="0">
              <a:solidFill>
                <a:srgbClr val="FF0000"/>
              </a:solidFill>
            </a:rPr>
            <a:t>jump questions </a:t>
          </a:r>
          <a:r>
            <a:rPr lang="en-GB" sz="1800" dirty="0"/>
            <a:t>(Aldgate and Bradley 2004)</a:t>
          </a:r>
        </a:p>
        <a:p>
          <a:pPr>
            <a:buNone/>
          </a:pPr>
          <a:r>
            <a:rPr lang="en-GB" sz="1800" i="1" dirty="0"/>
            <a:t>3. </a:t>
          </a:r>
          <a:r>
            <a:rPr lang="en-GB" sz="1800" i="0" dirty="0"/>
            <a:t>Inform</a:t>
          </a:r>
          <a:r>
            <a:rPr lang="en-GB" sz="1800" dirty="0"/>
            <a:t> the right to </a:t>
          </a:r>
          <a:r>
            <a:rPr lang="en-GB" sz="1800" dirty="0">
              <a:solidFill>
                <a:srgbClr val="FF0000"/>
              </a:solidFill>
            </a:rPr>
            <a:t>withdraw</a:t>
          </a:r>
          <a:r>
            <a:rPr lang="en-GB" sz="1800" dirty="0"/>
            <a:t> from the study at any stage for any or no reason. (BEVA 2024) </a:t>
          </a:r>
          <a:endParaRPr lang="en-US" sz="1800" i="1" dirty="0"/>
        </a:p>
      </dgm:t>
    </dgm:pt>
    <dgm:pt modelId="{DD8F9100-2824-4CC9-9422-9067240A4B04}" type="parTrans" cxnId="{27F1E4A6-AD0A-4533-923E-DAA7CC59282A}">
      <dgm:prSet/>
      <dgm:spPr/>
      <dgm:t>
        <a:bodyPr/>
        <a:lstStyle/>
        <a:p>
          <a:endParaRPr lang="en-US" sz="2800"/>
        </a:p>
      </dgm:t>
    </dgm:pt>
    <dgm:pt modelId="{BBD2DF53-99BE-4E66-94F3-BE0DEB6FEC8C}" type="sibTrans" cxnId="{27F1E4A6-AD0A-4533-923E-DAA7CC59282A}">
      <dgm:prSet custT="1"/>
      <dgm:spPr/>
      <dgm:t>
        <a:bodyPr/>
        <a:lstStyle/>
        <a:p>
          <a:endParaRPr lang="en-US" sz="2800"/>
        </a:p>
      </dgm:t>
    </dgm:pt>
    <dgm:pt modelId="{DCDAFF30-4FD3-43BF-BC0B-19619A850E74}">
      <dgm:prSet custT="1"/>
      <dgm:spPr/>
      <dgm:t>
        <a:bodyPr/>
        <a:lstStyle/>
        <a:p>
          <a:r>
            <a:rPr lang="en-GB" sz="2800" dirty="0"/>
            <a:t>Specific Health and Safety:</a:t>
          </a:r>
        </a:p>
        <a:p>
          <a:r>
            <a:rPr lang="en-GB" sz="1800" dirty="0"/>
            <a:t>1. Conduct interviews in a designated spare </a:t>
          </a:r>
          <a:r>
            <a:rPr lang="en-GB" sz="1800" dirty="0">
              <a:solidFill>
                <a:srgbClr val="FF0000"/>
              </a:solidFill>
            </a:rPr>
            <a:t>classroom</a:t>
          </a:r>
          <a:r>
            <a:rPr lang="en-GB" sz="1800" dirty="0"/>
            <a:t>: secure and relaxed environment</a:t>
          </a:r>
        </a:p>
        <a:p>
          <a:r>
            <a:rPr lang="en-GB" sz="1800" dirty="0"/>
            <a:t>2. Conduct interviews in </a:t>
          </a:r>
          <a:r>
            <a:rPr lang="en-GB" sz="1800" dirty="0">
              <a:solidFill>
                <a:srgbClr val="FF0000"/>
              </a:solidFill>
            </a:rPr>
            <a:t>short</a:t>
          </a:r>
          <a:r>
            <a:rPr lang="en-GB" sz="1800" dirty="0"/>
            <a:t>, manageable </a:t>
          </a:r>
          <a:r>
            <a:rPr lang="en-GB" sz="1800" dirty="0">
              <a:solidFill>
                <a:srgbClr val="FF0000"/>
              </a:solidFill>
            </a:rPr>
            <a:t>session</a:t>
          </a:r>
          <a:r>
            <a:rPr lang="en-GB" sz="1800" dirty="0"/>
            <a:t>s.     </a:t>
          </a:r>
        </a:p>
      </dgm:t>
    </dgm:pt>
    <dgm:pt modelId="{14543533-AB93-4593-B472-0F239A4DC548}" type="parTrans" cxnId="{F19BA90C-7990-4BFF-827B-A74BB114D823}">
      <dgm:prSet/>
      <dgm:spPr/>
      <dgm:t>
        <a:bodyPr/>
        <a:lstStyle/>
        <a:p>
          <a:endParaRPr lang="en-US" sz="2800"/>
        </a:p>
      </dgm:t>
    </dgm:pt>
    <dgm:pt modelId="{350433CF-C9AF-4E12-A888-0E79014DD32E}" type="sibTrans" cxnId="{F19BA90C-7990-4BFF-827B-A74BB114D823}">
      <dgm:prSet custT="1"/>
      <dgm:spPr/>
      <dgm:t>
        <a:bodyPr/>
        <a:lstStyle/>
        <a:p>
          <a:endParaRPr lang="en-US" sz="2800"/>
        </a:p>
      </dgm:t>
    </dgm:pt>
    <dgm:pt modelId="{6B9FF26D-6051-48E5-944F-D4204BF506FF}" type="pres">
      <dgm:prSet presAssocID="{D4DD8239-90C1-40AA-A1EC-26D16C130A0B}" presName="outerComposite" presStyleCnt="0">
        <dgm:presLayoutVars>
          <dgm:chMax val="5"/>
          <dgm:dir/>
          <dgm:resizeHandles val="exact"/>
        </dgm:presLayoutVars>
      </dgm:prSet>
      <dgm:spPr/>
    </dgm:pt>
    <dgm:pt modelId="{B465832E-68C1-45AF-A5B3-415DE1FEDD99}" type="pres">
      <dgm:prSet presAssocID="{D4DD8239-90C1-40AA-A1EC-26D16C130A0B}" presName="dummyMaxCanvas" presStyleCnt="0">
        <dgm:presLayoutVars/>
      </dgm:prSet>
      <dgm:spPr/>
    </dgm:pt>
    <dgm:pt modelId="{99A5B41D-AE72-443F-9E0F-EB2958B0E91D}" type="pres">
      <dgm:prSet presAssocID="{D4DD8239-90C1-40AA-A1EC-26D16C130A0B}" presName="ThreeNodes_1" presStyleLbl="node1" presStyleIdx="0" presStyleCnt="3" custScaleX="110970" custScaleY="98944" custLinFactNeighborX="3689" custLinFactNeighborY="-848">
        <dgm:presLayoutVars>
          <dgm:bulletEnabled val="1"/>
        </dgm:presLayoutVars>
      </dgm:prSet>
      <dgm:spPr/>
    </dgm:pt>
    <dgm:pt modelId="{056A3E64-4CCB-40E0-9244-128BF632D96C}" type="pres">
      <dgm:prSet presAssocID="{D4DD8239-90C1-40AA-A1EC-26D16C130A0B}" presName="ThreeNodes_2" presStyleLbl="node1" presStyleIdx="1" presStyleCnt="3" custScaleX="111933" custScaleY="134712">
        <dgm:presLayoutVars>
          <dgm:bulletEnabled val="1"/>
        </dgm:presLayoutVars>
      </dgm:prSet>
      <dgm:spPr/>
    </dgm:pt>
    <dgm:pt modelId="{FC557103-F8FA-4109-8FD7-734A93E04C0D}" type="pres">
      <dgm:prSet presAssocID="{D4DD8239-90C1-40AA-A1EC-26D16C130A0B}" presName="ThreeNodes_3" presStyleLbl="node1" presStyleIdx="2" presStyleCnt="3" custScaleX="104132" custScaleY="89407" custLinFactNeighborX="-2243" custLinFactNeighborY="-768">
        <dgm:presLayoutVars>
          <dgm:bulletEnabled val="1"/>
        </dgm:presLayoutVars>
      </dgm:prSet>
      <dgm:spPr/>
    </dgm:pt>
    <dgm:pt modelId="{4B81F4ED-56E8-4429-A81C-E203DA700C28}" type="pres">
      <dgm:prSet presAssocID="{D4DD8239-90C1-40AA-A1EC-26D16C130A0B}" presName="ThreeConn_1-2" presStyleLbl="fgAccFollowNode1" presStyleIdx="0" presStyleCnt="2">
        <dgm:presLayoutVars>
          <dgm:bulletEnabled val="1"/>
        </dgm:presLayoutVars>
      </dgm:prSet>
      <dgm:spPr/>
    </dgm:pt>
    <dgm:pt modelId="{0A6F198A-091A-42C1-97C2-56B336899114}" type="pres">
      <dgm:prSet presAssocID="{D4DD8239-90C1-40AA-A1EC-26D16C130A0B}" presName="ThreeConn_2-3" presStyleLbl="fgAccFollowNode1" presStyleIdx="1" presStyleCnt="2">
        <dgm:presLayoutVars>
          <dgm:bulletEnabled val="1"/>
        </dgm:presLayoutVars>
      </dgm:prSet>
      <dgm:spPr/>
    </dgm:pt>
    <dgm:pt modelId="{885DD3A9-04F6-4B4D-ADF9-35F1926F36F7}" type="pres">
      <dgm:prSet presAssocID="{D4DD8239-90C1-40AA-A1EC-26D16C130A0B}" presName="ThreeNodes_1_text" presStyleLbl="node1" presStyleIdx="2" presStyleCnt="3">
        <dgm:presLayoutVars>
          <dgm:bulletEnabled val="1"/>
        </dgm:presLayoutVars>
      </dgm:prSet>
      <dgm:spPr/>
    </dgm:pt>
    <dgm:pt modelId="{50B57771-893F-4B19-AA32-32A38504B166}" type="pres">
      <dgm:prSet presAssocID="{D4DD8239-90C1-40AA-A1EC-26D16C130A0B}" presName="ThreeNodes_2_text" presStyleLbl="node1" presStyleIdx="2" presStyleCnt="3">
        <dgm:presLayoutVars>
          <dgm:bulletEnabled val="1"/>
        </dgm:presLayoutVars>
      </dgm:prSet>
      <dgm:spPr/>
    </dgm:pt>
    <dgm:pt modelId="{C2A39E3B-7F0C-4DD9-BB95-426F5C82DBCB}" type="pres">
      <dgm:prSet presAssocID="{D4DD8239-90C1-40AA-A1EC-26D16C130A0B}" presName="ThreeNodes_3_text" presStyleLbl="node1" presStyleIdx="2" presStyleCnt="3">
        <dgm:presLayoutVars>
          <dgm:bulletEnabled val="1"/>
        </dgm:presLayoutVars>
      </dgm:prSet>
      <dgm:spPr/>
    </dgm:pt>
  </dgm:ptLst>
  <dgm:cxnLst>
    <dgm:cxn modelId="{F19BA90C-7990-4BFF-827B-A74BB114D823}" srcId="{D4DD8239-90C1-40AA-A1EC-26D16C130A0B}" destId="{DCDAFF30-4FD3-43BF-BC0B-19619A850E74}" srcOrd="2" destOrd="0" parTransId="{14543533-AB93-4593-B472-0F239A4DC548}" sibTransId="{350433CF-C9AF-4E12-A888-0E79014DD32E}"/>
    <dgm:cxn modelId="{C2E8821A-67EC-4C7F-9233-74593AD1D782}" type="presOf" srcId="{DCDAFF30-4FD3-43BF-BC0B-19619A850E74}" destId="{C2A39E3B-7F0C-4DD9-BB95-426F5C82DBCB}" srcOrd="1" destOrd="0" presId="urn:microsoft.com/office/officeart/2005/8/layout/vProcess5"/>
    <dgm:cxn modelId="{9A1CD221-27A5-4271-80F0-487B5C4C642A}" srcId="{D4DD8239-90C1-40AA-A1EC-26D16C130A0B}" destId="{CD495B69-705D-4D43-B1AF-3FFA568E0CE3}" srcOrd="0" destOrd="0" parTransId="{29C25AD8-9FDF-44B4-A2A9-E567920B4D20}" sibTransId="{DF0551B1-8360-40DE-A812-9774E38540B8}"/>
    <dgm:cxn modelId="{7EFB1424-F92D-4EEC-B83F-87A54CADBFAB}" type="presOf" srcId="{1A0E1001-AEAA-4845-A363-7FA2B582238E}" destId="{056A3E64-4CCB-40E0-9244-128BF632D96C}" srcOrd="0" destOrd="0" presId="urn:microsoft.com/office/officeart/2005/8/layout/vProcess5"/>
    <dgm:cxn modelId="{40E44926-3048-4CAD-8196-D763F790F427}" type="presOf" srcId="{1A0E1001-AEAA-4845-A363-7FA2B582238E}" destId="{50B57771-893F-4B19-AA32-32A38504B166}" srcOrd="1" destOrd="0" presId="urn:microsoft.com/office/officeart/2005/8/layout/vProcess5"/>
    <dgm:cxn modelId="{BFA40C2A-E3F3-47F2-9B93-1458602C8CD8}" type="presOf" srcId="{BBD2DF53-99BE-4E66-94F3-BE0DEB6FEC8C}" destId="{0A6F198A-091A-42C1-97C2-56B336899114}" srcOrd="0" destOrd="0" presId="urn:microsoft.com/office/officeart/2005/8/layout/vProcess5"/>
    <dgm:cxn modelId="{FC29624C-E2C2-49E3-9DB4-76CFC8C86DB1}" type="presOf" srcId="{D4DD8239-90C1-40AA-A1EC-26D16C130A0B}" destId="{6B9FF26D-6051-48E5-944F-D4204BF506FF}" srcOrd="0" destOrd="0" presId="urn:microsoft.com/office/officeart/2005/8/layout/vProcess5"/>
    <dgm:cxn modelId="{8270A24D-304D-4709-8763-F6CF98C6A17A}" type="presOf" srcId="{DCDAFF30-4FD3-43BF-BC0B-19619A850E74}" destId="{FC557103-F8FA-4109-8FD7-734A93E04C0D}" srcOrd="0" destOrd="0" presId="urn:microsoft.com/office/officeart/2005/8/layout/vProcess5"/>
    <dgm:cxn modelId="{59219E9D-4CDA-454C-B004-486623267E56}" type="presOf" srcId="{CD495B69-705D-4D43-B1AF-3FFA568E0CE3}" destId="{99A5B41D-AE72-443F-9E0F-EB2958B0E91D}" srcOrd="0" destOrd="0" presId="urn:microsoft.com/office/officeart/2005/8/layout/vProcess5"/>
    <dgm:cxn modelId="{27F1E4A6-AD0A-4533-923E-DAA7CC59282A}" srcId="{D4DD8239-90C1-40AA-A1EC-26D16C130A0B}" destId="{1A0E1001-AEAA-4845-A363-7FA2B582238E}" srcOrd="1" destOrd="0" parTransId="{DD8F9100-2824-4CC9-9422-9067240A4B04}" sibTransId="{BBD2DF53-99BE-4E66-94F3-BE0DEB6FEC8C}"/>
    <dgm:cxn modelId="{78D015B8-2B11-4762-9D73-ADCDB4157C46}" type="presOf" srcId="{CD495B69-705D-4D43-B1AF-3FFA568E0CE3}" destId="{885DD3A9-04F6-4B4D-ADF9-35F1926F36F7}" srcOrd="1" destOrd="0" presId="urn:microsoft.com/office/officeart/2005/8/layout/vProcess5"/>
    <dgm:cxn modelId="{11233FCA-F41C-415B-9D6A-481F07545F4F}" type="presOf" srcId="{DF0551B1-8360-40DE-A812-9774E38540B8}" destId="{4B81F4ED-56E8-4429-A81C-E203DA700C28}" srcOrd="0" destOrd="0" presId="urn:microsoft.com/office/officeart/2005/8/layout/vProcess5"/>
    <dgm:cxn modelId="{810D5BC2-DC3E-4B13-994D-7A2E13278D16}" type="presParOf" srcId="{6B9FF26D-6051-48E5-944F-D4204BF506FF}" destId="{B465832E-68C1-45AF-A5B3-415DE1FEDD99}" srcOrd="0" destOrd="0" presId="urn:microsoft.com/office/officeart/2005/8/layout/vProcess5"/>
    <dgm:cxn modelId="{21EE652D-1B66-4AF2-877C-7602BBB32E86}" type="presParOf" srcId="{6B9FF26D-6051-48E5-944F-D4204BF506FF}" destId="{99A5B41D-AE72-443F-9E0F-EB2958B0E91D}" srcOrd="1" destOrd="0" presId="urn:microsoft.com/office/officeart/2005/8/layout/vProcess5"/>
    <dgm:cxn modelId="{6BA5443B-C18A-41B5-9F85-74CDCC1FBAE0}" type="presParOf" srcId="{6B9FF26D-6051-48E5-944F-D4204BF506FF}" destId="{056A3E64-4CCB-40E0-9244-128BF632D96C}" srcOrd="2" destOrd="0" presId="urn:microsoft.com/office/officeart/2005/8/layout/vProcess5"/>
    <dgm:cxn modelId="{C19247D8-1541-4A10-A4D6-91257DD8EE22}" type="presParOf" srcId="{6B9FF26D-6051-48E5-944F-D4204BF506FF}" destId="{FC557103-F8FA-4109-8FD7-734A93E04C0D}" srcOrd="3" destOrd="0" presId="urn:microsoft.com/office/officeart/2005/8/layout/vProcess5"/>
    <dgm:cxn modelId="{7AE40C22-F6DB-4673-855D-848C8DE21877}" type="presParOf" srcId="{6B9FF26D-6051-48E5-944F-D4204BF506FF}" destId="{4B81F4ED-56E8-4429-A81C-E203DA700C28}" srcOrd="4" destOrd="0" presId="urn:microsoft.com/office/officeart/2005/8/layout/vProcess5"/>
    <dgm:cxn modelId="{48165CD6-EB27-42BD-8C21-2650CA8503DB}" type="presParOf" srcId="{6B9FF26D-6051-48E5-944F-D4204BF506FF}" destId="{0A6F198A-091A-42C1-97C2-56B336899114}" srcOrd="5" destOrd="0" presId="urn:microsoft.com/office/officeart/2005/8/layout/vProcess5"/>
    <dgm:cxn modelId="{039E9AB0-1F93-4566-81B7-BF753892ACF6}" type="presParOf" srcId="{6B9FF26D-6051-48E5-944F-D4204BF506FF}" destId="{885DD3A9-04F6-4B4D-ADF9-35F1926F36F7}" srcOrd="6" destOrd="0" presId="urn:microsoft.com/office/officeart/2005/8/layout/vProcess5"/>
    <dgm:cxn modelId="{8196D9EF-A35E-4A51-A26E-CA6B29A95199}" type="presParOf" srcId="{6B9FF26D-6051-48E5-944F-D4204BF506FF}" destId="{50B57771-893F-4B19-AA32-32A38504B166}" srcOrd="7" destOrd="0" presId="urn:microsoft.com/office/officeart/2005/8/layout/vProcess5"/>
    <dgm:cxn modelId="{EFF30B83-CCD8-466F-B4A3-F774898A7DCA}" type="presParOf" srcId="{6B9FF26D-6051-48E5-944F-D4204BF506FF}" destId="{C2A39E3B-7F0C-4DD9-BB95-426F5C82DBCB}"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4DD8239-90C1-40AA-A1EC-26D16C130A0B}"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CD495B69-705D-4D43-B1AF-3FFA568E0CE3}">
      <dgm:prSet/>
      <dgm:spPr/>
      <dgm:t>
        <a:bodyPr/>
        <a:lstStyle/>
        <a:p>
          <a:pPr>
            <a:defRPr cap="all"/>
          </a:pPr>
          <a:r>
            <a:rPr lang="en-GB" b="1" dirty="0"/>
            <a:t>Student Safeguarding issue</a:t>
          </a:r>
          <a:endParaRPr lang="en-US" dirty="0"/>
        </a:p>
      </dgm:t>
    </dgm:pt>
    <dgm:pt modelId="{29C25AD8-9FDF-44B4-A2A9-E567920B4D20}" type="parTrans" cxnId="{9A1CD221-27A5-4271-80F0-487B5C4C642A}">
      <dgm:prSet/>
      <dgm:spPr/>
      <dgm:t>
        <a:bodyPr/>
        <a:lstStyle/>
        <a:p>
          <a:endParaRPr lang="en-US" sz="2800"/>
        </a:p>
      </dgm:t>
    </dgm:pt>
    <dgm:pt modelId="{DF0551B1-8360-40DE-A812-9774E38540B8}" type="sibTrans" cxnId="{9A1CD221-27A5-4271-80F0-487B5C4C642A}">
      <dgm:prSet/>
      <dgm:spPr/>
      <dgm:t>
        <a:bodyPr/>
        <a:lstStyle/>
        <a:p>
          <a:endParaRPr lang="en-US"/>
        </a:p>
      </dgm:t>
    </dgm:pt>
    <dgm:pt modelId="{1A0E1001-AEAA-4845-A363-7FA2B582238E}">
      <dgm:prSet/>
      <dgm:spPr/>
      <dgm:t>
        <a:bodyPr/>
        <a:lstStyle/>
        <a:p>
          <a:pPr>
            <a:defRPr cap="all"/>
          </a:pPr>
          <a:r>
            <a:rPr lang="en-GB" b="1" dirty="0"/>
            <a:t>Primary school Interview setting Gatekeeper</a:t>
          </a:r>
          <a:endParaRPr lang="en-US" i="1" dirty="0"/>
        </a:p>
      </dgm:t>
    </dgm:pt>
    <dgm:pt modelId="{DD8F9100-2824-4CC9-9422-9067240A4B04}" type="parTrans" cxnId="{27F1E4A6-AD0A-4533-923E-DAA7CC59282A}">
      <dgm:prSet/>
      <dgm:spPr/>
      <dgm:t>
        <a:bodyPr/>
        <a:lstStyle/>
        <a:p>
          <a:endParaRPr lang="en-US" sz="2800"/>
        </a:p>
      </dgm:t>
    </dgm:pt>
    <dgm:pt modelId="{BBD2DF53-99BE-4E66-94F3-BE0DEB6FEC8C}" type="sibTrans" cxnId="{27F1E4A6-AD0A-4533-923E-DAA7CC59282A}">
      <dgm:prSet/>
      <dgm:spPr/>
      <dgm:t>
        <a:bodyPr/>
        <a:lstStyle/>
        <a:p>
          <a:endParaRPr lang="en-US"/>
        </a:p>
      </dgm:t>
    </dgm:pt>
    <dgm:pt modelId="{F81A7E9F-FFF2-4A6E-84BC-7D128EE38E4B}">
      <dgm:prSet/>
      <dgm:spPr/>
      <dgm:t>
        <a:bodyPr/>
        <a:lstStyle/>
        <a:p>
          <a:pPr>
            <a:defRPr cap="all"/>
          </a:pPr>
          <a:r>
            <a:rPr lang="en-GB" b="1"/>
            <a:t>Student withdraw </a:t>
          </a:r>
        </a:p>
        <a:p>
          <a:pPr>
            <a:defRPr cap="all"/>
          </a:pPr>
          <a:r>
            <a:rPr lang="en-GB" b="1"/>
            <a:t>issue</a:t>
          </a:r>
          <a:endParaRPr lang="en-US"/>
        </a:p>
      </dgm:t>
    </dgm:pt>
    <dgm:pt modelId="{1A15B90C-08B9-44E7-B114-4592A8151267}" type="parTrans" cxnId="{71046FCE-9D8A-4C7C-AA5B-DD24F22FBDFB}">
      <dgm:prSet/>
      <dgm:spPr/>
      <dgm:t>
        <a:bodyPr/>
        <a:lstStyle/>
        <a:p>
          <a:endParaRPr lang="en-US" sz="2800"/>
        </a:p>
      </dgm:t>
    </dgm:pt>
    <dgm:pt modelId="{6AB81E54-CDD4-4833-BA95-268B4BCDF9A4}" type="sibTrans" cxnId="{71046FCE-9D8A-4C7C-AA5B-DD24F22FBDFB}">
      <dgm:prSet/>
      <dgm:spPr/>
      <dgm:t>
        <a:bodyPr/>
        <a:lstStyle/>
        <a:p>
          <a:endParaRPr lang="en-US"/>
        </a:p>
      </dgm:t>
    </dgm:pt>
    <dgm:pt modelId="{1CAB9787-7601-4626-AEF8-E8C313590859}">
      <dgm:prSet/>
      <dgm:spPr/>
      <dgm:t>
        <a:bodyPr/>
        <a:lstStyle/>
        <a:p>
          <a:pPr>
            <a:defRPr cap="all"/>
          </a:pPr>
          <a:r>
            <a:rPr lang="en-GB" b="1" dirty="0"/>
            <a:t>Risk to the participants</a:t>
          </a:r>
        </a:p>
        <a:p>
          <a:pPr>
            <a:defRPr cap="all"/>
          </a:pPr>
          <a:r>
            <a:rPr lang="en-GB" b="1" dirty="0"/>
            <a:t>Interview time </a:t>
          </a:r>
          <a:endParaRPr lang="en-US" dirty="0"/>
        </a:p>
      </dgm:t>
    </dgm:pt>
    <dgm:pt modelId="{1EF2585C-9279-49DE-BC52-2D789B89595C}" type="parTrans" cxnId="{84757977-152C-41A1-89F9-7AA097EAAB24}">
      <dgm:prSet/>
      <dgm:spPr/>
      <dgm:t>
        <a:bodyPr/>
        <a:lstStyle/>
        <a:p>
          <a:endParaRPr lang="en-US" sz="2800"/>
        </a:p>
      </dgm:t>
    </dgm:pt>
    <dgm:pt modelId="{E6D8F5AB-1E6C-4324-AC68-D0A2F49B4B7D}" type="sibTrans" cxnId="{84757977-152C-41A1-89F9-7AA097EAAB24}">
      <dgm:prSet/>
      <dgm:spPr/>
      <dgm:t>
        <a:bodyPr/>
        <a:lstStyle/>
        <a:p>
          <a:endParaRPr lang="en-US"/>
        </a:p>
      </dgm:t>
    </dgm:pt>
    <dgm:pt modelId="{648DCC15-C1D6-4F54-8C89-8FA3F78DA48C}" type="pres">
      <dgm:prSet presAssocID="{D4DD8239-90C1-40AA-A1EC-26D16C130A0B}" presName="hierChild1" presStyleCnt="0">
        <dgm:presLayoutVars>
          <dgm:chPref val="1"/>
          <dgm:dir/>
          <dgm:animOne val="branch"/>
          <dgm:animLvl val="lvl"/>
          <dgm:resizeHandles/>
        </dgm:presLayoutVars>
      </dgm:prSet>
      <dgm:spPr/>
    </dgm:pt>
    <dgm:pt modelId="{6A13C8E7-AA9A-4A4E-B9BC-88A2AB82DF15}" type="pres">
      <dgm:prSet presAssocID="{CD495B69-705D-4D43-B1AF-3FFA568E0CE3}" presName="hierRoot1" presStyleCnt="0"/>
      <dgm:spPr/>
    </dgm:pt>
    <dgm:pt modelId="{0BF72334-F7F7-48CC-B85F-EC3AA9AC21D2}" type="pres">
      <dgm:prSet presAssocID="{CD495B69-705D-4D43-B1AF-3FFA568E0CE3}" presName="composite" presStyleCnt="0"/>
      <dgm:spPr/>
    </dgm:pt>
    <dgm:pt modelId="{8E6A9707-777C-4F05-B27C-29EBA14F1A6A}" type="pres">
      <dgm:prSet presAssocID="{CD495B69-705D-4D43-B1AF-3FFA568E0CE3}" presName="background" presStyleLbl="node0" presStyleIdx="0" presStyleCnt="4"/>
      <dgm:spPr/>
    </dgm:pt>
    <dgm:pt modelId="{77CC1251-809B-4076-8978-C63AF5D800B1}" type="pres">
      <dgm:prSet presAssocID="{CD495B69-705D-4D43-B1AF-3FFA568E0CE3}" presName="text" presStyleLbl="fgAcc0" presStyleIdx="0" presStyleCnt="4">
        <dgm:presLayoutVars>
          <dgm:chPref val="3"/>
        </dgm:presLayoutVars>
      </dgm:prSet>
      <dgm:spPr/>
    </dgm:pt>
    <dgm:pt modelId="{32392154-37FB-4C1F-999C-976AB3EFDEAF}" type="pres">
      <dgm:prSet presAssocID="{CD495B69-705D-4D43-B1AF-3FFA568E0CE3}" presName="hierChild2" presStyleCnt="0"/>
      <dgm:spPr/>
    </dgm:pt>
    <dgm:pt modelId="{B3A67004-6BAD-4084-A1D0-9D81B6441927}" type="pres">
      <dgm:prSet presAssocID="{1A0E1001-AEAA-4845-A363-7FA2B582238E}" presName="hierRoot1" presStyleCnt="0"/>
      <dgm:spPr/>
    </dgm:pt>
    <dgm:pt modelId="{0EBB19DD-7AF2-48F1-B835-D6625EB50731}" type="pres">
      <dgm:prSet presAssocID="{1A0E1001-AEAA-4845-A363-7FA2B582238E}" presName="composite" presStyleCnt="0"/>
      <dgm:spPr/>
    </dgm:pt>
    <dgm:pt modelId="{6EB79FC0-136E-4FA3-80B0-91991ED6F482}" type="pres">
      <dgm:prSet presAssocID="{1A0E1001-AEAA-4845-A363-7FA2B582238E}" presName="background" presStyleLbl="node0" presStyleIdx="1" presStyleCnt="4"/>
      <dgm:spPr/>
    </dgm:pt>
    <dgm:pt modelId="{D200DD5F-6718-4609-914F-7C6B0FFE327A}" type="pres">
      <dgm:prSet presAssocID="{1A0E1001-AEAA-4845-A363-7FA2B582238E}" presName="text" presStyleLbl="fgAcc0" presStyleIdx="1" presStyleCnt="4">
        <dgm:presLayoutVars>
          <dgm:chPref val="3"/>
        </dgm:presLayoutVars>
      </dgm:prSet>
      <dgm:spPr/>
    </dgm:pt>
    <dgm:pt modelId="{6D96FC17-5ADD-4449-99F9-BB864CF93519}" type="pres">
      <dgm:prSet presAssocID="{1A0E1001-AEAA-4845-A363-7FA2B582238E}" presName="hierChild2" presStyleCnt="0"/>
      <dgm:spPr/>
    </dgm:pt>
    <dgm:pt modelId="{37C4685A-0CC3-4F34-AC1E-F5C776A9A0A0}" type="pres">
      <dgm:prSet presAssocID="{F81A7E9F-FFF2-4A6E-84BC-7D128EE38E4B}" presName="hierRoot1" presStyleCnt="0"/>
      <dgm:spPr/>
    </dgm:pt>
    <dgm:pt modelId="{23C8EC4A-2C10-42EE-9C9D-635C29FC5559}" type="pres">
      <dgm:prSet presAssocID="{F81A7E9F-FFF2-4A6E-84BC-7D128EE38E4B}" presName="composite" presStyleCnt="0"/>
      <dgm:spPr/>
    </dgm:pt>
    <dgm:pt modelId="{6ED530B9-B61B-4B99-A87B-41AD90C653B1}" type="pres">
      <dgm:prSet presAssocID="{F81A7E9F-FFF2-4A6E-84BC-7D128EE38E4B}" presName="background" presStyleLbl="node0" presStyleIdx="2" presStyleCnt="4"/>
      <dgm:spPr/>
    </dgm:pt>
    <dgm:pt modelId="{44D20C9E-96CC-4CBF-9BDE-731095F39FDC}" type="pres">
      <dgm:prSet presAssocID="{F81A7E9F-FFF2-4A6E-84BC-7D128EE38E4B}" presName="text" presStyleLbl="fgAcc0" presStyleIdx="2" presStyleCnt="4">
        <dgm:presLayoutVars>
          <dgm:chPref val="3"/>
        </dgm:presLayoutVars>
      </dgm:prSet>
      <dgm:spPr/>
    </dgm:pt>
    <dgm:pt modelId="{DB05CDBB-DB5A-4AB5-B72D-8CF6BA58675C}" type="pres">
      <dgm:prSet presAssocID="{F81A7E9F-FFF2-4A6E-84BC-7D128EE38E4B}" presName="hierChild2" presStyleCnt="0"/>
      <dgm:spPr/>
    </dgm:pt>
    <dgm:pt modelId="{D2E1363B-5E36-499A-A80F-3155FC98B115}" type="pres">
      <dgm:prSet presAssocID="{1CAB9787-7601-4626-AEF8-E8C313590859}" presName="hierRoot1" presStyleCnt="0"/>
      <dgm:spPr/>
    </dgm:pt>
    <dgm:pt modelId="{D980F2B7-2127-4624-B910-097BC136ABAF}" type="pres">
      <dgm:prSet presAssocID="{1CAB9787-7601-4626-AEF8-E8C313590859}" presName="composite" presStyleCnt="0"/>
      <dgm:spPr/>
    </dgm:pt>
    <dgm:pt modelId="{4DBB6779-5686-45CF-886D-1E8617C0BE09}" type="pres">
      <dgm:prSet presAssocID="{1CAB9787-7601-4626-AEF8-E8C313590859}" presName="background" presStyleLbl="node0" presStyleIdx="3" presStyleCnt="4"/>
      <dgm:spPr/>
    </dgm:pt>
    <dgm:pt modelId="{41DA589A-F1AB-4FA8-A933-63F6755569C0}" type="pres">
      <dgm:prSet presAssocID="{1CAB9787-7601-4626-AEF8-E8C313590859}" presName="text" presStyleLbl="fgAcc0" presStyleIdx="3" presStyleCnt="4">
        <dgm:presLayoutVars>
          <dgm:chPref val="3"/>
        </dgm:presLayoutVars>
      </dgm:prSet>
      <dgm:spPr/>
    </dgm:pt>
    <dgm:pt modelId="{F0D4F13D-710C-45A0-B680-A49DD894A19A}" type="pres">
      <dgm:prSet presAssocID="{1CAB9787-7601-4626-AEF8-E8C313590859}" presName="hierChild2" presStyleCnt="0"/>
      <dgm:spPr/>
    </dgm:pt>
  </dgm:ptLst>
  <dgm:cxnLst>
    <dgm:cxn modelId="{9A23EB1F-F1A2-43F7-B570-5D513E51BC9C}" type="presOf" srcId="{1A0E1001-AEAA-4845-A363-7FA2B582238E}" destId="{D200DD5F-6718-4609-914F-7C6B0FFE327A}" srcOrd="0" destOrd="0" presId="urn:microsoft.com/office/officeart/2005/8/layout/hierarchy1"/>
    <dgm:cxn modelId="{9A1CD221-27A5-4271-80F0-487B5C4C642A}" srcId="{D4DD8239-90C1-40AA-A1EC-26D16C130A0B}" destId="{CD495B69-705D-4D43-B1AF-3FFA568E0CE3}" srcOrd="0" destOrd="0" parTransId="{29C25AD8-9FDF-44B4-A2A9-E567920B4D20}" sibTransId="{DF0551B1-8360-40DE-A812-9774E38540B8}"/>
    <dgm:cxn modelId="{ABFF632D-E178-4015-B3DF-90BC5F1EFD34}" type="presOf" srcId="{D4DD8239-90C1-40AA-A1EC-26D16C130A0B}" destId="{648DCC15-C1D6-4F54-8C89-8FA3F78DA48C}" srcOrd="0" destOrd="0" presId="urn:microsoft.com/office/officeart/2005/8/layout/hierarchy1"/>
    <dgm:cxn modelId="{C5005A49-D8DC-4EB6-B8DF-13E3200C4E41}" type="presOf" srcId="{1CAB9787-7601-4626-AEF8-E8C313590859}" destId="{41DA589A-F1AB-4FA8-A933-63F6755569C0}" srcOrd="0" destOrd="0" presId="urn:microsoft.com/office/officeart/2005/8/layout/hierarchy1"/>
    <dgm:cxn modelId="{84757977-152C-41A1-89F9-7AA097EAAB24}" srcId="{D4DD8239-90C1-40AA-A1EC-26D16C130A0B}" destId="{1CAB9787-7601-4626-AEF8-E8C313590859}" srcOrd="3" destOrd="0" parTransId="{1EF2585C-9279-49DE-BC52-2D789B89595C}" sibTransId="{E6D8F5AB-1E6C-4324-AC68-D0A2F49B4B7D}"/>
    <dgm:cxn modelId="{27F1E4A6-AD0A-4533-923E-DAA7CC59282A}" srcId="{D4DD8239-90C1-40AA-A1EC-26D16C130A0B}" destId="{1A0E1001-AEAA-4845-A363-7FA2B582238E}" srcOrd="1" destOrd="0" parTransId="{DD8F9100-2824-4CC9-9422-9067240A4B04}" sibTransId="{BBD2DF53-99BE-4E66-94F3-BE0DEB6FEC8C}"/>
    <dgm:cxn modelId="{71046FCE-9D8A-4C7C-AA5B-DD24F22FBDFB}" srcId="{D4DD8239-90C1-40AA-A1EC-26D16C130A0B}" destId="{F81A7E9F-FFF2-4A6E-84BC-7D128EE38E4B}" srcOrd="2" destOrd="0" parTransId="{1A15B90C-08B9-44E7-B114-4592A8151267}" sibTransId="{6AB81E54-CDD4-4833-BA95-268B4BCDF9A4}"/>
    <dgm:cxn modelId="{0C7297E5-3422-49A2-A0A1-3AB8C3796233}" type="presOf" srcId="{CD495B69-705D-4D43-B1AF-3FFA568E0CE3}" destId="{77CC1251-809B-4076-8978-C63AF5D800B1}" srcOrd="0" destOrd="0" presId="urn:microsoft.com/office/officeart/2005/8/layout/hierarchy1"/>
    <dgm:cxn modelId="{8E8F03F7-B028-4C8F-8623-B5116B20514D}" type="presOf" srcId="{F81A7E9F-FFF2-4A6E-84BC-7D128EE38E4B}" destId="{44D20C9E-96CC-4CBF-9BDE-731095F39FDC}" srcOrd="0" destOrd="0" presId="urn:microsoft.com/office/officeart/2005/8/layout/hierarchy1"/>
    <dgm:cxn modelId="{A0C9B4E8-3269-4403-A4D5-2B34F24821BD}" type="presParOf" srcId="{648DCC15-C1D6-4F54-8C89-8FA3F78DA48C}" destId="{6A13C8E7-AA9A-4A4E-B9BC-88A2AB82DF15}" srcOrd="0" destOrd="0" presId="urn:microsoft.com/office/officeart/2005/8/layout/hierarchy1"/>
    <dgm:cxn modelId="{E41EFB29-AFB5-42BC-AA39-89AA972A9FEB}" type="presParOf" srcId="{6A13C8E7-AA9A-4A4E-B9BC-88A2AB82DF15}" destId="{0BF72334-F7F7-48CC-B85F-EC3AA9AC21D2}" srcOrd="0" destOrd="0" presId="urn:microsoft.com/office/officeart/2005/8/layout/hierarchy1"/>
    <dgm:cxn modelId="{F633CEDA-15AD-4482-BFB2-F430E2563A72}" type="presParOf" srcId="{0BF72334-F7F7-48CC-B85F-EC3AA9AC21D2}" destId="{8E6A9707-777C-4F05-B27C-29EBA14F1A6A}" srcOrd="0" destOrd="0" presId="urn:microsoft.com/office/officeart/2005/8/layout/hierarchy1"/>
    <dgm:cxn modelId="{50FD742B-C84E-41CD-BA75-2F8EBFF0BAD7}" type="presParOf" srcId="{0BF72334-F7F7-48CC-B85F-EC3AA9AC21D2}" destId="{77CC1251-809B-4076-8978-C63AF5D800B1}" srcOrd="1" destOrd="0" presId="urn:microsoft.com/office/officeart/2005/8/layout/hierarchy1"/>
    <dgm:cxn modelId="{2BED76A2-B9D0-4558-A474-45F57CA52284}" type="presParOf" srcId="{6A13C8E7-AA9A-4A4E-B9BC-88A2AB82DF15}" destId="{32392154-37FB-4C1F-999C-976AB3EFDEAF}" srcOrd="1" destOrd="0" presId="urn:microsoft.com/office/officeart/2005/8/layout/hierarchy1"/>
    <dgm:cxn modelId="{4C353936-6F18-4BE5-96C4-5684573C40A8}" type="presParOf" srcId="{648DCC15-C1D6-4F54-8C89-8FA3F78DA48C}" destId="{B3A67004-6BAD-4084-A1D0-9D81B6441927}" srcOrd="1" destOrd="0" presId="urn:microsoft.com/office/officeart/2005/8/layout/hierarchy1"/>
    <dgm:cxn modelId="{03212E68-87E3-4393-BFFA-E2C6ACAD46BC}" type="presParOf" srcId="{B3A67004-6BAD-4084-A1D0-9D81B6441927}" destId="{0EBB19DD-7AF2-48F1-B835-D6625EB50731}" srcOrd="0" destOrd="0" presId="urn:microsoft.com/office/officeart/2005/8/layout/hierarchy1"/>
    <dgm:cxn modelId="{6205F452-3E7D-4B63-916E-4C80BFB3FFF9}" type="presParOf" srcId="{0EBB19DD-7AF2-48F1-B835-D6625EB50731}" destId="{6EB79FC0-136E-4FA3-80B0-91991ED6F482}" srcOrd="0" destOrd="0" presId="urn:microsoft.com/office/officeart/2005/8/layout/hierarchy1"/>
    <dgm:cxn modelId="{F76B05E0-7588-47CF-8E04-125F91B3AD58}" type="presParOf" srcId="{0EBB19DD-7AF2-48F1-B835-D6625EB50731}" destId="{D200DD5F-6718-4609-914F-7C6B0FFE327A}" srcOrd="1" destOrd="0" presId="urn:microsoft.com/office/officeart/2005/8/layout/hierarchy1"/>
    <dgm:cxn modelId="{528828B5-743D-4F2F-B3D7-96768B52086C}" type="presParOf" srcId="{B3A67004-6BAD-4084-A1D0-9D81B6441927}" destId="{6D96FC17-5ADD-4449-99F9-BB864CF93519}" srcOrd="1" destOrd="0" presId="urn:microsoft.com/office/officeart/2005/8/layout/hierarchy1"/>
    <dgm:cxn modelId="{6F50C995-F4DF-4D51-87D4-A73E72C50157}" type="presParOf" srcId="{648DCC15-C1D6-4F54-8C89-8FA3F78DA48C}" destId="{37C4685A-0CC3-4F34-AC1E-F5C776A9A0A0}" srcOrd="2" destOrd="0" presId="urn:microsoft.com/office/officeart/2005/8/layout/hierarchy1"/>
    <dgm:cxn modelId="{F9583E37-3EBB-4B11-BD6F-237662FF496E}" type="presParOf" srcId="{37C4685A-0CC3-4F34-AC1E-F5C776A9A0A0}" destId="{23C8EC4A-2C10-42EE-9C9D-635C29FC5559}" srcOrd="0" destOrd="0" presId="urn:microsoft.com/office/officeart/2005/8/layout/hierarchy1"/>
    <dgm:cxn modelId="{0C809E0F-9B46-4D86-A08C-09068CF93347}" type="presParOf" srcId="{23C8EC4A-2C10-42EE-9C9D-635C29FC5559}" destId="{6ED530B9-B61B-4B99-A87B-41AD90C653B1}" srcOrd="0" destOrd="0" presId="urn:microsoft.com/office/officeart/2005/8/layout/hierarchy1"/>
    <dgm:cxn modelId="{CE333DB3-87FC-4BDE-912E-12307EACF937}" type="presParOf" srcId="{23C8EC4A-2C10-42EE-9C9D-635C29FC5559}" destId="{44D20C9E-96CC-4CBF-9BDE-731095F39FDC}" srcOrd="1" destOrd="0" presId="urn:microsoft.com/office/officeart/2005/8/layout/hierarchy1"/>
    <dgm:cxn modelId="{EF8A4F7F-1C3C-4CD9-B627-6DF008040C8C}" type="presParOf" srcId="{37C4685A-0CC3-4F34-AC1E-F5C776A9A0A0}" destId="{DB05CDBB-DB5A-4AB5-B72D-8CF6BA58675C}" srcOrd="1" destOrd="0" presId="urn:microsoft.com/office/officeart/2005/8/layout/hierarchy1"/>
    <dgm:cxn modelId="{F3BDA452-19B0-4504-A313-BEBEFD0B373E}" type="presParOf" srcId="{648DCC15-C1D6-4F54-8C89-8FA3F78DA48C}" destId="{D2E1363B-5E36-499A-A80F-3155FC98B115}" srcOrd="3" destOrd="0" presId="urn:microsoft.com/office/officeart/2005/8/layout/hierarchy1"/>
    <dgm:cxn modelId="{FA2F2B52-D707-48A7-8AEB-6FD47392A0ED}" type="presParOf" srcId="{D2E1363B-5E36-499A-A80F-3155FC98B115}" destId="{D980F2B7-2127-4624-B910-097BC136ABAF}" srcOrd="0" destOrd="0" presId="urn:microsoft.com/office/officeart/2005/8/layout/hierarchy1"/>
    <dgm:cxn modelId="{49B78309-C775-4FBA-A76E-8C26893C95F7}" type="presParOf" srcId="{D980F2B7-2127-4624-B910-097BC136ABAF}" destId="{4DBB6779-5686-45CF-886D-1E8617C0BE09}" srcOrd="0" destOrd="0" presId="urn:microsoft.com/office/officeart/2005/8/layout/hierarchy1"/>
    <dgm:cxn modelId="{4D4858B4-9FD3-4A35-A5AD-317F53BC9C2E}" type="presParOf" srcId="{D980F2B7-2127-4624-B910-097BC136ABAF}" destId="{41DA589A-F1AB-4FA8-A933-63F6755569C0}" srcOrd="1" destOrd="0" presId="urn:microsoft.com/office/officeart/2005/8/layout/hierarchy1"/>
    <dgm:cxn modelId="{FB2C772D-7360-4FDC-AFBA-449016338196}" type="presParOf" srcId="{D2E1363B-5E36-499A-A80F-3155FC98B115}" destId="{F0D4F13D-710C-45A0-B680-A49DD894A19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488002C-DBF9-4903-A448-3E524575CB06}"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68209AF3-061D-4517-B500-04CE14C5B157}">
      <dgm:prSet custT="1"/>
      <dgm:spPr/>
      <dgm:t>
        <a:bodyPr/>
        <a:lstStyle/>
        <a:p>
          <a:r>
            <a:rPr lang="en-GB" sz="2800" dirty="0"/>
            <a:t>Braun and Clarke (2006, p.79) define thematic analysis as: “a method for </a:t>
          </a:r>
          <a:r>
            <a:rPr lang="en-GB" sz="2800" dirty="0">
              <a:solidFill>
                <a:srgbClr val="FF0000"/>
              </a:solidFill>
            </a:rPr>
            <a:t>identifying, analysing and reporting patterns</a:t>
          </a:r>
          <a:r>
            <a:rPr lang="en-GB" sz="2800" dirty="0"/>
            <a:t> within data”.</a:t>
          </a:r>
          <a:endParaRPr lang="en-US" sz="2800" dirty="0"/>
        </a:p>
      </dgm:t>
    </dgm:pt>
    <dgm:pt modelId="{AADD88EB-80FB-4512-B611-88DB5275851E}" type="parTrans" cxnId="{FB996FCE-59C4-4328-B4BC-EE8E9EB06614}">
      <dgm:prSet/>
      <dgm:spPr/>
      <dgm:t>
        <a:bodyPr/>
        <a:lstStyle/>
        <a:p>
          <a:endParaRPr lang="en-US"/>
        </a:p>
      </dgm:t>
    </dgm:pt>
    <dgm:pt modelId="{2DA0608E-3D00-4CD3-A382-31746C886152}" type="sibTrans" cxnId="{FB996FCE-59C4-4328-B4BC-EE8E9EB06614}">
      <dgm:prSet/>
      <dgm:spPr/>
      <dgm:t>
        <a:bodyPr/>
        <a:lstStyle/>
        <a:p>
          <a:endParaRPr lang="en-US"/>
        </a:p>
      </dgm:t>
    </dgm:pt>
    <dgm:pt modelId="{572A35C8-FDA4-4C89-8D25-A5FD1B15BE3D}">
      <dgm:prSet custT="1"/>
      <dgm:spPr/>
      <dgm:t>
        <a:bodyPr/>
        <a:lstStyle/>
        <a:p>
          <a:r>
            <a:rPr lang="en-GB" sz="2800" dirty="0"/>
            <a:t>Thematic analysis is the process of </a:t>
          </a:r>
          <a:r>
            <a:rPr lang="en-GB" sz="2800" dirty="0">
              <a:solidFill>
                <a:srgbClr val="FF0000"/>
              </a:solidFill>
            </a:rPr>
            <a:t>identifying patterns or themes </a:t>
          </a:r>
          <a:r>
            <a:rPr lang="en-GB" sz="2800" dirty="0"/>
            <a:t>within </a:t>
          </a:r>
          <a:r>
            <a:rPr lang="en-GB" sz="2800" dirty="0">
              <a:solidFill>
                <a:srgbClr val="FF0000"/>
              </a:solidFill>
            </a:rPr>
            <a:t>qualitative data. </a:t>
          </a:r>
        </a:p>
        <a:p>
          <a:r>
            <a:rPr lang="en-GB" sz="2800" dirty="0"/>
            <a:t>(</a:t>
          </a:r>
          <a:r>
            <a:rPr lang="it-IT" sz="2800" dirty="0"/>
            <a:t>Maguire and Delahunt, 2017)</a:t>
          </a:r>
          <a:endParaRPr lang="en-US" sz="2800" dirty="0"/>
        </a:p>
      </dgm:t>
    </dgm:pt>
    <dgm:pt modelId="{067CD8BF-4074-4657-B38C-CBC13A9F2E2E}" type="parTrans" cxnId="{FF5739FF-D398-4AB0-A5DC-EC9220561A6F}">
      <dgm:prSet/>
      <dgm:spPr/>
      <dgm:t>
        <a:bodyPr/>
        <a:lstStyle/>
        <a:p>
          <a:endParaRPr lang="en-US"/>
        </a:p>
      </dgm:t>
    </dgm:pt>
    <dgm:pt modelId="{7C722652-4DBB-4531-9EFA-D8C1D0CBFD3B}" type="sibTrans" cxnId="{FF5739FF-D398-4AB0-A5DC-EC9220561A6F}">
      <dgm:prSet/>
      <dgm:spPr/>
      <dgm:t>
        <a:bodyPr/>
        <a:lstStyle/>
        <a:p>
          <a:endParaRPr lang="en-US"/>
        </a:p>
      </dgm:t>
    </dgm:pt>
    <dgm:pt modelId="{9014575C-2EF5-4206-BD2C-2FFFE11F7961}" type="pres">
      <dgm:prSet presAssocID="{9488002C-DBF9-4903-A448-3E524575CB06}" presName="linear" presStyleCnt="0">
        <dgm:presLayoutVars>
          <dgm:animLvl val="lvl"/>
          <dgm:resizeHandles val="exact"/>
        </dgm:presLayoutVars>
      </dgm:prSet>
      <dgm:spPr/>
    </dgm:pt>
    <dgm:pt modelId="{A3404FB1-3E57-49BF-8A22-EB177ED7AE59}" type="pres">
      <dgm:prSet presAssocID="{68209AF3-061D-4517-B500-04CE14C5B157}" presName="parentText" presStyleLbl="node1" presStyleIdx="0" presStyleCnt="2">
        <dgm:presLayoutVars>
          <dgm:chMax val="0"/>
          <dgm:bulletEnabled val="1"/>
        </dgm:presLayoutVars>
      </dgm:prSet>
      <dgm:spPr/>
    </dgm:pt>
    <dgm:pt modelId="{1725D86C-C85F-4AC6-8ECC-27EF69507C2E}" type="pres">
      <dgm:prSet presAssocID="{2DA0608E-3D00-4CD3-A382-31746C886152}" presName="spacer" presStyleCnt="0"/>
      <dgm:spPr/>
    </dgm:pt>
    <dgm:pt modelId="{5A45316E-6F22-4F7E-BDFA-DD0FE1201634}" type="pres">
      <dgm:prSet presAssocID="{572A35C8-FDA4-4C89-8D25-A5FD1B15BE3D}" presName="parentText" presStyleLbl="node1" presStyleIdx="1" presStyleCnt="2">
        <dgm:presLayoutVars>
          <dgm:chMax val="0"/>
          <dgm:bulletEnabled val="1"/>
        </dgm:presLayoutVars>
      </dgm:prSet>
      <dgm:spPr/>
    </dgm:pt>
  </dgm:ptLst>
  <dgm:cxnLst>
    <dgm:cxn modelId="{3E71236E-96A0-40B2-85D1-0C435DDED5DA}" type="presOf" srcId="{68209AF3-061D-4517-B500-04CE14C5B157}" destId="{A3404FB1-3E57-49BF-8A22-EB177ED7AE59}" srcOrd="0" destOrd="0" presId="urn:microsoft.com/office/officeart/2005/8/layout/vList2"/>
    <dgm:cxn modelId="{6A67FEB9-F20B-4F51-A7CC-1D407A81D0FB}" type="presOf" srcId="{572A35C8-FDA4-4C89-8D25-A5FD1B15BE3D}" destId="{5A45316E-6F22-4F7E-BDFA-DD0FE1201634}" srcOrd="0" destOrd="0" presId="urn:microsoft.com/office/officeart/2005/8/layout/vList2"/>
    <dgm:cxn modelId="{66A60BCD-1047-423B-A022-641F300EBDA4}" type="presOf" srcId="{9488002C-DBF9-4903-A448-3E524575CB06}" destId="{9014575C-2EF5-4206-BD2C-2FFFE11F7961}" srcOrd="0" destOrd="0" presId="urn:microsoft.com/office/officeart/2005/8/layout/vList2"/>
    <dgm:cxn modelId="{FB996FCE-59C4-4328-B4BC-EE8E9EB06614}" srcId="{9488002C-DBF9-4903-A448-3E524575CB06}" destId="{68209AF3-061D-4517-B500-04CE14C5B157}" srcOrd="0" destOrd="0" parTransId="{AADD88EB-80FB-4512-B611-88DB5275851E}" sibTransId="{2DA0608E-3D00-4CD3-A382-31746C886152}"/>
    <dgm:cxn modelId="{FF5739FF-D398-4AB0-A5DC-EC9220561A6F}" srcId="{9488002C-DBF9-4903-A448-3E524575CB06}" destId="{572A35C8-FDA4-4C89-8D25-A5FD1B15BE3D}" srcOrd="1" destOrd="0" parTransId="{067CD8BF-4074-4657-B38C-CBC13A9F2E2E}" sibTransId="{7C722652-4DBB-4531-9EFA-D8C1D0CBFD3B}"/>
    <dgm:cxn modelId="{5A6D2E15-2086-44F5-9C46-955E30604762}" type="presParOf" srcId="{9014575C-2EF5-4206-BD2C-2FFFE11F7961}" destId="{A3404FB1-3E57-49BF-8A22-EB177ED7AE59}" srcOrd="0" destOrd="0" presId="urn:microsoft.com/office/officeart/2005/8/layout/vList2"/>
    <dgm:cxn modelId="{ADA53B9C-B1EF-46E3-BC7F-482759938ED0}" type="presParOf" srcId="{9014575C-2EF5-4206-BD2C-2FFFE11F7961}" destId="{1725D86C-C85F-4AC6-8ECC-27EF69507C2E}" srcOrd="1" destOrd="0" presId="urn:microsoft.com/office/officeart/2005/8/layout/vList2"/>
    <dgm:cxn modelId="{C3236339-7A59-4F84-A766-221F414CBA18}" type="presParOf" srcId="{9014575C-2EF5-4206-BD2C-2FFFE11F7961}" destId="{5A45316E-6F22-4F7E-BDFA-DD0FE120163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AB57674-7CAF-43D5-9ED1-E6B634A860F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D85C64F-2BC9-4B20-8A46-0AB7E5F5F056}">
      <dgm:prSet/>
      <dgm:spPr/>
      <dgm:t>
        <a:bodyPr/>
        <a:lstStyle/>
        <a:p>
          <a:r>
            <a:rPr lang="en-GB" dirty="0"/>
            <a:t>Braun and Clarke (2006,p.78) recommend that this should be the first qualitative method should be learned as ‘</a:t>
          </a:r>
          <a:r>
            <a:rPr lang="en-GB" i="1" dirty="0">
              <a:solidFill>
                <a:srgbClr val="FF0000"/>
              </a:solidFill>
            </a:rPr>
            <a:t>it provides core skills</a:t>
          </a:r>
          <a:r>
            <a:rPr lang="en-GB" i="1" dirty="0"/>
            <a:t> that will be useful for conducting many other kinds of analysis </a:t>
          </a:r>
          <a:r>
            <a:rPr lang="en-GB" dirty="0"/>
            <a:t>’.</a:t>
          </a:r>
          <a:endParaRPr lang="en-US" dirty="0"/>
        </a:p>
      </dgm:t>
    </dgm:pt>
    <dgm:pt modelId="{116F676B-3146-4DC7-A218-877D8A73D00F}" type="parTrans" cxnId="{2B324D0D-E5BD-40BE-A46D-3B9FF32235C6}">
      <dgm:prSet/>
      <dgm:spPr/>
      <dgm:t>
        <a:bodyPr/>
        <a:lstStyle/>
        <a:p>
          <a:endParaRPr lang="en-US"/>
        </a:p>
      </dgm:t>
    </dgm:pt>
    <dgm:pt modelId="{A9B8208E-BB13-4B13-AAA3-5692AB0F9FDE}" type="sibTrans" cxnId="{2B324D0D-E5BD-40BE-A46D-3B9FF32235C6}">
      <dgm:prSet/>
      <dgm:spPr/>
      <dgm:t>
        <a:bodyPr/>
        <a:lstStyle/>
        <a:p>
          <a:endParaRPr lang="en-US"/>
        </a:p>
      </dgm:t>
    </dgm:pt>
    <dgm:pt modelId="{4B0BB661-C905-46B6-9C90-75993AA29254}">
      <dgm:prSet/>
      <dgm:spPr/>
      <dgm:t>
        <a:bodyPr/>
        <a:lstStyle/>
        <a:p>
          <a:r>
            <a:rPr lang="en-GB" dirty="0"/>
            <a:t>It is a </a:t>
          </a:r>
          <a:r>
            <a:rPr lang="en-GB" dirty="0">
              <a:solidFill>
                <a:srgbClr val="FF0000"/>
              </a:solidFill>
            </a:rPr>
            <a:t>method</a:t>
          </a:r>
          <a:r>
            <a:rPr lang="en-GB" dirty="0"/>
            <a:t> rather than a methodology (Braun and Clarke 2006), which make it a </a:t>
          </a:r>
          <a:r>
            <a:rPr lang="en-GB" dirty="0">
              <a:solidFill>
                <a:srgbClr val="FF0000"/>
              </a:solidFill>
            </a:rPr>
            <a:t>very flexible </a:t>
          </a:r>
          <a:r>
            <a:rPr lang="en-GB" dirty="0"/>
            <a:t>method. (</a:t>
          </a:r>
          <a:r>
            <a:rPr lang="it-IT" dirty="0"/>
            <a:t>Maguire and Delahunt, 2017)</a:t>
          </a:r>
          <a:endParaRPr lang="en-US" dirty="0"/>
        </a:p>
      </dgm:t>
    </dgm:pt>
    <dgm:pt modelId="{1AD0EF7C-0607-49E5-B7AA-4655B82398D8}" type="parTrans" cxnId="{41EC109B-CB76-43C4-A82E-42127B80A3F6}">
      <dgm:prSet/>
      <dgm:spPr/>
      <dgm:t>
        <a:bodyPr/>
        <a:lstStyle/>
        <a:p>
          <a:endParaRPr lang="en-US"/>
        </a:p>
      </dgm:t>
    </dgm:pt>
    <dgm:pt modelId="{A754A8D5-D41C-4B57-83EA-589399FC6787}" type="sibTrans" cxnId="{41EC109B-CB76-43C4-A82E-42127B80A3F6}">
      <dgm:prSet/>
      <dgm:spPr/>
      <dgm:t>
        <a:bodyPr/>
        <a:lstStyle/>
        <a:p>
          <a:endParaRPr lang="en-US"/>
        </a:p>
      </dgm:t>
    </dgm:pt>
    <dgm:pt modelId="{C4B808C3-9CEC-4265-B229-188C5FEF946F}" type="pres">
      <dgm:prSet presAssocID="{1AB57674-7CAF-43D5-9ED1-E6B634A860FA}" presName="linear" presStyleCnt="0">
        <dgm:presLayoutVars>
          <dgm:animLvl val="lvl"/>
          <dgm:resizeHandles val="exact"/>
        </dgm:presLayoutVars>
      </dgm:prSet>
      <dgm:spPr/>
    </dgm:pt>
    <dgm:pt modelId="{01075AD6-8413-4E5F-A783-6FC317930DAA}" type="pres">
      <dgm:prSet presAssocID="{8D85C64F-2BC9-4B20-8A46-0AB7E5F5F056}" presName="parentText" presStyleLbl="node1" presStyleIdx="0" presStyleCnt="2">
        <dgm:presLayoutVars>
          <dgm:chMax val="0"/>
          <dgm:bulletEnabled val="1"/>
        </dgm:presLayoutVars>
      </dgm:prSet>
      <dgm:spPr/>
    </dgm:pt>
    <dgm:pt modelId="{639F7AAD-6C9D-4EA6-9E88-C443D6028CF7}" type="pres">
      <dgm:prSet presAssocID="{A9B8208E-BB13-4B13-AAA3-5692AB0F9FDE}" presName="spacer" presStyleCnt="0"/>
      <dgm:spPr/>
    </dgm:pt>
    <dgm:pt modelId="{820E9693-59FE-4DB0-B3CC-8569FAC4E5F0}" type="pres">
      <dgm:prSet presAssocID="{4B0BB661-C905-46B6-9C90-75993AA29254}" presName="parentText" presStyleLbl="node1" presStyleIdx="1" presStyleCnt="2">
        <dgm:presLayoutVars>
          <dgm:chMax val="0"/>
          <dgm:bulletEnabled val="1"/>
        </dgm:presLayoutVars>
      </dgm:prSet>
      <dgm:spPr/>
    </dgm:pt>
  </dgm:ptLst>
  <dgm:cxnLst>
    <dgm:cxn modelId="{2B324D0D-E5BD-40BE-A46D-3B9FF32235C6}" srcId="{1AB57674-7CAF-43D5-9ED1-E6B634A860FA}" destId="{8D85C64F-2BC9-4B20-8A46-0AB7E5F5F056}" srcOrd="0" destOrd="0" parTransId="{116F676B-3146-4DC7-A218-877D8A73D00F}" sibTransId="{A9B8208E-BB13-4B13-AAA3-5692AB0F9FDE}"/>
    <dgm:cxn modelId="{83A27F26-C287-4176-8942-8561324E09B8}" type="presOf" srcId="{8D85C64F-2BC9-4B20-8A46-0AB7E5F5F056}" destId="{01075AD6-8413-4E5F-A783-6FC317930DAA}" srcOrd="0" destOrd="0" presId="urn:microsoft.com/office/officeart/2005/8/layout/vList2"/>
    <dgm:cxn modelId="{41EC109B-CB76-43C4-A82E-42127B80A3F6}" srcId="{1AB57674-7CAF-43D5-9ED1-E6B634A860FA}" destId="{4B0BB661-C905-46B6-9C90-75993AA29254}" srcOrd="1" destOrd="0" parTransId="{1AD0EF7C-0607-49E5-B7AA-4655B82398D8}" sibTransId="{A754A8D5-D41C-4B57-83EA-589399FC6787}"/>
    <dgm:cxn modelId="{0FB4D3BB-BBA6-4602-BB59-7133F063D297}" type="presOf" srcId="{1AB57674-7CAF-43D5-9ED1-E6B634A860FA}" destId="{C4B808C3-9CEC-4265-B229-188C5FEF946F}" srcOrd="0" destOrd="0" presId="urn:microsoft.com/office/officeart/2005/8/layout/vList2"/>
    <dgm:cxn modelId="{E5C300EF-622D-4382-BDBD-74A4E40AFFB7}" type="presOf" srcId="{4B0BB661-C905-46B6-9C90-75993AA29254}" destId="{820E9693-59FE-4DB0-B3CC-8569FAC4E5F0}" srcOrd="0" destOrd="0" presId="urn:microsoft.com/office/officeart/2005/8/layout/vList2"/>
    <dgm:cxn modelId="{110D5476-B86E-48FF-803A-81D6F111B448}" type="presParOf" srcId="{C4B808C3-9CEC-4265-B229-188C5FEF946F}" destId="{01075AD6-8413-4E5F-A783-6FC317930DAA}" srcOrd="0" destOrd="0" presId="urn:microsoft.com/office/officeart/2005/8/layout/vList2"/>
    <dgm:cxn modelId="{FECE3857-6F40-43B5-A725-B2532CEC4181}" type="presParOf" srcId="{C4B808C3-9CEC-4265-B229-188C5FEF946F}" destId="{639F7AAD-6C9D-4EA6-9E88-C443D6028CF7}" srcOrd="1" destOrd="0" presId="urn:microsoft.com/office/officeart/2005/8/layout/vList2"/>
    <dgm:cxn modelId="{1CCB0A47-99DC-442B-AF8C-B3DF93303434}" type="presParOf" srcId="{C4B808C3-9CEC-4265-B229-188C5FEF946F}" destId="{820E9693-59FE-4DB0-B3CC-8569FAC4E5F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8B5B2BEF-940E-4EEA-BB06-2747CEEE88B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F550138-B061-4F27-B301-9155E6E1995D}">
      <dgm:prSet custT="1"/>
      <dgm:spPr/>
      <dgm:t>
        <a:bodyPr/>
        <a:lstStyle/>
        <a:p>
          <a:r>
            <a:rPr lang="en-GB" sz="2000" dirty="0"/>
            <a:t>Become familiar with the data  (the verbatim transcripts ) </a:t>
          </a:r>
          <a:endParaRPr lang="en-US" sz="2000" dirty="0"/>
        </a:p>
      </dgm:t>
    </dgm:pt>
    <dgm:pt modelId="{560AD3D8-42D0-4E54-944F-73CDDFA0CE40}" type="parTrans" cxnId="{ECE86EB6-2493-40DC-955C-6698C052D90C}">
      <dgm:prSet/>
      <dgm:spPr/>
      <dgm:t>
        <a:bodyPr/>
        <a:lstStyle/>
        <a:p>
          <a:endParaRPr lang="en-US" sz="2000"/>
        </a:p>
      </dgm:t>
    </dgm:pt>
    <dgm:pt modelId="{DF900038-75B9-484B-9E30-0AE406D7FBBF}" type="sibTrans" cxnId="{ECE86EB6-2493-40DC-955C-6698C052D90C}">
      <dgm:prSet/>
      <dgm:spPr/>
      <dgm:t>
        <a:bodyPr/>
        <a:lstStyle/>
        <a:p>
          <a:endParaRPr lang="en-US" sz="2000"/>
        </a:p>
      </dgm:t>
    </dgm:pt>
    <dgm:pt modelId="{912D378F-19C9-476F-8519-887050D41F76}">
      <dgm:prSet custT="1"/>
      <dgm:spPr/>
      <dgm:t>
        <a:bodyPr/>
        <a:lstStyle/>
        <a:p>
          <a:r>
            <a:rPr lang="en-GB" sz="2000" dirty="0"/>
            <a:t>Generate initial codes to describe the data</a:t>
          </a:r>
          <a:endParaRPr lang="en-US" sz="2000" dirty="0"/>
        </a:p>
      </dgm:t>
    </dgm:pt>
    <dgm:pt modelId="{82422A63-2ACD-4E7A-BFC7-E9B78137BC59}" type="parTrans" cxnId="{58C2D05D-90D9-4AC7-A222-F7248F2AE436}">
      <dgm:prSet/>
      <dgm:spPr/>
      <dgm:t>
        <a:bodyPr/>
        <a:lstStyle/>
        <a:p>
          <a:endParaRPr lang="en-US" sz="2000"/>
        </a:p>
      </dgm:t>
    </dgm:pt>
    <dgm:pt modelId="{8B6B8213-CB08-41E4-B4EA-C37DB0381FA5}" type="sibTrans" cxnId="{58C2D05D-90D9-4AC7-A222-F7248F2AE436}">
      <dgm:prSet/>
      <dgm:spPr/>
      <dgm:t>
        <a:bodyPr/>
        <a:lstStyle/>
        <a:p>
          <a:endParaRPr lang="en-US" sz="2000"/>
        </a:p>
      </dgm:t>
    </dgm:pt>
    <dgm:pt modelId="{F7B4D55D-CF31-498F-AFC7-FE17CD608D32}">
      <dgm:prSet custT="1"/>
      <dgm:spPr/>
      <dgm:t>
        <a:bodyPr/>
        <a:lstStyle/>
        <a:p>
          <a:r>
            <a:rPr lang="en-GB" sz="2000" dirty="0"/>
            <a:t>Search for themes </a:t>
          </a:r>
          <a:endParaRPr lang="en-US" sz="2000" dirty="0"/>
        </a:p>
      </dgm:t>
    </dgm:pt>
    <dgm:pt modelId="{7A3ADEE6-9A4A-44E7-8E20-91BDC5DEC125}" type="parTrans" cxnId="{C2959DE5-57D2-47B7-9B62-D8215DBF4C99}">
      <dgm:prSet/>
      <dgm:spPr/>
      <dgm:t>
        <a:bodyPr/>
        <a:lstStyle/>
        <a:p>
          <a:endParaRPr lang="en-US" sz="2000"/>
        </a:p>
      </dgm:t>
    </dgm:pt>
    <dgm:pt modelId="{023B2E85-6633-4AFB-B51C-54C216793232}" type="sibTrans" cxnId="{C2959DE5-57D2-47B7-9B62-D8215DBF4C99}">
      <dgm:prSet/>
      <dgm:spPr/>
      <dgm:t>
        <a:bodyPr/>
        <a:lstStyle/>
        <a:p>
          <a:endParaRPr lang="en-US" sz="2000"/>
        </a:p>
      </dgm:t>
    </dgm:pt>
    <dgm:pt modelId="{006A2F60-1E45-42CE-B7F4-4C0DF46A9C8D}">
      <dgm:prSet custT="1"/>
      <dgm:spPr/>
      <dgm:t>
        <a:bodyPr/>
        <a:lstStyle/>
        <a:p>
          <a:r>
            <a:rPr lang="en-GB" sz="2000" dirty="0"/>
            <a:t>Review themes to generate a thematic map of the analysis</a:t>
          </a:r>
          <a:endParaRPr lang="en-US" sz="2000" dirty="0"/>
        </a:p>
      </dgm:t>
    </dgm:pt>
    <dgm:pt modelId="{CA417074-D7DD-40CA-8C6B-F7972BD820E3}" type="parTrans" cxnId="{768C4348-40D0-48C7-83BA-898A760DA438}">
      <dgm:prSet/>
      <dgm:spPr/>
      <dgm:t>
        <a:bodyPr/>
        <a:lstStyle/>
        <a:p>
          <a:endParaRPr lang="en-US" sz="2000"/>
        </a:p>
      </dgm:t>
    </dgm:pt>
    <dgm:pt modelId="{1F662EC4-3A63-4714-BEB7-9D8D872A8BD8}" type="sibTrans" cxnId="{768C4348-40D0-48C7-83BA-898A760DA438}">
      <dgm:prSet/>
      <dgm:spPr/>
      <dgm:t>
        <a:bodyPr/>
        <a:lstStyle/>
        <a:p>
          <a:endParaRPr lang="en-US" sz="2000"/>
        </a:p>
      </dgm:t>
    </dgm:pt>
    <dgm:pt modelId="{091067A4-09F0-4CDC-B110-C8A90A8787CE}">
      <dgm:prSet custT="1"/>
      <dgm:spPr/>
      <dgm:t>
        <a:bodyPr/>
        <a:lstStyle/>
        <a:p>
          <a:r>
            <a:rPr lang="en-GB" sz="2000" dirty="0"/>
            <a:t>Define themes</a:t>
          </a:r>
          <a:endParaRPr lang="en-US" sz="2000" dirty="0"/>
        </a:p>
      </dgm:t>
    </dgm:pt>
    <dgm:pt modelId="{A6237D5E-8AB8-4F57-9818-1765D0602756}" type="parTrans" cxnId="{B85D4339-BECA-4ACF-82CB-E66333AB5521}">
      <dgm:prSet/>
      <dgm:spPr/>
      <dgm:t>
        <a:bodyPr/>
        <a:lstStyle/>
        <a:p>
          <a:endParaRPr lang="en-US" sz="2000"/>
        </a:p>
      </dgm:t>
    </dgm:pt>
    <dgm:pt modelId="{68A00325-8BBB-4A77-87B1-57567E411900}" type="sibTrans" cxnId="{B85D4339-BECA-4ACF-82CB-E66333AB5521}">
      <dgm:prSet/>
      <dgm:spPr/>
      <dgm:t>
        <a:bodyPr/>
        <a:lstStyle/>
        <a:p>
          <a:endParaRPr lang="en-US" sz="2000"/>
        </a:p>
      </dgm:t>
    </dgm:pt>
    <dgm:pt modelId="{647E25E1-B5C2-47E1-9379-23364E8C9006}">
      <dgm:prSet custT="1"/>
      <dgm:spPr/>
      <dgm:t>
        <a:bodyPr/>
        <a:lstStyle/>
        <a:p>
          <a:r>
            <a:rPr lang="en-GB" sz="2000" dirty="0"/>
            <a:t>Write up</a:t>
          </a:r>
          <a:endParaRPr lang="en-US" sz="2000" dirty="0"/>
        </a:p>
      </dgm:t>
    </dgm:pt>
    <dgm:pt modelId="{26FB0836-B1FD-4561-915A-A2ADC679650D}" type="parTrans" cxnId="{9DC0F129-E6A5-4867-8402-48975987B88D}">
      <dgm:prSet/>
      <dgm:spPr/>
      <dgm:t>
        <a:bodyPr/>
        <a:lstStyle/>
        <a:p>
          <a:endParaRPr lang="en-US" sz="2000"/>
        </a:p>
      </dgm:t>
    </dgm:pt>
    <dgm:pt modelId="{690274B2-FFBE-4669-9D65-0291322B6C34}" type="sibTrans" cxnId="{9DC0F129-E6A5-4867-8402-48975987B88D}">
      <dgm:prSet/>
      <dgm:spPr/>
      <dgm:t>
        <a:bodyPr/>
        <a:lstStyle/>
        <a:p>
          <a:endParaRPr lang="en-US" sz="2000"/>
        </a:p>
      </dgm:t>
    </dgm:pt>
    <dgm:pt modelId="{4A851448-08F3-43D3-98DF-FA2F2F59F0C7}">
      <dgm:prSet custT="1"/>
      <dgm:spPr/>
      <dgm:t>
        <a:bodyPr/>
        <a:lstStyle/>
        <a:p>
          <a:r>
            <a:rPr lang="en-GB" sz="2000" dirty="0"/>
            <a:t>(Braun and Clarke, 2006)</a:t>
          </a:r>
          <a:endParaRPr lang="en-US" sz="2000" dirty="0"/>
        </a:p>
      </dgm:t>
    </dgm:pt>
    <dgm:pt modelId="{F01AD2AF-FB51-499D-8AD0-096F4DD81996}" type="parTrans" cxnId="{29C16E82-0CFB-411A-8AD1-5C042683754D}">
      <dgm:prSet/>
      <dgm:spPr/>
      <dgm:t>
        <a:bodyPr/>
        <a:lstStyle/>
        <a:p>
          <a:endParaRPr lang="en-US" sz="2000"/>
        </a:p>
      </dgm:t>
    </dgm:pt>
    <dgm:pt modelId="{B563F98B-AC7A-44B2-B1C4-CC0D559E8831}" type="sibTrans" cxnId="{29C16E82-0CFB-411A-8AD1-5C042683754D}">
      <dgm:prSet/>
      <dgm:spPr/>
      <dgm:t>
        <a:bodyPr/>
        <a:lstStyle/>
        <a:p>
          <a:endParaRPr lang="en-US" sz="2000"/>
        </a:p>
      </dgm:t>
    </dgm:pt>
    <dgm:pt modelId="{55A38FF4-6ED6-435F-81CB-5330C0D02949}" type="pres">
      <dgm:prSet presAssocID="{8B5B2BEF-940E-4EEA-BB06-2747CEEE88B0}" presName="root" presStyleCnt="0">
        <dgm:presLayoutVars>
          <dgm:dir/>
          <dgm:resizeHandles val="exact"/>
        </dgm:presLayoutVars>
      </dgm:prSet>
      <dgm:spPr/>
    </dgm:pt>
    <dgm:pt modelId="{87DF5CEC-FCE5-4230-A787-36608D61C058}" type="pres">
      <dgm:prSet presAssocID="{9F550138-B061-4F27-B301-9155E6E1995D}" presName="compNode" presStyleCnt="0"/>
      <dgm:spPr/>
    </dgm:pt>
    <dgm:pt modelId="{B786DE4B-FCAD-44FD-8A32-33F87AE4DDCE}" type="pres">
      <dgm:prSet presAssocID="{9F550138-B061-4F27-B301-9155E6E1995D}" presName="bgRect" presStyleLbl="bgShp" presStyleIdx="0" presStyleCnt="7"/>
      <dgm:spPr/>
    </dgm:pt>
    <dgm:pt modelId="{0D3B2CE1-01A6-4EE3-B4EF-19EFC1F43C68}" type="pres">
      <dgm:prSet presAssocID="{9F550138-B061-4F27-B301-9155E6E1995D}"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F5605CF3-284E-4031-9D07-F475DFBAFA05}" type="pres">
      <dgm:prSet presAssocID="{9F550138-B061-4F27-B301-9155E6E1995D}" presName="spaceRect" presStyleCnt="0"/>
      <dgm:spPr/>
    </dgm:pt>
    <dgm:pt modelId="{6D080F2E-8724-407F-8996-31BDCA71D683}" type="pres">
      <dgm:prSet presAssocID="{9F550138-B061-4F27-B301-9155E6E1995D}" presName="parTx" presStyleLbl="revTx" presStyleIdx="0" presStyleCnt="7">
        <dgm:presLayoutVars>
          <dgm:chMax val="0"/>
          <dgm:chPref val="0"/>
        </dgm:presLayoutVars>
      </dgm:prSet>
      <dgm:spPr/>
    </dgm:pt>
    <dgm:pt modelId="{BAC2AD22-65AC-46AB-AADF-A57125C7D153}" type="pres">
      <dgm:prSet presAssocID="{DF900038-75B9-484B-9E30-0AE406D7FBBF}" presName="sibTrans" presStyleCnt="0"/>
      <dgm:spPr/>
    </dgm:pt>
    <dgm:pt modelId="{96981AF3-D87C-42B3-A9F2-AB6DBAAD153E}" type="pres">
      <dgm:prSet presAssocID="{912D378F-19C9-476F-8519-887050D41F76}" presName="compNode" presStyleCnt="0"/>
      <dgm:spPr/>
    </dgm:pt>
    <dgm:pt modelId="{8F28F83D-25F3-4412-A8A1-CD482C7AED3A}" type="pres">
      <dgm:prSet presAssocID="{912D378F-19C9-476F-8519-887050D41F76}" presName="bgRect" presStyleLbl="bgShp" presStyleIdx="1" presStyleCnt="7"/>
      <dgm:spPr/>
    </dgm:pt>
    <dgm:pt modelId="{87200206-388C-4E34-AB24-86973FC738DF}" type="pres">
      <dgm:prSet presAssocID="{912D378F-19C9-476F-8519-887050D41F76}"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2B6BA2D8-0640-4BFB-94EC-C81FFE62A579}" type="pres">
      <dgm:prSet presAssocID="{912D378F-19C9-476F-8519-887050D41F76}" presName="spaceRect" presStyleCnt="0"/>
      <dgm:spPr/>
    </dgm:pt>
    <dgm:pt modelId="{DB29FE03-E1AB-4A9C-B032-77F7E525968A}" type="pres">
      <dgm:prSet presAssocID="{912D378F-19C9-476F-8519-887050D41F76}" presName="parTx" presStyleLbl="revTx" presStyleIdx="1" presStyleCnt="7">
        <dgm:presLayoutVars>
          <dgm:chMax val="0"/>
          <dgm:chPref val="0"/>
        </dgm:presLayoutVars>
      </dgm:prSet>
      <dgm:spPr/>
    </dgm:pt>
    <dgm:pt modelId="{686B7FBD-0868-41A0-B78B-F8E982E8335E}" type="pres">
      <dgm:prSet presAssocID="{8B6B8213-CB08-41E4-B4EA-C37DB0381FA5}" presName="sibTrans" presStyleCnt="0"/>
      <dgm:spPr/>
    </dgm:pt>
    <dgm:pt modelId="{A42778B9-D2EA-4A36-9A68-F6A25AA60BB0}" type="pres">
      <dgm:prSet presAssocID="{F7B4D55D-CF31-498F-AFC7-FE17CD608D32}" presName="compNode" presStyleCnt="0"/>
      <dgm:spPr/>
    </dgm:pt>
    <dgm:pt modelId="{C1BED006-4FB0-4906-907E-40B8810B693F}" type="pres">
      <dgm:prSet presAssocID="{F7B4D55D-CF31-498F-AFC7-FE17CD608D32}" presName="bgRect" presStyleLbl="bgShp" presStyleIdx="2" presStyleCnt="7"/>
      <dgm:spPr/>
    </dgm:pt>
    <dgm:pt modelId="{400F703F-6B7C-4716-928E-802C003CDD09}" type="pres">
      <dgm:prSet presAssocID="{F7B4D55D-CF31-498F-AFC7-FE17CD608D32}"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search"/>
        </a:ext>
      </dgm:extLst>
    </dgm:pt>
    <dgm:pt modelId="{4E501018-6EDA-4020-81F6-9860E415E26C}" type="pres">
      <dgm:prSet presAssocID="{F7B4D55D-CF31-498F-AFC7-FE17CD608D32}" presName="spaceRect" presStyleCnt="0"/>
      <dgm:spPr/>
    </dgm:pt>
    <dgm:pt modelId="{93AF6E54-00B6-4B21-B06E-A507E87BA0D2}" type="pres">
      <dgm:prSet presAssocID="{F7B4D55D-CF31-498F-AFC7-FE17CD608D32}" presName="parTx" presStyleLbl="revTx" presStyleIdx="2" presStyleCnt="7">
        <dgm:presLayoutVars>
          <dgm:chMax val="0"/>
          <dgm:chPref val="0"/>
        </dgm:presLayoutVars>
      </dgm:prSet>
      <dgm:spPr/>
    </dgm:pt>
    <dgm:pt modelId="{214C124E-1983-445B-9045-B418B5890659}" type="pres">
      <dgm:prSet presAssocID="{023B2E85-6633-4AFB-B51C-54C216793232}" presName="sibTrans" presStyleCnt="0"/>
      <dgm:spPr/>
    </dgm:pt>
    <dgm:pt modelId="{8E9E26F6-1310-49D6-BA41-76CB66006816}" type="pres">
      <dgm:prSet presAssocID="{006A2F60-1E45-42CE-B7F4-4C0DF46A9C8D}" presName="compNode" presStyleCnt="0"/>
      <dgm:spPr/>
    </dgm:pt>
    <dgm:pt modelId="{B221CC02-B1A0-47DF-AC59-CE852F8B2889}" type="pres">
      <dgm:prSet presAssocID="{006A2F60-1E45-42CE-B7F4-4C0DF46A9C8D}" presName="bgRect" presStyleLbl="bgShp" presStyleIdx="3" presStyleCnt="7"/>
      <dgm:spPr/>
    </dgm:pt>
    <dgm:pt modelId="{325AEA75-5392-4ABA-8594-4179C70022B9}" type="pres">
      <dgm:prSet presAssocID="{006A2F60-1E45-42CE-B7F4-4C0DF46A9C8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p with pin"/>
        </a:ext>
      </dgm:extLst>
    </dgm:pt>
    <dgm:pt modelId="{FBE1E16E-7D34-4E67-8016-09510F26C997}" type="pres">
      <dgm:prSet presAssocID="{006A2F60-1E45-42CE-B7F4-4C0DF46A9C8D}" presName="spaceRect" presStyleCnt="0"/>
      <dgm:spPr/>
    </dgm:pt>
    <dgm:pt modelId="{0C695270-511D-4D57-9BC7-F9852D9D48AE}" type="pres">
      <dgm:prSet presAssocID="{006A2F60-1E45-42CE-B7F4-4C0DF46A9C8D}" presName="parTx" presStyleLbl="revTx" presStyleIdx="3" presStyleCnt="7">
        <dgm:presLayoutVars>
          <dgm:chMax val="0"/>
          <dgm:chPref val="0"/>
        </dgm:presLayoutVars>
      </dgm:prSet>
      <dgm:spPr/>
    </dgm:pt>
    <dgm:pt modelId="{EDA46653-F38B-4D9B-BF2A-7C7838B73886}" type="pres">
      <dgm:prSet presAssocID="{1F662EC4-3A63-4714-BEB7-9D8D872A8BD8}" presName="sibTrans" presStyleCnt="0"/>
      <dgm:spPr/>
    </dgm:pt>
    <dgm:pt modelId="{6996175E-E00E-4B8B-9B30-B5EF62855165}" type="pres">
      <dgm:prSet presAssocID="{091067A4-09F0-4CDC-B110-C8A90A8787CE}" presName="compNode" presStyleCnt="0"/>
      <dgm:spPr/>
    </dgm:pt>
    <dgm:pt modelId="{D43C6BDC-22E3-4E49-8ABA-73443A452CB6}" type="pres">
      <dgm:prSet presAssocID="{091067A4-09F0-4CDC-B110-C8A90A8787CE}" presName="bgRect" presStyleLbl="bgShp" presStyleIdx="4" presStyleCnt="7"/>
      <dgm:spPr/>
    </dgm:pt>
    <dgm:pt modelId="{635187CD-17F4-4B51-BC00-E85D82A77622}" type="pres">
      <dgm:prSet presAssocID="{091067A4-09F0-4CDC-B110-C8A90A8787CE}"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1E537413-B5A5-4493-B4BA-33AAE940269D}" type="pres">
      <dgm:prSet presAssocID="{091067A4-09F0-4CDC-B110-C8A90A8787CE}" presName="spaceRect" presStyleCnt="0"/>
      <dgm:spPr/>
    </dgm:pt>
    <dgm:pt modelId="{945D0663-ABC1-49CF-9365-404BFB6811C4}" type="pres">
      <dgm:prSet presAssocID="{091067A4-09F0-4CDC-B110-C8A90A8787CE}" presName="parTx" presStyleLbl="revTx" presStyleIdx="4" presStyleCnt="7">
        <dgm:presLayoutVars>
          <dgm:chMax val="0"/>
          <dgm:chPref val="0"/>
        </dgm:presLayoutVars>
      </dgm:prSet>
      <dgm:spPr/>
    </dgm:pt>
    <dgm:pt modelId="{ED22AD6C-104B-410D-9141-2F4F18CAB9EE}" type="pres">
      <dgm:prSet presAssocID="{68A00325-8BBB-4A77-87B1-57567E411900}" presName="sibTrans" presStyleCnt="0"/>
      <dgm:spPr/>
    </dgm:pt>
    <dgm:pt modelId="{62924CB6-5FE5-493E-A99A-05B62227E0CF}" type="pres">
      <dgm:prSet presAssocID="{647E25E1-B5C2-47E1-9379-23364E8C9006}" presName="compNode" presStyleCnt="0"/>
      <dgm:spPr/>
    </dgm:pt>
    <dgm:pt modelId="{FA83BB21-D8F0-471E-BA2B-202110AEEBF1}" type="pres">
      <dgm:prSet presAssocID="{647E25E1-B5C2-47E1-9379-23364E8C9006}" presName="bgRect" presStyleLbl="bgShp" presStyleIdx="5" presStyleCnt="7"/>
      <dgm:spPr/>
    </dgm:pt>
    <dgm:pt modelId="{6CB83616-42C6-41DF-97F4-9518FF9B1363}" type="pres">
      <dgm:prSet presAssocID="{647E25E1-B5C2-47E1-9379-23364E8C9006}"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encil"/>
        </a:ext>
      </dgm:extLst>
    </dgm:pt>
    <dgm:pt modelId="{A3658070-3FBE-4656-BED8-20FEFE030C3E}" type="pres">
      <dgm:prSet presAssocID="{647E25E1-B5C2-47E1-9379-23364E8C9006}" presName="spaceRect" presStyleCnt="0"/>
      <dgm:spPr/>
    </dgm:pt>
    <dgm:pt modelId="{20624EBD-69B4-4749-A599-064C139E583E}" type="pres">
      <dgm:prSet presAssocID="{647E25E1-B5C2-47E1-9379-23364E8C9006}" presName="parTx" presStyleLbl="revTx" presStyleIdx="5" presStyleCnt="7">
        <dgm:presLayoutVars>
          <dgm:chMax val="0"/>
          <dgm:chPref val="0"/>
        </dgm:presLayoutVars>
      </dgm:prSet>
      <dgm:spPr/>
    </dgm:pt>
    <dgm:pt modelId="{A629F057-11CB-496D-AFD0-8104D5FC615B}" type="pres">
      <dgm:prSet presAssocID="{690274B2-FFBE-4669-9D65-0291322B6C34}" presName="sibTrans" presStyleCnt="0"/>
      <dgm:spPr/>
    </dgm:pt>
    <dgm:pt modelId="{5ABCE903-FA7A-4C66-9B73-284A7A108B1C}" type="pres">
      <dgm:prSet presAssocID="{4A851448-08F3-43D3-98DF-FA2F2F59F0C7}" presName="compNode" presStyleCnt="0"/>
      <dgm:spPr/>
    </dgm:pt>
    <dgm:pt modelId="{27E7121D-8E44-4F5C-8740-A8DC8FF68303}" type="pres">
      <dgm:prSet presAssocID="{4A851448-08F3-43D3-98DF-FA2F2F59F0C7}" presName="bgRect" presStyleLbl="bgShp" presStyleIdx="6" presStyleCnt="7"/>
      <dgm:spPr/>
    </dgm:pt>
    <dgm:pt modelId="{423AB14B-C32F-4015-B258-78A367F5FCF1}" type="pres">
      <dgm:prSet presAssocID="{4A851448-08F3-43D3-98DF-FA2F2F59F0C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Robot"/>
        </a:ext>
      </dgm:extLst>
    </dgm:pt>
    <dgm:pt modelId="{B26FBCCC-7B75-4D0C-AAF4-0FDB32A62E6D}" type="pres">
      <dgm:prSet presAssocID="{4A851448-08F3-43D3-98DF-FA2F2F59F0C7}" presName="spaceRect" presStyleCnt="0"/>
      <dgm:spPr/>
    </dgm:pt>
    <dgm:pt modelId="{CBEA1FA5-C965-4211-97EC-A79CCB498340}" type="pres">
      <dgm:prSet presAssocID="{4A851448-08F3-43D3-98DF-FA2F2F59F0C7}" presName="parTx" presStyleLbl="revTx" presStyleIdx="6" presStyleCnt="7">
        <dgm:presLayoutVars>
          <dgm:chMax val="0"/>
          <dgm:chPref val="0"/>
        </dgm:presLayoutVars>
      </dgm:prSet>
      <dgm:spPr/>
    </dgm:pt>
  </dgm:ptLst>
  <dgm:cxnLst>
    <dgm:cxn modelId="{437E8318-38D4-402F-88CB-7662315E989B}" type="presOf" srcId="{8B5B2BEF-940E-4EEA-BB06-2747CEEE88B0}" destId="{55A38FF4-6ED6-435F-81CB-5330C0D02949}" srcOrd="0" destOrd="0" presId="urn:microsoft.com/office/officeart/2018/2/layout/IconVerticalSolidList"/>
    <dgm:cxn modelId="{BEBE481C-4BEE-4AB9-8732-60457CAE49E0}" type="presOf" srcId="{006A2F60-1E45-42CE-B7F4-4C0DF46A9C8D}" destId="{0C695270-511D-4D57-9BC7-F9852D9D48AE}" srcOrd="0" destOrd="0" presId="urn:microsoft.com/office/officeart/2018/2/layout/IconVerticalSolidList"/>
    <dgm:cxn modelId="{9DC0F129-E6A5-4867-8402-48975987B88D}" srcId="{8B5B2BEF-940E-4EEA-BB06-2747CEEE88B0}" destId="{647E25E1-B5C2-47E1-9379-23364E8C9006}" srcOrd="5" destOrd="0" parTransId="{26FB0836-B1FD-4561-915A-A2ADC679650D}" sibTransId="{690274B2-FFBE-4669-9D65-0291322B6C34}"/>
    <dgm:cxn modelId="{B85D4339-BECA-4ACF-82CB-E66333AB5521}" srcId="{8B5B2BEF-940E-4EEA-BB06-2747CEEE88B0}" destId="{091067A4-09F0-4CDC-B110-C8A90A8787CE}" srcOrd="4" destOrd="0" parTransId="{A6237D5E-8AB8-4F57-9818-1765D0602756}" sibTransId="{68A00325-8BBB-4A77-87B1-57567E411900}"/>
    <dgm:cxn modelId="{02F5763C-2FFD-421E-8D16-FD8F06BCD9C4}" type="presOf" srcId="{647E25E1-B5C2-47E1-9379-23364E8C9006}" destId="{20624EBD-69B4-4749-A599-064C139E583E}" srcOrd="0" destOrd="0" presId="urn:microsoft.com/office/officeart/2018/2/layout/IconVerticalSolidList"/>
    <dgm:cxn modelId="{58C2D05D-90D9-4AC7-A222-F7248F2AE436}" srcId="{8B5B2BEF-940E-4EEA-BB06-2747CEEE88B0}" destId="{912D378F-19C9-476F-8519-887050D41F76}" srcOrd="1" destOrd="0" parTransId="{82422A63-2ACD-4E7A-BFC7-E9B78137BC59}" sibTransId="{8B6B8213-CB08-41E4-B4EA-C37DB0381FA5}"/>
    <dgm:cxn modelId="{F515155F-637D-4E92-9A57-3CE85EA7C6B7}" type="presOf" srcId="{F7B4D55D-CF31-498F-AFC7-FE17CD608D32}" destId="{93AF6E54-00B6-4B21-B06E-A507E87BA0D2}" srcOrd="0" destOrd="0" presId="urn:microsoft.com/office/officeart/2018/2/layout/IconVerticalSolidList"/>
    <dgm:cxn modelId="{768C4348-40D0-48C7-83BA-898A760DA438}" srcId="{8B5B2BEF-940E-4EEA-BB06-2747CEEE88B0}" destId="{006A2F60-1E45-42CE-B7F4-4C0DF46A9C8D}" srcOrd="3" destOrd="0" parTransId="{CA417074-D7DD-40CA-8C6B-F7972BD820E3}" sibTransId="{1F662EC4-3A63-4714-BEB7-9D8D872A8BD8}"/>
    <dgm:cxn modelId="{139CF474-7C27-4ABA-88C8-CF651B1188D8}" type="presOf" srcId="{4A851448-08F3-43D3-98DF-FA2F2F59F0C7}" destId="{CBEA1FA5-C965-4211-97EC-A79CCB498340}" srcOrd="0" destOrd="0" presId="urn:microsoft.com/office/officeart/2018/2/layout/IconVerticalSolidList"/>
    <dgm:cxn modelId="{78A9197A-5321-4EF5-BEC0-1A2CF78943B3}" type="presOf" srcId="{912D378F-19C9-476F-8519-887050D41F76}" destId="{DB29FE03-E1AB-4A9C-B032-77F7E525968A}" srcOrd="0" destOrd="0" presId="urn:microsoft.com/office/officeart/2018/2/layout/IconVerticalSolidList"/>
    <dgm:cxn modelId="{29C16E82-0CFB-411A-8AD1-5C042683754D}" srcId="{8B5B2BEF-940E-4EEA-BB06-2747CEEE88B0}" destId="{4A851448-08F3-43D3-98DF-FA2F2F59F0C7}" srcOrd="6" destOrd="0" parTransId="{F01AD2AF-FB51-499D-8AD0-096F4DD81996}" sibTransId="{B563F98B-AC7A-44B2-B1C4-CC0D559E8831}"/>
    <dgm:cxn modelId="{ECE86EB6-2493-40DC-955C-6698C052D90C}" srcId="{8B5B2BEF-940E-4EEA-BB06-2747CEEE88B0}" destId="{9F550138-B061-4F27-B301-9155E6E1995D}" srcOrd="0" destOrd="0" parTransId="{560AD3D8-42D0-4E54-944F-73CDDFA0CE40}" sibTransId="{DF900038-75B9-484B-9E30-0AE406D7FBBF}"/>
    <dgm:cxn modelId="{14F4AEB8-69B6-48CD-84B9-86A8999FA6F0}" type="presOf" srcId="{091067A4-09F0-4CDC-B110-C8A90A8787CE}" destId="{945D0663-ABC1-49CF-9365-404BFB6811C4}" srcOrd="0" destOrd="0" presId="urn:microsoft.com/office/officeart/2018/2/layout/IconVerticalSolidList"/>
    <dgm:cxn modelId="{C2959DE5-57D2-47B7-9B62-D8215DBF4C99}" srcId="{8B5B2BEF-940E-4EEA-BB06-2747CEEE88B0}" destId="{F7B4D55D-CF31-498F-AFC7-FE17CD608D32}" srcOrd="2" destOrd="0" parTransId="{7A3ADEE6-9A4A-44E7-8E20-91BDC5DEC125}" sibTransId="{023B2E85-6633-4AFB-B51C-54C216793232}"/>
    <dgm:cxn modelId="{F14B63EE-F296-4137-A68D-420D26254058}" type="presOf" srcId="{9F550138-B061-4F27-B301-9155E6E1995D}" destId="{6D080F2E-8724-407F-8996-31BDCA71D683}" srcOrd="0" destOrd="0" presId="urn:microsoft.com/office/officeart/2018/2/layout/IconVerticalSolidList"/>
    <dgm:cxn modelId="{DDE620EE-CAC8-4F52-B3A3-8E338CC6A796}" type="presParOf" srcId="{55A38FF4-6ED6-435F-81CB-5330C0D02949}" destId="{87DF5CEC-FCE5-4230-A787-36608D61C058}" srcOrd="0" destOrd="0" presId="urn:microsoft.com/office/officeart/2018/2/layout/IconVerticalSolidList"/>
    <dgm:cxn modelId="{0079AF4C-35C2-474F-ABB8-B6339E243DD6}" type="presParOf" srcId="{87DF5CEC-FCE5-4230-A787-36608D61C058}" destId="{B786DE4B-FCAD-44FD-8A32-33F87AE4DDCE}" srcOrd="0" destOrd="0" presId="urn:microsoft.com/office/officeart/2018/2/layout/IconVerticalSolidList"/>
    <dgm:cxn modelId="{C49B71B8-A46F-4929-8019-FE38A5FA122D}" type="presParOf" srcId="{87DF5CEC-FCE5-4230-A787-36608D61C058}" destId="{0D3B2CE1-01A6-4EE3-B4EF-19EFC1F43C68}" srcOrd="1" destOrd="0" presId="urn:microsoft.com/office/officeart/2018/2/layout/IconVerticalSolidList"/>
    <dgm:cxn modelId="{AEE6407E-BD7E-420C-A771-EB711C11AF2A}" type="presParOf" srcId="{87DF5CEC-FCE5-4230-A787-36608D61C058}" destId="{F5605CF3-284E-4031-9D07-F475DFBAFA05}" srcOrd="2" destOrd="0" presId="urn:microsoft.com/office/officeart/2018/2/layout/IconVerticalSolidList"/>
    <dgm:cxn modelId="{15329427-BA46-46D6-8562-CA0F22159835}" type="presParOf" srcId="{87DF5CEC-FCE5-4230-A787-36608D61C058}" destId="{6D080F2E-8724-407F-8996-31BDCA71D683}" srcOrd="3" destOrd="0" presId="urn:microsoft.com/office/officeart/2018/2/layout/IconVerticalSolidList"/>
    <dgm:cxn modelId="{9C5D9053-A177-49BE-90CA-3AF59C9BD861}" type="presParOf" srcId="{55A38FF4-6ED6-435F-81CB-5330C0D02949}" destId="{BAC2AD22-65AC-46AB-AADF-A57125C7D153}" srcOrd="1" destOrd="0" presId="urn:microsoft.com/office/officeart/2018/2/layout/IconVerticalSolidList"/>
    <dgm:cxn modelId="{A65570E0-8D1A-4C7D-AFD5-7C5FDA50284C}" type="presParOf" srcId="{55A38FF4-6ED6-435F-81CB-5330C0D02949}" destId="{96981AF3-D87C-42B3-A9F2-AB6DBAAD153E}" srcOrd="2" destOrd="0" presId="urn:microsoft.com/office/officeart/2018/2/layout/IconVerticalSolidList"/>
    <dgm:cxn modelId="{197E4D9F-2FF2-415D-9916-0DED6C623C5C}" type="presParOf" srcId="{96981AF3-D87C-42B3-A9F2-AB6DBAAD153E}" destId="{8F28F83D-25F3-4412-A8A1-CD482C7AED3A}" srcOrd="0" destOrd="0" presId="urn:microsoft.com/office/officeart/2018/2/layout/IconVerticalSolidList"/>
    <dgm:cxn modelId="{1F5DDEF9-CED5-49A6-952B-4F02C12F67A0}" type="presParOf" srcId="{96981AF3-D87C-42B3-A9F2-AB6DBAAD153E}" destId="{87200206-388C-4E34-AB24-86973FC738DF}" srcOrd="1" destOrd="0" presId="urn:microsoft.com/office/officeart/2018/2/layout/IconVerticalSolidList"/>
    <dgm:cxn modelId="{2CA59780-CCB9-4A7A-8F04-5EE29A1B1A68}" type="presParOf" srcId="{96981AF3-D87C-42B3-A9F2-AB6DBAAD153E}" destId="{2B6BA2D8-0640-4BFB-94EC-C81FFE62A579}" srcOrd="2" destOrd="0" presId="urn:microsoft.com/office/officeart/2018/2/layout/IconVerticalSolidList"/>
    <dgm:cxn modelId="{8474F37E-B012-4572-9BAE-21B7BAB49A4E}" type="presParOf" srcId="{96981AF3-D87C-42B3-A9F2-AB6DBAAD153E}" destId="{DB29FE03-E1AB-4A9C-B032-77F7E525968A}" srcOrd="3" destOrd="0" presId="urn:microsoft.com/office/officeart/2018/2/layout/IconVerticalSolidList"/>
    <dgm:cxn modelId="{BF3962B7-A62B-424E-B0A6-059BF6537287}" type="presParOf" srcId="{55A38FF4-6ED6-435F-81CB-5330C0D02949}" destId="{686B7FBD-0868-41A0-B78B-F8E982E8335E}" srcOrd="3" destOrd="0" presId="urn:microsoft.com/office/officeart/2018/2/layout/IconVerticalSolidList"/>
    <dgm:cxn modelId="{C2D51A50-290A-49B1-B500-66C66EE0DB54}" type="presParOf" srcId="{55A38FF4-6ED6-435F-81CB-5330C0D02949}" destId="{A42778B9-D2EA-4A36-9A68-F6A25AA60BB0}" srcOrd="4" destOrd="0" presId="urn:microsoft.com/office/officeart/2018/2/layout/IconVerticalSolidList"/>
    <dgm:cxn modelId="{A27FF64D-ADF1-4953-9460-15753939774F}" type="presParOf" srcId="{A42778B9-D2EA-4A36-9A68-F6A25AA60BB0}" destId="{C1BED006-4FB0-4906-907E-40B8810B693F}" srcOrd="0" destOrd="0" presId="urn:microsoft.com/office/officeart/2018/2/layout/IconVerticalSolidList"/>
    <dgm:cxn modelId="{28391F98-EBDB-4322-BC9C-E957F076BC78}" type="presParOf" srcId="{A42778B9-D2EA-4A36-9A68-F6A25AA60BB0}" destId="{400F703F-6B7C-4716-928E-802C003CDD09}" srcOrd="1" destOrd="0" presId="urn:microsoft.com/office/officeart/2018/2/layout/IconVerticalSolidList"/>
    <dgm:cxn modelId="{DC8A0FB8-8A30-4F62-AB21-E9092FEE3C7A}" type="presParOf" srcId="{A42778B9-D2EA-4A36-9A68-F6A25AA60BB0}" destId="{4E501018-6EDA-4020-81F6-9860E415E26C}" srcOrd="2" destOrd="0" presId="urn:microsoft.com/office/officeart/2018/2/layout/IconVerticalSolidList"/>
    <dgm:cxn modelId="{D6BD14D6-B845-4383-ADBC-2AF5FF26938C}" type="presParOf" srcId="{A42778B9-D2EA-4A36-9A68-F6A25AA60BB0}" destId="{93AF6E54-00B6-4B21-B06E-A507E87BA0D2}" srcOrd="3" destOrd="0" presId="urn:microsoft.com/office/officeart/2018/2/layout/IconVerticalSolidList"/>
    <dgm:cxn modelId="{E78B3E3F-C2F4-4C49-80DE-6809CBC2FF59}" type="presParOf" srcId="{55A38FF4-6ED6-435F-81CB-5330C0D02949}" destId="{214C124E-1983-445B-9045-B418B5890659}" srcOrd="5" destOrd="0" presId="urn:microsoft.com/office/officeart/2018/2/layout/IconVerticalSolidList"/>
    <dgm:cxn modelId="{B796859B-BA13-4D7B-A897-C5F6ED871667}" type="presParOf" srcId="{55A38FF4-6ED6-435F-81CB-5330C0D02949}" destId="{8E9E26F6-1310-49D6-BA41-76CB66006816}" srcOrd="6" destOrd="0" presId="urn:microsoft.com/office/officeart/2018/2/layout/IconVerticalSolidList"/>
    <dgm:cxn modelId="{70B2A6C8-2057-4597-AF10-1FA9A89FF6B3}" type="presParOf" srcId="{8E9E26F6-1310-49D6-BA41-76CB66006816}" destId="{B221CC02-B1A0-47DF-AC59-CE852F8B2889}" srcOrd="0" destOrd="0" presId="urn:microsoft.com/office/officeart/2018/2/layout/IconVerticalSolidList"/>
    <dgm:cxn modelId="{66BA0B75-F2FB-4559-8F68-0B534FF67F74}" type="presParOf" srcId="{8E9E26F6-1310-49D6-BA41-76CB66006816}" destId="{325AEA75-5392-4ABA-8594-4179C70022B9}" srcOrd="1" destOrd="0" presId="urn:microsoft.com/office/officeart/2018/2/layout/IconVerticalSolidList"/>
    <dgm:cxn modelId="{D9EFAD0F-2B51-4321-BBE2-7E3DE5DC9AE8}" type="presParOf" srcId="{8E9E26F6-1310-49D6-BA41-76CB66006816}" destId="{FBE1E16E-7D34-4E67-8016-09510F26C997}" srcOrd="2" destOrd="0" presId="urn:microsoft.com/office/officeart/2018/2/layout/IconVerticalSolidList"/>
    <dgm:cxn modelId="{1B1AD296-EB59-4F5A-9721-6A4E70D0B075}" type="presParOf" srcId="{8E9E26F6-1310-49D6-BA41-76CB66006816}" destId="{0C695270-511D-4D57-9BC7-F9852D9D48AE}" srcOrd="3" destOrd="0" presId="urn:microsoft.com/office/officeart/2018/2/layout/IconVerticalSolidList"/>
    <dgm:cxn modelId="{DB2E3921-E208-4649-A9D6-16F198E638BB}" type="presParOf" srcId="{55A38FF4-6ED6-435F-81CB-5330C0D02949}" destId="{EDA46653-F38B-4D9B-BF2A-7C7838B73886}" srcOrd="7" destOrd="0" presId="urn:microsoft.com/office/officeart/2018/2/layout/IconVerticalSolidList"/>
    <dgm:cxn modelId="{DE35D0B2-824F-413A-9E9E-2C8A60FDB365}" type="presParOf" srcId="{55A38FF4-6ED6-435F-81CB-5330C0D02949}" destId="{6996175E-E00E-4B8B-9B30-B5EF62855165}" srcOrd="8" destOrd="0" presId="urn:microsoft.com/office/officeart/2018/2/layout/IconVerticalSolidList"/>
    <dgm:cxn modelId="{195C58FD-F234-427E-9B48-F1E348177596}" type="presParOf" srcId="{6996175E-E00E-4B8B-9B30-B5EF62855165}" destId="{D43C6BDC-22E3-4E49-8ABA-73443A452CB6}" srcOrd="0" destOrd="0" presId="urn:microsoft.com/office/officeart/2018/2/layout/IconVerticalSolidList"/>
    <dgm:cxn modelId="{D31BF3BD-FF24-45C1-ABBD-880D53EA7776}" type="presParOf" srcId="{6996175E-E00E-4B8B-9B30-B5EF62855165}" destId="{635187CD-17F4-4B51-BC00-E85D82A77622}" srcOrd="1" destOrd="0" presId="urn:microsoft.com/office/officeart/2018/2/layout/IconVerticalSolidList"/>
    <dgm:cxn modelId="{4EFF45F2-9227-4CDA-A8E8-A353B09F3181}" type="presParOf" srcId="{6996175E-E00E-4B8B-9B30-B5EF62855165}" destId="{1E537413-B5A5-4493-B4BA-33AAE940269D}" srcOrd="2" destOrd="0" presId="urn:microsoft.com/office/officeart/2018/2/layout/IconVerticalSolidList"/>
    <dgm:cxn modelId="{3D7A56E2-EBC8-4EB0-BE5F-697F445EB9E3}" type="presParOf" srcId="{6996175E-E00E-4B8B-9B30-B5EF62855165}" destId="{945D0663-ABC1-49CF-9365-404BFB6811C4}" srcOrd="3" destOrd="0" presId="urn:microsoft.com/office/officeart/2018/2/layout/IconVerticalSolidList"/>
    <dgm:cxn modelId="{EAFCCA7F-8FDE-43BA-8731-DB37F007FA82}" type="presParOf" srcId="{55A38FF4-6ED6-435F-81CB-5330C0D02949}" destId="{ED22AD6C-104B-410D-9141-2F4F18CAB9EE}" srcOrd="9" destOrd="0" presId="urn:microsoft.com/office/officeart/2018/2/layout/IconVerticalSolidList"/>
    <dgm:cxn modelId="{2116A978-D3D1-4EB3-BA96-4F2C798AC465}" type="presParOf" srcId="{55A38FF4-6ED6-435F-81CB-5330C0D02949}" destId="{62924CB6-5FE5-493E-A99A-05B62227E0CF}" srcOrd="10" destOrd="0" presId="urn:microsoft.com/office/officeart/2018/2/layout/IconVerticalSolidList"/>
    <dgm:cxn modelId="{8E4BEA6F-F70F-4688-A95E-407DCECF778A}" type="presParOf" srcId="{62924CB6-5FE5-493E-A99A-05B62227E0CF}" destId="{FA83BB21-D8F0-471E-BA2B-202110AEEBF1}" srcOrd="0" destOrd="0" presId="urn:microsoft.com/office/officeart/2018/2/layout/IconVerticalSolidList"/>
    <dgm:cxn modelId="{468ABA96-55E9-4874-B682-F0C3312FF7A0}" type="presParOf" srcId="{62924CB6-5FE5-493E-A99A-05B62227E0CF}" destId="{6CB83616-42C6-41DF-97F4-9518FF9B1363}" srcOrd="1" destOrd="0" presId="urn:microsoft.com/office/officeart/2018/2/layout/IconVerticalSolidList"/>
    <dgm:cxn modelId="{DD9F3477-0DD7-4DBB-BB53-0147944C74CC}" type="presParOf" srcId="{62924CB6-5FE5-493E-A99A-05B62227E0CF}" destId="{A3658070-3FBE-4656-BED8-20FEFE030C3E}" srcOrd="2" destOrd="0" presId="urn:microsoft.com/office/officeart/2018/2/layout/IconVerticalSolidList"/>
    <dgm:cxn modelId="{3624E4F8-2C3F-4A50-900F-253EBA1CE30D}" type="presParOf" srcId="{62924CB6-5FE5-493E-A99A-05B62227E0CF}" destId="{20624EBD-69B4-4749-A599-064C139E583E}" srcOrd="3" destOrd="0" presId="urn:microsoft.com/office/officeart/2018/2/layout/IconVerticalSolidList"/>
    <dgm:cxn modelId="{E1736CD8-2559-4D43-861F-D1FD46E5099D}" type="presParOf" srcId="{55A38FF4-6ED6-435F-81CB-5330C0D02949}" destId="{A629F057-11CB-496D-AFD0-8104D5FC615B}" srcOrd="11" destOrd="0" presId="urn:microsoft.com/office/officeart/2018/2/layout/IconVerticalSolidList"/>
    <dgm:cxn modelId="{F5B64E49-23C6-4906-A30D-7B6F661C8D8F}" type="presParOf" srcId="{55A38FF4-6ED6-435F-81CB-5330C0D02949}" destId="{5ABCE903-FA7A-4C66-9B73-284A7A108B1C}" srcOrd="12" destOrd="0" presId="urn:microsoft.com/office/officeart/2018/2/layout/IconVerticalSolidList"/>
    <dgm:cxn modelId="{A0579224-2231-4AE3-9359-8A008D0975C0}" type="presParOf" srcId="{5ABCE903-FA7A-4C66-9B73-284A7A108B1C}" destId="{27E7121D-8E44-4F5C-8740-A8DC8FF68303}" srcOrd="0" destOrd="0" presId="urn:microsoft.com/office/officeart/2018/2/layout/IconVerticalSolidList"/>
    <dgm:cxn modelId="{59087816-5CCE-4BDB-9335-F9CA2E4336F2}" type="presParOf" srcId="{5ABCE903-FA7A-4C66-9B73-284A7A108B1C}" destId="{423AB14B-C32F-4015-B258-78A367F5FCF1}" srcOrd="1" destOrd="0" presId="urn:microsoft.com/office/officeart/2018/2/layout/IconVerticalSolidList"/>
    <dgm:cxn modelId="{4D72CD5C-DCA2-4E64-9D5D-571520BE01E0}" type="presParOf" srcId="{5ABCE903-FA7A-4C66-9B73-284A7A108B1C}" destId="{B26FBCCC-7B75-4D0C-AAF4-0FDB32A62E6D}" srcOrd="2" destOrd="0" presId="urn:microsoft.com/office/officeart/2018/2/layout/IconVerticalSolidList"/>
    <dgm:cxn modelId="{C2A9C4D1-8686-4F4E-B060-A70EFB4E3404}" type="presParOf" srcId="{5ABCE903-FA7A-4C66-9B73-284A7A108B1C}" destId="{CBEA1FA5-C965-4211-97EC-A79CCB49834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395A18F5-D2DB-41FA-8F21-B3B07149E38B}" type="doc">
      <dgm:prSet loTypeId="urn:microsoft.com/office/officeart/2016/7/layout/BasicTimeline" loCatId="process" qsTypeId="urn:microsoft.com/office/officeart/2005/8/quickstyle/simple1" qsCatId="simple" csTypeId="urn:microsoft.com/office/officeart/2005/8/colors/accent1_2" csCatId="accent1" phldr="1"/>
      <dgm:spPr/>
      <dgm:t>
        <a:bodyPr/>
        <a:lstStyle/>
        <a:p>
          <a:endParaRPr lang="en-US"/>
        </a:p>
      </dgm:t>
    </dgm:pt>
    <dgm:pt modelId="{A75E7F56-46AE-4A43-BC49-1B911D53907D}">
      <dgm:prSet/>
      <dgm:spPr/>
      <dgm:t>
        <a:bodyPr/>
        <a:lstStyle/>
        <a:p>
          <a:pPr>
            <a:defRPr b="1"/>
          </a:pPr>
          <a:r>
            <a:rPr lang="en-US"/>
            <a:t>17 June</a:t>
          </a:r>
        </a:p>
      </dgm:t>
    </dgm:pt>
    <dgm:pt modelId="{C0B2C2CF-A8C7-4AA0-BD2F-1B600B505B1D}" type="parTrans" cxnId="{AEDB4CBF-0F03-432E-8FEE-87612F0628E9}">
      <dgm:prSet/>
      <dgm:spPr/>
      <dgm:t>
        <a:bodyPr/>
        <a:lstStyle/>
        <a:p>
          <a:endParaRPr lang="en-US"/>
        </a:p>
      </dgm:t>
    </dgm:pt>
    <dgm:pt modelId="{1F8A239C-48D8-48FB-9F32-7F0C408AD07C}" type="sibTrans" cxnId="{AEDB4CBF-0F03-432E-8FEE-87612F0628E9}">
      <dgm:prSet/>
      <dgm:spPr/>
      <dgm:t>
        <a:bodyPr/>
        <a:lstStyle/>
        <a:p>
          <a:endParaRPr lang="en-US"/>
        </a:p>
      </dgm:t>
    </dgm:pt>
    <dgm:pt modelId="{9F58834D-30BD-47D3-9AFF-7C7FEA67E050}">
      <dgm:prSet custT="1"/>
      <dgm:spPr/>
      <dgm:t>
        <a:bodyPr/>
        <a:lstStyle/>
        <a:p>
          <a:r>
            <a:rPr lang="en-US" sz="1400" dirty="0">
              <a:solidFill>
                <a:srgbClr val="FF0000"/>
              </a:solidFill>
            </a:rPr>
            <a:t>Week1</a:t>
          </a:r>
          <a:r>
            <a:rPr lang="en-US" sz="1400" dirty="0"/>
            <a:t> </a:t>
          </a:r>
        </a:p>
        <a:p>
          <a:r>
            <a:rPr lang="en-US" sz="1400" dirty="0"/>
            <a:t>School Consent Form/Parent Consent Form/Student Assent Form</a:t>
          </a:r>
        </a:p>
      </dgm:t>
    </dgm:pt>
    <dgm:pt modelId="{46B174EC-A621-40C5-B524-62B309F89D14}" type="parTrans" cxnId="{41D951A8-FE83-4565-9618-BFF76E72FE57}">
      <dgm:prSet/>
      <dgm:spPr/>
      <dgm:t>
        <a:bodyPr/>
        <a:lstStyle/>
        <a:p>
          <a:endParaRPr lang="en-US"/>
        </a:p>
      </dgm:t>
    </dgm:pt>
    <dgm:pt modelId="{C6C1E531-E164-4AE5-AF3D-506D8C46781D}" type="sibTrans" cxnId="{41D951A8-FE83-4565-9618-BFF76E72FE57}">
      <dgm:prSet/>
      <dgm:spPr/>
      <dgm:t>
        <a:bodyPr/>
        <a:lstStyle/>
        <a:p>
          <a:endParaRPr lang="en-US"/>
        </a:p>
      </dgm:t>
    </dgm:pt>
    <dgm:pt modelId="{CCE5660C-FB80-4429-8B27-F3825EA9ADE9}">
      <dgm:prSet/>
      <dgm:spPr/>
      <dgm:t>
        <a:bodyPr/>
        <a:lstStyle/>
        <a:p>
          <a:pPr>
            <a:defRPr b="1"/>
          </a:pPr>
          <a:r>
            <a:rPr lang="en-US" dirty="0"/>
            <a:t>24 June – 15 July</a:t>
          </a:r>
        </a:p>
      </dgm:t>
    </dgm:pt>
    <dgm:pt modelId="{73EF6C7F-E61C-4B71-84A9-044BCC2BD3F9}" type="parTrans" cxnId="{ED4C1D07-D648-441D-9ABB-6E6609222AA9}">
      <dgm:prSet/>
      <dgm:spPr/>
      <dgm:t>
        <a:bodyPr/>
        <a:lstStyle/>
        <a:p>
          <a:endParaRPr lang="en-US"/>
        </a:p>
      </dgm:t>
    </dgm:pt>
    <dgm:pt modelId="{10C72BE5-D617-4856-97D7-7FF1BA833090}" type="sibTrans" cxnId="{ED4C1D07-D648-441D-9ABB-6E6609222AA9}">
      <dgm:prSet/>
      <dgm:spPr/>
      <dgm:t>
        <a:bodyPr/>
        <a:lstStyle/>
        <a:p>
          <a:endParaRPr lang="en-US"/>
        </a:p>
      </dgm:t>
    </dgm:pt>
    <dgm:pt modelId="{C2F4A2E3-4BD0-4C3A-9FB4-C781B95EF2AB}">
      <dgm:prSet custT="1"/>
      <dgm:spPr/>
      <dgm:t>
        <a:bodyPr/>
        <a:lstStyle/>
        <a:p>
          <a:r>
            <a:rPr lang="en-US" sz="1600" dirty="0">
              <a:solidFill>
                <a:srgbClr val="FF0000"/>
              </a:solidFill>
            </a:rPr>
            <a:t>Week2-4</a:t>
          </a:r>
          <a:r>
            <a:rPr lang="en-US" sz="1600" dirty="0"/>
            <a:t> </a:t>
          </a:r>
        </a:p>
        <a:p>
          <a:r>
            <a:rPr lang="en-US" sz="1600" dirty="0"/>
            <a:t>Data collection (Student Interviews)</a:t>
          </a:r>
        </a:p>
      </dgm:t>
    </dgm:pt>
    <dgm:pt modelId="{DFA5E2E7-F54F-4BFA-A39A-00C57A068C4D}" type="parTrans" cxnId="{DE251348-2814-4389-8238-03191E03A298}">
      <dgm:prSet/>
      <dgm:spPr/>
      <dgm:t>
        <a:bodyPr/>
        <a:lstStyle/>
        <a:p>
          <a:endParaRPr lang="en-US"/>
        </a:p>
      </dgm:t>
    </dgm:pt>
    <dgm:pt modelId="{3900E212-C2BC-4E74-83CE-44BE7694130D}" type="sibTrans" cxnId="{DE251348-2814-4389-8238-03191E03A298}">
      <dgm:prSet/>
      <dgm:spPr/>
      <dgm:t>
        <a:bodyPr/>
        <a:lstStyle/>
        <a:p>
          <a:endParaRPr lang="en-US"/>
        </a:p>
      </dgm:t>
    </dgm:pt>
    <dgm:pt modelId="{29CB6AA3-B114-43FE-860F-083EA782F745}">
      <dgm:prSet/>
      <dgm:spPr/>
      <dgm:t>
        <a:bodyPr/>
        <a:lstStyle/>
        <a:p>
          <a:pPr>
            <a:defRPr b="1"/>
          </a:pPr>
          <a:r>
            <a:rPr lang="en-US"/>
            <a:t>15–28 July</a:t>
          </a:r>
        </a:p>
      </dgm:t>
    </dgm:pt>
    <dgm:pt modelId="{883821CA-0AE7-4735-826F-09A92B20BC14}" type="parTrans" cxnId="{11CE2E15-7935-4C5F-9A4D-9240609297E5}">
      <dgm:prSet/>
      <dgm:spPr/>
      <dgm:t>
        <a:bodyPr/>
        <a:lstStyle/>
        <a:p>
          <a:endParaRPr lang="en-US"/>
        </a:p>
      </dgm:t>
    </dgm:pt>
    <dgm:pt modelId="{6780513E-5E3B-446D-8420-B43D92F44EDE}" type="sibTrans" cxnId="{11CE2E15-7935-4C5F-9A4D-9240609297E5}">
      <dgm:prSet/>
      <dgm:spPr/>
      <dgm:t>
        <a:bodyPr/>
        <a:lstStyle/>
        <a:p>
          <a:endParaRPr lang="en-US"/>
        </a:p>
      </dgm:t>
    </dgm:pt>
    <dgm:pt modelId="{1E99B06B-6D44-48F2-8E7A-260CD21FEFE1}">
      <dgm:prSet custT="1"/>
      <dgm:spPr/>
      <dgm:t>
        <a:bodyPr/>
        <a:lstStyle/>
        <a:p>
          <a:r>
            <a:rPr lang="en-US" sz="1600" dirty="0">
              <a:solidFill>
                <a:srgbClr val="FF0000"/>
              </a:solidFill>
            </a:rPr>
            <a:t>Week5-6</a:t>
          </a:r>
          <a:r>
            <a:rPr lang="en-US" sz="1600" dirty="0"/>
            <a:t> </a:t>
          </a:r>
        </a:p>
        <a:p>
          <a:r>
            <a:rPr lang="en-US" sz="1600" dirty="0"/>
            <a:t>Data transcripts and familiar with data</a:t>
          </a:r>
        </a:p>
      </dgm:t>
    </dgm:pt>
    <dgm:pt modelId="{7867E31F-D3B3-4F41-A700-1C2C04CC92CB}" type="parTrans" cxnId="{6DA28ADE-634A-42EE-83A7-7A29C363EE9C}">
      <dgm:prSet/>
      <dgm:spPr/>
      <dgm:t>
        <a:bodyPr/>
        <a:lstStyle/>
        <a:p>
          <a:endParaRPr lang="en-US"/>
        </a:p>
      </dgm:t>
    </dgm:pt>
    <dgm:pt modelId="{A487454A-2DDE-4B33-A18C-03F0A9C2DACF}" type="sibTrans" cxnId="{6DA28ADE-634A-42EE-83A7-7A29C363EE9C}">
      <dgm:prSet/>
      <dgm:spPr/>
      <dgm:t>
        <a:bodyPr/>
        <a:lstStyle/>
        <a:p>
          <a:endParaRPr lang="en-US"/>
        </a:p>
      </dgm:t>
    </dgm:pt>
    <dgm:pt modelId="{296CAA76-EA0A-46C9-B01C-91AEAEA3EEDF}">
      <dgm:prSet/>
      <dgm:spPr/>
      <dgm:t>
        <a:bodyPr/>
        <a:lstStyle/>
        <a:p>
          <a:pPr>
            <a:defRPr b="1"/>
          </a:pPr>
          <a:r>
            <a:rPr lang="en-US"/>
            <a:t>29 July – 11 Aug.</a:t>
          </a:r>
        </a:p>
      </dgm:t>
    </dgm:pt>
    <dgm:pt modelId="{F6065597-9368-4873-8AF8-9157E0911FEC}" type="parTrans" cxnId="{7C6764A8-6A66-43CC-96B7-37B4B7488920}">
      <dgm:prSet/>
      <dgm:spPr/>
      <dgm:t>
        <a:bodyPr/>
        <a:lstStyle/>
        <a:p>
          <a:endParaRPr lang="en-US"/>
        </a:p>
      </dgm:t>
    </dgm:pt>
    <dgm:pt modelId="{95AC6F6D-0FC6-408B-9A11-5CE70FEE6043}" type="sibTrans" cxnId="{7C6764A8-6A66-43CC-96B7-37B4B7488920}">
      <dgm:prSet/>
      <dgm:spPr/>
      <dgm:t>
        <a:bodyPr/>
        <a:lstStyle/>
        <a:p>
          <a:endParaRPr lang="en-US"/>
        </a:p>
      </dgm:t>
    </dgm:pt>
    <dgm:pt modelId="{A1762B7C-B27A-47A6-BBB4-85CEC77EBFD3}">
      <dgm:prSet custT="1"/>
      <dgm:spPr/>
      <dgm:t>
        <a:bodyPr/>
        <a:lstStyle/>
        <a:p>
          <a:r>
            <a:rPr lang="en-US" sz="1600" dirty="0">
              <a:solidFill>
                <a:srgbClr val="FF0000"/>
              </a:solidFill>
            </a:rPr>
            <a:t>Week7-8</a:t>
          </a:r>
          <a:r>
            <a:rPr lang="en-US" sz="1600" dirty="0"/>
            <a:t>   </a:t>
          </a:r>
        </a:p>
        <a:p>
          <a:r>
            <a:rPr lang="en-US" sz="1600" dirty="0"/>
            <a:t>Generate initial codes and search for themes</a:t>
          </a:r>
        </a:p>
      </dgm:t>
    </dgm:pt>
    <dgm:pt modelId="{9BB6FBA6-3991-43D9-979D-7DA5871BBD93}" type="parTrans" cxnId="{4888DD89-C680-4FEF-8DAD-D6E9B3251DCA}">
      <dgm:prSet/>
      <dgm:spPr/>
      <dgm:t>
        <a:bodyPr/>
        <a:lstStyle/>
        <a:p>
          <a:endParaRPr lang="en-US"/>
        </a:p>
      </dgm:t>
    </dgm:pt>
    <dgm:pt modelId="{33AFD39E-482B-4558-9FC7-EBCCA3348896}" type="sibTrans" cxnId="{4888DD89-C680-4FEF-8DAD-D6E9B3251DCA}">
      <dgm:prSet/>
      <dgm:spPr/>
      <dgm:t>
        <a:bodyPr/>
        <a:lstStyle/>
        <a:p>
          <a:endParaRPr lang="en-US"/>
        </a:p>
      </dgm:t>
    </dgm:pt>
    <dgm:pt modelId="{3F8E88F0-4CDC-4176-A9A4-4BB5C4EF44DD}">
      <dgm:prSet/>
      <dgm:spPr/>
      <dgm:t>
        <a:bodyPr/>
        <a:lstStyle/>
        <a:p>
          <a:pPr>
            <a:defRPr b="1"/>
          </a:pPr>
          <a:r>
            <a:rPr lang="en-US"/>
            <a:t>12–25 Aug.</a:t>
          </a:r>
        </a:p>
      </dgm:t>
    </dgm:pt>
    <dgm:pt modelId="{40A583E5-8B29-487C-96C6-D4307859215F}" type="parTrans" cxnId="{A1C64E72-2E34-4B88-A6DA-7B92085C9BBC}">
      <dgm:prSet/>
      <dgm:spPr/>
      <dgm:t>
        <a:bodyPr/>
        <a:lstStyle/>
        <a:p>
          <a:endParaRPr lang="en-US"/>
        </a:p>
      </dgm:t>
    </dgm:pt>
    <dgm:pt modelId="{EFF29372-52D1-4AD8-9D99-EBE355F06DD6}" type="sibTrans" cxnId="{A1C64E72-2E34-4B88-A6DA-7B92085C9BBC}">
      <dgm:prSet/>
      <dgm:spPr/>
      <dgm:t>
        <a:bodyPr/>
        <a:lstStyle/>
        <a:p>
          <a:endParaRPr lang="en-US"/>
        </a:p>
      </dgm:t>
    </dgm:pt>
    <dgm:pt modelId="{5645ABF7-FC3C-4466-BE83-BF252D1890E8}">
      <dgm:prSet custT="1"/>
      <dgm:spPr/>
      <dgm:t>
        <a:bodyPr/>
        <a:lstStyle/>
        <a:p>
          <a:r>
            <a:rPr lang="en-US" sz="1600" dirty="0">
              <a:solidFill>
                <a:srgbClr val="FF0000"/>
              </a:solidFill>
            </a:rPr>
            <a:t>Week 9-10 </a:t>
          </a:r>
        </a:p>
        <a:p>
          <a:r>
            <a:rPr lang="en-US" sz="1600" dirty="0"/>
            <a:t>Review themes and Define themes</a:t>
          </a:r>
        </a:p>
      </dgm:t>
    </dgm:pt>
    <dgm:pt modelId="{5E173F93-B7CB-4570-93CF-BC53C839B3CC}" type="parTrans" cxnId="{23F7B24E-7B02-4613-9695-2BE4C21114CA}">
      <dgm:prSet/>
      <dgm:spPr/>
      <dgm:t>
        <a:bodyPr/>
        <a:lstStyle/>
        <a:p>
          <a:endParaRPr lang="en-US"/>
        </a:p>
      </dgm:t>
    </dgm:pt>
    <dgm:pt modelId="{2D4FA5EC-B59B-42A5-B94F-15B3C2D61607}" type="sibTrans" cxnId="{23F7B24E-7B02-4613-9695-2BE4C21114CA}">
      <dgm:prSet/>
      <dgm:spPr/>
      <dgm:t>
        <a:bodyPr/>
        <a:lstStyle/>
        <a:p>
          <a:endParaRPr lang="en-US"/>
        </a:p>
      </dgm:t>
    </dgm:pt>
    <dgm:pt modelId="{574A6628-CE36-4BB8-9E65-0FF79DE16C6E}">
      <dgm:prSet/>
      <dgm:spPr/>
      <dgm:t>
        <a:bodyPr/>
        <a:lstStyle/>
        <a:p>
          <a:pPr>
            <a:defRPr b="1"/>
          </a:pPr>
          <a:r>
            <a:rPr lang="en-US"/>
            <a:t>26 Aug. – 29 Sep.</a:t>
          </a:r>
        </a:p>
      </dgm:t>
    </dgm:pt>
    <dgm:pt modelId="{6D66B7BB-70A9-4D37-AA5E-77C557C665B0}" type="parTrans" cxnId="{4E8B6117-023C-46C4-AAAD-437A10054573}">
      <dgm:prSet/>
      <dgm:spPr/>
      <dgm:t>
        <a:bodyPr/>
        <a:lstStyle/>
        <a:p>
          <a:endParaRPr lang="en-US"/>
        </a:p>
      </dgm:t>
    </dgm:pt>
    <dgm:pt modelId="{84C077F7-4334-4AF0-B1C1-D60261D16793}" type="sibTrans" cxnId="{4E8B6117-023C-46C4-AAAD-437A10054573}">
      <dgm:prSet/>
      <dgm:spPr/>
      <dgm:t>
        <a:bodyPr/>
        <a:lstStyle/>
        <a:p>
          <a:endParaRPr lang="en-US"/>
        </a:p>
      </dgm:t>
    </dgm:pt>
    <dgm:pt modelId="{562BAD1D-4053-48FB-884D-01B38FB0604F}">
      <dgm:prSet custT="1"/>
      <dgm:spPr/>
      <dgm:t>
        <a:bodyPr/>
        <a:lstStyle/>
        <a:p>
          <a:r>
            <a:rPr lang="en-US" sz="1600" dirty="0">
              <a:solidFill>
                <a:srgbClr val="FF0000"/>
              </a:solidFill>
            </a:rPr>
            <a:t>Week 11-15</a:t>
          </a:r>
        </a:p>
        <a:p>
          <a:r>
            <a:rPr lang="en-US" sz="1600" dirty="0"/>
            <a:t> Write up</a:t>
          </a:r>
        </a:p>
      </dgm:t>
    </dgm:pt>
    <dgm:pt modelId="{706E47AC-B2E1-4893-8FF4-115067397F34}" type="parTrans" cxnId="{E502B5AC-2AB6-4828-B93C-004ACA7F6CE6}">
      <dgm:prSet/>
      <dgm:spPr/>
      <dgm:t>
        <a:bodyPr/>
        <a:lstStyle/>
        <a:p>
          <a:endParaRPr lang="en-US"/>
        </a:p>
      </dgm:t>
    </dgm:pt>
    <dgm:pt modelId="{533ADFDA-3BEC-41E0-B9F6-B41AE75BAAFF}" type="sibTrans" cxnId="{E502B5AC-2AB6-4828-B93C-004ACA7F6CE6}">
      <dgm:prSet/>
      <dgm:spPr/>
      <dgm:t>
        <a:bodyPr/>
        <a:lstStyle/>
        <a:p>
          <a:endParaRPr lang="en-US"/>
        </a:p>
      </dgm:t>
    </dgm:pt>
    <dgm:pt modelId="{50ADF3A2-F98D-4CD1-85A2-E0861F4FAC3E}" type="pres">
      <dgm:prSet presAssocID="{395A18F5-D2DB-41FA-8F21-B3B07149E38B}" presName="root" presStyleCnt="0">
        <dgm:presLayoutVars>
          <dgm:chMax/>
          <dgm:chPref/>
          <dgm:animLvl val="lvl"/>
        </dgm:presLayoutVars>
      </dgm:prSet>
      <dgm:spPr/>
    </dgm:pt>
    <dgm:pt modelId="{A1739A86-633B-4737-A99C-68BD9C31413C}" type="pres">
      <dgm:prSet presAssocID="{395A18F5-D2DB-41FA-8F21-B3B07149E38B}" presName="divider" presStyleLbl="fgAccFollowNode1" presStyleIdx="0" presStyleCnt="1"/>
      <dgm:spPr>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gm:spPr>
    </dgm:pt>
    <dgm:pt modelId="{28706583-710E-48B5-86E3-61E2B6E227DE}" type="pres">
      <dgm:prSet presAssocID="{395A18F5-D2DB-41FA-8F21-B3B07149E38B}" presName="nodes" presStyleCnt="0">
        <dgm:presLayoutVars>
          <dgm:chMax/>
          <dgm:chPref/>
          <dgm:animLvl val="lvl"/>
        </dgm:presLayoutVars>
      </dgm:prSet>
      <dgm:spPr/>
    </dgm:pt>
    <dgm:pt modelId="{F6D044B2-998C-4B1B-96C5-70ADCAE0FB38}" type="pres">
      <dgm:prSet presAssocID="{A75E7F56-46AE-4A43-BC49-1B911D53907D}" presName="composite" presStyleCnt="0"/>
      <dgm:spPr/>
    </dgm:pt>
    <dgm:pt modelId="{D365365A-B463-4764-A33D-4250ECA22650}" type="pres">
      <dgm:prSet presAssocID="{A75E7F56-46AE-4A43-BC49-1B911D53907D}" presName="L1TextContainer" presStyleLbl="revTx" presStyleIdx="0" presStyleCnt="6">
        <dgm:presLayoutVars>
          <dgm:chMax val="1"/>
          <dgm:chPref val="1"/>
          <dgm:bulletEnabled val="1"/>
        </dgm:presLayoutVars>
      </dgm:prSet>
      <dgm:spPr/>
    </dgm:pt>
    <dgm:pt modelId="{E1ADC116-E5A6-4FB9-948E-D63A5BC9C056}" type="pres">
      <dgm:prSet presAssocID="{A75E7F56-46AE-4A43-BC49-1B911D53907D}" presName="L2TextContainerWrapper" presStyleCnt="0">
        <dgm:presLayoutVars>
          <dgm:chMax val="0"/>
          <dgm:chPref val="0"/>
          <dgm:bulletEnabled val="1"/>
        </dgm:presLayoutVars>
      </dgm:prSet>
      <dgm:spPr/>
    </dgm:pt>
    <dgm:pt modelId="{65602308-FFE1-426D-9168-BEDD9E49A02D}" type="pres">
      <dgm:prSet presAssocID="{A75E7F56-46AE-4A43-BC49-1B911D53907D}" presName="L2TextContainer" presStyleLbl="bgAcc1" presStyleIdx="0" presStyleCnt="6" custScaleX="100323" custScaleY="103724"/>
      <dgm:spPr/>
    </dgm:pt>
    <dgm:pt modelId="{D97084C3-5DDF-4110-92A7-3FC79BDD5612}" type="pres">
      <dgm:prSet presAssocID="{A75E7F56-46AE-4A43-BC49-1B911D53907D}" presName="FlexibleEmptyPlaceHolder" presStyleCnt="0"/>
      <dgm:spPr/>
    </dgm:pt>
    <dgm:pt modelId="{F8504A89-B5AF-45C4-BDE8-2A4EDC1DE892}" type="pres">
      <dgm:prSet presAssocID="{A75E7F56-46AE-4A43-BC49-1B911D53907D}" presName="ConnectLine" presStyleLbl="sibTrans1D1" presStyleIdx="0" presStyleCnt="6"/>
      <dgm:spPr>
        <a:noFill/>
        <a:ln w="12700" cap="flat" cmpd="sng" algn="ctr">
          <a:solidFill>
            <a:schemeClr val="accent1">
              <a:hueOff val="0"/>
              <a:satOff val="0"/>
              <a:lumOff val="0"/>
              <a:alphaOff val="0"/>
            </a:schemeClr>
          </a:solidFill>
          <a:prstDash val="dash"/>
        </a:ln>
        <a:effectLst/>
      </dgm:spPr>
    </dgm:pt>
    <dgm:pt modelId="{B3E4EA88-7AE6-462B-BB9F-6CC5213821B2}" type="pres">
      <dgm:prSet presAssocID="{A75E7F56-46AE-4A43-BC49-1B911D53907D}" presName="ConnectorPoint" presStyleLbl="alignNode1" presStyleIdx="0" presStyleCnt="6"/>
      <dgm:spPr/>
    </dgm:pt>
    <dgm:pt modelId="{29433A8D-C87C-424C-8C02-DB6D57D79980}" type="pres">
      <dgm:prSet presAssocID="{A75E7F56-46AE-4A43-BC49-1B911D53907D}" presName="EmptyPlaceHolder" presStyleCnt="0"/>
      <dgm:spPr/>
    </dgm:pt>
    <dgm:pt modelId="{D0261022-BF9E-4629-89F1-8B242F4A796D}" type="pres">
      <dgm:prSet presAssocID="{1F8A239C-48D8-48FB-9F32-7F0C408AD07C}" presName="spaceBetweenRectangles" presStyleCnt="0"/>
      <dgm:spPr/>
    </dgm:pt>
    <dgm:pt modelId="{8B22512A-84C6-4562-94C7-E154CCCC94ED}" type="pres">
      <dgm:prSet presAssocID="{CCE5660C-FB80-4429-8B27-F3825EA9ADE9}" presName="composite" presStyleCnt="0"/>
      <dgm:spPr/>
    </dgm:pt>
    <dgm:pt modelId="{720CBD8E-BB70-4CF8-9313-29FB977CDF0F}" type="pres">
      <dgm:prSet presAssocID="{CCE5660C-FB80-4429-8B27-F3825EA9ADE9}" presName="L1TextContainer" presStyleLbl="revTx" presStyleIdx="1" presStyleCnt="6">
        <dgm:presLayoutVars>
          <dgm:chMax val="1"/>
          <dgm:chPref val="1"/>
          <dgm:bulletEnabled val="1"/>
        </dgm:presLayoutVars>
      </dgm:prSet>
      <dgm:spPr/>
    </dgm:pt>
    <dgm:pt modelId="{B2D2336D-4341-43DF-95BF-E54AAF72B323}" type="pres">
      <dgm:prSet presAssocID="{CCE5660C-FB80-4429-8B27-F3825EA9ADE9}" presName="L2TextContainerWrapper" presStyleCnt="0">
        <dgm:presLayoutVars>
          <dgm:chMax val="0"/>
          <dgm:chPref val="0"/>
          <dgm:bulletEnabled val="1"/>
        </dgm:presLayoutVars>
      </dgm:prSet>
      <dgm:spPr/>
    </dgm:pt>
    <dgm:pt modelId="{C435D34F-54E6-4FD2-A404-9D63E9336680}" type="pres">
      <dgm:prSet presAssocID="{CCE5660C-FB80-4429-8B27-F3825EA9ADE9}" presName="L2TextContainer" presStyleLbl="bgAcc1" presStyleIdx="1" presStyleCnt="6"/>
      <dgm:spPr/>
    </dgm:pt>
    <dgm:pt modelId="{8C35F5CB-A812-41FF-9632-512D7F04ACFC}" type="pres">
      <dgm:prSet presAssocID="{CCE5660C-FB80-4429-8B27-F3825EA9ADE9}" presName="FlexibleEmptyPlaceHolder" presStyleCnt="0"/>
      <dgm:spPr/>
    </dgm:pt>
    <dgm:pt modelId="{57C1C5DB-FA5A-4D2F-A075-0CFC69CDF858}" type="pres">
      <dgm:prSet presAssocID="{CCE5660C-FB80-4429-8B27-F3825EA9ADE9}" presName="ConnectLine" presStyleLbl="sibTrans1D1" presStyleIdx="1" presStyleCnt="6"/>
      <dgm:spPr>
        <a:noFill/>
        <a:ln w="12700" cap="flat" cmpd="sng" algn="ctr">
          <a:solidFill>
            <a:schemeClr val="accent1">
              <a:hueOff val="0"/>
              <a:satOff val="0"/>
              <a:lumOff val="0"/>
              <a:alphaOff val="0"/>
            </a:schemeClr>
          </a:solidFill>
          <a:prstDash val="dash"/>
        </a:ln>
        <a:effectLst/>
      </dgm:spPr>
    </dgm:pt>
    <dgm:pt modelId="{A5338685-B68F-48A6-8B7F-1349919AF7B2}" type="pres">
      <dgm:prSet presAssocID="{CCE5660C-FB80-4429-8B27-F3825EA9ADE9}" presName="ConnectorPoint" presStyleLbl="alignNode1" presStyleIdx="1" presStyleCnt="6"/>
      <dgm:spPr/>
    </dgm:pt>
    <dgm:pt modelId="{3AA5BDAB-D75E-4D9A-BFC0-51CBD702AB84}" type="pres">
      <dgm:prSet presAssocID="{CCE5660C-FB80-4429-8B27-F3825EA9ADE9}" presName="EmptyPlaceHolder" presStyleCnt="0"/>
      <dgm:spPr/>
    </dgm:pt>
    <dgm:pt modelId="{0752EDD2-9F7E-423D-A63D-9A4243DC6113}" type="pres">
      <dgm:prSet presAssocID="{10C72BE5-D617-4856-97D7-7FF1BA833090}" presName="spaceBetweenRectangles" presStyleCnt="0"/>
      <dgm:spPr/>
    </dgm:pt>
    <dgm:pt modelId="{B8D7838F-C35A-4716-BB8A-6ED071EEBEA7}" type="pres">
      <dgm:prSet presAssocID="{29CB6AA3-B114-43FE-860F-083EA782F745}" presName="composite" presStyleCnt="0"/>
      <dgm:spPr/>
    </dgm:pt>
    <dgm:pt modelId="{40AE84D9-71FF-4D1A-A2DA-AC7333CDAA5B}" type="pres">
      <dgm:prSet presAssocID="{29CB6AA3-B114-43FE-860F-083EA782F745}" presName="L1TextContainer" presStyleLbl="revTx" presStyleIdx="2" presStyleCnt="6">
        <dgm:presLayoutVars>
          <dgm:chMax val="1"/>
          <dgm:chPref val="1"/>
          <dgm:bulletEnabled val="1"/>
        </dgm:presLayoutVars>
      </dgm:prSet>
      <dgm:spPr/>
    </dgm:pt>
    <dgm:pt modelId="{41AA61EF-044A-4D4B-A485-2F9A5B0458D9}" type="pres">
      <dgm:prSet presAssocID="{29CB6AA3-B114-43FE-860F-083EA782F745}" presName="L2TextContainerWrapper" presStyleCnt="0">
        <dgm:presLayoutVars>
          <dgm:chMax val="0"/>
          <dgm:chPref val="0"/>
          <dgm:bulletEnabled val="1"/>
        </dgm:presLayoutVars>
      </dgm:prSet>
      <dgm:spPr/>
    </dgm:pt>
    <dgm:pt modelId="{C9DD676A-6598-4E33-B4EE-4D9032586908}" type="pres">
      <dgm:prSet presAssocID="{29CB6AA3-B114-43FE-860F-083EA782F745}" presName="L2TextContainer" presStyleLbl="bgAcc1" presStyleIdx="2" presStyleCnt="6"/>
      <dgm:spPr/>
    </dgm:pt>
    <dgm:pt modelId="{D040EA8B-10BF-46A9-AA83-789853EE10E4}" type="pres">
      <dgm:prSet presAssocID="{29CB6AA3-B114-43FE-860F-083EA782F745}" presName="FlexibleEmptyPlaceHolder" presStyleCnt="0"/>
      <dgm:spPr/>
    </dgm:pt>
    <dgm:pt modelId="{5B6A7EE2-45D7-4F01-BFB8-7D1786CF1F43}" type="pres">
      <dgm:prSet presAssocID="{29CB6AA3-B114-43FE-860F-083EA782F745}" presName="ConnectLine" presStyleLbl="sibTrans1D1" presStyleIdx="2" presStyleCnt="6"/>
      <dgm:spPr>
        <a:noFill/>
        <a:ln w="12700" cap="flat" cmpd="sng" algn="ctr">
          <a:solidFill>
            <a:schemeClr val="accent1">
              <a:hueOff val="0"/>
              <a:satOff val="0"/>
              <a:lumOff val="0"/>
              <a:alphaOff val="0"/>
            </a:schemeClr>
          </a:solidFill>
          <a:prstDash val="dash"/>
        </a:ln>
        <a:effectLst/>
      </dgm:spPr>
    </dgm:pt>
    <dgm:pt modelId="{2381CD14-EBBB-422D-8D98-716EA083F37E}" type="pres">
      <dgm:prSet presAssocID="{29CB6AA3-B114-43FE-860F-083EA782F745}" presName="ConnectorPoint" presStyleLbl="alignNode1" presStyleIdx="2" presStyleCnt="6"/>
      <dgm:spPr/>
    </dgm:pt>
    <dgm:pt modelId="{6DD366B7-7FCE-46D7-90B1-D944EB187135}" type="pres">
      <dgm:prSet presAssocID="{29CB6AA3-B114-43FE-860F-083EA782F745}" presName="EmptyPlaceHolder" presStyleCnt="0"/>
      <dgm:spPr/>
    </dgm:pt>
    <dgm:pt modelId="{DBAD598D-C774-4140-B6BC-F8D067CD9409}" type="pres">
      <dgm:prSet presAssocID="{6780513E-5E3B-446D-8420-B43D92F44EDE}" presName="spaceBetweenRectangles" presStyleCnt="0"/>
      <dgm:spPr/>
    </dgm:pt>
    <dgm:pt modelId="{A81C6C76-BABC-4525-98A5-F6A883245DFB}" type="pres">
      <dgm:prSet presAssocID="{296CAA76-EA0A-46C9-B01C-91AEAEA3EEDF}" presName="composite" presStyleCnt="0"/>
      <dgm:spPr/>
    </dgm:pt>
    <dgm:pt modelId="{147E8960-F35A-451A-955B-59050BB45F7A}" type="pres">
      <dgm:prSet presAssocID="{296CAA76-EA0A-46C9-B01C-91AEAEA3EEDF}" presName="L1TextContainer" presStyleLbl="revTx" presStyleIdx="3" presStyleCnt="6">
        <dgm:presLayoutVars>
          <dgm:chMax val="1"/>
          <dgm:chPref val="1"/>
          <dgm:bulletEnabled val="1"/>
        </dgm:presLayoutVars>
      </dgm:prSet>
      <dgm:spPr/>
    </dgm:pt>
    <dgm:pt modelId="{94B53B28-A935-49CE-97DC-213451915BA8}" type="pres">
      <dgm:prSet presAssocID="{296CAA76-EA0A-46C9-B01C-91AEAEA3EEDF}" presName="L2TextContainerWrapper" presStyleCnt="0">
        <dgm:presLayoutVars>
          <dgm:chMax val="0"/>
          <dgm:chPref val="0"/>
          <dgm:bulletEnabled val="1"/>
        </dgm:presLayoutVars>
      </dgm:prSet>
      <dgm:spPr/>
    </dgm:pt>
    <dgm:pt modelId="{70F95493-CE31-4F9D-96A4-7E4E591284A6}" type="pres">
      <dgm:prSet presAssocID="{296CAA76-EA0A-46C9-B01C-91AEAEA3EEDF}" presName="L2TextContainer" presStyleLbl="bgAcc1" presStyleIdx="3" presStyleCnt="6"/>
      <dgm:spPr/>
    </dgm:pt>
    <dgm:pt modelId="{C6303931-AE68-49A9-9804-2D28408EBEF0}" type="pres">
      <dgm:prSet presAssocID="{296CAA76-EA0A-46C9-B01C-91AEAEA3EEDF}" presName="FlexibleEmptyPlaceHolder" presStyleCnt="0"/>
      <dgm:spPr/>
    </dgm:pt>
    <dgm:pt modelId="{0F7BFD88-4578-420C-B9CD-2C167E1A1991}" type="pres">
      <dgm:prSet presAssocID="{296CAA76-EA0A-46C9-B01C-91AEAEA3EEDF}" presName="ConnectLine" presStyleLbl="sibTrans1D1" presStyleIdx="3" presStyleCnt="6"/>
      <dgm:spPr>
        <a:noFill/>
        <a:ln w="12700" cap="flat" cmpd="sng" algn="ctr">
          <a:solidFill>
            <a:schemeClr val="accent1">
              <a:hueOff val="0"/>
              <a:satOff val="0"/>
              <a:lumOff val="0"/>
              <a:alphaOff val="0"/>
            </a:schemeClr>
          </a:solidFill>
          <a:prstDash val="dash"/>
        </a:ln>
        <a:effectLst/>
      </dgm:spPr>
    </dgm:pt>
    <dgm:pt modelId="{9E0A228F-C97A-41FA-8A9D-5F68B00BFF9B}" type="pres">
      <dgm:prSet presAssocID="{296CAA76-EA0A-46C9-B01C-91AEAEA3EEDF}" presName="ConnectorPoint" presStyleLbl="alignNode1" presStyleIdx="3" presStyleCnt="6"/>
      <dgm:spPr/>
    </dgm:pt>
    <dgm:pt modelId="{F15C46F7-15E2-4FB0-9C15-A51103661C59}" type="pres">
      <dgm:prSet presAssocID="{296CAA76-EA0A-46C9-B01C-91AEAEA3EEDF}" presName="EmptyPlaceHolder" presStyleCnt="0"/>
      <dgm:spPr/>
    </dgm:pt>
    <dgm:pt modelId="{506CE075-3713-433C-8166-F118AA0488F1}" type="pres">
      <dgm:prSet presAssocID="{95AC6F6D-0FC6-408B-9A11-5CE70FEE6043}" presName="spaceBetweenRectangles" presStyleCnt="0"/>
      <dgm:spPr/>
    </dgm:pt>
    <dgm:pt modelId="{0FBC352D-C18E-42EF-A423-4E52D06874B7}" type="pres">
      <dgm:prSet presAssocID="{3F8E88F0-4CDC-4176-A9A4-4BB5C4EF44DD}" presName="composite" presStyleCnt="0"/>
      <dgm:spPr/>
    </dgm:pt>
    <dgm:pt modelId="{07DB1C88-DA3D-4E4F-A720-E01E5A01507D}" type="pres">
      <dgm:prSet presAssocID="{3F8E88F0-4CDC-4176-A9A4-4BB5C4EF44DD}" presName="L1TextContainer" presStyleLbl="revTx" presStyleIdx="4" presStyleCnt="6">
        <dgm:presLayoutVars>
          <dgm:chMax val="1"/>
          <dgm:chPref val="1"/>
          <dgm:bulletEnabled val="1"/>
        </dgm:presLayoutVars>
      </dgm:prSet>
      <dgm:spPr/>
    </dgm:pt>
    <dgm:pt modelId="{4F7261E1-6B55-4ECE-A229-26830FAA6C6C}" type="pres">
      <dgm:prSet presAssocID="{3F8E88F0-4CDC-4176-A9A4-4BB5C4EF44DD}" presName="L2TextContainerWrapper" presStyleCnt="0">
        <dgm:presLayoutVars>
          <dgm:chMax val="0"/>
          <dgm:chPref val="0"/>
          <dgm:bulletEnabled val="1"/>
        </dgm:presLayoutVars>
      </dgm:prSet>
      <dgm:spPr/>
    </dgm:pt>
    <dgm:pt modelId="{18FD0172-C966-4401-878C-53C72E0AD25E}" type="pres">
      <dgm:prSet presAssocID="{3F8E88F0-4CDC-4176-A9A4-4BB5C4EF44DD}" presName="L2TextContainer" presStyleLbl="bgAcc1" presStyleIdx="4" presStyleCnt="6"/>
      <dgm:spPr/>
    </dgm:pt>
    <dgm:pt modelId="{4BADDE05-1902-45DC-9694-54905D55F669}" type="pres">
      <dgm:prSet presAssocID="{3F8E88F0-4CDC-4176-A9A4-4BB5C4EF44DD}" presName="FlexibleEmptyPlaceHolder" presStyleCnt="0"/>
      <dgm:spPr/>
    </dgm:pt>
    <dgm:pt modelId="{7111E6AD-2BDE-431F-95E9-4A451B3A8B0C}" type="pres">
      <dgm:prSet presAssocID="{3F8E88F0-4CDC-4176-A9A4-4BB5C4EF44DD}" presName="ConnectLine" presStyleLbl="sibTrans1D1" presStyleIdx="4" presStyleCnt="6"/>
      <dgm:spPr>
        <a:noFill/>
        <a:ln w="12700" cap="flat" cmpd="sng" algn="ctr">
          <a:solidFill>
            <a:schemeClr val="accent1">
              <a:hueOff val="0"/>
              <a:satOff val="0"/>
              <a:lumOff val="0"/>
              <a:alphaOff val="0"/>
            </a:schemeClr>
          </a:solidFill>
          <a:prstDash val="dash"/>
        </a:ln>
        <a:effectLst/>
      </dgm:spPr>
    </dgm:pt>
    <dgm:pt modelId="{7EB07CB2-7FE6-4DA0-9D85-DB72AA01E622}" type="pres">
      <dgm:prSet presAssocID="{3F8E88F0-4CDC-4176-A9A4-4BB5C4EF44DD}" presName="ConnectorPoint" presStyleLbl="alignNode1" presStyleIdx="4" presStyleCnt="6"/>
      <dgm:spPr/>
    </dgm:pt>
    <dgm:pt modelId="{6217D4F7-1DDA-442A-8E6A-9D03AEE1DF8F}" type="pres">
      <dgm:prSet presAssocID="{3F8E88F0-4CDC-4176-A9A4-4BB5C4EF44DD}" presName="EmptyPlaceHolder" presStyleCnt="0"/>
      <dgm:spPr/>
    </dgm:pt>
    <dgm:pt modelId="{93854381-77D0-4140-A2F4-1BBFE8D9C294}" type="pres">
      <dgm:prSet presAssocID="{EFF29372-52D1-4AD8-9D99-EBE355F06DD6}" presName="spaceBetweenRectangles" presStyleCnt="0"/>
      <dgm:spPr/>
    </dgm:pt>
    <dgm:pt modelId="{4546068F-675F-42C9-96DA-7EC536D3D8C1}" type="pres">
      <dgm:prSet presAssocID="{574A6628-CE36-4BB8-9E65-0FF79DE16C6E}" presName="composite" presStyleCnt="0"/>
      <dgm:spPr/>
    </dgm:pt>
    <dgm:pt modelId="{519C6DB6-2973-4795-A788-591A2CC6FBF2}" type="pres">
      <dgm:prSet presAssocID="{574A6628-CE36-4BB8-9E65-0FF79DE16C6E}" presName="L1TextContainer" presStyleLbl="revTx" presStyleIdx="5" presStyleCnt="6">
        <dgm:presLayoutVars>
          <dgm:chMax val="1"/>
          <dgm:chPref val="1"/>
          <dgm:bulletEnabled val="1"/>
        </dgm:presLayoutVars>
      </dgm:prSet>
      <dgm:spPr/>
    </dgm:pt>
    <dgm:pt modelId="{4F5B2C7C-0D4E-430F-9727-83C64B839E99}" type="pres">
      <dgm:prSet presAssocID="{574A6628-CE36-4BB8-9E65-0FF79DE16C6E}" presName="L2TextContainerWrapper" presStyleCnt="0">
        <dgm:presLayoutVars>
          <dgm:chMax val="0"/>
          <dgm:chPref val="0"/>
          <dgm:bulletEnabled val="1"/>
        </dgm:presLayoutVars>
      </dgm:prSet>
      <dgm:spPr/>
    </dgm:pt>
    <dgm:pt modelId="{DB69F8A5-AAD5-4C2F-ADF3-B82E6919B975}" type="pres">
      <dgm:prSet presAssocID="{574A6628-CE36-4BB8-9E65-0FF79DE16C6E}" presName="L2TextContainer" presStyleLbl="bgAcc1" presStyleIdx="5" presStyleCnt="6"/>
      <dgm:spPr/>
    </dgm:pt>
    <dgm:pt modelId="{E5A03100-6C9D-4F8C-A73F-EF97561CC07E}" type="pres">
      <dgm:prSet presAssocID="{574A6628-CE36-4BB8-9E65-0FF79DE16C6E}" presName="FlexibleEmptyPlaceHolder" presStyleCnt="0"/>
      <dgm:spPr/>
    </dgm:pt>
    <dgm:pt modelId="{693868B4-66B4-4C0D-B983-370FADE732ED}" type="pres">
      <dgm:prSet presAssocID="{574A6628-CE36-4BB8-9E65-0FF79DE16C6E}" presName="ConnectLine" presStyleLbl="sibTrans1D1" presStyleIdx="5" presStyleCnt="6"/>
      <dgm:spPr>
        <a:noFill/>
        <a:ln w="12700" cap="flat" cmpd="sng" algn="ctr">
          <a:solidFill>
            <a:schemeClr val="accent1">
              <a:hueOff val="0"/>
              <a:satOff val="0"/>
              <a:lumOff val="0"/>
              <a:alphaOff val="0"/>
            </a:schemeClr>
          </a:solidFill>
          <a:prstDash val="dash"/>
        </a:ln>
        <a:effectLst/>
      </dgm:spPr>
    </dgm:pt>
    <dgm:pt modelId="{FF717EFA-9858-4F1D-8A82-EC659FF9E05B}" type="pres">
      <dgm:prSet presAssocID="{574A6628-CE36-4BB8-9E65-0FF79DE16C6E}" presName="ConnectorPoint" presStyleLbl="alignNode1" presStyleIdx="5" presStyleCnt="6"/>
      <dgm:spPr/>
    </dgm:pt>
    <dgm:pt modelId="{8AF78809-1535-4A8F-A3D4-7D2B06D01D27}" type="pres">
      <dgm:prSet presAssocID="{574A6628-CE36-4BB8-9E65-0FF79DE16C6E}" presName="EmptyPlaceHolder" presStyleCnt="0"/>
      <dgm:spPr/>
    </dgm:pt>
  </dgm:ptLst>
  <dgm:cxnLst>
    <dgm:cxn modelId="{C1843401-718A-44D2-973C-DBA71D6F55FB}" type="presOf" srcId="{1E99B06B-6D44-48F2-8E7A-260CD21FEFE1}" destId="{C9DD676A-6598-4E33-B4EE-4D9032586908}" srcOrd="0" destOrd="0" presId="urn:microsoft.com/office/officeart/2016/7/layout/BasicTimeline"/>
    <dgm:cxn modelId="{ED4C1D07-D648-441D-9ABB-6E6609222AA9}" srcId="{395A18F5-D2DB-41FA-8F21-B3B07149E38B}" destId="{CCE5660C-FB80-4429-8B27-F3825EA9ADE9}" srcOrd="1" destOrd="0" parTransId="{73EF6C7F-E61C-4B71-84A9-044BCC2BD3F9}" sibTransId="{10C72BE5-D617-4856-97D7-7FF1BA833090}"/>
    <dgm:cxn modelId="{11CE2E15-7935-4C5F-9A4D-9240609297E5}" srcId="{395A18F5-D2DB-41FA-8F21-B3B07149E38B}" destId="{29CB6AA3-B114-43FE-860F-083EA782F745}" srcOrd="2" destOrd="0" parTransId="{883821CA-0AE7-4735-826F-09A92B20BC14}" sibTransId="{6780513E-5E3B-446D-8420-B43D92F44EDE}"/>
    <dgm:cxn modelId="{4E8B6117-023C-46C4-AAAD-437A10054573}" srcId="{395A18F5-D2DB-41FA-8F21-B3B07149E38B}" destId="{574A6628-CE36-4BB8-9E65-0FF79DE16C6E}" srcOrd="5" destOrd="0" parTransId="{6D66B7BB-70A9-4D37-AA5E-77C557C665B0}" sibTransId="{84C077F7-4334-4AF0-B1C1-D60261D16793}"/>
    <dgm:cxn modelId="{6764173E-3C5A-4BBA-8832-002790AAAEB0}" type="presOf" srcId="{A75E7F56-46AE-4A43-BC49-1B911D53907D}" destId="{D365365A-B463-4764-A33D-4250ECA22650}" srcOrd="0" destOrd="0" presId="urn:microsoft.com/office/officeart/2016/7/layout/BasicTimeline"/>
    <dgm:cxn modelId="{FC25725C-8E1B-4BC8-8909-8A745F6CBF0A}" type="presOf" srcId="{296CAA76-EA0A-46C9-B01C-91AEAEA3EEDF}" destId="{147E8960-F35A-451A-955B-59050BB45F7A}" srcOrd="0" destOrd="0" presId="urn:microsoft.com/office/officeart/2016/7/layout/BasicTimeline"/>
    <dgm:cxn modelId="{DE251348-2814-4389-8238-03191E03A298}" srcId="{CCE5660C-FB80-4429-8B27-F3825EA9ADE9}" destId="{C2F4A2E3-4BD0-4C3A-9FB4-C781B95EF2AB}" srcOrd="0" destOrd="0" parTransId="{DFA5E2E7-F54F-4BFA-A39A-00C57A068C4D}" sibTransId="{3900E212-C2BC-4E74-83CE-44BE7694130D}"/>
    <dgm:cxn modelId="{23F7B24E-7B02-4613-9695-2BE4C21114CA}" srcId="{3F8E88F0-4CDC-4176-A9A4-4BB5C4EF44DD}" destId="{5645ABF7-FC3C-4466-BE83-BF252D1890E8}" srcOrd="0" destOrd="0" parTransId="{5E173F93-B7CB-4570-93CF-BC53C839B3CC}" sibTransId="{2D4FA5EC-B59B-42A5-B94F-15B3C2D61607}"/>
    <dgm:cxn modelId="{6DFE3372-1A67-4CC1-A4DF-19D25EAD3C41}" type="presOf" srcId="{562BAD1D-4053-48FB-884D-01B38FB0604F}" destId="{DB69F8A5-AAD5-4C2F-ADF3-B82E6919B975}" srcOrd="0" destOrd="0" presId="urn:microsoft.com/office/officeart/2016/7/layout/BasicTimeline"/>
    <dgm:cxn modelId="{A1C64E72-2E34-4B88-A6DA-7B92085C9BBC}" srcId="{395A18F5-D2DB-41FA-8F21-B3B07149E38B}" destId="{3F8E88F0-4CDC-4176-A9A4-4BB5C4EF44DD}" srcOrd="4" destOrd="0" parTransId="{40A583E5-8B29-487C-96C6-D4307859215F}" sibTransId="{EFF29372-52D1-4AD8-9D99-EBE355F06DD6}"/>
    <dgm:cxn modelId="{4888DD89-C680-4FEF-8DAD-D6E9B3251DCA}" srcId="{296CAA76-EA0A-46C9-B01C-91AEAEA3EEDF}" destId="{A1762B7C-B27A-47A6-BBB4-85CEC77EBFD3}" srcOrd="0" destOrd="0" parTransId="{9BB6FBA6-3991-43D9-979D-7DA5871BBD93}" sibTransId="{33AFD39E-482B-4558-9FC7-EBCCA3348896}"/>
    <dgm:cxn modelId="{68DAE08E-7704-45CD-86F3-F5ED960873A6}" type="presOf" srcId="{5645ABF7-FC3C-4466-BE83-BF252D1890E8}" destId="{18FD0172-C966-4401-878C-53C72E0AD25E}" srcOrd="0" destOrd="0" presId="urn:microsoft.com/office/officeart/2016/7/layout/BasicTimeline"/>
    <dgm:cxn modelId="{6892319A-17DD-4B02-A8DD-A267E1B64FB7}" type="presOf" srcId="{9F58834D-30BD-47D3-9AFF-7C7FEA67E050}" destId="{65602308-FFE1-426D-9168-BEDD9E49A02D}" srcOrd="0" destOrd="0" presId="urn:microsoft.com/office/officeart/2016/7/layout/BasicTimeline"/>
    <dgm:cxn modelId="{182EE59D-6ED8-4535-9C39-D57127A5337F}" type="presOf" srcId="{574A6628-CE36-4BB8-9E65-0FF79DE16C6E}" destId="{519C6DB6-2973-4795-A788-591A2CC6FBF2}" srcOrd="0" destOrd="0" presId="urn:microsoft.com/office/officeart/2016/7/layout/BasicTimeline"/>
    <dgm:cxn modelId="{9FBA4AA6-FBA7-4C75-867E-3D1876B322A1}" type="presOf" srcId="{C2F4A2E3-4BD0-4C3A-9FB4-C781B95EF2AB}" destId="{C435D34F-54E6-4FD2-A404-9D63E9336680}" srcOrd="0" destOrd="0" presId="urn:microsoft.com/office/officeart/2016/7/layout/BasicTimeline"/>
    <dgm:cxn modelId="{7C6764A8-6A66-43CC-96B7-37B4B7488920}" srcId="{395A18F5-D2DB-41FA-8F21-B3B07149E38B}" destId="{296CAA76-EA0A-46C9-B01C-91AEAEA3EEDF}" srcOrd="3" destOrd="0" parTransId="{F6065597-9368-4873-8AF8-9157E0911FEC}" sibTransId="{95AC6F6D-0FC6-408B-9A11-5CE70FEE6043}"/>
    <dgm:cxn modelId="{41D951A8-FE83-4565-9618-BFF76E72FE57}" srcId="{A75E7F56-46AE-4A43-BC49-1B911D53907D}" destId="{9F58834D-30BD-47D3-9AFF-7C7FEA67E050}" srcOrd="0" destOrd="0" parTransId="{46B174EC-A621-40C5-B524-62B309F89D14}" sibTransId="{C6C1E531-E164-4AE5-AF3D-506D8C46781D}"/>
    <dgm:cxn modelId="{012AA5AB-462B-4FEE-BD06-F054B1054961}" type="presOf" srcId="{A1762B7C-B27A-47A6-BBB4-85CEC77EBFD3}" destId="{70F95493-CE31-4F9D-96A4-7E4E591284A6}" srcOrd="0" destOrd="0" presId="urn:microsoft.com/office/officeart/2016/7/layout/BasicTimeline"/>
    <dgm:cxn modelId="{E502B5AC-2AB6-4828-B93C-004ACA7F6CE6}" srcId="{574A6628-CE36-4BB8-9E65-0FF79DE16C6E}" destId="{562BAD1D-4053-48FB-884D-01B38FB0604F}" srcOrd="0" destOrd="0" parTransId="{706E47AC-B2E1-4893-8FF4-115067397F34}" sibTransId="{533ADFDA-3BEC-41E0-B9F6-B41AE75BAAFF}"/>
    <dgm:cxn modelId="{F51856B4-2C1E-4841-9215-82C6737863EA}" type="presOf" srcId="{29CB6AA3-B114-43FE-860F-083EA782F745}" destId="{40AE84D9-71FF-4D1A-A2DA-AC7333CDAA5B}" srcOrd="0" destOrd="0" presId="urn:microsoft.com/office/officeart/2016/7/layout/BasicTimeline"/>
    <dgm:cxn modelId="{F1FE14B5-9F46-4713-8235-FC468191FBF5}" type="presOf" srcId="{CCE5660C-FB80-4429-8B27-F3825EA9ADE9}" destId="{720CBD8E-BB70-4CF8-9313-29FB977CDF0F}" srcOrd="0" destOrd="0" presId="urn:microsoft.com/office/officeart/2016/7/layout/BasicTimeline"/>
    <dgm:cxn modelId="{AEDB4CBF-0F03-432E-8FEE-87612F0628E9}" srcId="{395A18F5-D2DB-41FA-8F21-B3B07149E38B}" destId="{A75E7F56-46AE-4A43-BC49-1B911D53907D}" srcOrd="0" destOrd="0" parTransId="{C0B2C2CF-A8C7-4AA0-BD2F-1B600B505B1D}" sibTransId="{1F8A239C-48D8-48FB-9F32-7F0C408AD07C}"/>
    <dgm:cxn modelId="{F5F1BFDC-4808-426E-BA56-8225B2A2E1D2}" type="presOf" srcId="{3F8E88F0-4CDC-4176-A9A4-4BB5C4EF44DD}" destId="{07DB1C88-DA3D-4E4F-A720-E01E5A01507D}" srcOrd="0" destOrd="0" presId="urn:microsoft.com/office/officeart/2016/7/layout/BasicTimeline"/>
    <dgm:cxn modelId="{6DA28ADE-634A-42EE-83A7-7A29C363EE9C}" srcId="{29CB6AA3-B114-43FE-860F-083EA782F745}" destId="{1E99B06B-6D44-48F2-8E7A-260CD21FEFE1}" srcOrd="0" destOrd="0" parTransId="{7867E31F-D3B3-4F41-A700-1C2C04CC92CB}" sibTransId="{A487454A-2DDE-4B33-A18C-03F0A9C2DACF}"/>
    <dgm:cxn modelId="{938C06E6-4FFF-4120-9B5E-899553B888DD}" type="presOf" srcId="{395A18F5-D2DB-41FA-8F21-B3B07149E38B}" destId="{50ADF3A2-F98D-4CD1-85A2-E0861F4FAC3E}" srcOrd="0" destOrd="0" presId="urn:microsoft.com/office/officeart/2016/7/layout/BasicTimeline"/>
    <dgm:cxn modelId="{CDB420A3-37DD-4EF8-B679-F7BEBB8C4EE4}" type="presParOf" srcId="{50ADF3A2-F98D-4CD1-85A2-E0861F4FAC3E}" destId="{A1739A86-633B-4737-A99C-68BD9C31413C}" srcOrd="0" destOrd="0" presId="urn:microsoft.com/office/officeart/2016/7/layout/BasicTimeline"/>
    <dgm:cxn modelId="{2F2B4A34-CAA2-4C4A-B19B-236FD6021A27}" type="presParOf" srcId="{50ADF3A2-F98D-4CD1-85A2-E0861F4FAC3E}" destId="{28706583-710E-48B5-86E3-61E2B6E227DE}" srcOrd="1" destOrd="0" presId="urn:microsoft.com/office/officeart/2016/7/layout/BasicTimeline"/>
    <dgm:cxn modelId="{0DAE2724-A1AD-4778-99FB-EADFDE4BFCEA}" type="presParOf" srcId="{28706583-710E-48B5-86E3-61E2B6E227DE}" destId="{F6D044B2-998C-4B1B-96C5-70ADCAE0FB38}" srcOrd="0" destOrd="0" presId="urn:microsoft.com/office/officeart/2016/7/layout/BasicTimeline"/>
    <dgm:cxn modelId="{D0A3F684-AF86-4C19-9BA9-EF41FACEFA33}" type="presParOf" srcId="{F6D044B2-998C-4B1B-96C5-70ADCAE0FB38}" destId="{D365365A-B463-4764-A33D-4250ECA22650}" srcOrd="0" destOrd="0" presId="urn:microsoft.com/office/officeart/2016/7/layout/BasicTimeline"/>
    <dgm:cxn modelId="{B6AD4953-B7AD-49AA-9B84-8151B5F36090}" type="presParOf" srcId="{F6D044B2-998C-4B1B-96C5-70ADCAE0FB38}" destId="{E1ADC116-E5A6-4FB9-948E-D63A5BC9C056}" srcOrd="1" destOrd="0" presId="urn:microsoft.com/office/officeart/2016/7/layout/BasicTimeline"/>
    <dgm:cxn modelId="{39D9CCB9-B628-40F1-BFD2-EF8457FB781B}" type="presParOf" srcId="{E1ADC116-E5A6-4FB9-948E-D63A5BC9C056}" destId="{65602308-FFE1-426D-9168-BEDD9E49A02D}" srcOrd="0" destOrd="0" presId="urn:microsoft.com/office/officeart/2016/7/layout/BasicTimeline"/>
    <dgm:cxn modelId="{3D734369-3E1F-4703-A04F-1B54E05F639A}" type="presParOf" srcId="{E1ADC116-E5A6-4FB9-948E-D63A5BC9C056}" destId="{D97084C3-5DDF-4110-92A7-3FC79BDD5612}" srcOrd="1" destOrd="0" presId="urn:microsoft.com/office/officeart/2016/7/layout/BasicTimeline"/>
    <dgm:cxn modelId="{D6B94DB1-117E-4CE0-AA9F-66E6F04351E6}" type="presParOf" srcId="{F6D044B2-998C-4B1B-96C5-70ADCAE0FB38}" destId="{F8504A89-B5AF-45C4-BDE8-2A4EDC1DE892}" srcOrd="2" destOrd="0" presId="urn:microsoft.com/office/officeart/2016/7/layout/BasicTimeline"/>
    <dgm:cxn modelId="{CF841B48-ED8A-420C-86EE-26229ABB79D0}" type="presParOf" srcId="{F6D044B2-998C-4B1B-96C5-70ADCAE0FB38}" destId="{B3E4EA88-7AE6-462B-BB9F-6CC5213821B2}" srcOrd="3" destOrd="0" presId="urn:microsoft.com/office/officeart/2016/7/layout/BasicTimeline"/>
    <dgm:cxn modelId="{933C7FE2-DCFD-4923-94DE-4D1247F15B93}" type="presParOf" srcId="{F6D044B2-998C-4B1B-96C5-70ADCAE0FB38}" destId="{29433A8D-C87C-424C-8C02-DB6D57D79980}" srcOrd="4" destOrd="0" presId="urn:microsoft.com/office/officeart/2016/7/layout/BasicTimeline"/>
    <dgm:cxn modelId="{76AB676D-DADF-4199-A8B6-8B4FEFFB53B9}" type="presParOf" srcId="{28706583-710E-48B5-86E3-61E2B6E227DE}" destId="{D0261022-BF9E-4629-89F1-8B242F4A796D}" srcOrd="1" destOrd="0" presId="urn:microsoft.com/office/officeart/2016/7/layout/BasicTimeline"/>
    <dgm:cxn modelId="{E52ABD6F-4B5C-4F0C-B9BF-55C5E299B43F}" type="presParOf" srcId="{28706583-710E-48B5-86E3-61E2B6E227DE}" destId="{8B22512A-84C6-4562-94C7-E154CCCC94ED}" srcOrd="2" destOrd="0" presId="urn:microsoft.com/office/officeart/2016/7/layout/BasicTimeline"/>
    <dgm:cxn modelId="{1699FB2E-F945-42B1-BA8D-DD77C7F2D804}" type="presParOf" srcId="{8B22512A-84C6-4562-94C7-E154CCCC94ED}" destId="{720CBD8E-BB70-4CF8-9313-29FB977CDF0F}" srcOrd="0" destOrd="0" presId="urn:microsoft.com/office/officeart/2016/7/layout/BasicTimeline"/>
    <dgm:cxn modelId="{0FADDA76-2EA9-4F7D-9577-52CBA758BA0D}" type="presParOf" srcId="{8B22512A-84C6-4562-94C7-E154CCCC94ED}" destId="{B2D2336D-4341-43DF-95BF-E54AAF72B323}" srcOrd="1" destOrd="0" presId="urn:microsoft.com/office/officeart/2016/7/layout/BasicTimeline"/>
    <dgm:cxn modelId="{D2920403-99BE-475D-B6B2-D6413194D28D}" type="presParOf" srcId="{B2D2336D-4341-43DF-95BF-E54AAF72B323}" destId="{C435D34F-54E6-4FD2-A404-9D63E9336680}" srcOrd="0" destOrd="0" presId="urn:microsoft.com/office/officeart/2016/7/layout/BasicTimeline"/>
    <dgm:cxn modelId="{EBE6A5A3-16C5-4E70-9602-D6644C10E7E4}" type="presParOf" srcId="{B2D2336D-4341-43DF-95BF-E54AAF72B323}" destId="{8C35F5CB-A812-41FF-9632-512D7F04ACFC}" srcOrd="1" destOrd="0" presId="urn:microsoft.com/office/officeart/2016/7/layout/BasicTimeline"/>
    <dgm:cxn modelId="{5D4FB612-B34F-4659-8BF4-7F63501F7C52}" type="presParOf" srcId="{8B22512A-84C6-4562-94C7-E154CCCC94ED}" destId="{57C1C5DB-FA5A-4D2F-A075-0CFC69CDF858}" srcOrd="2" destOrd="0" presId="urn:microsoft.com/office/officeart/2016/7/layout/BasicTimeline"/>
    <dgm:cxn modelId="{11173DAD-EBC2-4D33-887B-54BFDEB0F655}" type="presParOf" srcId="{8B22512A-84C6-4562-94C7-E154CCCC94ED}" destId="{A5338685-B68F-48A6-8B7F-1349919AF7B2}" srcOrd="3" destOrd="0" presId="urn:microsoft.com/office/officeart/2016/7/layout/BasicTimeline"/>
    <dgm:cxn modelId="{69504040-A10A-4AC1-B9E7-031750ED67CA}" type="presParOf" srcId="{8B22512A-84C6-4562-94C7-E154CCCC94ED}" destId="{3AA5BDAB-D75E-4D9A-BFC0-51CBD702AB84}" srcOrd="4" destOrd="0" presId="urn:microsoft.com/office/officeart/2016/7/layout/BasicTimeline"/>
    <dgm:cxn modelId="{7513A780-DF6A-4D8E-8460-8CE02314ABA4}" type="presParOf" srcId="{28706583-710E-48B5-86E3-61E2B6E227DE}" destId="{0752EDD2-9F7E-423D-A63D-9A4243DC6113}" srcOrd="3" destOrd="0" presId="urn:microsoft.com/office/officeart/2016/7/layout/BasicTimeline"/>
    <dgm:cxn modelId="{25E5A789-5D4C-491C-B163-ECBA9787216D}" type="presParOf" srcId="{28706583-710E-48B5-86E3-61E2B6E227DE}" destId="{B8D7838F-C35A-4716-BB8A-6ED071EEBEA7}" srcOrd="4" destOrd="0" presId="urn:microsoft.com/office/officeart/2016/7/layout/BasicTimeline"/>
    <dgm:cxn modelId="{41CDE4A1-54E7-4779-A2C3-98DBC66F7296}" type="presParOf" srcId="{B8D7838F-C35A-4716-BB8A-6ED071EEBEA7}" destId="{40AE84D9-71FF-4D1A-A2DA-AC7333CDAA5B}" srcOrd="0" destOrd="0" presId="urn:microsoft.com/office/officeart/2016/7/layout/BasicTimeline"/>
    <dgm:cxn modelId="{A090123F-900F-4658-9A35-AAD2EEC8418D}" type="presParOf" srcId="{B8D7838F-C35A-4716-BB8A-6ED071EEBEA7}" destId="{41AA61EF-044A-4D4B-A485-2F9A5B0458D9}" srcOrd="1" destOrd="0" presId="urn:microsoft.com/office/officeart/2016/7/layout/BasicTimeline"/>
    <dgm:cxn modelId="{548D9724-C4DC-4AD8-9CB5-D759DFCB73F3}" type="presParOf" srcId="{41AA61EF-044A-4D4B-A485-2F9A5B0458D9}" destId="{C9DD676A-6598-4E33-B4EE-4D9032586908}" srcOrd="0" destOrd="0" presId="urn:microsoft.com/office/officeart/2016/7/layout/BasicTimeline"/>
    <dgm:cxn modelId="{6BA5D6E4-2EB5-4BD8-804E-52CD87900DB4}" type="presParOf" srcId="{41AA61EF-044A-4D4B-A485-2F9A5B0458D9}" destId="{D040EA8B-10BF-46A9-AA83-789853EE10E4}" srcOrd="1" destOrd="0" presId="urn:microsoft.com/office/officeart/2016/7/layout/BasicTimeline"/>
    <dgm:cxn modelId="{E5D879BA-64EA-46CC-8793-B401779A3F70}" type="presParOf" srcId="{B8D7838F-C35A-4716-BB8A-6ED071EEBEA7}" destId="{5B6A7EE2-45D7-4F01-BFB8-7D1786CF1F43}" srcOrd="2" destOrd="0" presId="urn:microsoft.com/office/officeart/2016/7/layout/BasicTimeline"/>
    <dgm:cxn modelId="{8CC44619-4D3F-4CCC-B9B6-4CCDD25CCC2A}" type="presParOf" srcId="{B8D7838F-C35A-4716-BB8A-6ED071EEBEA7}" destId="{2381CD14-EBBB-422D-8D98-716EA083F37E}" srcOrd="3" destOrd="0" presId="urn:microsoft.com/office/officeart/2016/7/layout/BasicTimeline"/>
    <dgm:cxn modelId="{4ABC138C-056A-4AB8-8C24-3FE32D6ADD1E}" type="presParOf" srcId="{B8D7838F-C35A-4716-BB8A-6ED071EEBEA7}" destId="{6DD366B7-7FCE-46D7-90B1-D944EB187135}" srcOrd="4" destOrd="0" presId="urn:microsoft.com/office/officeart/2016/7/layout/BasicTimeline"/>
    <dgm:cxn modelId="{750363D0-821E-4ED8-A375-83AB3F534930}" type="presParOf" srcId="{28706583-710E-48B5-86E3-61E2B6E227DE}" destId="{DBAD598D-C774-4140-B6BC-F8D067CD9409}" srcOrd="5" destOrd="0" presId="urn:microsoft.com/office/officeart/2016/7/layout/BasicTimeline"/>
    <dgm:cxn modelId="{C36DB461-2E22-4086-B057-6628EF4CBDB6}" type="presParOf" srcId="{28706583-710E-48B5-86E3-61E2B6E227DE}" destId="{A81C6C76-BABC-4525-98A5-F6A883245DFB}" srcOrd="6" destOrd="0" presId="urn:microsoft.com/office/officeart/2016/7/layout/BasicTimeline"/>
    <dgm:cxn modelId="{261D1BAF-4072-4F00-91F4-8DB91426D2B0}" type="presParOf" srcId="{A81C6C76-BABC-4525-98A5-F6A883245DFB}" destId="{147E8960-F35A-451A-955B-59050BB45F7A}" srcOrd="0" destOrd="0" presId="urn:microsoft.com/office/officeart/2016/7/layout/BasicTimeline"/>
    <dgm:cxn modelId="{AB62EE3E-C204-43C8-B26C-5F67FFE7A23A}" type="presParOf" srcId="{A81C6C76-BABC-4525-98A5-F6A883245DFB}" destId="{94B53B28-A935-49CE-97DC-213451915BA8}" srcOrd="1" destOrd="0" presId="urn:microsoft.com/office/officeart/2016/7/layout/BasicTimeline"/>
    <dgm:cxn modelId="{609C8186-7C64-48BB-8306-D42FF534421B}" type="presParOf" srcId="{94B53B28-A935-49CE-97DC-213451915BA8}" destId="{70F95493-CE31-4F9D-96A4-7E4E591284A6}" srcOrd="0" destOrd="0" presId="urn:microsoft.com/office/officeart/2016/7/layout/BasicTimeline"/>
    <dgm:cxn modelId="{B9860E9D-AE49-47B8-8818-E1C1E015B214}" type="presParOf" srcId="{94B53B28-A935-49CE-97DC-213451915BA8}" destId="{C6303931-AE68-49A9-9804-2D28408EBEF0}" srcOrd="1" destOrd="0" presId="urn:microsoft.com/office/officeart/2016/7/layout/BasicTimeline"/>
    <dgm:cxn modelId="{FEF82C09-894F-47D6-BCFE-FBB33CD9B569}" type="presParOf" srcId="{A81C6C76-BABC-4525-98A5-F6A883245DFB}" destId="{0F7BFD88-4578-420C-B9CD-2C167E1A1991}" srcOrd="2" destOrd="0" presId="urn:microsoft.com/office/officeart/2016/7/layout/BasicTimeline"/>
    <dgm:cxn modelId="{E592E645-E151-428A-B4F8-C11DD381A4DA}" type="presParOf" srcId="{A81C6C76-BABC-4525-98A5-F6A883245DFB}" destId="{9E0A228F-C97A-41FA-8A9D-5F68B00BFF9B}" srcOrd="3" destOrd="0" presId="urn:microsoft.com/office/officeart/2016/7/layout/BasicTimeline"/>
    <dgm:cxn modelId="{ECDD9ED0-7391-45A1-A76C-7BE3AB742B21}" type="presParOf" srcId="{A81C6C76-BABC-4525-98A5-F6A883245DFB}" destId="{F15C46F7-15E2-4FB0-9C15-A51103661C59}" srcOrd="4" destOrd="0" presId="urn:microsoft.com/office/officeart/2016/7/layout/BasicTimeline"/>
    <dgm:cxn modelId="{E4C6BA86-251D-4FE7-BFFA-9F5C54F6CAA6}" type="presParOf" srcId="{28706583-710E-48B5-86E3-61E2B6E227DE}" destId="{506CE075-3713-433C-8166-F118AA0488F1}" srcOrd="7" destOrd="0" presId="urn:microsoft.com/office/officeart/2016/7/layout/BasicTimeline"/>
    <dgm:cxn modelId="{D98E9FD9-EA01-40B0-8A33-99FA67F570E7}" type="presParOf" srcId="{28706583-710E-48B5-86E3-61E2B6E227DE}" destId="{0FBC352D-C18E-42EF-A423-4E52D06874B7}" srcOrd="8" destOrd="0" presId="urn:microsoft.com/office/officeart/2016/7/layout/BasicTimeline"/>
    <dgm:cxn modelId="{425CD64B-D066-44C7-9ED5-96134FFCF716}" type="presParOf" srcId="{0FBC352D-C18E-42EF-A423-4E52D06874B7}" destId="{07DB1C88-DA3D-4E4F-A720-E01E5A01507D}" srcOrd="0" destOrd="0" presId="urn:microsoft.com/office/officeart/2016/7/layout/BasicTimeline"/>
    <dgm:cxn modelId="{73C1F0E8-E37E-4E28-BB0F-3246D0D4C908}" type="presParOf" srcId="{0FBC352D-C18E-42EF-A423-4E52D06874B7}" destId="{4F7261E1-6B55-4ECE-A229-26830FAA6C6C}" srcOrd="1" destOrd="0" presId="urn:microsoft.com/office/officeart/2016/7/layout/BasicTimeline"/>
    <dgm:cxn modelId="{BC90712A-83BA-42A6-BB5F-A471DC4A8480}" type="presParOf" srcId="{4F7261E1-6B55-4ECE-A229-26830FAA6C6C}" destId="{18FD0172-C966-4401-878C-53C72E0AD25E}" srcOrd="0" destOrd="0" presId="urn:microsoft.com/office/officeart/2016/7/layout/BasicTimeline"/>
    <dgm:cxn modelId="{D5DCB888-4654-41AC-A822-C3EC27A285FF}" type="presParOf" srcId="{4F7261E1-6B55-4ECE-A229-26830FAA6C6C}" destId="{4BADDE05-1902-45DC-9694-54905D55F669}" srcOrd="1" destOrd="0" presId="urn:microsoft.com/office/officeart/2016/7/layout/BasicTimeline"/>
    <dgm:cxn modelId="{E55EA779-2B27-4462-9E66-94D6FC7075FB}" type="presParOf" srcId="{0FBC352D-C18E-42EF-A423-4E52D06874B7}" destId="{7111E6AD-2BDE-431F-95E9-4A451B3A8B0C}" srcOrd="2" destOrd="0" presId="urn:microsoft.com/office/officeart/2016/7/layout/BasicTimeline"/>
    <dgm:cxn modelId="{81C1A723-A66F-4700-8415-CFB594BB57E3}" type="presParOf" srcId="{0FBC352D-C18E-42EF-A423-4E52D06874B7}" destId="{7EB07CB2-7FE6-4DA0-9D85-DB72AA01E622}" srcOrd="3" destOrd="0" presId="urn:microsoft.com/office/officeart/2016/7/layout/BasicTimeline"/>
    <dgm:cxn modelId="{3FF8ECB2-4A8C-4BA3-853E-AFA5B28C8D73}" type="presParOf" srcId="{0FBC352D-C18E-42EF-A423-4E52D06874B7}" destId="{6217D4F7-1DDA-442A-8E6A-9D03AEE1DF8F}" srcOrd="4" destOrd="0" presId="urn:microsoft.com/office/officeart/2016/7/layout/BasicTimeline"/>
    <dgm:cxn modelId="{97C0410B-02CE-4EA6-9B1B-5242F3A6878B}" type="presParOf" srcId="{28706583-710E-48B5-86E3-61E2B6E227DE}" destId="{93854381-77D0-4140-A2F4-1BBFE8D9C294}" srcOrd="9" destOrd="0" presId="urn:microsoft.com/office/officeart/2016/7/layout/BasicTimeline"/>
    <dgm:cxn modelId="{F250F6E9-B17A-4834-B2B0-62540404FEBC}" type="presParOf" srcId="{28706583-710E-48B5-86E3-61E2B6E227DE}" destId="{4546068F-675F-42C9-96DA-7EC536D3D8C1}" srcOrd="10" destOrd="0" presId="urn:microsoft.com/office/officeart/2016/7/layout/BasicTimeline"/>
    <dgm:cxn modelId="{CB7373E8-D72F-428D-A0F8-DBD20E898734}" type="presParOf" srcId="{4546068F-675F-42C9-96DA-7EC536D3D8C1}" destId="{519C6DB6-2973-4795-A788-591A2CC6FBF2}" srcOrd="0" destOrd="0" presId="urn:microsoft.com/office/officeart/2016/7/layout/BasicTimeline"/>
    <dgm:cxn modelId="{8FA26389-8758-4FC4-8E75-F926F4EF2226}" type="presParOf" srcId="{4546068F-675F-42C9-96DA-7EC536D3D8C1}" destId="{4F5B2C7C-0D4E-430F-9727-83C64B839E99}" srcOrd="1" destOrd="0" presId="urn:microsoft.com/office/officeart/2016/7/layout/BasicTimeline"/>
    <dgm:cxn modelId="{77B2C693-AED6-434E-982B-902DF722B7E0}" type="presParOf" srcId="{4F5B2C7C-0D4E-430F-9727-83C64B839E99}" destId="{DB69F8A5-AAD5-4C2F-ADF3-B82E6919B975}" srcOrd="0" destOrd="0" presId="urn:microsoft.com/office/officeart/2016/7/layout/BasicTimeline"/>
    <dgm:cxn modelId="{972C4711-9970-4A37-A2E7-047E6D16498E}" type="presParOf" srcId="{4F5B2C7C-0D4E-430F-9727-83C64B839E99}" destId="{E5A03100-6C9D-4F8C-A73F-EF97561CC07E}" srcOrd="1" destOrd="0" presId="urn:microsoft.com/office/officeart/2016/7/layout/BasicTimeline"/>
    <dgm:cxn modelId="{53853DC5-4F9B-4FE8-A524-C726D53838FA}" type="presParOf" srcId="{4546068F-675F-42C9-96DA-7EC536D3D8C1}" destId="{693868B4-66B4-4C0D-B983-370FADE732ED}" srcOrd="2" destOrd="0" presId="urn:microsoft.com/office/officeart/2016/7/layout/BasicTimeline"/>
    <dgm:cxn modelId="{917E67C9-7C55-4643-9C11-D94DD832D488}" type="presParOf" srcId="{4546068F-675F-42C9-96DA-7EC536D3D8C1}" destId="{FF717EFA-9858-4F1D-8A82-EC659FF9E05B}" srcOrd="3" destOrd="0" presId="urn:microsoft.com/office/officeart/2016/7/layout/BasicTimeline"/>
    <dgm:cxn modelId="{5E74937C-66D6-4F0B-8A3D-D1F5D2DA9039}" type="presParOf" srcId="{4546068F-675F-42C9-96DA-7EC536D3D8C1}" destId="{8AF78809-1535-4A8F-A3D4-7D2B06D01D27}" srcOrd="4" destOrd="0" presId="urn:microsoft.com/office/officeart/2016/7/layout/Basic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FE3CA-2178-4076-8A05-04F2E52C36A6}">
      <dsp:nvSpPr>
        <dsp:cNvPr id="0" name=""/>
        <dsp:cNvSpPr/>
      </dsp:nvSpPr>
      <dsp:spPr>
        <a:xfrm>
          <a:off x="2946" y="373475"/>
          <a:ext cx="2337792" cy="1402675"/>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Introduction of Small-Scale Research Project</a:t>
          </a:r>
          <a:endParaRPr lang="en-US" sz="2400" kern="1200" dirty="0"/>
        </a:p>
      </dsp:txBody>
      <dsp:txXfrm>
        <a:off x="2946" y="373475"/>
        <a:ext cx="2337792" cy="1402675"/>
      </dsp:txXfrm>
    </dsp:sp>
    <dsp:sp modelId="{646BBA7C-1F08-4D43-9312-1BDAC9E72FB9}">
      <dsp:nvSpPr>
        <dsp:cNvPr id="0" name=""/>
        <dsp:cNvSpPr/>
      </dsp:nvSpPr>
      <dsp:spPr>
        <a:xfrm>
          <a:off x="2574518" y="373475"/>
          <a:ext cx="2337792" cy="1402675"/>
        </a:xfrm>
        <a:prstGeom prst="rect">
          <a:avLst/>
        </a:prstGeom>
        <a:solidFill>
          <a:schemeClr val="accent5">
            <a:hueOff val="2657383"/>
            <a:satOff val="-1015"/>
            <a:lumOff val="-30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Research Question</a:t>
          </a:r>
        </a:p>
      </dsp:txBody>
      <dsp:txXfrm>
        <a:off x="2574518" y="373475"/>
        <a:ext cx="2337792" cy="1402675"/>
      </dsp:txXfrm>
    </dsp:sp>
    <dsp:sp modelId="{05B3B3AB-8637-4D50-93D4-0EEBB2B481EE}">
      <dsp:nvSpPr>
        <dsp:cNvPr id="0" name=""/>
        <dsp:cNvSpPr/>
      </dsp:nvSpPr>
      <dsp:spPr>
        <a:xfrm>
          <a:off x="5146089" y="373475"/>
          <a:ext cx="2337792" cy="1402675"/>
        </a:xfrm>
        <a:prstGeom prst="rect">
          <a:avLst/>
        </a:prstGeom>
        <a:solidFill>
          <a:schemeClr val="accent5">
            <a:hueOff val="5314767"/>
            <a:satOff val="-2030"/>
            <a:lumOff val="-61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Justification of Methodological Choices</a:t>
          </a:r>
          <a:endParaRPr lang="en-US" sz="2400" kern="1200" dirty="0"/>
        </a:p>
      </dsp:txBody>
      <dsp:txXfrm>
        <a:off x="5146089" y="373475"/>
        <a:ext cx="2337792" cy="1402675"/>
      </dsp:txXfrm>
    </dsp:sp>
    <dsp:sp modelId="{99EE8EA0-DE7D-4499-A171-FAD1FE4E3D0D}">
      <dsp:nvSpPr>
        <dsp:cNvPr id="0" name=""/>
        <dsp:cNvSpPr/>
      </dsp:nvSpPr>
      <dsp:spPr>
        <a:xfrm>
          <a:off x="7717661" y="373475"/>
          <a:ext cx="2337792" cy="1402675"/>
        </a:xfrm>
        <a:prstGeom prst="rect">
          <a:avLst/>
        </a:prstGeom>
        <a:solidFill>
          <a:schemeClr val="accent5">
            <a:hueOff val="7972150"/>
            <a:satOff val="-3045"/>
            <a:lumOff val="-92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44550">
            <a:lnSpc>
              <a:spcPct val="90000"/>
            </a:lnSpc>
            <a:spcBef>
              <a:spcPct val="0"/>
            </a:spcBef>
            <a:spcAft>
              <a:spcPct val="35000"/>
            </a:spcAft>
            <a:buNone/>
          </a:pPr>
          <a:r>
            <a:rPr lang="en-US" sz="2400" kern="1200" dirty="0">
              <a:latin typeface="Calibri" panose="020F0502020204030204"/>
              <a:ea typeface="+mn-ea"/>
              <a:cs typeface="+mn-cs"/>
            </a:rPr>
            <a:t>Key Themes in Literature and Research Gaps</a:t>
          </a:r>
        </a:p>
      </dsp:txBody>
      <dsp:txXfrm>
        <a:off x="7717661" y="373475"/>
        <a:ext cx="2337792" cy="1402675"/>
      </dsp:txXfrm>
    </dsp:sp>
    <dsp:sp modelId="{3AF8CD56-4FD9-404A-B1D1-18B968C2DEE1}">
      <dsp:nvSpPr>
        <dsp:cNvPr id="0" name=""/>
        <dsp:cNvSpPr/>
      </dsp:nvSpPr>
      <dsp:spPr>
        <a:xfrm>
          <a:off x="2946" y="2009929"/>
          <a:ext cx="2337792" cy="1402675"/>
        </a:xfrm>
        <a:prstGeom prst="rect">
          <a:avLst/>
        </a:prstGeom>
        <a:solidFill>
          <a:schemeClr val="accent5">
            <a:hueOff val="10629533"/>
            <a:satOff val="-4059"/>
            <a:lumOff val="-123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Research Tools</a:t>
          </a:r>
          <a:endParaRPr lang="en-US" sz="2400" kern="1200" dirty="0"/>
        </a:p>
      </dsp:txBody>
      <dsp:txXfrm>
        <a:off x="2946" y="2009929"/>
        <a:ext cx="2337792" cy="1402675"/>
      </dsp:txXfrm>
    </dsp:sp>
    <dsp:sp modelId="{9C048A00-53F9-4ADF-A82F-449733F91C47}">
      <dsp:nvSpPr>
        <dsp:cNvPr id="0" name=""/>
        <dsp:cNvSpPr/>
      </dsp:nvSpPr>
      <dsp:spPr>
        <a:xfrm>
          <a:off x="2574518" y="2009929"/>
          <a:ext cx="2337792" cy="1402675"/>
        </a:xfrm>
        <a:prstGeom prst="rect">
          <a:avLst/>
        </a:prstGeom>
        <a:solidFill>
          <a:schemeClr val="accent5">
            <a:hueOff val="13286917"/>
            <a:satOff val="-5074"/>
            <a:lumOff val="-15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Ethical Processes Adopted and  Rethink Points</a:t>
          </a:r>
          <a:endParaRPr lang="en-US" sz="2400" kern="1200" dirty="0"/>
        </a:p>
      </dsp:txBody>
      <dsp:txXfrm>
        <a:off x="2574518" y="2009929"/>
        <a:ext cx="2337792" cy="1402675"/>
      </dsp:txXfrm>
    </dsp:sp>
    <dsp:sp modelId="{31A677F2-C1C2-4760-AEDB-64C699B5E3A1}">
      <dsp:nvSpPr>
        <dsp:cNvPr id="0" name=""/>
        <dsp:cNvSpPr/>
      </dsp:nvSpPr>
      <dsp:spPr>
        <a:xfrm>
          <a:off x="5146089" y="2009929"/>
          <a:ext cx="2337792" cy="1402675"/>
        </a:xfrm>
        <a:prstGeom prst="rect">
          <a:avLst/>
        </a:prstGeom>
        <a:solidFill>
          <a:schemeClr val="accent5">
            <a:hueOff val="15944301"/>
            <a:satOff val="-6089"/>
            <a:lumOff val="-18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Data Analysis Approach</a:t>
          </a:r>
          <a:endParaRPr lang="en-US" sz="2400" kern="1200" dirty="0"/>
        </a:p>
      </dsp:txBody>
      <dsp:txXfrm>
        <a:off x="5146089" y="2009929"/>
        <a:ext cx="2337792" cy="1402675"/>
      </dsp:txXfrm>
    </dsp:sp>
    <dsp:sp modelId="{DD8A7938-B9D2-425F-B12C-E4D6FFA0FC24}">
      <dsp:nvSpPr>
        <dsp:cNvPr id="0" name=""/>
        <dsp:cNvSpPr/>
      </dsp:nvSpPr>
      <dsp:spPr>
        <a:xfrm>
          <a:off x="7717661" y="2009929"/>
          <a:ext cx="2337792" cy="1402675"/>
        </a:xfrm>
        <a:prstGeom prst="rect">
          <a:avLst/>
        </a:prstGeom>
        <a:solidFill>
          <a:schemeClr val="accent5">
            <a:hueOff val="18601683"/>
            <a:satOff val="-7104"/>
            <a:lumOff val="-215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Small- Scale Research Project Timeline</a:t>
          </a:r>
        </a:p>
      </dsp:txBody>
      <dsp:txXfrm>
        <a:off x="7717661" y="2009929"/>
        <a:ext cx="2337792" cy="1402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E03809-F9C9-4FDF-9763-92790D02557A}">
      <dsp:nvSpPr>
        <dsp:cNvPr id="0" name=""/>
        <dsp:cNvSpPr/>
      </dsp:nvSpPr>
      <dsp:spPr>
        <a:xfrm>
          <a:off x="0" y="960513"/>
          <a:ext cx="6797675" cy="3969232"/>
        </a:xfrm>
        <a:prstGeom prst="rect">
          <a:avLst/>
        </a:prstGeom>
        <a:solidFill>
          <a:schemeClr val="bg2"/>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GB" sz="4000" kern="1200" dirty="0"/>
            <a:t>How do </a:t>
          </a:r>
          <a:r>
            <a:rPr lang="en-GB" sz="4000" i="1" kern="1200" dirty="0">
              <a:solidFill>
                <a:srgbClr val="FF0000"/>
              </a:solidFill>
            </a:rPr>
            <a:t>children experience and engage </a:t>
          </a:r>
          <a:r>
            <a:rPr lang="en-GB" sz="4000" kern="1200" dirty="0"/>
            <a:t>with multimodal strategies for teaching the Chinese 24 Solar Terms in a Welsh primary school?</a:t>
          </a:r>
          <a:endParaRPr lang="en-US" sz="4000" kern="1200" dirty="0"/>
        </a:p>
      </dsp:txBody>
      <dsp:txXfrm>
        <a:off x="0" y="960513"/>
        <a:ext cx="6797675" cy="39692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BC2BE0-9DDB-4D8B-831C-932EAD8861E5}">
      <dsp:nvSpPr>
        <dsp:cNvPr id="0" name=""/>
        <dsp:cNvSpPr/>
      </dsp:nvSpPr>
      <dsp:spPr>
        <a:xfrm>
          <a:off x="0" y="616"/>
          <a:ext cx="6910387" cy="1442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989527-8D0F-4FD8-9FA4-9BF945EEA977}">
      <dsp:nvSpPr>
        <dsp:cNvPr id="0" name=""/>
        <dsp:cNvSpPr/>
      </dsp:nvSpPr>
      <dsp:spPr>
        <a:xfrm>
          <a:off x="436480" y="325271"/>
          <a:ext cx="793601" cy="7936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494952-F145-48F8-B857-4AD7B192D0E9}">
      <dsp:nvSpPr>
        <dsp:cNvPr id="0" name=""/>
        <dsp:cNvSpPr/>
      </dsp:nvSpPr>
      <dsp:spPr>
        <a:xfrm>
          <a:off x="1666563" y="616"/>
          <a:ext cx="5243823" cy="144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8" tIns="152708" rIns="152708" bIns="152708" numCol="1" spcCol="1270" anchor="ctr" anchorCtr="0">
          <a:noAutofit/>
        </a:bodyPr>
        <a:lstStyle/>
        <a:p>
          <a:pPr marL="0" lvl="0" indent="0" algn="l" defTabSz="1066800">
            <a:lnSpc>
              <a:spcPct val="100000"/>
            </a:lnSpc>
            <a:spcBef>
              <a:spcPct val="0"/>
            </a:spcBef>
            <a:spcAft>
              <a:spcPct val="35000"/>
            </a:spcAft>
            <a:buNone/>
          </a:pPr>
          <a:r>
            <a:rPr lang="en-GB" sz="2400" kern="1200" dirty="0"/>
            <a:t>Confucius Institute Chinese teacher teaching in Welsh local schools</a:t>
          </a:r>
          <a:endParaRPr lang="en-US" sz="2400" kern="1200" dirty="0"/>
        </a:p>
      </dsp:txBody>
      <dsp:txXfrm>
        <a:off x="1666563" y="616"/>
        <a:ext cx="5243823" cy="1442911"/>
      </dsp:txXfrm>
    </dsp:sp>
    <dsp:sp modelId="{B6BC046B-C44F-4BD7-8A71-F8B4305FA874}">
      <dsp:nvSpPr>
        <dsp:cNvPr id="0" name=""/>
        <dsp:cNvSpPr/>
      </dsp:nvSpPr>
      <dsp:spPr>
        <a:xfrm>
          <a:off x="0" y="1804256"/>
          <a:ext cx="6910387" cy="1442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E74544-2D54-48DD-8CFE-71C08054DE70}">
      <dsp:nvSpPr>
        <dsp:cNvPr id="0" name=""/>
        <dsp:cNvSpPr/>
      </dsp:nvSpPr>
      <dsp:spPr>
        <a:xfrm>
          <a:off x="436480" y="2128911"/>
          <a:ext cx="793601" cy="7936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E3D928-BAB7-4E60-A206-5C156B8F2496}">
      <dsp:nvSpPr>
        <dsp:cNvPr id="0" name=""/>
        <dsp:cNvSpPr/>
      </dsp:nvSpPr>
      <dsp:spPr>
        <a:xfrm>
          <a:off x="1666563" y="1804256"/>
          <a:ext cx="5243823" cy="144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8" tIns="152708" rIns="152708" bIns="152708" numCol="1" spcCol="1270" anchor="ctr" anchorCtr="0">
          <a:noAutofit/>
        </a:bodyPr>
        <a:lstStyle/>
        <a:p>
          <a:pPr marL="0" lvl="0" indent="0" algn="l" defTabSz="1066800">
            <a:lnSpc>
              <a:spcPct val="100000"/>
            </a:lnSpc>
            <a:spcBef>
              <a:spcPct val="0"/>
            </a:spcBef>
            <a:spcAft>
              <a:spcPct val="35000"/>
            </a:spcAft>
            <a:buNone/>
          </a:pPr>
          <a:r>
            <a:rPr lang="en-GB" sz="2400" kern="1200" dirty="0"/>
            <a:t>Have a keen interest in cultural education and innovative teaching methodologies</a:t>
          </a:r>
          <a:endParaRPr lang="en-US" sz="2400" kern="1200" dirty="0"/>
        </a:p>
      </dsp:txBody>
      <dsp:txXfrm>
        <a:off x="1666563" y="1804256"/>
        <a:ext cx="5243823" cy="1442911"/>
      </dsp:txXfrm>
    </dsp:sp>
    <dsp:sp modelId="{E4CA6365-6989-48A4-8E89-4B5C227C7AD4}">
      <dsp:nvSpPr>
        <dsp:cNvPr id="0" name=""/>
        <dsp:cNvSpPr/>
      </dsp:nvSpPr>
      <dsp:spPr>
        <a:xfrm>
          <a:off x="0" y="3607896"/>
          <a:ext cx="6910387" cy="1442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008741-FBB7-41C0-98F8-8BAC7E464332}">
      <dsp:nvSpPr>
        <dsp:cNvPr id="0" name=""/>
        <dsp:cNvSpPr/>
      </dsp:nvSpPr>
      <dsp:spPr>
        <a:xfrm>
          <a:off x="436480" y="3932551"/>
          <a:ext cx="793601" cy="7936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F8121F-16C8-4AC5-84A9-F2CBEFAFFC31}">
      <dsp:nvSpPr>
        <dsp:cNvPr id="0" name=""/>
        <dsp:cNvSpPr/>
      </dsp:nvSpPr>
      <dsp:spPr>
        <a:xfrm>
          <a:off x="1666563" y="3607896"/>
          <a:ext cx="5243823" cy="144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8" tIns="152708" rIns="152708" bIns="152708" numCol="1" spcCol="1270" anchor="ctr" anchorCtr="0">
          <a:noAutofit/>
        </a:bodyPr>
        <a:lstStyle/>
        <a:p>
          <a:pPr marL="0" lvl="0" indent="0" algn="l" defTabSz="1066800">
            <a:lnSpc>
              <a:spcPct val="100000"/>
            </a:lnSpc>
            <a:spcBef>
              <a:spcPct val="0"/>
            </a:spcBef>
            <a:spcAft>
              <a:spcPct val="35000"/>
            </a:spcAft>
            <a:buNone/>
          </a:pPr>
          <a:r>
            <a:rPr lang="en-GB" sz="2400" b="0" i="1" kern="1200" dirty="0"/>
            <a:t>My positionality deeply influences my perspectives when approaching the research.</a:t>
          </a:r>
          <a:endParaRPr lang="en-US" sz="2400" i="1" kern="1200" dirty="0"/>
        </a:p>
      </dsp:txBody>
      <dsp:txXfrm>
        <a:off x="1666563" y="3607896"/>
        <a:ext cx="5243823" cy="14429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570DC0-1211-4492-92D6-9CBD278E2F3D}">
      <dsp:nvSpPr>
        <dsp:cNvPr id="0" name=""/>
        <dsp:cNvSpPr/>
      </dsp:nvSpPr>
      <dsp:spPr>
        <a:xfrm>
          <a:off x="0" y="664813"/>
          <a:ext cx="7723562" cy="1615950"/>
        </a:xfrm>
        <a:prstGeom prst="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99434" tIns="374904" rIns="599434"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a:t>Was listed in the World Intangible Cultural Heritage (UNESCO, 2016)</a:t>
          </a:r>
        </a:p>
        <a:p>
          <a:pPr marL="171450" lvl="1" indent="-171450" algn="l" defTabSz="800100">
            <a:lnSpc>
              <a:spcPct val="90000"/>
            </a:lnSpc>
            <a:spcBef>
              <a:spcPct val="0"/>
            </a:spcBef>
            <a:spcAft>
              <a:spcPct val="15000"/>
            </a:spcAft>
            <a:buChar char="•"/>
          </a:pPr>
          <a:r>
            <a:rPr lang="en-GB" sz="1800" b="0" i="0" kern="1200" dirty="0"/>
            <a:t>Reflect the close relationship between human life and the natural world </a:t>
          </a:r>
          <a:endParaRPr lang="en-US" sz="1800" kern="1200" dirty="0"/>
        </a:p>
        <a:p>
          <a:pPr marL="171450" lvl="1" indent="-171450" algn="l" defTabSz="800100">
            <a:lnSpc>
              <a:spcPct val="90000"/>
            </a:lnSpc>
            <a:spcBef>
              <a:spcPct val="0"/>
            </a:spcBef>
            <a:spcAft>
              <a:spcPct val="15000"/>
            </a:spcAft>
            <a:buChar char="•"/>
          </a:pPr>
          <a:r>
            <a:rPr lang="en-GB" sz="1800" kern="1200" dirty="0"/>
            <a:t>Include</a:t>
          </a:r>
          <a:r>
            <a:rPr lang="en-GB" sz="1800" b="0" i="0" kern="1200" dirty="0"/>
            <a:t> a wealth of cultural knowledge</a:t>
          </a:r>
          <a:endParaRPr lang="en-US" sz="1800" kern="1200" dirty="0"/>
        </a:p>
      </dsp:txBody>
      <dsp:txXfrm>
        <a:off x="0" y="664813"/>
        <a:ext cx="7723562" cy="1615950"/>
      </dsp:txXfrm>
    </dsp:sp>
    <dsp:sp modelId="{7189C90B-7D72-43E0-8034-46006078BF54}">
      <dsp:nvSpPr>
        <dsp:cNvPr id="0" name=""/>
        <dsp:cNvSpPr/>
      </dsp:nvSpPr>
      <dsp:spPr>
        <a:xfrm>
          <a:off x="386178" y="399133"/>
          <a:ext cx="5406493" cy="53136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353" tIns="0" rIns="204353" bIns="0" numCol="1" spcCol="1270" anchor="ctr" anchorCtr="0">
          <a:noAutofit/>
        </a:bodyPr>
        <a:lstStyle/>
        <a:p>
          <a:pPr marL="0" lvl="0" indent="0" algn="l" defTabSz="800100">
            <a:lnSpc>
              <a:spcPct val="90000"/>
            </a:lnSpc>
            <a:spcBef>
              <a:spcPct val="0"/>
            </a:spcBef>
            <a:spcAft>
              <a:spcPct val="35000"/>
            </a:spcAft>
            <a:buNone/>
          </a:pPr>
          <a:r>
            <a:rPr lang="en-GB" sz="1800" b="1" i="0" kern="1200" dirty="0"/>
            <a:t>Context on the Chinese 24 Solar Terms</a:t>
          </a:r>
          <a:endParaRPr lang="en-US" sz="1800" b="1" kern="1200" dirty="0"/>
        </a:p>
      </dsp:txBody>
      <dsp:txXfrm>
        <a:off x="412117" y="425072"/>
        <a:ext cx="5354615" cy="479482"/>
      </dsp:txXfrm>
    </dsp:sp>
    <dsp:sp modelId="{A52DDDE6-C089-4038-947B-3BAC2AE3F631}">
      <dsp:nvSpPr>
        <dsp:cNvPr id="0" name=""/>
        <dsp:cNvSpPr/>
      </dsp:nvSpPr>
      <dsp:spPr>
        <a:xfrm>
          <a:off x="0" y="2643643"/>
          <a:ext cx="7723562" cy="1304100"/>
        </a:xfrm>
        <a:prstGeom prst="rect">
          <a:avLst/>
        </a:prstGeom>
        <a:solidFill>
          <a:schemeClr val="lt1">
            <a:alpha val="90000"/>
            <a:hueOff val="0"/>
            <a:satOff val="0"/>
            <a:lumOff val="0"/>
            <a:alphaOff val="0"/>
          </a:schemeClr>
        </a:solidFill>
        <a:ln w="15875" cap="flat" cmpd="sng" algn="ctr">
          <a:solidFill>
            <a:schemeClr val="accent2">
              <a:hueOff val="-1383973"/>
              <a:satOff val="-795"/>
              <a:lumOff val="215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99434" tIns="374904" rIns="599434" bIns="128016" numCol="1" spcCol="1270" anchor="t" anchorCtr="0">
          <a:noAutofit/>
        </a:bodyPr>
        <a:lstStyle/>
        <a:p>
          <a:pPr marL="171450" lvl="1" indent="-171450" algn="l" defTabSz="800100">
            <a:lnSpc>
              <a:spcPct val="90000"/>
            </a:lnSpc>
            <a:spcBef>
              <a:spcPct val="0"/>
            </a:spcBef>
            <a:spcAft>
              <a:spcPct val="15000"/>
            </a:spcAft>
            <a:buChar char="•"/>
          </a:pPr>
          <a:r>
            <a:rPr lang="en-GB" sz="1800" b="0" i="0" kern="1200" dirty="0"/>
            <a:t>Contribute to students' global awareness and cultural understanding</a:t>
          </a:r>
          <a:endParaRPr lang="en-US" sz="1800" kern="1200" dirty="0"/>
        </a:p>
        <a:p>
          <a:pPr marL="171450" lvl="1" indent="-171450" algn="l" defTabSz="800100">
            <a:lnSpc>
              <a:spcPct val="90000"/>
            </a:lnSpc>
            <a:spcBef>
              <a:spcPct val="0"/>
            </a:spcBef>
            <a:spcAft>
              <a:spcPct val="15000"/>
            </a:spcAft>
            <a:buChar char="•"/>
          </a:pPr>
          <a:r>
            <a:rPr lang="en-GB" sz="1800" b="0" i="0" kern="1200" dirty="0"/>
            <a:t>Encourage students to connect with the diverse cultural perspectives</a:t>
          </a:r>
          <a:endParaRPr lang="en-US" sz="1800" kern="1200" dirty="0"/>
        </a:p>
      </dsp:txBody>
      <dsp:txXfrm>
        <a:off x="0" y="2643643"/>
        <a:ext cx="7723562" cy="1304100"/>
      </dsp:txXfrm>
    </dsp:sp>
    <dsp:sp modelId="{89CB4736-0B67-4E8A-87D3-C7A57590B66A}">
      <dsp:nvSpPr>
        <dsp:cNvPr id="0" name=""/>
        <dsp:cNvSpPr/>
      </dsp:nvSpPr>
      <dsp:spPr>
        <a:xfrm>
          <a:off x="386178" y="2377963"/>
          <a:ext cx="5406493" cy="531360"/>
        </a:xfrm>
        <a:prstGeom prst="roundRect">
          <a:avLst/>
        </a:prstGeom>
        <a:solidFill>
          <a:schemeClr val="accent2">
            <a:hueOff val="-1383973"/>
            <a:satOff val="-795"/>
            <a:lumOff val="215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353" tIns="0" rIns="204353" bIns="0" numCol="1" spcCol="1270" anchor="ctr" anchorCtr="0">
          <a:noAutofit/>
        </a:bodyPr>
        <a:lstStyle/>
        <a:p>
          <a:pPr marL="0" lvl="0" indent="0" algn="l" defTabSz="800100">
            <a:lnSpc>
              <a:spcPct val="90000"/>
            </a:lnSpc>
            <a:spcBef>
              <a:spcPct val="0"/>
            </a:spcBef>
            <a:spcAft>
              <a:spcPct val="35000"/>
            </a:spcAft>
            <a:buNone/>
          </a:pPr>
          <a:r>
            <a:rPr lang="en-GB" sz="1800" b="1" i="0" kern="1200" dirty="0"/>
            <a:t>Educational Significance</a:t>
          </a:r>
          <a:endParaRPr lang="en-US" sz="1800" b="1" kern="1200" dirty="0"/>
        </a:p>
      </dsp:txBody>
      <dsp:txXfrm>
        <a:off x="412117" y="2403902"/>
        <a:ext cx="5354615" cy="479482"/>
      </dsp:txXfrm>
    </dsp:sp>
    <dsp:sp modelId="{FF696939-9066-4A81-84F0-1E18D0039024}">
      <dsp:nvSpPr>
        <dsp:cNvPr id="0" name=""/>
        <dsp:cNvSpPr/>
      </dsp:nvSpPr>
      <dsp:spPr>
        <a:xfrm>
          <a:off x="0" y="4310624"/>
          <a:ext cx="7723562" cy="1530900"/>
        </a:xfrm>
        <a:prstGeom prst="rect">
          <a:avLst/>
        </a:prstGeom>
        <a:solidFill>
          <a:schemeClr val="lt1">
            <a:alpha val="90000"/>
            <a:hueOff val="0"/>
            <a:satOff val="0"/>
            <a:lumOff val="0"/>
            <a:alphaOff val="0"/>
          </a:schemeClr>
        </a:solidFill>
        <a:ln w="15875" cap="flat" cmpd="sng" algn="ctr">
          <a:solidFill>
            <a:schemeClr val="accent2">
              <a:hueOff val="-2767946"/>
              <a:satOff val="-1591"/>
              <a:lumOff val="43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99434" tIns="374904" rIns="599434" bIns="128016" numCol="1" spcCol="1270" anchor="t" anchorCtr="0">
          <a:noAutofit/>
        </a:bodyPr>
        <a:lstStyle/>
        <a:p>
          <a:pPr marL="171450" lvl="1" indent="-171450" algn="l" defTabSz="800100">
            <a:lnSpc>
              <a:spcPct val="90000"/>
            </a:lnSpc>
            <a:spcBef>
              <a:spcPct val="0"/>
            </a:spcBef>
            <a:spcAft>
              <a:spcPct val="15000"/>
            </a:spcAft>
            <a:buChar char="•"/>
          </a:pPr>
          <a:r>
            <a:rPr lang="en-GB" sz="1800" i="1" kern="1200" dirty="0"/>
            <a:t>As we navigate through </a:t>
          </a:r>
          <a:r>
            <a:rPr lang="en-GB" sz="1800" i="1" kern="1200" dirty="0">
              <a:solidFill>
                <a:srgbClr val="FF0000"/>
              </a:solidFill>
            </a:rPr>
            <a:t>a period of digital evolution</a:t>
          </a:r>
          <a:r>
            <a:rPr lang="en-GB" sz="1800" i="1" kern="1200" dirty="0"/>
            <a:t>, traditional educational methods relying on text-based, printed materials for learning </a:t>
          </a:r>
          <a:r>
            <a:rPr lang="en-GB" sz="1800" i="1" kern="1200" dirty="0">
              <a:solidFill>
                <a:srgbClr val="FF0000"/>
              </a:solidFill>
            </a:rPr>
            <a:t>are progressively being supplemented with a multimodal strategy </a:t>
          </a:r>
          <a:r>
            <a:rPr lang="en-GB" sz="1800" i="1" kern="1200" dirty="0"/>
            <a:t>(The New London Group, 1996; Bock, 2016).</a:t>
          </a:r>
          <a:endParaRPr lang="en-GB" sz="1800" kern="1200" dirty="0"/>
        </a:p>
      </dsp:txBody>
      <dsp:txXfrm>
        <a:off x="0" y="4310624"/>
        <a:ext cx="7723562" cy="1530900"/>
      </dsp:txXfrm>
    </dsp:sp>
    <dsp:sp modelId="{50611EE5-AC97-47A1-A8F6-1AFDC56009D9}">
      <dsp:nvSpPr>
        <dsp:cNvPr id="0" name=""/>
        <dsp:cNvSpPr/>
      </dsp:nvSpPr>
      <dsp:spPr>
        <a:xfrm>
          <a:off x="386178" y="4044944"/>
          <a:ext cx="5406493" cy="531360"/>
        </a:xfrm>
        <a:prstGeom prst="roundRect">
          <a:avLst/>
        </a:prstGeom>
        <a:solidFill>
          <a:schemeClr val="accent2">
            <a:hueOff val="-2767946"/>
            <a:satOff val="-1591"/>
            <a:lumOff val="431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353" tIns="0" rIns="204353" bIns="0" numCol="1" spcCol="1270" anchor="ctr" anchorCtr="0">
          <a:noAutofit/>
        </a:bodyPr>
        <a:lstStyle/>
        <a:p>
          <a:pPr marL="0" lvl="0" indent="0" algn="l" defTabSz="800100">
            <a:lnSpc>
              <a:spcPct val="90000"/>
            </a:lnSpc>
            <a:spcBef>
              <a:spcPct val="0"/>
            </a:spcBef>
            <a:spcAft>
              <a:spcPct val="35000"/>
            </a:spcAft>
            <a:buNone/>
          </a:pPr>
          <a:r>
            <a:rPr lang="en-GB" sz="1800" b="1" i="0" kern="1200" dirty="0">
              <a:solidFill>
                <a:srgbClr val="FFFFFF"/>
              </a:solidFill>
              <a:latin typeface="Calibri" panose="020F0502020204030204"/>
              <a:ea typeface="+mn-ea"/>
              <a:cs typeface="+mn-cs"/>
            </a:rPr>
            <a:t>Importance of Multimodal Teaching Approach</a:t>
          </a:r>
          <a:endParaRPr lang="en-US" sz="1800" b="1" kern="1200" dirty="0"/>
        </a:p>
      </dsp:txBody>
      <dsp:txXfrm>
        <a:off x="412117" y="4070883"/>
        <a:ext cx="5354615" cy="4794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04FB1-3E57-49BF-8A22-EB177ED7AE59}">
      <dsp:nvSpPr>
        <dsp:cNvPr id="0" name=""/>
        <dsp:cNvSpPr/>
      </dsp:nvSpPr>
      <dsp:spPr>
        <a:xfrm>
          <a:off x="0" y="120098"/>
          <a:ext cx="6797675" cy="1911452"/>
        </a:xfrm>
        <a:prstGeom prst="roundRect">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Meaning is made through the many </a:t>
          </a:r>
          <a:r>
            <a:rPr lang="en-US" sz="2400" kern="1200" dirty="0">
              <a:solidFill>
                <a:srgbClr val="FF0000"/>
              </a:solidFill>
            </a:rPr>
            <a:t>means</a:t>
          </a:r>
          <a:r>
            <a:rPr lang="en-US" sz="2400" kern="1200" dirty="0"/>
            <a:t> (we call these </a:t>
          </a:r>
          <a:r>
            <a:rPr lang="en-US" sz="2400" kern="1200" dirty="0">
              <a:solidFill>
                <a:srgbClr val="FF0000"/>
              </a:solidFill>
            </a:rPr>
            <a:t>modes</a:t>
          </a:r>
          <a:r>
            <a:rPr lang="en-US" sz="2400" kern="1200" dirty="0"/>
            <a:t>). (Kress, 2009)</a:t>
          </a:r>
        </a:p>
      </dsp:txBody>
      <dsp:txXfrm>
        <a:off x="93309" y="213407"/>
        <a:ext cx="6611057" cy="1724834"/>
      </dsp:txXfrm>
    </dsp:sp>
    <dsp:sp modelId="{5A45316E-6F22-4F7E-BDFA-DD0FE1201634}">
      <dsp:nvSpPr>
        <dsp:cNvPr id="0" name=""/>
        <dsp:cNvSpPr/>
      </dsp:nvSpPr>
      <dsp:spPr>
        <a:xfrm>
          <a:off x="0" y="2215871"/>
          <a:ext cx="6797675" cy="3313941"/>
        </a:xfrm>
        <a:prstGeom prst="roundRect">
          <a:avLst/>
        </a:prstGeom>
        <a:gradFill rotWithShape="0">
          <a:gsLst>
            <a:gs pos="0">
              <a:schemeClr val="accent2">
                <a:hueOff val="-2767946"/>
                <a:satOff val="-1591"/>
                <a:lumOff val="4314"/>
                <a:alphaOff val="0"/>
                <a:tint val="65000"/>
                <a:shade val="92000"/>
                <a:satMod val="130000"/>
              </a:schemeClr>
            </a:gs>
            <a:gs pos="45000">
              <a:schemeClr val="accent2">
                <a:hueOff val="-2767946"/>
                <a:satOff val="-1591"/>
                <a:lumOff val="4314"/>
                <a:alphaOff val="0"/>
                <a:tint val="60000"/>
                <a:shade val="99000"/>
                <a:satMod val="120000"/>
              </a:schemeClr>
            </a:gs>
            <a:gs pos="100000">
              <a:schemeClr val="accent2">
                <a:hueOff val="-2767946"/>
                <a:satOff val="-1591"/>
                <a:lumOff val="4314"/>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i="1" kern="1200" dirty="0"/>
            <a:t>A mode is defined as a “systematically arranged </a:t>
          </a:r>
          <a:r>
            <a:rPr lang="en-US" sz="2400" i="1" kern="1200" dirty="0">
              <a:solidFill>
                <a:srgbClr val="FF0000"/>
              </a:solidFill>
            </a:rPr>
            <a:t>collection of resources for constructing meaning</a:t>
          </a:r>
          <a:r>
            <a:rPr lang="en-US" sz="2400" i="1" kern="1200" dirty="0"/>
            <a:t>, encompassing </a:t>
          </a:r>
          <a:r>
            <a:rPr lang="en-US" sz="2400" i="1" kern="1200" dirty="0">
              <a:solidFill>
                <a:srgbClr val="FF0000"/>
              </a:solidFill>
            </a:rPr>
            <a:t>imagery</a:t>
          </a:r>
          <a:r>
            <a:rPr lang="en-US" sz="2400" i="1" kern="1200" dirty="0"/>
            <a:t>, attention, gesture, </a:t>
          </a:r>
          <a:r>
            <a:rPr lang="en-US" sz="2400" i="1" kern="1200" dirty="0">
              <a:solidFill>
                <a:srgbClr val="FF0000"/>
              </a:solidFill>
            </a:rPr>
            <a:t>motion,</a:t>
          </a:r>
          <a:r>
            <a:rPr lang="en-US" sz="2400" i="1" kern="1200" dirty="0"/>
            <a:t> </a:t>
          </a:r>
          <a:r>
            <a:rPr lang="en-US" sz="2400" i="1" kern="1200" dirty="0">
              <a:solidFill>
                <a:srgbClr val="FF0000"/>
              </a:solidFill>
            </a:rPr>
            <a:t>music</a:t>
          </a:r>
          <a:r>
            <a:rPr lang="en-US" sz="2400" i="1" kern="1200" dirty="0"/>
            <a:t>, </a:t>
          </a:r>
          <a:r>
            <a:rPr lang="en-US" sz="2400" i="1" kern="1200" dirty="0">
              <a:solidFill>
                <a:srgbClr val="FF0000"/>
              </a:solidFill>
            </a:rPr>
            <a:t>vocalization, and auditory </a:t>
          </a:r>
          <a:r>
            <a:rPr lang="en-US" sz="2400" i="1" kern="1200" dirty="0"/>
            <a:t>effects.” ……or those inherited from cultural traditions (such as </a:t>
          </a:r>
          <a:r>
            <a:rPr lang="en-US" sz="2400" i="1" kern="1200" dirty="0">
              <a:solidFill>
                <a:srgbClr val="FF0000"/>
              </a:solidFill>
            </a:rPr>
            <a:t>language, melodies, dance</a:t>
          </a:r>
          <a:r>
            <a:rPr lang="en-US" sz="2400" i="1" kern="1200" dirty="0"/>
            <a:t>, or tangible artifacts) can all function as modes. (Kress and </a:t>
          </a:r>
          <a:r>
            <a:rPr lang="en-US" sz="2400" i="1" kern="1200" dirty="0" err="1"/>
            <a:t>Jewitt</a:t>
          </a:r>
          <a:r>
            <a:rPr lang="en-US" sz="2400" i="1" kern="1200" dirty="0"/>
            <a:t>, 2003)</a:t>
          </a:r>
          <a:endParaRPr lang="en-US" sz="2400" kern="1200" dirty="0"/>
        </a:p>
      </dsp:txBody>
      <dsp:txXfrm>
        <a:off x="161773" y="2377644"/>
        <a:ext cx="6474129" cy="29903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04FB1-3E57-49BF-8A22-EB177ED7AE59}">
      <dsp:nvSpPr>
        <dsp:cNvPr id="0" name=""/>
        <dsp:cNvSpPr/>
      </dsp:nvSpPr>
      <dsp:spPr>
        <a:xfrm>
          <a:off x="0" y="181259"/>
          <a:ext cx="6797675" cy="2255153"/>
        </a:xfrm>
        <a:prstGeom prst="roundRect">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1" kern="1200" dirty="0" err="1">
              <a:effectLst/>
              <a:latin typeface="Söhne"/>
            </a:rPr>
            <a:t>Jewitt</a:t>
          </a:r>
          <a:r>
            <a:rPr lang="en-GB" sz="2400" b="0" i="1" kern="1200" dirty="0">
              <a:effectLst/>
              <a:latin typeface="Söhne"/>
            </a:rPr>
            <a:t> (2008) suggests that multimodal teaching refers to "</a:t>
          </a:r>
          <a:r>
            <a:rPr lang="en-GB" sz="2400" b="0" i="1" kern="1200" dirty="0">
              <a:solidFill>
                <a:srgbClr val="FF0000"/>
              </a:solidFill>
              <a:effectLst/>
              <a:latin typeface="Söhne"/>
            </a:rPr>
            <a:t>teaching that integrates more than one semiotic mode</a:t>
          </a:r>
          <a:r>
            <a:rPr lang="en-GB" sz="2400" b="0" i="1" kern="1200" dirty="0">
              <a:effectLst/>
              <a:latin typeface="Söhne"/>
            </a:rPr>
            <a:t>, where modes are organized to complement one another and contribute to the overall meaning." </a:t>
          </a:r>
          <a:endParaRPr lang="en-US" sz="2400" kern="1200" dirty="0"/>
        </a:p>
      </dsp:txBody>
      <dsp:txXfrm>
        <a:off x="110087" y="291346"/>
        <a:ext cx="6577501" cy="2034979"/>
      </dsp:txXfrm>
    </dsp:sp>
    <dsp:sp modelId="{5A45316E-6F22-4F7E-BDFA-DD0FE1201634}">
      <dsp:nvSpPr>
        <dsp:cNvPr id="0" name=""/>
        <dsp:cNvSpPr/>
      </dsp:nvSpPr>
      <dsp:spPr>
        <a:xfrm>
          <a:off x="0" y="2620733"/>
          <a:ext cx="6797675" cy="2847918"/>
        </a:xfrm>
        <a:prstGeom prst="roundRect">
          <a:avLst/>
        </a:prstGeom>
        <a:gradFill rotWithShape="0">
          <a:gsLst>
            <a:gs pos="0">
              <a:schemeClr val="accent2">
                <a:hueOff val="-2767946"/>
                <a:satOff val="-1591"/>
                <a:lumOff val="4314"/>
                <a:alphaOff val="0"/>
                <a:tint val="65000"/>
                <a:shade val="92000"/>
                <a:satMod val="130000"/>
              </a:schemeClr>
            </a:gs>
            <a:gs pos="45000">
              <a:schemeClr val="accent2">
                <a:hueOff val="-2767946"/>
                <a:satOff val="-1591"/>
                <a:lumOff val="4314"/>
                <a:alphaOff val="0"/>
                <a:tint val="60000"/>
                <a:shade val="99000"/>
                <a:satMod val="120000"/>
              </a:schemeClr>
            </a:gs>
            <a:gs pos="100000">
              <a:schemeClr val="accent2">
                <a:hueOff val="-2767946"/>
                <a:satOff val="-1591"/>
                <a:lumOff val="4314"/>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effectLst/>
              <a:latin typeface="Calibri" panose="020F0502020204030204" pitchFamily="34" charset="0"/>
              <a:ea typeface="DengXian" panose="02010600030101010101" pitchFamily="2" charset="-122"/>
              <a:cs typeface="Calibri" panose="020F0502020204030204" pitchFamily="34" charset="0"/>
            </a:rPr>
            <a:t>Multimodal teaching strategies recognize </a:t>
          </a:r>
          <a:r>
            <a:rPr lang="en-GB" sz="2400" kern="1200"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the equal importance of all modes of communication</a:t>
          </a:r>
          <a:r>
            <a:rPr lang="en-GB" sz="2400" kern="1200" dirty="0">
              <a:effectLst/>
              <a:latin typeface="Calibri" panose="020F0502020204030204" pitchFamily="34" charset="0"/>
              <a:ea typeface="DengXian" panose="02010600030101010101" pitchFamily="2" charset="-122"/>
              <a:cs typeface="Calibri" panose="020F0502020204030204" pitchFamily="34" charset="0"/>
            </a:rPr>
            <a:t>, challenging traditional Western education’s focus on language and writing. This approach is seen as </a:t>
          </a:r>
          <a:r>
            <a:rPr lang="en-GB" sz="2400" kern="1200"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essential for engagement and learning </a:t>
          </a:r>
          <a:r>
            <a:rPr lang="en-GB" sz="2400" kern="1200" dirty="0">
              <a:effectLst/>
              <a:latin typeface="Calibri" panose="020F0502020204030204" pitchFamily="34" charset="0"/>
              <a:ea typeface="DengXian" panose="02010600030101010101" pitchFamily="2" charset="-122"/>
              <a:cs typeface="Calibri" panose="020F0502020204030204" pitchFamily="34" charset="0"/>
            </a:rPr>
            <a:t>in a technology-driven society (Kress, 2000).</a:t>
          </a:r>
          <a:endParaRPr lang="en-US" sz="2400" kern="1200" dirty="0"/>
        </a:p>
      </dsp:txBody>
      <dsp:txXfrm>
        <a:off x="139024" y="2759757"/>
        <a:ext cx="6519627" cy="25698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B9816E-1513-4EA0-98FF-63F0600ECFB5}">
      <dsp:nvSpPr>
        <dsp:cNvPr id="0" name=""/>
        <dsp:cNvSpPr/>
      </dsp:nvSpPr>
      <dsp:spPr>
        <a:xfrm>
          <a:off x="2631110" y="524"/>
          <a:ext cx="3946666" cy="2043647"/>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Tx/>
            <a:buNone/>
          </a:pPr>
          <a:r>
            <a:rPr lang="en-GB" sz="1800" b="0" i="0" kern="1200" dirty="0"/>
            <a:t>  It requires that the educators</a:t>
          </a:r>
          <a:endParaRPr lang="en-GB" sz="1800" kern="1200" dirty="0"/>
        </a:p>
        <a:p>
          <a:pPr marL="171450" lvl="1" indent="-171450" algn="l" defTabSz="800100">
            <a:lnSpc>
              <a:spcPct val="90000"/>
            </a:lnSpc>
            <a:spcBef>
              <a:spcPct val="0"/>
            </a:spcBef>
            <a:spcAft>
              <a:spcPct val="15000"/>
            </a:spcAft>
            <a:buFontTx/>
            <a:buNone/>
          </a:pPr>
          <a:r>
            <a:rPr lang="en-GB" sz="1800" b="0" i="0" kern="1200" dirty="0"/>
            <a:t> modify their teaching methods in order to meet students’ individual needs. ( Nolen, 2003)</a:t>
          </a:r>
          <a:endParaRPr lang="en-GB" sz="1800" kern="1200" dirty="0"/>
        </a:p>
      </dsp:txBody>
      <dsp:txXfrm>
        <a:off x="2631110" y="255980"/>
        <a:ext cx="3180298" cy="1532735"/>
      </dsp:txXfrm>
    </dsp:sp>
    <dsp:sp modelId="{9D91EA3D-3065-4DF4-B2CF-D4411044D4C1}">
      <dsp:nvSpPr>
        <dsp:cNvPr id="0" name=""/>
        <dsp:cNvSpPr/>
      </dsp:nvSpPr>
      <dsp:spPr>
        <a:xfrm>
          <a:off x="0" y="524"/>
          <a:ext cx="2631110" cy="2043647"/>
        </a:xfrm>
        <a:prstGeom prst="roundRect">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GB" sz="2200" b="0" i="0" kern="1200" dirty="0"/>
            <a:t>Howard Gardner's theory of Multiple Intelligences</a:t>
          </a:r>
        </a:p>
        <a:p>
          <a:pPr marL="0" lvl="0" indent="0" algn="ctr" defTabSz="977900">
            <a:lnSpc>
              <a:spcPct val="90000"/>
            </a:lnSpc>
            <a:spcBef>
              <a:spcPct val="0"/>
            </a:spcBef>
            <a:spcAft>
              <a:spcPct val="35000"/>
            </a:spcAft>
            <a:buNone/>
          </a:pPr>
          <a:r>
            <a:rPr lang="en-US" sz="2200" kern="1200" dirty="0"/>
            <a:t>(</a:t>
          </a:r>
          <a:r>
            <a:rPr lang="de-DE" sz="2200" b="0" i="0" kern="1200" dirty="0"/>
            <a:t>Gardner and Hatch,1989)</a:t>
          </a:r>
          <a:endParaRPr lang="en-US" sz="2200" kern="1200" dirty="0"/>
        </a:p>
      </dsp:txBody>
      <dsp:txXfrm>
        <a:off x="99763" y="100287"/>
        <a:ext cx="2431584" cy="1844121"/>
      </dsp:txXfrm>
    </dsp:sp>
    <dsp:sp modelId="{6BC1956D-9151-4EA9-B562-1A726D980CA8}">
      <dsp:nvSpPr>
        <dsp:cNvPr id="0" name=""/>
        <dsp:cNvSpPr/>
      </dsp:nvSpPr>
      <dsp:spPr>
        <a:xfrm>
          <a:off x="2631110" y="2248536"/>
          <a:ext cx="3946666" cy="2043647"/>
        </a:xfrm>
        <a:prstGeom prst="rightArrow">
          <a:avLst>
            <a:gd name="adj1" fmla="val 75000"/>
            <a:gd name="adj2" fmla="val 50000"/>
          </a:avLst>
        </a:prstGeom>
        <a:solidFill>
          <a:schemeClr val="accent2">
            <a:tint val="40000"/>
            <a:alpha val="90000"/>
            <a:hueOff val="-2988781"/>
            <a:satOff val="-529"/>
            <a:lumOff val="1100"/>
            <a:alphaOff val="0"/>
          </a:schemeClr>
        </a:solidFill>
        <a:ln w="12700" cap="flat" cmpd="sng" algn="ctr">
          <a:solidFill>
            <a:schemeClr val="accent2">
              <a:tint val="40000"/>
              <a:alpha val="90000"/>
              <a:hueOff val="-2988781"/>
              <a:satOff val="-529"/>
              <a:lumOff val="110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Tx/>
            <a:buNone/>
          </a:pPr>
          <a:r>
            <a:rPr lang="en-GB" sz="1800" i="1" kern="1200" dirty="0"/>
            <a:t>   Children's learning is most effective when it employs various modes that align with their individual strengths (Yelland, 2018; Laadem and Mallahi,2019 )</a:t>
          </a:r>
          <a:endParaRPr lang="en-GB" sz="1800" kern="1200" dirty="0"/>
        </a:p>
      </dsp:txBody>
      <dsp:txXfrm>
        <a:off x="2631110" y="2503992"/>
        <a:ext cx="3180298" cy="1532735"/>
      </dsp:txXfrm>
    </dsp:sp>
    <dsp:sp modelId="{25BAB230-D4EA-4315-8940-7019196C977C}">
      <dsp:nvSpPr>
        <dsp:cNvPr id="0" name=""/>
        <dsp:cNvSpPr/>
      </dsp:nvSpPr>
      <dsp:spPr>
        <a:xfrm>
          <a:off x="0" y="2248536"/>
          <a:ext cx="2631110" cy="2043647"/>
        </a:xfrm>
        <a:prstGeom prst="roundRect">
          <a:avLst/>
        </a:prstGeom>
        <a:gradFill rotWithShape="0">
          <a:gsLst>
            <a:gs pos="0">
              <a:schemeClr val="accent2">
                <a:hueOff val="-2767946"/>
                <a:satOff val="-1591"/>
                <a:lumOff val="4314"/>
                <a:alphaOff val="0"/>
                <a:tint val="65000"/>
                <a:shade val="92000"/>
                <a:satMod val="130000"/>
              </a:schemeClr>
            </a:gs>
            <a:gs pos="45000">
              <a:schemeClr val="accent2">
                <a:hueOff val="-2767946"/>
                <a:satOff val="-1591"/>
                <a:lumOff val="4314"/>
                <a:alphaOff val="0"/>
                <a:tint val="60000"/>
                <a:shade val="99000"/>
                <a:satMod val="120000"/>
              </a:schemeClr>
            </a:gs>
            <a:gs pos="100000">
              <a:schemeClr val="accent2">
                <a:hueOff val="-2767946"/>
                <a:satOff val="-1591"/>
                <a:lumOff val="4314"/>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Multimodal Pedagogies</a:t>
          </a:r>
        </a:p>
        <a:p>
          <a:pPr marL="0" lvl="0" indent="0" algn="ctr" defTabSz="1066800">
            <a:lnSpc>
              <a:spcPct val="90000"/>
            </a:lnSpc>
            <a:spcBef>
              <a:spcPct val="0"/>
            </a:spcBef>
            <a:spcAft>
              <a:spcPct val="35000"/>
            </a:spcAft>
            <a:buNone/>
          </a:pPr>
          <a:r>
            <a:rPr lang="en-GB" sz="2400" kern="1200" dirty="0"/>
            <a:t>(</a:t>
          </a:r>
          <a:r>
            <a:rPr lang="en-GB" sz="2400" kern="1200" dirty="0" err="1"/>
            <a:t>Jewitt</a:t>
          </a:r>
          <a:r>
            <a:rPr lang="en-GB" sz="2400" kern="1200" dirty="0"/>
            <a:t> and Kress 2003; Newfield 2009)</a:t>
          </a:r>
          <a:endParaRPr lang="en-US" sz="2400" kern="1200" dirty="0"/>
        </a:p>
      </dsp:txBody>
      <dsp:txXfrm>
        <a:off x="99763" y="2348299"/>
        <a:ext cx="2431584" cy="184412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8BCB55-94E5-4ACE-801C-F13157253DE5}">
      <dsp:nvSpPr>
        <dsp:cNvPr id="0" name=""/>
        <dsp:cNvSpPr/>
      </dsp:nvSpPr>
      <dsp:spPr>
        <a:xfrm>
          <a:off x="0" y="0"/>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FDD9AB-D747-4AAA-ABF6-88426DF6E873}">
      <dsp:nvSpPr>
        <dsp:cNvPr id="0" name=""/>
        <dsp:cNvSpPr/>
      </dsp:nvSpPr>
      <dsp:spPr>
        <a:xfrm>
          <a:off x="0" y="0"/>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i="1" kern="1200" dirty="0">
              <a:solidFill>
                <a:schemeClr val="tx1">
                  <a:lumMod val="75000"/>
                  <a:lumOff val="25000"/>
                </a:schemeClr>
              </a:solidFill>
              <a:latin typeface="+mn-lt"/>
              <a:ea typeface="+mn-ea"/>
              <a:cs typeface="+mn-cs"/>
            </a:rPr>
            <a:t>Challenges in Implementing Multimodal Teaching:</a:t>
          </a:r>
          <a:endParaRPr lang="en-US" sz="2800" b="1" i="1" kern="1200" dirty="0">
            <a:solidFill>
              <a:schemeClr val="tx1">
                <a:lumMod val="75000"/>
                <a:lumOff val="25000"/>
              </a:schemeClr>
            </a:solidFill>
            <a:latin typeface="+mn-lt"/>
            <a:ea typeface="+mn-ea"/>
            <a:cs typeface="+mn-cs"/>
          </a:endParaRPr>
        </a:p>
      </dsp:txBody>
      <dsp:txXfrm>
        <a:off x="0" y="0"/>
        <a:ext cx="6797675" cy="1412477"/>
      </dsp:txXfrm>
    </dsp:sp>
    <dsp:sp modelId="{ECE3A995-8EFF-4A10-AF87-E513A8B4D7EE}">
      <dsp:nvSpPr>
        <dsp:cNvPr id="0" name=""/>
        <dsp:cNvSpPr/>
      </dsp:nvSpPr>
      <dsp:spPr>
        <a:xfrm>
          <a:off x="0" y="1412478"/>
          <a:ext cx="6797675" cy="0"/>
        </a:xfrm>
        <a:prstGeom prst="line">
          <a:avLst/>
        </a:prstGeom>
        <a:solidFill>
          <a:schemeClr val="accent2">
            <a:hueOff val="-922649"/>
            <a:satOff val="-530"/>
            <a:lumOff val="1438"/>
            <a:alphaOff val="0"/>
          </a:schemeClr>
        </a:solidFill>
        <a:ln w="15875" cap="flat" cmpd="sng" algn="ctr">
          <a:solidFill>
            <a:schemeClr val="accent2">
              <a:hueOff val="-922649"/>
              <a:satOff val="-530"/>
              <a:lumOff val="143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4BCAC6-3CC4-4458-AAA0-CDAEC08F9FD7}">
      <dsp:nvSpPr>
        <dsp:cNvPr id="0" name=""/>
        <dsp:cNvSpPr/>
      </dsp:nvSpPr>
      <dsp:spPr>
        <a:xfrm>
          <a:off x="0" y="1412477"/>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 </a:t>
          </a:r>
          <a:r>
            <a:rPr lang="en-GB" sz="2200" b="1" kern="1200" dirty="0"/>
            <a:t>Ryan, Scott and Walsh (2010): </a:t>
          </a:r>
          <a:r>
            <a:rPr lang="en-GB" sz="2200" kern="1200" dirty="0"/>
            <a:t>emphasizes the need for teachers to be adept at analysing and critiquing texts in this new context </a:t>
          </a:r>
          <a:r>
            <a:rPr lang="en-GB" sz="2200" kern="1200" dirty="0">
              <a:solidFill>
                <a:schemeClr val="tx1"/>
              </a:solidFill>
              <a:latin typeface="Calibri" panose="020F0502020204030204"/>
              <a:ea typeface="+mn-ea"/>
              <a:cs typeface="+mn-cs"/>
            </a:rPr>
            <a:t>(</a:t>
          </a:r>
          <a:r>
            <a:rPr lang="en-GB" sz="2200" b="1" kern="1200" dirty="0">
              <a:solidFill>
                <a:srgbClr val="FF0000"/>
              </a:solidFill>
              <a:latin typeface="Calibri" panose="020F0502020204030204"/>
              <a:ea typeface="+mn-ea"/>
              <a:cs typeface="+mn-cs"/>
            </a:rPr>
            <a:t>teacher preparedness</a:t>
          </a:r>
          <a:r>
            <a:rPr lang="en-GB" sz="2200" kern="1200" dirty="0">
              <a:solidFill>
                <a:schemeClr val="tx1"/>
              </a:solidFill>
              <a:latin typeface="Calibri" panose="020F0502020204030204"/>
              <a:ea typeface="+mn-ea"/>
              <a:cs typeface="+mn-cs"/>
            </a:rPr>
            <a:t>).</a:t>
          </a:r>
          <a:endParaRPr lang="en-US" sz="2200" kern="1200" dirty="0">
            <a:solidFill>
              <a:schemeClr val="tx1"/>
            </a:solidFill>
            <a:latin typeface="Calibri" panose="020F0502020204030204"/>
            <a:ea typeface="+mn-ea"/>
            <a:cs typeface="+mn-cs"/>
          </a:endParaRPr>
        </a:p>
      </dsp:txBody>
      <dsp:txXfrm>
        <a:off x="0" y="1412477"/>
        <a:ext cx="6797675" cy="1412477"/>
      </dsp:txXfrm>
    </dsp:sp>
    <dsp:sp modelId="{9EE47867-83DE-4B83-A96B-CA81F872BACE}">
      <dsp:nvSpPr>
        <dsp:cNvPr id="0" name=""/>
        <dsp:cNvSpPr/>
      </dsp:nvSpPr>
      <dsp:spPr>
        <a:xfrm>
          <a:off x="0" y="2824956"/>
          <a:ext cx="6797675" cy="0"/>
        </a:xfrm>
        <a:prstGeom prst="line">
          <a:avLst/>
        </a:prstGeom>
        <a:solidFill>
          <a:schemeClr val="accent2">
            <a:hueOff val="-1845297"/>
            <a:satOff val="-1061"/>
            <a:lumOff val="2876"/>
            <a:alphaOff val="0"/>
          </a:schemeClr>
        </a:solidFill>
        <a:ln w="15875" cap="flat" cmpd="sng" algn="ctr">
          <a:solidFill>
            <a:schemeClr val="accent2">
              <a:hueOff val="-1845297"/>
              <a:satOff val="-1061"/>
              <a:lumOff val="28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74FE29-7652-4748-8997-7A69DA949346}">
      <dsp:nvSpPr>
        <dsp:cNvPr id="0" name=""/>
        <dsp:cNvSpPr/>
      </dsp:nvSpPr>
      <dsp:spPr>
        <a:xfrm>
          <a:off x="0" y="2824955"/>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  </a:t>
          </a:r>
          <a:r>
            <a:rPr lang="en-US" sz="2200" b="1" kern="1200" dirty="0"/>
            <a:t>Wyatt and Kimber (2009): </a:t>
          </a:r>
          <a:r>
            <a:rPr lang="en-GB" sz="2200" kern="1200" dirty="0"/>
            <a:t>Until assessment modes and practices align with the nature of </a:t>
          </a:r>
          <a:r>
            <a:rPr lang="en-GB" sz="2200" kern="1200" dirty="0">
              <a:solidFill>
                <a:srgbClr val="FF0000"/>
              </a:solidFill>
            </a:rPr>
            <a:t>multimodal text production,</a:t>
          </a:r>
          <a:r>
            <a:rPr lang="en-GB" sz="2200" kern="1200" dirty="0"/>
            <a:t> their value as sites for inquiry in classroom practice will not be assured</a:t>
          </a:r>
          <a:r>
            <a:rPr lang="en-GB" sz="2200" kern="1200" dirty="0">
              <a:solidFill>
                <a:srgbClr val="000000">
                  <a:hueOff val="0"/>
                  <a:satOff val="0"/>
                  <a:lumOff val="0"/>
                  <a:alphaOff val="0"/>
                </a:srgbClr>
              </a:solidFill>
              <a:latin typeface="Calibri" panose="020F0502020204030204"/>
              <a:ea typeface="+mn-ea"/>
              <a:cs typeface="+mn-cs"/>
            </a:rPr>
            <a:t>. (</a:t>
          </a:r>
          <a:r>
            <a:rPr lang="en-GB" sz="2200" b="1" kern="1200" dirty="0">
              <a:solidFill>
                <a:srgbClr val="FF0000"/>
              </a:solidFill>
              <a:latin typeface="Calibri" panose="020F0502020204030204"/>
              <a:ea typeface="+mn-ea"/>
              <a:cs typeface="+mn-cs"/>
            </a:rPr>
            <a:t>challenges for assessment</a:t>
          </a:r>
          <a:r>
            <a:rPr lang="en-GB" sz="2200" kern="1200" dirty="0">
              <a:solidFill>
                <a:srgbClr val="000000">
                  <a:hueOff val="0"/>
                  <a:satOff val="0"/>
                  <a:lumOff val="0"/>
                  <a:alphaOff val="0"/>
                </a:srgbClr>
              </a:solidFill>
              <a:latin typeface="Calibri" panose="020F0502020204030204"/>
              <a:ea typeface="+mn-ea"/>
              <a:cs typeface="+mn-cs"/>
            </a:rPr>
            <a:t>)</a:t>
          </a:r>
          <a:endParaRPr lang="en-US" sz="2200" kern="1200" dirty="0">
            <a:solidFill>
              <a:srgbClr val="000000">
                <a:hueOff val="0"/>
                <a:satOff val="0"/>
                <a:lumOff val="0"/>
                <a:alphaOff val="0"/>
              </a:srgbClr>
            </a:solidFill>
            <a:latin typeface="Calibri" panose="020F0502020204030204"/>
            <a:ea typeface="+mn-ea"/>
            <a:cs typeface="+mn-cs"/>
          </a:endParaRPr>
        </a:p>
      </dsp:txBody>
      <dsp:txXfrm>
        <a:off x="0" y="2824955"/>
        <a:ext cx="6797675" cy="1412477"/>
      </dsp:txXfrm>
    </dsp:sp>
    <dsp:sp modelId="{B2CA086E-4EB2-456A-808C-31BD914BF164}">
      <dsp:nvSpPr>
        <dsp:cNvPr id="0" name=""/>
        <dsp:cNvSpPr/>
      </dsp:nvSpPr>
      <dsp:spPr>
        <a:xfrm>
          <a:off x="0" y="4237434"/>
          <a:ext cx="6797675" cy="0"/>
        </a:xfrm>
        <a:prstGeom prst="line">
          <a:avLst/>
        </a:prstGeom>
        <a:solidFill>
          <a:schemeClr val="accent2">
            <a:hueOff val="-2767946"/>
            <a:satOff val="-1591"/>
            <a:lumOff val="4314"/>
            <a:alphaOff val="0"/>
          </a:schemeClr>
        </a:solidFill>
        <a:ln w="15875" cap="flat" cmpd="sng" algn="ctr">
          <a:solidFill>
            <a:schemeClr val="accent2">
              <a:hueOff val="-2767946"/>
              <a:satOff val="-1591"/>
              <a:lumOff val="4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8B9151-5FF6-4267-A63C-9AB81E41514C}">
      <dsp:nvSpPr>
        <dsp:cNvPr id="0" name=""/>
        <dsp:cNvSpPr/>
      </dsp:nvSpPr>
      <dsp:spPr>
        <a:xfrm>
          <a:off x="0" y="4237433"/>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 Tan, Zammit, and </a:t>
          </a:r>
          <a:r>
            <a:rPr lang="en-GB" sz="2200" b="1" kern="1200" dirty="0" err="1"/>
            <a:t>Gearside</a:t>
          </a:r>
          <a:r>
            <a:rPr lang="en-GB" sz="2200" b="1" kern="1200" dirty="0"/>
            <a:t> (2020) </a:t>
          </a:r>
          <a:r>
            <a:rPr lang="en-GB" sz="2200" kern="1200" dirty="0"/>
            <a:t>highlights the gap between teaching and assessing multimodal literacies, calling for further research to bridge this divide. </a:t>
          </a:r>
          <a:r>
            <a:rPr lang="en-GB" sz="2200" kern="1200" dirty="0">
              <a:solidFill>
                <a:srgbClr val="000000">
                  <a:hueOff val="0"/>
                  <a:satOff val="0"/>
                  <a:lumOff val="0"/>
                  <a:alphaOff val="0"/>
                </a:srgbClr>
              </a:solidFill>
              <a:latin typeface="Calibri" panose="020F0502020204030204"/>
              <a:ea typeface="+mn-ea"/>
              <a:cs typeface="+mn-cs"/>
            </a:rPr>
            <a:t>(</a:t>
          </a:r>
          <a:r>
            <a:rPr lang="en-GB" sz="2200" b="1" kern="1200" dirty="0">
              <a:solidFill>
                <a:srgbClr val="FF0000"/>
              </a:solidFill>
              <a:latin typeface="Calibri" panose="020F0502020204030204"/>
              <a:ea typeface="+mn-ea"/>
              <a:cs typeface="+mn-cs"/>
            </a:rPr>
            <a:t>challenges for assessment</a:t>
          </a:r>
          <a:r>
            <a:rPr lang="en-GB" sz="2200" kern="1200" dirty="0">
              <a:solidFill>
                <a:srgbClr val="000000">
                  <a:hueOff val="0"/>
                  <a:satOff val="0"/>
                  <a:lumOff val="0"/>
                  <a:alphaOff val="0"/>
                </a:srgbClr>
              </a:solidFill>
              <a:latin typeface="Calibri" panose="020F0502020204030204"/>
              <a:ea typeface="+mn-ea"/>
              <a:cs typeface="+mn-cs"/>
            </a:rPr>
            <a:t>)</a:t>
          </a:r>
          <a:endParaRPr lang="en-US" sz="2200" kern="1200" dirty="0">
            <a:solidFill>
              <a:srgbClr val="000000">
                <a:hueOff val="0"/>
                <a:satOff val="0"/>
                <a:lumOff val="0"/>
                <a:alphaOff val="0"/>
              </a:srgbClr>
            </a:solidFill>
            <a:latin typeface="Calibri" panose="020F0502020204030204"/>
            <a:ea typeface="+mn-ea"/>
            <a:cs typeface="+mn-cs"/>
          </a:endParaRPr>
        </a:p>
      </dsp:txBody>
      <dsp:txXfrm>
        <a:off x="0" y="4237433"/>
        <a:ext cx="6797675" cy="141247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8BCB55-94E5-4ACE-801C-F13157253DE5}">
      <dsp:nvSpPr>
        <dsp:cNvPr id="0" name=""/>
        <dsp:cNvSpPr/>
      </dsp:nvSpPr>
      <dsp:spPr>
        <a:xfrm>
          <a:off x="0" y="0"/>
          <a:ext cx="7155169"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FDD9AB-D747-4AAA-ABF6-88426DF6E873}">
      <dsp:nvSpPr>
        <dsp:cNvPr id="0" name=""/>
        <dsp:cNvSpPr/>
      </dsp:nvSpPr>
      <dsp:spPr>
        <a:xfrm>
          <a:off x="0" y="0"/>
          <a:ext cx="7155169" cy="1467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i="1" kern="1200" dirty="0">
              <a:solidFill>
                <a:srgbClr val="000000">
                  <a:lumMod val="75000"/>
                  <a:lumOff val="25000"/>
                </a:srgbClr>
              </a:solidFill>
              <a:latin typeface="Calibri" panose="020F0502020204030204"/>
              <a:ea typeface="+mn-ea"/>
              <a:cs typeface="+mn-cs"/>
            </a:rPr>
            <a:t>Challenges in Implementing Multimodal Teaching:</a:t>
          </a:r>
          <a:endParaRPr lang="en-US" sz="2800" b="1" i="1" kern="1200" dirty="0">
            <a:solidFill>
              <a:srgbClr val="000000">
                <a:lumMod val="75000"/>
                <a:lumOff val="25000"/>
              </a:srgbClr>
            </a:solidFill>
            <a:latin typeface="Calibri" panose="020F0502020204030204"/>
            <a:ea typeface="+mn-ea"/>
            <a:cs typeface="+mn-cs"/>
          </a:endParaRPr>
        </a:p>
      </dsp:txBody>
      <dsp:txXfrm>
        <a:off x="0" y="0"/>
        <a:ext cx="7155169" cy="1467298"/>
      </dsp:txXfrm>
    </dsp:sp>
    <dsp:sp modelId="{ECE3A995-8EFF-4A10-AF87-E513A8B4D7EE}">
      <dsp:nvSpPr>
        <dsp:cNvPr id="0" name=""/>
        <dsp:cNvSpPr/>
      </dsp:nvSpPr>
      <dsp:spPr>
        <a:xfrm>
          <a:off x="0" y="1467298"/>
          <a:ext cx="7155169" cy="0"/>
        </a:xfrm>
        <a:prstGeom prst="line">
          <a:avLst/>
        </a:prstGeom>
        <a:solidFill>
          <a:schemeClr val="accent2">
            <a:hueOff val="-922649"/>
            <a:satOff val="-530"/>
            <a:lumOff val="1438"/>
            <a:alphaOff val="0"/>
          </a:schemeClr>
        </a:solidFill>
        <a:ln w="15875" cap="flat" cmpd="sng" algn="ctr">
          <a:solidFill>
            <a:schemeClr val="accent2">
              <a:hueOff val="-922649"/>
              <a:satOff val="-530"/>
              <a:lumOff val="143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4BCAC6-3CC4-4458-AAA0-CDAEC08F9FD7}">
      <dsp:nvSpPr>
        <dsp:cNvPr id="0" name=""/>
        <dsp:cNvSpPr/>
      </dsp:nvSpPr>
      <dsp:spPr>
        <a:xfrm>
          <a:off x="0" y="1467298"/>
          <a:ext cx="7155169" cy="1467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 </a:t>
          </a:r>
          <a:r>
            <a:rPr lang="en-GB" sz="2200" b="1" kern="1200" dirty="0"/>
            <a:t>Choi and Yi (2016) : </a:t>
          </a:r>
          <a:r>
            <a:rPr lang="en-GB" sz="2200" kern="1200" dirty="0"/>
            <a:t>The teachers also identified various issues around technology and </a:t>
          </a:r>
          <a:r>
            <a:rPr lang="en-GB" sz="2200" kern="1200" dirty="0">
              <a:solidFill>
                <a:srgbClr val="FF0000"/>
              </a:solidFill>
            </a:rPr>
            <a:t>lack of support from administration</a:t>
          </a:r>
          <a:r>
            <a:rPr lang="en-GB" sz="2200" kern="1200" dirty="0">
              <a:solidFill>
                <a:srgbClr val="000000">
                  <a:hueOff val="0"/>
                  <a:satOff val="0"/>
                  <a:lumOff val="0"/>
                  <a:alphaOff val="0"/>
                </a:srgbClr>
              </a:solidFill>
              <a:latin typeface="Calibri" panose="020F0502020204030204"/>
              <a:ea typeface="+mn-ea"/>
              <a:cs typeface="+mn-cs"/>
            </a:rPr>
            <a:t>. </a:t>
          </a:r>
          <a:endParaRPr lang="en-US" sz="2200" kern="1200" dirty="0">
            <a:solidFill>
              <a:srgbClr val="FF0000"/>
            </a:solidFill>
            <a:latin typeface="Calibri" panose="020F0502020204030204"/>
            <a:ea typeface="+mn-ea"/>
            <a:cs typeface="+mn-cs"/>
          </a:endParaRPr>
        </a:p>
      </dsp:txBody>
      <dsp:txXfrm>
        <a:off x="0" y="1467298"/>
        <a:ext cx="7155169" cy="1467298"/>
      </dsp:txXfrm>
    </dsp:sp>
    <dsp:sp modelId="{9EE47867-83DE-4B83-A96B-CA81F872BACE}">
      <dsp:nvSpPr>
        <dsp:cNvPr id="0" name=""/>
        <dsp:cNvSpPr/>
      </dsp:nvSpPr>
      <dsp:spPr>
        <a:xfrm>
          <a:off x="0" y="2934596"/>
          <a:ext cx="7155169" cy="0"/>
        </a:xfrm>
        <a:prstGeom prst="line">
          <a:avLst/>
        </a:prstGeom>
        <a:solidFill>
          <a:schemeClr val="accent2">
            <a:hueOff val="-1845297"/>
            <a:satOff val="-1061"/>
            <a:lumOff val="2876"/>
            <a:alphaOff val="0"/>
          </a:schemeClr>
        </a:solidFill>
        <a:ln w="15875" cap="flat" cmpd="sng" algn="ctr">
          <a:solidFill>
            <a:schemeClr val="accent2">
              <a:hueOff val="-1845297"/>
              <a:satOff val="-1061"/>
              <a:lumOff val="28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74FE29-7652-4748-8997-7A69DA949346}">
      <dsp:nvSpPr>
        <dsp:cNvPr id="0" name=""/>
        <dsp:cNvSpPr/>
      </dsp:nvSpPr>
      <dsp:spPr>
        <a:xfrm>
          <a:off x="0" y="2934596"/>
          <a:ext cx="7155169" cy="1467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  Choi (2016) and Li (2020) </a:t>
          </a:r>
          <a:r>
            <a:rPr lang="en-GB" sz="2200" kern="1200" dirty="0"/>
            <a:t>both found that multimodal teaching </a:t>
          </a:r>
          <a:r>
            <a:rPr lang="en-GB" sz="2200" kern="1200" dirty="0">
              <a:solidFill>
                <a:schemeClr val="tx1"/>
              </a:solidFill>
            </a:rPr>
            <a:t>can </a:t>
          </a:r>
          <a:r>
            <a:rPr lang="en-GB" sz="2200" i="1" kern="1200" dirty="0">
              <a:solidFill>
                <a:schemeClr val="tx1"/>
              </a:solidFill>
            </a:rPr>
            <a:t>enhance understanding, self-expression, and professional </a:t>
          </a:r>
          <a:r>
            <a:rPr lang="en-GB" sz="2200" kern="1200" dirty="0">
              <a:solidFill>
                <a:schemeClr val="tx1"/>
              </a:solidFill>
              <a:latin typeface="Calibri" panose="020F0502020204030204"/>
              <a:ea typeface="+mn-ea"/>
              <a:cs typeface="+mn-cs"/>
            </a:rPr>
            <a:t>development</a:t>
          </a:r>
          <a:r>
            <a:rPr lang="en-GB" sz="2200" kern="1200" dirty="0"/>
            <a:t>, despite challenges such as </a:t>
          </a:r>
          <a:r>
            <a:rPr lang="en-GB" sz="2200" kern="1200" dirty="0">
              <a:solidFill>
                <a:srgbClr val="FF0000"/>
              </a:solidFill>
            </a:rPr>
            <a:t>technology use and time management</a:t>
          </a:r>
          <a:r>
            <a:rPr lang="en-GB" sz="2200" kern="1200" dirty="0"/>
            <a:t>.</a:t>
          </a:r>
          <a:endParaRPr lang="en-US" sz="2200" kern="1200" dirty="0">
            <a:solidFill>
              <a:srgbClr val="FF0000"/>
            </a:solidFill>
            <a:latin typeface="Calibri" panose="020F0502020204030204"/>
            <a:ea typeface="+mn-ea"/>
            <a:cs typeface="+mn-cs"/>
          </a:endParaRPr>
        </a:p>
      </dsp:txBody>
      <dsp:txXfrm>
        <a:off x="0" y="2934596"/>
        <a:ext cx="7155169" cy="1467298"/>
      </dsp:txXfrm>
    </dsp:sp>
    <dsp:sp modelId="{B2CA086E-4EB2-456A-808C-31BD914BF164}">
      <dsp:nvSpPr>
        <dsp:cNvPr id="0" name=""/>
        <dsp:cNvSpPr/>
      </dsp:nvSpPr>
      <dsp:spPr>
        <a:xfrm>
          <a:off x="0" y="4401894"/>
          <a:ext cx="7155169" cy="0"/>
        </a:xfrm>
        <a:prstGeom prst="line">
          <a:avLst/>
        </a:prstGeom>
        <a:solidFill>
          <a:schemeClr val="accent2">
            <a:hueOff val="-2767946"/>
            <a:satOff val="-1591"/>
            <a:lumOff val="4314"/>
            <a:alphaOff val="0"/>
          </a:schemeClr>
        </a:solidFill>
        <a:ln w="15875" cap="flat" cmpd="sng" algn="ctr">
          <a:solidFill>
            <a:schemeClr val="accent2">
              <a:hueOff val="-2767946"/>
              <a:satOff val="-1591"/>
              <a:lumOff val="4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8B9151-5FF6-4267-A63C-9AB81E41514C}">
      <dsp:nvSpPr>
        <dsp:cNvPr id="0" name=""/>
        <dsp:cNvSpPr/>
      </dsp:nvSpPr>
      <dsp:spPr>
        <a:xfrm>
          <a:off x="0" y="4401894"/>
          <a:ext cx="7155169" cy="1467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 Oppenheimer (2004) </a:t>
          </a:r>
          <a:r>
            <a:rPr lang="en-GB" sz="2200" b="0" kern="1200" dirty="0"/>
            <a:t>highlights </a:t>
          </a:r>
          <a:r>
            <a:rPr lang="en-GB" sz="2200" i="1" kern="1200" dirty="0">
              <a:solidFill>
                <a:srgbClr val="FF0000"/>
              </a:solidFill>
            </a:rPr>
            <a:t>the potential for distraction and disengagement </a:t>
          </a:r>
          <a:r>
            <a:rPr lang="en-GB" sz="2200" kern="1200" dirty="0"/>
            <a:t>when </a:t>
          </a:r>
          <a:r>
            <a:rPr lang="en-GB" sz="2200" kern="1200" dirty="0">
              <a:solidFill>
                <a:srgbClr val="FF0000"/>
              </a:solidFill>
            </a:rPr>
            <a:t>using digital modalities </a:t>
          </a:r>
          <a:r>
            <a:rPr lang="en-GB" sz="2200" kern="1200" dirty="0"/>
            <a:t>in multimodal teaching. </a:t>
          </a:r>
          <a:endParaRPr lang="en-US" sz="2200" i="1" kern="1200" dirty="0">
            <a:solidFill>
              <a:srgbClr val="00B0F0"/>
            </a:solidFill>
            <a:latin typeface="Calibri" panose="020F0502020204030204"/>
            <a:ea typeface="+mn-ea"/>
            <a:cs typeface="+mn-cs"/>
          </a:endParaRPr>
        </a:p>
      </dsp:txBody>
      <dsp:txXfrm>
        <a:off x="0" y="4401894"/>
        <a:ext cx="7155169" cy="146729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F4AF65-DA8B-4D0B-83C1-D7BC346776BE}">
      <dsp:nvSpPr>
        <dsp:cNvPr id="0" name=""/>
        <dsp:cNvSpPr/>
      </dsp:nvSpPr>
      <dsp:spPr>
        <a:xfrm>
          <a:off x="0" y="184355"/>
          <a:ext cx="6797675" cy="2597400"/>
        </a:xfrm>
        <a:prstGeom prst="roundRect">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1" i="1" kern="1200" dirty="0"/>
            <a:t>Gap1: </a:t>
          </a:r>
          <a:r>
            <a:rPr lang="en-GB" sz="3000" i="1" kern="1200" dirty="0"/>
            <a:t>The effectiveness of multimodal teaching strategies </a:t>
          </a:r>
          <a:r>
            <a:rPr lang="en-GB" sz="3000" i="1" kern="1200" dirty="0">
              <a:solidFill>
                <a:schemeClr val="tx1"/>
              </a:solidFill>
            </a:rPr>
            <a:t>in the context of cultural education </a:t>
          </a:r>
          <a:r>
            <a:rPr lang="en-US" sz="3000" i="1" kern="1200" dirty="0">
              <a:solidFill>
                <a:srgbClr val="FF0000"/>
              </a:solidFill>
            </a:rPr>
            <a:t>in Wales</a:t>
          </a:r>
          <a:r>
            <a:rPr lang="en-GB" sz="3000" i="1" kern="1200" dirty="0">
              <a:solidFill>
                <a:srgbClr val="FF0000"/>
              </a:solidFill>
            </a:rPr>
            <a:t>, </a:t>
          </a:r>
          <a:r>
            <a:rPr lang="en-GB" sz="3000" kern="1200" dirty="0"/>
            <a:t>particularly </a:t>
          </a:r>
          <a:r>
            <a:rPr lang="en-GB" sz="3000" b="0" i="0" kern="1200" dirty="0"/>
            <a:t>regarding </a:t>
          </a:r>
          <a:r>
            <a:rPr lang="en-GB" sz="3000" b="0" i="1" kern="1200" dirty="0">
              <a:solidFill>
                <a:srgbClr val="FF0000"/>
              </a:solidFill>
            </a:rPr>
            <a:t>non-Western cultural elements like the Chinese 24 Solar Terms</a:t>
          </a:r>
          <a:r>
            <a:rPr lang="en-GB" sz="3000" b="0" i="0" kern="1200" dirty="0"/>
            <a:t>.</a:t>
          </a:r>
          <a:endParaRPr lang="en-US" sz="3000" kern="1200" dirty="0"/>
        </a:p>
      </dsp:txBody>
      <dsp:txXfrm>
        <a:off x="126795" y="311150"/>
        <a:ext cx="6544085" cy="2343810"/>
      </dsp:txXfrm>
    </dsp:sp>
    <dsp:sp modelId="{75932085-25AD-4CC5-8798-275A1F622BD8}">
      <dsp:nvSpPr>
        <dsp:cNvPr id="0" name=""/>
        <dsp:cNvSpPr/>
      </dsp:nvSpPr>
      <dsp:spPr>
        <a:xfrm>
          <a:off x="0" y="2868156"/>
          <a:ext cx="6797675" cy="2597400"/>
        </a:xfrm>
        <a:prstGeom prst="roundRect">
          <a:avLst/>
        </a:prstGeom>
        <a:gradFill rotWithShape="0">
          <a:gsLst>
            <a:gs pos="0">
              <a:schemeClr val="accent2">
                <a:hueOff val="-2767946"/>
                <a:satOff val="-1591"/>
                <a:lumOff val="4314"/>
                <a:alphaOff val="0"/>
                <a:tint val="65000"/>
                <a:shade val="92000"/>
                <a:satMod val="130000"/>
              </a:schemeClr>
            </a:gs>
            <a:gs pos="45000">
              <a:schemeClr val="accent2">
                <a:hueOff val="-2767946"/>
                <a:satOff val="-1591"/>
                <a:lumOff val="4314"/>
                <a:alphaOff val="0"/>
                <a:tint val="60000"/>
                <a:shade val="99000"/>
                <a:satMod val="120000"/>
              </a:schemeClr>
            </a:gs>
            <a:gs pos="100000">
              <a:schemeClr val="accent2">
                <a:hueOff val="-2767946"/>
                <a:satOff val="-1591"/>
                <a:lumOff val="4314"/>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1" i="1" kern="1200" dirty="0"/>
            <a:t>Gap2: </a:t>
          </a:r>
          <a:r>
            <a:rPr lang="en-GB" sz="3000" i="1" kern="1200" dirty="0"/>
            <a:t>A noticeable shortage of practical research </a:t>
          </a:r>
          <a:r>
            <a:rPr lang="en-GB" sz="3000" kern="1200" dirty="0"/>
            <a:t>focusing on multimodal  applications within cultural education </a:t>
          </a:r>
          <a:r>
            <a:rPr lang="en-GB" sz="3000" i="1" kern="1200" dirty="0">
              <a:solidFill>
                <a:srgbClr val="FF0000"/>
              </a:solidFill>
            </a:rPr>
            <a:t>at the primary school level</a:t>
          </a:r>
          <a:r>
            <a:rPr lang="en-GB" sz="3000" i="1" kern="1200" dirty="0"/>
            <a:t>. </a:t>
          </a:r>
          <a:endParaRPr lang="en-US" sz="3000" kern="1200" dirty="0"/>
        </a:p>
      </dsp:txBody>
      <dsp:txXfrm>
        <a:off x="126795" y="2994951"/>
        <a:ext cx="6544085" cy="234381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0B9258-E8D6-4080-8523-2A234BE1EE37}">
      <dsp:nvSpPr>
        <dsp:cNvPr id="0" name=""/>
        <dsp:cNvSpPr/>
      </dsp:nvSpPr>
      <dsp:spPr>
        <a:xfrm>
          <a:off x="3536369" y="944968"/>
          <a:ext cx="718426" cy="91440"/>
        </a:xfrm>
        <a:custGeom>
          <a:avLst/>
          <a:gdLst/>
          <a:ahLst/>
          <a:cxnLst/>
          <a:rect l="0" t="0" r="0" b="0"/>
          <a:pathLst>
            <a:path>
              <a:moveTo>
                <a:pt x="0" y="45720"/>
              </a:moveTo>
              <a:lnTo>
                <a:pt x="376313" y="45720"/>
              </a:lnTo>
              <a:lnTo>
                <a:pt x="376313" y="49406"/>
              </a:lnTo>
              <a:lnTo>
                <a:pt x="718426" y="49406"/>
              </a:lnTo>
            </a:path>
          </a:pathLst>
        </a:custGeom>
        <a:noFill/>
        <a:ln w="1270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76857" y="986887"/>
        <a:ext cx="37451" cy="7602"/>
      </dsp:txXfrm>
    </dsp:sp>
    <dsp:sp modelId="{884F197B-6057-4DC3-9430-EC3219C8B0EB}">
      <dsp:nvSpPr>
        <dsp:cNvPr id="0" name=""/>
        <dsp:cNvSpPr/>
      </dsp:nvSpPr>
      <dsp:spPr>
        <a:xfrm>
          <a:off x="235874" y="0"/>
          <a:ext cx="3302295" cy="1981377"/>
        </a:xfrm>
        <a:prstGeom prst="rect">
          <a:avLst/>
        </a:prstGeom>
        <a:gradFill rotWithShape="0">
          <a:gsLst>
            <a:gs pos="0">
              <a:schemeClr val="accent5">
                <a:hueOff val="0"/>
                <a:satOff val="0"/>
                <a:lumOff val="0"/>
                <a:alphaOff val="0"/>
                <a:tint val="65000"/>
                <a:shade val="92000"/>
                <a:satMod val="130000"/>
              </a:schemeClr>
            </a:gs>
            <a:gs pos="45000">
              <a:schemeClr val="accent5">
                <a:hueOff val="0"/>
                <a:satOff val="0"/>
                <a:lumOff val="0"/>
                <a:alphaOff val="0"/>
                <a:tint val="60000"/>
                <a:shade val="99000"/>
                <a:satMod val="120000"/>
              </a:schemeClr>
            </a:gs>
            <a:gs pos="100000">
              <a:schemeClr val="accent5">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1815" tIns="169854" rIns="161815" bIns="169854"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rgbClr val="FF0000"/>
              </a:solidFill>
            </a:rPr>
            <a:t>Research Setting</a:t>
          </a:r>
        </a:p>
        <a:p>
          <a:pPr marL="0" lvl="0" indent="0" algn="ctr" defTabSz="889000">
            <a:lnSpc>
              <a:spcPct val="90000"/>
            </a:lnSpc>
            <a:spcBef>
              <a:spcPct val="0"/>
            </a:spcBef>
            <a:spcAft>
              <a:spcPct val="35000"/>
            </a:spcAft>
            <a:buNone/>
          </a:pPr>
          <a:r>
            <a:rPr lang="en-GB" sz="2000" kern="1200" dirty="0"/>
            <a:t>In a Welsh Primary School:</a:t>
          </a:r>
        </a:p>
        <a:p>
          <a:pPr marL="0" lvl="0" indent="0" algn="ctr" defTabSz="889000">
            <a:lnSpc>
              <a:spcPct val="90000"/>
            </a:lnSpc>
            <a:spcBef>
              <a:spcPct val="0"/>
            </a:spcBef>
            <a:spcAft>
              <a:spcPct val="35000"/>
            </a:spcAft>
            <a:buNone/>
          </a:pPr>
          <a:r>
            <a:rPr lang="en-GB" sz="2000" kern="1200" dirty="0"/>
            <a:t>Data Convenience and Accessibility</a:t>
          </a:r>
          <a:endParaRPr lang="en-US" sz="2000" kern="1200" dirty="0"/>
        </a:p>
      </dsp:txBody>
      <dsp:txXfrm>
        <a:off x="235874" y="0"/>
        <a:ext cx="3302295" cy="1981377"/>
      </dsp:txXfrm>
    </dsp:sp>
    <dsp:sp modelId="{22848339-C077-4E36-8633-5F3178A873D8}">
      <dsp:nvSpPr>
        <dsp:cNvPr id="0" name=""/>
        <dsp:cNvSpPr/>
      </dsp:nvSpPr>
      <dsp:spPr>
        <a:xfrm>
          <a:off x="7587692" y="948655"/>
          <a:ext cx="728928" cy="91440"/>
        </a:xfrm>
        <a:custGeom>
          <a:avLst/>
          <a:gdLst/>
          <a:ahLst/>
          <a:cxnLst/>
          <a:rect l="0" t="0" r="0" b="0"/>
          <a:pathLst>
            <a:path>
              <a:moveTo>
                <a:pt x="0" y="45720"/>
              </a:moveTo>
              <a:lnTo>
                <a:pt x="728928" y="45720"/>
              </a:lnTo>
            </a:path>
          </a:pathLst>
        </a:custGeom>
        <a:noFill/>
        <a:ln w="12700" cap="flat" cmpd="sng" algn="ctr">
          <a:solidFill>
            <a:schemeClr val="accent5">
              <a:hueOff val="4650421"/>
              <a:satOff val="-1776"/>
              <a:lumOff val="-53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33168" y="990573"/>
        <a:ext cx="37976" cy="7602"/>
      </dsp:txXfrm>
    </dsp:sp>
    <dsp:sp modelId="{98D603D1-ECC4-4D98-A408-1BD98949203E}">
      <dsp:nvSpPr>
        <dsp:cNvPr id="0" name=""/>
        <dsp:cNvSpPr/>
      </dsp:nvSpPr>
      <dsp:spPr>
        <a:xfrm>
          <a:off x="4287196" y="3686"/>
          <a:ext cx="3302295" cy="1981377"/>
        </a:xfrm>
        <a:prstGeom prst="rect">
          <a:avLst/>
        </a:prstGeom>
        <a:gradFill rotWithShape="0">
          <a:gsLst>
            <a:gs pos="0">
              <a:schemeClr val="accent5">
                <a:hueOff val="3720337"/>
                <a:satOff val="-1421"/>
                <a:lumOff val="-431"/>
                <a:alphaOff val="0"/>
                <a:tint val="65000"/>
                <a:shade val="92000"/>
                <a:satMod val="130000"/>
              </a:schemeClr>
            </a:gs>
            <a:gs pos="45000">
              <a:schemeClr val="accent5">
                <a:hueOff val="3720337"/>
                <a:satOff val="-1421"/>
                <a:lumOff val="-431"/>
                <a:alphaOff val="0"/>
                <a:tint val="60000"/>
                <a:shade val="99000"/>
                <a:satMod val="120000"/>
              </a:schemeClr>
            </a:gs>
            <a:gs pos="100000">
              <a:schemeClr val="accent5">
                <a:hueOff val="3720337"/>
                <a:satOff val="-1421"/>
                <a:lumOff val="-431"/>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1815" tIns="169854" rIns="161815" bIns="169854"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0000"/>
              </a:solidFill>
            </a:rPr>
            <a:t>Interview</a:t>
          </a:r>
        </a:p>
        <a:p>
          <a:pPr marL="0" lvl="0" indent="0" algn="ctr" defTabSz="800100">
            <a:lnSpc>
              <a:spcPct val="90000"/>
            </a:lnSpc>
            <a:spcBef>
              <a:spcPct val="0"/>
            </a:spcBef>
            <a:spcAft>
              <a:spcPct val="35000"/>
            </a:spcAft>
            <a:buNone/>
          </a:pPr>
          <a:r>
            <a:rPr lang="en-GB" sz="1800" b="1" kern="1200" dirty="0"/>
            <a:t>Focus:</a:t>
          </a:r>
          <a:r>
            <a:rPr lang="en-GB" sz="1800" kern="1200" dirty="0"/>
            <a:t> Study on children experience and engagement. </a:t>
          </a:r>
        </a:p>
        <a:p>
          <a:pPr marL="0" lvl="0" indent="0" algn="ctr" defTabSz="800100">
            <a:lnSpc>
              <a:spcPct val="90000"/>
            </a:lnSpc>
            <a:spcBef>
              <a:spcPct val="0"/>
            </a:spcBef>
            <a:spcAft>
              <a:spcPct val="35000"/>
            </a:spcAft>
            <a:buNone/>
          </a:pPr>
          <a:r>
            <a:rPr lang="en-GB" sz="1800" b="1" i="1" kern="1200" dirty="0"/>
            <a:t>Objective: </a:t>
          </a:r>
          <a:r>
            <a:rPr lang="en-GB" sz="1800" i="1" kern="1200" dirty="0"/>
            <a:t>to understand the world from the perspective of the children themselves (Prior, 2016)</a:t>
          </a:r>
          <a:endParaRPr lang="en-US" sz="1800" i="1" kern="1200" dirty="0"/>
        </a:p>
      </dsp:txBody>
      <dsp:txXfrm>
        <a:off x="4287196" y="3686"/>
        <a:ext cx="3302295" cy="1981377"/>
      </dsp:txXfrm>
    </dsp:sp>
    <dsp:sp modelId="{64708621-8A2C-429A-B617-89B5308BADA9}">
      <dsp:nvSpPr>
        <dsp:cNvPr id="0" name=""/>
        <dsp:cNvSpPr/>
      </dsp:nvSpPr>
      <dsp:spPr>
        <a:xfrm>
          <a:off x="1855485" y="1983263"/>
          <a:ext cx="8144683" cy="732614"/>
        </a:xfrm>
        <a:custGeom>
          <a:avLst/>
          <a:gdLst/>
          <a:ahLst/>
          <a:cxnLst/>
          <a:rect l="0" t="0" r="0" b="0"/>
          <a:pathLst>
            <a:path>
              <a:moveTo>
                <a:pt x="8144683" y="0"/>
              </a:moveTo>
              <a:lnTo>
                <a:pt x="8144683" y="383407"/>
              </a:lnTo>
              <a:lnTo>
                <a:pt x="0" y="383407"/>
              </a:lnTo>
              <a:lnTo>
                <a:pt x="0" y="732614"/>
              </a:lnTo>
            </a:path>
          </a:pathLst>
        </a:custGeom>
        <a:noFill/>
        <a:ln w="12700" cap="flat" cmpd="sng" algn="ctr">
          <a:solidFill>
            <a:schemeClr val="accent5">
              <a:hueOff val="9300841"/>
              <a:satOff val="-3552"/>
              <a:lumOff val="-107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23317" y="2345769"/>
        <a:ext cx="409018" cy="7602"/>
      </dsp:txXfrm>
    </dsp:sp>
    <dsp:sp modelId="{0A99795F-F28A-4CDC-B93E-B6B4F6964370}">
      <dsp:nvSpPr>
        <dsp:cNvPr id="0" name=""/>
        <dsp:cNvSpPr/>
      </dsp:nvSpPr>
      <dsp:spPr>
        <a:xfrm>
          <a:off x="8349020" y="3686"/>
          <a:ext cx="3302295" cy="1981377"/>
        </a:xfrm>
        <a:prstGeom prst="rect">
          <a:avLst/>
        </a:prstGeom>
        <a:gradFill rotWithShape="0">
          <a:gsLst>
            <a:gs pos="0">
              <a:schemeClr val="accent5">
                <a:hueOff val="7440673"/>
                <a:satOff val="-2842"/>
                <a:lumOff val="-863"/>
                <a:alphaOff val="0"/>
                <a:tint val="65000"/>
                <a:shade val="92000"/>
                <a:satMod val="130000"/>
              </a:schemeClr>
            </a:gs>
            <a:gs pos="45000">
              <a:schemeClr val="accent5">
                <a:hueOff val="7440673"/>
                <a:satOff val="-2842"/>
                <a:lumOff val="-863"/>
                <a:alphaOff val="0"/>
                <a:tint val="60000"/>
                <a:shade val="99000"/>
                <a:satMod val="120000"/>
              </a:schemeClr>
            </a:gs>
            <a:gs pos="100000">
              <a:schemeClr val="accent5">
                <a:hueOff val="7440673"/>
                <a:satOff val="-2842"/>
                <a:lumOff val="-863"/>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1815" tIns="169854" rIns="161815" bIns="169854"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rgbClr val="FF0000"/>
              </a:solidFill>
            </a:rPr>
            <a:t>In-Person Interviews </a:t>
          </a:r>
        </a:p>
        <a:p>
          <a:pPr marL="0" lvl="0" indent="0" algn="ctr" defTabSz="889000">
            <a:lnSpc>
              <a:spcPct val="90000"/>
            </a:lnSpc>
            <a:spcBef>
              <a:spcPct val="0"/>
            </a:spcBef>
            <a:spcAft>
              <a:spcPct val="35000"/>
            </a:spcAft>
            <a:buNone/>
          </a:pPr>
          <a:r>
            <a:rPr lang="en-GB" sz="2000" kern="1200" dirty="0"/>
            <a:t>Location: In the familiar setting of the school classroom</a:t>
          </a:r>
        </a:p>
        <a:p>
          <a:pPr marL="0" lvl="0" indent="0" algn="ctr" defTabSz="889000">
            <a:lnSpc>
              <a:spcPct val="90000"/>
            </a:lnSpc>
            <a:spcBef>
              <a:spcPct val="0"/>
            </a:spcBef>
            <a:spcAft>
              <a:spcPct val="35000"/>
            </a:spcAft>
            <a:buNone/>
          </a:pPr>
          <a:r>
            <a:rPr lang="en-GB" sz="2000" kern="1200" dirty="0"/>
            <a:t>Benefits: convenient and practical </a:t>
          </a:r>
        </a:p>
      </dsp:txBody>
      <dsp:txXfrm>
        <a:off x="8349020" y="3686"/>
        <a:ext cx="3302295" cy="1981377"/>
      </dsp:txXfrm>
    </dsp:sp>
    <dsp:sp modelId="{779E4A1C-0B8C-456D-8D31-58287534760A}">
      <dsp:nvSpPr>
        <dsp:cNvPr id="0" name=""/>
        <dsp:cNvSpPr/>
      </dsp:nvSpPr>
      <dsp:spPr>
        <a:xfrm>
          <a:off x="3504832" y="3689560"/>
          <a:ext cx="749963" cy="91440"/>
        </a:xfrm>
        <a:custGeom>
          <a:avLst/>
          <a:gdLst/>
          <a:ahLst/>
          <a:cxnLst/>
          <a:rect l="0" t="0" r="0" b="0"/>
          <a:pathLst>
            <a:path>
              <a:moveTo>
                <a:pt x="0" y="49406"/>
              </a:moveTo>
              <a:lnTo>
                <a:pt x="392081" y="49406"/>
              </a:lnTo>
              <a:lnTo>
                <a:pt x="392081" y="45720"/>
              </a:lnTo>
              <a:lnTo>
                <a:pt x="749963" y="45720"/>
              </a:lnTo>
            </a:path>
          </a:pathLst>
        </a:custGeom>
        <a:noFill/>
        <a:ln w="12700" cap="flat" cmpd="sng" algn="ctr">
          <a:solidFill>
            <a:schemeClr val="accent5">
              <a:hueOff val="13951262"/>
              <a:satOff val="-5328"/>
              <a:lumOff val="-161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60300" y="3731479"/>
        <a:ext cx="39028" cy="7602"/>
      </dsp:txXfrm>
    </dsp:sp>
    <dsp:sp modelId="{9C7D21C6-154A-49A2-9F47-0D0F75E8A23A}">
      <dsp:nvSpPr>
        <dsp:cNvPr id="0" name=""/>
        <dsp:cNvSpPr/>
      </dsp:nvSpPr>
      <dsp:spPr>
        <a:xfrm>
          <a:off x="204337" y="2748278"/>
          <a:ext cx="3302295" cy="1981377"/>
        </a:xfrm>
        <a:prstGeom prst="rect">
          <a:avLst/>
        </a:prstGeom>
        <a:gradFill rotWithShape="0">
          <a:gsLst>
            <a:gs pos="0">
              <a:schemeClr val="accent5">
                <a:hueOff val="11161010"/>
                <a:satOff val="-4262"/>
                <a:lumOff val="-1294"/>
                <a:alphaOff val="0"/>
                <a:tint val="65000"/>
                <a:shade val="92000"/>
                <a:satMod val="130000"/>
              </a:schemeClr>
            </a:gs>
            <a:gs pos="45000">
              <a:schemeClr val="accent5">
                <a:hueOff val="11161010"/>
                <a:satOff val="-4262"/>
                <a:lumOff val="-1294"/>
                <a:alphaOff val="0"/>
                <a:tint val="60000"/>
                <a:shade val="99000"/>
                <a:satMod val="120000"/>
              </a:schemeClr>
            </a:gs>
            <a:gs pos="100000">
              <a:schemeClr val="accent5">
                <a:hueOff val="11161010"/>
                <a:satOff val="-4262"/>
                <a:lumOff val="-1294"/>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1815" tIns="169854" rIns="161815" bIns="169854"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0000"/>
              </a:solidFill>
            </a:rPr>
            <a:t>Sampling:   </a:t>
          </a:r>
        </a:p>
        <a:p>
          <a:pPr marL="0" lvl="0" indent="0" algn="ctr" defTabSz="844550">
            <a:lnSpc>
              <a:spcPct val="90000"/>
            </a:lnSpc>
            <a:spcBef>
              <a:spcPct val="0"/>
            </a:spcBef>
            <a:spcAft>
              <a:spcPct val="35000"/>
            </a:spcAft>
            <a:buNone/>
          </a:pPr>
          <a:r>
            <a:rPr lang="en-GB" sz="1900" kern="1200" dirty="0"/>
            <a:t>Purposive sampling method</a:t>
          </a:r>
        </a:p>
        <a:p>
          <a:pPr marL="0" lvl="0" indent="0" algn="ctr" defTabSz="844550">
            <a:lnSpc>
              <a:spcPct val="90000"/>
            </a:lnSpc>
            <a:spcBef>
              <a:spcPct val="0"/>
            </a:spcBef>
            <a:spcAft>
              <a:spcPct val="35000"/>
            </a:spcAft>
            <a:buNone/>
          </a:pPr>
          <a:r>
            <a:rPr lang="en-GB" sz="1900" b="1" kern="1200" dirty="0">
              <a:solidFill>
                <a:srgbClr val="FF0000"/>
              </a:solidFill>
            </a:rPr>
            <a:t>Participants: </a:t>
          </a:r>
        </a:p>
        <a:p>
          <a:pPr marL="0" lvl="0" indent="0" algn="ctr" defTabSz="844550">
            <a:lnSpc>
              <a:spcPct val="90000"/>
            </a:lnSpc>
            <a:spcBef>
              <a:spcPct val="0"/>
            </a:spcBef>
            <a:spcAft>
              <a:spcPct val="35000"/>
            </a:spcAft>
            <a:buNone/>
          </a:pPr>
          <a:r>
            <a:rPr lang="en-GB" sz="1900" b="0" kern="1200" dirty="0">
              <a:solidFill>
                <a:schemeClr val="tx1"/>
              </a:solidFill>
            </a:rPr>
            <a:t>4-6 Y</a:t>
          </a:r>
          <a:r>
            <a:rPr lang="en-GB" sz="1900" kern="1200" dirty="0">
              <a:solidFill>
                <a:schemeClr val="tx1"/>
              </a:solidFill>
            </a:rPr>
            <a:t>ear </a:t>
          </a:r>
          <a:r>
            <a:rPr lang="en-GB" sz="1900" kern="1200" dirty="0"/>
            <a:t>5 and Year 6 students at a Welsh primary school</a:t>
          </a:r>
          <a:endParaRPr lang="en-US" sz="1900" kern="1200" dirty="0"/>
        </a:p>
      </dsp:txBody>
      <dsp:txXfrm>
        <a:off x="204337" y="2748278"/>
        <a:ext cx="3302295" cy="1981377"/>
      </dsp:txXfrm>
    </dsp:sp>
    <dsp:sp modelId="{6B43C23F-0FCC-4EC1-889C-BECEE69335E5}">
      <dsp:nvSpPr>
        <dsp:cNvPr id="0" name=""/>
        <dsp:cNvSpPr/>
      </dsp:nvSpPr>
      <dsp:spPr>
        <a:xfrm>
          <a:off x="7587692" y="3689560"/>
          <a:ext cx="728928" cy="91440"/>
        </a:xfrm>
        <a:custGeom>
          <a:avLst/>
          <a:gdLst/>
          <a:ahLst/>
          <a:cxnLst/>
          <a:rect l="0" t="0" r="0" b="0"/>
          <a:pathLst>
            <a:path>
              <a:moveTo>
                <a:pt x="0" y="45720"/>
              </a:moveTo>
              <a:lnTo>
                <a:pt x="728928" y="45720"/>
              </a:lnTo>
            </a:path>
          </a:pathLst>
        </a:custGeom>
        <a:noFill/>
        <a:ln w="12700" cap="flat" cmpd="sng" algn="ctr">
          <a:solidFill>
            <a:schemeClr val="accent5">
              <a:hueOff val="18601683"/>
              <a:satOff val="-7104"/>
              <a:lumOff val="-215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33168" y="3731479"/>
        <a:ext cx="37976" cy="7602"/>
      </dsp:txXfrm>
    </dsp:sp>
    <dsp:sp modelId="{73030C8C-9F85-41AC-A4CA-FA44E71A2C35}">
      <dsp:nvSpPr>
        <dsp:cNvPr id="0" name=""/>
        <dsp:cNvSpPr/>
      </dsp:nvSpPr>
      <dsp:spPr>
        <a:xfrm>
          <a:off x="4287196" y="2744592"/>
          <a:ext cx="3302295" cy="1981377"/>
        </a:xfrm>
        <a:prstGeom prst="rect">
          <a:avLst/>
        </a:prstGeom>
        <a:gradFill rotWithShape="0">
          <a:gsLst>
            <a:gs pos="0">
              <a:schemeClr val="accent5">
                <a:hueOff val="14881347"/>
                <a:satOff val="-5683"/>
                <a:lumOff val="-1726"/>
                <a:alphaOff val="0"/>
                <a:tint val="65000"/>
                <a:shade val="92000"/>
                <a:satMod val="130000"/>
              </a:schemeClr>
            </a:gs>
            <a:gs pos="45000">
              <a:schemeClr val="accent5">
                <a:hueOff val="14881347"/>
                <a:satOff val="-5683"/>
                <a:lumOff val="-1726"/>
                <a:alphaOff val="0"/>
                <a:tint val="60000"/>
                <a:shade val="99000"/>
                <a:satMod val="120000"/>
              </a:schemeClr>
            </a:gs>
            <a:gs pos="100000">
              <a:schemeClr val="accent5">
                <a:hueOff val="14881347"/>
                <a:satOff val="-5683"/>
                <a:lumOff val="-1726"/>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1815" tIns="169854" rIns="161815" bIns="169854"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0000"/>
              </a:solidFill>
            </a:rPr>
            <a:t>Process: </a:t>
          </a:r>
        </a:p>
        <a:p>
          <a:pPr marL="0" lvl="0" indent="0" algn="ctr" defTabSz="800100">
            <a:lnSpc>
              <a:spcPct val="90000"/>
            </a:lnSpc>
            <a:spcBef>
              <a:spcPct val="0"/>
            </a:spcBef>
            <a:spcAft>
              <a:spcPct val="35000"/>
            </a:spcAft>
            <a:buNone/>
          </a:pPr>
          <a:r>
            <a:rPr lang="en-GB" sz="1600" kern="1200" dirty="0"/>
            <a:t>Semi-structured interviews, using classwork as stimulus. </a:t>
          </a:r>
        </a:p>
        <a:p>
          <a:pPr marL="0" lvl="0" indent="0" algn="ctr" defTabSz="800100">
            <a:lnSpc>
              <a:spcPct val="90000"/>
            </a:lnSpc>
            <a:spcBef>
              <a:spcPct val="0"/>
            </a:spcBef>
            <a:spcAft>
              <a:spcPct val="35000"/>
            </a:spcAft>
            <a:buNone/>
          </a:pPr>
          <a:r>
            <a:rPr lang="en-GB" sz="1600" kern="1200" dirty="0"/>
            <a:t>Both Parker (1984) and Prior (2016) discuss the value of integrating activities into interviews with children. </a:t>
          </a:r>
          <a:endParaRPr lang="en-US" sz="1600" kern="1200" dirty="0"/>
        </a:p>
      </dsp:txBody>
      <dsp:txXfrm>
        <a:off x="4287196" y="2744592"/>
        <a:ext cx="3302295" cy="1981377"/>
      </dsp:txXfrm>
    </dsp:sp>
    <dsp:sp modelId="{DF499902-CC56-445B-8E2A-0098AFF378B0}">
      <dsp:nvSpPr>
        <dsp:cNvPr id="0" name=""/>
        <dsp:cNvSpPr/>
      </dsp:nvSpPr>
      <dsp:spPr>
        <a:xfrm>
          <a:off x="8349020" y="2744592"/>
          <a:ext cx="3302295" cy="1981377"/>
        </a:xfrm>
        <a:prstGeom prst="rect">
          <a:avLst/>
        </a:prstGeom>
        <a:gradFill rotWithShape="0">
          <a:gsLst>
            <a:gs pos="0">
              <a:schemeClr val="accent5">
                <a:hueOff val="18601683"/>
                <a:satOff val="-7104"/>
                <a:lumOff val="-2157"/>
                <a:alphaOff val="0"/>
                <a:tint val="65000"/>
                <a:shade val="92000"/>
                <a:satMod val="130000"/>
              </a:schemeClr>
            </a:gs>
            <a:gs pos="45000">
              <a:schemeClr val="accent5">
                <a:hueOff val="18601683"/>
                <a:satOff val="-7104"/>
                <a:lumOff val="-2157"/>
                <a:alphaOff val="0"/>
                <a:tint val="60000"/>
                <a:shade val="99000"/>
                <a:satMod val="120000"/>
              </a:schemeClr>
            </a:gs>
            <a:gs pos="100000">
              <a:schemeClr val="accent5">
                <a:hueOff val="18601683"/>
                <a:satOff val="-7104"/>
                <a:lumOff val="-2157"/>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1815" tIns="169854" rIns="161815" bIns="169854"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0000"/>
              </a:solidFill>
            </a:rPr>
            <a:t>Recording: </a:t>
          </a:r>
        </a:p>
        <a:p>
          <a:pPr marL="0" lvl="0" indent="0" algn="ctr" defTabSz="844550">
            <a:lnSpc>
              <a:spcPct val="90000"/>
            </a:lnSpc>
            <a:spcBef>
              <a:spcPct val="0"/>
            </a:spcBef>
            <a:spcAft>
              <a:spcPct val="35000"/>
            </a:spcAft>
            <a:buNone/>
          </a:pPr>
          <a:r>
            <a:rPr lang="en-GB" sz="1900" b="1" kern="1200" dirty="0"/>
            <a:t>Tools: </a:t>
          </a:r>
          <a:r>
            <a:rPr lang="en-GB" sz="1900" kern="1200" dirty="0"/>
            <a:t>Use of Microsoft Teams for auto-transcription and manual verification for accuracy and data familiarity.</a:t>
          </a:r>
          <a:endParaRPr lang="en-US" sz="1900" kern="1200" dirty="0"/>
        </a:p>
      </dsp:txBody>
      <dsp:txXfrm>
        <a:off x="8349020" y="2744592"/>
        <a:ext cx="3302295" cy="198137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0B9258-E8D6-4080-8523-2A234BE1EE37}">
      <dsp:nvSpPr>
        <dsp:cNvPr id="0" name=""/>
        <dsp:cNvSpPr/>
      </dsp:nvSpPr>
      <dsp:spPr>
        <a:xfrm>
          <a:off x="3178120" y="821871"/>
          <a:ext cx="633180" cy="91440"/>
        </a:xfrm>
        <a:custGeom>
          <a:avLst/>
          <a:gdLst/>
          <a:ahLst/>
          <a:cxnLst/>
          <a:rect l="0" t="0" r="0" b="0"/>
          <a:pathLst>
            <a:path>
              <a:moveTo>
                <a:pt x="0" y="45720"/>
              </a:moveTo>
              <a:lnTo>
                <a:pt x="633180" y="45720"/>
              </a:lnTo>
            </a:path>
          </a:pathLst>
        </a:custGeom>
        <a:noFill/>
        <a:ln w="1270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478116" y="864272"/>
        <a:ext cx="33189" cy="6637"/>
      </dsp:txXfrm>
    </dsp:sp>
    <dsp:sp modelId="{884F197B-6057-4DC3-9430-EC3219C8B0EB}">
      <dsp:nvSpPr>
        <dsp:cNvPr id="0" name=""/>
        <dsp:cNvSpPr/>
      </dsp:nvSpPr>
      <dsp:spPr>
        <a:xfrm>
          <a:off x="293917" y="1790"/>
          <a:ext cx="2886002" cy="1731601"/>
        </a:xfrm>
        <a:prstGeom prst="rect">
          <a:avLst/>
        </a:prstGeom>
        <a:gradFill rotWithShape="0">
          <a:gsLst>
            <a:gs pos="0">
              <a:schemeClr val="accent5">
                <a:hueOff val="0"/>
                <a:satOff val="0"/>
                <a:lumOff val="0"/>
                <a:alphaOff val="0"/>
                <a:tint val="65000"/>
                <a:shade val="92000"/>
                <a:satMod val="130000"/>
              </a:schemeClr>
            </a:gs>
            <a:gs pos="45000">
              <a:schemeClr val="accent5">
                <a:hueOff val="0"/>
                <a:satOff val="0"/>
                <a:lumOff val="0"/>
                <a:alphaOff val="0"/>
                <a:tint val="60000"/>
                <a:shade val="99000"/>
                <a:satMod val="120000"/>
              </a:schemeClr>
            </a:gs>
            <a:gs pos="100000">
              <a:schemeClr val="accent5">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1417" tIns="148442" rIns="141417" bIns="148442" numCol="1" spcCol="1270" anchor="ctr" anchorCtr="0">
          <a:noAutofit/>
        </a:bodyPr>
        <a:lstStyle/>
        <a:p>
          <a:pPr marL="0" lvl="0" indent="0" algn="ctr" defTabSz="1244600">
            <a:lnSpc>
              <a:spcPct val="90000"/>
            </a:lnSpc>
            <a:spcBef>
              <a:spcPct val="0"/>
            </a:spcBef>
            <a:spcAft>
              <a:spcPct val="35000"/>
            </a:spcAft>
            <a:buNone/>
          </a:pPr>
          <a:r>
            <a:rPr lang="en-US" sz="2800" kern="1200" dirty="0"/>
            <a:t>Ethics Form ECDE7013</a:t>
          </a:r>
        </a:p>
      </dsp:txBody>
      <dsp:txXfrm>
        <a:off x="293917" y="1790"/>
        <a:ext cx="2886002" cy="1731601"/>
      </dsp:txXfrm>
    </dsp:sp>
    <dsp:sp modelId="{22848339-C077-4E36-8633-5F3178A873D8}">
      <dsp:nvSpPr>
        <dsp:cNvPr id="0" name=""/>
        <dsp:cNvSpPr/>
      </dsp:nvSpPr>
      <dsp:spPr>
        <a:xfrm>
          <a:off x="6727904" y="821871"/>
          <a:ext cx="633180" cy="91440"/>
        </a:xfrm>
        <a:custGeom>
          <a:avLst/>
          <a:gdLst/>
          <a:ahLst/>
          <a:cxnLst/>
          <a:rect l="0" t="0" r="0" b="0"/>
          <a:pathLst>
            <a:path>
              <a:moveTo>
                <a:pt x="0" y="45720"/>
              </a:moveTo>
              <a:lnTo>
                <a:pt x="633180" y="45720"/>
              </a:lnTo>
            </a:path>
          </a:pathLst>
        </a:custGeom>
        <a:noFill/>
        <a:ln w="12700" cap="flat" cmpd="sng" algn="ctr">
          <a:solidFill>
            <a:schemeClr val="accent5">
              <a:hueOff val="4650421"/>
              <a:satOff val="-1776"/>
              <a:lumOff val="-53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027900" y="864272"/>
        <a:ext cx="33189" cy="6637"/>
      </dsp:txXfrm>
    </dsp:sp>
    <dsp:sp modelId="{98D603D1-ECC4-4D98-A408-1BD98949203E}">
      <dsp:nvSpPr>
        <dsp:cNvPr id="0" name=""/>
        <dsp:cNvSpPr/>
      </dsp:nvSpPr>
      <dsp:spPr>
        <a:xfrm>
          <a:off x="3843701" y="1790"/>
          <a:ext cx="2886002" cy="1731601"/>
        </a:xfrm>
        <a:prstGeom prst="rect">
          <a:avLst/>
        </a:prstGeom>
        <a:gradFill rotWithShape="0">
          <a:gsLst>
            <a:gs pos="0">
              <a:schemeClr val="accent5">
                <a:hueOff val="3720337"/>
                <a:satOff val="-1421"/>
                <a:lumOff val="-431"/>
                <a:alphaOff val="0"/>
                <a:tint val="65000"/>
                <a:shade val="92000"/>
                <a:satMod val="130000"/>
              </a:schemeClr>
            </a:gs>
            <a:gs pos="45000">
              <a:schemeClr val="accent5">
                <a:hueOff val="3720337"/>
                <a:satOff val="-1421"/>
                <a:lumOff val="-431"/>
                <a:alphaOff val="0"/>
                <a:tint val="60000"/>
                <a:shade val="99000"/>
                <a:satMod val="120000"/>
              </a:schemeClr>
            </a:gs>
            <a:gs pos="100000">
              <a:schemeClr val="accent5">
                <a:hueOff val="3720337"/>
                <a:satOff val="-1421"/>
                <a:lumOff val="-431"/>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1417" tIns="148442" rIns="141417" bIns="148442" numCol="1" spcCol="1270" anchor="ctr" anchorCtr="0">
          <a:noAutofit/>
        </a:bodyPr>
        <a:lstStyle/>
        <a:p>
          <a:pPr marL="0" lvl="0" indent="0" algn="ctr" defTabSz="1244600">
            <a:lnSpc>
              <a:spcPct val="90000"/>
            </a:lnSpc>
            <a:spcBef>
              <a:spcPct val="0"/>
            </a:spcBef>
            <a:spcAft>
              <a:spcPct val="35000"/>
            </a:spcAft>
            <a:buNone/>
          </a:pPr>
          <a:r>
            <a:rPr lang="en-GB" sz="2800" kern="1200" dirty="0"/>
            <a:t>Consent Form</a:t>
          </a:r>
          <a:endParaRPr lang="en-US" sz="2800" i="1" kern="1200" dirty="0"/>
        </a:p>
      </dsp:txBody>
      <dsp:txXfrm>
        <a:off x="3843701" y="1790"/>
        <a:ext cx="2886002" cy="1731601"/>
      </dsp:txXfrm>
    </dsp:sp>
    <dsp:sp modelId="{64708621-8A2C-429A-B617-89B5308BADA9}">
      <dsp:nvSpPr>
        <dsp:cNvPr id="0" name=""/>
        <dsp:cNvSpPr/>
      </dsp:nvSpPr>
      <dsp:spPr>
        <a:xfrm>
          <a:off x="1736919" y="1731592"/>
          <a:ext cx="7099567" cy="633180"/>
        </a:xfrm>
        <a:custGeom>
          <a:avLst/>
          <a:gdLst/>
          <a:ahLst/>
          <a:cxnLst/>
          <a:rect l="0" t="0" r="0" b="0"/>
          <a:pathLst>
            <a:path>
              <a:moveTo>
                <a:pt x="7099567" y="0"/>
              </a:moveTo>
              <a:lnTo>
                <a:pt x="7099567" y="333690"/>
              </a:lnTo>
              <a:lnTo>
                <a:pt x="0" y="333690"/>
              </a:lnTo>
              <a:lnTo>
                <a:pt x="0" y="633180"/>
              </a:lnTo>
            </a:path>
          </a:pathLst>
        </a:custGeom>
        <a:noFill/>
        <a:ln w="12700" cap="flat" cmpd="sng" algn="ctr">
          <a:solidFill>
            <a:schemeClr val="accent5">
              <a:hueOff val="9300841"/>
              <a:satOff val="-3552"/>
              <a:lumOff val="-107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108439" y="2044864"/>
        <a:ext cx="356526" cy="6637"/>
      </dsp:txXfrm>
    </dsp:sp>
    <dsp:sp modelId="{0A99795F-F28A-4CDC-B93E-B6B4F6964370}">
      <dsp:nvSpPr>
        <dsp:cNvPr id="0" name=""/>
        <dsp:cNvSpPr/>
      </dsp:nvSpPr>
      <dsp:spPr>
        <a:xfrm>
          <a:off x="7393485" y="1790"/>
          <a:ext cx="2886002" cy="1731601"/>
        </a:xfrm>
        <a:prstGeom prst="rect">
          <a:avLst/>
        </a:prstGeom>
        <a:gradFill rotWithShape="0">
          <a:gsLst>
            <a:gs pos="0">
              <a:schemeClr val="accent5">
                <a:hueOff val="7440673"/>
                <a:satOff val="-2842"/>
                <a:lumOff val="-863"/>
                <a:alphaOff val="0"/>
                <a:tint val="65000"/>
                <a:shade val="92000"/>
                <a:satMod val="130000"/>
              </a:schemeClr>
            </a:gs>
            <a:gs pos="45000">
              <a:schemeClr val="accent5">
                <a:hueOff val="7440673"/>
                <a:satOff val="-2842"/>
                <a:lumOff val="-863"/>
                <a:alphaOff val="0"/>
                <a:tint val="60000"/>
                <a:shade val="99000"/>
                <a:satMod val="120000"/>
              </a:schemeClr>
            </a:gs>
            <a:gs pos="100000">
              <a:schemeClr val="accent5">
                <a:hueOff val="7440673"/>
                <a:satOff val="-2842"/>
                <a:lumOff val="-863"/>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1417" tIns="148442" rIns="141417" bIns="148442" numCol="1" spcCol="1270" anchor="ctr" anchorCtr="0">
          <a:noAutofit/>
        </a:bodyPr>
        <a:lstStyle/>
        <a:p>
          <a:pPr marL="0" lvl="0" indent="0" algn="ctr" defTabSz="1244600">
            <a:lnSpc>
              <a:spcPct val="90000"/>
            </a:lnSpc>
            <a:spcBef>
              <a:spcPct val="0"/>
            </a:spcBef>
            <a:spcAft>
              <a:spcPct val="35000"/>
            </a:spcAft>
            <a:buNone/>
          </a:pPr>
          <a:r>
            <a:rPr lang="en-GB" sz="2800" kern="1200" dirty="0"/>
            <a:t>Confidentiality</a:t>
          </a:r>
        </a:p>
      </dsp:txBody>
      <dsp:txXfrm>
        <a:off x="7393485" y="1790"/>
        <a:ext cx="2886002" cy="1731601"/>
      </dsp:txXfrm>
    </dsp:sp>
    <dsp:sp modelId="{779E4A1C-0B8C-456D-8D31-58287534760A}">
      <dsp:nvSpPr>
        <dsp:cNvPr id="0" name=""/>
        <dsp:cNvSpPr/>
      </dsp:nvSpPr>
      <dsp:spPr>
        <a:xfrm>
          <a:off x="3178120" y="3217254"/>
          <a:ext cx="633180" cy="91440"/>
        </a:xfrm>
        <a:custGeom>
          <a:avLst/>
          <a:gdLst/>
          <a:ahLst/>
          <a:cxnLst/>
          <a:rect l="0" t="0" r="0" b="0"/>
          <a:pathLst>
            <a:path>
              <a:moveTo>
                <a:pt x="0" y="45720"/>
              </a:moveTo>
              <a:lnTo>
                <a:pt x="633180" y="45720"/>
              </a:lnTo>
            </a:path>
          </a:pathLst>
        </a:custGeom>
        <a:noFill/>
        <a:ln w="12700" cap="flat" cmpd="sng" algn="ctr">
          <a:solidFill>
            <a:schemeClr val="accent5">
              <a:hueOff val="13951262"/>
              <a:satOff val="-5328"/>
              <a:lumOff val="-161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478116" y="3259655"/>
        <a:ext cx="33189" cy="6637"/>
      </dsp:txXfrm>
    </dsp:sp>
    <dsp:sp modelId="{9C7D21C6-154A-49A2-9F47-0D0F75E8A23A}">
      <dsp:nvSpPr>
        <dsp:cNvPr id="0" name=""/>
        <dsp:cNvSpPr/>
      </dsp:nvSpPr>
      <dsp:spPr>
        <a:xfrm>
          <a:off x="293917" y="2397173"/>
          <a:ext cx="2886002" cy="1731601"/>
        </a:xfrm>
        <a:prstGeom prst="rect">
          <a:avLst/>
        </a:prstGeom>
        <a:gradFill rotWithShape="0">
          <a:gsLst>
            <a:gs pos="0">
              <a:schemeClr val="accent5">
                <a:hueOff val="11161010"/>
                <a:satOff val="-4262"/>
                <a:lumOff val="-1294"/>
                <a:alphaOff val="0"/>
                <a:tint val="65000"/>
                <a:shade val="92000"/>
                <a:satMod val="130000"/>
              </a:schemeClr>
            </a:gs>
            <a:gs pos="45000">
              <a:schemeClr val="accent5">
                <a:hueOff val="11161010"/>
                <a:satOff val="-4262"/>
                <a:lumOff val="-1294"/>
                <a:alphaOff val="0"/>
                <a:tint val="60000"/>
                <a:shade val="99000"/>
                <a:satMod val="120000"/>
              </a:schemeClr>
            </a:gs>
            <a:gs pos="100000">
              <a:schemeClr val="accent5">
                <a:hueOff val="11161010"/>
                <a:satOff val="-4262"/>
                <a:lumOff val="-1294"/>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1417" tIns="148442" rIns="141417" bIns="148442" numCol="1" spcCol="1270" anchor="ctr" anchorCtr="0">
          <a:noAutofit/>
        </a:bodyPr>
        <a:lstStyle/>
        <a:p>
          <a:pPr marL="0" lvl="0" indent="0" algn="ctr" defTabSz="1244600">
            <a:lnSpc>
              <a:spcPct val="90000"/>
            </a:lnSpc>
            <a:spcBef>
              <a:spcPct val="0"/>
            </a:spcBef>
            <a:spcAft>
              <a:spcPct val="35000"/>
            </a:spcAft>
            <a:buNone/>
          </a:pPr>
          <a:r>
            <a:rPr lang="en-GB" sz="2800" kern="1200" dirty="0">
              <a:effectLst/>
              <a:latin typeface="Arial" panose="020B0604020202020204" pitchFamily="34" charset="0"/>
              <a:ea typeface="SimSun" panose="02010600030101010101" pitchFamily="2" charset="-122"/>
            </a:rPr>
            <a:t>Anticipated </a:t>
          </a:r>
        </a:p>
        <a:p>
          <a:pPr marL="0" lvl="0" indent="0" algn="ctr" defTabSz="1244600">
            <a:lnSpc>
              <a:spcPct val="90000"/>
            </a:lnSpc>
            <a:spcBef>
              <a:spcPct val="0"/>
            </a:spcBef>
            <a:spcAft>
              <a:spcPct val="35000"/>
            </a:spcAft>
            <a:buNone/>
          </a:pPr>
          <a:r>
            <a:rPr lang="en-GB" sz="2800" kern="1200" dirty="0">
              <a:effectLst/>
              <a:latin typeface="Arial" panose="020B0604020202020204" pitchFamily="34" charset="0"/>
              <a:ea typeface="SimSun" panose="02010600030101010101" pitchFamily="2" charset="-122"/>
            </a:rPr>
            <a:t>Risk</a:t>
          </a:r>
          <a:endParaRPr lang="en-US" sz="2800" kern="1200" dirty="0"/>
        </a:p>
      </dsp:txBody>
      <dsp:txXfrm>
        <a:off x="293917" y="2397173"/>
        <a:ext cx="2886002" cy="1731601"/>
      </dsp:txXfrm>
    </dsp:sp>
    <dsp:sp modelId="{6B43C23F-0FCC-4EC1-889C-BECEE69335E5}">
      <dsp:nvSpPr>
        <dsp:cNvPr id="0" name=""/>
        <dsp:cNvSpPr/>
      </dsp:nvSpPr>
      <dsp:spPr>
        <a:xfrm>
          <a:off x="6727904" y="3217254"/>
          <a:ext cx="633180" cy="91440"/>
        </a:xfrm>
        <a:custGeom>
          <a:avLst/>
          <a:gdLst/>
          <a:ahLst/>
          <a:cxnLst/>
          <a:rect l="0" t="0" r="0" b="0"/>
          <a:pathLst>
            <a:path>
              <a:moveTo>
                <a:pt x="0" y="45720"/>
              </a:moveTo>
              <a:lnTo>
                <a:pt x="633180" y="45720"/>
              </a:lnTo>
            </a:path>
          </a:pathLst>
        </a:custGeom>
        <a:noFill/>
        <a:ln w="12700" cap="flat" cmpd="sng" algn="ctr">
          <a:solidFill>
            <a:schemeClr val="accent5">
              <a:hueOff val="18601683"/>
              <a:satOff val="-7104"/>
              <a:lumOff val="-215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027900" y="3259655"/>
        <a:ext cx="33189" cy="6637"/>
      </dsp:txXfrm>
    </dsp:sp>
    <dsp:sp modelId="{73030C8C-9F85-41AC-A4CA-FA44E71A2C35}">
      <dsp:nvSpPr>
        <dsp:cNvPr id="0" name=""/>
        <dsp:cNvSpPr/>
      </dsp:nvSpPr>
      <dsp:spPr>
        <a:xfrm>
          <a:off x="3843701" y="2397173"/>
          <a:ext cx="2886002" cy="1731601"/>
        </a:xfrm>
        <a:prstGeom prst="rect">
          <a:avLst/>
        </a:prstGeom>
        <a:gradFill rotWithShape="0">
          <a:gsLst>
            <a:gs pos="0">
              <a:schemeClr val="accent5">
                <a:hueOff val="14881347"/>
                <a:satOff val="-5683"/>
                <a:lumOff val="-1726"/>
                <a:alphaOff val="0"/>
                <a:tint val="65000"/>
                <a:shade val="92000"/>
                <a:satMod val="130000"/>
              </a:schemeClr>
            </a:gs>
            <a:gs pos="45000">
              <a:schemeClr val="accent5">
                <a:hueOff val="14881347"/>
                <a:satOff val="-5683"/>
                <a:lumOff val="-1726"/>
                <a:alphaOff val="0"/>
                <a:tint val="60000"/>
                <a:shade val="99000"/>
                <a:satMod val="120000"/>
              </a:schemeClr>
            </a:gs>
            <a:gs pos="100000">
              <a:schemeClr val="accent5">
                <a:hueOff val="14881347"/>
                <a:satOff val="-5683"/>
                <a:lumOff val="-1726"/>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1417" tIns="148442" rIns="141417" bIns="148442" numCol="1" spcCol="1270" anchor="ctr" anchorCtr="0">
          <a:noAutofit/>
        </a:bodyPr>
        <a:lstStyle/>
        <a:p>
          <a:pPr marL="0" lvl="0" indent="0" algn="ctr" defTabSz="1244600">
            <a:lnSpc>
              <a:spcPct val="90000"/>
            </a:lnSpc>
            <a:spcBef>
              <a:spcPct val="0"/>
            </a:spcBef>
            <a:spcAft>
              <a:spcPct val="35000"/>
            </a:spcAft>
            <a:buNone/>
          </a:pPr>
          <a:r>
            <a:rPr lang="en-GB" sz="2800" kern="1200" dirty="0"/>
            <a:t>Data Protection and Storage</a:t>
          </a:r>
          <a:endParaRPr lang="en-US" sz="2800" kern="1200" dirty="0"/>
        </a:p>
      </dsp:txBody>
      <dsp:txXfrm>
        <a:off x="3843701" y="2397173"/>
        <a:ext cx="2886002" cy="1731601"/>
      </dsp:txXfrm>
    </dsp:sp>
    <dsp:sp modelId="{DF499902-CC56-445B-8E2A-0098AFF378B0}">
      <dsp:nvSpPr>
        <dsp:cNvPr id="0" name=""/>
        <dsp:cNvSpPr/>
      </dsp:nvSpPr>
      <dsp:spPr>
        <a:xfrm>
          <a:off x="7393485" y="2397173"/>
          <a:ext cx="2886002" cy="1731601"/>
        </a:xfrm>
        <a:prstGeom prst="rect">
          <a:avLst/>
        </a:prstGeom>
        <a:gradFill rotWithShape="0">
          <a:gsLst>
            <a:gs pos="0">
              <a:schemeClr val="accent5">
                <a:hueOff val="18601683"/>
                <a:satOff val="-7104"/>
                <a:lumOff val="-2157"/>
                <a:alphaOff val="0"/>
                <a:tint val="65000"/>
                <a:shade val="92000"/>
                <a:satMod val="130000"/>
              </a:schemeClr>
            </a:gs>
            <a:gs pos="45000">
              <a:schemeClr val="accent5">
                <a:hueOff val="18601683"/>
                <a:satOff val="-7104"/>
                <a:lumOff val="-2157"/>
                <a:alphaOff val="0"/>
                <a:tint val="60000"/>
                <a:shade val="99000"/>
                <a:satMod val="120000"/>
              </a:schemeClr>
            </a:gs>
            <a:gs pos="100000">
              <a:schemeClr val="accent5">
                <a:hueOff val="18601683"/>
                <a:satOff val="-7104"/>
                <a:lumOff val="-2157"/>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1417" tIns="148442" rIns="141417" bIns="148442" numCol="1" spcCol="1270" anchor="ctr" anchorCtr="0">
          <a:noAutofit/>
        </a:bodyPr>
        <a:lstStyle/>
        <a:p>
          <a:pPr marL="0" lvl="0" indent="0" algn="ctr" defTabSz="1244600">
            <a:lnSpc>
              <a:spcPct val="90000"/>
            </a:lnSpc>
            <a:spcBef>
              <a:spcPct val="0"/>
            </a:spcBef>
            <a:spcAft>
              <a:spcPct val="35000"/>
            </a:spcAft>
            <a:buNone/>
          </a:pPr>
          <a:r>
            <a:rPr lang="en-GB" sz="2800" kern="1200" dirty="0"/>
            <a:t>Feedback</a:t>
          </a:r>
          <a:endParaRPr lang="en-US" sz="2800" kern="1200" dirty="0"/>
        </a:p>
      </dsp:txBody>
      <dsp:txXfrm>
        <a:off x="7393485" y="2397173"/>
        <a:ext cx="2886002" cy="173160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C255CA-434A-4962-82B2-88CE37CF652D}">
      <dsp:nvSpPr>
        <dsp:cNvPr id="0" name=""/>
        <dsp:cNvSpPr/>
      </dsp:nvSpPr>
      <dsp:spPr>
        <a:xfrm>
          <a:off x="3545685" y="1491170"/>
          <a:ext cx="784939" cy="91440"/>
        </a:xfrm>
        <a:custGeom>
          <a:avLst/>
          <a:gdLst/>
          <a:ahLst/>
          <a:cxnLst/>
          <a:rect l="0" t="0" r="0" b="0"/>
          <a:pathLst>
            <a:path>
              <a:moveTo>
                <a:pt x="0" y="45720"/>
              </a:moveTo>
              <a:lnTo>
                <a:pt x="784939" y="45720"/>
              </a:lnTo>
            </a:path>
          </a:pathLst>
        </a:custGeom>
        <a:noFill/>
        <a:ln w="127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7766" y="1532813"/>
        <a:ext cx="40776" cy="8155"/>
      </dsp:txXfrm>
    </dsp:sp>
    <dsp:sp modelId="{9257F195-9D3F-4F6F-A1E0-0E45F69CA986}">
      <dsp:nvSpPr>
        <dsp:cNvPr id="0" name=""/>
        <dsp:cNvSpPr/>
      </dsp:nvSpPr>
      <dsp:spPr>
        <a:xfrm>
          <a:off x="1660" y="473143"/>
          <a:ext cx="3545824" cy="2127494"/>
        </a:xfrm>
        <a:prstGeom prst="rect">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3748" tIns="182379" rIns="173748" bIns="182379"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0000"/>
              </a:solidFill>
            </a:rPr>
            <a:t>Preliminary Discussions:</a:t>
          </a:r>
        </a:p>
        <a:p>
          <a:pPr marL="0" lvl="0" indent="0" algn="ctr" defTabSz="844550">
            <a:lnSpc>
              <a:spcPct val="90000"/>
            </a:lnSpc>
            <a:spcBef>
              <a:spcPct val="0"/>
            </a:spcBef>
            <a:spcAft>
              <a:spcPct val="35000"/>
            </a:spcAft>
            <a:buNone/>
          </a:pPr>
          <a:r>
            <a:rPr lang="en-US" sz="1900" kern="1200" dirty="0"/>
            <a:t>School Headteacher</a:t>
          </a:r>
        </a:p>
        <a:p>
          <a:pPr marL="0" lvl="0" indent="0" algn="ctr" defTabSz="844550">
            <a:lnSpc>
              <a:spcPct val="90000"/>
            </a:lnSpc>
            <a:spcBef>
              <a:spcPct val="0"/>
            </a:spcBef>
            <a:spcAft>
              <a:spcPct val="35000"/>
            </a:spcAft>
            <a:buNone/>
          </a:pPr>
          <a:r>
            <a:rPr lang="en-GB" sz="1900" kern="1200" dirty="0"/>
            <a:t>Study objectives, child involvement, and potential impacts </a:t>
          </a:r>
          <a:endParaRPr lang="en-US" sz="1900" kern="1200" dirty="0"/>
        </a:p>
      </dsp:txBody>
      <dsp:txXfrm>
        <a:off x="1660" y="473143"/>
        <a:ext cx="3545824" cy="2127494"/>
      </dsp:txXfrm>
    </dsp:sp>
    <dsp:sp modelId="{E84CA097-72E7-42E2-9CF3-CA8A2FA4E8CF}">
      <dsp:nvSpPr>
        <dsp:cNvPr id="0" name=""/>
        <dsp:cNvSpPr/>
      </dsp:nvSpPr>
      <dsp:spPr>
        <a:xfrm>
          <a:off x="1774573" y="2598838"/>
          <a:ext cx="4361363" cy="784939"/>
        </a:xfrm>
        <a:custGeom>
          <a:avLst/>
          <a:gdLst/>
          <a:ahLst/>
          <a:cxnLst/>
          <a:rect l="0" t="0" r="0" b="0"/>
          <a:pathLst>
            <a:path>
              <a:moveTo>
                <a:pt x="4361363" y="0"/>
              </a:moveTo>
              <a:lnTo>
                <a:pt x="4361363" y="409569"/>
              </a:lnTo>
              <a:lnTo>
                <a:pt x="0" y="409569"/>
              </a:lnTo>
              <a:lnTo>
                <a:pt x="0" y="784939"/>
              </a:lnTo>
            </a:path>
          </a:pathLst>
        </a:custGeom>
        <a:noFill/>
        <a:ln w="127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4331" y="2987230"/>
        <a:ext cx="221847" cy="8155"/>
      </dsp:txXfrm>
    </dsp:sp>
    <dsp:sp modelId="{AEAE964F-7164-44F6-86D2-19DE983ACEFD}">
      <dsp:nvSpPr>
        <dsp:cNvPr id="0" name=""/>
        <dsp:cNvSpPr/>
      </dsp:nvSpPr>
      <dsp:spPr>
        <a:xfrm>
          <a:off x="4363024" y="473143"/>
          <a:ext cx="3545824" cy="2127494"/>
        </a:xfrm>
        <a:prstGeom prst="rect">
          <a:avLst/>
        </a:prstGeom>
        <a:gradFill rotWithShape="0">
          <a:gsLst>
            <a:gs pos="0">
              <a:schemeClr val="accent3">
                <a:hueOff val="0"/>
                <a:satOff val="0"/>
                <a:lumOff val="0"/>
                <a:alphaOff val="0"/>
                <a:tint val="65000"/>
                <a:shade val="92000"/>
                <a:satMod val="130000"/>
              </a:schemeClr>
            </a:gs>
            <a:gs pos="45000">
              <a:schemeClr val="accent3">
                <a:hueOff val="0"/>
                <a:satOff val="0"/>
                <a:lumOff val="0"/>
                <a:alphaOff val="0"/>
                <a:tint val="60000"/>
                <a:shade val="99000"/>
                <a:satMod val="120000"/>
              </a:schemeClr>
            </a:gs>
            <a:gs pos="100000">
              <a:schemeClr val="accent3">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3748" tIns="182379" rIns="173748" bIns="182379"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0000"/>
              </a:solidFill>
            </a:rPr>
            <a:t>School Consent:</a:t>
          </a:r>
        </a:p>
        <a:p>
          <a:pPr marL="0" lvl="0" indent="0" algn="ctr" defTabSz="844550">
            <a:lnSpc>
              <a:spcPct val="90000"/>
            </a:lnSpc>
            <a:spcBef>
              <a:spcPct val="0"/>
            </a:spcBef>
            <a:spcAft>
              <a:spcPct val="35000"/>
            </a:spcAft>
            <a:buNone/>
          </a:pPr>
          <a:r>
            <a:rPr lang="en-GB" sz="1900" kern="1200" dirty="0"/>
            <a:t>‘Researcher should approach school gatekeepers before directly approaching participants’ (BEVA, 2024, p.14).  </a:t>
          </a:r>
          <a:endParaRPr lang="en-US" sz="1900" i="1" kern="1200" dirty="0"/>
        </a:p>
      </dsp:txBody>
      <dsp:txXfrm>
        <a:off x="4363024" y="473143"/>
        <a:ext cx="3545824" cy="2127494"/>
      </dsp:txXfrm>
    </dsp:sp>
    <dsp:sp modelId="{FE34E2E5-1265-48DF-8856-30D771E901CB}">
      <dsp:nvSpPr>
        <dsp:cNvPr id="0" name=""/>
        <dsp:cNvSpPr/>
      </dsp:nvSpPr>
      <dsp:spPr>
        <a:xfrm>
          <a:off x="3545685" y="4434205"/>
          <a:ext cx="784939" cy="91440"/>
        </a:xfrm>
        <a:custGeom>
          <a:avLst/>
          <a:gdLst/>
          <a:ahLst/>
          <a:cxnLst/>
          <a:rect l="0" t="0" r="0" b="0"/>
          <a:pathLst>
            <a:path>
              <a:moveTo>
                <a:pt x="0" y="45720"/>
              </a:moveTo>
              <a:lnTo>
                <a:pt x="784939" y="45720"/>
              </a:lnTo>
            </a:path>
          </a:pathLst>
        </a:custGeom>
        <a:noFill/>
        <a:ln w="1270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7766" y="4475847"/>
        <a:ext cx="40776" cy="8155"/>
      </dsp:txXfrm>
    </dsp:sp>
    <dsp:sp modelId="{2A8B1217-F8F2-4122-B2B7-E291C19057A3}">
      <dsp:nvSpPr>
        <dsp:cNvPr id="0" name=""/>
        <dsp:cNvSpPr/>
      </dsp:nvSpPr>
      <dsp:spPr>
        <a:xfrm>
          <a:off x="1660" y="3416177"/>
          <a:ext cx="3545824" cy="2127494"/>
        </a:xfrm>
        <a:prstGeom prst="rect">
          <a:avLst/>
        </a:prstGeom>
        <a:gradFill rotWithShape="0">
          <a:gsLst>
            <a:gs pos="0">
              <a:schemeClr val="accent4">
                <a:hueOff val="0"/>
                <a:satOff val="0"/>
                <a:lumOff val="0"/>
                <a:alphaOff val="0"/>
                <a:tint val="65000"/>
                <a:shade val="92000"/>
                <a:satMod val="130000"/>
              </a:schemeClr>
            </a:gs>
            <a:gs pos="45000">
              <a:schemeClr val="accent4">
                <a:hueOff val="0"/>
                <a:satOff val="0"/>
                <a:lumOff val="0"/>
                <a:alphaOff val="0"/>
                <a:tint val="60000"/>
                <a:shade val="99000"/>
                <a:satMod val="120000"/>
              </a:schemeClr>
            </a:gs>
            <a:gs pos="100000">
              <a:schemeClr val="accent4">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3748" tIns="182379" rIns="173748" bIns="182379"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0000"/>
              </a:solidFill>
            </a:rPr>
            <a:t>Parental Consent:</a:t>
          </a:r>
        </a:p>
        <a:p>
          <a:pPr marL="0" lvl="0" indent="0" algn="ctr" defTabSz="844550">
            <a:lnSpc>
              <a:spcPct val="90000"/>
            </a:lnSpc>
            <a:spcBef>
              <a:spcPct val="0"/>
            </a:spcBef>
            <a:spcAft>
              <a:spcPct val="35000"/>
            </a:spcAft>
            <a:buNone/>
          </a:pPr>
          <a:r>
            <a:rPr lang="en-GB" sz="1900" kern="1200" dirty="0"/>
            <a:t>Study objectives, child involvement, and potential impacts </a:t>
          </a:r>
        </a:p>
      </dsp:txBody>
      <dsp:txXfrm>
        <a:off x="1660" y="3416177"/>
        <a:ext cx="3545824" cy="2127494"/>
      </dsp:txXfrm>
    </dsp:sp>
    <dsp:sp modelId="{E0040286-7AE5-4E4F-81EB-1A7ECE646CFC}">
      <dsp:nvSpPr>
        <dsp:cNvPr id="0" name=""/>
        <dsp:cNvSpPr/>
      </dsp:nvSpPr>
      <dsp:spPr>
        <a:xfrm>
          <a:off x="4363024" y="3416177"/>
          <a:ext cx="3545824" cy="2127494"/>
        </a:xfrm>
        <a:prstGeom prst="rect">
          <a:avLst/>
        </a:prstGeom>
        <a:gradFill rotWithShape="0">
          <a:gsLst>
            <a:gs pos="0">
              <a:schemeClr val="accent5">
                <a:hueOff val="0"/>
                <a:satOff val="0"/>
                <a:lumOff val="0"/>
                <a:alphaOff val="0"/>
                <a:tint val="65000"/>
                <a:shade val="92000"/>
                <a:satMod val="130000"/>
              </a:schemeClr>
            </a:gs>
            <a:gs pos="45000">
              <a:schemeClr val="accent5">
                <a:hueOff val="0"/>
                <a:satOff val="0"/>
                <a:lumOff val="0"/>
                <a:alphaOff val="0"/>
                <a:tint val="60000"/>
                <a:shade val="99000"/>
                <a:satMod val="120000"/>
              </a:schemeClr>
            </a:gs>
            <a:gs pos="100000">
              <a:schemeClr val="accent5">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3748" tIns="182379" rIns="173748" bIns="182379"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0000"/>
              </a:solidFill>
            </a:rPr>
            <a:t>Student Assent:</a:t>
          </a:r>
        </a:p>
        <a:p>
          <a:pPr marL="0" lvl="0" indent="0" algn="ctr" defTabSz="844550">
            <a:lnSpc>
              <a:spcPct val="90000"/>
            </a:lnSpc>
            <a:spcBef>
              <a:spcPct val="0"/>
            </a:spcBef>
            <a:spcAft>
              <a:spcPct val="35000"/>
            </a:spcAft>
            <a:buNone/>
          </a:pPr>
          <a:r>
            <a:rPr lang="en-GB" sz="1900" kern="1200" dirty="0"/>
            <a:t>simplified, child-friendly </a:t>
          </a:r>
        </a:p>
        <a:p>
          <a:pPr marL="0" lvl="0" indent="0" algn="ctr" defTabSz="844550">
            <a:lnSpc>
              <a:spcPct val="90000"/>
            </a:lnSpc>
            <a:spcBef>
              <a:spcPct val="0"/>
            </a:spcBef>
            <a:spcAft>
              <a:spcPct val="35000"/>
            </a:spcAft>
            <a:buNone/>
          </a:pPr>
          <a:r>
            <a:rPr lang="en-GB" sz="1900" kern="1200" dirty="0"/>
            <a:t>Explain the study</a:t>
          </a:r>
        </a:p>
      </dsp:txBody>
      <dsp:txXfrm>
        <a:off x="4363024" y="3416177"/>
        <a:ext cx="3545824" cy="212749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56F024-873D-4AD6-88BB-5DD69BC4DF3B}">
      <dsp:nvSpPr>
        <dsp:cNvPr id="0" name=""/>
        <dsp:cNvSpPr/>
      </dsp:nvSpPr>
      <dsp:spPr>
        <a:xfrm>
          <a:off x="564013" y="538862"/>
          <a:ext cx="1446110" cy="144611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1588B4-667C-49E5-B5ED-836739A708EA}">
      <dsp:nvSpPr>
        <dsp:cNvPr id="0" name=""/>
        <dsp:cNvSpPr/>
      </dsp:nvSpPr>
      <dsp:spPr>
        <a:xfrm>
          <a:off x="872201" y="847049"/>
          <a:ext cx="829735" cy="8297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532BC5-3B23-41B5-AA22-B61F4E47A059}">
      <dsp:nvSpPr>
        <dsp:cNvPr id="0" name=""/>
        <dsp:cNvSpPr/>
      </dsp:nvSpPr>
      <dsp:spPr>
        <a:xfrm>
          <a:off x="101732" y="2435400"/>
          <a:ext cx="2370672" cy="126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dirty="0"/>
            <a:t>Risks to participants</a:t>
          </a:r>
          <a:endParaRPr lang="en-US" sz="2400" kern="1200" dirty="0"/>
        </a:p>
      </dsp:txBody>
      <dsp:txXfrm>
        <a:off x="101732" y="2435400"/>
        <a:ext cx="2370672" cy="1261406"/>
      </dsp:txXfrm>
    </dsp:sp>
    <dsp:sp modelId="{7C8F8877-6677-49F4-9D3E-F1AFABCEF53E}">
      <dsp:nvSpPr>
        <dsp:cNvPr id="0" name=""/>
        <dsp:cNvSpPr/>
      </dsp:nvSpPr>
      <dsp:spPr>
        <a:xfrm>
          <a:off x="3349553" y="538862"/>
          <a:ext cx="1446110" cy="144611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C2EEB8-3F6F-478A-A3E5-89BE5D8F1F28}">
      <dsp:nvSpPr>
        <dsp:cNvPr id="0" name=""/>
        <dsp:cNvSpPr/>
      </dsp:nvSpPr>
      <dsp:spPr>
        <a:xfrm>
          <a:off x="3657741" y="847049"/>
          <a:ext cx="829735" cy="8297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D09AA0-C0AD-49F3-916F-0E0C45FEBF67}">
      <dsp:nvSpPr>
        <dsp:cNvPr id="0" name=""/>
        <dsp:cNvSpPr/>
      </dsp:nvSpPr>
      <dsp:spPr>
        <a:xfrm>
          <a:off x="2887272" y="2435400"/>
          <a:ext cx="2370672" cy="126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dirty="0"/>
            <a:t>Risks to the investigator</a:t>
          </a:r>
          <a:endParaRPr lang="en-US" sz="2400" i="1" kern="1200" dirty="0"/>
        </a:p>
      </dsp:txBody>
      <dsp:txXfrm>
        <a:off x="2887272" y="2435400"/>
        <a:ext cx="2370672" cy="1261406"/>
      </dsp:txXfrm>
    </dsp:sp>
    <dsp:sp modelId="{3B99F991-C467-4287-9E45-2EB6D5DD4480}">
      <dsp:nvSpPr>
        <dsp:cNvPr id="0" name=""/>
        <dsp:cNvSpPr/>
      </dsp:nvSpPr>
      <dsp:spPr>
        <a:xfrm>
          <a:off x="6135093" y="538862"/>
          <a:ext cx="1446110" cy="144611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D2597B-D262-4F5C-8A9E-3E13F1ED048E}">
      <dsp:nvSpPr>
        <dsp:cNvPr id="0" name=""/>
        <dsp:cNvSpPr/>
      </dsp:nvSpPr>
      <dsp:spPr>
        <a:xfrm>
          <a:off x="6443281" y="847049"/>
          <a:ext cx="829735" cy="8297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F5CE61-2D0B-4DC1-AC8F-C5E6E573E77A}">
      <dsp:nvSpPr>
        <dsp:cNvPr id="0" name=""/>
        <dsp:cNvSpPr/>
      </dsp:nvSpPr>
      <dsp:spPr>
        <a:xfrm>
          <a:off x="5672812" y="2435400"/>
          <a:ext cx="2370672" cy="126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dirty="0"/>
            <a:t>University/</a:t>
          </a:r>
        </a:p>
        <a:p>
          <a:pPr marL="0" lvl="0" indent="0" algn="ctr" defTabSz="1066800">
            <a:lnSpc>
              <a:spcPct val="100000"/>
            </a:lnSpc>
            <a:spcBef>
              <a:spcPct val="0"/>
            </a:spcBef>
            <a:spcAft>
              <a:spcPct val="35000"/>
            </a:spcAft>
            <a:buNone/>
            <a:defRPr cap="all"/>
          </a:pPr>
          <a:r>
            <a:rPr lang="en-GB" sz="2400" b="1" kern="1200" dirty="0"/>
            <a:t>institutional risks</a:t>
          </a:r>
          <a:endParaRPr lang="en-US" sz="2400" kern="1200" dirty="0"/>
        </a:p>
      </dsp:txBody>
      <dsp:txXfrm>
        <a:off x="5672812" y="2435400"/>
        <a:ext cx="2370672" cy="1261406"/>
      </dsp:txXfrm>
    </dsp:sp>
    <dsp:sp modelId="{78EECEBC-FE0A-4218-B66E-28F033D1F2AA}">
      <dsp:nvSpPr>
        <dsp:cNvPr id="0" name=""/>
        <dsp:cNvSpPr/>
      </dsp:nvSpPr>
      <dsp:spPr>
        <a:xfrm>
          <a:off x="8920633" y="538862"/>
          <a:ext cx="1446110" cy="144611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B5BE62-CCA3-46B5-97C0-1BA6A3DF9503}">
      <dsp:nvSpPr>
        <dsp:cNvPr id="0" name=""/>
        <dsp:cNvSpPr/>
      </dsp:nvSpPr>
      <dsp:spPr>
        <a:xfrm>
          <a:off x="9228821" y="847049"/>
          <a:ext cx="829735" cy="8297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2BAAA8-EB45-4ABF-A940-BCA17A0C2C43}">
      <dsp:nvSpPr>
        <dsp:cNvPr id="0" name=""/>
        <dsp:cNvSpPr/>
      </dsp:nvSpPr>
      <dsp:spPr>
        <a:xfrm>
          <a:off x="8458352" y="2435400"/>
          <a:ext cx="2370672" cy="126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dirty="0"/>
            <a:t>Environmental risks</a:t>
          </a:r>
          <a:endParaRPr lang="en-US" sz="2400" kern="1200" dirty="0"/>
        </a:p>
      </dsp:txBody>
      <dsp:txXfrm>
        <a:off x="8458352" y="2435400"/>
        <a:ext cx="2370672" cy="126140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A5B41D-AE72-443F-9E0F-EB2958B0E91D}">
      <dsp:nvSpPr>
        <dsp:cNvPr id="0" name=""/>
        <dsp:cNvSpPr/>
      </dsp:nvSpPr>
      <dsp:spPr>
        <a:xfrm>
          <a:off x="-8508" y="0"/>
          <a:ext cx="10915127" cy="1353996"/>
        </a:xfrm>
        <a:prstGeom prst="roundRect">
          <a:avLst>
            <a:gd name="adj" fmla="val 10000"/>
          </a:avLst>
        </a:prstGeom>
        <a:gradFill rotWithShape="0">
          <a:gsLst>
            <a:gs pos="0">
              <a:schemeClr val="accent5">
                <a:hueOff val="0"/>
                <a:satOff val="0"/>
                <a:lumOff val="0"/>
                <a:alphaOff val="0"/>
                <a:tint val="65000"/>
                <a:shade val="92000"/>
                <a:satMod val="130000"/>
              </a:schemeClr>
            </a:gs>
            <a:gs pos="45000">
              <a:schemeClr val="accent5">
                <a:hueOff val="0"/>
                <a:satOff val="0"/>
                <a:lumOff val="0"/>
                <a:alphaOff val="0"/>
                <a:tint val="60000"/>
                <a:shade val="99000"/>
                <a:satMod val="120000"/>
              </a:schemeClr>
            </a:gs>
            <a:gs pos="100000">
              <a:schemeClr val="accent5">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Transfer of Personal Data:</a:t>
          </a:r>
        </a:p>
        <a:p>
          <a:pPr marL="0" lvl="0" indent="0" algn="l" defTabSz="1244600">
            <a:lnSpc>
              <a:spcPct val="90000"/>
            </a:lnSpc>
            <a:spcBef>
              <a:spcPct val="0"/>
            </a:spcBef>
            <a:spcAft>
              <a:spcPct val="35000"/>
            </a:spcAft>
            <a:buNone/>
          </a:pPr>
          <a:r>
            <a:rPr lang="en-GB" sz="2000" kern="1200" dirty="0"/>
            <a:t>1. </a:t>
          </a:r>
          <a:r>
            <a:rPr lang="en-GB" sz="1800" kern="1200" dirty="0"/>
            <a:t>Safeguard interview data and </a:t>
          </a:r>
          <a:r>
            <a:rPr lang="en-GB" sz="1800" kern="1200" dirty="0">
              <a:solidFill>
                <a:srgbClr val="FF0000"/>
              </a:solidFill>
            </a:rPr>
            <a:t>storage records </a:t>
          </a:r>
          <a:r>
            <a:rPr lang="en-GB" sz="1800" kern="1200" dirty="0"/>
            <a:t>on UWTSD “Cloud” storage</a:t>
          </a:r>
        </a:p>
        <a:p>
          <a:pPr marL="0" lvl="0" indent="0" algn="l" defTabSz="1244600">
            <a:lnSpc>
              <a:spcPct val="90000"/>
            </a:lnSpc>
            <a:spcBef>
              <a:spcPct val="0"/>
            </a:spcBef>
            <a:spcAft>
              <a:spcPct val="35000"/>
            </a:spcAft>
            <a:buNone/>
          </a:pPr>
          <a:r>
            <a:rPr lang="en-GB" sz="1800" kern="1200" dirty="0"/>
            <a:t>2. </a:t>
          </a:r>
          <a:r>
            <a:rPr lang="en-GB" sz="1800" kern="1200" dirty="0">
              <a:solidFill>
                <a:srgbClr val="FF0000"/>
              </a:solidFill>
            </a:rPr>
            <a:t>Anonymize</a:t>
          </a:r>
          <a:r>
            <a:rPr lang="en-GB" sz="1800" kern="1200" dirty="0"/>
            <a:t> all personal data</a:t>
          </a:r>
          <a:endParaRPr lang="en-US" sz="1800" kern="1200" dirty="0"/>
        </a:p>
      </dsp:txBody>
      <dsp:txXfrm>
        <a:off x="31149" y="39657"/>
        <a:ext cx="9286117" cy="1274682"/>
      </dsp:txXfrm>
    </dsp:sp>
    <dsp:sp modelId="{056A3E64-4CCB-40E0-9244-128BF632D96C}">
      <dsp:nvSpPr>
        <dsp:cNvPr id="0" name=""/>
        <dsp:cNvSpPr/>
      </dsp:nvSpPr>
      <dsp:spPr>
        <a:xfrm>
          <a:off x="449168" y="1359013"/>
          <a:ext cx="11009849" cy="1843462"/>
        </a:xfrm>
        <a:prstGeom prst="roundRect">
          <a:avLst>
            <a:gd name="adj" fmla="val 10000"/>
          </a:avLst>
        </a:prstGeom>
        <a:gradFill rotWithShape="0">
          <a:gsLst>
            <a:gs pos="0">
              <a:schemeClr val="accent5">
                <a:hueOff val="9300841"/>
                <a:satOff val="-3552"/>
                <a:lumOff val="-1079"/>
                <a:alphaOff val="0"/>
                <a:tint val="65000"/>
                <a:shade val="92000"/>
                <a:satMod val="130000"/>
              </a:schemeClr>
            </a:gs>
            <a:gs pos="45000">
              <a:schemeClr val="accent5">
                <a:hueOff val="9300841"/>
                <a:satOff val="-3552"/>
                <a:lumOff val="-1079"/>
                <a:alphaOff val="0"/>
                <a:tint val="60000"/>
                <a:shade val="99000"/>
                <a:satMod val="120000"/>
              </a:schemeClr>
            </a:gs>
            <a:gs pos="100000">
              <a:schemeClr val="accent5">
                <a:hueOff val="9300841"/>
                <a:satOff val="-3552"/>
                <a:lumOff val="-1079"/>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Emotional Distress:</a:t>
          </a:r>
        </a:p>
        <a:p>
          <a:pPr marL="0" lvl="0" indent="0" algn="l" defTabSz="1244600">
            <a:lnSpc>
              <a:spcPct val="90000"/>
            </a:lnSpc>
            <a:spcBef>
              <a:spcPct val="0"/>
            </a:spcBef>
            <a:spcAft>
              <a:spcPct val="35000"/>
            </a:spcAft>
            <a:buNone/>
          </a:pPr>
          <a:r>
            <a:rPr lang="en-GB" sz="2000" kern="1200" dirty="0"/>
            <a:t>1. </a:t>
          </a:r>
          <a:r>
            <a:rPr lang="en-GB" sz="1800" kern="1200" dirty="0"/>
            <a:t>School teachers as </a:t>
          </a:r>
          <a:r>
            <a:rPr lang="en-GB" sz="1800" kern="1200" dirty="0">
              <a:solidFill>
                <a:srgbClr val="FF0000"/>
              </a:solidFill>
            </a:rPr>
            <a:t>pilot for interview questions</a:t>
          </a:r>
        </a:p>
        <a:p>
          <a:pPr marL="0" lvl="0" indent="0" algn="l" defTabSz="1244600">
            <a:lnSpc>
              <a:spcPct val="90000"/>
            </a:lnSpc>
            <a:spcBef>
              <a:spcPct val="0"/>
            </a:spcBef>
            <a:spcAft>
              <a:spcPct val="35000"/>
            </a:spcAft>
            <a:buNone/>
          </a:pPr>
          <a:r>
            <a:rPr lang="en-GB" sz="1800" i="1" kern="1200" dirty="0"/>
            <a:t>2.</a:t>
          </a:r>
          <a:r>
            <a:rPr lang="en-GB" sz="1800" kern="1200" dirty="0"/>
            <a:t> Develop a protocol for students to </a:t>
          </a:r>
          <a:r>
            <a:rPr lang="en-GB" sz="1800" kern="1200" dirty="0">
              <a:solidFill>
                <a:srgbClr val="FF0000"/>
              </a:solidFill>
            </a:rPr>
            <a:t>jump questions </a:t>
          </a:r>
          <a:r>
            <a:rPr lang="en-GB" sz="1800" kern="1200" dirty="0"/>
            <a:t>(Aldgate and Bradley 2004)</a:t>
          </a:r>
        </a:p>
        <a:p>
          <a:pPr marL="0" lvl="0" indent="0" algn="l" defTabSz="1244600">
            <a:lnSpc>
              <a:spcPct val="90000"/>
            </a:lnSpc>
            <a:spcBef>
              <a:spcPct val="0"/>
            </a:spcBef>
            <a:spcAft>
              <a:spcPct val="35000"/>
            </a:spcAft>
            <a:buNone/>
          </a:pPr>
          <a:r>
            <a:rPr lang="en-GB" sz="1800" i="1" kern="1200" dirty="0"/>
            <a:t>3. </a:t>
          </a:r>
          <a:r>
            <a:rPr lang="en-GB" sz="1800" i="0" kern="1200" dirty="0"/>
            <a:t>Inform</a:t>
          </a:r>
          <a:r>
            <a:rPr lang="en-GB" sz="1800" kern="1200" dirty="0"/>
            <a:t> the right to </a:t>
          </a:r>
          <a:r>
            <a:rPr lang="en-GB" sz="1800" kern="1200" dirty="0">
              <a:solidFill>
                <a:srgbClr val="FF0000"/>
              </a:solidFill>
            </a:rPr>
            <a:t>withdraw</a:t>
          </a:r>
          <a:r>
            <a:rPr lang="en-GB" sz="1800" kern="1200" dirty="0"/>
            <a:t> from the study at any stage for any or no reason. (BEVA 2024) </a:t>
          </a:r>
          <a:endParaRPr lang="en-US" sz="1800" i="1" kern="1200" dirty="0"/>
        </a:p>
      </dsp:txBody>
      <dsp:txXfrm>
        <a:off x="503161" y="1413006"/>
        <a:ext cx="8934772" cy="1735476"/>
      </dsp:txXfrm>
    </dsp:sp>
    <dsp:sp modelId="{FC557103-F8FA-4109-8FD7-734A93E04C0D}">
      <dsp:nvSpPr>
        <dsp:cNvPr id="0" name=""/>
        <dsp:cNvSpPr/>
      </dsp:nvSpPr>
      <dsp:spPr>
        <a:xfrm>
          <a:off x="1480093" y="3255013"/>
          <a:ext cx="10242534" cy="1223487"/>
        </a:xfrm>
        <a:prstGeom prst="roundRect">
          <a:avLst>
            <a:gd name="adj" fmla="val 10000"/>
          </a:avLst>
        </a:prstGeom>
        <a:gradFill rotWithShape="0">
          <a:gsLst>
            <a:gs pos="0">
              <a:schemeClr val="accent5">
                <a:hueOff val="18601683"/>
                <a:satOff val="-7104"/>
                <a:lumOff val="-2157"/>
                <a:alphaOff val="0"/>
                <a:tint val="65000"/>
                <a:shade val="92000"/>
                <a:satMod val="130000"/>
              </a:schemeClr>
            </a:gs>
            <a:gs pos="45000">
              <a:schemeClr val="accent5">
                <a:hueOff val="18601683"/>
                <a:satOff val="-7104"/>
                <a:lumOff val="-2157"/>
                <a:alphaOff val="0"/>
                <a:tint val="60000"/>
                <a:shade val="99000"/>
                <a:satMod val="120000"/>
              </a:schemeClr>
            </a:gs>
            <a:gs pos="100000">
              <a:schemeClr val="accent5">
                <a:hueOff val="18601683"/>
                <a:satOff val="-7104"/>
                <a:lumOff val="-2157"/>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Specific Health and Safety:</a:t>
          </a:r>
        </a:p>
        <a:p>
          <a:pPr marL="0" lvl="0" indent="0" algn="l" defTabSz="1244600">
            <a:lnSpc>
              <a:spcPct val="90000"/>
            </a:lnSpc>
            <a:spcBef>
              <a:spcPct val="0"/>
            </a:spcBef>
            <a:spcAft>
              <a:spcPct val="35000"/>
            </a:spcAft>
            <a:buNone/>
          </a:pPr>
          <a:r>
            <a:rPr lang="en-GB" sz="1800" kern="1200" dirty="0"/>
            <a:t>1. Conduct interviews in a designated spare </a:t>
          </a:r>
          <a:r>
            <a:rPr lang="en-GB" sz="1800" kern="1200" dirty="0">
              <a:solidFill>
                <a:srgbClr val="FF0000"/>
              </a:solidFill>
            </a:rPr>
            <a:t>classroom</a:t>
          </a:r>
          <a:r>
            <a:rPr lang="en-GB" sz="1800" kern="1200" dirty="0"/>
            <a:t>: secure and relaxed environment</a:t>
          </a:r>
        </a:p>
        <a:p>
          <a:pPr marL="0" lvl="0" indent="0" algn="l" defTabSz="1244600">
            <a:lnSpc>
              <a:spcPct val="90000"/>
            </a:lnSpc>
            <a:spcBef>
              <a:spcPct val="0"/>
            </a:spcBef>
            <a:spcAft>
              <a:spcPct val="35000"/>
            </a:spcAft>
            <a:buNone/>
          </a:pPr>
          <a:r>
            <a:rPr lang="en-GB" sz="1800" kern="1200" dirty="0"/>
            <a:t>2. Conduct interviews in </a:t>
          </a:r>
          <a:r>
            <a:rPr lang="en-GB" sz="1800" kern="1200" dirty="0">
              <a:solidFill>
                <a:srgbClr val="FF0000"/>
              </a:solidFill>
            </a:rPr>
            <a:t>short</a:t>
          </a:r>
          <a:r>
            <a:rPr lang="en-GB" sz="1800" kern="1200" dirty="0"/>
            <a:t>, manageable </a:t>
          </a:r>
          <a:r>
            <a:rPr lang="en-GB" sz="1800" kern="1200" dirty="0">
              <a:solidFill>
                <a:srgbClr val="FF0000"/>
              </a:solidFill>
            </a:rPr>
            <a:t>session</a:t>
          </a:r>
          <a:r>
            <a:rPr lang="en-GB" sz="1800" kern="1200" dirty="0"/>
            <a:t>s.     </a:t>
          </a:r>
        </a:p>
      </dsp:txBody>
      <dsp:txXfrm>
        <a:off x="1515928" y="3290848"/>
        <a:ext cx="8340867" cy="1151817"/>
      </dsp:txXfrm>
    </dsp:sp>
    <dsp:sp modelId="{4B81F4ED-56E8-4429-A81C-E203DA700C28}">
      <dsp:nvSpPr>
        <dsp:cNvPr id="0" name=""/>
        <dsp:cNvSpPr/>
      </dsp:nvSpPr>
      <dsp:spPr>
        <a:xfrm>
          <a:off x="9114764" y="1037738"/>
          <a:ext cx="889490" cy="889490"/>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14899" y="1037738"/>
        <a:ext cx="489220" cy="669341"/>
      </dsp:txXfrm>
    </dsp:sp>
    <dsp:sp modelId="{0A6F198A-091A-42C1-97C2-56B336899114}">
      <dsp:nvSpPr>
        <dsp:cNvPr id="0" name=""/>
        <dsp:cNvSpPr/>
      </dsp:nvSpPr>
      <dsp:spPr>
        <a:xfrm>
          <a:off x="9982655" y="2625137"/>
          <a:ext cx="889490" cy="889490"/>
        </a:xfrm>
        <a:prstGeom prst="downArrow">
          <a:avLst>
            <a:gd name="adj1" fmla="val 55000"/>
            <a:gd name="adj2" fmla="val 45000"/>
          </a:avLst>
        </a:prstGeom>
        <a:solidFill>
          <a:schemeClr val="accent5">
            <a:tint val="40000"/>
            <a:alpha val="90000"/>
            <a:hueOff val="18936751"/>
            <a:satOff val="-5862"/>
            <a:lumOff val="-579"/>
            <a:alphaOff val="0"/>
          </a:schemeClr>
        </a:solidFill>
        <a:ln w="12700"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10182790" y="2625137"/>
        <a:ext cx="489220" cy="66934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6A9707-777C-4F05-B27C-29EBA14F1A6A}">
      <dsp:nvSpPr>
        <dsp:cNvPr id="0" name=""/>
        <dsp:cNvSpPr/>
      </dsp:nvSpPr>
      <dsp:spPr>
        <a:xfrm>
          <a:off x="3080" y="1113648"/>
          <a:ext cx="2199430" cy="139663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CC1251-809B-4076-8978-C63AF5D800B1}">
      <dsp:nvSpPr>
        <dsp:cNvPr id="0" name=""/>
        <dsp:cNvSpPr/>
      </dsp:nvSpPr>
      <dsp:spPr>
        <a:xfrm>
          <a:off x="247461" y="1345810"/>
          <a:ext cx="2199430" cy="139663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b="1" kern="1200" dirty="0"/>
            <a:t>Student Safeguarding issue</a:t>
          </a:r>
          <a:endParaRPr lang="en-US" sz="2000" kern="1200" dirty="0"/>
        </a:p>
      </dsp:txBody>
      <dsp:txXfrm>
        <a:off x="288367" y="1386716"/>
        <a:ext cx="2117618" cy="1314826"/>
      </dsp:txXfrm>
    </dsp:sp>
    <dsp:sp modelId="{6EB79FC0-136E-4FA3-80B0-91991ED6F482}">
      <dsp:nvSpPr>
        <dsp:cNvPr id="0" name=""/>
        <dsp:cNvSpPr/>
      </dsp:nvSpPr>
      <dsp:spPr>
        <a:xfrm>
          <a:off x="2691272" y="1113648"/>
          <a:ext cx="2199430" cy="139663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00DD5F-6718-4609-914F-7C6B0FFE327A}">
      <dsp:nvSpPr>
        <dsp:cNvPr id="0" name=""/>
        <dsp:cNvSpPr/>
      </dsp:nvSpPr>
      <dsp:spPr>
        <a:xfrm>
          <a:off x="2935653" y="1345810"/>
          <a:ext cx="2199430" cy="139663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b="1" kern="1200" dirty="0"/>
            <a:t>Primary school Interview setting Gatekeeper</a:t>
          </a:r>
          <a:endParaRPr lang="en-US" sz="2000" i="1" kern="1200" dirty="0"/>
        </a:p>
      </dsp:txBody>
      <dsp:txXfrm>
        <a:off x="2976559" y="1386716"/>
        <a:ext cx="2117618" cy="1314826"/>
      </dsp:txXfrm>
    </dsp:sp>
    <dsp:sp modelId="{6ED530B9-B61B-4B99-A87B-41AD90C653B1}">
      <dsp:nvSpPr>
        <dsp:cNvPr id="0" name=""/>
        <dsp:cNvSpPr/>
      </dsp:nvSpPr>
      <dsp:spPr>
        <a:xfrm>
          <a:off x="5379465" y="1113648"/>
          <a:ext cx="2199430" cy="139663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D20C9E-96CC-4CBF-9BDE-731095F39FDC}">
      <dsp:nvSpPr>
        <dsp:cNvPr id="0" name=""/>
        <dsp:cNvSpPr/>
      </dsp:nvSpPr>
      <dsp:spPr>
        <a:xfrm>
          <a:off x="5623846" y="1345810"/>
          <a:ext cx="2199430" cy="139663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b="1" kern="1200"/>
            <a:t>Student withdraw </a:t>
          </a:r>
        </a:p>
        <a:p>
          <a:pPr marL="0" lvl="0" indent="0" algn="ctr" defTabSz="889000">
            <a:lnSpc>
              <a:spcPct val="90000"/>
            </a:lnSpc>
            <a:spcBef>
              <a:spcPct val="0"/>
            </a:spcBef>
            <a:spcAft>
              <a:spcPct val="35000"/>
            </a:spcAft>
            <a:buNone/>
            <a:defRPr cap="all"/>
          </a:pPr>
          <a:r>
            <a:rPr lang="en-GB" sz="2000" b="1" kern="1200"/>
            <a:t>issue</a:t>
          </a:r>
          <a:endParaRPr lang="en-US" sz="2000" kern="1200"/>
        </a:p>
      </dsp:txBody>
      <dsp:txXfrm>
        <a:off x="5664752" y="1386716"/>
        <a:ext cx="2117618" cy="1314826"/>
      </dsp:txXfrm>
    </dsp:sp>
    <dsp:sp modelId="{4DBB6779-5686-45CF-886D-1E8617C0BE09}">
      <dsp:nvSpPr>
        <dsp:cNvPr id="0" name=""/>
        <dsp:cNvSpPr/>
      </dsp:nvSpPr>
      <dsp:spPr>
        <a:xfrm>
          <a:off x="8067657" y="1113648"/>
          <a:ext cx="2199430" cy="139663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DA589A-F1AB-4FA8-A933-63F6755569C0}">
      <dsp:nvSpPr>
        <dsp:cNvPr id="0" name=""/>
        <dsp:cNvSpPr/>
      </dsp:nvSpPr>
      <dsp:spPr>
        <a:xfrm>
          <a:off x="8312038" y="1345810"/>
          <a:ext cx="2199430" cy="139663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b="1" kern="1200" dirty="0"/>
            <a:t>Risk to the participants</a:t>
          </a:r>
        </a:p>
        <a:p>
          <a:pPr marL="0" lvl="0" indent="0" algn="ctr" defTabSz="889000">
            <a:lnSpc>
              <a:spcPct val="90000"/>
            </a:lnSpc>
            <a:spcBef>
              <a:spcPct val="0"/>
            </a:spcBef>
            <a:spcAft>
              <a:spcPct val="35000"/>
            </a:spcAft>
            <a:buNone/>
            <a:defRPr cap="all"/>
          </a:pPr>
          <a:r>
            <a:rPr lang="en-GB" sz="2000" b="1" kern="1200" dirty="0"/>
            <a:t>Interview time </a:t>
          </a:r>
          <a:endParaRPr lang="en-US" sz="2000" kern="1200" dirty="0"/>
        </a:p>
      </dsp:txBody>
      <dsp:txXfrm>
        <a:off x="8352944" y="1386716"/>
        <a:ext cx="2117618" cy="131482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04FB1-3E57-49BF-8A22-EB177ED7AE59}">
      <dsp:nvSpPr>
        <dsp:cNvPr id="0" name=""/>
        <dsp:cNvSpPr/>
      </dsp:nvSpPr>
      <dsp:spPr>
        <a:xfrm>
          <a:off x="0" y="591855"/>
          <a:ext cx="6797675" cy="2139500"/>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Braun and Clarke (2006, p.79) define thematic analysis as: “a method for </a:t>
          </a:r>
          <a:r>
            <a:rPr lang="en-GB" sz="2800" kern="1200" dirty="0">
              <a:solidFill>
                <a:srgbClr val="FF0000"/>
              </a:solidFill>
            </a:rPr>
            <a:t>identifying, analysing and reporting patterns</a:t>
          </a:r>
          <a:r>
            <a:rPr lang="en-GB" sz="2800" kern="1200" dirty="0"/>
            <a:t> within data”.</a:t>
          </a:r>
          <a:endParaRPr lang="en-US" sz="2800" kern="1200" dirty="0"/>
        </a:p>
      </dsp:txBody>
      <dsp:txXfrm>
        <a:off x="104442" y="696297"/>
        <a:ext cx="6588791" cy="1930616"/>
      </dsp:txXfrm>
    </dsp:sp>
    <dsp:sp modelId="{5A45316E-6F22-4F7E-BDFA-DD0FE1201634}">
      <dsp:nvSpPr>
        <dsp:cNvPr id="0" name=""/>
        <dsp:cNvSpPr/>
      </dsp:nvSpPr>
      <dsp:spPr>
        <a:xfrm>
          <a:off x="0" y="2918556"/>
          <a:ext cx="6797675" cy="2139500"/>
        </a:xfrm>
        <a:prstGeom prst="roundRect">
          <a:avLst/>
        </a:prstGeom>
        <a:gradFill rotWithShape="0">
          <a:gsLst>
            <a:gs pos="0">
              <a:schemeClr val="accent2">
                <a:hueOff val="-2767946"/>
                <a:satOff val="-1591"/>
                <a:lumOff val="4314"/>
                <a:alphaOff val="0"/>
                <a:shade val="85000"/>
                <a:satMod val="130000"/>
              </a:schemeClr>
            </a:gs>
            <a:gs pos="34000">
              <a:schemeClr val="accent2">
                <a:hueOff val="-2767946"/>
                <a:satOff val="-1591"/>
                <a:lumOff val="4314"/>
                <a:alphaOff val="0"/>
                <a:shade val="87000"/>
                <a:satMod val="125000"/>
              </a:schemeClr>
            </a:gs>
            <a:gs pos="70000">
              <a:schemeClr val="accent2">
                <a:hueOff val="-2767946"/>
                <a:satOff val="-1591"/>
                <a:lumOff val="4314"/>
                <a:alphaOff val="0"/>
                <a:tint val="100000"/>
                <a:shade val="90000"/>
                <a:satMod val="130000"/>
              </a:schemeClr>
            </a:gs>
            <a:gs pos="100000">
              <a:schemeClr val="accent2">
                <a:hueOff val="-2767946"/>
                <a:satOff val="-1591"/>
                <a:lumOff val="4314"/>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Thematic analysis is the process of </a:t>
          </a:r>
          <a:r>
            <a:rPr lang="en-GB" sz="2800" kern="1200" dirty="0">
              <a:solidFill>
                <a:srgbClr val="FF0000"/>
              </a:solidFill>
            </a:rPr>
            <a:t>identifying patterns or themes </a:t>
          </a:r>
          <a:r>
            <a:rPr lang="en-GB" sz="2800" kern="1200" dirty="0"/>
            <a:t>within </a:t>
          </a:r>
          <a:r>
            <a:rPr lang="en-GB" sz="2800" kern="1200" dirty="0">
              <a:solidFill>
                <a:srgbClr val="FF0000"/>
              </a:solidFill>
            </a:rPr>
            <a:t>qualitative data. </a:t>
          </a:r>
        </a:p>
        <a:p>
          <a:pPr marL="0" lvl="0" indent="0" algn="l" defTabSz="1244600">
            <a:lnSpc>
              <a:spcPct val="90000"/>
            </a:lnSpc>
            <a:spcBef>
              <a:spcPct val="0"/>
            </a:spcBef>
            <a:spcAft>
              <a:spcPct val="35000"/>
            </a:spcAft>
            <a:buNone/>
          </a:pPr>
          <a:r>
            <a:rPr lang="en-GB" sz="2800" kern="1200" dirty="0"/>
            <a:t>(</a:t>
          </a:r>
          <a:r>
            <a:rPr lang="it-IT" sz="2800" kern="1200" dirty="0"/>
            <a:t>Maguire and Delahunt, 2017)</a:t>
          </a:r>
          <a:endParaRPr lang="en-US" sz="2800" kern="1200" dirty="0"/>
        </a:p>
      </dsp:txBody>
      <dsp:txXfrm>
        <a:off x="104442" y="3022998"/>
        <a:ext cx="6588791" cy="193061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075AD6-8413-4E5F-A783-6FC317930DAA}">
      <dsp:nvSpPr>
        <dsp:cNvPr id="0" name=""/>
        <dsp:cNvSpPr/>
      </dsp:nvSpPr>
      <dsp:spPr>
        <a:xfrm>
          <a:off x="0" y="272376"/>
          <a:ext cx="6797675" cy="251081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Braun and Clarke (2006,p.78) recommend that this should be the first qualitative method should be learned as ‘</a:t>
          </a:r>
          <a:r>
            <a:rPr lang="en-GB" sz="2900" i="1" kern="1200" dirty="0">
              <a:solidFill>
                <a:srgbClr val="FF0000"/>
              </a:solidFill>
            </a:rPr>
            <a:t>it provides core skills</a:t>
          </a:r>
          <a:r>
            <a:rPr lang="en-GB" sz="2900" i="1" kern="1200" dirty="0"/>
            <a:t> that will be useful for conducting many other kinds of analysis </a:t>
          </a:r>
          <a:r>
            <a:rPr lang="en-GB" sz="2900" kern="1200" dirty="0"/>
            <a:t>’.</a:t>
          </a:r>
          <a:endParaRPr lang="en-US" sz="2900" kern="1200" dirty="0"/>
        </a:p>
      </dsp:txBody>
      <dsp:txXfrm>
        <a:off x="122568" y="394944"/>
        <a:ext cx="6552539" cy="2265683"/>
      </dsp:txXfrm>
    </dsp:sp>
    <dsp:sp modelId="{820E9693-59FE-4DB0-B3CC-8569FAC4E5F0}">
      <dsp:nvSpPr>
        <dsp:cNvPr id="0" name=""/>
        <dsp:cNvSpPr/>
      </dsp:nvSpPr>
      <dsp:spPr>
        <a:xfrm>
          <a:off x="0" y="2866716"/>
          <a:ext cx="6797675" cy="2510819"/>
        </a:xfrm>
        <a:prstGeom prst="roundRect">
          <a:avLst/>
        </a:prstGeom>
        <a:solidFill>
          <a:schemeClr val="accent2">
            <a:hueOff val="-2767946"/>
            <a:satOff val="-1591"/>
            <a:lumOff val="431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It is a </a:t>
          </a:r>
          <a:r>
            <a:rPr lang="en-GB" sz="2900" kern="1200" dirty="0">
              <a:solidFill>
                <a:srgbClr val="FF0000"/>
              </a:solidFill>
            </a:rPr>
            <a:t>method</a:t>
          </a:r>
          <a:r>
            <a:rPr lang="en-GB" sz="2900" kern="1200" dirty="0"/>
            <a:t> rather than a methodology (Braun and Clarke 2006), which make it a </a:t>
          </a:r>
          <a:r>
            <a:rPr lang="en-GB" sz="2900" kern="1200" dirty="0">
              <a:solidFill>
                <a:srgbClr val="FF0000"/>
              </a:solidFill>
            </a:rPr>
            <a:t>very flexible </a:t>
          </a:r>
          <a:r>
            <a:rPr lang="en-GB" sz="2900" kern="1200" dirty="0"/>
            <a:t>method. (</a:t>
          </a:r>
          <a:r>
            <a:rPr lang="it-IT" sz="2900" kern="1200" dirty="0"/>
            <a:t>Maguire and Delahunt, 2017)</a:t>
          </a:r>
          <a:endParaRPr lang="en-US" sz="2900" kern="1200" dirty="0"/>
        </a:p>
      </dsp:txBody>
      <dsp:txXfrm>
        <a:off x="122568" y="2989284"/>
        <a:ext cx="6552539" cy="226568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6DE4B-FCAD-44FD-8A32-33F87AE4DDCE}">
      <dsp:nvSpPr>
        <dsp:cNvPr id="0" name=""/>
        <dsp:cNvSpPr/>
      </dsp:nvSpPr>
      <dsp:spPr>
        <a:xfrm>
          <a:off x="0" y="3241"/>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3B2CE1-01A6-4EE3-B4EF-19EFC1F43C68}">
      <dsp:nvSpPr>
        <dsp:cNvPr id="0" name=""/>
        <dsp:cNvSpPr/>
      </dsp:nvSpPr>
      <dsp:spPr>
        <a:xfrm>
          <a:off x="183624" y="139821"/>
          <a:ext cx="334189" cy="3338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D080F2E-8724-407F-8996-31BDCA71D683}">
      <dsp:nvSpPr>
        <dsp:cNvPr id="0" name=""/>
        <dsp:cNvSpPr/>
      </dsp:nvSpPr>
      <dsp:spPr>
        <a:xfrm>
          <a:off x="701439" y="3241"/>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Become familiar with the data  (the verbatim transcripts ) </a:t>
          </a:r>
          <a:endParaRPr lang="en-US" sz="2000" kern="1200" dirty="0"/>
        </a:p>
      </dsp:txBody>
      <dsp:txXfrm>
        <a:off x="701439" y="3241"/>
        <a:ext cx="6064546" cy="663932"/>
      </dsp:txXfrm>
    </dsp:sp>
    <dsp:sp modelId="{8F28F83D-25F3-4412-A8A1-CD482C7AED3A}">
      <dsp:nvSpPr>
        <dsp:cNvPr id="0" name=""/>
        <dsp:cNvSpPr/>
      </dsp:nvSpPr>
      <dsp:spPr>
        <a:xfrm>
          <a:off x="0" y="833157"/>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200206-388C-4E34-AB24-86973FC738DF}">
      <dsp:nvSpPr>
        <dsp:cNvPr id="0" name=""/>
        <dsp:cNvSpPr/>
      </dsp:nvSpPr>
      <dsp:spPr>
        <a:xfrm>
          <a:off x="183624" y="969737"/>
          <a:ext cx="334189" cy="3338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29FE03-E1AB-4A9C-B032-77F7E525968A}">
      <dsp:nvSpPr>
        <dsp:cNvPr id="0" name=""/>
        <dsp:cNvSpPr/>
      </dsp:nvSpPr>
      <dsp:spPr>
        <a:xfrm>
          <a:off x="701439" y="833157"/>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Generate initial codes to describe the data</a:t>
          </a:r>
          <a:endParaRPr lang="en-US" sz="2000" kern="1200" dirty="0"/>
        </a:p>
      </dsp:txBody>
      <dsp:txXfrm>
        <a:off x="701439" y="833157"/>
        <a:ext cx="6064546" cy="663932"/>
      </dsp:txXfrm>
    </dsp:sp>
    <dsp:sp modelId="{C1BED006-4FB0-4906-907E-40B8810B693F}">
      <dsp:nvSpPr>
        <dsp:cNvPr id="0" name=""/>
        <dsp:cNvSpPr/>
      </dsp:nvSpPr>
      <dsp:spPr>
        <a:xfrm>
          <a:off x="0" y="1663073"/>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0F703F-6B7C-4716-928E-802C003CDD09}">
      <dsp:nvSpPr>
        <dsp:cNvPr id="0" name=""/>
        <dsp:cNvSpPr/>
      </dsp:nvSpPr>
      <dsp:spPr>
        <a:xfrm>
          <a:off x="183624" y="1799653"/>
          <a:ext cx="334189" cy="3338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AF6E54-00B6-4B21-B06E-A507E87BA0D2}">
      <dsp:nvSpPr>
        <dsp:cNvPr id="0" name=""/>
        <dsp:cNvSpPr/>
      </dsp:nvSpPr>
      <dsp:spPr>
        <a:xfrm>
          <a:off x="701439" y="1663073"/>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Search for themes </a:t>
          </a:r>
          <a:endParaRPr lang="en-US" sz="2000" kern="1200" dirty="0"/>
        </a:p>
      </dsp:txBody>
      <dsp:txXfrm>
        <a:off x="701439" y="1663073"/>
        <a:ext cx="6064546" cy="663932"/>
      </dsp:txXfrm>
    </dsp:sp>
    <dsp:sp modelId="{B221CC02-B1A0-47DF-AC59-CE852F8B2889}">
      <dsp:nvSpPr>
        <dsp:cNvPr id="0" name=""/>
        <dsp:cNvSpPr/>
      </dsp:nvSpPr>
      <dsp:spPr>
        <a:xfrm>
          <a:off x="0" y="2492989"/>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5AEA75-5392-4ABA-8594-4179C70022B9}">
      <dsp:nvSpPr>
        <dsp:cNvPr id="0" name=""/>
        <dsp:cNvSpPr/>
      </dsp:nvSpPr>
      <dsp:spPr>
        <a:xfrm>
          <a:off x="183624" y="2629570"/>
          <a:ext cx="334189" cy="3338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695270-511D-4D57-9BC7-F9852D9D48AE}">
      <dsp:nvSpPr>
        <dsp:cNvPr id="0" name=""/>
        <dsp:cNvSpPr/>
      </dsp:nvSpPr>
      <dsp:spPr>
        <a:xfrm>
          <a:off x="701439" y="2492989"/>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Review themes to generate a thematic map of the analysis</a:t>
          </a:r>
          <a:endParaRPr lang="en-US" sz="2000" kern="1200" dirty="0"/>
        </a:p>
      </dsp:txBody>
      <dsp:txXfrm>
        <a:off x="701439" y="2492989"/>
        <a:ext cx="6064546" cy="663932"/>
      </dsp:txXfrm>
    </dsp:sp>
    <dsp:sp modelId="{D43C6BDC-22E3-4E49-8ABA-73443A452CB6}">
      <dsp:nvSpPr>
        <dsp:cNvPr id="0" name=""/>
        <dsp:cNvSpPr/>
      </dsp:nvSpPr>
      <dsp:spPr>
        <a:xfrm>
          <a:off x="0" y="3322905"/>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5187CD-17F4-4B51-BC00-E85D82A77622}">
      <dsp:nvSpPr>
        <dsp:cNvPr id="0" name=""/>
        <dsp:cNvSpPr/>
      </dsp:nvSpPr>
      <dsp:spPr>
        <a:xfrm>
          <a:off x="183624" y="3459486"/>
          <a:ext cx="334189" cy="3338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5D0663-ABC1-49CF-9365-404BFB6811C4}">
      <dsp:nvSpPr>
        <dsp:cNvPr id="0" name=""/>
        <dsp:cNvSpPr/>
      </dsp:nvSpPr>
      <dsp:spPr>
        <a:xfrm>
          <a:off x="701439" y="3322905"/>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Define themes</a:t>
          </a:r>
          <a:endParaRPr lang="en-US" sz="2000" kern="1200" dirty="0"/>
        </a:p>
      </dsp:txBody>
      <dsp:txXfrm>
        <a:off x="701439" y="3322905"/>
        <a:ext cx="6064546" cy="663932"/>
      </dsp:txXfrm>
    </dsp:sp>
    <dsp:sp modelId="{FA83BB21-D8F0-471E-BA2B-202110AEEBF1}">
      <dsp:nvSpPr>
        <dsp:cNvPr id="0" name=""/>
        <dsp:cNvSpPr/>
      </dsp:nvSpPr>
      <dsp:spPr>
        <a:xfrm>
          <a:off x="0" y="4152821"/>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B83616-42C6-41DF-97F4-9518FF9B1363}">
      <dsp:nvSpPr>
        <dsp:cNvPr id="0" name=""/>
        <dsp:cNvSpPr/>
      </dsp:nvSpPr>
      <dsp:spPr>
        <a:xfrm>
          <a:off x="183624" y="4289402"/>
          <a:ext cx="334189" cy="33386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624EBD-69B4-4749-A599-064C139E583E}">
      <dsp:nvSpPr>
        <dsp:cNvPr id="0" name=""/>
        <dsp:cNvSpPr/>
      </dsp:nvSpPr>
      <dsp:spPr>
        <a:xfrm>
          <a:off x="701439" y="4152821"/>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Write up</a:t>
          </a:r>
          <a:endParaRPr lang="en-US" sz="2000" kern="1200" dirty="0"/>
        </a:p>
      </dsp:txBody>
      <dsp:txXfrm>
        <a:off x="701439" y="4152821"/>
        <a:ext cx="6064546" cy="663932"/>
      </dsp:txXfrm>
    </dsp:sp>
    <dsp:sp modelId="{27E7121D-8E44-4F5C-8740-A8DC8FF68303}">
      <dsp:nvSpPr>
        <dsp:cNvPr id="0" name=""/>
        <dsp:cNvSpPr/>
      </dsp:nvSpPr>
      <dsp:spPr>
        <a:xfrm>
          <a:off x="0" y="4982738"/>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3AB14B-C32F-4015-B258-78A367F5FCF1}">
      <dsp:nvSpPr>
        <dsp:cNvPr id="0" name=""/>
        <dsp:cNvSpPr/>
      </dsp:nvSpPr>
      <dsp:spPr>
        <a:xfrm>
          <a:off x="183624" y="5119318"/>
          <a:ext cx="334189" cy="33386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EA1FA5-C965-4211-97EC-A79CCB498340}">
      <dsp:nvSpPr>
        <dsp:cNvPr id="0" name=""/>
        <dsp:cNvSpPr/>
      </dsp:nvSpPr>
      <dsp:spPr>
        <a:xfrm>
          <a:off x="701439" y="4982738"/>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(Braun and Clarke, 2006)</a:t>
          </a:r>
          <a:endParaRPr lang="en-US" sz="2000" kern="1200" dirty="0"/>
        </a:p>
      </dsp:txBody>
      <dsp:txXfrm>
        <a:off x="701439" y="4982738"/>
        <a:ext cx="6064546" cy="66393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39A86-633B-4737-A99C-68BD9C31413C}">
      <dsp:nvSpPr>
        <dsp:cNvPr id="0" name=""/>
        <dsp:cNvSpPr/>
      </dsp:nvSpPr>
      <dsp:spPr>
        <a:xfrm>
          <a:off x="0" y="2065867"/>
          <a:ext cx="10220258" cy="0"/>
        </a:xfrm>
        <a:prstGeom prst="line">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D365365A-B463-4764-A33D-4250ECA22650}">
      <dsp:nvSpPr>
        <dsp:cNvPr id="0" name=""/>
        <dsp:cNvSpPr/>
      </dsp:nvSpPr>
      <dsp:spPr>
        <a:xfrm>
          <a:off x="167875" y="2224557"/>
          <a:ext cx="2301155" cy="464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17 June</a:t>
          </a:r>
        </a:p>
      </dsp:txBody>
      <dsp:txXfrm>
        <a:off x="167875" y="2224557"/>
        <a:ext cx="2301155" cy="464759"/>
      </dsp:txXfrm>
    </dsp:sp>
    <dsp:sp modelId="{65602308-FFE1-426D-9168-BEDD9E49A02D}">
      <dsp:nvSpPr>
        <dsp:cNvPr id="0" name=""/>
        <dsp:cNvSpPr/>
      </dsp:nvSpPr>
      <dsp:spPr>
        <a:xfrm>
          <a:off x="6755" y="26272"/>
          <a:ext cx="2623395" cy="1272892"/>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4460" tIns="124460" rIns="124460" bIns="124460" numCol="1" spcCol="1270" anchor="ctr" anchorCtr="0">
          <a:noAutofit/>
        </a:bodyPr>
        <a:lstStyle/>
        <a:p>
          <a:pPr marL="0" lvl="0" indent="0" algn="l" defTabSz="622300">
            <a:lnSpc>
              <a:spcPct val="90000"/>
            </a:lnSpc>
            <a:spcBef>
              <a:spcPct val="0"/>
            </a:spcBef>
            <a:spcAft>
              <a:spcPct val="35000"/>
            </a:spcAft>
            <a:buNone/>
          </a:pPr>
          <a:r>
            <a:rPr lang="en-US" sz="1400" kern="1200" dirty="0">
              <a:solidFill>
                <a:srgbClr val="FF0000"/>
              </a:solidFill>
            </a:rPr>
            <a:t>Week1</a:t>
          </a:r>
          <a:r>
            <a:rPr lang="en-US" sz="1400" kern="1200" dirty="0"/>
            <a:t> </a:t>
          </a:r>
        </a:p>
        <a:p>
          <a:pPr marL="0" lvl="0" indent="0" algn="l" defTabSz="622300">
            <a:lnSpc>
              <a:spcPct val="90000"/>
            </a:lnSpc>
            <a:spcBef>
              <a:spcPct val="0"/>
            </a:spcBef>
            <a:spcAft>
              <a:spcPct val="35000"/>
            </a:spcAft>
            <a:buNone/>
          </a:pPr>
          <a:r>
            <a:rPr lang="en-US" sz="1400" kern="1200" dirty="0"/>
            <a:t>School Consent Form/Parent Consent Form/Student Assent Form</a:t>
          </a:r>
        </a:p>
      </dsp:txBody>
      <dsp:txXfrm>
        <a:off x="68892" y="88409"/>
        <a:ext cx="2499121" cy="1148618"/>
      </dsp:txXfrm>
    </dsp:sp>
    <dsp:sp modelId="{F8504A89-B5AF-45C4-BDE8-2A4EDC1DE892}">
      <dsp:nvSpPr>
        <dsp:cNvPr id="0" name=""/>
        <dsp:cNvSpPr/>
      </dsp:nvSpPr>
      <dsp:spPr>
        <a:xfrm>
          <a:off x="1318453" y="1287739"/>
          <a:ext cx="0" cy="781454"/>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720CBD8E-BB70-4CF8-9313-29FB977CDF0F}">
      <dsp:nvSpPr>
        <dsp:cNvPr id="0" name=""/>
        <dsp:cNvSpPr/>
      </dsp:nvSpPr>
      <dsp:spPr>
        <a:xfrm>
          <a:off x="1688769" y="1446106"/>
          <a:ext cx="2301155" cy="466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dirty="0"/>
            <a:t>24 June – 15 July</a:t>
          </a:r>
        </a:p>
      </dsp:txBody>
      <dsp:txXfrm>
        <a:off x="1688769" y="1446106"/>
        <a:ext cx="2301155" cy="466885"/>
      </dsp:txXfrm>
    </dsp:sp>
    <dsp:sp modelId="{B3E4EA88-7AE6-462B-BB9F-6CC5213821B2}">
      <dsp:nvSpPr>
        <dsp:cNvPr id="0" name=""/>
        <dsp:cNvSpPr/>
      </dsp:nvSpPr>
      <dsp:spPr>
        <a:xfrm>
          <a:off x="1287465" y="2041013"/>
          <a:ext cx="61976" cy="61693"/>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35D34F-54E6-4FD2-A404-9D63E9336680}">
      <dsp:nvSpPr>
        <dsp:cNvPr id="0" name=""/>
        <dsp:cNvSpPr/>
      </dsp:nvSpPr>
      <dsp:spPr>
        <a:xfrm>
          <a:off x="1531872" y="2850896"/>
          <a:ext cx="2614949" cy="1166762"/>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dirty="0">
              <a:solidFill>
                <a:srgbClr val="FF0000"/>
              </a:solidFill>
            </a:rPr>
            <a:t>Week2-4</a:t>
          </a:r>
          <a:r>
            <a:rPr lang="en-US" sz="1600" kern="1200" dirty="0"/>
            <a:t> </a:t>
          </a:r>
        </a:p>
        <a:p>
          <a:pPr marL="0" lvl="0" indent="0" algn="l" defTabSz="711200">
            <a:lnSpc>
              <a:spcPct val="90000"/>
            </a:lnSpc>
            <a:spcBef>
              <a:spcPct val="0"/>
            </a:spcBef>
            <a:spcAft>
              <a:spcPct val="35000"/>
            </a:spcAft>
            <a:buNone/>
          </a:pPr>
          <a:r>
            <a:rPr lang="en-US" sz="1600" kern="1200" dirty="0"/>
            <a:t>Data collection (Student Interviews)</a:t>
          </a:r>
        </a:p>
      </dsp:txBody>
      <dsp:txXfrm>
        <a:off x="1588829" y="2907853"/>
        <a:ext cx="2501035" cy="1052848"/>
      </dsp:txXfrm>
    </dsp:sp>
    <dsp:sp modelId="{57C1C5DB-FA5A-4D2F-A075-0CFC69CDF858}">
      <dsp:nvSpPr>
        <dsp:cNvPr id="0" name=""/>
        <dsp:cNvSpPr/>
      </dsp:nvSpPr>
      <dsp:spPr>
        <a:xfrm>
          <a:off x="2839346" y="2065866"/>
          <a:ext cx="0" cy="785029"/>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0AE84D9-71FF-4D1A-A2DA-AC7333CDAA5B}">
      <dsp:nvSpPr>
        <dsp:cNvPr id="0" name=""/>
        <dsp:cNvSpPr/>
      </dsp:nvSpPr>
      <dsp:spPr>
        <a:xfrm>
          <a:off x="3205439" y="2218741"/>
          <a:ext cx="2301155" cy="466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15–28 July</a:t>
          </a:r>
        </a:p>
      </dsp:txBody>
      <dsp:txXfrm>
        <a:off x="3205439" y="2218741"/>
        <a:ext cx="2301155" cy="466885"/>
      </dsp:txXfrm>
    </dsp:sp>
    <dsp:sp modelId="{A5338685-B68F-48A6-8B7F-1349919AF7B2}">
      <dsp:nvSpPr>
        <dsp:cNvPr id="0" name=""/>
        <dsp:cNvSpPr/>
      </dsp:nvSpPr>
      <dsp:spPr>
        <a:xfrm>
          <a:off x="2808358" y="2034878"/>
          <a:ext cx="61976" cy="61976"/>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DD676A-6598-4E33-B4EE-4D9032586908}">
      <dsp:nvSpPr>
        <dsp:cNvPr id="0" name=""/>
        <dsp:cNvSpPr/>
      </dsp:nvSpPr>
      <dsp:spPr>
        <a:xfrm>
          <a:off x="3048542" y="114074"/>
          <a:ext cx="2614949" cy="1166762"/>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dirty="0">
              <a:solidFill>
                <a:srgbClr val="FF0000"/>
              </a:solidFill>
            </a:rPr>
            <a:t>Week5-6</a:t>
          </a:r>
          <a:r>
            <a:rPr lang="en-US" sz="1600" kern="1200" dirty="0"/>
            <a:t> </a:t>
          </a:r>
        </a:p>
        <a:p>
          <a:pPr marL="0" lvl="0" indent="0" algn="l" defTabSz="711200">
            <a:lnSpc>
              <a:spcPct val="90000"/>
            </a:lnSpc>
            <a:spcBef>
              <a:spcPct val="0"/>
            </a:spcBef>
            <a:spcAft>
              <a:spcPct val="35000"/>
            </a:spcAft>
            <a:buNone/>
          </a:pPr>
          <a:r>
            <a:rPr lang="en-US" sz="1600" kern="1200" dirty="0"/>
            <a:t>Data transcripts and familiar with data</a:t>
          </a:r>
        </a:p>
      </dsp:txBody>
      <dsp:txXfrm>
        <a:off x="3105499" y="171031"/>
        <a:ext cx="2501035" cy="1052848"/>
      </dsp:txXfrm>
    </dsp:sp>
    <dsp:sp modelId="{5B6A7EE2-45D7-4F01-BFB8-7D1786CF1F43}">
      <dsp:nvSpPr>
        <dsp:cNvPr id="0" name=""/>
        <dsp:cNvSpPr/>
      </dsp:nvSpPr>
      <dsp:spPr>
        <a:xfrm>
          <a:off x="4356017" y="1280837"/>
          <a:ext cx="0" cy="785029"/>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47E8960-F35A-451A-955B-59050BB45F7A}">
      <dsp:nvSpPr>
        <dsp:cNvPr id="0" name=""/>
        <dsp:cNvSpPr/>
      </dsp:nvSpPr>
      <dsp:spPr>
        <a:xfrm>
          <a:off x="4722110" y="1446106"/>
          <a:ext cx="2301155" cy="466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29 July – 11 Aug.</a:t>
          </a:r>
        </a:p>
      </dsp:txBody>
      <dsp:txXfrm>
        <a:off x="4722110" y="1446106"/>
        <a:ext cx="2301155" cy="466885"/>
      </dsp:txXfrm>
    </dsp:sp>
    <dsp:sp modelId="{2381CD14-EBBB-422D-8D98-716EA083F37E}">
      <dsp:nvSpPr>
        <dsp:cNvPr id="0" name=""/>
        <dsp:cNvSpPr/>
      </dsp:nvSpPr>
      <dsp:spPr>
        <a:xfrm>
          <a:off x="4325029" y="2034878"/>
          <a:ext cx="61976" cy="61976"/>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F95493-CE31-4F9D-96A4-7E4E591284A6}">
      <dsp:nvSpPr>
        <dsp:cNvPr id="0" name=""/>
        <dsp:cNvSpPr/>
      </dsp:nvSpPr>
      <dsp:spPr>
        <a:xfrm>
          <a:off x="4565213" y="2850896"/>
          <a:ext cx="2614949" cy="1166762"/>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dirty="0">
              <a:solidFill>
                <a:srgbClr val="FF0000"/>
              </a:solidFill>
            </a:rPr>
            <a:t>Week7-8</a:t>
          </a:r>
          <a:r>
            <a:rPr lang="en-US" sz="1600" kern="1200" dirty="0"/>
            <a:t>   </a:t>
          </a:r>
        </a:p>
        <a:p>
          <a:pPr marL="0" lvl="0" indent="0" algn="l" defTabSz="711200">
            <a:lnSpc>
              <a:spcPct val="90000"/>
            </a:lnSpc>
            <a:spcBef>
              <a:spcPct val="0"/>
            </a:spcBef>
            <a:spcAft>
              <a:spcPct val="35000"/>
            </a:spcAft>
            <a:buNone/>
          </a:pPr>
          <a:r>
            <a:rPr lang="en-US" sz="1600" kern="1200" dirty="0"/>
            <a:t>Generate initial codes and search for themes</a:t>
          </a:r>
        </a:p>
      </dsp:txBody>
      <dsp:txXfrm>
        <a:off x="4622170" y="2907853"/>
        <a:ext cx="2501035" cy="1052848"/>
      </dsp:txXfrm>
    </dsp:sp>
    <dsp:sp modelId="{0F7BFD88-4578-420C-B9CD-2C167E1A1991}">
      <dsp:nvSpPr>
        <dsp:cNvPr id="0" name=""/>
        <dsp:cNvSpPr/>
      </dsp:nvSpPr>
      <dsp:spPr>
        <a:xfrm>
          <a:off x="5872687" y="2065866"/>
          <a:ext cx="0" cy="785029"/>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7DB1C88-DA3D-4E4F-A720-E01E5A01507D}">
      <dsp:nvSpPr>
        <dsp:cNvPr id="0" name=""/>
        <dsp:cNvSpPr/>
      </dsp:nvSpPr>
      <dsp:spPr>
        <a:xfrm>
          <a:off x="6238780" y="2218741"/>
          <a:ext cx="2301155" cy="466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12–25 Aug.</a:t>
          </a:r>
        </a:p>
      </dsp:txBody>
      <dsp:txXfrm>
        <a:off x="6238780" y="2218741"/>
        <a:ext cx="2301155" cy="466885"/>
      </dsp:txXfrm>
    </dsp:sp>
    <dsp:sp modelId="{9E0A228F-C97A-41FA-8A9D-5F68B00BFF9B}">
      <dsp:nvSpPr>
        <dsp:cNvPr id="0" name=""/>
        <dsp:cNvSpPr/>
      </dsp:nvSpPr>
      <dsp:spPr>
        <a:xfrm>
          <a:off x="5841699" y="2034878"/>
          <a:ext cx="61976" cy="61976"/>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FD0172-C966-4401-878C-53C72E0AD25E}">
      <dsp:nvSpPr>
        <dsp:cNvPr id="0" name=""/>
        <dsp:cNvSpPr/>
      </dsp:nvSpPr>
      <dsp:spPr>
        <a:xfrm>
          <a:off x="6081883" y="114074"/>
          <a:ext cx="2614949" cy="1166762"/>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dirty="0">
              <a:solidFill>
                <a:srgbClr val="FF0000"/>
              </a:solidFill>
            </a:rPr>
            <a:t>Week 9-10 </a:t>
          </a:r>
        </a:p>
        <a:p>
          <a:pPr marL="0" lvl="0" indent="0" algn="l" defTabSz="711200">
            <a:lnSpc>
              <a:spcPct val="90000"/>
            </a:lnSpc>
            <a:spcBef>
              <a:spcPct val="0"/>
            </a:spcBef>
            <a:spcAft>
              <a:spcPct val="35000"/>
            </a:spcAft>
            <a:buNone/>
          </a:pPr>
          <a:r>
            <a:rPr lang="en-US" sz="1600" kern="1200" dirty="0"/>
            <a:t>Review themes and Define themes</a:t>
          </a:r>
        </a:p>
      </dsp:txBody>
      <dsp:txXfrm>
        <a:off x="6138840" y="171031"/>
        <a:ext cx="2501035" cy="1052848"/>
      </dsp:txXfrm>
    </dsp:sp>
    <dsp:sp modelId="{7111E6AD-2BDE-431F-95E9-4A451B3A8B0C}">
      <dsp:nvSpPr>
        <dsp:cNvPr id="0" name=""/>
        <dsp:cNvSpPr/>
      </dsp:nvSpPr>
      <dsp:spPr>
        <a:xfrm>
          <a:off x="7389358" y="1280837"/>
          <a:ext cx="0" cy="785029"/>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519C6DB6-2973-4795-A788-591A2CC6FBF2}">
      <dsp:nvSpPr>
        <dsp:cNvPr id="0" name=""/>
        <dsp:cNvSpPr/>
      </dsp:nvSpPr>
      <dsp:spPr>
        <a:xfrm>
          <a:off x="7755451" y="1446106"/>
          <a:ext cx="2301155" cy="466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26 Aug. – 29 Sep.</a:t>
          </a:r>
        </a:p>
      </dsp:txBody>
      <dsp:txXfrm>
        <a:off x="7755451" y="1446106"/>
        <a:ext cx="2301155" cy="466885"/>
      </dsp:txXfrm>
    </dsp:sp>
    <dsp:sp modelId="{7EB07CB2-7FE6-4DA0-9D85-DB72AA01E622}">
      <dsp:nvSpPr>
        <dsp:cNvPr id="0" name=""/>
        <dsp:cNvSpPr/>
      </dsp:nvSpPr>
      <dsp:spPr>
        <a:xfrm>
          <a:off x="7358370" y="2034878"/>
          <a:ext cx="61976" cy="61976"/>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69F8A5-AAD5-4C2F-ADF3-B82E6919B975}">
      <dsp:nvSpPr>
        <dsp:cNvPr id="0" name=""/>
        <dsp:cNvSpPr/>
      </dsp:nvSpPr>
      <dsp:spPr>
        <a:xfrm>
          <a:off x="7598554" y="2850896"/>
          <a:ext cx="2614949" cy="924604"/>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dirty="0">
              <a:solidFill>
                <a:srgbClr val="FF0000"/>
              </a:solidFill>
            </a:rPr>
            <a:t>Week 11-15</a:t>
          </a:r>
        </a:p>
        <a:p>
          <a:pPr marL="0" lvl="0" indent="0" algn="l" defTabSz="711200">
            <a:lnSpc>
              <a:spcPct val="90000"/>
            </a:lnSpc>
            <a:spcBef>
              <a:spcPct val="0"/>
            </a:spcBef>
            <a:spcAft>
              <a:spcPct val="35000"/>
            </a:spcAft>
            <a:buNone/>
          </a:pPr>
          <a:r>
            <a:rPr lang="en-US" sz="1600" kern="1200" dirty="0"/>
            <a:t> Write up</a:t>
          </a:r>
        </a:p>
      </dsp:txBody>
      <dsp:txXfrm>
        <a:off x="7643689" y="2896031"/>
        <a:ext cx="2524679" cy="834334"/>
      </dsp:txXfrm>
    </dsp:sp>
    <dsp:sp modelId="{693868B4-66B4-4C0D-B983-370FADE732ED}">
      <dsp:nvSpPr>
        <dsp:cNvPr id="0" name=""/>
        <dsp:cNvSpPr/>
      </dsp:nvSpPr>
      <dsp:spPr>
        <a:xfrm>
          <a:off x="8906028" y="2065866"/>
          <a:ext cx="0" cy="785029"/>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FF717EFA-9858-4F1D-8A82-EC659FF9E05B}">
      <dsp:nvSpPr>
        <dsp:cNvPr id="0" name=""/>
        <dsp:cNvSpPr/>
      </dsp:nvSpPr>
      <dsp:spPr>
        <a:xfrm>
          <a:off x="8875040" y="2034878"/>
          <a:ext cx="61976" cy="61976"/>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2FAFFF-69F0-43E1-B3AE-6C0AEFFAD5CC}" type="datetimeFigureOut">
              <a:rPr lang="en-GB" smtClean="0"/>
              <a:t>17/06/2024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7A7101-05A2-4B06-B1BB-71AEBDCC6F8E}" type="slidenum">
              <a:rPr lang="en-GB" smtClean="0"/>
              <a:t>‹#›</a:t>
            </a:fld>
            <a:endParaRPr lang="en-GB"/>
          </a:p>
        </p:txBody>
      </p:sp>
    </p:spTree>
    <p:extLst>
      <p:ext uri="{BB962C8B-B14F-4D97-AF65-F5344CB8AC3E}">
        <p14:creationId xmlns:p14="http://schemas.microsoft.com/office/powerpoint/2010/main" val="1719028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effectLst/>
                <a:latin typeface="Aptos" panose="020B0004020202020204" pitchFamily="34" charset="0"/>
                <a:ea typeface="DengXian" panose="02010600030101010101" pitchFamily="2" charset="-122"/>
                <a:cs typeface="Arial" panose="020B0604020202020204" pitchFamily="34" charset="0"/>
              </a:rPr>
              <a:t>Slide 1 Title Slide:</a:t>
            </a:r>
            <a:r>
              <a:rPr lang="en-GB" sz="1800" kern="100" dirty="0">
                <a:effectLst/>
                <a:latin typeface="Aptos" panose="020B0004020202020204" pitchFamily="34" charset="0"/>
                <a:ea typeface="DengXian" panose="02010600030101010101" pitchFamily="2" charset="-122"/>
                <a:cs typeface="Arial" panose="020B0604020202020204" pitchFamily="34" charset="0"/>
              </a:rPr>
              <a:t>  Good morning everyone. Today, I will present my small scale research on ‘An Exploration of Multimodal Strategies in Teaching the Chinese 24 Solar Terms in a Welsh Primary School.’</a:t>
            </a:r>
          </a:p>
          <a:p>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a:t>
            </a:fld>
            <a:endParaRPr lang="en-GB"/>
          </a:p>
        </p:txBody>
      </p:sp>
    </p:spTree>
    <p:extLst>
      <p:ext uri="{BB962C8B-B14F-4D97-AF65-F5344CB8AC3E}">
        <p14:creationId xmlns:p14="http://schemas.microsoft.com/office/powerpoint/2010/main" val="4239400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Here’s the agenda for today’s presentation. We will start with an introduction to the small-scale research project, followed by the research questions. I will then justify the methodological choices, discuss key themes from the literature, and outline the research tools and ethical processes adopted. Finally, I will explain the data analysis approach and provide a timeline for the research project.</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2</a:t>
            </a:fld>
            <a:endParaRPr lang="en-GB"/>
          </a:p>
        </p:txBody>
      </p:sp>
    </p:spTree>
    <p:extLst>
      <p:ext uri="{BB962C8B-B14F-4D97-AF65-F5344CB8AC3E}">
        <p14:creationId xmlns:p14="http://schemas.microsoft.com/office/powerpoint/2010/main" val="37237422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Aptos" panose="020B0004020202020204" pitchFamily="34" charset="0"/>
                <a:ea typeface="DengXian" panose="02010600030101010101" pitchFamily="2" charset="-122"/>
                <a:cs typeface="Arial" panose="020B0604020202020204" pitchFamily="34" charset="0"/>
              </a:rPr>
              <a:t>The title </a:t>
            </a:r>
            <a:r>
              <a:rPr lang="en-GB" sz="1800" dirty="0">
                <a:effectLst/>
                <a:latin typeface="Aptos" panose="020B0004020202020204" pitchFamily="34" charset="0"/>
                <a:ea typeface="DengXian" panose="02010600030101010101" pitchFamily="2" charset="-122"/>
                <a:cs typeface="Arial" panose="020B0604020202020204" pitchFamily="34" charset="0"/>
              </a:rPr>
              <a:t>of my research project is ‘An Exploration of Multimodal Strategies in Teaching the Chinese 24 Solar Terms in a Welsh Primary School.’</a:t>
            </a:r>
          </a:p>
          <a:p>
            <a:r>
              <a:rPr lang="en-GB" sz="1800" b="1" dirty="0">
                <a:effectLst/>
                <a:latin typeface="Aptos" panose="020B0004020202020204" pitchFamily="34" charset="0"/>
                <a:ea typeface="DengXian" panose="02010600030101010101" pitchFamily="2" charset="-122"/>
                <a:cs typeface="Arial" panose="020B0604020202020204" pitchFamily="34" charset="0"/>
              </a:rPr>
              <a:t>The aim </a:t>
            </a:r>
            <a:r>
              <a:rPr lang="en-GB" sz="1800" dirty="0">
                <a:effectLst/>
                <a:latin typeface="Aptos" panose="020B0004020202020204" pitchFamily="34" charset="0"/>
                <a:ea typeface="DengXian" panose="02010600030101010101" pitchFamily="2" charset="-122"/>
                <a:cs typeface="Arial" panose="020B0604020202020204" pitchFamily="34" charset="0"/>
              </a:rPr>
              <a:t>is to evaluate how diverse multimodal strategies can enhance students' understanding of Chinese and the Chinese 24 Solar Terms. </a:t>
            </a:r>
          </a:p>
          <a:p>
            <a:r>
              <a:rPr lang="en-GB" sz="1800" b="1" dirty="0">
                <a:effectLst/>
                <a:latin typeface="Aptos" panose="020B0004020202020204" pitchFamily="34" charset="0"/>
                <a:ea typeface="DengXian" panose="02010600030101010101" pitchFamily="2" charset="-122"/>
                <a:cs typeface="Arial" panose="020B0604020202020204" pitchFamily="34" charset="0"/>
              </a:rPr>
              <a:t>The objectives </a:t>
            </a:r>
            <a:r>
              <a:rPr lang="en-GB" sz="1800" dirty="0">
                <a:effectLst/>
                <a:latin typeface="Aptos" panose="020B0004020202020204" pitchFamily="34" charset="0"/>
                <a:ea typeface="DengXian" panose="02010600030101010101" pitchFamily="2" charset="-122"/>
                <a:cs typeface="Arial" panose="020B0604020202020204" pitchFamily="34" charset="0"/>
              </a:rPr>
              <a:t>include developing multimodal teaching activities, conducting student interviews, analysing feedback, and assessing the impact of these strategies.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3</a:t>
            </a:fld>
            <a:endParaRPr lang="en-GB"/>
          </a:p>
        </p:txBody>
      </p:sp>
    </p:spTree>
    <p:extLst>
      <p:ext uri="{BB962C8B-B14F-4D97-AF65-F5344CB8AC3E}">
        <p14:creationId xmlns:p14="http://schemas.microsoft.com/office/powerpoint/2010/main" val="455091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For the module, the research question is: How do children experience and engage with multimodal strategies for teaching the Chinese 24 Solar Terms in a Welsh primary school? </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The question will guide the exploration of children’s experience and engagement of multimodal strategies in teaching.</a:t>
            </a:r>
          </a:p>
          <a:p>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4</a:t>
            </a:fld>
            <a:endParaRPr lang="en-GB"/>
          </a:p>
        </p:txBody>
      </p:sp>
    </p:spTree>
    <p:extLst>
      <p:ext uri="{BB962C8B-B14F-4D97-AF65-F5344CB8AC3E}">
        <p14:creationId xmlns:p14="http://schemas.microsoft.com/office/powerpoint/2010/main" val="5997316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As a Chinese teacher at the Confucius Institute, teaching in Welsh local schools, I have a keen interest in cultural education and innovative teaching methodologies. </a:t>
            </a:r>
          </a:p>
          <a:p>
            <a:r>
              <a:rPr lang="en-GB" sz="1800" dirty="0">
                <a:effectLst/>
                <a:latin typeface="Aptos" panose="020B0004020202020204" pitchFamily="34" charset="0"/>
                <a:ea typeface="DengXian" panose="02010600030101010101" pitchFamily="2" charset="-122"/>
                <a:cs typeface="Arial" panose="020B0604020202020204" pitchFamily="34" charset="0"/>
              </a:rPr>
              <a:t>My positionality influences my approach to this research, as I am directly involved in the educational setting and have a passion for integrating diverse teaching methods.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5</a:t>
            </a:fld>
            <a:endParaRPr lang="en-GB"/>
          </a:p>
        </p:txBody>
      </p:sp>
    </p:spTree>
    <p:extLst>
      <p:ext uri="{BB962C8B-B14F-4D97-AF65-F5344CB8AC3E}">
        <p14:creationId xmlns:p14="http://schemas.microsoft.com/office/powerpoint/2010/main" val="31939642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The Chinese 24 Solar Terms reflect the close relationship between human life and nature and include a wealth of cultural knowledge. </a:t>
            </a:r>
          </a:p>
          <a:p>
            <a:r>
              <a:rPr lang="en-GB" sz="1800" dirty="0">
                <a:effectLst/>
                <a:latin typeface="Aptos" panose="020B0004020202020204" pitchFamily="34" charset="0"/>
                <a:ea typeface="DengXian" panose="02010600030101010101" pitchFamily="2" charset="-122"/>
                <a:cs typeface="Arial" panose="020B0604020202020204" pitchFamily="34" charset="0"/>
              </a:rPr>
              <a:t>This study’s educational significance lies in enhancing students' global awareness and cultural understanding. </a:t>
            </a:r>
          </a:p>
          <a:p>
            <a:r>
              <a:rPr lang="en-GB" sz="1800" dirty="0">
                <a:effectLst/>
                <a:latin typeface="Aptos" panose="020B0004020202020204" pitchFamily="34" charset="0"/>
                <a:ea typeface="DengXian" panose="02010600030101010101" pitchFamily="2" charset="-122"/>
                <a:cs typeface="Arial" panose="020B0604020202020204" pitchFamily="34" charset="0"/>
              </a:rPr>
              <a:t>As traditional methods are replaced with multimodal strategies, the aim is to make learning more engaging and effective in a digitally evolving educational landscape.</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47A7101-05A2-4B06-B1BB-71AEBDCC6F8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23311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Kress et al. (2000) define a mode as a systematically arranged collection of resources for constructing meaning, encompassing various elements like imagery, gesture, music, and auditory effects. These modes, including those inherited from cultural traditions, function together to create meaning in teaching.</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7</a:t>
            </a:fld>
            <a:endParaRPr lang="en-GB"/>
          </a:p>
        </p:txBody>
      </p:sp>
    </p:spTree>
    <p:extLst>
      <p:ext uri="{BB962C8B-B14F-4D97-AF65-F5344CB8AC3E}">
        <p14:creationId xmlns:p14="http://schemas.microsoft.com/office/powerpoint/2010/main" val="35519095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err="1">
                <a:effectLst/>
                <a:latin typeface="Aptos" panose="020B0004020202020204" pitchFamily="34" charset="0"/>
                <a:ea typeface="DengXian" panose="02010600030101010101" pitchFamily="2" charset="-122"/>
                <a:cs typeface="Arial" panose="020B0604020202020204" pitchFamily="34" charset="0"/>
              </a:rPr>
              <a:t>Jewitt</a:t>
            </a:r>
            <a:r>
              <a:rPr lang="en-GB" sz="1800" dirty="0">
                <a:effectLst/>
                <a:latin typeface="Aptos" panose="020B0004020202020204" pitchFamily="34" charset="0"/>
                <a:ea typeface="DengXian" panose="02010600030101010101" pitchFamily="2" charset="-122"/>
                <a:cs typeface="Arial" panose="020B0604020202020204" pitchFamily="34" charset="0"/>
              </a:rPr>
              <a:t> (2008) describes multimodal teaching as the integration of multiple semiotic modes that complement each other to enhance learning. </a:t>
            </a:r>
          </a:p>
          <a:p>
            <a:r>
              <a:rPr lang="en-GB" sz="1800" dirty="0">
                <a:effectLst/>
                <a:latin typeface="Aptos" panose="020B0004020202020204" pitchFamily="34" charset="0"/>
                <a:ea typeface="DengXian" panose="02010600030101010101" pitchFamily="2" charset="-122"/>
                <a:cs typeface="Arial" panose="020B0604020202020204" pitchFamily="34" charset="0"/>
              </a:rPr>
              <a:t>This approach challenges traditional education’s focus on language and writing, recognizing the importance of all modes of communication for student engagement.</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8</a:t>
            </a:fld>
            <a:endParaRPr lang="en-GB"/>
          </a:p>
        </p:txBody>
      </p:sp>
    </p:spTree>
    <p:extLst>
      <p:ext uri="{BB962C8B-B14F-4D97-AF65-F5344CB8AC3E}">
        <p14:creationId xmlns:p14="http://schemas.microsoft.com/office/powerpoint/2010/main" val="4237367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According to Gardner’s theory of multiple intelligences, students have diverse abilities and interests.</a:t>
            </a:r>
          </a:p>
          <a:p>
            <a:r>
              <a:rPr lang="en-GB" sz="1800" dirty="0">
                <a:effectLst/>
                <a:latin typeface="Aptos" panose="020B0004020202020204" pitchFamily="34" charset="0"/>
                <a:ea typeface="DengXian" panose="02010600030101010101" pitchFamily="2" charset="-122"/>
                <a:cs typeface="Arial" panose="020B0604020202020204" pitchFamily="34" charset="0"/>
              </a:rPr>
              <a:t>Multimodal pedagogies support these varied intelligences by employing different modes of teaching, which can enhance learning effectiveness and cater to individual student needs.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9</a:t>
            </a:fld>
            <a:endParaRPr lang="en-GB"/>
          </a:p>
        </p:txBody>
      </p:sp>
    </p:spTree>
    <p:extLst>
      <p:ext uri="{BB962C8B-B14F-4D97-AF65-F5344CB8AC3E}">
        <p14:creationId xmlns:p14="http://schemas.microsoft.com/office/powerpoint/2010/main" val="4768609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Literature shows that multimodal approaches are effective in education. Yelland (2018) highlights the benefits of diverse learning methods, while Zhou, Li, and Yeh (2022) emphasize the integration of multimodal strategies. Lems (2018) and Shin (2017) support the use of music and movement in language learning.</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10</a:t>
            </a:fld>
            <a:endParaRPr lang="en-GB"/>
          </a:p>
        </p:txBody>
      </p:sp>
    </p:spTree>
    <p:extLst>
      <p:ext uri="{BB962C8B-B14F-4D97-AF65-F5344CB8AC3E}">
        <p14:creationId xmlns:p14="http://schemas.microsoft.com/office/powerpoint/2010/main" val="25455993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Multimodal teaching enhances engagement by encouraging students to use various semiotic modes. Laadem and </a:t>
            </a:r>
            <a:r>
              <a:rPr lang="en-GB" sz="1800" dirty="0" err="1">
                <a:effectLst/>
                <a:latin typeface="Aptos" panose="020B0004020202020204" pitchFamily="34" charset="0"/>
                <a:ea typeface="DengXian" panose="02010600030101010101" pitchFamily="2" charset="-122"/>
                <a:cs typeface="Arial" panose="020B0604020202020204" pitchFamily="34" charset="0"/>
              </a:rPr>
              <a:t>Mallahi</a:t>
            </a:r>
            <a:r>
              <a:rPr lang="en-GB" sz="1800" dirty="0">
                <a:effectLst/>
                <a:latin typeface="Aptos" panose="020B0004020202020204" pitchFamily="34" charset="0"/>
                <a:ea typeface="DengXian" panose="02010600030101010101" pitchFamily="2" charset="-122"/>
                <a:cs typeface="Arial" panose="020B0604020202020204" pitchFamily="34" charset="0"/>
              </a:rPr>
              <a:t> (2019) and Lim, </a:t>
            </a:r>
            <a:r>
              <a:rPr lang="en-GB" sz="1800" dirty="0" err="1">
                <a:effectLst/>
                <a:latin typeface="Aptos" panose="020B0004020202020204" pitchFamily="34" charset="0"/>
                <a:ea typeface="DengXian" panose="02010600030101010101" pitchFamily="2" charset="-122"/>
                <a:cs typeface="Arial" panose="020B0604020202020204" pitchFamily="34" charset="0"/>
              </a:rPr>
              <a:t>Toh</a:t>
            </a:r>
            <a:r>
              <a:rPr lang="en-GB" sz="1800" dirty="0">
                <a:effectLst/>
                <a:latin typeface="Aptos" panose="020B0004020202020204" pitchFamily="34" charset="0"/>
                <a:ea typeface="DengXian" panose="02010600030101010101" pitchFamily="2" charset="-122"/>
                <a:cs typeface="Arial" panose="020B0604020202020204" pitchFamily="34" charset="0"/>
              </a:rPr>
              <a:t>, and Nguyen (2022) highlight the importance of using multimodal texts and activities to engage diverse student interests.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11</a:t>
            </a:fld>
            <a:endParaRPr lang="en-GB"/>
          </a:p>
        </p:txBody>
      </p:sp>
    </p:spTree>
    <p:extLst>
      <p:ext uri="{BB962C8B-B14F-4D97-AF65-F5344CB8AC3E}">
        <p14:creationId xmlns:p14="http://schemas.microsoft.com/office/powerpoint/2010/main" val="22933496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DengXian" panose="02010600030101010101" pitchFamily="2" charset="-122"/>
                <a:cs typeface="Arial" panose="020B0604020202020204" pitchFamily="34" charset="0"/>
              </a:rPr>
              <a:t>Implementing multimodal teaching presents challenges, such as the need for teacher preparedness and alignment with assessment practices. Ryan, Scott, and Walsh (2010) and Wyatt and Kimber (2009) discuss the difficulties in adopting and assessing multimodal strategies, highlighting a gap that needs further research.</a:t>
            </a:r>
          </a:p>
          <a:p>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12</a:t>
            </a:fld>
            <a:endParaRPr lang="en-GB"/>
          </a:p>
        </p:txBody>
      </p:sp>
    </p:spTree>
    <p:extLst>
      <p:ext uri="{BB962C8B-B14F-4D97-AF65-F5344CB8AC3E}">
        <p14:creationId xmlns:p14="http://schemas.microsoft.com/office/powerpoint/2010/main" val="17664252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Challenges include issues around technology and lack of administrative support, as noted by Choi and Yi (2016). Despite these challenges, multimodal teaching can enhance understanding and self-expression, but potential distractions from digital modalities must be managed, as Oppenheimer (2004) suggests.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13</a:t>
            </a:fld>
            <a:endParaRPr lang="en-GB"/>
          </a:p>
        </p:txBody>
      </p:sp>
    </p:spTree>
    <p:extLst>
      <p:ext uri="{BB962C8B-B14F-4D97-AF65-F5344CB8AC3E}">
        <p14:creationId xmlns:p14="http://schemas.microsoft.com/office/powerpoint/2010/main" val="29551164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Critical analysis of key research by Zhou, Li, and Yeh (2022) provides insights into the application of multimodal strategies in cultural education, highlighting the benefits and challenges of such approaches.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14</a:t>
            </a:fld>
            <a:endParaRPr lang="en-GB"/>
          </a:p>
        </p:txBody>
      </p:sp>
    </p:spTree>
    <p:extLst>
      <p:ext uri="{BB962C8B-B14F-4D97-AF65-F5344CB8AC3E}">
        <p14:creationId xmlns:p14="http://schemas.microsoft.com/office/powerpoint/2010/main" val="35120599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There are two main gaps: the effectiveness of multimodal teaching in cultural education in Wales, particularly with non-Western elements like the Chinese 24 Solar Terms, and the lack of practical research on multimodal applications in primary school cultural education.</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15</a:t>
            </a:fld>
            <a:endParaRPr lang="en-GB"/>
          </a:p>
        </p:txBody>
      </p:sp>
    </p:spTree>
    <p:extLst>
      <p:ext uri="{BB962C8B-B14F-4D97-AF65-F5344CB8AC3E}">
        <p14:creationId xmlns:p14="http://schemas.microsoft.com/office/powerpoint/2010/main" val="24426270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In a Welsh primary school setting, the research tools include in-person interviews and purposive sampling. Interviews will focus on students’ experiences and engagement, conducted in the familiar school environment for convenience. The sampling will involve 4-6 Year 5 and Year 6 students</a:t>
            </a:r>
            <a:endParaRPr lang="en-GB" dirty="0"/>
          </a:p>
          <a:p>
            <a:r>
              <a:rPr lang="en-GB" b="1" dirty="0"/>
              <a:t>Location:</a:t>
            </a:r>
            <a:r>
              <a:rPr lang="en-GB" dirty="0"/>
              <a:t> Conducted in the familiar setting of the school classroom.</a:t>
            </a:r>
          </a:p>
          <a:p>
            <a:r>
              <a:rPr lang="en-GB" b="1" dirty="0"/>
              <a:t>Benefits:</a:t>
            </a:r>
            <a:r>
              <a:rPr lang="en-GB" dirty="0"/>
              <a:t> Convenient and practical for both students and researchers.ws for convenient and accessible data collection.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Arial" panose="020B0604020202020204" pitchFamily="34" charset="0"/>
                <a:ea typeface="SimSun" panose="02010600030101010101" pitchFamily="2" charset="-122"/>
              </a:rPr>
              <a:t>Sampling: </a:t>
            </a:r>
            <a:r>
              <a:rPr lang="en-GB" sz="1800" dirty="0">
                <a:effectLst/>
                <a:latin typeface="Arial" panose="020B0604020202020204" pitchFamily="34" charset="0"/>
                <a:ea typeface="SimSun" panose="02010600030101010101" pitchFamily="2" charset="-122"/>
              </a:rPr>
              <a:t>Since I teach Chinese courses at the school weekly, the students are readily accessible to me. I will employ purposive non-probability sampling to select interview participants who are likely to provide deep, detailed, and varied insights during the interviews.</a:t>
            </a:r>
            <a:endParaRPr lang="en-GB" sz="1800" dirty="0">
              <a:effectLst/>
              <a:latin typeface="Times New Roman" panose="02020603050405020304" pitchFamily="18" charset="0"/>
              <a:ea typeface="SimSun" panose="02010600030101010101" pitchFamily="2" charset="-122"/>
            </a:endParaRPr>
          </a:p>
          <a:p>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16</a:t>
            </a:fld>
            <a:endParaRPr lang="en-GB"/>
          </a:p>
        </p:txBody>
      </p:sp>
    </p:spTree>
    <p:extLst>
      <p:ext uri="{BB962C8B-B14F-4D97-AF65-F5344CB8AC3E}">
        <p14:creationId xmlns:p14="http://schemas.microsoft.com/office/powerpoint/2010/main" val="18631102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The research follows the BERA Ethical Guidelines for Educational Research (5th Edition, 2024) and the UWTSD Research Ethics &amp; Integrity Code of Practice (2022). These guidelines ensure the ethical conduct of research and data management.”</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17</a:t>
            </a:fld>
            <a:endParaRPr lang="en-GB"/>
          </a:p>
        </p:txBody>
      </p:sp>
    </p:spTree>
    <p:extLst>
      <p:ext uri="{BB962C8B-B14F-4D97-AF65-F5344CB8AC3E}">
        <p14:creationId xmlns:p14="http://schemas.microsoft.com/office/powerpoint/2010/main" val="34263315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Ethical processes include obtaining consent from the school, parents, and students. Confidentiality and data protection are prioritized, and potential risks are mitigated through careful planning and adherence to ethical standards.”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18</a:t>
            </a:fld>
            <a:endParaRPr lang="en-GB"/>
          </a:p>
        </p:txBody>
      </p:sp>
    </p:spTree>
    <p:extLst>
      <p:ext uri="{BB962C8B-B14F-4D97-AF65-F5344CB8AC3E}">
        <p14:creationId xmlns:p14="http://schemas.microsoft.com/office/powerpoint/2010/main" val="33039434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I will first discuss the study with the headteacher to get verbal agreement, followed by a signed consent form. Parental consent and student assent will also be obtained, using simple, child-friendly language for the students.”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19</a:t>
            </a:fld>
            <a:endParaRPr lang="en-GB"/>
          </a:p>
        </p:txBody>
      </p:sp>
    </p:spTree>
    <p:extLst>
      <p:ext uri="{BB962C8B-B14F-4D97-AF65-F5344CB8AC3E}">
        <p14:creationId xmlns:p14="http://schemas.microsoft.com/office/powerpoint/2010/main" val="4330330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Potential risks include safeguarding interview data and emotional distress for students. Measures include secure data storage and a protocol for managing sensitive interview questions, ensuring the right to withdraw at any time.</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20</a:t>
            </a:fld>
            <a:endParaRPr lang="en-GB"/>
          </a:p>
        </p:txBody>
      </p:sp>
    </p:spTree>
    <p:extLst>
      <p:ext uri="{BB962C8B-B14F-4D97-AF65-F5344CB8AC3E}">
        <p14:creationId xmlns:p14="http://schemas.microsoft.com/office/powerpoint/2010/main" val="15108377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Participants’ risks include data transfer and emotional distress. Safeguards include anonymizing personal data and conducting interviews in a secure, relaxed environment. The study also considers health and safety, conducting interviews in short, manageable sessions.”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21</a:t>
            </a:fld>
            <a:endParaRPr lang="en-GB"/>
          </a:p>
        </p:txBody>
      </p:sp>
    </p:spTree>
    <p:extLst>
      <p:ext uri="{BB962C8B-B14F-4D97-AF65-F5344CB8AC3E}">
        <p14:creationId xmlns:p14="http://schemas.microsoft.com/office/powerpoint/2010/main" val="31567781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My data collection subjects are primary school students.</a:t>
            </a:r>
          </a:p>
          <a:p>
            <a:pPr marL="228600" indent="-228600">
              <a:buAutoNum type="arabicPeriod"/>
            </a:pPr>
            <a:r>
              <a:rPr lang="en-GB" dirty="0"/>
              <a:t>Since the interview settings are in a primary school, the headteacher acts as the gatekeeper. I will initially have a preliminary discussion with the headteacher to obtain verbal agreement, followed by securing a signed consent form.</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During the interview process, students may withdraw at any time. They can communicate their wish to withdraw either by speaking directly to me or by informing a designated teacher, who will then relay the message to me.</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sz="1800" dirty="0">
              <a:effectLst/>
              <a:latin typeface="Aptos" panose="020B0004020202020204" pitchFamily="34" charset="0"/>
              <a:ea typeface="DengXian" panose="02010600030101010101" pitchFamily="2" charset="-122"/>
              <a:cs typeface="Arial" panose="020B0604020202020204" pitchFamily="34" charset="0"/>
            </a:endParaRPr>
          </a:p>
          <a:p>
            <a:pPr marL="0" indent="0">
              <a:buNone/>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47A7101-05A2-4B06-B1BB-71AEBDCC6F8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75280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Braun and Clarke (2006) define thematic analysis as identifying, </a:t>
            </a:r>
            <a:r>
              <a:rPr lang="en-GB" sz="1800" dirty="0" err="1">
                <a:effectLst/>
                <a:latin typeface="Aptos" panose="020B0004020202020204" pitchFamily="34" charset="0"/>
                <a:ea typeface="DengXian" panose="02010600030101010101" pitchFamily="2" charset="-122"/>
                <a:cs typeface="Arial" panose="020B0604020202020204" pitchFamily="34" charset="0"/>
              </a:rPr>
              <a:t>analyzing</a:t>
            </a:r>
            <a:r>
              <a:rPr lang="en-GB" sz="1800" dirty="0">
                <a:effectLst/>
                <a:latin typeface="Aptos" panose="020B0004020202020204" pitchFamily="34" charset="0"/>
                <a:ea typeface="DengXian" panose="02010600030101010101" pitchFamily="2" charset="-122"/>
                <a:cs typeface="Arial" panose="020B0604020202020204" pitchFamily="34" charset="0"/>
              </a:rPr>
              <a:t>, and reporting patterns within data. It’s a process of identifying themes within qualitative data, essential for understanding students’ experiences with multimodal strategies.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23</a:t>
            </a:fld>
            <a:endParaRPr lang="en-GB"/>
          </a:p>
        </p:txBody>
      </p:sp>
    </p:spTree>
    <p:extLst>
      <p:ext uri="{BB962C8B-B14F-4D97-AF65-F5344CB8AC3E}">
        <p14:creationId xmlns:p14="http://schemas.microsoft.com/office/powerpoint/2010/main" val="33224218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Braun and Clarke (2006) recommend thematic analysis as a foundational qualitative method because it provides core skills useful for other analyses. It’s flexible, making it suitable for various research contexts.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24</a:t>
            </a:fld>
            <a:endParaRPr lang="en-GB"/>
          </a:p>
        </p:txBody>
      </p:sp>
    </p:spTree>
    <p:extLst>
      <p:ext uri="{BB962C8B-B14F-4D97-AF65-F5344CB8AC3E}">
        <p14:creationId xmlns:p14="http://schemas.microsoft.com/office/powerpoint/2010/main" val="28991860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Thematic analysis is suitable for this study as it helps identify key patterns in student feedback, crucial for understanding their engagement with multimodal strategies in learning the Chinese 24 Solar Terms.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25</a:t>
            </a:fld>
            <a:endParaRPr lang="en-GB"/>
          </a:p>
        </p:txBody>
      </p:sp>
    </p:spTree>
    <p:extLst>
      <p:ext uri="{BB962C8B-B14F-4D97-AF65-F5344CB8AC3E}">
        <p14:creationId xmlns:p14="http://schemas.microsoft.com/office/powerpoint/2010/main" val="10062099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The six steps of thematic analysis include becoming familiar with the data, generating initial codes, searching for themes, reviewing themes, defining themes, and writing up. This process helps systematically analyse qualitative data</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26</a:t>
            </a:fld>
            <a:endParaRPr lang="en-GB"/>
          </a:p>
        </p:txBody>
      </p:sp>
    </p:spTree>
    <p:extLst>
      <p:ext uri="{BB962C8B-B14F-4D97-AF65-F5344CB8AC3E}">
        <p14:creationId xmlns:p14="http://schemas.microsoft.com/office/powerpoint/2010/main" val="8553824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The timeline for the research project is from June 17 to September 30, covering 15 weeks. It includes obtaining consent forms, conducting interviews, transcribing data, generating codes, reviewing themes, and writing up the findings. Each phase is crucial for the study’s success.”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27</a:t>
            </a:fld>
            <a:endParaRPr lang="en-GB"/>
          </a:p>
        </p:txBody>
      </p:sp>
    </p:spTree>
    <p:extLst>
      <p:ext uri="{BB962C8B-B14F-4D97-AF65-F5344CB8AC3E}">
        <p14:creationId xmlns:p14="http://schemas.microsoft.com/office/powerpoint/2010/main" val="28842685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references for the literature and sources cited in this presentation. </a:t>
            </a:r>
          </a:p>
        </p:txBody>
      </p:sp>
      <p:sp>
        <p:nvSpPr>
          <p:cNvPr id="4" name="Slide Number Placeholder 3"/>
          <p:cNvSpPr>
            <a:spLocks noGrp="1"/>
          </p:cNvSpPr>
          <p:nvPr>
            <p:ph type="sldNum" sz="quarter" idx="5"/>
          </p:nvPr>
        </p:nvSpPr>
        <p:spPr/>
        <p:txBody>
          <a:bodyPr/>
          <a:lstStyle/>
          <a:p>
            <a:fld id="{F47A7101-05A2-4B06-B1BB-71AEBDCC6F8E}" type="slidenum">
              <a:rPr lang="en-GB" smtClean="0"/>
              <a:t>28</a:t>
            </a:fld>
            <a:endParaRPr lang="en-GB"/>
          </a:p>
        </p:txBody>
      </p:sp>
    </p:spTree>
    <p:extLst>
      <p:ext uri="{BB962C8B-B14F-4D97-AF65-F5344CB8AC3E}">
        <p14:creationId xmlns:p14="http://schemas.microsoft.com/office/powerpoint/2010/main" val="35697014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references for the literature and sources cited in this presentation. </a:t>
            </a:r>
          </a:p>
        </p:txBody>
      </p:sp>
      <p:sp>
        <p:nvSpPr>
          <p:cNvPr id="4" name="Slide Number Placeholder 3"/>
          <p:cNvSpPr>
            <a:spLocks noGrp="1"/>
          </p:cNvSpPr>
          <p:nvPr>
            <p:ph type="sldNum" sz="quarter" idx="5"/>
          </p:nvPr>
        </p:nvSpPr>
        <p:spPr/>
        <p:txBody>
          <a:bodyPr/>
          <a:lstStyle/>
          <a:p>
            <a:fld id="{F47A7101-05A2-4B06-B1BB-71AEBDCC6F8E}" type="slidenum">
              <a:rPr lang="en-GB" smtClean="0"/>
              <a:t>29</a:t>
            </a:fld>
            <a:endParaRPr lang="en-GB"/>
          </a:p>
        </p:txBody>
      </p:sp>
    </p:spTree>
    <p:extLst>
      <p:ext uri="{BB962C8B-B14F-4D97-AF65-F5344CB8AC3E}">
        <p14:creationId xmlns:p14="http://schemas.microsoft.com/office/powerpoint/2010/main" val="34900921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references for the literature and sources cited in this presentation. </a:t>
            </a:r>
          </a:p>
        </p:txBody>
      </p:sp>
      <p:sp>
        <p:nvSpPr>
          <p:cNvPr id="4" name="Slide Number Placeholder 3"/>
          <p:cNvSpPr>
            <a:spLocks noGrp="1"/>
          </p:cNvSpPr>
          <p:nvPr>
            <p:ph type="sldNum" sz="quarter" idx="5"/>
          </p:nvPr>
        </p:nvSpPr>
        <p:spPr/>
        <p:txBody>
          <a:bodyPr/>
          <a:lstStyle/>
          <a:p>
            <a:fld id="{F47A7101-05A2-4B06-B1BB-71AEBDCC6F8E}" type="slidenum">
              <a:rPr lang="en-GB" smtClean="0"/>
              <a:t>30</a:t>
            </a:fld>
            <a:endParaRPr lang="en-GB"/>
          </a:p>
        </p:txBody>
      </p:sp>
    </p:spTree>
    <p:extLst>
      <p:ext uri="{BB962C8B-B14F-4D97-AF65-F5344CB8AC3E}">
        <p14:creationId xmlns:p14="http://schemas.microsoft.com/office/powerpoint/2010/main" val="5418948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references for the literature and sources cited in this presentation. </a:t>
            </a:r>
          </a:p>
        </p:txBody>
      </p:sp>
      <p:sp>
        <p:nvSpPr>
          <p:cNvPr id="4" name="Slide Number Placeholder 3"/>
          <p:cNvSpPr>
            <a:spLocks noGrp="1"/>
          </p:cNvSpPr>
          <p:nvPr>
            <p:ph type="sldNum" sz="quarter" idx="5"/>
          </p:nvPr>
        </p:nvSpPr>
        <p:spPr/>
        <p:txBody>
          <a:bodyPr/>
          <a:lstStyle/>
          <a:p>
            <a:fld id="{F47A7101-05A2-4B06-B1BB-71AEBDCC6F8E}" type="slidenum">
              <a:rPr lang="en-GB" smtClean="0"/>
              <a:t>31</a:t>
            </a:fld>
            <a:endParaRPr lang="en-GB"/>
          </a:p>
        </p:txBody>
      </p:sp>
    </p:spTree>
    <p:extLst>
      <p:ext uri="{BB962C8B-B14F-4D97-AF65-F5344CB8AC3E}">
        <p14:creationId xmlns:p14="http://schemas.microsoft.com/office/powerpoint/2010/main" val="25022938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Thank you for your attention. I’m happy to answer any questions you may have </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32</a:t>
            </a:fld>
            <a:endParaRPr lang="en-GB"/>
          </a:p>
        </p:txBody>
      </p:sp>
    </p:spTree>
    <p:extLst>
      <p:ext uri="{BB962C8B-B14F-4D97-AF65-F5344CB8AC3E}">
        <p14:creationId xmlns:p14="http://schemas.microsoft.com/office/powerpoint/2010/main" val="16372168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6DC00D-7F2B-447F-9564-47CB252BB0D4}" type="datetime1">
              <a:rPr lang="en-GB" smtClean="0"/>
              <a:t>17/06/2024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4C6F4D-2BA2-4B3C-8A91-F966753B4FEA}"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873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46FCFD-C08B-40CB-8B36-95EB8C8B34BF}" type="datetime1">
              <a:rPr lang="en-GB" smtClean="0"/>
              <a:t>17/06/2024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3922539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3ED952-C6E0-45BF-B747-CE891D177376}" type="datetime1">
              <a:rPr lang="en-GB" smtClean="0"/>
              <a:t>17/06/2024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4C6F4D-2BA2-4B3C-8A91-F966753B4FEA}"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559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F92FDA-1EE0-4929-8444-B5103DF1FD93}" type="datetime1">
              <a:rPr lang="en-GB" smtClean="0"/>
              <a:t>17/06/2024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1790777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473E2F-19EC-4A5F-BD7E-A94189BF23DD}" type="datetime1">
              <a:rPr lang="en-GB" smtClean="0"/>
              <a:t>17/06/2024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4023705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D00D97-9DA1-42B3-AA6C-8A03F5D26253}" type="datetime1">
              <a:rPr lang="en-GB" smtClean="0"/>
              <a:t>17/06/2024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2548436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8E44C0E-F70C-4934-8370-66E15DC072DE}" type="datetime1">
              <a:rPr lang="en-GB" smtClean="0"/>
              <a:t>17/06/2024</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1223164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0417072B-A1EC-4472-9137-9F389AF31B54}" type="datetime1">
              <a:rPr lang="en-GB" smtClean="0"/>
              <a:t>17/06/2024</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04C6F4D-2BA2-4B3C-8A91-F966753B4FEA}" type="slidenum">
              <a:rPr lang="en-GB" smtClean="0"/>
              <a:t>‹#›</a:t>
            </a:fld>
            <a:endParaRPr lang="en-GB"/>
          </a:p>
        </p:txBody>
      </p:sp>
    </p:spTree>
    <p:extLst>
      <p:ext uri="{BB962C8B-B14F-4D97-AF65-F5344CB8AC3E}">
        <p14:creationId xmlns:p14="http://schemas.microsoft.com/office/powerpoint/2010/main" val="4171417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BF05AF-20C0-463C-8F7F-59BE1398E5ED}" type="datetime1">
              <a:rPr lang="en-GB" smtClean="0"/>
              <a:t>17/06/2024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3033424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CA1725-A1C6-4986-A598-1AE9F05FFC4F}" type="datetime1">
              <a:rPr lang="en-GB" smtClean="0"/>
              <a:t>17/06/2024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206879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7A4082-2630-40F0-9B5C-47B88313CDB4}" type="datetime1">
              <a:rPr lang="en-GB" smtClean="0"/>
              <a:t>17/06/2024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2574087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B1B2847-C665-427E-B270-0D9FF2EC2C32}" type="datetime1">
              <a:rPr lang="en-GB" smtClean="0"/>
              <a:t>17/06/2024</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F04C6F4D-2BA2-4B3C-8A91-F966753B4FEA}"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3763014"/>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Lst>
  <p:hf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8.png"/><Relationship Id="rId7" Type="http://schemas.openxmlformats.org/officeDocument/2006/relationships/diagramColors" Target="../diagrams/colors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 Id="rId9" Type="http://schemas.openxmlformats.org/officeDocument/2006/relationships/image" Target="../media/image21.svg"/></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2.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7.svg"/><Relationship Id="rId18" Type="http://schemas.openxmlformats.org/officeDocument/2006/relationships/image" Target="../media/image32.png"/><Relationship Id="rId3" Type="http://schemas.openxmlformats.org/officeDocument/2006/relationships/diagramData" Target="../diagrams/data16.xml"/><Relationship Id="rId7" Type="http://schemas.microsoft.com/office/2007/relationships/diagramDrawing" Target="../diagrams/drawing16.xml"/><Relationship Id="rId12" Type="http://schemas.openxmlformats.org/officeDocument/2006/relationships/image" Target="../media/image26.png"/><Relationship Id="rId17" Type="http://schemas.openxmlformats.org/officeDocument/2006/relationships/image" Target="../media/image31.svg"/><Relationship Id="rId2" Type="http://schemas.openxmlformats.org/officeDocument/2006/relationships/notesSlide" Target="../notesSlides/notesSlide22.xml"/><Relationship Id="rId16"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diagramColors" Target="../diagrams/colors16.xml"/><Relationship Id="rId11" Type="http://schemas.openxmlformats.org/officeDocument/2006/relationships/image" Target="../media/image25.svg"/><Relationship Id="rId5" Type="http://schemas.openxmlformats.org/officeDocument/2006/relationships/diagramQuickStyle" Target="../diagrams/quickStyle16.xml"/><Relationship Id="rId15" Type="http://schemas.openxmlformats.org/officeDocument/2006/relationships/image" Target="../media/image29.svg"/><Relationship Id="rId10" Type="http://schemas.openxmlformats.org/officeDocument/2006/relationships/image" Target="../media/image24.png"/><Relationship Id="rId19" Type="http://schemas.openxmlformats.org/officeDocument/2006/relationships/image" Target="../media/image33.svg"/><Relationship Id="rId4" Type="http://schemas.openxmlformats.org/officeDocument/2006/relationships/diagramLayout" Target="../diagrams/layout16.xml"/><Relationship Id="rId9" Type="http://schemas.openxmlformats.org/officeDocument/2006/relationships/image" Target="../media/image23.svg"/><Relationship Id="rId14" Type="http://schemas.openxmlformats.org/officeDocument/2006/relationships/image" Target="../media/image28.png"/></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8.xml.rels><?xml version="1.0" encoding="UTF-8" standalone="yes"?>
<Relationships xmlns="http://schemas.openxmlformats.org/package/2006/relationships"><Relationship Id="rId3" Type="http://schemas.openxmlformats.org/officeDocument/2006/relationships/hyperlink" Target="https://doi.org/10.1002/tesj.204"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1080/13540601003754871"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doi.org/10.1111/bjet.12635"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DF7234-6AA2-7A8D-3C22-D671C705C6E3}"/>
              </a:ext>
            </a:extLst>
          </p:cNvPr>
          <p:cNvSpPr>
            <a:spLocks noGrp="1"/>
          </p:cNvSpPr>
          <p:nvPr>
            <p:ph type="ctrTitle"/>
          </p:nvPr>
        </p:nvSpPr>
        <p:spPr>
          <a:xfrm>
            <a:off x="1224099" y="1895875"/>
            <a:ext cx="9885352" cy="2592430"/>
          </a:xfrm>
        </p:spPr>
        <p:txBody>
          <a:bodyPr>
            <a:normAutofit fontScale="90000"/>
          </a:bodyPr>
          <a:lstStyle/>
          <a:p>
            <a:r>
              <a:rPr lang="en-GB" sz="5400" dirty="0"/>
              <a:t>Exploration of Multimodal Strategies in Teaching Chinese 24 Solar Terms in a Welsh Primary School</a:t>
            </a:r>
          </a:p>
        </p:txBody>
      </p:sp>
      <p:sp>
        <p:nvSpPr>
          <p:cNvPr id="7" name="Rectangle 9">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39C873C3-2D7D-DDDC-2C21-8C26D7141E1B}"/>
              </a:ext>
            </a:extLst>
          </p:cNvPr>
          <p:cNvSpPr>
            <a:spLocks noGrp="1"/>
          </p:cNvSpPr>
          <p:nvPr>
            <p:ph type="subTitle" idx="1"/>
          </p:nvPr>
        </p:nvSpPr>
        <p:spPr>
          <a:xfrm>
            <a:off x="1224099" y="5117085"/>
            <a:ext cx="10444892" cy="1323044"/>
          </a:xfrm>
        </p:spPr>
        <p:txBody>
          <a:bodyPr>
            <a:normAutofit/>
          </a:bodyPr>
          <a:lstStyle/>
          <a:p>
            <a:r>
              <a:rPr lang="en-GB" sz="2000" dirty="0" err="1">
                <a:solidFill>
                  <a:srgbClr val="FFFFFF"/>
                </a:solidFill>
              </a:rPr>
              <a:t>Lifeng</a:t>
            </a:r>
            <a:r>
              <a:rPr lang="en-GB" sz="2000" dirty="0">
                <a:solidFill>
                  <a:srgbClr val="FFFFFF"/>
                </a:solidFill>
              </a:rPr>
              <a:t> chen (2242601) </a:t>
            </a:r>
          </a:p>
          <a:p>
            <a:r>
              <a:rPr lang="en-GB" sz="2000" dirty="0">
                <a:solidFill>
                  <a:srgbClr val="FFFFFF"/>
                </a:solidFill>
              </a:rPr>
              <a:t>ECDE7013 2023-24                               </a:t>
            </a:r>
          </a:p>
          <a:p>
            <a:r>
              <a:rPr lang="en-GB" sz="2000" dirty="0">
                <a:solidFill>
                  <a:srgbClr val="FFFFFF"/>
                </a:solidFill>
              </a:rPr>
              <a:t>18/06/2024</a:t>
            </a:r>
          </a:p>
        </p:txBody>
      </p:sp>
      <p:sp>
        <p:nvSpPr>
          <p:cNvPr id="15" name="Rectangle 11">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26" name="Picture 2" descr="UWTSD LOGO">
            <a:extLst>
              <a:ext uri="{FF2B5EF4-FFF2-40B4-BE49-F238E27FC236}">
                <a16:creationId xmlns:a16="http://schemas.microsoft.com/office/drawing/2014/main" id="{4E886EEF-1192-960D-B1A0-1FFEB9698C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0192" y="-10437"/>
            <a:ext cx="3430267" cy="11382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56EB212-7FE8-4EC1-D16B-FD9CA21A95D9}"/>
              </a:ext>
            </a:extLst>
          </p:cNvPr>
          <p:cNvSpPr txBox="1"/>
          <p:nvPr/>
        </p:nvSpPr>
        <p:spPr>
          <a:xfrm>
            <a:off x="5490426" y="5125570"/>
            <a:ext cx="6096000" cy="1015663"/>
          </a:xfrm>
          <a:prstGeom prst="rect">
            <a:avLst/>
          </a:prstGeom>
          <a:noFill/>
        </p:spPr>
        <p:txBody>
          <a:bodyPr wrap="square">
            <a:spAutoFit/>
          </a:bodyPr>
          <a:lstStyle/>
          <a:p>
            <a:r>
              <a:rPr lang="en-GB" sz="2000" dirty="0">
                <a:solidFill>
                  <a:schemeClr val="bg1"/>
                </a:solidFill>
                <a:effectLst/>
                <a:latin typeface="Calibri" panose="020F0502020204030204" pitchFamily="34" charset="0"/>
                <a:ea typeface="Times New Roman" panose="02020603050405020304" pitchFamily="18" charset="0"/>
              </a:rPr>
              <a:t>Exploring Contemporary Issues in Education 2: </a:t>
            </a:r>
          </a:p>
          <a:p>
            <a:r>
              <a:rPr lang="en-GB" sz="2000" dirty="0">
                <a:solidFill>
                  <a:schemeClr val="bg1"/>
                </a:solidFill>
                <a:effectLst/>
                <a:latin typeface="Calibri" panose="020F0502020204030204" pitchFamily="34" charset="0"/>
                <a:ea typeface="Times New Roman" panose="02020603050405020304" pitchFamily="18" charset="0"/>
              </a:rPr>
              <a:t>applying critical skills, contributing to knowledge: leading improvement</a:t>
            </a:r>
            <a:endParaRPr lang="en-GB" sz="2000" dirty="0">
              <a:solidFill>
                <a:schemeClr val="bg1"/>
              </a:solidFill>
              <a:effectLst/>
              <a:latin typeface="Calibri" panose="020F0502020204030204" pitchFamily="34" charset="0"/>
              <a:ea typeface="DengXian" panose="02010600030101010101" pitchFamily="2" charset="-122"/>
            </a:endParaRPr>
          </a:p>
        </p:txBody>
      </p:sp>
      <p:sp>
        <p:nvSpPr>
          <p:cNvPr id="4" name="Slide Number Placeholder 3">
            <a:extLst>
              <a:ext uri="{FF2B5EF4-FFF2-40B4-BE49-F238E27FC236}">
                <a16:creationId xmlns:a16="http://schemas.microsoft.com/office/drawing/2014/main" id="{36497B7B-CE08-D640-BC07-62B4753C24FD}"/>
              </a:ext>
            </a:extLst>
          </p:cNvPr>
          <p:cNvSpPr>
            <a:spLocks noGrp="1"/>
          </p:cNvSpPr>
          <p:nvPr>
            <p:ph type="sldNum" sz="quarter" idx="12"/>
          </p:nvPr>
        </p:nvSpPr>
        <p:spPr/>
        <p:txBody>
          <a:bodyPr/>
          <a:lstStyle/>
          <a:p>
            <a:fld id="{F04C6F4D-2BA2-4B3C-8A91-F966753B4FEA}" type="slidenum">
              <a:rPr lang="en-GB" smtClean="0"/>
              <a:t>1</a:t>
            </a:fld>
            <a:endParaRPr lang="en-GB" dirty="0"/>
          </a:p>
        </p:txBody>
      </p:sp>
    </p:spTree>
    <p:extLst>
      <p:ext uri="{BB962C8B-B14F-4D97-AF65-F5344CB8AC3E}">
        <p14:creationId xmlns:p14="http://schemas.microsoft.com/office/powerpoint/2010/main" val="371951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238FD-4483-4F35-C14E-C135A6F1FF9B}"/>
              </a:ext>
            </a:extLst>
          </p:cNvPr>
          <p:cNvSpPr>
            <a:spLocks noGrp="1"/>
          </p:cNvSpPr>
          <p:nvPr>
            <p:ph type="title"/>
          </p:nvPr>
        </p:nvSpPr>
        <p:spPr>
          <a:xfrm>
            <a:off x="1097280" y="286603"/>
            <a:ext cx="10058400" cy="1450757"/>
          </a:xfrm>
        </p:spPr>
        <p:txBody>
          <a:bodyPr>
            <a:normAutofit/>
          </a:bodyPr>
          <a:lstStyle/>
          <a:p>
            <a:r>
              <a:rPr lang="en-GB" dirty="0"/>
              <a:t>Agenda</a:t>
            </a:r>
          </a:p>
        </p:txBody>
      </p:sp>
      <p:graphicFrame>
        <p:nvGraphicFramePr>
          <p:cNvPr id="5" name="Content Placeholder 2">
            <a:extLst>
              <a:ext uri="{FF2B5EF4-FFF2-40B4-BE49-F238E27FC236}">
                <a16:creationId xmlns:a16="http://schemas.microsoft.com/office/drawing/2014/main" id="{2F43ABDA-1CAC-4D7B-3F39-E0725AC682FC}"/>
              </a:ext>
            </a:extLst>
          </p:cNvPr>
          <p:cNvGraphicFramePr>
            <a:graphicFrameLocks noGrp="1"/>
          </p:cNvGraphicFramePr>
          <p:nvPr>
            <p:ph idx="1"/>
            <p:extLst>
              <p:ext uri="{D42A27DB-BD31-4B8C-83A1-F6EECF244321}">
                <p14:modId xmlns:p14="http://schemas.microsoft.com/office/powerpoint/2010/main" val="680619713"/>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5F76BDC8-39E1-C622-7CF0-CE4D5CD7EB62}"/>
              </a:ext>
            </a:extLst>
          </p:cNvPr>
          <p:cNvSpPr>
            <a:spLocks noGrp="1"/>
          </p:cNvSpPr>
          <p:nvPr>
            <p:ph type="sldNum" sz="quarter" idx="12"/>
          </p:nvPr>
        </p:nvSpPr>
        <p:spPr/>
        <p:txBody>
          <a:bodyPr/>
          <a:lstStyle/>
          <a:p>
            <a:fld id="{F04C6F4D-2BA2-4B3C-8A91-F966753B4FEA}" type="slidenum">
              <a:rPr lang="en-GB" smtClean="0"/>
              <a:t>2</a:t>
            </a:fld>
            <a:endParaRPr lang="en-GB"/>
          </a:p>
        </p:txBody>
      </p:sp>
    </p:spTree>
    <p:extLst>
      <p:ext uri="{BB962C8B-B14F-4D97-AF65-F5344CB8AC3E}">
        <p14:creationId xmlns:p14="http://schemas.microsoft.com/office/powerpoint/2010/main" val="1689070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BCC3ED8-B230-7EE9-CB0D-6C9B4413BBCC}"/>
              </a:ext>
            </a:extLst>
          </p:cNvPr>
          <p:cNvSpPr>
            <a:spLocks noGrp="1"/>
          </p:cNvSpPr>
          <p:nvPr>
            <p:ph type="title"/>
          </p:nvPr>
        </p:nvSpPr>
        <p:spPr>
          <a:xfrm>
            <a:off x="492370" y="605896"/>
            <a:ext cx="3084844" cy="5646208"/>
          </a:xfrm>
        </p:spPr>
        <p:txBody>
          <a:bodyPr anchor="ctr">
            <a:normAutofit/>
          </a:bodyPr>
          <a:lstStyle/>
          <a:p>
            <a:r>
              <a:rPr lang="en-GB" sz="4000" dirty="0">
                <a:solidFill>
                  <a:srgbClr val="FFFFFF"/>
                </a:solidFill>
              </a:rPr>
              <a:t>Introduction of Small-Scale Research Project</a:t>
            </a:r>
          </a:p>
        </p:txBody>
      </p:sp>
      <p:sp>
        <p:nvSpPr>
          <p:cNvPr id="50" name="Rectangle 49">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1" name="Content Placeholder 2">
            <a:extLst>
              <a:ext uri="{FF2B5EF4-FFF2-40B4-BE49-F238E27FC236}">
                <a16:creationId xmlns:a16="http://schemas.microsoft.com/office/drawing/2014/main" id="{614EFC1D-AEE5-918E-CB07-72AE5E61C11F}"/>
              </a:ext>
            </a:extLst>
          </p:cNvPr>
          <p:cNvSpPr>
            <a:spLocks noGrp="1"/>
          </p:cNvSpPr>
          <p:nvPr>
            <p:ph idx="1"/>
          </p:nvPr>
        </p:nvSpPr>
        <p:spPr>
          <a:xfrm>
            <a:off x="4270634" y="605896"/>
            <a:ext cx="7747000" cy="5853889"/>
          </a:xfrm>
        </p:spPr>
        <p:txBody>
          <a:bodyPr anchor="ctr">
            <a:noAutofit/>
          </a:bodyPr>
          <a:lstStyle/>
          <a:p>
            <a:pPr>
              <a:spcAft>
                <a:spcPts val="800"/>
              </a:spcAft>
            </a:pPr>
            <a:r>
              <a:rPr lang="en-GB" sz="2400" b="1" kern="100" dirty="0">
                <a:solidFill>
                  <a:srgbClr val="FF0000"/>
                </a:solidFill>
                <a:effectLst/>
                <a:latin typeface="Calibri" panose="020F0502020204030204" pitchFamily="34" charset="0"/>
                <a:ea typeface="Arial" panose="020B0604020202020204" pitchFamily="34" charset="0"/>
                <a:cs typeface="Calibri" panose="020F0502020204030204" pitchFamily="34" charset="0"/>
              </a:rPr>
              <a:t>Title:  </a:t>
            </a:r>
            <a:r>
              <a:rPr lang="en-GB" sz="2400" kern="100" dirty="0">
                <a:solidFill>
                  <a:srgbClr val="FF0000"/>
                </a:solidFill>
                <a:effectLst/>
                <a:latin typeface="Calibri" panose="020F0502020204030204" pitchFamily="34" charset="0"/>
                <a:ea typeface="Arial" panose="020B0604020202020204" pitchFamily="34" charset="0"/>
                <a:cs typeface="Calibri" panose="020F0502020204030204" pitchFamily="34" charset="0"/>
              </a:rPr>
              <a:t> </a:t>
            </a:r>
            <a:r>
              <a:rPr lang="en-GB" sz="2400" i="1" kern="100" dirty="0">
                <a:effectLst/>
                <a:latin typeface="Calibri" panose="020F0502020204030204" pitchFamily="34" charset="0"/>
                <a:ea typeface="Arial" panose="020B0604020202020204" pitchFamily="34" charset="0"/>
                <a:cs typeface="Calibri" panose="020F0502020204030204" pitchFamily="34" charset="0"/>
              </a:rPr>
              <a:t>An Exploration of Multimodal Strategies in Teaching</a:t>
            </a:r>
            <a:r>
              <a:rPr lang="en-GB" sz="2400" i="1" kern="100" dirty="0">
                <a:latin typeface="Calibri" panose="020F0502020204030204" pitchFamily="34" charset="0"/>
                <a:ea typeface="Arial" panose="020B0604020202020204" pitchFamily="34" charset="0"/>
                <a:cs typeface="Calibri" panose="020F0502020204030204" pitchFamily="34" charset="0"/>
              </a:rPr>
              <a:t> the</a:t>
            </a:r>
            <a:r>
              <a:rPr lang="en-GB" sz="2400" i="1" kern="100" dirty="0">
                <a:effectLst/>
                <a:latin typeface="Calibri" panose="020F0502020204030204" pitchFamily="34" charset="0"/>
                <a:ea typeface="Arial" panose="020B0604020202020204" pitchFamily="34" charset="0"/>
                <a:cs typeface="Calibri" panose="020F0502020204030204" pitchFamily="34" charset="0"/>
              </a:rPr>
              <a:t> Chinese 24 Solar Terms in a Welsh Primary School</a:t>
            </a:r>
          </a:p>
          <a:p>
            <a:pPr>
              <a:spcAft>
                <a:spcPts val="800"/>
              </a:spcAft>
            </a:pPr>
            <a:r>
              <a:rPr lang="en-GB" sz="2400" b="1" kern="100" dirty="0">
                <a:solidFill>
                  <a:srgbClr val="FF0000"/>
                </a:solidFill>
                <a:latin typeface="Calibri" panose="020F0502020204030204" pitchFamily="34" charset="0"/>
                <a:ea typeface="SimSun" panose="02010600030101010101" pitchFamily="2" charset="-122"/>
                <a:cs typeface="Arial" panose="020B0604020202020204" pitchFamily="34" charset="0"/>
              </a:rPr>
              <a:t>Aim</a:t>
            </a:r>
            <a:r>
              <a:rPr lang="en-GB" sz="2400" b="1" kern="100" dirty="0">
                <a:solidFill>
                  <a:srgbClr val="FF0000"/>
                </a:solidFill>
                <a:effectLst/>
                <a:latin typeface="Calibri" panose="020F0502020204030204" pitchFamily="34" charset="0"/>
                <a:ea typeface="SimSun" panose="02010600030101010101" pitchFamily="2" charset="-122"/>
                <a:cs typeface="Arial" panose="020B0604020202020204" pitchFamily="34" charset="0"/>
              </a:rPr>
              <a:t>s:  </a:t>
            </a:r>
            <a:r>
              <a:rPr lang="en-GB" sz="2400" kern="100" dirty="0">
                <a:effectLst/>
                <a:latin typeface="Calibri" panose="020F0502020204030204" pitchFamily="34" charset="0"/>
                <a:ea typeface="SimSun" panose="02010600030101010101" pitchFamily="2" charset="-122"/>
                <a:cs typeface="Arial" panose="020B0604020202020204" pitchFamily="34" charset="0"/>
              </a:rPr>
              <a:t>To evaluate </a:t>
            </a:r>
            <a:r>
              <a:rPr lang="en-GB" sz="2400" kern="100" dirty="0">
                <a:solidFill>
                  <a:srgbClr val="FF0000"/>
                </a:solidFill>
                <a:effectLst/>
                <a:latin typeface="Calibri" panose="020F0502020204030204" pitchFamily="34" charset="0"/>
                <a:ea typeface="SimSun" panose="02010600030101010101" pitchFamily="2" charset="-122"/>
                <a:cs typeface="Arial" panose="020B0604020202020204" pitchFamily="34" charset="0"/>
              </a:rPr>
              <a:t>the impact </a:t>
            </a:r>
            <a:r>
              <a:rPr lang="en-GB" sz="2400" kern="100" dirty="0">
                <a:effectLst/>
                <a:latin typeface="Calibri" panose="020F0502020204030204" pitchFamily="34" charset="0"/>
                <a:ea typeface="SimSun" panose="02010600030101010101" pitchFamily="2" charset="-122"/>
                <a:cs typeface="Arial" panose="020B0604020202020204" pitchFamily="34" charset="0"/>
              </a:rPr>
              <a:t>of diverse multimodal strategies </a:t>
            </a:r>
            <a:r>
              <a:rPr lang="en-GB" sz="2400" kern="100" dirty="0">
                <a:solidFill>
                  <a:srgbClr val="FF0000"/>
                </a:solidFill>
                <a:effectLst/>
                <a:latin typeface="Calibri" panose="020F0502020204030204" pitchFamily="34" charset="0"/>
                <a:ea typeface="SimSun" panose="02010600030101010101" pitchFamily="2" charset="-122"/>
                <a:cs typeface="Arial" panose="020B0604020202020204" pitchFamily="34" charset="0"/>
              </a:rPr>
              <a:t>on students' understanding </a:t>
            </a:r>
            <a:r>
              <a:rPr lang="en-GB" sz="2400" kern="100" dirty="0">
                <a:effectLst/>
                <a:latin typeface="Calibri" panose="020F0502020204030204" pitchFamily="34" charset="0"/>
                <a:ea typeface="SimSun" panose="02010600030101010101" pitchFamily="2" charset="-122"/>
                <a:cs typeface="Arial" panose="020B0604020202020204" pitchFamily="34" charset="0"/>
              </a:rPr>
              <a:t>of Chinese and the Chinese 24 Solar Terms at a Welsh primary school</a:t>
            </a:r>
          </a:p>
          <a:p>
            <a:pPr>
              <a:spcAft>
                <a:spcPts val="800"/>
              </a:spcAft>
            </a:pPr>
            <a:r>
              <a:rPr lang="en-GB" sz="2400" b="1" kern="100" dirty="0">
                <a:solidFill>
                  <a:srgbClr val="FF0000"/>
                </a:solidFill>
                <a:latin typeface="Calibri" panose="020F0502020204030204" pitchFamily="34" charset="0"/>
                <a:ea typeface="SimSun" panose="02010600030101010101" pitchFamily="2" charset="-122"/>
                <a:cs typeface="Calibri" panose="020F0502020204030204" pitchFamily="34" charset="0"/>
              </a:rPr>
              <a:t>Objectives:</a:t>
            </a:r>
            <a:endParaRPr lang="en-GB" sz="2400" kern="100" dirty="0">
              <a:solidFill>
                <a:srgbClr val="FF0000"/>
              </a:solidFill>
              <a:latin typeface="Calibri" panose="020F0502020204030204" pitchFamily="34" charset="0"/>
              <a:ea typeface="SimSun" panose="02010600030101010101" pitchFamily="2" charset="-122"/>
              <a:cs typeface="Arial" panose="020B0604020202020204" pitchFamily="34" charset="0"/>
            </a:endParaRPr>
          </a:p>
          <a:p>
            <a:pPr>
              <a:spcAft>
                <a:spcPts val="800"/>
              </a:spcAft>
            </a:pPr>
            <a:r>
              <a:rPr lang="en-GB" sz="2400" kern="100" dirty="0">
                <a:latin typeface="Calibri" panose="020F0502020204030204" pitchFamily="34" charset="0"/>
                <a:ea typeface="Arial" panose="020B0604020202020204" pitchFamily="34" charset="0"/>
                <a:cs typeface="Calibri" panose="020F0502020204030204" pitchFamily="34" charset="0"/>
              </a:rPr>
              <a:t>1. Developing Multimodal Teaching Methods</a:t>
            </a:r>
          </a:p>
          <a:p>
            <a:pPr>
              <a:spcAft>
                <a:spcPts val="800"/>
              </a:spcAft>
            </a:pPr>
            <a:r>
              <a:rPr lang="en-GB" sz="2400" kern="100" dirty="0">
                <a:latin typeface="Calibri" panose="020F0502020204030204" pitchFamily="34" charset="0"/>
                <a:ea typeface="Arial" panose="020B0604020202020204" pitchFamily="34" charset="0"/>
                <a:cs typeface="Calibri" panose="020F0502020204030204" pitchFamily="34" charset="0"/>
              </a:rPr>
              <a:t>2. Conducting Semi-Structured Student Interviews</a:t>
            </a:r>
            <a:endParaRPr lang="en-GB" sz="2400" kern="100" dirty="0">
              <a:latin typeface="Calibri" panose="020F0502020204030204" pitchFamily="34" charset="0"/>
              <a:ea typeface="SimSun" panose="02010600030101010101" pitchFamily="2" charset="-122"/>
              <a:cs typeface="Arial" panose="020B0604020202020204" pitchFamily="34" charset="0"/>
            </a:endParaRPr>
          </a:p>
          <a:p>
            <a:pPr>
              <a:spcAft>
                <a:spcPts val="800"/>
              </a:spcAft>
            </a:pPr>
            <a:r>
              <a:rPr lang="en-GB" sz="2400" kern="100" dirty="0">
                <a:latin typeface="Calibri" panose="020F0502020204030204" pitchFamily="34" charset="0"/>
                <a:ea typeface="Arial" panose="020B0604020202020204" pitchFamily="34" charset="0"/>
                <a:cs typeface="Calibri" panose="020F0502020204030204" pitchFamily="34" charset="0"/>
              </a:rPr>
              <a:t>3. Analysing Student Feedback</a:t>
            </a:r>
          </a:p>
          <a:p>
            <a:pPr>
              <a:spcAft>
                <a:spcPts val="800"/>
              </a:spcAft>
            </a:pPr>
            <a:r>
              <a:rPr lang="en-GB" sz="2400" kern="100" dirty="0">
                <a:latin typeface="Calibri" panose="020F0502020204030204" pitchFamily="34" charset="0"/>
                <a:cs typeface="Calibri" panose="020F0502020204030204" pitchFamily="34" charset="0"/>
              </a:rPr>
              <a:t>4.</a:t>
            </a:r>
            <a:r>
              <a:rPr lang="en-GB" sz="2400" dirty="0"/>
              <a:t> Evaluating the Impact of Multimodal Strategies</a:t>
            </a:r>
          </a:p>
          <a:p>
            <a:pPr>
              <a:spcAft>
                <a:spcPts val="800"/>
              </a:spcAft>
            </a:pPr>
            <a:endParaRPr lang="en-GB" sz="2400" kern="100" dirty="0">
              <a:effectLst/>
              <a:latin typeface="Calibri" panose="020F0502020204030204" pitchFamily="34" charset="0"/>
              <a:ea typeface="SimSun" panose="02010600030101010101" pitchFamily="2" charset="-122"/>
              <a:cs typeface="Arial" panose="020B0604020202020204" pitchFamily="34" charset="0"/>
            </a:endParaRPr>
          </a:p>
        </p:txBody>
      </p:sp>
      <p:sp>
        <p:nvSpPr>
          <p:cNvPr id="4" name="Slide Number Placeholder 3">
            <a:extLst>
              <a:ext uri="{FF2B5EF4-FFF2-40B4-BE49-F238E27FC236}">
                <a16:creationId xmlns:a16="http://schemas.microsoft.com/office/drawing/2014/main" id="{545D7C06-DF74-B7E0-DDB0-8F7CAADE9C96}"/>
              </a:ext>
            </a:extLst>
          </p:cNvPr>
          <p:cNvSpPr>
            <a:spLocks noGrp="1"/>
          </p:cNvSpPr>
          <p:nvPr>
            <p:ph type="sldNum" sz="quarter" idx="12"/>
          </p:nvPr>
        </p:nvSpPr>
        <p:spPr>
          <a:xfrm>
            <a:off x="10123055" y="6459785"/>
            <a:ext cx="1089428" cy="365125"/>
          </a:xfrm>
        </p:spPr>
        <p:txBody>
          <a:bodyPr>
            <a:normAutofit/>
          </a:bodyPr>
          <a:lstStyle/>
          <a:p>
            <a:pPr>
              <a:spcAft>
                <a:spcPts val="600"/>
              </a:spcAft>
            </a:pPr>
            <a:fld id="{F04C6F4D-2BA2-4B3C-8A91-F966753B4FEA}" type="slidenum">
              <a:rPr lang="en-GB" smtClean="0">
                <a:solidFill>
                  <a:schemeClr val="tx2"/>
                </a:solidFill>
              </a:rPr>
              <a:pPr>
                <a:spcAft>
                  <a:spcPts val="600"/>
                </a:spcAft>
              </a:pPr>
              <a:t>3</a:t>
            </a:fld>
            <a:endParaRPr lang="en-GB">
              <a:solidFill>
                <a:schemeClr val="tx2"/>
              </a:solidFill>
            </a:endParaRPr>
          </a:p>
        </p:txBody>
      </p:sp>
    </p:spTree>
    <p:extLst>
      <p:ext uri="{BB962C8B-B14F-4D97-AF65-F5344CB8AC3E}">
        <p14:creationId xmlns:p14="http://schemas.microsoft.com/office/powerpoint/2010/main" val="2198280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61ABDAA-2B69-7932-7A5E-840EDD39DA3B}"/>
              </a:ext>
            </a:extLst>
          </p:cNvPr>
          <p:cNvSpPr>
            <a:spLocks noGrp="1"/>
          </p:cNvSpPr>
          <p:nvPr>
            <p:ph type="title"/>
          </p:nvPr>
        </p:nvSpPr>
        <p:spPr>
          <a:xfrm>
            <a:off x="492370" y="516835"/>
            <a:ext cx="3084844" cy="5772840"/>
          </a:xfrm>
        </p:spPr>
        <p:txBody>
          <a:bodyPr anchor="ctr">
            <a:normAutofit/>
          </a:bodyPr>
          <a:lstStyle/>
          <a:p>
            <a:r>
              <a:rPr lang="en-GB" dirty="0">
                <a:solidFill>
                  <a:schemeClr val="bg1"/>
                </a:solidFill>
              </a:rPr>
              <a:t>Research Question</a:t>
            </a:r>
            <a:br>
              <a:rPr lang="en-GB" dirty="0">
                <a:solidFill>
                  <a:schemeClr val="bg1"/>
                </a:solidFill>
              </a:rPr>
            </a:br>
            <a:r>
              <a:rPr lang="en-GB" dirty="0">
                <a:solidFill>
                  <a:schemeClr val="bg1"/>
                </a:solidFill>
              </a:rPr>
              <a:t>for 7013 Module</a:t>
            </a:r>
          </a:p>
        </p:txBody>
      </p:sp>
      <p:sp>
        <p:nvSpPr>
          <p:cNvPr id="14" name="Rectangle 13">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295294E8-8148-280E-A1AE-AEBC680FA2AB}"/>
              </a:ext>
            </a:extLst>
          </p:cNvPr>
          <p:cNvSpPr>
            <a:spLocks noGrp="1"/>
          </p:cNvSpPr>
          <p:nvPr>
            <p:ph type="sldNum" sz="quarter" idx="12"/>
          </p:nvPr>
        </p:nvSpPr>
        <p:spPr>
          <a:xfrm>
            <a:off x="10123055" y="6459785"/>
            <a:ext cx="1089428" cy="365125"/>
          </a:xfrm>
        </p:spPr>
        <p:txBody>
          <a:bodyPr>
            <a:normAutofit/>
          </a:bodyPr>
          <a:lstStyle/>
          <a:p>
            <a:pPr>
              <a:spcAft>
                <a:spcPts val="600"/>
              </a:spcAft>
            </a:pPr>
            <a:fld id="{F04C6F4D-2BA2-4B3C-8A91-F966753B4FEA}" type="slidenum">
              <a:rPr lang="en-GB">
                <a:solidFill>
                  <a:schemeClr val="tx2"/>
                </a:solidFill>
              </a:rPr>
              <a:pPr>
                <a:spcAft>
                  <a:spcPts val="600"/>
                </a:spcAft>
              </a:pPr>
              <a:t>4</a:t>
            </a:fld>
            <a:endParaRPr lang="en-GB">
              <a:solidFill>
                <a:schemeClr val="tx2"/>
              </a:solidFill>
            </a:endParaRPr>
          </a:p>
        </p:txBody>
      </p:sp>
      <p:graphicFrame>
        <p:nvGraphicFramePr>
          <p:cNvPr id="6" name="Content Placeholder 2">
            <a:extLst>
              <a:ext uri="{FF2B5EF4-FFF2-40B4-BE49-F238E27FC236}">
                <a16:creationId xmlns:a16="http://schemas.microsoft.com/office/drawing/2014/main" id="{5F60521B-FED8-0C42-65F7-B295EC973376}"/>
              </a:ext>
            </a:extLst>
          </p:cNvPr>
          <p:cNvGraphicFramePr>
            <a:graphicFrameLocks noGrp="1"/>
          </p:cNvGraphicFramePr>
          <p:nvPr>
            <p:ph idx="1"/>
            <p:extLst>
              <p:ext uri="{D42A27DB-BD31-4B8C-83A1-F6EECF244321}">
                <p14:modId xmlns:p14="http://schemas.microsoft.com/office/powerpoint/2010/main" val="207864805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6784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7682A25-42C8-4715-BF21-184A2A338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3C2BA8-6E8B-716D-59D3-66B5CA22FC99}"/>
              </a:ext>
            </a:extLst>
          </p:cNvPr>
          <p:cNvSpPr>
            <a:spLocks noGrp="1"/>
          </p:cNvSpPr>
          <p:nvPr>
            <p:ph type="title"/>
          </p:nvPr>
        </p:nvSpPr>
        <p:spPr>
          <a:xfrm>
            <a:off x="8177212" y="634946"/>
            <a:ext cx="3372529" cy="5055904"/>
          </a:xfrm>
        </p:spPr>
        <p:txBody>
          <a:bodyPr anchor="ctr">
            <a:normAutofit/>
          </a:bodyPr>
          <a:lstStyle/>
          <a:p>
            <a:r>
              <a:rPr lang="en-GB" dirty="0"/>
              <a:t>Positionality</a:t>
            </a:r>
          </a:p>
        </p:txBody>
      </p:sp>
      <p:cxnSp>
        <p:nvCxnSpPr>
          <p:cNvPr id="23" name="Straight Connector 22">
            <a:extLst>
              <a:ext uri="{FF2B5EF4-FFF2-40B4-BE49-F238E27FC236}">
                <a16:creationId xmlns:a16="http://schemas.microsoft.com/office/drawing/2014/main" id="{51736393-45A9-49C6-90FF-3486BD4235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83AD8F8B-6BDD-4751-800C-E84F1A8FA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8021D79A-75FF-4A04-80E0-85755EA72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8" name="Content Placeholder 5">
            <a:extLst>
              <a:ext uri="{FF2B5EF4-FFF2-40B4-BE49-F238E27FC236}">
                <a16:creationId xmlns:a16="http://schemas.microsoft.com/office/drawing/2014/main" id="{28448F99-8010-4015-2D8C-14B9AD120496}"/>
              </a:ext>
            </a:extLst>
          </p:cNvPr>
          <p:cNvGraphicFramePr>
            <a:graphicFrameLocks noGrp="1"/>
          </p:cNvGraphicFramePr>
          <p:nvPr>
            <p:ph idx="1"/>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327D1E23-3827-0056-D6FD-F52DEB2CF0D8}"/>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04C6F4D-2BA2-4B3C-8A91-F966753B4FEA}" type="slidenum">
              <a:rPr kumimoji="0" lang="en-GB" sz="1050" b="0"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05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95152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3" name="Rectangle 42">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0F4469-7BBC-D0BF-2E3F-3F1E77277826}"/>
              </a:ext>
            </a:extLst>
          </p:cNvPr>
          <p:cNvSpPr>
            <a:spLocks noGrp="1"/>
          </p:cNvSpPr>
          <p:nvPr>
            <p:ph type="title"/>
          </p:nvPr>
        </p:nvSpPr>
        <p:spPr>
          <a:xfrm>
            <a:off x="492370" y="516835"/>
            <a:ext cx="3084844" cy="5772840"/>
          </a:xfrm>
        </p:spPr>
        <p:txBody>
          <a:bodyPr anchor="ctr">
            <a:normAutofit/>
          </a:bodyPr>
          <a:lstStyle/>
          <a:p>
            <a:r>
              <a:rPr lang="en-GB" sz="4400" dirty="0">
                <a:solidFill>
                  <a:srgbClr val="FFFFFF"/>
                </a:solidFill>
              </a:rPr>
              <a:t>Background and Rationale for the Study</a:t>
            </a:r>
          </a:p>
        </p:txBody>
      </p:sp>
      <p:sp>
        <p:nvSpPr>
          <p:cNvPr id="45" name="Rectangle 44">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BDE786F0-DCC3-7BE3-EC84-7697246F7C35}"/>
              </a:ext>
            </a:extLst>
          </p:cNvPr>
          <p:cNvGraphicFramePr>
            <a:graphicFrameLocks noGrp="1"/>
          </p:cNvGraphicFramePr>
          <p:nvPr>
            <p:ph idx="1"/>
            <p:extLst>
              <p:ext uri="{D42A27DB-BD31-4B8C-83A1-F6EECF244321}">
                <p14:modId xmlns:p14="http://schemas.microsoft.com/office/powerpoint/2010/main" val="1181815504"/>
              </p:ext>
            </p:extLst>
          </p:nvPr>
        </p:nvGraphicFramePr>
        <p:xfrm>
          <a:off x="4331805" y="378373"/>
          <a:ext cx="7723562" cy="6240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1DE8AB16-E5DA-804D-B7D5-CF2148C22B53}"/>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04C6F4D-2BA2-4B3C-8A91-F966753B4FEA}" type="slidenum">
              <a:rPr kumimoji="0" lang="en-GB" sz="1050" b="0"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05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3432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379221-B70C-5930-404E-153839756023}"/>
              </a:ext>
            </a:extLst>
          </p:cNvPr>
          <p:cNvSpPr>
            <a:spLocks noGrp="1"/>
          </p:cNvSpPr>
          <p:nvPr>
            <p:ph type="title"/>
          </p:nvPr>
        </p:nvSpPr>
        <p:spPr>
          <a:xfrm>
            <a:off x="492370" y="516835"/>
            <a:ext cx="3084844" cy="5772840"/>
          </a:xfrm>
        </p:spPr>
        <p:txBody>
          <a:bodyPr anchor="ctr">
            <a:normAutofit/>
          </a:bodyPr>
          <a:lstStyle/>
          <a:p>
            <a:r>
              <a:rPr lang="en-GB" sz="3600" dirty="0">
                <a:solidFill>
                  <a:srgbClr val="FFFFFF"/>
                </a:solidFill>
              </a:rPr>
              <a:t>Justification of Methodological Choices: </a:t>
            </a:r>
            <a:br>
              <a:rPr lang="en-GB" sz="3600" dirty="0">
                <a:solidFill>
                  <a:srgbClr val="FFFFFF"/>
                </a:solidFill>
              </a:rPr>
            </a:br>
            <a:r>
              <a:rPr lang="en-GB" sz="3600" i="1" dirty="0">
                <a:solidFill>
                  <a:srgbClr val="FFFFFF"/>
                </a:solidFill>
              </a:rPr>
              <a:t>Definition of</a:t>
            </a:r>
            <a:br>
              <a:rPr lang="en-GB" sz="3600" i="1" dirty="0">
                <a:solidFill>
                  <a:srgbClr val="FFFFFF"/>
                </a:solidFill>
              </a:rPr>
            </a:br>
            <a:r>
              <a:rPr lang="en-GB" sz="3600" i="1" dirty="0">
                <a:solidFill>
                  <a:srgbClr val="FFFFFF"/>
                </a:solidFill>
              </a:rPr>
              <a:t>Mode</a:t>
            </a:r>
          </a:p>
        </p:txBody>
      </p:sp>
      <p:sp>
        <p:nvSpPr>
          <p:cNvPr id="25" name="Rectangle 24">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6AEBAA6F-A918-DE0B-0A8D-B53688407DA9}"/>
              </a:ext>
            </a:extLst>
          </p:cNvPr>
          <p:cNvSpPr>
            <a:spLocks noGrp="1"/>
          </p:cNvSpPr>
          <p:nvPr>
            <p:ph type="sldNum" sz="quarter" idx="12"/>
          </p:nvPr>
        </p:nvSpPr>
        <p:spPr>
          <a:xfrm>
            <a:off x="10123055" y="6459785"/>
            <a:ext cx="1089428" cy="365125"/>
          </a:xfrm>
        </p:spPr>
        <p:txBody>
          <a:bodyPr>
            <a:no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F04C6F4D-2BA2-4B3C-8A91-F966753B4FEA}" type="slidenum">
              <a:rPr kumimoji="0" lang="en-GB" sz="2800" b="0" i="0" u="none" strike="noStrike" kern="1200" cap="none" spc="0" normalizeH="0" baseline="0" noProof="0">
                <a:ln>
                  <a:noFill/>
                </a:ln>
                <a:solidFill>
                  <a:srgbClr val="46464A"/>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7</a:t>
            </a:fld>
            <a:endParaRPr kumimoji="0" lang="en-GB" sz="2800" b="0" i="0" u="none" strike="noStrike" kern="1200" cap="none" spc="0" normalizeH="0" baseline="0" noProof="0">
              <a:ln>
                <a:noFill/>
              </a:ln>
              <a:solidFill>
                <a:srgbClr val="46464A"/>
              </a:solidFill>
              <a:effectLst/>
              <a:uLnTx/>
              <a:uFillTx/>
              <a:latin typeface="Calibri" panose="020F0502020204030204"/>
              <a:ea typeface="+mn-ea"/>
              <a:cs typeface="+mn-cs"/>
            </a:endParaRPr>
          </a:p>
        </p:txBody>
      </p:sp>
      <p:graphicFrame>
        <p:nvGraphicFramePr>
          <p:cNvPr id="26" name="Content Placeholder 2">
            <a:extLst>
              <a:ext uri="{FF2B5EF4-FFF2-40B4-BE49-F238E27FC236}">
                <a16:creationId xmlns:a16="http://schemas.microsoft.com/office/drawing/2014/main" id="{7B451B19-5E95-CCF6-A0CF-73BCABB8267B}"/>
              </a:ext>
            </a:extLst>
          </p:cNvPr>
          <p:cNvGraphicFramePr>
            <a:graphicFrameLocks noGrp="1"/>
          </p:cNvGraphicFramePr>
          <p:nvPr>
            <p:ph idx="1"/>
            <p:extLst>
              <p:ext uri="{D42A27DB-BD31-4B8C-83A1-F6EECF244321}">
                <p14:modId xmlns:p14="http://schemas.microsoft.com/office/powerpoint/2010/main" val="402005156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15465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379221-B70C-5930-404E-153839756023}"/>
              </a:ext>
            </a:extLst>
          </p:cNvPr>
          <p:cNvSpPr>
            <a:spLocks noGrp="1"/>
          </p:cNvSpPr>
          <p:nvPr>
            <p:ph type="title"/>
          </p:nvPr>
        </p:nvSpPr>
        <p:spPr>
          <a:xfrm>
            <a:off x="492370" y="516835"/>
            <a:ext cx="3084844" cy="5772840"/>
          </a:xfrm>
        </p:spPr>
        <p:txBody>
          <a:bodyPr anchor="ctr">
            <a:normAutofit/>
          </a:bodyPr>
          <a:lstStyle/>
          <a:p>
            <a:r>
              <a:rPr lang="en-GB" sz="3600" dirty="0">
                <a:solidFill>
                  <a:srgbClr val="FFFFFF"/>
                </a:solidFill>
              </a:rPr>
              <a:t>Justification of Methodological Choices: </a:t>
            </a:r>
            <a:br>
              <a:rPr lang="en-GB" sz="3600" dirty="0">
                <a:solidFill>
                  <a:srgbClr val="FFFFFF"/>
                </a:solidFill>
              </a:rPr>
            </a:br>
            <a:r>
              <a:rPr lang="en-GB" sz="3600" i="1" dirty="0">
                <a:solidFill>
                  <a:srgbClr val="FFFFFF"/>
                </a:solidFill>
              </a:rPr>
              <a:t>Definition of</a:t>
            </a:r>
            <a:br>
              <a:rPr lang="en-GB" sz="3600" i="1" dirty="0">
                <a:solidFill>
                  <a:srgbClr val="FFFFFF"/>
                </a:solidFill>
              </a:rPr>
            </a:br>
            <a:r>
              <a:rPr lang="en-GB" sz="3600" i="1" dirty="0">
                <a:solidFill>
                  <a:srgbClr val="FFFFFF"/>
                </a:solidFill>
              </a:rPr>
              <a:t>Multimodal</a:t>
            </a:r>
            <a:br>
              <a:rPr lang="en-GB" sz="3600" i="1" dirty="0">
                <a:solidFill>
                  <a:srgbClr val="FFFFFF"/>
                </a:solidFill>
              </a:rPr>
            </a:br>
            <a:r>
              <a:rPr lang="en-GB" sz="3600" i="1" dirty="0">
                <a:solidFill>
                  <a:srgbClr val="FFFFFF"/>
                </a:solidFill>
              </a:rPr>
              <a:t>Teaching</a:t>
            </a:r>
          </a:p>
        </p:txBody>
      </p:sp>
      <p:sp>
        <p:nvSpPr>
          <p:cNvPr id="25" name="Rectangle 24">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6AEBAA6F-A918-DE0B-0A8D-B53688407DA9}"/>
              </a:ext>
            </a:extLst>
          </p:cNvPr>
          <p:cNvSpPr>
            <a:spLocks noGrp="1"/>
          </p:cNvSpPr>
          <p:nvPr>
            <p:ph type="sldNum" sz="quarter" idx="12"/>
          </p:nvPr>
        </p:nvSpPr>
        <p:spPr>
          <a:xfrm>
            <a:off x="10123055" y="6459785"/>
            <a:ext cx="1089428" cy="365125"/>
          </a:xfrm>
        </p:spPr>
        <p:txBody>
          <a:bodyPr>
            <a:no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F04C6F4D-2BA2-4B3C-8A91-F966753B4FEA}" type="slidenum">
              <a:rPr kumimoji="0" lang="en-GB" sz="2800" b="0" i="0" u="none" strike="noStrike" kern="1200" cap="none" spc="0" normalizeH="0" baseline="0" noProof="0">
                <a:ln>
                  <a:noFill/>
                </a:ln>
                <a:solidFill>
                  <a:srgbClr val="46464A"/>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8</a:t>
            </a:fld>
            <a:endParaRPr kumimoji="0" lang="en-GB" sz="2800" b="0" i="0" u="none" strike="noStrike" kern="1200" cap="none" spc="0" normalizeH="0" baseline="0" noProof="0">
              <a:ln>
                <a:noFill/>
              </a:ln>
              <a:solidFill>
                <a:srgbClr val="46464A"/>
              </a:solidFill>
              <a:effectLst/>
              <a:uLnTx/>
              <a:uFillTx/>
              <a:latin typeface="Calibri" panose="020F0502020204030204"/>
              <a:ea typeface="+mn-ea"/>
              <a:cs typeface="+mn-cs"/>
            </a:endParaRPr>
          </a:p>
        </p:txBody>
      </p:sp>
      <p:graphicFrame>
        <p:nvGraphicFramePr>
          <p:cNvPr id="26" name="Content Placeholder 2">
            <a:extLst>
              <a:ext uri="{FF2B5EF4-FFF2-40B4-BE49-F238E27FC236}">
                <a16:creationId xmlns:a16="http://schemas.microsoft.com/office/drawing/2014/main" id="{7B451B19-5E95-CCF6-A0CF-73BCABB8267B}"/>
              </a:ext>
            </a:extLst>
          </p:cNvPr>
          <p:cNvGraphicFramePr>
            <a:graphicFrameLocks noGrp="1"/>
          </p:cNvGraphicFramePr>
          <p:nvPr>
            <p:ph idx="1"/>
            <p:extLst>
              <p:ext uri="{D42A27DB-BD31-4B8C-83A1-F6EECF244321}">
                <p14:modId xmlns:p14="http://schemas.microsoft.com/office/powerpoint/2010/main" val="1751407542"/>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7507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ED9A6-6015-CD18-7A58-94478105CDCD}"/>
              </a:ext>
            </a:extLst>
          </p:cNvPr>
          <p:cNvSpPr>
            <a:spLocks noGrp="1"/>
          </p:cNvSpPr>
          <p:nvPr>
            <p:ph type="title"/>
          </p:nvPr>
        </p:nvSpPr>
        <p:spPr>
          <a:xfrm>
            <a:off x="1154083" y="221070"/>
            <a:ext cx="10058400" cy="1450757"/>
          </a:xfrm>
        </p:spPr>
        <p:txBody>
          <a:bodyPr/>
          <a:lstStyle/>
          <a:p>
            <a:r>
              <a:rPr lang="en-GB" dirty="0"/>
              <a:t>Multiple Intelligence and Multimodal Pedagogies</a:t>
            </a:r>
          </a:p>
        </p:txBody>
      </p:sp>
      <p:sp>
        <p:nvSpPr>
          <p:cNvPr id="4" name="Slide Number Placeholder 3">
            <a:extLst>
              <a:ext uri="{FF2B5EF4-FFF2-40B4-BE49-F238E27FC236}">
                <a16:creationId xmlns:a16="http://schemas.microsoft.com/office/drawing/2014/main" id="{4934A07B-9B27-B98E-2C54-795BA54ED210}"/>
              </a:ext>
            </a:extLst>
          </p:cNvPr>
          <p:cNvSpPr>
            <a:spLocks noGrp="1"/>
          </p:cNvSpPr>
          <p:nvPr>
            <p:ph type="sldNum" sz="quarter" idx="12"/>
          </p:nvPr>
        </p:nvSpPr>
        <p:spPr/>
        <p:txBody>
          <a:bodyPr/>
          <a:lstStyle/>
          <a:p>
            <a:fld id="{F04C6F4D-2BA2-4B3C-8A91-F966753B4FEA}" type="slidenum">
              <a:rPr lang="en-GB" smtClean="0"/>
              <a:t>9</a:t>
            </a:fld>
            <a:endParaRPr lang="en-GB"/>
          </a:p>
        </p:txBody>
      </p:sp>
      <p:pic>
        <p:nvPicPr>
          <p:cNvPr id="1026" name="Picture 2">
            <a:extLst>
              <a:ext uri="{FF2B5EF4-FFF2-40B4-BE49-F238E27FC236}">
                <a16:creationId xmlns:a16="http://schemas.microsoft.com/office/drawing/2014/main" id="{25265443-E029-7C60-8A71-51A8BF9F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961" b="3961"/>
          <a:stretch/>
        </p:blipFill>
        <p:spPr bwMode="auto">
          <a:xfrm>
            <a:off x="364122" y="2080004"/>
            <a:ext cx="4218388" cy="385834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Content Placeholder 2">
            <a:extLst>
              <a:ext uri="{FF2B5EF4-FFF2-40B4-BE49-F238E27FC236}">
                <a16:creationId xmlns:a16="http://schemas.microsoft.com/office/drawing/2014/main" id="{B170CB86-D538-0915-BEC6-282FC00449AA}"/>
              </a:ext>
            </a:extLst>
          </p:cNvPr>
          <p:cNvGraphicFramePr>
            <a:graphicFrameLocks noGrp="1"/>
          </p:cNvGraphicFramePr>
          <p:nvPr>
            <p:ph idx="1"/>
            <p:extLst>
              <p:ext uri="{D42A27DB-BD31-4B8C-83A1-F6EECF244321}">
                <p14:modId xmlns:p14="http://schemas.microsoft.com/office/powerpoint/2010/main" val="4150479897"/>
              </p:ext>
            </p:extLst>
          </p:nvPr>
        </p:nvGraphicFramePr>
        <p:xfrm>
          <a:off x="4741864" y="1996966"/>
          <a:ext cx="6577777" cy="42927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24390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0F4469-7BBC-D0BF-2E3F-3F1E77277826}"/>
              </a:ext>
            </a:extLst>
          </p:cNvPr>
          <p:cNvSpPr>
            <a:spLocks noGrp="1"/>
          </p:cNvSpPr>
          <p:nvPr>
            <p:ph type="title"/>
          </p:nvPr>
        </p:nvSpPr>
        <p:spPr>
          <a:xfrm>
            <a:off x="492370" y="605896"/>
            <a:ext cx="3084844" cy="5646208"/>
          </a:xfrm>
        </p:spPr>
        <p:txBody>
          <a:bodyPr anchor="ctr">
            <a:normAutofit/>
          </a:bodyPr>
          <a:lstStyle/>
          <a:p>
            <a:r>
              <a:rPr lang="en-GB" sz="4400">
                <a:solidFill>
                  <a:srgbClr val="FFFFFF"/>
                </a:solidFill>
              </a:rPr>
              <a:t>Key </a:t>
            </a:r>
            <a:br>
              <a:rPr lang="en-GB" sz="4400">
                <a:solidFill>
                  <a:srgbClr val="FFFFFF"/>
                </a:solidFill>
              </a:rPr>
            </a:br>
            <a:r>
              <a:rPr lang="en-GB" sz="4400">
                <a:solidFill>
                  <a:srgbClr val="FFFFFF"/>
                </a:solidFill>
              </a:rPr>
              <a:t>Themes in Literature</a:t>
            </a:r>
            <a:endParaRPr lang="en-GB" sz="4400" dirty="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0EF058B-CB3E-4DD7-45CA-C4D01BFD12F8}"/>
              </a:ext>
            </a:extLst>
          </p:cNvPr>
          <p:cNvSpPr>
            <a:spLocks noGrp="1"/>
          </p:cNvSpPr>
          <p:nvPr>
            <p:ph idx="1"/>
          </p:nvPr>
        </p:nvSpPr>
        <p:spPr>
          <a:xfrm>
            <a:off x="4742016" y="605896"/>
            <a:ext cx="6751894" cy="5804736"/>
          </a:xfrm>
        </p:spPr>
        <p:txBody>
          <a:bodyPr anchor="ctr">
            <a:normAutofit/>
          </a:bodyPr>
          <a:lstStyle/>
          <a:p>
            <a:r>
              <a:rPr lang="en-GB" sz="2800" b="1" i="1" dirty="0"/>
              <a:t>The Effectiveness of Multimodal Approaches in Education</a:t>
            </a:r>
          </a:p>
          <a:p>
            <a:endParaRPr lang="en-GB" sz="2400" b="1" i="1" dirty="0"/>
          </a:p>
          <a:p>
            <a:r>
              <a:rPr lang="en-GB" sz="2200" b="1" dirty="0"/>
              <a:t>• Yelland (2018): </a:t>
            </a:r>
            <a:r>
              <a:rPr lang="en-GB" sz="2200" dirty="0">
                <a:solidFill>
                  <a:schemeClr val="tx1"/>
                </a:solidFill>
              </a:rPr>
              <a:t>Children</a:t>
            </a:r>
            <a:r>
              <a:rPr lang="en-GB" sz="2200" dirty="0">
                <a:solidFill>
                  <a:srgbClr val="FF0000"/>
                </a:solidFill>
              </a:rPr>
              <a:t> learn best through different means</a:t>
            </a:r>
          </a:p>
          <a:p>
            <a:r>
              <a:rPr lang="en-GB" sz="2200" b="1" dirty="0">
                <a:solidFill>
                  <a:schemeClr val="tx1"/>
                </a:solidFill>
              </a:rPr>
              <a:t>• Zhou, Li, and Yeh (2022) : </a:t>
            </a:r>
            <a:r>
              <a:rPr lang="en-GB" sz="2200" dirty="0"/>
              <a:t>Through multimodality, they are </a:t>
            </a:r>
            <a:r>
              <a:rPr lang="en-GB" sz="2200" dirty="0">
                <a:solidFill>
                  <a:srgbClr val="FF0000"/>
                </a:solidFill>
              </a:rPr>
              <a:t>conjoining the 'world as told</a:t>
            </a:r>
            <a:r>
              <a:rPr lang="en-GB" sz="2200" dirty="0"/>
              <a:t>' (Kress, 2003: 150) with the </a:t>
            </a:r>
            <a:r>
              <a:rPr lang="en-GB" sz="2200" dirty="0">
                <a:solidFill>
                  <a:srgbClr val="FF0000"/>
                </a:solidFill>
              </a:rPr>
              <a:t>'world as shown</a:t>
            </a:r>
            <a:r>
              <a:rPr lang="en-GB" sz="2200" dirty="0"/>
              <a:t>’. </a:t>
            </a:r>
          </a:p>
          <a:p>
            <a:pPr>
              <a:lnSpc>
                <a:spcPct val="100000"/>
              </a:lnSpc>
            </a:pPr>
            <a:r>
              <a:rPr lang="en-GB" sz="2200" b="1" dirty="0"/>
              <a:t>• Lems (2018): </a:t>
            </a:r>
            <a:r>
              <a:rPr lang="en-GB" sz="2200" dirty="0"/>
              <a:t>Multimodal learning (</a:t>
            </a:r>
            <a:r>
              <a:rPr lang="en-GB" sz="2200" dirty="0">
                <a:solidFill>
                  <a:srgbClr val="FF0000"/>
                </a:solidFill>
              </a:rPr>
              <a:t>using songs and music</a:t>
            </a:r>
            <a:r>
              <a:rPr lang="en-GB" sz="2200" dirty="0"/>
              <a:t> )to be effective in teaching languages.</a:t>
            </a:r>
          </a:p>
          <a:p>
            <a:r>
              <a:rPr lang="en-GB" sz="2200" b="1" dirty="0">
                <a:solidFill>
                  <a:schemeClr val="tx1"/>
                </a:solidFill>
              </a:rPr>
              <a:t>• Shin (2017) : </a:t>
            </a:r>
            <a:r>
              <a:rPr lang="en-GB" sz="2200" dirty="0"/>
              <a:t>Young learners benefit from </a:t>
            </a:r>
            <a:r>
              <a:rPr lang="en-GB" sz="2200" dirty="0">
                <a:solidFill>
                  <a:srgbClr val="FF0000"/>
                </a:solidFill>
              </a:rPr>
              <a:t>dance and movement</a:t>
            </a:r>
            <a:r>
              <a:rPr lang="en-GB" sz="2200" dirty="0"/>
              <a:t> in their learning of a foreign language.</a:t>
            </a:r>
          </a:p>
        </p:txBody>
      </p:sp>
      <p:sp>
        <p:nvSpPr>
          <p:cNvPr id="4" name="Slide Number Placeholder 3">
            <a:extLst>
              <a:ext uri="{FF2B5EF4-FFF2-40B4-BE49-F238E27FC236}">
                <a16:creationId xmlns:a16="http://schemas.microsoft.com/office/drawing/2014/main" id="{0D404643-D6E0-74ED-6900-AE797D9C0772}"/>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04C6F4D-2BA2-4B3C-8A91-F966753B4FEA}" type="slidenum">
              <a:rPr kumimoji="0" lang="en-GB" sz="1050" b="0"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05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26566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0F4469-7BBC-D0BF-2E3F-3F1E77277826}"/>
              </a:ext>
            </a:extLst>
          </p:cNvPr>
          <p:cNvSpPr>
            <a:spLocks noGrp="1"/>
          </p:cNvSpPr>
          <p:nvPr>
            <p:ph type="title"/>
          </p:nvPr>
        </p:nvSpPr>
        <p:spPr>
          <a:xfrm>
            <a:off x="492370" y="605896"/>
            <a:ext cx="3084844" cy="5646208"/>
          </a:xfrm>
        </p:spPr>
        <p:txBody>
          <a:bodyPr anchor="ctr">
            <a:normAutofit/>
          </a:bodyPr>
          <a:lstStyle/>
          <a:p>
            <a:r>
              <a:rPr lang="en-GB" sz="4400" dirty="0">
                <a:solidFill>
                  <a:srgbClr val="FFFFFF"/>
                </a:solidFill>
              </a:rPr>
              <a:t>Key </a:t>
            </a:r>
            <a:br>
              <a:rPr lang="en-GB" sz="4400" dirty="0">
                <a:solidFill>
                  <a:srgbClr val="FFFFFF"/>
                </a:solidFill>
              </a:rPr>
            </a:br>
            <a:r>
              <a:rPr lang="en-GB" sz="4400" dirty="0">
                <a:solidFill>
                  <a:srgbClr val="FFFFFF"/>
                </a:solidFill>
              </a:rPr>
              <a:t>Themes in Literature</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0EF058B-CB3E-4DD7-45CA-C4D01BFD12F8}"/>
              </a:ext>
            </a:extLst>
          </p:cNvPr>
          <p:cNvSpPr>
            <a:spLocks noGrp="1"/>
          </p:cNvSpPr>
          <p:nvPr>
            <p:ph idx="1"/>
          </p:nvPr>
        </p:nvSpPr>
        <p:spPr>
          <a:xfrm>
            <a:off x="4673190" y="851096"/>
            <a:ext cx="6663403" cy="5155807"/>
          </a:xfrm>
        </p:spPr>
        <p:txBody>
          <a:bodyPr anchor="ctr">
            <a:normAutofit/>
          </a:bodyPr>
          <a:lstStyle/>
          <a:p>
            <a:r>
              <a:rPr lang="en-GB" sz="2800" b="1" i="1" dirty="0"/>
              <a:t>Interactivity and Engagement through Multimodal Teaching Approaches</a:t>
            </a:r>
          </a:p>
          <a:p>
            <a:endParaRPr lang="en-GB" sz="2400" b="1" i="1" dirty="0"/>
          </a:p>
          <a:p>
            <a:r>
              <a:rPr lang="en-GB" sz="2400" b="1" dirty="0"/>
              <a:t>• </a:t>
            </a:r>
            <a:r>
              <a:rPr lang="fi-FI" sz="2400" b="1" dirty="0"/>
              <a:t>Laadem and </a:t>
            </a:r>
            <a:r>
              <a:rPr lang="fi-FI" sz="2400" b="1" dirty="0" err="1"/>
              <a:t>Mallahi</a:t>
            </a:r>
            <a:r>
              <a:rPr lang="fi-FI" sz="2400" b="1" dirty="0"/>
              <a:t> (2019): </a:t>
            </a:r>
            <a:r>
              <a:rPr lang="en-GB" sz="2400" dirty="0"/>
              <a:t>Multimodal practice can </a:t>
            </a:r>
            <a:r>
              <a:rPr lang="en-GB" sz="2400" dirty="0">
                <a:solidFill>
                  <a:srgbClr val="FF0000"/>
                </a:solidFill>
              </a:rPr>
              <a:t>enhance learner engagement</a:t>
            </a:r>
            <a:r>
              <a:rPr lang="en-GB" sz="2400" dirty="0"/>
              <a:t>, encouraging learners to utilize semiotic modes beyond verbal messages.</a:t>
            </a:r>
          </a:p>
          <a:p>
            <a:endParaRPr lang="en-GB" sz="2400" dirty="0"/>
          </a:p>
          <a:p>
            <a:r>
              <a:rPr lang="en-GB" sz="2400" b="1" dirty="0"/>
              <a:t>• </a:t>
            </a:r>
            <a:r>
              <a:rPr lang="en-GB" sz="2400" b="1" i="0" dirty="0">
                <a:solidFill>
                  <a:srgbClr val="222222"/>
                </a:solidFill>
                <a:effectLst/>
              </a:rPr>
              <a:t>Lim, </a:t>
            </a:r>
            <a:r>
              <a:rPr lang="en-GB" sz="2400" b="1" i="0" dirty="0" err="1">
                <a:solidFill>
                  <a:srgbClr val="222222"/>
                </a:solidFill>
                <a:effectLst/>
              </a:rPr>
              <a:t>Toh</a:t>
            </a:r>
            <a:r>
              <a:rPr lang="en-GB" sz="2400" b="1" i="0" dirty="0">
                <a:solidFill>
                  <a:srgbClr val="222222"/>
                </a:solidFill>
                <a:effectLst/>
              </a:rPr>
              <a:t> and Nguyen (2022) </a:t>
            </a:r>
            <a:r>
              <a:rPr lang="en-GB" sz="2400" b="1" dirty="0"/>
              <a:t>: </a:t>
            </a:r>
            <a:r>
              <a:rPr lang="en-GB" sz="2400" dirty="0"/>
              <a:t>Teachers have used a range of </a:t>
            </a:r>
            <a:r>
              <a:rPr lang="en-GB" sz="2400" dirty="0">
                <a:solidFill>
                  <a:srgbClr val="FF0000"/>
                </a:solidFill>
              </a:rPr>
              <a:t>multimodal texts to engage students</a:t>
            </a:r>
            <a:r>
              <a:rPr lang="en-GB" sz="2400" dirty="0"/>
              <a:t>’ diverse interests in the classroom activities. </a:t>
            </a:r>
          </a:p>
        </p:txBody>
      </p:sp>
      <p:sp>
        <p:nvSpPr>
          <p:cNvPr id="4" name="Slide Number Placeholder 3">
            <a:extLst>
              <a:ext uri="{FF2B5EF4-FFF2-40B4-BE49-F238E27FC236}">
                <a16:creationId xmlns:a16="http://schemas.microsoft.com/office/drawing/2014/main" id="{13170626-76AE-8FA4-5B57-28B987EA7D5C}"/>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04C6F4D-2BA2-4B3C-8A91-F966753B4FEA}" type="slidenum">
              <a:rPr kumimoji="0" lang="en-GB" sz="1050" b="0"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05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1611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0F4469-7BBC-D0BF-2E3F-3F1E77277826}"/>
              </a:ext>
            </a:extLst>
          </p:cNvPr>
          <p:cNvSpPr>
            <a:spLocks noGrp="1"/>
          </p:cNvSpPr>
          <p:nvPr>
            <p:ph type="title"/>
          </p:nvPr>
        </p:nvSpPr>
        <p:spPr>
          <a:xfrm>
            <a:off x="492370" y="516835"/>
            <a:ext cx="3084844" cy="5772840"/>
          </a:xfrm>
        </p:spPr>
        <p:txBody>
          <a:bodyPr anchor="ctr">
            <a:normAutofit/>
          </a:bodyPr>
          <a:lstStyle/>
          <a:p>
            <a:r>
              <a:rPr lang="en-GB" sz="4400" dirty="0">
                <a:solidFill>
                  <a:srgbClr val="FFFFFF"/>
                </a:solidFill>
              </a:rPr>
              <a:t>Key </a:t>
            </a:r>
            <a:br>
              <a:rPr lang="en-GB" sz="4400" dirty="0">
                <a:solidFill>
                  <a:srgbClr val="FFFFFF"/>
                </a:solidFill>
              </a:rPr>
            </a:br>
            <a:r>
              <a:rPr lang="en-GB" sz="4400" dirty="0">
                <a:solidFill>
                  <a:srgbClr val="FFFFFF"/>
                </a:solidFill>
              </a:rPr>
              <a:t>Themes in Literature</a:t>
            </a:r>
          </a:p>
        </p:txBody>
      </p:sp>
      <p:sp>
        <p:nvSpPr>
          <p:cNvPr id="17" name="Rectangle 16">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18" name="Content Placeholder 2">
            <a:extLst>
              <a:ext uri="{FF2B5EF4-FFF2-40B4-BE49-F238E27FC236}">
                <a16:creationId xmlns:a16="http://schemas.microsoft.com/office/drawing/2014/main" id="{6B2B94A8-3824-7F89-5C28-06B6DB69F25A}"/>
              </a:ext>
            </a:extLst>
          </p:cNvPr>
          <p:cNvGraphicFramePr>
            <a:graphicFrameLocks noGrp="1"/>
          </p:cNvGraphicFramePr>
          <p:nvPr>
            <p:ph idx="1"/>
            <p:extLst>
              <p:ext uri="{D42A27DB-BD31-4B8C-83A1-F6EECF244321}">
                <p14:modId xmlns:p14="http://schemas.microsoft.com/office/powerpoint/2010/main" val="4250552953"/>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148FE91B-7B88-9B20-B253-0B4D46B629A9}"/>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04C6F4D-2BA2-4B3C-8A91-F966753B4FEA}" type="slidenum">
              <a:rPr kumimoji="0" lang="en-GB" sz="1050" b="0"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05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7839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0F4469-7BBC-D0BF-2E3F-3F1E77277826}"/>
              </a:ext>
            </a:extLst>
          </p:cNvPr>
          <p:cNvSpPr>
            <a:spLocks noGrp="1"/>
          </p:cNvSpPr>
          <p:nvPr>
            <p:ph type="title"/>
          </p:nvPr>
        </p:nvSpPr>
        <p:spPr>
          <a:xfrm>
            <a:off x="492370" y="516835"/>
            <a:ext cx="3084844" cy="5772840"/>
          </a:xfrm>
        </p:spPr>
        <p:txBody>
          <a:bodyPr anchor="ctr">
            <a:normAutofit/>
          </a:bodyPr>
          <a:lstStyle/>
          <a:p>
            <a:r>
              <a:rPr lang="en-GB" sz="4400" dirty="0">
                <a:solidFill>
                  <a:srgbClr val="FFFFFF"/>
                </a:solidFill>
              </a:rPr>
              <a:t>Key </a:t>
            </a:r>
            <a:br>
              <a:rPr lang="en-GB" sz="4400" dirty="0">
                <a:solidFill>
                  <a:srgbClr val="FFFFFF"/>
                </a:solidFill>
              </a:rPr>
            </a:br>
            <a:r>
              <a:rPr lang="en-GB" sz="4400" dirty="0">
                <a:solidFill>
                  <a:srgbClr val="FFFFFF"/>
                </a:solidFill>
              </a:rPr>
              <a:t>Ideas and Themes in Literature</a:t>
            </a:r>
          </a:p>
        </p:txBody>
      </p:sp>
      <p:sp>
        <p:nvSpPr>
          <p:cNvPr id="17" name="Rectangle 16">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18" name="Content Placeholder 2">
            <a:extLst>
              <a:ext uri="{FF2B5EF4-FFF2-40B4-BE49-F238E27FC236}">
                <a16:creationId xmlns:a16="http://schemas.microsoft.com/office/drawing/2014/main" id="{6B2B94A8-3824-7F89-5C28-06B6DB69F25A}"/>
              </a:ext>
            </a:extLst>
          </p:cNvPr>
          <p:cNvGraphicFramePr>
            <a:graphicFrameLocks noGrp="1"/>
          </p:cNvGraphicFramePr>
          <p:nvPr>
            <p:ph idx="1"/>
            <p:extLst>
              <p:ext uri="{D42A27DB-BD31-4B8C-83A1-F6EECF244321}">
                <p14:modId xmlns:p14="http://schemas.microsoft.com/office/powerpoint/2010/main" val="2926598389"/>
              </p:ext>
            </p:extLst>
          </p:nvPr>
        </p:nvGraphicFramePr>
        <p:xfrm>
          <a:off x="4741863" y="639763"/>
          <a:ext cx="7155169" cy="58691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02342843-8FBD-4737-41D1-C7B18E1E923C}"/>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04C6F4D-2BA2-4B3C-8A91-F966753B4FEA}" type="slidenum">
              <a:rPr kumimoji="0" lang="en-GB" sz="1050" b="0"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05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3319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F4469-7BBC-D0BF-2E3F-3F1E77277826}"/>
              </a:ext>
            </a:extLst>
          </p:cNvPr>
          <p:cNvSpPr>
            <a:spLocks noGrp="1"/>
          </p:cNvSpPr>
          <p:nvPr>
            <p:ph type="title"/>
          </p:nvPr>
        </p:nvSpPr>
        <p:spPr/>
        <p:txBody>
          <a:bodyPr>
            <a:normAutofit/>
          </a:bodyPr>
          <a:lstStyle/>
          <a:p>
            <a:r>
              <a:rPr lang="en-GB" dirty="0"/>
              <a:t>Critical Analysis of Key Research</a:t>
            </a:r>
            <a:br>
              <a:rPr lang="en-GB" dirty="0"/>
            </a:br>
            <a:endParaRPr lang="en-GB" sz="3200" dirty="0">
              <a:latin typeface="+mn-lt"/>
              <a:ea typeface="+mn-ea"/>
              <a:cs typeface="+mn-cs"/>
            </a:endParaRPr>
          </a:p>
        </p:txBody>
      </p:sp>
      <p:sp>
        <p:nvSpPr>
          <p:cNvPr id="3" name="Slide Number Placeholder 2">
            <a:extLst>
              <a:ext uri="{FF2B5EF4-FFF2-40B4-BE49-F238E27FC236}">
                <a16:creationId xmlns:a16="http://schemas.microsoft.com/office/drawing/2014/main" id="{1D50839D-3646-E951-A997-9BB9D83DBD60}"/>
              </a:ext>
            </a:extLst>
          </p:cNvPr>
          <p:cNvSpPr>
            <a:spLocks noGrp="1"/>
          </p:cNvSpPr>
          <p:nvPr>
            <p:ph type="sldNum" sz="quarter" idx="12"/>
          </p:nvPr>
        </p:nvSpPr>
        <p:spPr/>
        <p:txBody>
          <a:bodyPr/>
          <a:lstStyle/>
          <a:p>
            <a:fld id="{F04C6F4D-2BA2-4B3C-8A91-F966753B4FEA}" type="slidenum">
              <a:rPr lang="en-GB" smtClean="0"/>
              <a:t>14</a:t>
            </a:fld>
            <a:endParaRPr lang="en-GB"/>
          </a:p>
        </p:txBody>
      </p:sp>
      <p:pic>
        <p:nvPicPr>
          <p:cNvPr id="6" name="Picture 5">
            <a:extLst>
              <a:ext uri="{FF2B5EF4-FFF2-40B4-BE49-F238E27FC236}">
                <a16:creationId xmlns:a16="http://schemas.microsoft.com/office/drawing/2014/main" id="{A1D7DCDC-3400-08EB-243A-FA4A0FF119C1}"/>
              </a:ext>
            </a:extLst>
          </p:cNvPr>
          <p:cNvPicPr>
            <a:picLocks noChangeAspect="1"/>
          </p:cNvPicPr>
          <p:nvPr/>
        </p:nvPicPr>
        <p:blipFill>
          <a:blip r:embed="rId3"/>
          <a:stretch>
            <a:fillRect/>
          </a:stretch>
        </p:blipFill>
        <p:spPr>
          <a:xfrm>
            <a:off x="0" y="2293971"/>
            <a:ext cx="12115874" cy="3368711"/>
          </a:xfrm>
          <a:prstGeom prst="rect">
            <a:avLst/>
          </a:prstGeom>
        </p:spPr>
      </p:pic>
      <p:sp>
        <p:nvSpPr>
          <p:cNvPr id="7" name="TextBox 6">
            <a:extLst>
              <a:ext uri="{FF2B5EF4-FFF2-40B4-BE49-F238E27FC236}">
                <a16:creationId xmlns:a16="http://schemas.microsoft.com/office/drawing/2014/main" id="{3499A974-1B07-56B7-7D3C-DDD0715D4810}"/>
              </a:ext>
            </a:extLst>
          </p:cNvPr>
          <p:cNvSpPr txBox="1"/>
          <p:nvPr/>
        </p:nvSpPr>
        <p:spPr>
          <a:xfrm>
            <a:off x="5044966" y="5166164"/>
            <a:ext cx="2932386" cy="276999"/>
          </a:xfrm>
          <a:prstGeom prst="rect">
            <a:avLst/>
          </a:prstGeom>
          <a:noFill/>
        </p:spPr>
        <p:txBody>
          <a:bodyPr wrap="square" rtlCol="0">
            <a:spAutoFit/>
          </a:bodyPr>
          <a:lstStyle/>
          <a:p>
            <a:r>
              <a:rPr lang="en-GB" sz="1200" dirty="0">
                <a:solidFill>
                  <a:srgbClr val="000000"/>
                </a:solidFill>
                <a:effectLst/>
                <a:highlight>
                  <a:srgbClr val="FFFFFF"/>
                </a:highlight>
                <a:latin typeface="Arial" panose="020B0604020202020204" pitchFamily="34" charset="0"/>
                <a:ea typeface="SimSun" panose="02010600030101010101" pitchFamily="2" charset="-122"/>
              </a:rPr>
              <a:t>Zhou, X., Li, Z. and Yeh, S. F. (2022)</a:t>
            </a:r>
            <a:endParaRPr lang="en-GB" sz="1200" dirty="0"/>
          </a:p>
        </p:txBody>
      </p:sp>
    </p:spTree>
    <p:extLst>
      <p:ext uri="{BB962C8B-B14F-4D97-AF65-F5344CB8AC3E}">
        <p14:creationId xmlns:p14="http://schemas.microsoft.com/office/powerpoint/2010/main" val="27910265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10F4469-7BBC-D0BF-2E3F-3F1E77277826}"/>
              </a:ext>
            </a:extLst>
          </p:cNvPr>
          <p:cNvSpPr>
            <a:spLocks noGrp="1"/>
          </p:cNvSpPr>
          <p:nvPr>
            <p:ph type="title"/>
          </p:nvPr>
        </p:nvSpPr>
        <p:spPr>
          <a:xfrm>
            <a:off x="492370" y="516835"/>
            <a:ext cx="3084844" cy="5772840"/>
          </a:xfrm>
        </p:spPr>
        <p:txBody>
          <a:bodyPr anchor="ctr">
            <a:normAutofit/>
          </a:bodyPr>
          <a:lstStyle/>
          <a:p>
            <a:r>
              <a:rPr lang="en-GB" sz="3600" b="1" i="1">
                <a:solidFill>
                  <a:srgbClr val="FFFFFF"/>
                </a:solidFill>
              </a:rPr>
              <a:t>Linking Gaps Identified to the Study </a:t>
            </a:r>
          </a:p>
        </p:txBody>
      </p:sp>
      <p:sp>
        <p:nvSpPr>
          <p:cNvPr id="14" name="Rectangle 13">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34401D28-7992-5F03-984B-94FF2DFCE450}"/>
              </a:ext>
            </a:extLst>
          </p:cNvPr>
          <p:cNvSpPr>
            <a:spLocks noGrp="1"/>
          </p:cNvSpPr>
          <p:nvPr>
            <p:ph type="sldNum" sz="quarter" idx="12"/>
          </p:nvPr>
        </p:nvSpPr>
        <p:spPr>
          <a:xfrm>
            <a:off x="10123055" y="6459785"/>
            <a:ext cx="1089428" cy="365125"/>
          </a:xfrm>
        </p:spPr>
        <p:txBody>
          <a:bodyPr>
            <a:normAutofit/>
          </a:bodyPr>
          <a:lstStyle/>
          <a:p>
            <a:pPr>
              <a:spcAft>
                <a:spcPts val="600"/>
              </a:spcAft>
            </a:pPr>
            <a:fld id="{F04C6F4D-2BA2-4B3C-8A91-F966753B4FEA}" type="slidenum">
              <a:rPr lang="en-GB">
                <a:solidFill>
                  <a:schemeClr val="tx2"/>
                </a:solidFill>
              </a:rPr>
              <a:pPr>
                <a:spcAft>
                  <a:spcPts val="600"/>
                </a:spcAft>
              </a:pPr>
              <a:t>15</a:t>
            </a:fld>
            <a:endParaRPr lang="en-GB">
              <a:solidFill>
                <a:schemeClr val="tx2"/>
              </a:solidFill>
            </a:endParaRPr>
          </a:p>
        </p:txBody>
      </p:sp>
      <p:graphicFrame>
        <p:nvGraphicFramePr>
          <p:cNvPr id="8" name="Content Placeholder 2">
            <a:extLst>
              <a:ext uri="{FF2B5EF4-FFF2-40B4-BE49-F238E27FC236}">
                <a16:creationId xmlns:a16="http://schemas.microsoft.com/office/drawing/2014/main" id="{51DB3D67-05FE-C7BE-7953-9874BCDEE65E}"/>
              </a:ext>
            </a:extLst>
          </p:cNvPr>
          <p:cNvGraphicFramePr>
            <a:graphicFrameLocks noGrp="1"/>
          </p:cNvGraphicFramePr>
          <p:nvPr>
            <p:ph idx="1"/>
            <p:extLst>
              <p:ext uri="{D42A27DB-BD31-4B8C-83A1-F6EECF244321}">
                <p14:modId xmlns:p14="http://schemas.microsoft.com/office/powerpoint/2010/main" val="3161297205"/>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95771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11B7-D80C-E7FD-ED3E-A980311D822F}"/>
              </a:ext>
            </a:extLst>
          </p:cNvPr>
          <p:cNvSpPr>
            <a:spLocks noGrp="1"/>
          </p:cNvSpPr>
          <p:nvPr>
            <p:ph type="title"/>
          </p:nvPr>
        </p:nvSpPr>
        <p:spPr>
          <a:xfrm>
            <a:off x="498070" y="-163076"/>
            <a:ext cx="10058400" cy="1450757"/>
          </a:xfrm>
        </p:spPr>
        <p:txBody>
          <a:bodyPr/>
          <a:lstStyle/>
          <a:p>
            <a:r>
              <a:rPr lang="en-GB" dirty="0"/>
              <a:t>Research Tools</a:t>
            </a:r>
          </a:p>
        </p:txBody>
      </p:sp>
      <p:graphicFrame>
        <p:nvGraphicFramePr>
          <p:cNvPr id="9" name="Content Placeholder 2">
            <a:extLst>
              <a:ext uri="{FF2B5EF4-FFF2-40B4-BE49-F238E27FC236}">
                <a16:creationId xmlns:a16="http://schemas.microsoft.com/office/drawing/2014/main" id="{B12E5BC6-8756-87F3-8192-FE87F64F58D9}"/>
              </a:ext>
            </a:extLst>
          </p:cNvPr>
          <p:cNvGraphicFramePr>
            <a:graphicFrameLocks noGrp="1"/>
          </p:cNvGraphicFramePr>
          <p:nvPr>
            <p:ph idx="1"/>
            <p:extLst>
              <p:ext uri="{D42A27DB-BD31-4B8C-83A1-F6EECF244321}">
                <p14:modId xmlns:p14="http://schemas.microsoft.com/office/powerpoint/2010/main" val="3482136336"/>
              </p:ext>
            </p:extLst>
          </p:nvPr>
        </p:nvGraphicFramePr>
        <p:xfrm>
          <a:off x="105103" y="1566041"/>
          <a:ext cx="11876689" cy="47296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0E20E4F2-8A82-7ED4-1B4A-E2D9098798B6}"/>
              </a:ext>
            </a:extLst>
          </p:cNvPr>
          <p:cNvSpPr>
            <a:spLocks noGrp="1"/>
          </p:cNvSpPr>
          <p:nvPr>
            <p:ph type="sldNum" sz="quarter" idx="12"/>
          </p:nvPr>
        </p:nvSpPr>
        <p:spPr/>
        <p:txBody>
          <a:bodyPr/>
          <a:lstStyle/>
          <a:p>
            <a:fld id="{F04C6F4D-2BA2-4B3C-8A91-F966753B4FEA}" type="slidenum">
              <a:rPr lang="en-GB" smtClean="0"/>
              <a:t>16</a:t>
            </a:fld>
            <a:endParaRPr lang="en-GB"/>
          </a:p>
        </p:txBody>
      </p:sp>
    </p:spTree>
    <p:extLst>
      <p:ext uri="{BB962C8B-B14F-4D97-AF65-F5344CB8AC3E}">
        <p14:creationId xmlns:p14="http://schemas.microsoft.com/office/powerpoint/2010/main" val="19954387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63A2E-E596-7590-33E5-75D1F01F5B3F}"/>
              </a:ext>
            </a:extLst>
          </p:cNvPr>
          <p:cNvSpPr>
            <a:spLocks noGrp="1"/>
          </p:cNvSpPr>
          <p:nvPr>
            <p:ph type="title"/>
          </p:nvPr>
        </p:nvSpPr>
        <p:spPr>
          <a:xfrm>
            <a:off x="977349" y="205243"/>
            <a:ext cx="10058400" cy="1450757"/>
          </a:xfrm>
        </p:spPr>
        <p:txBody>
          <a:bodyPr/>
          <a:lstStyle/>
          <a:p>
            <a:r>
              <a:rPr lang="en-GB" dirty="0"/>
              <a:t>Ethical Guidelines</a:t>
            </a:r>
          </a:p>
        </p:txBody>
      </p:sp>
      <p:sp>
        <p:nvSpPr>
          <p:cNvPr id="4" name="Slide Number Placeholder 3">
            <a:extLst>
              <a:ext uri="{FF2B5EF4-FFF2-40B4-BE49-F238E27FC236}">
                <a16:creationId xmlns:a16="http://schemas.microsoft.com/office/drawing/2014/main" id="{A9F9ECE0-B189-4977-E825-908C23EBBF7A}"/>
              </a:ext>
            </a:extLst>
          </p:cNvPr>
          <p:cNvSpPr>
            <a:spLocks noGrp="1"/>
          </p:cNvSpPr>
          <p:nvPr>
            <p:ph type="sldNum" sz="quarter" idx="12"/>
          </p:nvPr>
        </p:nvSpPr>
        <p:spPr/>
        <p:txBody>
          <a:bodyPr/>
          <a:lstStyle/>
          <a:p>
            <a:fld id="{F04C6F4D-2BA2-4B3C-8A91-F966753B4FEA}" type="slidenum">
              <a:rPr lang="en-GB" smtClean="0"/>
              <a:t>17</a:t>
            </a:fld>
            <a:endParaRPr lang="en-GB"/>
          </a:p>
        </p:txBody>
      </p:sp>
      <p:pic>
        <p:nvPicPr>
          <p:cNvPr id="6" name="Picture 5">
            <a:extLst>
              <a:ext uri="{FF2B5EF4-FFF2-40B4-BE49-F238E27FC236}">
                <a16:creationId xmlns:a16="http://schemas.microsoft.com/office/drawing/2014/main" id="{22674EB1-DC79-AC24-0BFD-459DA888C30B}"/>
              </a:ext>
            </a:extLst>
          </p:cNvPr>
          <p:cNvPicPr>
            <a:picLocks noChangeAspect="1"/>
          </p:cNvPicPr>
          <p:nvPr/>
        </p:nvPicPr>
        <p:blipFill>
          <a:blip r:embed="rId3"/>
          <a:stretch>
            <a:fillRect/>
          </a:stretch>
        </p:blipFill>
        <p:spPr>
          <a:xfrm>
            <a:off x="977349" y="1989609"/>
            <a:ext cx="1910554" cy="1363192"/>
          </a:xfrm>
          <a:prstGeom prst="rect">
            <a:avLst/>
          </a:prstGeom>
        </p:spPr>
      </p:pic>
      <p:pic>
        <p:nvPicPr>
          <p:cNvPr id="8" name="Picture 7">
            <a:extLst>
              <a:ext uri="{FF2B5EF4-FFF2-40B4-BE49-F238E27FC236}">
                <a16:creationId xmlns:a16="http://schemas.microsoft.com/office/drawing/2014/main" id="{A14DB9AD-DCB0-146C-D492-E22F57CB03C3}"/>
              </a:ext>
            </a:extLst>
          </p:cNvPr>
          <p:cNvPicPr>
            <a:picLocks noChangeAspect="1"/>
          </p:cNvPicPr>
          <p:nvPr/>
        </p:nvPicPr>
        <p:blipFill>
          <a:blip r:embed="rId4"/>
          <a:stretch>
            <a:fillRect/>
          </a:stretch>
        </p:blipFill>
        <p:spPr>
          <a:xfrm>
            <a:off x="977349" y="3624663"/>
            <a:ext cx="1910553" cy="2645646"/>
          </a:xfrm>
          <a:prstGeom prst="rect">
            <a:avLst/>
          </a:prstGeom>
        </p:spPr>
      </p:pic>
      <p:sp>
        <p:nvSpPr>
          <p:cNvPr id="9" name="Content Placeholder 2">
            <a:extLst>
              <a:ext uri="{FF2B5EF4-FFF2-40B4-BE49-F238E27FC236}">
                <a16:creationId xmlns:a16="http://schemas.microsoft.com/office/drawing/2014/main" id="{AD2B5334-3D1A-81BD-ED92-CF2E1F8D09D8}"/>
              </a:ext>
            </a:extLst>
          </p:cNvPr>
          <p:cNvSpPr>
            <a:spLocks noGrp="1"/>
          </p:cNvSpPr>
          <p:nvPr>
            <p:ph idx="1"/>
          </p:nvPr>
        </p:nvSpPr>
        <p:spPr>
          <a:xfrm>
            <a:off x="3842581" y="1989608"/>
            <a:ext cx="7802881" cy="1450757"/>
          </a:xfrm>
        </p:spPr>
        <p:txBody>
          <a:bodyPr>
            <a:normAutofit/>
          </a:bodyPr>
          <a:lstStyle/>
          <a:p>
            <a:endParaRPr lang="en-GB" sz="2800" dirty="0"/>
          </a:p>
          <a:p>
            <a:r>
              <a:rPr lang="en-GB" sz="2800" dirty="0"/>
              <a:t>BERA Ethical Guidelines for Educational Research 5</a:t>
            </a:r>
            <a:r>
              <a:rPr lang="en-GB" sz="2800" baseline="30000" dirty="0"/>
              <a:t>th</a:t>
            </a:r>
            <a:r>
              <a:rPr lang="en-GB" sz="2800" dirty="0"/>
              <a:t> Edition (2024)</a:t>
            </a:r>
          </a:p>
          <a:p>
            <a:endParaRPr lang="en-GB" sz="2800" dirty="0"/>
          </a:p>
          <a:p>
            <a:endParaRPr lang="en-GB" sz="2800" dirty="0"/>
          </a:p>
        </p:txBody>
      </p:sp>
      <p:sp>
        <p:nvSpPr>
          <p:cNvPr id="10" name="Content Placeholder 2">
            <a:extLst>
              <a:ext uri="{FF2B5EF4-FFF2-40B4-BE49-F238E27FC236}">
                <a16:creationId xmlns:a16="http://schemas.microsoft.com/office/drawing/2014/main" id="{7D883351-3039-9958-9309-37D88FC02A60}"/>
              </a:ext>
            </a:extLst>
          </p:cNvPr>
          <p:cNvSpPr txBox="1">
            <a:spLocks/>
          </p:cNvSpPr>
          <p:nvPr/>
        </p:nvSpPr>
        <p:spPr>
          <a:xfrm>
            <a:off x="3842580" y="4011786"/>
            <a:ext cx="7550634" cy="1450757"/>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endParaRPr lang="en-GB" sz="2800" dirty="0"/>
          </a:p>
          <a:p>
            <a:r>
              <a:rPr lang="en-GB" sz="2800" dirty="0"/>
              <a:t>UWTSD Research Ethics &amp; Integrity Code of Practice (2022)</a:t>
            </a:r>
          </a:p>
          <a:p>
            <a:endParaRPr lang="en-GB" sz="2800" dirty="0"/>
          </a:p>
          <a:p>
            <a:endParaRPr lang="en-GB" sz="2800" dirty="0"/>
          </a:p>
        </p:txBody>
      </p:sp>
    </p:spTree>
    <p:extLst>
      <p:ext uri="{BB962C8B-B14F-4D97-AF65-F5344CB8AC3E}">
        <p14:creationId xmlns:p14="http://schemas.microsoft.com/office/powerpoint/2010/main" val="3270009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11B7-D80C-E7FD-ED3E-A980311D822F}"/>
              </a:ext>
            </a:extLst>
          </p:cNvPr>
          <p:cNvSpPr>
            <a:spLocks noGrp="1"/>
          </p:cNvSpPr>
          <p:nvPr>
            <p:ph type="title"/>
          </p:nvPr>
        </p:nvSpPr>
        <p:spPr>
          <a:xfrm>
            <a:off x="1317877" y="0"/>
            <a:ext cx="10058400" cy="1450757"/>
          </a:xfrm>
        </p:spPr>
        <p:txBody>
          <a:bodyPr/>
          <a:lstStyle/>
          <a:p>
            <a:r>
              <a:rPr lang="en-GB" dirty="0"/>
              <a:t>Ethical Processes Adopted</a:t>
            </a:r>
          </a:p>
        </p:txBody>
      </p:sp>
      <p:graphicFrame>
        <p:nvGraphicFramePr>
          <p:cNvPr id="9" name="Content Placeholder 2">
            <a:extLst>
              <a:ext uri="{FF2B5EF4-FFF2-40B4-BE49-F238E27FC236}">
                <a16:creationId xmlns:a16="http://schemas.microsoft.com/office/drawing/2014/main" id="{B12E5BC6-8756-87F3-8192-FE87F64F58D9}"/>
              </a:ext>
            </a:extLst>
          </p:cNvPr>
          <p:cNvGraphicFramePr>
            <a:graphicFrameLocks noGrp="1"/>
          </p:cNvGraphicFramePr>
          <p:nvPr>
            <p:ph idx="1"/>
            <p:extLst>
              <p:ext uri="{D42A27DB-BD31-4B8C-83A1-F6EECF244321}">
                <p14:modId xmlns:p14="http://schemas.microsoft.com/office/powerpoint/2010/main" val="1919401514"/>
              </p:ext>
            </p:extLst>
          </p:nvPr>
        </p:nvGraphicFramePr>
        <p:xfrm>
          <a:off x="809297" y="1889988"/>
          <a:ext cx="10573406" cy="41305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0E20E4F2-8A82-7ED4-1B4A-E2D9098798B6}"/>
              </a:ext>
            </a:extLst>
          </p:cNvPr>
          <p:cNvSpPr>
            <a:spLocks noGrp="1"/>
          </p:cNvSpPr>
          <p:nvPr>
            <p:ph type="sldNum" sz="quarter" idx="12"/>
          </p:nvPr>
        </p:nvSpPr>
        <p:spPr/>
        <p:txBody>
          <a:bodyPr/>
          <a:lstStyle/>
          <a:p>
            <a:fld id="{F04C6F4D-2BA2-4B3C-8A91-F966753B4FEA}" type="slidenum">
              <a:rPr lang="en-GB" smtClean="0"/>
              <a:t>18</a:t>
            </a:fld>
            <a:endParaRPr lang="en-GB"/>
          </a:p>
        </p:txBody>
      </p:sp>
      <p:sp>
        <p:nvSpPr>
          <p:cNvPr id="5" name="Oval 4">
            <a:extLst>
              <a:ext uri="{FF2B5EF4-FFF2-40B4-BE49-F238E27FC236}">
                <a16:creationId xmlns:a16="http://schemas.microsoft.com/office/drawing/2014/main" id="{8CD2D051-FDFC-6DA0-CCD7-05416E8E3F7C}"/>
              </a:ext>
            </a:extLst>
          </p:cNvPr>
          <p:cNvSpPr/>
          <p:nvPr/>
        </p:nvSpPr>
        <p:spPr>
          <a:xfrm>
            <a:off x="4708634" y="2322786"/>
            <a:ext cx="2764221" cy="1106214"/>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6C4B20DB-7462-0B10-4166-E7BB73E597C5}"/>
              </a:ext>
            </a:extLst>
          </p:cNvPr>
          <p:cNvSpPr/>
          <p:nvPr/>
        </p:nvSpPr>
        <p:spPr>
          <a:xfrm>
            <a:off x="1192924" y="4580849"/>
            <a:ext cx="2764221" cy="1106214"/>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29278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7682A25-42C8-4715-BF21-184A2A338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3311B7-D80C-E7FD-ED3E-A980311D822F}"/>
              </a:ext>
            </a:extLst>
          </p:cNvPr>
          <p:cNvSpPr>
            <a:spLocks noGrp="1"/>
          </p:cNvSpPr>
          <p:nvPr>
            <p:ph type="title"/>
          </p:nvPr>
        </p:nvSpPr>
        <p:spPr>
          <a:xfrm>
            <a:off x="8819471" y="821212"/>
            <a:ext cx="2479149" cy="4906926"/>
          </a:xfrm>
        </p:spPr>
        <p:txBody>
          <a:bodyPr anchor="ctr">
            <a:normAutofit/>
          </a:bodyPr>
          <a:lstStyle/>
          <a:p>
            <a:r>
              <a:rPr lang="en-GB" sz="3600" b="1" dirty="0"/>
              <a:t>Consent </a:t>
            </a:r>
            <a:br>
              <a:rPr lang="en-GB" sz="3600" b="1" dirty="0"/>
            </a:br>
            <a:r>
              <a:rPr lang="en-GB" sz="3600" b="1" dirty="0"/>
              <a:t>Form </a:t>
            </a:r>
            <a:br>
              <a:rPr lang="en-GB" sz="3600" b="1" dirty="0"/>
            </a:br>
            <a:r>
              <a:rPr lang="en-GB" sz="3600" b="1" dirty="0"/>
              <a:t>(BEVA, 2024)</a:t>
            </a:r>
          </a:p>
        </p:txBody>
      </p:sp>
      <p:cxnSp>
        <p:nvCxnSpPr>
          <p:cNvPr id="17" name="Straight Connector 16">
            <a:extLst>
              <a:ext uri="{FF2B5EF4-FFF2-40B4-BE49-F238E27FC236}">
                <a16:creationId xmlns:a16="http://schemas.microsoft.com/office/drawing/2014/main" id="{51736393-45A9-49C6-90FF-3486BD4235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83AD8F8B-6BDD-4751-800C-E84F1A8FA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8021D79A-75FF-4A04-80E0-85755EA72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0E20E4F2-8A82-7ED4-1B4A-E2D9098798B6}"/>
              </a:ext>
            </a:extLst>
          </p:cNvPr>
          <p:cNvSpPr>
            <a:spLocks noGrp="1"/>
          </p:cNvSpPr>
          <p:nvPr>
            <p:ph type="sldNum" sz="quarter" idx="12"/>
          </p:nvPr>
        </p:nvSpPr>
        <p:spPr>
          <a:xfrm>
            <a:off x="9900458" y="6459785"/>
            <a:ext cx="1312025" cy="365125"/>
          </a:xfrm>
        </p:spPr>
        <p:txBody>
          <a:bodyPr>
            <a:normAutofit/>
          </a:bodyPr>
          <a:lstStyle/>
          <a:p>
            <a:pPr>
              <a:spcAft>
                <a:spcPts val="600"/>
              </a:spcAft>
            </a:pPr>
            <a:fld id="{F04C6F4D-2BA2-4B3C-8A91-F966753B4FEA}" type="slidenum">
              <a:rPr lang="en-GB" smtClean="0"/>
              <a:pPr>
                <a:spcAft>
                  <a:spcPts val="600"/>
                </a:spcAft>
              </a:pPr>
              <a:t>19</a:t>
            </a:fld>
            <a:endParaRPr lang="en-GB"/>
          </a:p>
        </p:txBody>
      </p:sp>
      <p:graphicFrame>
        <p:nvGraphicFramePr>
          <p:cNvPr id="9" name="Content Placeholder 2">
            <a:extLst>
              <a:ext uri="{FF2B5EF4-FFF2-40B4-BE49-F238E27FC236}">
                <a16:creationId xmlns:a16="http://schemas.microsoft.com/office/drawing/2014/main" id="{B12E5BC6-8756-87F3-8192-FE87F64F58D9}"/>
              </a:ext>
            </a:extLst>
          </p:cNvPr>
          <p:cNvGraphicFramePr>
            <a:graphicFrameLocks noGrp="1"/>
          </p:cNvGraphicFramePr>
          <p:nvPr>
            <p:ph idx="1"/>
            <p:extLst>
              <p:ext uri="{D42A27DB-BD31-4B8C-83A1-F6EECF244321}">
                <p14:modId xmlns:p14="http://schemas.microsoft.com/office/powerpoint/2010/main" val="299650429"/>
              </p:ext>
            </p:extLst>
          </p:nvPr>
        </p:nvGraphicFramePr>
        <p:xfrm>
          <a:off x="266701" y="317500"/>
          <a:ext cx="7910510" cy="6016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54125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11B7-D80C-E7FD-ED3E-A980311D822F}"/>
              </a:ext>
            </a:extLst>
          </p:cNvPr>
          <p:cNvSpPr>
            <a:spLocks noGrp="1"/>
          </p:cNvSpPr>
          <p:nvPr>
            <p:ph type="title"/>
          </p:nvPr>
        </p:nvSpPr>
        <p:spPr>
          <a:xfrm>
            <a:off x="1097280" y="286603"/>
            <a:ext cx="10058400" cy="1450757"/>
          </a:xfrm>
        </p:spPr>
        <p:txBody>
          <a:bodyPr>
            <a:normAutofit/>
          </a:bodyPr>
          <a:lstStyle/>
          <a:p>
            <a:r>
              <a:rPr lang="en-GB" dirty="0"/>
              <a:t>Anticipated Risk</a:t>
            </a:r>
          </a:p>
        </p:txBody>
      </p:sp>
      <p:sp>
        <p:nvSpPr>
          <p:cNvPr id="4" name="Slide Number Placeholder 3">
            <a:extLst>
              <a:ext uri="{FF2B5EF4-FFF2-40B4-BE49-F238E27FC236}">
                <a16:creationId xmlns:a16="http://schemas.microsoft.com/office/drawing/2014/main" id="{0E20E4F2-8A82-7ED4-1B4A-E2D9098798B6}"/>
              </a:ext>
            </a:extLst>
          </p:cNvPr>
          <p:cNvSpPr>
            <a:spLocks noGrp="1"/>
          </p:cNvSpPr>
          <p:nvPr>
            <p:ph type="sldNum" sz="quarter" idx="12"/>
          </p:nvPr>
        </p:nvSpPr>
        <p:spPr>
          <a:xfrm>
            <a:off x="9900458" y="6459785"/>
            <a:ext cx="1312025" cy="365125"/>
          </a:xfrm>
        </p:spPr>
        <p:txBody>
          <a:bodyPr>
            <a:normAutofit/>
          </a:bodyPr>
          <a:lstStyle/>
          <a:p>
            <a:pPr>
              <a:spcAft>
                <a:spcPts val="600"/>
              </a:spcAft>
            </a:pPr>
            <a:fld id="{F04C6F4D-2BA2-4B3C-8A91-F966753B4FEA}" type="slidenum">
              <a:rPr lang="en-GB" smtClean="0"/>
              <a:pPr>
                <a:spcAft>
                  <a:spcPts val="600"/>
                </a:spcAft>
              </a:pPr>
              <a:t>20</a:t>
            </a:fld>
            <a:endParaRPr lang="en-GB"/>
          </a:p>
        </p:txBody>
      </p:sp>
      <p:graphicFrame>
        <p:nvGraphicFramePr>
          <p:cNvPr id="9" name="Content Placeholder 2">
            <a:extLst>
              <a:ext uri="{FF2B5EF4-FFF2-40B4-BE49-F238E27FC236}">
                <a16:creationId xmlns:a16="http://schemas.microsoft.com/office/drawing/2014/main" id="{B12E5BC6-8756-87F3-8192-FE87F64F58D9}"/>
              </a:ext>
            </a:extLst>
          </p:cNvPr>
          <p:cNvGraphicFramePr>
            <a:graphicFrameLocks noGrp="1"/>
          </p:cNvGraphicFramePr>
          <p:nvPr>
            <p:ph idx="1"/>
            <p:extLst>
              <p:ext uri="{D42A27DB-BD31-4B8C-83A1-F6EECF244321}">
                <p14:modId xmlns:p14="http://schemas.microsoft.com/office/powerpoint/2010/main" val="2925730902"/>
              </p:ext>
            </p:extLst>
          </p:nvPr>
        </p:nvGraphicFramePr>
        <p:xfrm>
          <a:off x="798787" y="1944413"/>
          <a:ext cx="10930758" cy="42356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Graphic 5" descr="Checkmark with solid fill">
            <a:extLst>
              <a:ext uri="{FF2B5EF4-FFF2-40B4-BE49-F238E27FC236}">
                <a16:creationId xmlns:a16="http://schemas.microsoft.com/office/drawing/2014/main" id="{6B88FA3E-A43C-6DA2-8E4E-C4A2C0328619}"/>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676400" y="5158540"/>
            <a:ext cx="914400" cy="914400"/>
          </a:xfrm>
          <a:prstGeom prst="rect">
            <a:avLst/>
          </a:prstGeom>
        </p:spPr>
      </p:pic>
    </p:spTree>
    <p:extLst>
      <p:ext uri="{BB962C8B-B14F-4D97-AF65-F5344CB8AC3E}">
        <p14:creationId xmlns:p14="http://schemas.microsoft.com/office/powerpoint/2010/main" val="4269759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11B7-D80C-E7FD-ED3E-A980311D822F}"/>
              </a:ext>
            </a:extLst>
          </p:cNvPr>
          <p:cNvSpPr>
            <a:spLocks noGrp="1"/>
          </p:cNvSpPr>
          <p:nvPr>
            <p:ph type="title"/>
          </p:nvPr>
        </p:nvSpPr>
        <p:spPr>
          <a:xfrm>
            <a:off x="714703" y="33090"/>
            <a:ext cx="10058400" cy="1450757"/>
          </a:xfrm>
        </p:spPr>
        <p:txBody>
          <a:bodyPr/>
          <a:lstStyle/>
          <a:p>
            <a:r>
              <a:rPr lang="en-GB" sz="4800" b="1" dirty="0"/>
              <a:t>Risks to participants</a:t>
            </a:r>
            <a:endParaRPr lang="en-GB" dirty="0"/>
          </a:p>
        </p:txBody>
      </p:sp>
      <p:graphicFrame>
        <p:nvGraphicFramePr>
          <p:cNvPr id="9" name="Content Placeholder 2">
            <a:extLst>
              <a:ext uri="{FF2B5EF4-FFF2-40B4-BE49-F238E27FC236}">
                <a16:creationId xmlns:a16="http://schemas.microsoft.com/office/drawing/2014/main" id="{B12E5BC6-8756-87F3-8192-FE87F64F58D9}"/>
              </a:ext>
            </a:extLst>
          </p:cNvPr>
          <p:cNvGraphicFramePr>
            <a:graphicFrameLocks noGrp="1"/>
          </p:cNvGraphicFramePr>
          <p:nvPr>
            <p:ph idx="1"/>
            <p:extLst>
              <p:ext uri="{D42A27DB-BD31-4B8C-83A1-F6EECF244321}">
                <p14:modId xmlns:p14="http://schemas.microsoft.com/office/powerpoint/2010/main" val="3489136050"/>
              </p:ext>
            </p:extLst>
          </p:nvPr>
        </p:nvGraphicFramePr>
        <p:xfrm>
          <a:off x="310055" y="1691071"/>
          <a:ext cx="11571890" cy="45614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0E20E4F2-8A82-7ED4-1B4A-E2D9098798B6}"/>
              </a:ext>
            </a:extLst>
          </p:cNvPr>
          <p:cNvSpPr>
            <a:spLocks noGrp="1"/>
          </p:cNvSpPr>
          <p:nvPr>
            <p:ph type="sldNum" sz="quarter" idx="12"/>
          </p:nvPr>
        </p:nvSpPr>
        <p:spPr/>
        <p:txBody>
          <a:bodyPr/>
          <a:lstStyle/>
          <a:p>
            <a:fld id="{F04C6F4D-2BA2-4B3C-8A91-F966753B4FEA}" type="slidenum">
              <a:rPr lang="en-GB" smtClean="0"/>
              <a:t>21</a:t>
            </a:fld>
            <a:endParaRPr lang="en-GB"/>
          </a:p>
        </p:txBody>
      </p:sp>
    </p:spTree>
    <p:extLst>
      <p:ext uri="{BB962C8B-B14F-4D97-AF65-F5344CB8AC3E}">
        <p14:creationId xmlns:p14="http://schemas.microsoft.com/office/powerpoint/2010/main" val="26728134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11B7-D80C-E7FD-ED3E-A980311D822F}"/>
              </a:ext>
            </a:extLst>
          </p:cNvPr>
          <p:cNvSpPr>
            <a:spLocks noGrp="1"/>
          </p:cNvSpPr>
          <p:nvPr>
            <p:ph type="title"/>
          </p:nvPr>
        </p:nvSpPr>
        <p:spPr>
          <a:xfrm>
            <a:off x="1097280" y="286603"/>
            <a:ext cx="10058400" cy="1450757"/>
          </a:xfrm>
        </p:spPr>
        <p:txBody>
          <a:bodyPr>
            <a:normAutofit/>
          </a:bodyPr>
          <a:lstStyle/>
          <a:p>
            <a:r>
              <a:rPr lang="en-GB" dirty="0"/>
              <a:t>Ethical Feedback and Rethink Points:</a:t>
            </a:r>
          </a:p>
        </p:txBody>
      </p:sp>
      <p:sp>
        <p:nvSpPr>
          <p:cNvPr id="4" name="Slide Number Placeholder 3">
            <a:extLst>
              <a:ext uri="{FF2B5EF4-FFF2-40B4-BE49-F238E27FC236}">
                <a16:creationId xmlns:a16="http://schemas.microsoft.com/office/drawing/2014/main" id="{0E20E4F2-8A82-7ED4-1B4A-E2D9098798B6}"/>
              </a:ext>
            </a:extLst>
          </p:cNvPr>
          <p:cNvSpPr>
            <a:spLocks noGrp="1"/>
          </p:cNvSpPr>
          <p:nvPr>
            <p:ph type="sldNum" sz="quarter" idx="12"/>
          </p:nvPr>
        </p:nvSpPr>
        <p:spPr>
          <a:xfrm>
            <a:off x="9900458" y="6459785"/>
            <a:ext cx="1312025" cy="365125"/>
          </a:xfrm>
        </p:spPr>
        <p:txBody>
          <a:bodyPr>
            <a:normAutofit/>
          </a:bodyPr>
          <a:lstStyle/>
          <a:p>
            <a:pPr marL="0" marR="0" lvl="0" indent="0" defTabSz="457200" rtl="0" eaLnBrk="1" fontAlgn="auto" latinLnBrk="0" hangingPunct="1">
              <a:spcBef>
                <a:spcPts val="0"/>
              </a:spcBef>
              <a:spcAft>
                <a:spcPts val="600"/>
              </a:spcAft>
              <a:buClrTx/>
              <a:buSzTx/>
              <a:buFontTx/>
              <a:buNone/>
              <a:tabLst/>
              <a:defRPr/>
            </a:pPr>
            <a:fld id="{F04C6F4D-2BA2-4B3C-8A91-F966753B4FEA}" type="slidenum">
              <a:rPr kumimoji="0" lang="en-GB" b="0" i="0" u="none" strike="noStrike" kern="1200" cap="none" spc="0" normalizeH="0" baseline="0" noProof="0" smtClean="0">
                <a:ln>
                  <a:noFill/>
                </a:ln>
                <a:effectLst/>
                <a:uLnTx/>
                <a:uFillTx/>
                <a:latin typeface="Calibri" panose="020F0502020204030204"/>
                <a:ea typeface="+mn-ea"/>
                <a:cs typeface="+mn-cs"/>
              </a:rPr>
              <a:pPr marL="0" marR="0" lvl="0" indent="0" defTabSz="457200" rtl="0" eaLnBrk="1" fontAlgn="auto" latinLnBrk="0" hangingPunct="1">
                <a:spcBef>
                  <a:spcPts val="0"/>
                </a:spcBef>
                <a:spcAft>
                  <a:spcPts val="600"/>
                </a:spcAft>
                <a:buClrTx/>
                <a:buSzTx/>
                <a:buFontTx/>
                <a:buNone/>
                <a:tabLst/>
                <a:defRPr/>
              </a:pPr>
              <a:t>22</a:t>
            </a:fld>
            <a:endParaRPr kumimoji="0" lang="en-GB" b="0" i="0" u="none" strike="noStrike" kern="1200" cap="none" spc="0" normalizeH="0" baseline="0" noProof="0">
              <a:ln>
                <a:noFill/>
              </a:ln>
              <a:effectLst/>
              <a:uLnTx/>
              <a:uFillTx/>
              <a:latin typeface="Calibri" panose="020F0502020204030204"/>
              <a:ea typeface="+mn-ea"/>
              <a:cs typeface="+mn-cs"/>
            </a:endParaRPr>
          </a:p>
        </p:txBody>
      </p:sp>
      <p:graphicFrame>
        <p:nvGraphicFramePr>
          <p:cNvPr id="9" name="Content Placeholder 2">
            <a:extLst>
              <a:ext uri="{FF2B5EF4-FFF2-40B4-BE49-F238E27FC236}">
                <a16:creationId xmlns:a16="http://schemas.microsoft.com/office/drawing/2014/main" id="{B12E5BC6-8756-87F3-8192-FE87F64F58D9}"/>
              </a:ext>
            </a:extLst>
          </p:cNvPr>
          <p:cNvGraphicFramePr>
            <a:graphicFrameLocks noGrp="1"/>
          </p:cNvGraphicFramePr>
          <p:nvPr>
            <p:ph idx="1"/>
            <p:extLst>
              <p:ext uri="{D42A27DB-BD31-4B8C-83A1-F6EECF244321}">
                <p14:modId xmlns:p14="http://schemas.microsoft.com/office/powerpoint/2010/main" val="2349239841"/>
              </p:ext>
            </p:extLst>
          </p:nvPr>
        </p:nvGraphicFramePr>
        <p:xfrm>
          <a:off x="662152" y="1011981"/>
          <a:ext cx="10514549" cy="38560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Graphic 9" descr="Classroom outline">
            <a:extLst>
              <a:ext uri="{FF2B5EF4-FFF2-40B4-BE49-F238E27FC236}">
                <a16:creationId xmlns:a16="http://schemas.microsoft.com/office/drawing/2014/main" id="{5A5E6008-C822-4C8D-4FD2-0BC9C2E0F68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56594" y="4055481"/>
            <a:ext cx="762000" cy="762000"/>
          </a:xfrm>
          <a:prstGeom prst="rect">
            <a:avLst/>
          </a:prstGeom>
        </p:spPr>
      </p:pic>
      <p:pic>
        <p:nvPicPr>
          <p:cNvPr id="21" name="Graphic 20" descr="Shield Tick outline">
            <a:extLst>
              <a:ext uri="{FF2B5EF4-FFF2-40B4-BE49-F238E27FC236}">
                <a16:creationId xmlns:a16="http://schemas.microsoft.com/office/drawing/2014/main" id="{7859290D-15C1-A6AD-CF7A-0FD193B3DC48}"/>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2022366" y="4055481"/>
            <a:ext cx="636752" cy="636752"/>
          </a:xfrm>
          <a:prstGeom prst="rect">
            <a:avLst/>
          </a:prstGeom>
        </p:spPr>
      </p:pic>
      <p:sp>
        <p:nvSpPr>
          <p:cNvPr id="22" name="TextBox 21">
            <a:extLst>
              <a:ext uri="{FF2B5EF4-FFF2-40B4-BE49-F238E27FC236}">
                <a16:creationId xmlns:a16="http://schemas.microsoft.com/office/drawing/2014/main" id="{F1F84043-8AB2-D846-FA7F-6284FD9A6C97}"/>
              </a:ext>
            </a:extLst>
          </p:cNvPr>
          <p:cNvSpPr txBox="1"/>
          <p:nvPr/>
        </p:nvSpPr>
        <p:spPr>
          <a:xfrm>
            <a:off x="735725" y="4868079"/>
            <a:ext cx="2585543" cy="1323439"/>
          </a:xfrm>
          <a:prstGeom prst="rect">
            <a:avLst/>
          </a:prstGeom>
          <a:noFill/>
        </p:spPr>
        <p:txBody>
          <a:bodyPr wrap="square" rtlCol="0">
            <a:spAutoFit/>
          </a:bodyPr>
          <a:lstStyle/>
          <a:p>
            <a:r>
              <a:rPr lang="en-GB" sz="1600" dirty="0">
                <a:effectLst/>
                <a:latin typeface="Arial" panose="020B0604020202020204" pitchFamily="34" charset="0"/>
                <a:ea typeface="SimSun" panose="02010600030101010101" pitchFamily="2" charset="-122"/>
              </a:rPr>
              <a:t>1. Classroom equipped with a glass door</a:t>
            </a:r>
          </a:p>
          <a:p>
            <a:r>
              <a:rPr lang="en-GB" sz="1600" dirty="0">
                <a:latin typeface="Arial" panose="020B0604020202020204" pitchFamily="34" charset="0"/>
                <a:ea typeface="SimSun" panose="02010600030101010101" pitchFamily="2" charset="-122"/>
              </a:rPr>
              <a:t>2. School’s child safeguarding policies</a:t>
            </a:r>
          </a:p>
          <a:p>
            <a:r>
              <a:rPr lang="en-GB" sz="1600" dirty="0"/>
              <a:t>(BEVA, 2024)</a:t>
            </a:r>
          </a:p>
        </p:txBody>
      </p:sp>
      <p:pic>
        <p:nvPicPr>
          <p:cNvPr id="26" name="Graphic 25" descr="Male profile outline">
            <a:extLst>
              <a:ext uri="{FF2B5EF4-FFF2-40B4-BE49-F238E27FC236}">
                <a16:creationId xmlns:a16="http://schemas.microsoft.com/office/drawing/2014/main" id="{474DC68B-DA93-E8A7-8072-A83638557AE3}"/>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4271579" y="4028329"/>
            <a:ext cx="636752" cy="636752"/>
          </a:xfrm>
          <a:prstGeom prst="rect">
            <a:avLst/>
          </a:prstGeom>
        </p:spPr>
      </p:pic>
      <p:sp>
        <p:nvSpPr>
          <p:cNvPr id="27" name="TextBox 26">
            <a:extLst>
              <a:ext uri="{FF2B5EF4-FFF2-40B4-BE49-F238E27FC236}">
                <a16:creationId xmlns:a16="http://schemas.microsoft.com/office/drawing/2014/main" id="{00AA90DB-C34F-961A-019B-0F991DCDC6B4}"/>
              </a:ext>
            </a:extLst>
          </p:cNvPr>
          <p:cNvSpPr txBox="1"/>
          <p:nvPr/>
        </p:nvSpPr>
        <p:spPr>
          <a:xfrm>
            <a:off x="3364363" y="4880379"/>
            <a:ext cx="2762117" cy="830997"/>
          </a:xfrm>
          <a:prstGeom prst="rect">
            <a:avLst/>
          </a:prstGeom>
          <a:noFill/>
        </p:spPr>
        <p:txBody>
          <a:bodyPr wrap="square" rtlCol="0">
            <a:spAutoFit/>
          </a:bodyPr>
          <a:lstStyle/>
          <a:p>
            <a:pPr marL="342900" indent="-342900">
              <a:buAutoNum type="arabicPeriod"/>
            </a:pPr>
            <a:r>
              <a:rPr lang="en-GB" sz="1600" dirty="0">
                <a:effectLst/>
                <a:latin typeface="Arial" panose="020B0604020202020204" pitchFamily="34" charset="0"/>
                <a:ea typeface="SimSun" panose="02010600030101010101" pitchFamily="2" charset="-122"/>
              </a:rPr>
              <a:t>Preliminary discussions</a:t>
            </a:r>
          </a:p>
          <a:p>
            <a:pPr marL="342900" indent="-342900">
              <a:buAutoNum type="arabicPeriod"/>
            </a:pPr>
            <a:r>
              <a:rPr lang="en-GB" sz="1600" dirty="0">
                <a:effectLst/>
                <a:latin typeface="Arial" panose="020B0604020202020204" pitchFamily="34" charset="0"/>
                <a:ea typeface="SimSun" panose="02010600030101010101" pitchFamily="2" charset="-122"/>
              </a:rPr>
              <a:t>Oral permission</a:t>
            </a:r>
          </a:p>
          <a:p>
            <a:r>
              <a:rPr lang="en-GB" sz="1600" dirty="0">
                <a:latin typeface="Arial" panose="020B0604020202020204" pitchFamily="34" charset="0"/>
                <a:ea typeface="SimSun" panose="02010600030101010101" pitchFamily="2" charset="-122"/>
              </a:rPr>
              <a:t>3.   School’s consent form</a:t>
            </a:r>
            <a:endParaRPr lang="en-GB" sz="1600" dirty="0"/>
          </a:p>
        </p:txBody>
      </p:sp>
      <p:sp>
        <p:nvSpPr>
          <p:cNvPr id="28" name="TextBox 27">
            <a:extLst>
              <a:ext uri="{FF2B5EF4-FFF2-40B4-BE49-F238E27FC236}">
                <a16:creationId xmlns:a16="http://schemas.microsoft.com/office/drawing/2014/main" id="{7488D573-A2DF-472C-0884-4D9F916E8779}"/>
              </a:ext>
            </a:extLst>
          </p:cNvPr>
          <p:cNvSpPr txBox="1"/>
          <p:nvPr/>
        </p:nvSpPr>
        <p:spPr>
          <a:xfrm>
            <a:off x="6096000" y="4892679"/>
            <a:ext cx="2762117" cy="1077218"/>
          </a:xfrm>
          <a:prstGeom prst="rect">
            <a:avLst/>
          </a:prstGeom>
          <a:noFill/>
        </p:spPr>
        <p:txBody>
          <a:bodyPr wrap="square" rtlCol="0">
            <a:spAutoFit/>
          </a:bodyPr>
          <a:lstStyle/>
          <a:p>
            <a:pPr marL="342900" indent="-342900">
              <a:buFontTx/>
              <a:buAutoNum type="arabicPeriod"/>
            </a:pPr>
            <a:r>
              <a:rPr lang="en-GB" sz="1600" dirty="0">
                <a:effectLst/>
                <a:latin typeface="Arial" panose="020B0604020202020204" pitchFamily="34" charset="0"/>
                <a:ea typeface="SimSun" panose="02010600030101010101" pitchFamily="2" charset="-122"/>
              </a:rPr>
              <a:t>Right to withdraw at any time </a:t>
            </a:r>
            <a:r>
              <a:rPr lang="en-GB" sz="1600" dirty="0"/>
              <a:t>(BEVA, 2024)</a:t>
            </a:r>
            <a:endParaRPr lang="en-GB" sz="1600" dirty="0">
              <a:effectLst/>
              <a:latin typeface="Arial" panose="020B0604020202020204" pitchFamily="34" charset="0"/>
              <a:ea typeface="SimSun" panose="02010600030101010101" pitchFamily="2" charset="-122"/>
            </a:endParaRPr>
          </a:p>
          <a:p>
            <a:pPr marL="342900" indent="-342900">
              <a:buAutoNum type="arabicPeriod"/>
            </a:pPr>
            <a:r>
              <a:rPr lang="en-GB" sz="1600" dirty="0">
                <a:latin typeface="Arial" panose="020B0604020202020204" pitchFamily="34" charset="0"/>
                <a:ea typeface="SimSun" panose="02010600030101010101" pitchFamily="2" charset="-122"/>
              </a:rPr>
              <a:t>Inform me or speak to their teacher</a:t>
            </a:r>
            <a:endParaRPr lang="en-GB" sz="1600" dirty="0"/>
          </a:p>
        </p:txBody>
      </p:sp>
      <p:pic>
        <p:nvPicPr>
          <p:cNvPr id="30" name="Graphic 29" descr="School girl outline">
            <a:extLst>
              <a:ext uri="{FF2B5EF4-FFF2-40B4-BE49-F238E27FC236}">
                <a16:creationId xmlns:a16="http://schemas.microsoft.com/office/drawing/2014/main" id="{A7C848F5-72BF-8068-73F0-7B2618302581}"/>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6426865" y="4028328"/>
            <a:ext cx="636753" cy="636753"/>
          </a:xfrm>
          <a:prstGeom prst="rect">
            <a:avLst/>
          </a:prstGeom>
        </p:spPr>
      </p:pic>
      <p:pic>
        <p:nvPicPr>
          <p:cNvPr id="32" name="Graphic 31" descr="School boy outline">
            <a:extLst>
              <a:ext uri="{FF2B5EF4-FFF2-40B4-BE49-F238E27FC236}">
                <a16:creationId xmlns:a16="http://schemas.microsoft.com/office/drawing/2014/main" id="{2719A488-319E-9457-7792-1B04124D9EF7}"/>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7298023" y="4021113"/>
            <a:ext cx="636752" cy="636752"/>
          </a:xfrm>
          <a:prstGeom prst="rect">
            <a:avLst/>
          </a:prstGeom>
        </p:spPr>
      </p:pic>
      <p:pic>
        <p:nvPicPr>
          <p:cNvPr id="34" name="Graphic 33" descr="Clock outline">
            <a:extLst>
              <a:ext uri="{FF2B5EF4-FFF2-40B4-BE49-F238E27FC236}">
                <a16:creationId xmlns:a16="http://schemas.microsoft.com/office/drawing/2014/main" id="{0255FB78-DDB8-DDF5-D24F-B0D9A8AC3897}"/>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9883807" y="3966369"/>
            <a:ext cx="636752" cy="636752"/>
          </a:xfrm>
          <a:prstGeom prst="rect">
            <a:avLst/>
          </a:prstGeom>
        </p:spPr>
      </p:pic>
      <p:sp>
        <p:nvSpPr>
          <p:cNvPr id="35" name="TextBox 34">
            <a:extLst>
              <a:ext uri="{FF2B5EF4-FFF2-40B4-BE49-F238E27FC236}">
                <a16:creationId xmlns:a16="http://schemas.microsoft.com/office/drawing/2014/main" id="{5882010F-064E-4890-C6B5-9FF80ADAFC1D}"/>
              </a:ext>
            </a:extLst>
          </p:cNvPr>
          <p:cNvSpPr txBox="1"/>
          <p:nvPr/>
        </p:nvSpPr>
        <p:spPr>
          <a:xfrm>
            <a:off x="8831842" y="4892679"/>
            <a:ext cx="2897703" cy="1077218"/>
          </a:xfrm>
          <a:prstGeom prst="rect">
            <a:avLst/>
          </a:prstGeom>
          <a:noFill/>
        </p:spPr>
        <p:txBody>
          <a:bodyPr wrap="square" rtlCol="0">
            <a:spAutoFit/>
          </a:bodyPr>
          <a:lstStyle/>
          <a:p>
            <a:pPr marL="342900" indent="-342900">
              <a:buAutoNum type="arabicPeriod"/>
            </a:pPr>
            <a:r>
              <a:rPr lang="en-GB" sz="1600" dirty="0">
                <a:latin typeface="Arial" panose="020B0604020202020204" pitchFamily="34" charset="0"/>
                <a:ea typeface="SimSun" panose="02010600030101010101" pitchFamily="2" charset="-122"/>
              </a:rPr>
              <a:t>Conduct interviews in short sessions </a:t>
            </a:r>
          </a:p>
          <a:p>
            <a:pPr marL="342900" indent="-342900">
              <a:buAutoNum type="arabicPeriod"/>
            </a:pPr>
            <a:r>
              <a:rPr lang="en-GB" sz="1600" dirty="0">
                <a:latin typeface="Arial" panose="020B0604020202020204" pitchFamily="34" charset="0"/>
                <a:ea typeface="SimSun" panose="02010600030101010101" pitchFamily="2" charset="-122"/>
              </a:rPr>
              <a:t>Observe children's body and facial expressions</a:t>
            </a:r>
          </a:p>
        </p:txBody>
      </p:sp>
    </p:spTree>
    <p:extLst>
      <p:ext uri="{BB962C8B-B14F-4D97-AF65-F5344CB8AC3E}">
        <p14:creationId xmlns:p14="http://schemas.microsoft.com/office/powerpoint/2010/main" val="15906040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1379221-B70C-5930-404E-153839756023}"/>
              </a:ext>
            </a:extLst>
          </p:cNvPr>
          <p:cNvSpPr>
            <a:spLocks noGrp="1"/>
          </p:cNvSpPr>
          <p:nvPr>
            <p:ph type="title"/>
          </p:nvPr>
        </p:nvSpPr>
        <p:spPr>
          <a:xfrm>
            <a:off x="492370" y="516835"/>
            <a:ext cx="3084844" cy="5772840"/>
          </a:xfrm>
        </p:spPr>
        <p:txBody>
          <a:bodyPr anchor="ctr">
            <a:normAutofit/>
          </a:bodyPr>
          <a:lstStyle/>
          <a:p>
            <a:r>
              <a:rPr lang="en-GB" sz="4000" b="1" dirty="0">
                <a:solidFill>
                  <a:srgbClr val="FFFFFF"/>
                </a:solidFill>
              </a:rPr>
              <a:t>Data Analysis Approach:</a:t>
            </a:r>
            <a:br>
              <a:rPr lang="en-GB" sz="4000" b="1" dirty="0">
                <a:solidFill>
                  <a:srgbClr val="FFFFFF"/>
                </a:solidFill>
              </a:rPr>
            </a:br>
            <a:br>
              <a:rPr lang="en-GB" sz="4000" b="1" dirty="0">
                <a:solidFill>
                  <a:srgbClr val="FFFFFF"/>
                </a:solidFill>
              </a:rPr>
            </a:br>
            <a:r>
              <a:rPr lang="en-GB" sz="4000" b="1" i="1" dirty="0">
                <a:solidFill>
                  <a:srgbClr val="FFFFFF"/>
                </a:solidFill>
              </a:rPr>
              <a:t>Definition of</a:t>
            </a:r>
            <a:br>
              <a:rPr lang="en-GB" sz="4000" b="1" i="1" dirty="0">
                <a:solidFill>
                  <a:srgbClr val="FFFFFF"/>
                </a:solidFill>
              </a:rPr>
            </a:br>
            <a:r>
              <a:rPr lang="en-GB" sz="4000" b="1" i="1" dirty="0">
                <a:solidFill>
                  <a:srgbClr val="FFFFFF"/>
                </a:solidFill>
              </a:rPr>
              <a:t>Thematic Analysis</a:t>
            </a:r>
          </a:p>
        </p:txBody>
      </p:sp>
      <p:sp>
        <p:nvSpPr>
          <p:cNvPr id="25" name="Rectangle 24">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6AEBAA6F-A918-DE0B-0A8D-B53688407DA9}"/>
              </a:ext>
            </a:extLst>
          </p:cNvPr>
          <p:cNvSpPr>
            <a:spLocks noGrp="1"/>
          </p:cNvSpPr>
          <p:nvPr>
            <p:ph type="sldNum" sz="quarter" idx="12"/>
          </p:nvPr>
        </p:nvSpPr>
        <p:spPr>
          <a:xfrm>
            <a:off x="10123055" y="6459785"/>
            <a:ext cx="1089428" cy="365125"/>
          </a:xfrm>
        </p:spPr>
        <p:txBody>
          <a:bodyPr>
            <a:noAutofit/>
          </a:bodyPr>
          <a:lstStyle/>
          <a:p>
            <a:pPr>
              <a:spcAft>
                <a:spcPts val="600"/>
              </a:spcAft>
            </a:pPr>
            <a:fld id="{F04C6F4D-2BA2-4B3C-8A91-F966753B4FEA}" type="slidenum">
              <a:rPr lang="en-GB" sz="2800">
                <a:solidFill>
                  <a:schemeClr val="tx2"/>
                </a:solidFill>
              </a:rPr>
              <a:pPr>
                <a:spcAft>
                  <a:spcPts val="600"/>
                </a:spcAft>
              </a:pPr>
              <a:t>23</a:t>
            </a:fld>
            <a:endParaRPr lang="en-GB" sz="2800">
              <a:solidFill>
                <a:schemeClr val="tx2"/>
              </a:solidFill>
            </a:endParaRPr>
          </a:p>
        </p:txBody>
      </p:sp>
      <p:graphicFrame>
        <p:nvGraphicFramePr>
          <p:cNvPr id="26" name="Content Placeholder 2">
            <a:extLst>
              <a:ext uri="{FF2B5EF4-FFF2-40B4-BE49-F238E27FC236}">
                <a16:creationId xmlns:a16="http://schemas.microsoft.com/office/drawing/2014/main" id="{7B451B19-5E95-CCF6-A0CF-73BCABB8267B}"/>
              </a:ext>
            </a:extLst>
          </p:cNvPr>
          <p:cNvGraphicFramePr>
            <a:graphicFrameLocks noGrp="1"/>
          </p:cNvGraphicFramePr>
          <p:nvPr>
            <p:ph idx="1"/>
            <p:extLst>
              <p:ext uri="{D42A27DB-BD31-4B8C-83A1-F6EECF244321}">
                <p14:modId xmlns:p14="http://schemas.microsoft.com/office/powerpoint/2010/main" val="1566327938"/>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44751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BA4C2A2-086A-68DC-2F99-A944A7664234}"/>
              </a:ext>
            </a:extLst>
          </p:cNvPr>
          <p:cNvSpPr>
            <a:spLocks noGrp="1"/>
          </p:cNvSpPr>
          <p:nvPr>
            <p:ph type="title"/>
          </p:nvPr>
        </p:nvSpPr>
        <p:spPr>
          <a:xfrm>
            <a:off x="492370" y="516835"/>
            <a:ext cx="3084844" cy="5772840"/>
          </a:xfrm>
        </p:spPr>
        <p:txBody>
          <a:bodyPr anchor="ctr">
            <a:normAutofit/>
          </a:bodyPr>
          <a:lstStyle/>
          <a:p>
            <a:r>
              <a:rPr lang="en-GB" sz="3600" b="1" dirty="0">
                <a:solidFill>
                  <a:srgbClr val="FFFFFF"/>
                </a:solidFill>
              </a:rPr>
              <a:t>Data Analysis Approach:</a:t>
            </a:r>
            <a:br>
              <a:rPr lang="en-GB" sz="3600" b="1" dirty="0">
                <a:solidFill>
                  <a:srgbClr val="FFFFFF"/>
                </a:solidFill>
              </a:rPr>
            </a:br>
            <a:br>
              <a:rPr lang="en-GB" sz="3600" b="1" dirty="0">
                <a:solidFill>
                  <a:srgbClr val="FFFFFF"/>
                </a:solidFill>
              </a:rPr>
            </a:br>
            <a:r>
              <a:rPr lang="en-GB" sz="3600" b="1" i="1" dirty="0">
                <a:solidFill>
                  <a:srgbClr val="FFFFFF"/>
                </a:solidFill>
              </a:rPr>
              <a:t>Thematic Analysis</a:t>
            </a:r>
          </a:p>
        </p:txBody>
      </p:sp>
      <p:sp>
        <p:nvSpPr>
          <p:cNvPr id="14" name="Rectangle 13">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44E75802-E5E8-D197-F7C5-5D8C32C8862D}"/>
              </a:ext>
            </a:extLst>
          </p:cNvPr>
          <p:cNvSpPr>
            <a:spLocks noGrp="1"/>
          </p:cNvSpPr>
          <p:nvPr>
            <p:ph type="sldNum" sz="quarter" idx="12"/>
          </p:nvPr>
        </p:nvSpPr>
        <p:spPr>
          <a:xfrm>
            <a:off x="10123055" y="6459785"/>
            <a:ext cx="1089428" cy="365125"/>
          </a:xfrm>
        </p:spPr>
        <p:txBody>
          <a:bodyPr>
            <a:normAutofit/>
          </a:bodyPr>
          <a:lstStyle/>
          <a:p>
            <a:pPr>
              <a:spcAft>
                <a:spcPts val="600"/>
              </a:spcAft>
            </a:pPr>
            <a:fld id="{F04C6F4D-2BA2-4B3C-8A91-F966753B4FEA}" type="slidenum">
              <a:rPr lang="en-GB">
                <a:solidFill>
                  <a:schemeClr val="tx2"/>
                </a:solidFill>
              </a:rPr>
              <a:pPr>
                <a:spcAft>
                  <a:spcPts val="600"/>
                </a:spcAft>
              </a:pPr>
              <a:t>24</a:t>
            </a:fld>
            <a:endParaRPr lang="en-GB">
              <a:solidFill>
                <a:schemeClr val="tx2"/>
              </a:solidFill>
            </a:endParaRPr>
          </a:p>
        </p:txBody>
      </p:sp>
      <p:graphicFrame>
        <p:nvGraphicFramePr>
          <p:cNvPr id="6" name="Content Placeholder 2">
            <a:extLst>
              <a:ext uri="{FF2B5EF4-FFF2-40B4-BE49-F238E27FC236}">
                <a16:creationId xmlns:a16="http://schemas.microsoft.com/office/drawing/2014/main" id="{C7532460-65B8-81C8-33A2-2007CD78772C}"/>
              </a:ext>
            </a:extLst>
          </p:cNvPr>
          <p:cNvGraphicFramePr>
            <a:graphicFrameLocks noGrp="1"/>
          </p:cNvGraphicFramePr>
          <p:nvPr>
            <p:ph idx="1"/>
            <p:extLst>
              <p:ext uri="{D42A27DB-BD31-4B8C-83A1-F6EECF244321}">
                <p14:modId xmlns:p14="http://schemas.microsoft.com/office/powerpoint/2010/main" val="80305104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75279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0F4469-7BBC-D0BF-2E3F-3F1E77277826}"/>
              </a:ext>
            </a:extLst>
          </p:cNvPr>
          <p:cNvSpPr>
            <a:spLocks noGrp="1"/>
          </p:cNvSpPr>
          <p:nvPr>
            <p:ph type="title"/>
          </p:nvPr>
        </p:nvSpPr>
        <p:spPr>
          <a:xfrm>
            <a:off x="492370" y="516835"/>
            <a:ext cx="3084844" cy="5772840"/>
          </a:xfrm>
        </p:spPr>
        <p:txBody>
          <a:bodyPr anchor="ctr">
            <a:normAutofit/>
          </a:bodyPr>
          <a:lstStyle/>
          <a:p>
            <a:r>
              <a:rPr lang="en-GB" sz="3600" b="1" dirty="0">
                <a:solidFill>
                  <a:srgbClr val="FFFFFF"/>
                </a:solidFill>
              </a:rPr>
              <a:t>Data Analysis Approach:</a:t>
            </a:r>
            <a:br>
              <a:rPr lang="en-GB" sz="3600" b="1" dirty="0">
                <a:solidFill>
                  <a:srgbClr val="FFFFFF"/>
                </a:solidFill>
              </a:rPr>
            </a:br>
            <a:br>
              <a:rPr lang="en-GB" sz="3600" b="1" dirty="0">
                <a:solidFill>
                  <a:srgbClr val="FFFFFF"/>
                </a:solidFill>
              </a:rPr>
            </a:br>
            <a:r>
              <a:rPr lang="en-GB" sz="3600" b="1" i="1" dirty="0">
                <a:solidFill>
                  <a:srgbClr val="FFFFFF"/>
                </a:solidFill>
              </a:rPr>
              <a:t>Linking Thematic Analysis </a:t>
            </a:r>
            <a:br>
              <a:rPr lang="en-GB" sz="3600" b="1" i="1" dirty="0">
                <a:solidFill>
                  <a:srgbClr val="FFFFFF"/>
                </a:solidFill>
              </a:rPr>
            </a:br>
            <a:r>
              <a:rPr lang="en-GB" sz="3600" b="1" i="1" dirty="0">
                <a:solidFill>
                  <a:srgbClr val="FFFFFF"/>
                </a:solidFill>
              </a:rPr>
              <a:t>to the Study </a:t>
            </a:r>
          </a:p>
        </p:txBody>
      </p:sp>
      <p:sp>
        <p:nvSpPr>
          <p:cNvPr id="14" name="Rectangle 13">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34401D28-7992-5F03-984B-94FF2DFCE450}"/>
              </a:ext>
            </a:extLst>
          </p:cNvPr>
          <p:cNvSpPr>
            <a:spLocks noGrp="1"/>
          </p:cNvSpPr>
          <p:nvPr>
            <p:ph type="sldNum" sz="quarter" idx="12"/>
          </p:nvPr>
        </p:nvSpPr>
        <p:spPr>
          <a:xfrm>
            <a:off x="10123055" y="6459785"/>
            <a:ext cx="1089428" cy="365125"/>
          </a:xfrm>
        </p:spPr>
        <p:txBody>
          <a:bodyP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F04C6F4D-2BA2-4B3C-8A91-F966753B4FEA}" type="slidenum">
              <a:rPr kumimoji="0" lang="en-GB" sz="1050" b="0" i="0" u="none" strike="noStrike" kern="1200" cap="none" spc="0" normalizeH="0" baseline="0" noProof="0">
                <a:ln>
                  <a:noFill/>
                </a:ln>
                <a:solidFill>
                  <a:srgbClr val="46464A"/>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25</a:t>
            </a:fld>
            <a:endParaRPr kumimoji="0" lang="en-GB" sz="1050" b="0" i="0" u="none" strike="noStrike" kern="1200" cap="none" spc="0" normalizeH="0" baseline="0" noProof="0">
              <a:ln>
                <a:noFill/>
              </a:ln>
              <a:solidFill>
                <a:srgbClr val="46464A"/>
              </a:solidFill>
              <a:effectLst/>
              <a:uLnTx/>
              <a:uFillTx/>
              <a:latin typeface="Calibri" panose="020F0502020204030204"/>
              <a:ea typeface="+mn-ea"/>
              <a:cs typeface="+mn-cs"/>
            </a:endParaRPr>
          </a:p>
        </p:txBody>
      </p:sp>
      <p:grpSp>
        <p:nvGrpSpPr>
          <p:cNvPr id="6" name="Group 5">
            <a:extLst>
              <a:ext uri="{FF2B5EF4-FFF2-40B4-BE49-F238E27FC236}">
                <a16:creationId xmlns:a16="http://schemas.microsoft.com/office/drawing/2014/main" id="{61D61166-3DC5-81BF-DD9C-1744202F4D34}"/>
              </a:ext>
            </a:extLst>
          </p:cNvPr>
          <p:cNvGrpSpPr/>
          <p:nvPr/>
        </p:nvGrpSpPr>
        <p:grpSpPr>
          <a:xfrm>
            <a:off x="4344621" y="1397876"/>
            <a:ext cx="7601152" cy="4567923"/>
            <a:chOff x="57534" y="285620"/>
            <a:chExt cx="6797675" cy="2739434"/>
          </a:xfrm>
        </p:grpSpPr>
        <p:sp>
          <p:nvSpPr>
            <p:cNvPr id="7" name="Rectangle: Rounded Corners 6">
              <a:extLst>
                <a:ext uri="{FF2B5EF4-FFF2-40B4-BE49-F238E27FC236}">
                  <a16:creationId xmlns:a16="http://schemas.microsoft.com/office/drawing/2014/main" id="{10EE7C9B-D316-1CE7-0DDD-C41646407843}"/>
                </a:ext>
              </a:extLst>
            </p:cNvPr>
            <p:cNvSpPr/>
            <p:nvPr/>
          </p:nvSpPr>
          <p:spPr>
            <a:xfrm>
              <a:off x="57534" y="285620"/>
              <a:ext cx="6797675" cy="2739434"/>
            </a:xfrm>
            <a:prstGeom prst="roundRect">
              <a:avLst/>
            </a:prstGeom>
            <a:solidFill>
              <a:schemeClr val="bg1"/>
            </a:solidFill>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lstStyle/>
            <a:p>
              <a:endParaRPr lang="en-GB" dirty="0"/>
            </a:p>
          </p:txBody>
        </p:sp>
        <p:sp>
          <p:nvSpPr>
            <p:cNvPr id="9" name="Rectangle: Rounded Corners 4">
              <a:extLst>
                <a:ext uri="{FF2B5EF4-FFF2-40B4-BE49-F238E27FC236}">
                  <a16:creationId xmlns:a16="http://schemas.microsoft.com/office/drawing/2014/main" id="{5B09F3D5-BEA4-6E4E-A7AE-49DB6B96F4ED}"/>
                </a:ext>
              </a:extLst>
            </p:cNvPr>
            <p:cNvSpPr txBox="1"/>
            <p:nvPr/>
          </p:nvSpPr>
          <p:spPr>
            <a:xfrm>
              <a:off x="104442" y="711246"/>
              <a:ext cx="6588791" cy="191566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None/>
              </a:pPr>
              <a:r>
                <a:rPr lang="en-GB" sz="2400" b="1" kern="1200" dirty="0">
                  <a:solidFill>
                    <a:schemeClr val="tx1">
                      <a:lumMod val="65000"/>
                      <a:lumOff val="35000"/>
                    </a:schemeClr>
                  </a:solidFill>
                </a:rPr>
                <a:t>Thematic analysis </a:t>
              </a:r>
              <a:r>
                <a:rPr lang="en-GB" sz="2400" kern="1200" dirty="0">
                  <a:solidFill>
                    <a:schemeClr val="tx1">
                      <a:lumMod val="65000"/>
                      <a:lumOff val="35000"/>
                    </a:schemeClr>
                  </a:solidFill>
                </a:rPr>
                <a:t>is suitable for this study because </a:t>
              </a:r>
              <a:r>
                <a:rPr lang="en-GB" sz="2400" i="1" kern="1200" dirty="0">
                  <a:solidFill>
                    <a:schemeClr val="tx1">
                      <a:lumMod val="65000"/>
                      <a:lumOff val="35000"/>
                    </a:schemeClr>
                  </a:solidFill>
                </a:rPr>
                <a:t>it allows for </a:t>
              </a:r>
              <a:r>
                <a:rPr lang="en-GB" sz="2400" i="1" kern="1200" dirty="0">
                  <a:solidFill>
                    <a:srgbClr val="FF0000"/>
                  </a:solidFill>
                </a:rPr>
                <a:t>the identification and interpretation </a:t>
              </a:r>
              <a:r>
                <a:rPr lang="en-GB" sz="2400" i="1" kern="1200" dirty="0">
                  <a:solidFill>
                    <a:schemeClr val="tx1">
                      <a:lumMod val="65000"/>
                      <a:lumOff val="35000"/>
                    </a:schemeClr>
                  </a:solidFill>
                </a:rPr>
                <a:t>of </a:t>
              </a:r>
              <a:r>
                <a:rPr lang="en-GB" sz="2400" i="1" kern="1200" dirty="0">
                  <a:solidFill>
                    <a:srgbClr val="FF0000"/>
                  </a:solidFill>
                </a:rPr>
                <a:t>key patterns and themes </a:t>
              </a:r>
              <a:r>
                <a:rPr lang="en-GB" sz="2400" i="1" kern="1200" dirty="0">
                  <a:solidFill>
                    <a:schemeClr val="tx1">
                      <a:lumMod val="65000"/>
                      <a:lumOff val="35000"/>
                    </a:schemeClr>
                  </a:solidFill>
                </a:rPr>
                <a:t>within </a:t>
              </a:r>
              <a:r>
                <a:rPr lang="en-GB" sz="2400" i="1" kern="1200" dirty="0">
                  <a:solidFill>
                    <a:srgbClr val="FF0000"/>
                  </a:solidFill>
                </a:rPr>
                <a:t>the qualitative data </a:t>
              </a:r>
              <a:r>
                <a:rPr lang="en-GB" sz="2400" i="1" kern="1200" dirty="0">
                  <a:solidFill>
                    <a:schemeClr val="tx1">
                      <a:lumMod val="65000"/>
                      <a:lumOff val="35000"/>
                    </a:schemeClr>
                  </a:solidFill>
                </a:rPr>
                <a:t>collected from </a:t>
              </a:r>
              <a:r>
                <a:rPr lang="en-GB" sz="2400" i="1" kern="1200" dirty="0">
                  <a:solidFill>
                    <a:srgbClr val="FF0000"/>
                  </a:solidFill>
                </a:rPr>
                <a:t>student interviews</a:t>
              </a:r>
              <a:r>
                <a:rPr lang="en-GB" sz="2400" i="1" kern="1200" dirty="0">
                  <a:solidFill>
                    <a:schemeClr val="tx1">
                      <a:lumMod val="65000"/>
                      <a:lumOff val="35000"/>
                    </a:schemeClr>
                  </a:solidFill>
                </a:rPr>
                <a:t>, </a:t>
              </a:r>
              <a:r>
                <a:rPr lang="en-GB" sz="2400" kern="1200" dirty="0">
                  <a:solidFill>
                    <a:schemeClr val="tx1">
                      <a:lumMod val="65000"/>
                      <a:lumOff val="35000"/>
                    </a:schemeClr>
                  </a:solidFill>
                </a:rPr>
                <a:t>which is essential for understanding their experiences and engagement with multimodal strategies in learning the Chinese 24 Solar Terms.</a:t>
              </a:r>
            </a:p>
          </p:txBody>
        </p:sp>
      </p:grpSp>
    </p:spTree>
    <p:extLst>
      <p:ext uri="{BB962C8B-B14F-4D97-AF65-F5344CB8AC3E}">
        <p14:creationId xmlns:p14="http://schemas.microsoft.com/office/powerpoint/2010/main" val="386192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B2C1C5D-AA3B-CA5D-6027-05015943F9BF}"/>
              </a:ext>
            </a:extLst>
          </p:cNvPr>
          <p:cNvSpPr>
            <a:spLocks noGrp="1"/>
          </p:cNvSpPr>
          <p:nvPr>
            <p:ph type="title"/>
          </p:nvPr>
        </p:nvSpPr>
        <p:spPr>
          <a:xfrm>
            <a:off x="492370" y="516835"/>
            <a:ext cx="3084844" cy="5772840"/>
          </a:xfrm>
        </p:spPr>
        <p:txBody>
          <a:bodyPr anchor="ctr">
            <a:normAutofit/>
          </a:bodyPr>
          <a:lstStyle/>
          <a:p>
            <a:r>
              <a:rPr lang="en-GB" sz="3600" b="1" dirty="0">
                <a:solidFill>
                  <a:srgbClr val="FFFFFF"/>
                </a:solidFill>
              </a:rPr>
              <a:t>Thematic Analysis :</a:t>
            </a:r>
            <a:br>
              <a:rPr lang="en-GB" sz="3600" b="1" dirty="0">
                <a:solidFill>
                  <a:srgbClr val="FFFFFF"/>
                </a:solidFill>
              </a:rPr>
            </a:br>
            <a:br>
              <a:rPr lang="en-GB" sz="3600" b="1" dirty="0">
                <a:solidFill>
                  <a:srgbClr val="FFFFFF"/>
                </a:solidFill>
              </a:rPr>
            </a:br>
            <a:r>
              <a:rPr lang="en-GB" sz="3600" b="1" i="1" dirty="0">
                <a:solidFill>
                  <a:srgbClr val="FFFFFF"/>
                </a:solidFill>
              </a:rPr>
              <a:t>6 Thematic Analysis </a:t>
            </a:r>
            <a:br>
              <a:rPr lang="en-GB" sz="3600" b="1" i="1" dirty="0">
                <a:solidFill>
                  <a:srgbClr val="FFFFFF"/>
                </a:solidFill>
              </a:rPr>
            </a:br>
            <a:r>
              <a:rPr lang="en-GB" sz="3600" b="1" i="1" dirty="0">
                <a:solidFill>
                  <a:srgbClr val="FFFFFF"/>
                </a:solidFill>
              </a:rPr>
              <a:t>Process</a:t>
            </a:r>
          </a:p>
        </p:txBody>
      </p:sp>
      <p:sp>
        <p:nvSpPr>
          <p:cNvPr id="24" name="Rectangle 23">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F898F860-A030-3922-D9BD-A8FF2FAD7BBA}"/>
              </a:ext>
            </a:extLst>
          </p:cNvPr>
          <p:cNvSpPr>
            <a:spLocks noGrp="1"/>
          </p:cNvSpPr>
          <p:nvPr>
            <p:ph type="sldNum" sz="quarter" idx="12"/>
          </p:nvPr>
        </p:nvSpPr>
        <p:spPr>
          <a:xfrm>
            <a:off x="10123055" y="6459785"/>
            <a:ext cx="1089428" cy="365125"/>
          </a:xfrm>
        </p:spPr>
        <p:txBody>
          <a:bodyPr>
            <a:normAutofit/>
          </a:bodyPr>
          <a:lstStyle/>
          <a:p>
            <a:pPr>
              <a:spcAft>
                <a:spcPts val="600"/>
              </a:spcAft>
            </a:pPr>
            <a:fld id="{F04C6F4D-2BA2-4B3C-8A91-F966753B4FEA}" type="slidenum">
              <a:rPr lang="en-GB">
                <a:solidFill>
                  <a:schemeClr val="tx2"/>
                </a:solidFill>
              </a:rPr>
              <a:pPr>
                <a:spcAft>
                  <a:spcPts val="600"/>
                </a:spcAft>
              </a:pPr>
              <a:t>26</a:t>
            </a:fld>
            <a:endParaRPr lang="en-GB">
              <a:solidFill>
                <a:schemeClr val="tx2"/>
              </a:solidFill>
            </a:endParaRPr>
          </a:p>
        </p:txBody>
      </p:sp>
      <p:graphicFrame>
        <p:nvGraphicFramePr>
          <p:cNvPr id="25" name="Content Placeholder 2">
            <a:extLst>
              <a:ext uri="{FF2B5EF4-FFF2-40B4-BE49-F238E27FC236}">
                <a16:creationId xmlns:a16="http://schemas.microsoft.com/office/drawing/2014/main" id="{F04E9EF0-7385-7C82-9655-D36ECB423713}"/>
              </a:ext>
            </a:extLst>
          </p:cNvPr>
          <p:cNvGraphicFramePr>
            <a:graphicFrameLocks noGrp="1"/>
          </p:cNvGraphicFramePr>
          <p:nvPr>
            <p:ph idx="1"/>
            <p:extLst>
              <p:ext uri="{D42A27DB-BD31-4B8C-83A1-F6EECF244321}">
                <p14:modId xmlns:p14="http://schemas.microsoft.com/office/powerpoint/2010/main" val="3166436679"/>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72278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179F9-9E80-F2D9-5F0F-086E2858838C}"/>
              </a:ext>
            </a:extLst>
          </p:cNvPr>
          <p:cNvSpPr>
            <a:spLocks noGrp="1"/>
          </p:cNvSpPr>
          <p:nvPr>
            <p:ph type="title"/>
          </p:nvPr>
        </p:nvSpPr>
        <p:spPr>
          <a:xfrm>
            <a:off x="1016350" y="107928"/>
            <a:ext cx="10058400" cy="1450757"/>
          </a:xfrm>
        </p:spPr>
        <p:txBody>
          <a:bodyPr>
            <a:normAutofit/>
          </a:bodyPr>
          <a:lstStyle/>
          <a:p>
            <a:r>
              <a:rPr lang="en-GB" sz="4400" dirty="0"/>
              <a:t>Small-Scale Research Project Timeline </a:t>
            </a:r>
            <a:r>
              <a:rPr lang="en-GB" sz="4000" i="1" dirty="0"/>
              <a:t>(June17- September30 15 weeks)</a:t>
            </a:r>
          </a:p>
        </p:txBody>
      </p:sp>
      <p:graphicFrame>
        <p:nvGraphicFramePr>
          <p:cNvPr id="6" name="Content Placeholder 2">
            <a:extLst>
              <a:ext uri="{FF2B5EF4-FFF2-40B4-BE49-F238E27FC236}">
                <a16:creationId xmlns:a16="http://schemas.microsoft.com/office/drawing/2014/main" id="{CAD609F7-7147-9623-C2FD-6C9093774F55}"/>
              </a:ext>
            </a:extLst>
          </p:cNvPr>
          <p:cNvGraphicFramePr>
            <a:graphicFrameLocks noGrp="1"/>
          </p:cNvGraphicFramePr>
          <p:nvPr>
            <p:ph idx="1"/>
            <p:extLst>
              <p:ext uri="{D42A27DB-BD31-4B8C-83A1-F6EECF244321}">
                <p14:modId xmlns:p14="http://schemas.microsoft.com/office/powerpoint/2010/main" val="462935077"/>
              </p:ext>
            </p:extLst>
          </p:nvPr>
        </p:nvGraphicFramePr>
        <p:xfrm>
          <a:off x="935421" y="1737360"/>
          <a:ext cx="10220259" cy="41317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33B45A9C-96DB-3EB4-960C-EAF51544B5B4}"/>
              </a:ext>
            </a:extLst>
          </p:cNvPr>
          <p:cNvSpPr>
            <a:spLocks noGrp="1"/>
          </p:cNvSpPr>
          <p:nvPr>
            <p:ph type="sldNum" sz="quarter" idx="12"/>
          </p:nvPr>
        </p:nvSpPr>
        <p:spPr/>
        <p:txBody>
          <a:bodyPr/>
          <a:lstStyle/>
          <a:p>
            <a:fld id="{F04C6F4D-2BA2-4B3C-8A91-F966753B4FEA}" type="slidenum">
              <a:rPr lang="en-GB" smtClean="0"/>
              <a:t>27</a:t>
            </a:fld>
            <a:endParaRPr lang="en-GB"/>
          </a:p>
        </p:txBody>
      </p:sp>
    </p:spTree>
    <p:extLst>
      <p:ext uri="{BB962C8B-B14F-4D97-AF65-F5344CB8AC3E}">
        <p14:creationId xmlns:p14="http://schemas.microsoft.com/office/powerpoint/2010/main" val="36717449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60C5C-14A5-875C-4BB7-0CD1B0E29149}"/>
              </a:ext>
            </a:extLst>
          </p:cNvPr>
          <p:cNvSpPr>
            <a:spLocks noGrp="1"/>
          </p:cNvSpPr>
          <p:nvPr>
            <p:ph type="title"/>
          </p:nvPr>
        </p:nvSpPr>
        <p:spPr>
          <a:xfrm>
            <a:off x="1066800" y="189568"/>
            <a:ext cx="10058400" cy="1450757"/>
          </a:xfrm>
        </p:spPr>
        <p:txBody>
          <a:bodyPr/>
          <a:lstStyle/>
          <a:p>
            <a:r>
              <a:rPr lang="en-US" dirty="0"/>
              <a:t>References</a:t>
            </a:r>
            <a:r>
              <a:rPr lang="en-US" sz="4800" b="1" dirty="0">
                <a:solidFill>
                  <a:prstClr val="black"/>
                </a:solidFill>
                <a:latin typeface="Calibri" panose="020F0502020204030204"/>
              </a:rPr>
              <a:t> </a:t>
            </a:r>
            <a:endParaRPr lang="en-GB" dirty="0"/>
          </a:p>
        </p:txBody>
      </p:sp>
      <p:sp>
        <p:nvSpPr>
          <p:cNvPr id="3" name="Content Placeholder 2">
            <a:extLst>
              <a:ext uri="{FF2B5EF4-FFF2-40B4-BE49-F238E27FC236}">
                <a16:creationId xmlns:a16="http://schemas.microsoft.com/office/drawing/2014/main" id="{1ACD543C-28CC-E01C-E3DF-F8FDF7333DCB}"/>
              </a:ext>
            </a:extLst>
          </p:cNvPr>
          <p:cNvSpPr>
            <a:spLocks noGrp="1"/>
          </p:cNvSpPr>
          <p:nvPr>
            <p:ph idx="1"/>
          </p:nvPr>
        </p:nvSpPr>
        <p:spPr>
          <a:xfrm>
            <a:off x="1187668" y="1990341"/>
            <a:ext cx="10140428" cy="4652006"/>
          </a:xfrm>
        </p:spPr>
        <p:txBody>
          <a:bodyPr>
            <a:noAutofit/>
          </a:bodyPr>
          <a:lstStyle/>
          <a:p>
            <a:pPr marL="0" indent="0">
              <a:lnSpc>
                <a:spcPct val="100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Aldgate, J. and Bradley, M. (2004) 'Children’s experiences of short-term accommodation', in V. Lewis, M. Kellett, C. Robinson, S. Fraser and S. Ding (eds.)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The Reality of Research with Children and Young People</a:t>
            </a:r>
            <a:r>
              <a:rPr lang="en-GB" sz="1600" b="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London: Sage, pp. 67-93.</a:t>
            </a:r>
          </a:p>
          <a:p>
            <a:pPr marL="0" indent="0">
              <a:lnSpc>
                <a:spcPct val="100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Bock, Z. (2016) ‘ Multimodality, creativity and children’s meaning-making: Drawings, writings, imaginings’,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Stellenbosch Papers in Linguistics Plus</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49(1), pp. 1-21.</a:t>
            </a: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00000"/>
              </a:lnSpc>
              <a:spcBef>
                <a:spcPts val="0"/>
              </a:spcBef>
              <a:buNone/>
            </a:pPr>
            <a:r>
              <a:rPr lang="en-GB" sz="1600" dirty="0">
                <a:solidFill>
                  <a:schemeClr val="tx2"/>
                </a:solidFill>
                <a:effectLst/>
                <a:latin typeface="Calibri" panose="020F0502020204030204" pitchFamily="34" charset="0"/>
                <a:ea typeface="SimSun" panose="02010600030101010101" pitchFamily="2" charset="-122"/>
              </a:rPr>
              <a:t>Braun, V. and Clarke, V. (2006) 'Using thematic analysis in psychology', </a:t>
            </a:r>
            <a:r>
              <a:rPr lang="en-GB" sz="1600" i="1" dirty="0">
                <a:solidFill>
                  <a:schemeClr val="tx2"/>
                </a:solidFill>
                <a:effectLst/>
                <a:latin typeface="Calibri" panose="020F0502020204030204" pitchFamily="34" charset="0"/>
                <a:ea typeface="SimSun" panose="02010600030101010101" pitchFamily="2" charset="-122"/>
              </a:rPr>
              <a:t>Qualitative Research in Psychology</a:t>
            </a:r>
            <a:r>
              <a:rPr lang="en-GB" sz="1600" dirty="0">
                <a:solidFill>
                  <a:schemeClr val="tx2"/>
                </a:solidFill>
                <a:effectLst/>
                <a:latin typeface="Calibri" panose="020F0502020204030204" pitchFamily="34" charset="0"/>
                <a:ea typeface="SimSun" panose="02010600030101010101" pitchFamily="2" charset="-122"/>
              </a:rPr>
              <a:t>, 3(2), pp.77-101.</a:t>
            </a:r>
            <a:endParaRPr lang="en-GB" sz="1600" dirty="0">
              <a:solidFill>
                <a:schemeClr val="tx2"/>
              </a:solidFill>
              <a:effectLst/>
              <a:latin typeface="Times New Roman" panose="02020603050405020304" pitchFamily="18" charset="0"/>
              <a:ea typeface="SimSun" panose="02010600030101010101" pitchFamily="2" charset="-122"/>
            </a:endParaRPr>
          </a:p>
          <a:p>
            <a:pPr marL="0" indent="0">
              <a:lnSpc>
                <a:spcPct val="100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British Educational Research Association [BERA] (2024)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Ethical Guidelines for Educational Research, fifth edition</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Available at: https://www.bera.ac.uk/publication/ethical-guidelines-for-educational-research-fifth-edition-2024 (Accessed: 19 April 2024).</a:t>
            </a: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Choi, J. and Yi, Y. (2016) ‘Teachers' integration of multimodality into classroom practices for English language learners’, </a:t>
            </a:r>
            <a:r>
              <a:rPr lang="en-GB" sz="1600" i="1"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Tesol</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Journal</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7</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(2), pp.304-327. Available at: </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hlinkClick r:id="rId3"/>
              </a:rPr>
              <a:t>https://doi.org/10.1002/tesj.204</a:t>
            </a:r>
            <a:endPar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Gardner, H. and Hatch, T. (1989) ‘Educational implications of the theory of multiple intelligences’,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Educational researcher</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18(8), pp.4-10.</a:t>
            </a: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r>
              <a:rPr lang="en-GB" sz="1600"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Jewitt</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C. (2008)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Multimodal teaching and learning: The </a:t>
            </a:r>
            <a:r>
              <a:rPr lang="en-GB" sz="1600" i="1"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rhetorics</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of the science classroom</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Edinburgh: Continuum.</a:t>
            </a:r>
          </a:p>
          <a:p>
            <a:pPr marL="0" indent="0">
              <a:lnSpc>
                <a:spcPct val="100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Kress, G. (2009)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Multimodality: A Social Semiotic Approach to Contemporary Communication</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a:t>
            </a:r>
            <a:r>
              <a:rPr lang="en-GB" sz="1600"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Routledge:London</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a:t>
            </a:r>
          </a:p>
          <a:p>
            <a:pPr marL="0" indent="0">
              <a:lnSpc>
                <a:spcPct val="100000"/>
              </a:lnSpc>
              <a:spcBef>
                <a:spcPts val="0"/>
              </a:spcBef>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kern="100" dirty="0">
              <a:solidFill>
                <a:schemeClr val="tx2"/>
              </a:solidFill>
              <a:effectLst/>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endParaRPr lang="en-GB" sz="1600" dirty="0">
              <a:solidFill>
                <a:schemeClr val="tx2"/>
              </a:solidFill>
              <a:ea typeface="Calibri" panose="020F0502020204030204" pitchFamily="34" charset="0"/>
              <a:cs typeface="Calibri" panose="020F0502020204030204" pitchFamily="34" charset="0"/>
            </a:endParaRPr>
          </a:p>
          <a:p>
            <a:endParaRPr lang="en-GB" sz="1600" dirty="0">
              <a:solidFill>
                <a:schemeClr val="tx2"/>
              </a:solidFill>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CC2782C9-93CA-9012-822C-3BD4F9772538}"/>
              </a:ext>
            </a:extLst>
          </p:cNvPr>
          <p:cNvSpPr>
            <a:spLocks noGrp="1"/>
          </p:cNvSpPr>
          <p:nvPr>
            <p:ph type="sldNum" sz="quarter" idx="12"/>
          </p:nvPr>
        </p:nvSpPr>
        <p:spPr/>
        <p:txBody>
          <a:bodyPr/>
          <a:lstStyle/>
          <a:p>
            <a:fld id="{F04C6F4D-2BA2-4B3C-8A91-F966753B4FEA}" type="slidenum">
              <a:rPr lang="en-GB" smtClean="0"/>
              <a:t>28</a:t>
            </a:fld>
            <a:endParaRPr lang="en-GB"/>
          </a:p>
        </p:txBody>
      </p:sp>
    </p:spTree>
    <p:extLst>
      <p:ext uri="{BB962C8B-B14F-4D97-AF65-F5344CB8AC3E}">
        <p14:creationId xmlns:p14="http://schemas.microsoft.com/office/powerpoint/2010/main" val="728349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60C5C-14A5-875C-4BB7-0CD1B0E29149}"/>
              </a:ext>
            </a:extLst>
          </p:cNvPr>
          <p:cNvSpPr>
            <a:spLocks noGrp="1"/>
          </p:cNvSpPr>
          <p:nvPr>
            <p:ph type="title"/>
          </p:nvPr>
        </p:nvSpPr>
        <p:spPr>
          <a:xfrm>
            <a:off x="1066800" y="213955"/>
            <a:ext cx="10058400" cy="1450757"/>
          </a:xfrm>
        </p:spPr>
        <p:txBody>
          <a:bodyPr/>
          <a:lstStyle/>
          <a:p>
            <a:r>
              <a:rPr lang="en-US" dirty="0"/>
              <a:t>References</a:t>
            </a:r>
            <a:r>
              <a:rPr lang="en-US" sz="4800" b="1" dirty="0">
                <a:solidFill>
                  <a:prstClr val="black"/>
                </a:solidFill>
                <a:latin typeface="Calibri" panose="020F0502020204030204"/>
              </a:rPr>
              <a:t> </a:t>
            </a:r>
            <a:endParaRPr lang="en-GB" dirty="0"/>
          </a:p>
        </p:txBody>
      </p:sp>
      <p:sp>
        <p:nvSpPr>
          <p:cNvPr id="3" name="Content Placeholder 2">
            <a:extLst>
              <a:ext uri="{FF2B5EF4-FFF2-40B4-BE49-F238E27FC236}">
                <a16:creationId xmlns:a16="http://schemas.microsoft.com/office/drawing/2014/main" id="{1ACD543C-28CC-E01C-E3DF-F8FDF7333DCB}"/>
              </a:ext>
            </a:extLst>
          </p:cNvPr>
          <p:cNvSpPr>
            <a:spLocks noGrp="1"/>
          </p:cNvSpPr>
          <p:nvPr>
            <p:ph idx="1"/>
          </p:nvPr>
        </p:nvSpPr>
        <p:spPr>
          <a:xfrm>
            <a:off x="1154082" y="1807779"/>
            <a:ext cx="10701587" cy="4652006"/>
          </a:xfrm>
        </p:spPr>
        <p:txBody>
          <a:bodyPr>
            <a:noAutofit/>
          </a:bodyPr>
          <a:lstStyle/>
          <a:p>
            <a:pPr marL="0" indent="0">
              <a:lnSpc>
                <a:spcPct val="100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Kress, G. (2000) ‘Design and transformation’, In B. Cope and M. </a:t>
            </a:r>
            <a:r>
              <a:rPr lang="en-GB" sz="1600"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Kalantzis</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(eds</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Multiliteracies: Literacy learning and the design of social futures</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Routledge: London, pp. 153-161.</a:t>
            </a:r>
          </a:p>
          <a:p>
            <a:pPr marL="0" indent="0">
              <a:lnSpc>
                <a:spcPct val="115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Kress, G. and C, </a:t>
            </a:r>
            <a:r>
              <a:rPr lang="en-GB" sz="1600"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Jewitt</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(2003)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Introduction. In C. </a:t>
            </a:r>
            <a:r>
              <a:rPr lang="en-GB" sz="1600" i="1"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Jewitt</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and G. Kress (eds.) Multimodal literacy.</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New York: Peter Lang. pp.1-18.</a:t>
            </a:r>
          </a:p>
          <a:p>
            <a:pPr marL="0" indent="0">
              <a:lnSpc>
                <a:spcPct val="115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Laadem, </a:t>
            </a:r>
            <a:r>
              <a:rPr lang="en-GB" sz="1600"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M.and</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a:t>
            </a:r>
            <a:r>
              <a:rPr lang="en-GB" sz="1600"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Mallahi</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H. (2019) ‘Multimodal pedagogies in teaching English for specific purposes in higher education: Perceptions, challenges and strategies’,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International Journal on Studies in Education</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1(1), pp.33-38.</a:t>
            </a:r>
          </a:p>
          <a:p>
            <a:pPr marL="0" indent="0">
              <a:lnSpc>
                <a:spcPct val="115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Lems, K. (2018) ‘New ideas for teaching English using songs and music’,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English </a:t>
            </a:r>
            <a:r>
              <a:rPr lang="en-GB" sz="1600" i="1"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Teacbing</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Forum, </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56 (1) pp.14-21</a:t>
            </a:r>
          </a:p>
          <a:p>
            <a:pPr marL="0" indent="0">
              <a:lnSpc>
                <a:spcPct val="115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Li, M. (2020) ‘Multimodal pedagogy in TESOL teacher education: Students’ perspectives’,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System</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94</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102337. Available </a:t>
            </a:r>
            <a:r>
              <a:rPr lang="en-GB" sz="1600"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at:https</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://doi.org/10.1016/j.system.2020.102337</a:t>
            </a:r>
          </a:p>
          <a:p>
            <a:pPr marL="0" indent="0">
              <a:lnSpc>
                <a:spcPct val="115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Lim, F. V., </a:t>
            </a:r>
            <a:r>
              <a:rPr lang="en-GB" sz="1600"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Toh</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W. and Nguyen, T. T. H. (2022) ‘Multimodality in the English language classroom: a systematic review of literature’,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Linguistics and Education</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69, 101048. </a:t>
            </a:r>
          </a:p>
          <a:p>
            <a:pPr marL="0" indent="0">
              <a:lnSpc>
                <a:spcPct val="115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Maguire, M. and Delahunt, B. (2017) ‘Doing a thematic analysis: A practical, step-by-step guide for learning and teaching scholars,’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All Ireland journal of higher education</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9(3).</a:t>
            </a:r>
          </a:p>
          <a:p>
            <a:pPr marL="0" indent="0">
              <a:lnSpc>
                <a:spcPct val="115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New London Group (1996) ‘A pedagogy of multiliteracies: Designing social futures,’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Harvard Educational Review</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66(1), pp. 60-92.</a:t>
            </a:r>
          </a:p>
          <a:p>
            <a:pPr marL="0" indent="0">
              <a:lnSpc>
                <a:spcPct val="115000"/>
              </a:lnSpc>
              <a:spcBef>
                <a:spcPts val="0"/>
              </a:spcBef>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kern="100" dirty="0">
              <a:solidFill>
                <a:schemeClr val="tx2"/>
              </a:solidFill>
              <a:effectLst/>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endParaRPr lang="en-GB" sz="1600" dirty="0">
              <a:solidFill>
                <a:schemeClr val="tx2"/>
              </a:solidFill>
              <a:ea typeface="Calibri" panose="020F0502020204030204" pitchFamily="34" charset="0"/>
              <a:cs typeface="Calibri" panose="020F0502020204030204" pitchFamily="34" charset="0"/>
            </a:endParaRPr>
          </a:p>
          <a:p>
            <a:endParaRPr lang="en-GB" sz="1600" dirty="0">
              <a:solidFill>
                <a:schemeClr val="tx2"/>
              </a:solidFill>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CC2782C9-93CA-9012-822C-3BD4F9772538}"/>
              </a:ext>
            </a:extLst>
          </p:cNvPr>
          <p:cNvSpPr>
            <a:spLocks noGrp="1"/>
          </p:cNvSpPr>
          <p:nvPr>
            <p:ph type="sldNum" sz="quarter" idx="12"/>
          </p:nvPr>
        </p:nvSpPr>
        <p:spPr/>
        <p:txBody>
          <a:bodyPr/>
          <a:lstStyle/>
          <a:p>
            <a:fld id="{F04C6F4D-2BA2-4B3C-8A91-F966753B4FEA}" type="slidenum">
              <a:rPr lang="en-GB" smtClean="0"/>
              <a:t>29</a:t>
            </a:fld>
            <a:endParaRPr lang="en-GB"/>
          </a:p>
        </p:txBody>
      </p:sp>
    </p:spTree>
    <p:extLst>
      <p:ext uri="{BB962C8B-B14F-4D97-AF65-F5344CB8AC3E}">
        <p14:creationId xmlns:p14="http://schemas.microsoft.com/office/powerpoint/2010/main" val="36099428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60C5C-14A5-875C-4BB7-0CD1B0E29149}"/>
              </a:ext>
            </a:extLst>
          </p:cNvPr>
          <p:cNvSpPr>
            <a:spLocks noGrp="1"/>
          </p:cNvSpPr>
          <p:nvPr>
            <p:ph type="title"/>
          </p:nvPr>
        </p:nvSpPr>
        <p:spPr>
          <a:xfrm>
            <a:off x="1080511" y="165317"/>
            <a:ext cx="10058400" cy="1450757"/>
          </a:xfrm>
        </p:spPr>
        <p:txBody>
          <a:bodyPr/>
          <a:lstStyle/>
          <a:p>
            <a:r>
              <a:rPr lang="en-US" dirty="0"/>
              <a:t>References</a:t>
            </a:r>
            <a:r>
              <a:rPr lang="en-US" sz="4800" b="1" dirty="0">
                <a:solidFill>
                  <a:prstClr val="black"/>
                </a:solidFill>
                <a:latin typeface="Calibri" panose="020F0502020204030204"/>
              </a:rPr>
              <a:t> </a:t>
            </a:r>
            <a:endParaRPr lang="en-GB" dirty="0"/>
          </a:p>
        </p:txBody>
      </p:sp>
      <p:sp>
        <p:nvSpPr>
          <p:cNvPr id="3" name="Content Placeholder 2">
            <a:extLst>
              <a:ext uri="{FF2B5EF4-FFF2-40B4-BE49-F238E27FC236}">
                <a16:creationId xmlns:a16="http://schemas.microsoft.com/office/drawing/2014/main" id="{1ACD543C-28CC-E01C-E3DF-F8FDF7333DCB}"/>
              </a:ext>
            </a:extLst>
          </p:cNvPr>
          <p:cNvSpPr>
            <a:spLocks noGrp="1"/>
          </p:cNvSpPr>
          <p:nvPr>
            <p:ph idx="1"/>
          </p:nvPr>
        </p:nvSpPr>
        <p:spPr>
          <a:xfrm>
            <a:off x="1196125" y="1894489"/>
            <a:ext cx="10691076" cy="4652006"/>
          </a:xfrm>
        </p:spPr>
        <p:txBody>
          <a:bodyPr>
            <a:noAutofit/>
          </a:bodyPr>
          <a:lstStyle/>
          <a:p>
            <a:pPr marL="0" indent="0">
              <a:lnSpc>
                <a:spcPct val="115000"/>
              </a:lnSpc>
              <a:spcBef>
                <a:spcPts val="0"/>
              </a:spcBef>
              <a:spcAft>
                <a:spcPts val="800"/>
              </a:spcAft>
              <a:buNone/>
            </a:pPr>
            <a:r>
              <a:rPr lang="en-GB" sz="1600" kern="100" dirty="0">
                <a:solidFill>
                  <a:schemeClr val="tx2"/>
                </a:solidFill>
                <a:effectLst/>
                <a:ea typeface="DengXian" panose="02010600030101010101" pitchFamily="2" charset="-122"/>
                <a:cs typeface="Arial" panose="020B0604020202020204" pitchFamily="34" charset="0"/>
              </a:rPr>
              <a:t>Nolen, J.  (2003) ‘MULTIPLE INTELLIGENCES IN THE CLASSROOM’, </a:t>
            </a:r>
            <a:r>
              <a:rPr lang="en-GB" sz="1600" i="1" kern="100" dirty="0">
                <a:solidFill>
                  <a:schemeClr val="tx2"/>
                </a:solidFill>
                <a:effectLst/>
                <a:ea typeface="DengXian" panose="02010600030101010101" pitchFamily="2" charset="-122"/>
                <a:cs typeface="Arial" panose="020B0604020202020204" pitchFamily="34" charset="0"/>
              </a:rPr>
              <a:t>Education</a:t>
            </a:r>
            <a:r>
              <a:rPr lang="en-GB" sz="1600" kern="100" dirty="0">
                <a:solidFill>
                  <a:schemeClr val="tx2"/>
                </a:solidFill>
                <a:effectLst/>
                <a:ea typeface="DengXian" panose="02010600030101010101" pitchFamily="2" charset="-122"/>
                <a:cs typeface="Arial" panose="020B0604020202020204" pitchFamily="34" charset="0"/>
              </a:rPr>
              <a:t>, 124(1).</a:t>
            </a:r>
          </a:p>
          <a:p>
            <a:pPr marL="0" indent="0">
              <a:lnSpc>
                <a:spcPct val="115000"/>
              </a:lnSpc>
              <a:spcBef>
                <a:spcPts val="0"/>
              </a:spcBef>
              <a:spcAft>
                <a:spcPts val="800"/>
              </a:spcAft>
              <a:buNone/>
            </a:pPr>
            <a:r>
              <a:rPr lang="en-GB" sz="1600" kern="100" dirty="0">
                <a:effectLst/>
                <a:ea typeface="DengXian" panose="02010600030101010101" pitchFamily="2" charset="-122"/>
                <a:cs typeface="Arial" panose="020B0604020202020204" pitchFamily="34" charset="0"/>
              </a:rPr>
              <a:t>Oppenheimer, T. (2004) </a:t>
            </a:r>
            <a:r>
              <a:rPr lang="en-GB" sz="1600" i="1" kern="100" dirty="0">
                <a:effectLst/>
                <a:ea typeface="DengXian" panose="02010600030101010101" pitchFamily="2" charset="-122"/>
                <a:cs typeface="Arial" panose="020B0604020202020204" pitchFamily="34" charset="0"/>
              </a:rPr>
              <a:t>The flickering mind: saving education from the false promise of technology,</a:t>
            </a:r>
            <a:r>
              <a:rPr lang="en-GB" sz="1600" kern="100" dirty="0">
                <a:effectLst/>
                <a:ea typeface="DengXian" panose="02010600030101010101" pitchFamily="2" charset="-122"/>
                <a:cs typeface="Arial" panose="020B0604020202020204" pitchFamily="34" charset="0"/>
              </a:rPr>
              <a:t> Random House Trade Paperbacks: New York.</a:t>
            </a:r>
          </a:p>
          <a:p>
            <a:pPr marL="0" indent="0">
              <a:lnSpc>
                <a:spcPct val="115000"/>
              </a:lnSpc>
              <a:spcBef>
                <a:spcPts val="0"/>
              </a:spcBef>
              <a:spcAft>
                <a:spcPts val="800"/>
              </a:spcAft>
              <a:buNone/>
            </a:pPr>
            <a:r>
              <a:rPr lang="en-GB" sz="1600" dirty="0">
                <a:effectLst/>
                <a:ea typeface="SimSun" panose="02010600030101010101" pitchFamily="2" charset="-122"/>
              </a:rPr>
              <a:t>Parker, W.C. (1984) 'Interviewing children: Problems and promise', </a:t>
            </a:r>
            <a:r>
              <a:rPr lang="en-GB" sz="1600" i="1" dirty="0">
                <a:effectLst/>
                <a:ea typeface="SimSun" panose="02010600030101010101" pitchFamily="2" charset="-122"/>
              </a:rPr>
              <a:t>The Journal of Negro Education</a:t>
            </a:r>
            <a:r>
              <a:rPr lang="en-GB" sz="1600" dirty="0">
                <a:effectLst/>
                <a:ea typeface="SimSun" panose="02010600030101010101" pitchFamily="2" charset="-122"/>
              </a:rPr>
              <a:t>, 53(1), pp.18-28.</a:t>
            </a:r>
          </a:p>
          <a:p>
            <a:pPr marL="0" indent="0">
              <a:lnSpc>
                <a:spcPct val="115000"/>
              </a:lnSpc>
              <a:spcBef>
                <a:spcPts val="0"/>
              </a:spcBef>
              <a:spcAft>
                <a:spcPts val="800"/>
              </a:spcAft>
              <a:buNone/>
            </a:pPr>
            <a:r>
              <a:rPr lang="en-GB" sz="1600" dirty="0">
                <a:effectLst/>
                <a:ea typeface="SimSun" panose="02010600030101010101" pitchFamily="2" charset="-122"/>
              </a:rPr>
              <a:t>Prior, J. (2016) </a:t>
            </a:r>
            <a:r>
              <a:rPr lang="en-GB" sz="1600" i="1" dirty="0">
                <a:effectLst/>
                <a:ea typeface="SimSun" panose="02010600030101010101" pitchFamily="2" charset="-122"/>
              </a:rPr>
              <a:t>The use of semi-structured interviews with young children</a:t>
            </a:r>
            <a:r>
              <a:rPr lang="en-GB" sz="1600" dirty="0">
                <a:effectLst/>
                <a:ea typeface="SimSun" panose="02010600030101010101" pitchFamily="2" charset="-122"/>
              </a:rPr>
              <a:t>, Practical Research with Children, p.109.</a:t>
            </a:r>
          </a:p>
          <a:p>
            <a:pPr marL="0" indent="0">
              <a:lnSpc>
                <a:spcPct val="115000"/>
              </a:lnSpc>
              <a:spcBef>
                <a:spcPts val="0"/>
              </a:spcBef>
              <a:spcAft>
                <a:spcPts val="800"/>
              </a:spcAft>
              <a:buNone/>
            </a:pPr>
            <a:r>
              <a:rPr lang="en-GB" sz="1600" kern="100" dirty="0">
                <a:effectLst/>
                <a:ea typeface="DengXian" panose="02010600030101010101" pitchFamily="2" charset="-122"/>
                <a:cs typeface="Arial" panose="020B0604020202020204" pitchFamily="34" charset="0"/>
              </a:rPr>
              <a:t>Ryan, J., Scott, A. and Walsh, M. (2010) ‘Pedagogy in the multimodal classroom: an analysis of the challenges and opportunities for teachers’, </a:t>
            </a:r>
            <a:r>
              <a:rPr lang="en-GB" sz="1600" i="1" kern="100" dirty="0">
                <a:effectLst/>
                <a:ea typeface="DengXian" panose="02010600030101010101" pitchFamily="2" charset="-122"/>
                <a:cs typeface="Arial" panose="020B0604020202020204" pitchFamily="34" charset="0"/>
              </a:rPr>
              <a:t>Teachers and Teaching: Theory and Practice</a:t>
            </a:r>
            <a:r>
              <a:rPr lang="en-GB" sz="1600" kern="100" dirty="0">
                <a:effectLst/>
                <a:ea typeface="DengXian" panose="02010600030101010101" pitchFamily="2" charset="-122"/>
                <a:cs typeface="Arial" panose="020B0604020202020204" pitchFamily="34" charset="0"/>
              </a:rPr>
              <a:t>, 16(4), pp.477-489. Available at: </a:t>
            </a:r>
            <a:r>
              <a:rPr lang="en-GB" sz="1600" kern="100" dirty="0">
                <a:effectLst/>
                <a:ea typeface="DengXian" panose="02010600030101010101" pitchFamily="2" charset="-122"/>
                <a:cs typeface="Arial" panose="020B0604020202020204" pitchFamily="34" charset="0"/>
                <a:hlinkClick r:id="rId3"/>
              </a:rPr>
              <a:t>https://doi.org/10.1080/13540601003754871</a:t>
            </a:r>
            <a:endParaRPr lang="en-GB" sz="1600" kern="100" dirty="0">
              <a:effectLst/>
              <a:ea typeface="DengXian" panose="02010600030101010101" pitchFamily="2" charset="-122"/>
              <a:cs typeface="Arial" panose="020B0604020202020204" pitchFamily="34" charset="0"/>
            </a:endParaRPr>
          </a:p>
          <a:p>
            <a:pPr marL="0" indent="0">
              <a:lnSpc>
                <a:spcPct val="115000"/>
              </a:lnSpc>
              <a:spcBef>
                <a:spcPts val="0"/>
              </a:spcBef>
              <a:spcAft>
                <a:spcPts val="800"/>
              </a:spcAft>
              <a:buNone/>
            </a:pPr>
            <a:r>
              <a:rPr lang="en-GB" sz="1600" kern="100" dirty="0">
                <a:solidFill>
                  <a:srgbClr val="000000"/>
                </a:solidFill>
                <a:effectLst/>
                <a:ea typeface="DengXian" panose="02010600030101010101" pitchFamily="2" charset="-122"/>
                <a:cs typeface="Aptos" panose="020B0004020202020204" pitchFamily="34" charset="0"/>
              </a:rPr>
              <a:t>Shin, S. (2017) ‘Play to learn: Great reasons to use games in teaching English as a second language’, </a:t>
            </a:r>
            <a:r>
              <a:rPr lang="en-GB" sz="1600" i="1" kern="100" dirty="0">
                <a:solidFill>
                  <a:srgbClr val="000000"/>
                </a:solidFill>
                <a:effectLst/>
                <a:ea typeface="DengXian" panose="02010600030101010101" pitchFamily="2" charset="-122"/>
                <a:cs typeface="Aptos" panose="020B0004020202020204" pitchFamily="34" charset="0"/>
              </a:rPr>
              <a:t>TESL Journal</a:t>
            </a:r>
            <a:r>
              <a:rPr lang="en-GB" sz="1600" kern="100" dirty="0">
                <a:solidFill>
                  <a:srgbClr val="000000"/>
                </a:solidFill>
                <a:effectLst/>
                <a:ea typeface="DengXian" panose="02010600030101010101" pitchFamily="2" charset="-122"/>
                <a:cs typeface="Aptos" panose="020B0004020202020204" pitchFamily="34" charset="0"/>
              </a:rPr>
              <a:t>, 22(2), pp.153-158.</a:t>
            </a:r>
          </a:p>
          <a:p>
            <a:pPr marL="0" indent="0">
              <a:lnSpc>
                <a:spcPct val="115000"/>
              </a:lnSpc>
              <a:spcBef>
                <a:spcPts val="0"/>
              </a:spcBef>
              <a:spcAft>
                <a:spcPts val="800"/>
              </a:spcAft>
              <a:buNone/>
            </a:pPr>
            <a:r>
              <a:rPr lang="en-GB" sz="1600" kern="100" dirty="0">
                <a:effectLst/>
                <a:ea typeface="DengXian" panose="02010600030101010101" pitchFamily="2" charset="-122"/>
                <a:cs typeface="Arial" panose="020B0604020202020204" pitchFamily="34" charset="0"/>
              </a:rPr>
              <a:t>Tan, L., Zammit, K., </a:t>
            </a:r>
            <a:r>
              <a:rPr lang="en-GB" sz="1600" kern="100" dirty="0" err="1">
                <a:effectLst/>
                <a:ea typeface="DengXian" panose="02010600030101010101" pitchFamily="2" charset="-122"/>
                <a:cs typeface="Arial" panose="020B0604020202020204" pitchFamily="34" charset="0"/>
              </a:rPr>
              <a:t>D’warte</a:t>
            </a:r>
            <a:r>
              <a:rPr lang="en-GB" sz="1600" kern="100" dirty="0">
                <a:effectLst/>
                <a:ea typeface="DengXian" panose="02010600030101010101" pitchFamily="2" charset="-122"/>
                <a:cs typeface="Arial" panose="020B0604020202020204" pitchFamily="34" charset="0"/>
              </a:rPr>
              <a:t>, J. and </a:t>
            </a:r>
            <a:r>
              <a:rPr lang="en-GB" sz="1600" kern="100" dirty="0" err="1">
                <a:effectLst/>
                <a:ea typeface="DengXian" panose="02010600030101010101" pitchFamily="2" charset="-122"/>
                <a:cs typeface="Arial" panose="020B0604020202020204" pitchFamily="34" charset="0"/>
              </a:rPr>
              <a:t>Gearside</a:t>
            </a:r>
            <a:r>
              <a:rPr lang="en-GB" sz="1600" kern="100" dirty="0">
                <a:effectLst/>
                <a:ea typeface="DengXian" panose="02010600030101010101" pitchFamily="2" charset="-122"/>
                <a:cs typeface="Arial" panose="020B0604020202020204" pitchFamily="34" charset="0"/>
              </a:rPr>
              <a:t>, A. (2020) ‘Assessing multimodal literacies in practice: a critical review of its implementations in educational settings’, </a:t>
            </a:r>
            <a:r>
              <a:rPr lang="en-GB" sz="1600" i="1" kern="100" dirty="0">
                <a:effectLst/>
                <a:ea typeface="DengXian" panose="02010600030101010101" pitchFamily="2" charset="-122"/>
                <a:cs typeface="Arial" panose="020B0604020202020204" pitchFamily="34" charset="0"/>
              </a:rPr>
              <a:t>Language and Education</a:t>
            </a:r>
            <a:r>
              <a:rPr lang="en-GB" sz="1600" kern="100" dirty="0">
                <a:effectLst/>
                <a:ea typeface="DengXian" panose="02010600030101010101" pitchFamily="2" charset="-122"/>
                <a:cs typeface="Arial" panose="020B0604020202020204" pitchFamily="34" charset="0"/>
              </a:rPr>
              <a:t>, 34(2), pp.97-114. Available at: https://doi.org/10.1080/09500782.2019.1708926</a:t>
            </a:r>
          </a:p>
          <a:p>
            <a:pPr marL="0" indent="0">
              <a:lnSpc>
                <a:spcPct val="115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kern="100" dirty="0">
              <a:solidFill>
                <a:schemeClr val="tx2"/>
              </a:solidFill>
              <a:effectLst/>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endParaRPr lang="en-GB" sz="1600" dirty="0">
              <a:solidFill>
                <a:schemeClr val="tx2"/>
              </a:solidFill>
              <a:ea typeface="Calibri" panose="020F0502020204030204" pitchFamily="34" charset="0"/>
              <a:cs typeface="Calibri" panose="020F0502020204030204" pitchFamily="34" charset="0"/>
            </a:endParaRPr>
          </a:p>
          <a:p>
            <a:pPr marL="0"/>
            <a:endParaRPr lang="en-GB" sz="1600" dirty="0">
              <a:solidFill>
                <a:schemeClr val="tx2"/>
              </a:solidFill>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CC2782C9-93CA-9012-822C-3BD4F9772538}"/>
              </a:ext>
            </a:extLst>
          </p:cNvPr>
          <p:cNvSpPr>
            <a:spLocks noGrp="1"/>
          </p:cNvSpPr>
          <p:nvPr>
            <p:ph type="sldNum" sz="quarter" idx="12"/>
          </p:nvPr>
        </p:nvSpPr>
        <p:spPr/>
        <p:txBody>
          <a:bodyPr/>
          <a:lstStyle/>
          <a:p>
            <a:fld id="{F04C6F4D-2BA2-4B3C-8A91-F966753B4FEA}" type="slidenum">
              <a:rPr lang="en-GB" smtClean="0"/>
              <a:t>30</a:t>
            </a:fld>
            <a:endParaRPr lang="en-GB"/>
          </a:p>
        </p:txBody>
      </p:sp>
    </p:spTree>
    <p:extLst>
      <p:ext uri="{BB962C8B-B14F-4D97-AF65-F5344CB8AC3E}">
        <p14:creationId xmlns:p14="http://schemas.microsoft.com/office/powerpoint/2010/main" val="9300351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60C5C-14A5-875C-4BB7-0CD1B0E29149}"/>
              </a:ext>
            </a:extLst>
          </p:cNvPr>
          <p:cNvSpPr>
            <a:spLocks noGrp="1"/>
          </p:cNvSpPr>
          <p:nvPr>
            <p:ph type="title"/>
          </p:nvPr>
        </p:nvSpPr>
        <p:spPr>
          <a:xfrm>
            <a:off x="1080511" y="165317"/>
            <a:ext cx="10058400" cy="1450757"/>
          </a:xfrm>
        </p:spPr>
        <p:txBody>
          <a:bodyPr/>
          <a:lstStyle/>
          <a:p>
            <a:r>
              <a:rPr lang="en-US" dirty="0"/>
              <a:t>References</a:t>
            </a:r>
            <a:r>
              <a:rPr lang="en-US" sz="4800" b="1" dirty="0">
                <a:solidFill>
                  <a:prstClr val="black"/>
                </a:solidFill>
                <a:latin typeface="Calibri" panose="020F0502020204030204"/>
              </a:rPr>
              <a:t> </a:t>
            </a:r>
            <a:endParaRPr lang="en-GB" dirty="0"/>
          </a:p>
        </p:txBody>
      </p:sp>
      <p:sp>
        <p:nvSpPr>
          <p:cNvPr id="3" name="Content Placeholder 2">
            <a:extLst>
              <a:ext uri="{FF2B5EF4-FFF2-40B4-BE49-F238E27FC236}">
                <a16:creationId xmlns:a16="http://schemas.microsoft.com/office/drawing/2014/main" id="{1ACD543C-28CC-E01C-E3DF-F8FDF7333DCB}"/>
              </a:ext>
            </a:extLst>
          </p:cNvPr>
          <p:cNvSpPr>
            <a:spLocks noGrp="1"/>
          </p:cNvSpPr>
          <p:nvPr>
            <p:ph idx="1"/>
          </p:nvPr>
        </p:nvSpPr>
        <p:spPr>
          <a:xfrm>
            <a:off x="1196125" y="1894489"/>
            <a:ext cx="10628013" cy="4243552"/>
          </a:xfrm>
        </p:spPr>
        <p:txBody>
          <a:bodyPr>
            <a:noAutofit/>
          </a:bodyPr>
          <a:lstStyle/>
          <a:p>
            <a:pPr marL="0" indent="0">
              <a:lnSpc>
                <a:spcPct val="115000"/>
              </a:lnSpc>
              <a:spcBef>
                <a:spcPts val="0"/>
              </a:spcBef>
              <a:spcAft>
                <a:spcPts val="800"/>
              </a:spcAft>
              <a:buNone/>
            </a:pPr>
            <a:r>
              <a:rPr lang="en-GB" sz="1600" kern="100" dirty="0">
                <a:solidFill>
                  <a:schemeClr val="tx2"/>
                </a:solidFill>
                <a:effectLst/>
                <a:ea typeface="DengXian" panose="02010600030101010101" pitchFamily="2" charset="-122"/>
                <a:cs typeface="Arial" panose="020B0604020202020204" pitchFamily="34" charset="0"/>
              </a:rPr>
              <a:t>Nolen, J.  (2003) ‘MULTIPLE INTELLIGENCES IN THE CLASSROOM’, </a:t>
            </a:r>
            <a:r>
              <a:rPr lang="en-GB" sz="1600" i="1" kern="100" dirty="0">
                <a:solidFill>
                  <a:schemeClr val="tx2"/>
                </a:solidFill>
                <a:effectLst/>
                <a:ea typeface="DengXian" panose="02010600030101010101" pitchFamily="2" charset="-122"/>
                <a:cs typeface="Arial" panose="020B0604020202020204" pitchFamily="34" charset="0"/>
              </a:rPr>
              <a:t>Education</a:t>
            </a:r>
            <a:r>
              <a:rPr lang="en-GB" sz="1600" kern="100" dirty="0">
                <a:solidFill>
                  <a:schemeClr val="tx2"/>
                </a:solidFill>
                <a:effectLst/>
                <a:ea typeface="DengXian" panose="02010600030101010101" pitchFamily="2" charset="-122"/>
                <a:cs typeface="Arial" panose="020B0604020202020204" pitchFamily="34" charset="0"/>
              </a:rPr>
              <a:t>, 124(1).</a:t>
            </a:r>
          </a:p>
          <a:p>
            <a:pPr marL="0" indent="0">
              <a:lnSpc>
                <a:spcPct val="115000"/>
              </a:lnSpc>
              <a:spcBef>
                <a:spcPts val="0"/>
              </a:spcBef>
              <a:spcAft>
                <a:spcPts val="800"/>
              </a:spcAft>
              <a:buNone/>
            </a:pPr>
            <a:r>
              <a:rPr lang="en-GB" sz="1600" kern="100" dirty="0">
                <a:solidFill>
                  <a:schemeClr val="tx2"/>
                </a:solidFill>
                <a:effectLst/>
                <a:ea typeface="DengXian" panose="02010600030101010101" pitchFamily="2" charset="-122"/>
                <a:cs typeface="Aptos" panose="020B0004020202020204" pitchFamily="34" charset="0"/>
              </a:rPr>
              <a:t>United Nations Educational, Scientific and Cultural Organization [UNESCO] (2016) </a:t>
            </a:r>
            <a:r>
              <a:rPr lang="en-GB" sz="1600" i="1" kern="100" dirty="0">
                <a:solidFill>
                  <a:schemeClr val="tx2"/>
                </a:solidFill>
                <a:effectLst/>
                <a:ea typeface="DengXian" panose="02010600030101010101" pitchFamily="2" charset="-122"/>
                <a:cs typeface="Aptos" panose="020B0004020202020204" pitchFamily="34" charset="0"/>
              </a:rPr>
              <a:t>The 24 Solar Terms</a:t>
            </a:r>
            <a:r>
              <a:rPr lang="en-GB" sz="1600" kern="100" dirty="0">
                <a:solidFill>
                  <a:schemeClr val="tx2"/>
                </a:solidFill>
                <a:effectLst/>
                <a:ea typeface="DengXian" panose="02010600030101010101" pitchFamily="2" charset="-122"/>
                <a:cs typeface="Aptos" panose="020B0004020202020204" pitchFamily="34" charset="0"/>
              </a:rPr>
              <a:t>. Available at: https://ich.unesco.org/en/RL/the-twenty-four-solar-terms-01068 (Accessed:15 March 2024).</a:t>
            </a:r>
          </a:p>
          <a:p>
            <a:pPr marL="0" indent="0">
              <a:lnSpc>
                <a:spcPct val="115000"/>
              </a:lnSpc>
              <a:spcBef>
                <a:spcPts val="0"/>
              </a:spcBef>
              <a:spcAft>
                <a:spcPts val="800"/>
              </a:spcAft>
              <a:buNone/>
            </a:pPr>
            <a:r>
              <a:rPr lang="en-GB" sz="1600" kern="100" dirty="0">
                <a:solidFill>
                  <a:schemeClr val="tx2"/>
                </a:solidFill>
                <a:effectLst/>
                <a:ea typeface="DengXian" panose="02010600030101010101" pitchFamily="2" charset="-122"/>
                <a:cs typeface="Arial" panose="020B0604020202020204" pitchFamily="34" charset="0"/>
              </a:rPr>
              <a:t>Wyatt-Smith, C. and Kimber, K. (2009) ‘Working multimodally: Challenges for assessment</a:t>
            </a:r>
            <a:r>
              <a:rPr lang="en-GB" sz="1600" i="1" kern="100" dirty="0">
                <a:solidFill>
                  <a:schemeClr val="tx2"/>
                </a:solidFill>
                <a:effectLst/>
                <a:ea typeface="DengXian" panose="02010600030101010101" pitchFamily="2" charset="-122"/>
                <a:cs typeface="Arial" panose="020B0604020202020204" pitchFamily="34" charset="0"/>
              </a:rPr>
              <a:t>’, English teaching: Practice and critique</a:t>
            </a:r>
            <a:r>
              <a:rPr lang="en-GB" sz="1600" kern="100" dirty="0">
                <a:solidFill>
                  <a:schemeClr val="tx2"/>
                </a:solidFill>
                <a:effectLst/>
                <a:ea typeface="DengXian" panose="02010600030101010101" pitchFamily="2" charset="-122"/>
                <a:cs typeface="Arial" panose="020B0604020202020204" pitchFamily="34" charset="0"/>
              </a:rPr>
              <a:t>, 8(3), pp, 70-90.</a:t>
            </a:r>
          </a:p>
          <a:p>
            <a:pPr marL="0" indent="0">
              <a:lnSpc>
                <a:spcPct val="115000"/>
              </a:lnSpc>
              <a:spcBef>
                <a:spcPts val="0"/>
              </a:spcBef>
              <a:spcAft>
                <a:spcPts val="800"/>
              </a:spcAft>
              <a:buNone/>
            </a:pPr>
            <a:r>
              <a:rPr lang="en-GB" sz="1600" kern="100" dirty="0">
                <a:solidFill>
                  <a:schemeClr val="tx2"/>
                </a:solidFill>
                <a:effectLst/>
                <a:ea typeface="DengXian" panose="02010600030101010101" pitchFamily="2" charset="-122"/>
                <a:cs typeface="Arial" panose="020B0604020202020204" pitchFamily="34" charset="0"/>
              </a:rPr>
              <a:t>Yelland, N. J. (2018) ‘ A pedagogy of multiliteracies: Young children and multimodal learning with tablets’, </a:t>
            </a:r>
            <a:r>
              <a:rPr lang="en-GB" sz="1600" i="1" kern="100" dirty="0">
                <a:solidFill>
                  <a:schemeClr val="tx2"/>
                </a:solidFill>
                <a:effectLst/>
                <a:ea typeface="DengXian" panose="02010600030101010101" pitchFamily="2" charset="-122"/>
                <a:cs typeface="Arial" panose="020B0604020202020204" pitchFamily="34" charset="0"/>
              </a:rPr>
              <a:t>British Journal of Educational Technology</a:t>
            </a:r>
            <a:r>
              <a:rPr lang="en-GB" sz="1600" kern="100" dirty="0">
                <a:solidFill>
                  <a:schemeClr val="tx2"/>
                </a:solidFill>
                <a:effectLst/>
                <a:ea typeface="DengXian" panose="02010600030101010101" pitchFamily="2" charset="-122"/>
                <a:cs typeface="Arial" panose="020B0604020202020204" pitchFamily="34" charset="0"/>
              </a:rPr>
              <a:t>, 49(5), pp.847-858. Available at: </a:t>
            </a:r>
            <a:r>
              <a:rPr lang="en-GB" sz="1600" u="sng" kern="100" dirty="0">
                <a:solidFill>
                  <a:schemeClr val="tx2"/>
                </a:solidFill>
                <a:effectLst/>
                <a:ea typeface="DengXian" panose="02010600030101010101" pitchFamily="2" charset="-122"/>
                <a:cs typeface="Arial" panose="020B0604020202020204" pitchFamily="34" charset="0"/>
                <a:hlinkClick r:id="rId3">
                  <a:extLst>
                    <a:ext uri="{A12FA001-AC4F-418D-AE19-62706E023703}">
                      <ahyp:hlinkClr xmlns:ahyp="http://schemas.microsoft.com/office/drawing/2018/hyperlinkcolor" val="tx"/>
                    </a:ext>
                  </a:extLst>
                </a:hlinkClick>
              </a:rPr>
              <a:t>https://doi.org/10.1111/bjet.12635</a:t>
            </a:r>
            <a:endParaRPr lang="en-GB" sz="1600" u="sng"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Bef>
                <a:spcPts val="0"/>
              </a:spcBef>
              <a:spcAft>
                <a:spcPts val="800"/>
              </a:spcAft>
              <a:buNone/>
            </a:pPr>
            <a:r>
              <a:rPr lang="en-GB" sz="1600" kern="100" dirty="0">
                <a:solidFill>
                  <a:schemeClr val="tx2"/>
                </a:solidFill>
                <a:effectLst/>
                <a:ea typeface="DengXian" panose="02010600030101010101" pitchFamily="2" charset="-122"/>
                <a:cs typeface="Arial" panose="020B0604020202020204" pitchFamily="34" charset="0"/>
              </a:rPr>
              <a:t>Zhou, X., Li, Z. and Yeh, S. F. (2022) ‘Teaching English and Solar Terms through a Multimodal Approach to Young Chinese Children’, </a:t>
            </a:r>
            <a:r>
              <a:rPr lang="en-GB" sz="1600" i="1" kern="100" dirty="0">
                <a:solidFill>
                  <a:schemeClr val="tx2"/>
                </a:solidFill>
                <a:effectLst/>
                <a:ea typeface="DengXian" panose="02010600030101010101" pitchFamily="2" charset="-122"/>
                <a:cs typeface="Arial" panose="020B0604020202020204" pitchFamily="34" charset="0"/>
              </a:rPr>
              <a:t>Multimodal Literacies in Young Emergent Bilinguals: Beyond Print-Centric Practices</a:t>
            </a:r>
            <a:r>
              <a:rPr lang="en-GB" sz="1600" kern="100" dirty="0">
                <a:solidFill>
                  <a:schemeClr val="tx2"/>
                </a:solidFill>
                <a:effectLst/>
                <a:ea typeface="DengXian" panose="02010600030101010101" pitchFamily="2" charset="-122"/>
                <a:cs typeface="Arial" panose="020B0604020202020204" pitchFamily="34" charset="0"/>
              </a:rPr>
              <a:t>, 105.</a:t>
            </a:r>
          </a:p>
          <a:p>
            <a:pPr marL="0" indent="0">
              <a:lnSpc>
                <a:spcPct val="115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kern="100" dirty="0">
              <a:solidFill>
                <a:schemeClr val="tx2"/>
              </a:solidFill>
              <a:effectLst/>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endParaRPr lang="en-GB" sz="1600" dirty="0">
              <a:solidFill>
                <a:schemeClr val="tx2"/>
              </a:solidFill>
              <a:ea typeface="Calibri" panose="020F0502020204030204" pitchFamily="34" charset="0"/>
              <a:cs typeface="Calibri" panose="020F0502020204030204" pitchFamily="34" charset="0"/>
            </a:endParaRPr>
          </a:p>
          <a:p>
            <a:pPr marL="0"/>
            <a:endParaRPr lang="en-GB" sz="1600" dirty="0">
              <a:solidFill>
                <a:schemeClr val="tx2"/>
              </a:solidFill>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CC2782C9-93CA-9012-822C-3BD4F9772538}"/>
              </a:ext>
            </a:extLst>
          </p:cNvPr>
          <p:cNvSpPr>
            <a:spLocks noGrp="1"/>
          </p:cNvSpPr>
          <p:nvPr>
            <p:ph type="sldNum" sz="quarter" idx="12"/>
          </p:nvPr>
        </p:nvSpPr>
        <p:spPr/>
        <p:txBody>
          <a:bodyPr/>
          <a:lstStyle/>
          <a:p>
            <a:fld id="{F04C6F4D-2BA2-4B3C-8A91-F966753B4FEA}" type="slidenum">
              <a:rPr lang="en-GB" smtClean="0"/>
              <a:t>31</a:t>
            </a:fld>
            <a:endParaRPr lang="en-GB"/>
          </a:p>
        </p:txBody>
      </p:sp>
    </p:spTree>
    <p:extLst>
      <p:ext uri="{BB962C8B-B14F-4D97-AF65-F5344CB8AC3E}">
        <p14:creationId xmlns:p14="http://schemas.microsoft.com/office/powerpoint/2010/main" val="28251320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F3B3B6C5-748F-437C-AE76-DB11FEA99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197CEB5D-9BB2-475C-BA8D-AC88BB8C97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643ECE35-23E4-2341-7EC0-E8AD1B905E73}"/>
              </a:ext>
            </a:extLst>
          </p:cNvPr>
          <p:cNvSpPr>
            <a:spLocks noGrp="1"/>
          </p:cNvSpPr>
          <p:nvPr>
            <p:ph type="ctrTitle"/>
          </p:nvPr>
        </p:nvSpPr>
        <p:spPr>
          <a:xfrm>
            <a:off x="4377456" y="809335"/>
            <a:ext cx="6766078" cy="4927601"/>
          </a:xfrm>
        </p:spPr>
        <p:txBody>
          <a:bodyPr anchor="ctr">
            <a:normAutofit/>
          </a:bodyPr>
          <a:lstStyle/>
          <a:p>
            <a:br>
              <a:rPr lang="en-GB" sz="5400" dirty="0"/>
            </a:br>
            <a:r>
              <a:rPr lang="en-GB" sz="5400" dirty="0"/>
              <a:t>Questions?</a:t>
            </a:r>
            <a:br>
              <a:rPr lang="en-GB" sz="5400" dirty="0"/>
            </a:br>
            <a:br>
              <a:rPr lang="en-GB" sz="5400" dirty="0"/>
            </a:br>
            <a:r>
              <a:rPr lang="en-GB" sz="5400" dirty="0"/>
              <a:t>Thank you</a:t>
            </a:r>
          </a:p>
        </p:txBody>
      </p:sp>
      <p:cxnSp>
        <p:nvCxnSpPr>
          <p:cNvPr id="47" name="Straight Connector 46">
            <a:extLst>
              <a:ext uri="{FF2B5EF4-FFF2-40B4-BE49-F238E27FC236}">
                <a16:creationId xmlns:a16="http://schemas.microsoft.com/office/drawing/2014/main" id="{BB14AD1F-ADD5-46E7-966F-4C0290232F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8BF6ACF0-7D90-97DA-C9C3-DD38F09E1C0F}"/>
              </a:ext>
            </a:extLst>
          </p:cNvPr>
          <p:cNvSpPr>
            <a:spLocks noGrp="1"/>
          </p:cNvSpPr>
          <p:nvPr>
            <p:ph type="sldNum" sz="quarter" idx="12"/>
          </p:nvPr>
        </p:nvSpPr>
        <p:spPr/>
        <p:txBody>
          <a:bodyPr/>
          <a:lstStyle/>
          <a:p>
            <a:fld id="{F04C6F4D-2BA2-4B3C-8A91-F966753B4FEA}" type="slidenum">
              <a:rPr lang="en-GB" smtClean="0"/>
              <a:t>32</a:t>
            </a:fld>
            <a:endParaRPr lang="en-GB"/>
          </a:p>
        </p:txBody>
      </p:sp>
    </p:spTree>
    <p:extLst>
      <p:ext uri="{BB962C8B-B14F-4D97-AF65-F5344CB8AC3E}">
        <p14:creationId xmlns:p14="http://schemas.microsoft.com/office/powerpoint/2010/main" val="1502075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4345</Words>
  <Application>Microsoft Office PowerPoint</Application>
  <PresentationFormat>Widescreen</PresentationFormat>
  <Paragraphs>391</Paragraphs>
  <Slides>32</Slides>
  <Notes>32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DengXian</vt:lpstr>
      <vt:lpstr>SimSun</vt:lpstr>
      <vt:lpstr>Söhne</vt:lpstr>
      <vt:lpstr>Aptos</vt:lpstr>
      <vt:lpstr>Arial</vt:lpstr>
      <vt:lpstr>Calibri</vt:lpstr>
      <vt:lpstr>Calibri Light</vt:lpstr>
      <vt:lpstr>Times New Roman</vt:lpstr>
      <vt:lpstr>Retrospect</vt:lpstr>
      <vt:lpstr>Exploration of Multimodal Strategies in Teaching Chinese 24 Solar Terms in a Welsh Primary School</vt:lpstr>
      <vt:lpstr>Agenda</vt:lpstr>
      <vt:lpstr>Introduction of Small-Scale Research Project</vt:lpstr>
      <vt:lpstr>Research Question for 7013 Module</vt:lpstr>
      <vt:lpstr>Positionality</vt:lpstr>
      <vt:lpstr>Background and Rationale for the Study</vt:lpstr>
      <vt:lpstr>Justification of Methodological Choices:  Definition of Mode</vt:lpstr>
      <vt:lpstr>Justification of Methodological Choices:  Definition of Multimodal Teaching</vt:lpstr>
      <vt:lpstr>Multiple Intelligence and Multimodal Pedagogies</vt:lpstr>
      <vt:lpstr>Key  Themes in Literature</vt:lpstr>
      <vt:lpstr>Key  Themes in Literature</vt:lpstr>
      <vt:lpstr>Key  Themes in Literature</vt:lpstr>
      <vt:lpstr>Key  Ideas and Themes in Literature</vt:lpstr>
      <vt:lpstr>Critical Analysis of Key Research </vt:lpstr>
      <vt:lpstr>Linking Gaps Identified to the Study </vt:lpstr>
      <vt:lpstr>Research Tools</vt:lpstr>
      <vt:lpstr>Ethical Guidelines</vt:lpstr>
      <vt:lpstr>Ethical Processes Adopted</vt:lpstr>
      <vt:lpstr>Consent  Form  (BEVA, 2024)</vt:lpstr>
      <vt:lpstr>Anticipated Risk</vt:lpstr>
      <vt:lpstr>Risks to participants</vt:lpstr>
      <vt:lpstr>Ethical Feedback and Rethink Points:</vt:lpstr>
      <vt:lpstr>Data Analysis Approach:  Definition of Thematic Analysis</vt:lpstr>
      <vt:lpstr>Data Analysis Approach:  Thematic Analysis</vt:lpstr>
      <vt:lpstr>Data Analysis Approach:  Linking Thematic Analysis  to the Study </vt:lpstr>
      <vt:lpstr>Thematic Analysis :  6 Thematic Analysis  Process</vt:lpstr>
      <vt:lpstr>Small-Scale Research Project Timeline (June17- September30 15 weeks)</vt:lpstr>
      <vt:lpstr>References </vt:lpstr>
      <vt:lpstr>References </vt:lpstr>
      <vt:lpstr>References </vt:lpstr>
      <vt:lpstr>References </vt:lpstr>
      <vt:lpstr> Questions?  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chen cindy</dc:creator>
  <cp:lastModifiedBy>Cindy Chen</cp:lastModifiedBy>
  <cp:revision>34</cp:revision>
  <dcterms:created xsi:type="dcterms:W3CDTF">2023-10-29T19:15:04Z</dcterms:created>
  <dcterms:modified xsi:type="dcterms:W3CDTF">2024-06-17T18:56:15Z</dcterms:modified>
</cp:coreProperties>
</file>