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embeddedFontLst>
    <p:embeddedFont>
      <p:font typeface="Corbel" panose="020B0503020204020204" pitchFamily="34"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5" roundtripDataSignature="AMtx7mh61HL/mR+HJBrQUgRTFk3Qj0H45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176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font" Target="fonts/font1.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delSld">
      <pc:chgData name="Ceri Phelps" userId="44e5b747-28bd-454d-8b1f-8b8d7db49187" providerId="ADAL" clId="{8792EDBA-51A9-4F41-BBDC-414909E78C45}" dt="2025-11-23T13:01:03.003" v="2" actId="47"/>
      <pc:docMkLst>
        <pc:docMk/>
      </pc:docMkLst>
      <pc:sldChg chg="del">
        <pc:chgData name="Ceri Phelps" userId="44e5b747-28bd-454d-8b1f-8b8d7db49187" providerId="ADAL" clId="{8792EDBA-51A9-4F41-BBDC-414909E78C45}" dt="2025-11-23T13:00:59.397" v="0" actId="47"/>
        <pc:sldMkLst>
          <pc:docMk/>
          <pc:sldMk cId="0" sldId="269"/>
        </pc:sldMkLst>
      </pc:sldChg>
      <pc:sldChg chg="del">
        <pc:chgData name="Ceri Phelps" userId="44e5b747-28bd-454d-8b1f-8b8d7db49187" providerId="ADAL" clId="{8792EDBA-51A9-4F41-BBDC-414909E78C45}" dt="2025-11-23T13:01:00.367" v="1" actId="47"/>
        <pc:sldMkLst>
          <pc:docMk/>
          <pc:sldMk cId="0" sldId="270"/>
        </pc:sldMkLst>
      </pc:sldChg>
      <pc:sldChg chg="del">
        <pc:chgData name="Ceri Phelps" userId="44e5b747-28bd-454d-8b1f-8b8d7db49187" providerId="ADAL" clId="{8792EDBA-51A9-4F41-BBDC-414909E78C45}" dt="2025-11-23T13:01:03.003" v="2" actId="47"/>
        <pc:sldMkLst>
          <pc:docMk/>
          <pc:sldMk cId="0" sldId="2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2" name="Google Shape;142;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0" name="Google Shape;150;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23e9467fa3c_0_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6" name="Google Shape;156;g23e9467fa3c_0_2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247f5fa0afa_0_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63" name="Google Shape;163;g247f5fa0afa_0_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247f5fa0afa_0_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0" name="Google Shape;170;g247f5fa0afa_0_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247f5fa0afa_0_2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7" name="Google Shape;177;g247f5fa0afa_0_2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247f5fa0afa_0_4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84" name="Google Shape;184;g247f5fa0afa_0_4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247f5fa0afa_0_5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1" name="Google Shape;191;g247f5fa0afa_0_5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247f5fa0afa_0_6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8" name="Google Shape;198;g247f5fa0afa_0_6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247f5fa0afa_0_7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5" name="Google Shape;205;g247f5fa0afa_0_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247f5fa0afa_0_7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2" name="Google Shape;212;g247f5fa0afa_0_7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247f5fa0afa_0_8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9" name="Google Shape;219;g247f5fa0afa_0_8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247f5fa0afa_0_9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26" name="Google Shape;226;g247f5fa0afa_0_9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grpSp>
        <p:nvGrpSpPr>
          <p:cNvPr id="19" name="Google Shape;19;p20"/>
          <p:cNvGrpSpPr/>
          <p:nvPr/>
        </p:nvGrpSpPr>
        <p:grpSpPr>
          <a:xfrm>
            <a:off x="203200" y="0"/>
            <a:ext cx="3778250" cy="6858001"/>
            <a:chOff x="203200" y="0"/>
            <a:chExt cx="3778250" cy="6858001"/>
          </a:xfrm>
        </p:grpSpPr>
        <p:sp>
          <p:nvSpPr>
            <p:cNvPr id="20" name="Google Shape;20;p20"/>
            <p:cNvSpPr/>
            <p:nvPr/>
          </p:nvSpPr>
          <p:spPr>
            <a:xfrm>
              <a:off x="641350" y="0"/>
              <a:ext cx="1365250" cy="3971925"/>
            </a:xfrm>
            <a:custGeom>
              <a:avLst/>
              <a:gdLst/>
              <a:ahLst/>
              <a:cxnLst/>
              <a:rect l="l" t="t" r="r" b="b"/>
              <a:pathLst>
                <a:path w="860" h="2502" extrusionOk="0">
                  <a:moveTo>
                    <a:pt x="0" y="2445"/>
                  </a:moveTo>
                  <a:lnTo>
                    <a:pt x="228" y="2502"/>
                  </a:lnTo>
                  <a:lnTo>
                    <a:pt x="860" y="0"/>
                  </a:lnTo>
                  <a:lnTo>
                    <a:pt x="620" y="0"/>
                  </a:lnTo>
                  <a:lnTo>
                    <a:pt x="0" y="2445"/>
                  </a:lnTo>
                  <a:close/>
                </a:path>
              </a:pathLst>
            </a:custGeom>
            <a:solidFill>
              <a:schemeClr val="accent1"/>
            </a:solidFill>
            <a:ln>
              <a:noFill/>
            </a:ln>
          </p:spPr>
          <p:txBody>
            <a:bodyPr/>
            <a:lstStyle/>
            <a:p>
              <a:endParaRPr lang="en-GB"/>
            </a:p>
          </p:txBody>
        </p:sp>
        <p:sp>
          <p:nvSpPr>
            <p:cNvPr id="21" name="Google Shape;21;p20"/>
            <p:cNvSpPr/>
            <p:nvPr/>
          </p:nvSpPr>
          <p:spPr>
            <a:xfrm>
              <a:off x="203200" y="0"/>
              <a:ext cx="1336675" cy="3862388"/>
            </a:xfrm>
            <a:custGeom>
              <a:avLst/>
              <a:gdLst/>
              <a:ahLst/>
              <a:cxnLst/>
              <a:rect l="l" t="t" r="r" b="b"/>
              <a:pathLst>
                <a:path w="842" h="2433" extrusionOk="0">
                  <a:moveTo>
                    <a:pt x="842" y="0"/>
                  </a:moveTo>
                  <a:lnTo>
                    <a:pt x="602" y="0"/>
                  </a:lnTo>
                  <a:lnTo>
                    <a:pt x="0" y="2376"/>
                  </a:lnTo>
                  <a:lnTo>
                    <a:pt x="228" y="2433"/>
                  </a:lnTo>
                  <a:lnTo>
                    <a:pt x="842" y="0"/>
                  </a:lnTo>
                  <a:close/>
                </a:path>
              </a:pathLst>
            </a:custGeom>
            <a:solidFill>
              <a:srgbClr val="595959"/>
            </a:solidFill>
            <a:ln>
              <a:noFill/>
            </a:ln>
          </p:spPr>
          <p:txBody>
            <a:bodyPr/>
            <a:lstStyle/>
            <a:p>
              <a:endParaRPr lang="en-GB"/>
            </a:p>
          </p:txBody>
        </p:sp>
        <p:sp>
          <p:nvSpPr>
            <p:cNvPr id="22" name="Google Shape;22;p20"/>
            <p:cNvSpPr/>
            <p:nvPr/>
          </p:nvSpPr>
          <p:spPr>
            <a:xfrm>
              <a:off x="207963" y="3776663"/>
              <a:ext cx="1936750" cy="3081338"/>
            </a:xfrm>
            <a:custGeom>
              <a:avLst/>
              <a:gdLst/>
              <a:ahLst/>
              <a:cxnLst/>
              <a:rect l="l" t="t" r="r" b="b"/>
              <a:pathLst>
                <a:path w="1220" h="1941" extrusionOk="0">
                  <a:moveTo>
                    <a:pt x="0" y="0"/>
                  </a:moveTo>
                  <a:lnTo>
                    <a:pt x="1166" y="1941"/>
                  </a:lnTo>
                  <a:lnTo>
                    <a:pt x="1220" y="1941"/>
                  </a:lnTo>
                  <a:lnTo>
                    <a:pt x="0" y="0"/>
                  </a:lnTo>
                  <a:close/>
                </a:path>
              </a:pathLst>
            </a:custGeom>
            <a:solidFill>
              <a:srgbClr val="262626"/>
            </a:solidFill>
            <a:ln>
              <a:noFill/>
            </a:ln>
          </p:spPr>
          <p:txBody>
            <a:bodyPr/>
            <a:lstStyle/>
            <a:p>
              <a:endParaRPr lang="en-GB"/>
            </a:p>
          </p:txBody>
        </p:sp>
        <p:sp>
          <p:nvSpPr>
            <p:cNvPr id="23" name="Google Shape;23;p20"/>
            <p:cNvSpPr/>
            <p:nvPr/>
          </p:nvSpPr>
          <p:spPr>
            <a:xfrm>
              <a:off x="646113" y="3886200"/>
              <a:ext cx="2373313" cy="2971800"/>
            </a:xfrm>
            <a:custGeom>
              <a:avLst/>
              <a:gdLst/>
              <a:ahLst/>
              <a:cxnLst/>
              <a:rect l="l" t="t" r="r" b="b"/>
              <a:pathLst>
                <a:path w="1495" h="1872" extrusionOk="0">
                  <a:moveTo>
                    <a:pt x="1495" y="1872"/>
                  </a:moveTo>
                  <a:lnTo>
                    <a:pt x="0" y="0"/>
                  </a:lnTo>
                  <a:lnTo>
                    <a:pt x="1442" y="1872"/>
                  </a:lnTo>
                  <a:lnTo>
                    <a:pt x="1495" y="1872"/>
                  </a:lnTo>
                  <a:close/>
                </a:path>
              </a:pathLst>
            </a:custGeom>
            <a:solidFill>
              <a:srgbClr val="0B5982"/>
            </a:solidFill>
            <a:ln>
              <a:noFill/>
            </a:ln>
          </p:spPr>
          <p:txBody>
            <a:bodyPr/>
            <a:lstStyle/>
            <a:p>
              <a:endParaRPr lang="en-GB"/>
            </a:p>
          </p:txBody>
        </p:sp>
        <p:sp>
          <p:nvSpPr>
            <p:cNvPr id="24" name="Google Shape;24;p20"/>
            <p:cNvSpPr/>
            <p:nvPr/>
          </p:nvSpPr>
          <p:spPr>
            <a:xfrm>
              <a:off x="641350" y="3881438"/>
              <a:ext cx="3340100" cy="2976563"/>
            </a:xfrm>
            <a:custGeom>
              <a:avLst/>
              <a:gdLst/>
              <a:ahLst/>
              <a:cxnLst/>
              <a:rect l="l" t="t" r="r" b="b"/>
              <a:pathLst>
                <a:path w="2104" h="1875" extrusionOk="0">
                  <a:moveTo>
                    <a:pt x="0" y="0"/>
                  </a:moveTo>
                  <a:lnTo>
                    <a:pt x="3" y="3"/>
                  </a:lnTo>
                  <a:lnTo>
                    <a:pt x="1498" y="1875"/>
                  </a:lnTo>
                  <a:lnTo>
                    <a:pt x="2104" y="1875"/>
                  </a:lnTo>
                  <a:lnTo>
                    <a:pt x="228" y="57"/>
                  </a:lnTo>
                  <a:lnTo>
                    <a:pt x="0" y="0"/>
                  </a:lnTo>
                  <a:close/>
                </a:path>
              </a:pathLst>
            </a:custGeom>
            <a:solidFill>
              <a:srgbClr val="1186C3"/>
            </a:solidFill>
            <a:ln>
              <a:noFill/>
            </a:ln>
          </p:spPr>
          <p:txBody>
            <a:bodyPr/>
            <a:lstStyle/>
            <a:p>
              <a:endParaRPr lang="en-GB"/>
            </a:p>
          </p:txBody>
        </p:sp>
        <p:sp>
          <p:nvSpPr>
            <p:cNvPr id="25" name="Google Shape;25;p20"/>
            <p:cNvSpPr/>
            <p:nvPr/>
          </p:nvSpPr>
          <p:spPr>
            <a:xfrm>
              <a:off x="203200" y="3771900"/>
              <a:ext cx="2660650" cy="3086100"/>
            </a:xfrm>
            <a:custGeom>
              <a:avLst/>
              <a:gdLst/>
              <a:ahLst/>
              <a:cxnLst/>
              <a:rect l="l" t="t" r="r" b="b"/>
              <a:pathLst>
                <a:path w="1676" h="1944" extrusionOk="0">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rgbClr val="3F3F3F"/>
            </a:solidFill>
            <a:ln>
              <a:noFill/>
            </a:ln>
          </p:spPr>
          <p:txBody>
            <a:bodyPr/>
            <a:lstStyle/>
            <a:p>
              <a:endParaRPr lang="en-GB"/>
            </a:p>
          </p:txBody>
        </p:sp>
      </p:grpSp>
      <p:sp>
        <p:nvSpPr>
          <p:cNvPr id="26" name="Google Shape;26;p20"/>
          <p:cNvSpPr txBox="1">
            <a:spLocks noGrp="1"/>
          </p:cNvSpPr>
          <p:nvPr>
            <p:ph type="ctrTitle"/>
          </p:nvPr>
        </p:nvSpPr>
        <p:spPr>
          <a:xfrm>
            <a:off x="1739673" y="914401"/>
            <a:ext cx="6947127" cy="3488266"/>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5400"/>
              <a:buFont typeface="Corbel"/>
              <a:buNone/>
              <a:defRPr sz="5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20"/>
          <p:cNvSpPr txBox="1">
            <a:spLocks noGrp="1"/>
          </p:cNvSpPr>
          <p:nvPr>
            <p:ph type="subTitle" idx="1"/>
          </p:nvPr>
        </p:nvSpPr>
        <p:spPr>
          <a:xfrm>
            <a:off x="2924238" y="4402666"/>
            <a:ext cx="5762563" cy="1364531"/>
          </a:xfrm>
          <a:prstGeom prst="rect">
            <a:avLst/>
          </a:prstGeom>
          <a:noFill/>
          <a:ln>
            <a:noFill/>
          </a:ln>
        </p:spPr>
        <p:txBody>
          <a:bodyPr spcFirstLastPara="1" wrap="square" lIns="91425" tIns="45700" rIns="91425" bIns="45700" anchor="t" anchorCtr="0">
            <a:normAutofit/>
          </a:bodyPr>
          <a:lstStyle>
            <a:lvl1pPr lvl="0" algn="r">
              <a:lnSpc>
                <a:spcPct val="100000"/>
              </a:lnSpc>
              <a:spcBef>
                <a:spcPts val="360"/>
              </a:spcBef>
              <a:spcAft>
                <a:spcPts val="0"/>
              </a:spcAft>
              <a:buSzPts val="2610"/>
              <a:buNone/>
              <a:defRPr sz="1800">
                <a:solidFill>
                  <a:schemeClr val="dk1"/>
                </a:solidFill>
              </a:defRPr>
            </a:lvl1pPr>
            <a:lvl2pPr lvl="1" algn="ctr">
              <a:lnSpc>
                <a:spcPct val="100000"/>
              </a:lnSpc>
              <a:spcBef>
                <a:spcPts val="600"/>
              </a:spcBef>
              <a:spcAft>
                <a:spcPts val="0"/>
              </a:spcAft>
              <a:buSzPts val="2900"/>
              <a:buNone/>
              <a:defRPr>
                <a:solidFill>
                  <a:srgbClr val="888888"/>
                </a:solidFill>
              </a:defRPr>
            </a:lvl2pPr>
            <a:lvl3pPr lvl="2" algn="ctr">
              <a:lnSpc>
                <a:spcPct val="100000"/>
              </a:lnSpc>
              <a:spcBef>
                <a:spcPts val="600"/>
              </a:spcBef>
              <a:spcAft>
                <a:spcPts val="0"/>
              </a:spcAft>
              <a:buSzPts val="2610"/>
              <a:buNone/>
              <a:defRPr>
                <a:solidFill>
                  <a:srgbClr val="888888"/>
                </a:solidFill>
              </a:defRPr>
            </a:lvl3pPr>
            <a:lvl4pPr lvl="3" algn="ctr">
              <a:lnSpc>
                <a:spcPct val="100000"/>
              </a:lnSpc>
              <a:spcBef>
                <a:spcPts val="600"/>
              </a:spcBef>
              <a:spcAft>
                <a:spcPts val="0"/>
              </a:spcAft>
              <a:buSzPts val="2320"/>
              <a:buNone/>
              <a:defRPr>
                <a:solidFill>
                  <a:srgbClr val="888888"/>
                </a:solidFill>
              </a:defRPr>
            </a:lvl4pPr>
            <a:lvl5pPr lvl="4" algn="ctr">
              <a:lnSpc>
                <a:spcPct val="100000"/>
              </a:lnSpc>
              <a:spcBef>
                <a:spcPts val="600"/>
              </a:spcBef>
              <a:spcAft>
                <a:spcPts val="0"/>
              </a:spcAft>
              <a:buSzPts val="2030"/>
              <a:buNone/>
              <a:defRPr>
                <a:solidFill>
                  <a:srgbClr val="888888"/>
                </a:solidFill>
              </a:defRPr>
            </a:lvl5pPr>
            <a:lvl6pPr lvl="5" algn="ctr">
              <a:lnSpc>
                <a:spcPct val="100000"/>
              </a:lnSpc>
              <a:spcBef>
                <a:spcPts val="600"/>
              </a:spcBef>
              <a:spcAft>
                <a:spcPts val="0"/>
              </a:spcAft>
              <a:buSzPts val="2030"/>
              <a:buNone/>
              <a:defRPr>
                <a:solidFill>
                  <a:srgbClr val="888888"/>
                </a:solidFill>
              </a:defRPr>
            </a:lvl6pPr>
            <a:lvl7pPr lvl="6" algn="ctr">
              <a:lnSpc>
                <a:spcPct val="100000"/>
              </a:lnSpc>
              <a:spcBef>
                <a:spcPts val="600"/>
              </a:spcBef>
              <a:spcAft>
                <a:spcPts val="0"/>
              </a:spcAft>
              <a:buSzPts val="2030"/>
              <a:buNone/>
              <a:defRPr>
                <a:solidFill>
                  <a:srgbClr val="888888"/>
                </a:solidFill>
              </a:defRPr>
            </a:lvl7pPr>
            <a:lvl8pPr lvl="7" algn="ctr">
              <a:lnSpc>
                <a:spcPct val="100000"/>
              </a:lnSpc>
              <a:spcBef>
                <a:spcPts val="600"/>
              </a:spcBef>
              <a:spcAft>
                <a:spcPts val="0"/>
              </a:spcAft>
              <a:buSzPts val="2030"/>
              <a:buNone/>
              <a:defRPr>
                <a:solidFill>
                  <a:srgbClr val="888888"/>
                </a:solidFill>
              </a:defRPr>
            </a:lvl8pPr>
            <a:lvl9pPr lvl="8" algn="ctr">
              <a:lnSpc>
                <a:spcPct val="100000"/>
              </a:lnSpc>
              <a:spcBef>
                <a:spcPts val="600"/>
              </a:spcBef>
              <a:spcAft>
                <a:spcPts val="600"/>
              </a:spcAft>
              <a:buSzPts val="2030"/>
              <a:buNone/>
              <a:defRPr>
                <a:solidFill>
                  <a:srgbClr val="888888"/>
                </a:solidFill>
              </a:defRPr>
            </a:lvl9pPr>
          </a:lstStyle>
          <a:p>
            <a:endParaRPr/>
          </a:p>
        </p:txBody>
      </p:sp>
      <p:sp>
        <p:nvSpPr>
          <p:cNvPr id="28" name="Google Shape;28;p20"/>
          <p:cNvSpPr txBox="1">
            <a:spLocks noGrp="1"/>
          </p:cNvSpPr>
          <p:nvPr>
            <p:ph type="dt" idx="10"/>
          </p:nvPr>
        </p:nvSpPr>
        <p:spPr>
          <a:xfrm>
            <a:off x="7325773" y="6117336"/>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0"/>
          <p:cNvSpPr txBox="1">
            <a:spLocks noGrp="1"/>
          </p:cNvSpPr>
          <p:nvPr>
            <p:ph type="ftr" idx="11"/>
          </p:nvPr>
        </p:nvSpPr>
        <p:spPr>
          <a:xfrm>
            <a:off x="3623733" y="6117336"/>
            <a:ext cx="3609438"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20"/>
          <p:cNvSpPr txBox="1">
            <a:spLocks noGrp="1"/>
          </p:cNvSpPr>
          <p:nvPr>
            <p:ph type="sldNum" idx="12"/>
          </p:nvPr>
        </p:nvSpPr>
        <p:spPr>
          <a:xfrm>
            <a:off x="8275320" y="6117336"/>
            <a:ext cx="41148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
        <p:nvSpPr>
          <p:cNvPr id="31" name="Google Shape;31;p20"/>
          <p:cNvSpPr/>
          <p:nvPr/>
        </p:nvSpPr>
        <p:spPr>
          <a:xfrm>
            <a:off x="203200" y="3771900"/>
            <a:ext cx="361950" cy="90488"/>
          </a:xfrm>
          <a:custGeom>
            <a:avLst/>
            <a:gdLst/>
            <a:ahLst/>
            <a:cxnLst/>
            <a:rect l="l" t="t" r="r" b="b"/>
            <a:pathLst>
              <a:path w="228" h="57" extrusionOk="0">
                <a:moveTo>
                  <a:pt x="228" y="57"/>
                </a:moveTo>
                <a:lnTo>
                  <a:pt x="0" y="0"/>
                </a:lnTo>
                <a:lnTo>
                  <a:pt x="222" y="54"/>
                </a:lnTo>
                <a:lnTo>
                  <a:pt x="228" y="57"/>
                </a:lnTo>
                <a:close/>
              </a:path>
            </a:pathLst>
          </a:custGeom>
          <a:solidFill>
            <a:srgbClr val="29ABE2"/>
          </a:solidFill>
          <a:ln>
            <a:noFill/>
          </a:ln>
        </p:spPr>
        <p:txBody>
          <a:bodyPr/>
          <a:lstStyle/>
          <a:p>
            <a:endParaRPr lang="en-GB"/>
          </a:p>
        </p:txBody>
      </p:sp>
      <p:sp>
        <p:nvSpPr>
          <p:cNvPr id="32" name="Google Shape;32;p20"/>
          <p:cNvSpPr/>
          <p:nvPr/>
        </p:nvSpPr>
        <p:spPr>
          <a:xfrm>
            <a:off x="560388" y="3867150"/>
            <a:ext cx="61913" cy="80963"/>
          </a:xfrm>
          <a:custGeom>
            <a:avLst/>
            <a:gdLst/>
            <a:ahLst/>
            <a:cxnLst/>
            <a:rect l="l" t="t" r="r" b="b"/>
            <a:pathLst>
              <a:path w="39" h="51" extrusionOk="0">
                <a:moveTo>
                  <a:pt x="0" y="0"/>
                </a:moveTo>
                <a:lnTo>
                  <a:pt x="39" y="51"/>
                </a:lnTo>
                <a:lnTo>
                  <a:pt x="3" y="0"/>
                </a:lnTo>
                <a:lnTo>
                  <a:pt x="0" y="0"/>
                </a:lnTo>
                <a:close/>
              </a:path>
            </a:pathLst>
          </a:custGeom>
          <a:solidFill>
            <a:srgbClr val="29ABE2"/>
          </a:solidFill>
          <a:ln>
            <a:noFill/>
          </a:ln>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982133" y="2667000"/>
            <a:ext cx="7704667" cy="3332816"/>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36" name="Google Shape;36;p21"/>
          <p:cNvSpPr txBox="1">
            <a:spLocks noGrp="1"/>
          </p:cNvSpPr>
          <p:nvPr>
            <p:ph type="dt" idx="10"/>
          </p:nvPr>
        </p:nvSpPr>
        <p:spPr>
          <a:xfrm>
            <a:off x="7344329" y="6108173"/>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21"/>
          <p:cNvSpPr txBox="1">
            <a:spLocks noGrp="1"/>
          </p:cNvSpPr>
          <p:nvPr>
            <p:ph type="ftr" idx="11"/>
          </p:nvPr>
        </p:nvSpPr>
        <p:spPr>
          <a:xfrm>
            <a:off x="1972647" y="6108173"/>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1"/>
          <p:cNvSpPr txBox="1">
            <a:spLocks noGrp="1"/>
          </p:cNvSpPr>
          <p:nvPr>
            <p:ph type="sldNum" idx="12"/>
          </p:nvPr>
        </p:nvSpPr>
        <p:spPr>
          <a:xfrm>
            <a:off x="8258967" y="6108173"/>
            <a:ext cx="42783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9"/>
        <p:cNvGrpSpPr/>
        <p:nvPr/>
      </p:nvGrpSpPr>
      <p:grpSpPr>
        <a:xfrm>
          <a:off x="0" y="0"/>
          <a:ext cx="0" cy="0"/>
          <a:chOff x="0" y="0"/>
          <a:chExt cx="0" cy="0"/>
        </a:xfrm>
      </p:grpSpPr>
      <p:sp>
        <p:nvSpPr>
          <p:cNvPr id="40" name="Google Shape;40;p22"/>
          <p:cNvSpPr txBox="1">
            <a:spLocks noGrp="1"/>
          </p:cNvSpPr>
          <p:nvPr>
            <p:ph type="title"/>
          </p:nvPr>
        </p:nvSpPr>
        <p:spPr>
          <a:xfrm>
            <a:off x="1986995" y="2666998"/>
            <a:ext cx="6699805" cy="2360071"/>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4000"/>
              <a:buFont typeface="Corbel"/>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2"/>
          <p:cNvSpPr txBox="1">
            <a:spLocks noGrp="1"/>
          </p:cNvSpPr>
          <p:nvPr>
            <p:ph type="body" idx="1"/>
          </p:nvPr>
        </p:nvSpPr>
        <p:spPr>
          <a:xfrm>
            <a:off x="1986998" y="5027070"/>
            <a:ext cx="6699802"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42" name="Google Shape;42;p2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2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2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5"/>
        <p:cNvGrpSpPr/>
        <p:nvPr/>
      </p:nvGrpSpPr>
      <p:grpSpPr>
        <a:xfrm>
          <a:off x="0" y="0"/>
          <a:ext cx="0" cy="0"/>
          <a:chOff x="0" y="0"/>
          <a:chExt cx="0" cy="0"/>
        </a:xfrm>
      </p:grpSpPr>
      <p:sp>
        <p:nvSpPr>
          <p:cNvPr id="46" name="Google Shape;46;p23"/>
          <p:cNvSpPr txBox="1">
            <a:spLocks noGrp="1"/>
          </p:cNvSpPr>
          <p:nvPr>
            <p:ph type="title"/>
          </p:nvPr>
        </p:nvSpPr>
        <p:spPr>
          <a:xfrm>
            <a:off x="982133" y="685801"/>
            <a:ext cx="7704667"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23"/>
          <p:cNvSpPr txBox="1">
            <a:spLocks noGrp="1"/>
          </p:cNvSpPr>
          <p:nvPr>
            <p:ph type="body" idx="1"/>
          </p:nvPr>
        </p:nvSpPr>
        <p:spPr>
          <a:xfrm>
            <a:off x="982133" y="2667000"/>
            <a:ext cx="3739896" cy="3368674"/>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48" name="Google Shape;48;p23"/>
          <p:cNvSpPr txBox="1">
            <a:spLocks noGrp="1"/>
          </p:cNvSpPr>
          <p:nvPr>
            <p:ph type="body" idx="2"/>
          </p:nvPr>
        </p:nvSpPr>
        <p:spPr>
          <a:xfrm>
            <a:off x="4946904" y="2667000"/>
            <a:ext cx="3739896" cy="3346824"/>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49" name="Google Shape;49;p2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2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2"/>
        <p:cNvGrpSpPr/>
        <p:nvPr/>
      </p:nvGrpSpPr>
      <p:grpSpPr>
        <a:xfrm>
          <a:off x="0" y="0"/>
          <a:ext cx="0" cy="0"/>
          <a:chOff x="0" y="0"/>
          <a:chExt cx="0" cy="0"/>
        </a:xfrm>
      </p:grpSpPr>
      <p:sp>
        <p:nvSpPr>
          <p:cNvPr id="53" name="Google Shape;53;p24"/>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24"/>
          <p:cNvSpPr txBox="1">
            <a:spLocks noGrp="1"/>
          </p:cNvSpPr>
          <p:nvPr>
            <p:ph type="body" idx="1"/>
          </p:nvPr>
        </p:nvSpPr>
        <p:spPr>
          <a:xfrm>
            <a:off x="1329481" y="2658533"/>
            <a:ext cx="3456291"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5" name="Google Shape;55;p24"/>
          <p:cNvSpPr txBox="1">
            <a:spLocks noGrp="1"/>
          </p:cNvSpPr>
          <p:nvPr>
            <p:ph type="body" idx="2"/>
          </p:nvPr>
        </p:nvSpPr>
        <p:spPr>
          <a:xfrm>
            <a:off x="1113523"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6" name="Google Shape;56;p24"/>
          <p:cNvSpPr txBox="1">
            <a:spLocks noGrp="1"/>
          </p:cNvSpPr>
          <p:nvPr>
            <p:ph type="body" idx="3"/>
          </p:nvPr>
        </p:nvSpPr>
        <p:spPr>
          <a:xfrm>
            <a:off x="5161710" y="2667000"/>
            <a:ext cx="3467806"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7" name="Google Shape;57;p24"/>
          <p:cNvSpPr txBox="1">
            <a:spLocks noGrp="1"/>
          </p:cNvSpPr>
          <p:nvPr>
            <p:ph type="body" idx="4"/>
          </p:nvPr>
        </p:nvSpPr>
        <p:spPr>
          <a:xfrm>
            <a:off x="4957266"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8" name="Google Shape;58;p2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1"/>
        <p:cNvGrpSpPr/>
        <p:nvPr/>
      </p:nvGrpSpPr>
      <p:grpSpPr>
        <a:xfrm>
          <a:off x="0" y="0"/>
          <a:ext cx="0" cy="0"/>
          <a:chOff x="0" y="0"/>
          <a:chExt cx="0" cy="0"/>
        </a:xfrm>
      </p:grpSpPr>
      <p:sp>
        <p:nvSpPr>
          <p:cNvPr id="62" name="Google Shape;62;p2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2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2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2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2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2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0"/>
        <p:cNvGrpSpPr/>
        <p:nvPr/>
      </p:nvGrpSpPr>
      <p:grpSpPr>
        <a:xfrm>
          <a:off x="0" y="0"/>
          <a:ext cx="0" cy="0"/>
          <a:chOff x="0" y="0"/>
          <a:chExt cx="0" cy="0"/>
        </a:xfrm>
      </p:grpSpPr>
      <p:sp>
        <p:nvSpPr>
          <p:cNvPr id="71" name="Google Shape;71;p27"/>
          <p:cNvSpPr txBox="1">
            <a:spLocks noGrp="1"/>
          </p:cNvSpPr>
          <p:nvPr>
            <p:ph type="title"/>
          </p:nvPr>
        </p:nvSpPr>
        <p:spPr>
          <a:xfrm>
            <a:off x="1113524" y="1600200"/>
            <a:ext cx="2662534"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7"/>
          <p:cNvSpPr txBox="1">
            <a:spLocks noGrp="1"/>
          </p:cNvSpPr>
          <p:nvPr>
            <p:ph type="body" idx="1"/>
          </p:nvPr>
        </p:nvSpPr>
        <p:spPr>
          <a:xfrm>
            <a:off x="3947553" y="685800"/>
            <a:ext cx="4681962" cy="5105401"/>
          </a:xfrm>
          <a:prstGeom prst="rect">
            <a:avLst/>
          </a:prstGeom>
          <a:noFill/>
          <a:ln>
            <a:noFill/>
          </a:ln>
        </p:spPr>
        <p:txBody>
          <a:bodyPr spcFirstLastPara="1" wrap="square" lIns="91425" tIns="45700" rIns="91425" bIns="45700" anchor="ctr" anchorCtr="0">
            <a:normAutofit/>
          </a:bodyPr>
          <a:lstStyle>
            <a:lvl1pPr marL="457200" lvl="0" indent="-412750" algn="l">
              <a:lnSpc>
                <a:spcPct val="100000"/>
              </a:lnSpc>
              <a:spcBef>
                <a:spcPts val="400"/>
              </a:spcBef>
              <a:spcAft>
                <a:spcPts val="0"/>
              </a:spcAft>
              <a:buSzPts val="2900"/>
              <a:buChar char="•"/>
              <a:defRPr sz="2000"/>
            </a:lvl1pPr>
            <a:lvl2pPr marL="914400" lvl="1" indent="-394335" algn="l">
              <a:lnSpc>
                <a:spcPct val="100000"/>
              </a:lnSpc>
              <a:spcBef>
                <a:spcPts val="600"/>
              </a:spcBef>
              <a:spcAft>
                <a:spcPts val="0"/>
              </a:spcAft>
              <a:buSzPts val="2610"/>
              <a:buChar char="•"/>
              <a:defRPr sz="1800"/>
            </a:lvl2pPr>
            <a:lvl3pPr marL="1371600" lvl="2" indent="-375919" algn="l">
              <a:lnSpc>
                <a:spcPct val="100000"/>
              </a:lnSpc>
              <a:spcBef>
                <a:spcPts val="600"/>
              </a:spcBef>
              <a:spcAft>
                <a:spcPts val="0"/>
              </a:spcAft>
              <a:buSzPts val="2320"/>
              <a:buChar char="•"/>
              <a:defRPr sz="1600"/>
            </a:lvl3pPr>
            <a:lvl4pPr marL="1828800" lvl="3" indent="-357505" algn="l">
              <a:lnSpc>
                <a:spcPct val="100000"/>
              </a:lnSpc>
              <a:spcBef>
                <a:spcPts val="600"/>
              </a:spcBef>
              <a:spcAft>
                <a:spcPts val="0"/>
              </a:spcAft>
              <a:buSzPts val="2030"/>
              <a:buChar char="•"/>
              <a:defRPr sz="1400"/>
            </a:lvl4pPr>
            <a:lvl5pPr marL="2286000" lvl="4" indent="-357504" algn="l">
              <a:lnSpc>
                <a:spcPct val="100000"/>
              </a:lnSpc>
              <a:spcBef>
                <a:spcPts val="600"/>
              </a:spcBef>
              <a:spcAft>
                <a:spcPts val="0"/>
              </a:spcAft>
              <a:buSzPts val="2030"/>
              <a:buChar char="•"/>
              <a:defRPr sz="1400"/>
            </a:lvl5pPr>
            <a:lvl6pPr marL="2743200" lvl="5" indent="-357504" algn="l">
              <a:lnSpc>
                <a:spcPct val="100000"/>
              </a:lnSpc>
              <a:spcBef>
                <a:spcPts val="600"/>
              </a:spcBef>
              <a:spcAft>
                <a:spcPts val="0"/>
              </a:spcAft>
              <a:buSzPts val="2030"/>
              <a:buChar char="•"/>
              <a:defRPr sz="1400"/>
            </a:lvl6pPr>
            <a:lvl7pPr marL="3200400" lvl="6" indent="-357504" algn="l">
              <a:lnSpc>
                <a:spcPct val="100000"/>
              </a:lnSpc>
              <a:spcBef>
                <a:spcPts val="600"/>
              </a:spcBef>
              <a:spcAft>
                <a:spcPts val="0"/>
              </a:spcAft>
              <a:buSzPts val="2030"/>
              <a:buChar char="•"/>
              <a:defRPr sz="1400"/>
            </a:lvl7pPr>
            <a:lvl8pPr marL="3657600" lvl="7" indent="-357504" algn="l">
              <a:lnSpc>
                <a:spcPct val="100000"/>
              </a:lnSpc>
              <a:spcBef>
                <a:spcPts val="600"/>
              </a:spcBef>
              <a:spcAft>
                <a:spcPts val="0"/>
              </a:spcAft>
              <a:buSzPts val="2030"/>
              <a:buChar char="•"/>
              <a:defRPr sz="1400"/>
            </a:lvl8pPr>
            <a:lvl9pPr marL="4114800" lvl="8" indent="-357504" algn="l">
              <a:lnSpc>
                <a:spcPct val="100000"/>
              </a:lnSpc>
              <a:spcBef>
                <a:spcPts val="600"/>
              </a:spcBef>
              <a:spcAft>
                <a:spcPts val="600"/>
              </a:spcAft>
              <a:buSzPts val="2030"/>
              <a:buChar char="•"/>
              <a:defRPr sz="1400"/>
            </a:lvl9pPr>
          </a:lstStyle>
          <a:p>
            <a:endParaRPr/>
          </a:p>
        </p:txBody>
      </p:sp>
      <p:sp>
        <p:nvSpPr>
          <p:cNvPr id="73" name="Google Shape;73;p27"/>
          <p:cNvSpPr txBox="1">
            <a:spLocks noGrp="1"/>
          </p:cNvSpPr>
          <p:nvPr>
            <p:ph type="body" idx="2"/>
          </p:nvPr>
        </p:nvSpPr>
        <p:spPr>
          <a:xfrm>
            <a:off x="1113524" y="2971800"/>
            <a:ext cx="2662534"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20"/>
              </a:spcBef>
              <a:spcAft>
                <a:spcPts val="0"/>
              </a:spcAft>
              <a:buSzPts val="2320"/>
              <a:buNone/>
              <a:defRPr sz="16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74" name="Google Shape;74;p27"/>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27"/>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7"/>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7"/>
        <p:cNvGrpSpPr/>
        <p:nvPr/>
      </p:nvGrpSpPr>
      <p:grpSpPr>
        <a:xfrm>
          <a:off x="0" y="0"/>
          <a:ext cx="0" cy="0"/>
          <a:chOff x="0" y="0"/>
          <a:chExt cx="0" cy="0"/>
        </a:xfrm>
      </p:grpSpPr>
      <p:sp>
        <p:nvSpPr>
          <p:cNvPr id="78" name="Google Shape;78;p28"/>
          <p:cNvSpPr txBox="1">
            <a:spLocks noGrp="1"/>
          </p:cNvSpPr>
          <p:nvPr>
            <p:ph type="title"/>
          </p:nvPr>
        </p:nvSpPr>
        <p:spPr>
          <a:xfrm>
            <a:off x="1112332" y="1752599"/>
            <a:ext cx="4070679"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800"/>
              <a:buFont typeface="Corbel"/>
              <a:buNone/>
              <a:defRPr sz="28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8"/>
          <p:cNvSpPr>
            <a:spLocks noGrp="1"/>
          </p:cNvSpPr>
          <p:nvPr>
            <p:ph type="pic" idx="2"/>
          </p:nvPr>
        </p:nvSpPr>
        <p:spPr>
          <a:xfrm>
            <a:off x="5697495" y="914400"/>
            <a:ext cx="2461371"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80" name="Google Shape;80;p28"/>
          <p:cNvSpPr txBox="1">
            <a:spLocks noGrp="1"/>
          </p:cNvSpPr>
          <p:nvPr>
            <p:ph type="body" idx="1"/>
          </p:nvPr>
        </p:nvSpPr>
        <p:spPr>
          <a:xfrm>
            <a:off x="1112332" y="3124199"/>
            <a:ext cx="4070679"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60"/>
              </a:spcBef>
              <a:spcAft>
                <a:spcPts val="0"/>
              </a:spcAft>
              <a:buSzPts val="2610"/>
              <a:buNone/>
              <a:defRPr sz="18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1" name="Google Shape;81;p28"/>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28"/>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8"/>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4"/>
        <p:cNvGrpSpPr/>
        <p:nvPr/>
      </p:nvGrpSpPr>
      <p:grpSpPr>
        <a:xfrm>
          <a:off x="0" y="0"/>
          <a:ext cx="0" cy="0"/>
          <a:chOff x="0" y="0"/>
          <a:chExt cx="0" cy="0"/>
        </a:xfrm>
      </p:grpSpPr>
      <p:sp>
        <p:nvSpPr>
          <p:cNvPr id="85" name="Google Shape;85;p29"/>
          <p:cNvSpPr txBox="1">
            <a:spLocks noGrp="1"/>
          </p:cNvSpPr>
          <p:nvPr>
            <p:ph type="title"/>
          </p:nvPr>
        </p:nvSpPr>
        <p:spPr>
          <a:xfrm>
            <a:off x="1113523" y="4732865"/>
            <a:ext cx="7515991" cy="566738"/>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29"/>
          <p:cNvSpPr>
            <a:spLocks noGrp="1"/>
          </p:cNvSpPr>
          <p:nvPr>
            <p:ph type="pic" idx="2"/>
          </p:nvPr>
        </p:nvSpPr>
        <p:spPr>
          <a:xfrm>
            <a:off x="1789975" y="932112"/>
            <a:ext cx="6171065"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87" name="Google Shape;87;p29"/>
          <p:cNvSpPr txBox="1">
            <a:spLocks noGrp="1"/>
          </p:cNvSpPr>
          <p:nvPr>
            <p:ph type="body" idx="1"/>
          </p:nvPr>
        </p:nvSpPr>
        <p:spPr>
          <a:xfrm>
            <a:off x="1113523" y="5299603"/>
            <a:ext cx="7515991" cy="493712"/>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280"/>
              </a:spcBef>
              <a:spcAft>
                <a:spcPts val="0"/>
              </a:spcAft>
              <a:buSzPts val="2030"/>
              <a:buNone/>
              <a:defRPr sz="14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8" name="Google Shape;88;p2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2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2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1"/>
        <p:cNvGrpSpPr/>
        <p:nvPr/>
      </p:nvGrpSpPr>
      <p:grpSpPr>
        <a:xfrm>
          <a:off x="0" y="0"/>
          <a:ext cx="0" cy="0"/>
          <a:chOff x="0" y="0"/>
          <a:chExt cx="0" cy="0"/>
        </a:xfrm>
      </p:grpSpPr>
      <p:sp>
        <p:nvSpPr>
          <p:cNvPr id="92" name="Google Shape;92;p30"/>
          <p:cNvSpPr txBox="1">
            <a:spLocks noGrp="1"/>
          </p:cNvSpPr>
          <p:nvPr>
            <p:ph type="title"/>
          </p:nvPr>
        </p:nvSpPr>
        <p:spPr>
          <a:xfrm>
            <a:off x="1113524" y="685800"/>
            <a:ext cx="7515991" cy="3048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30"/>
          <p:cNvSpPr txBox="1">
            <a:spLocks noGrp="1"/>
          </p:cNvSpPr>
          <p:nvPr>
            <p:ph type="body" idx="1"/>
          </p:nvPr>
        </p:nvSpPr>
        <p:spPr>
          <a:xfrm>
            <a:off x="1113524" y="4343400"/>
            <a:ext cx="7515992"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94" name="Google Shape;94;p30"/>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30"/>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30"/>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7"/>
        <p:cNvGrpSpPr/>
        <p:nvPr/>
      </p:nvGrpSpPr>
      <p:grpSpPr>
        <a:xfrm>
          <a:off x="0" y="0"/>
          <a:ext cx="0" cy="0"/>
          <a:chOff x="0" y="0"/>
          <a:chExt cx="0" cy="0"/>
        </a:xfrm>
      </p:grpSpPr>
      <p:sp>
        <p:nvSpPr>
          <p:cNvPr id="98" name="Google Shape;98;p31"/>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99" name="Google Shape;99;p31"/>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00" name="Google Shape;100;p31"/>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31"/>
          <p:cNvSpPr txBox="1">
            <a:spLocks noGrp="1"/>
          </p:cNvSpPr>
          <p:nvPr>
            <p:ph type="body" idx="1"/>
          </p:nvPr>
        </p:nvSpPr>
        <p:spPr>
          <a:xfrm>
            <a:off x="1598235" y="3428999"/>
            <a:ext cx="6631128" cy="381000"/>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360"/>
              </a:spcBef>
              <a:spcAft>
                <a:spcPts val="0"/>
              </a:spcAft>
              <a:buSzPts val="2610"/>
              <a:buFont typeface="Corbel"/>
              <a:buNone/>
              <a:defRPr sz="1800"/>
            </a:lvl1pPr>
            <a:lvl2pPr marL="914400" lvl="1" indent="-228600" algn="l">
              <a:lnSpc>
                <a:spcPct val="100000"/>
              </a:lnSpc>
              <a:spcBef>
                <a:spcPts val="600"/>
              </a:spcBef>
              <a:spcAft>
                <a:spcPts val="0"/>
              </a:spcAft>
              <a:buSzPts val="2900"/>
              <a:buFont typeface="Corbel"/>
              <a:buNone/>
              <a:defRPr/>
            </a:lvl2pPr>
            <a:lvl3pPr marL="1371600" lvl="2" indent="-228600" algn="l">
              <a:lnSpc>
                <a:spcPct val="100000"/>
              </a:lnSpc>
              <a:spcBef>
                <a:spcPts val="600"/>
              </a:spcBef>
              <a:spcAft>
                <a:spcPts val="0"/>
              </a:spcAft>
              <a:buSzPts val="2610"/>
              <a:buFont typeface="Corbel"/>
              <a:buNone/>
              <a:defRPr/>
            </a:lvl3pPr>
            <a:lvl4pPr marL="1828800" lvl="3" indent="-228600" algn="l">
              <a:lnSpc>
                <a:spcPct val="100000"/>
              </a:lnSpc>
              <a:spcBef>
                <a:spcPts val="600"/>
              </a:spcBef>
              <a:spcAft>
                <a:spcPts val="0"/>
              </a:spcAft>
              <a:buSzPts val="2320"/>
              <a:buFont typeface="Corbel"/>
              <a:buNone/>
              <a:defRPr/>
            </a:lvl4pPr>
            <a:lvl5pPr marL="2286000" lvl="4" indent="-228600" algn="l">
              <a:lnSpc>
                <a:spcPct val="100000"/>
              </a:lnSpc>
              <a:spcBef>
                <a:spcPts val="600"/>
              </a:spcBef>
              <a:spcAft>
                <a:spcPts val="0"/>
              </a:spcAft>
              <a:buSzPts val="2030"/>
              <a:buFont typeface="Corbel"/>
              <a:buNone/>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02" name="Google Shape;102;p31"/>
          <p:cNvSpPr txBox="1">
            <a:spLocks noGrp="1"/>
          </p:cNvSpPr>
          <p:nvPr>
            <p:ph type="body" idx="2"/>
          </p:nvPr>
        </p:nvSpPr>
        <p:spPr>
          <a:xfrm>
            <a:off x="1113523" y="4343400"/>
            <a:ext cx="7515991"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3" name="Google Shape;103;p31"/>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31"/>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 name="Google Shape;105;p31"/>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6"/>
        <p:cNvGrpSpPr/>
        <p:nvPr/>
      </p:nvGrpSpPr>
      <p:grpSpPr>
        <a:xfrm>
          <a:off x="0" y="0"/>
          <a:ext cx="0" cy="0"/>
          <a:chOff x="0" y="0"/>
          <a:chExt cx="0" cy="0"/>
        </a:xfrm>
      </p:grpSpPr>
      <p:sp>
        <p:nvSpPr>
          <p:cNvPr id="107" name="Google Shape;107;p32"/>
          <p:cNvSpPr txBox="1">
            <a:spLocks noGrp="1"/>
          </p:cNvSpPr>
          <p:nvPr>
            <p:ph type="title"/>
          </p:nvPr>
        </p:nvSpPr>
        <p:spPr>
          <a:xfrm>
            <a:off x="1113525" y="3308581"/>
            <a:ext cx="7515989" cy="1468800"/>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32"/>
          <p:cNvSpPr txBox="1">
            <a:spLocks noGrp="1"/>
          </p:cNvSpPr>
          <p:nvPr>
            <p:ph type="body" idx="1"/>
          </p:nvPr>
        </p:nvSpPr>
        <p:spPr>
          <a:xfrm>
            <a:off x="1113524" y="4777381"/>
            <a:ext cx="7515990"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9" name="Google Shape;109;p3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3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 name="Google Shape;111;p3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2"/>
        <p:cNvGrpSpPr/>
        <p:nvPr/>
      </p:nvGrpSpPr>
      <p:grpSpPr>
        <a:xfrm>
          <a:off x="0" y="0"/>
          <a:ext cx="0" cy="0"/>
          <a:chOff x="0" y="0"/>
          <a:chExt cx="0" cy="0"/>
        </a:xfrm>
      </p:grpSpPr>
      <p:sp>
        <p:nvSpPr>
          <p:cNvPr id="113" name="Google Shape;113;p33"/>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4" name="Google Shape;114;p33"/>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5" name="Google Shape;115;p33"/>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33"/>
          <p:cNvSpPr txBox="1">
            <a:spLocks noGrp="1"/>
          </p:cNvSpPr>
          <p:nvPr>
            <p:ph type="body" idx="1"/>
          </p:nvPr>
        </p:nvSpPr>
        <p:spPr>
          <a:xfrm>
            <a:off x="1113525" y="3886200"/>
            <a:ext cx="7515990" cy="889000"/>
          </a:xfrm>
          <a:prstGeom prst="rect">
            <a:avLst/>
          </a:prstGeom>
          <a:noFill/>
          <a:ln>
            <a:noFill/>
          </a:ln>
        </p:spPr>
        <p:txBody>
          <a:bodyPr spcFirstLastPara="1" wrap="square" lIns="91425" tIns="45700" rIns="91425" bIns="45700" anchor="b" anchorCtr="0">
            <a:normAutofit/>
          </a:bodyPr>
          <a:lstStyle>
            <a:lvl1pPr marL="457200" lvl="0" indent="-228600" algn="r">
              <a:lnSpc>
                <a:spcPct val="100000"/>
              </a:lnSpc>
              <a:spcBef>
                <a:spcPts val="480"/>
              </a:spcBef>
              <a:spcAft>
                <a:spcPts val="0"/>
              </a:spcAft>
              <a:buSzPts val="3480"/>
              <a:buNone/>
              <a:defRPr sz="24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17" name="Google Shape;117;p33"/>
          <p:cNvSpPr txBox="1">
            <a:spLocks noGrp="1"/>
          </p:cNvSpPr>
          <p:nvPr>
            <p:ph type="body" idx="2"/>
          </p:nvPr>
        </p:nvSpPr>
        <p:spPr>
          <a:xfrm>
            <a:off x="1113524" y="4775200"/>
            <a:ext cx="7515990" cy="10160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18" name="Google Shape;118;p3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 name="Google Shape;119;p3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0" name="Google Shape;120;p3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1"/>
        <p:cNvGrpSpPr/>
        <p:nvPr/>
      </p:nvGrpSpPr>
      <p:grpSpPr>
        <a:xfrm>
          <a:off x="0" y="0"/>
          <a:ext cx="0" cy="0"/>
          <a:chOff x="0" y="0"/>
          <a:chExt cx="0" cy="0"/>
        </a:xfrm>
      </p:grpSpPr>
      <p:sp>
        <p:nvSpPr>
          <p:cNvPr id="122" name="Google Shape;122;p34"/>
          <p:cNvSpPr txBox="1">
            <a:spLocks noGrp="1"/>
          </p:cNvSpPr>
          <p:nvPr>
            <p:ph type="title"/>
          </p:nvPr>
        </p:nvSpPr>
        <p:spPr>
          <a:xfrm>
            <a:off x="1113525" y="685801"/>
            <a:ext cx="7515991" cy="27273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 name="Google Shape;123;p34"/>
          <p:cNvSpPr txBox="1">
            <a:spLocks noGrp="1"/>
          </p:cNvSpPr>
          <p:nvPr>
            <p:ph type="body" idx="1"/>
          </p:nvPr>
        </p:nvSpPr>
        <p:spPr>
          <a:xfrm>
            <a:off x="1113524" y="3505200"/>
            <a:ext cx="7515992" cy="838200"/>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560"/>
              </a:spcBef>
              <a:spcAft>
                <a:spcPts val="0"/>
              </a:spcAft>
              <a:buSzPts val="4060"/>
              <a:buNone/>
              <a:defRPr sz="28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24" name="Google Shape;124;p34"/>
          <p:cNvSpPr txBox="1">
            <a:spLocks noGrp="1"/>
          </p:cNvSpPr>
          <p:nvPr>
            <p:ph type="body" idx="2"/>
          </p:nvPr>
        </p:nvSpPr>
        <p:spPr>
          <a:xfrm>
            <a:off x="1113524" y="4343400"/>
            <a:ext cx="7515992" cy="14478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25" name="Google Shape;125;p3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3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 name="Google Shape;127;p3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8"/>
        <p:cNvGrpSpPr/>
        <p:nvPr/>
      </p:nvGrpSpPr>
      <p:grpSpPr>
        <a:xfrm>
          <a:off x="0" y="0"/>
          <a:ext cx="0" cy="0"/>
          <a:chOff x="0" y="0"/>
          <a:chExt cx="0" cy="0"/>
        </a:xfrm>
      </p:grpSpPr>
      <p:sp>
        <p:nvSpPr>
          <p:cNvPr id="129" name="Google Shape;129;p3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35"/>
          <p:cNvSpPr txBox="1">
            <a:spLocks noGrp="1"/>
          </p:cNvSpPr>
          <p:nvPr>
            <p:ph type="body" idx="1"/>
          </p:nvPr>
        </p:nvSpPr>
        <p:spPr>
          <a:xfrm rot="5400000">
            <a:off x="3155970" y="493164"/>
            <a:ext cx="3356995" cy="7704666"/>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31" name="Google Shape;131;p3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3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3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4"/>
        <p:cNvGrpSpPr/>
        <p:nvPr/>
      </p:nvGrpSpPr>
      <p:grpSpPr>
        <a:xfrm>
          <a:off x="0" y="0"/>
          <a:ext cx="0" cy="0"/>
          <a:chOff x="0" y="0"/>
          <a:chExt cx="0" cy="0"/>
        </a:xfrm>
      </p:grpSpPr>
      <p:sp>
        <p:nvSpPr>
          <p:cNvPr id="135" name="Google Shape;135;p36"/>
          <p:cNvSpPr txBox="1">
            <a:spLocks noGrp="1"/>
          </p:cNvSpPr>
          <p:nvPr>
            <p:ph type="title"/>
          </p:nvPr>
        </p:nvSpPr>
        <p:spPr>
          <a:xfrm rot="5400000">
            <a:off x="5412754" y="2574439"/>
            <a:ext cx="5105400" cy="1328123"/>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36"/>
          <p:cNvSpPr txBox="1">
            <a:spLocks noGrp="1"/>
          </p:cNvSpPr>
          <p:nvPr>
            <p:ph type="body" idx="1"/>
          </p:nvPr>
        </p:nvSpPr>
        <p:spPr>
          <a:xfrm rot="5400000">
            <a:off x="1569011" y="230314"/>
            <a:ext cx="5105400" cy="6016373"/>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37" name="Google Shape;137;p3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 name="Google Shape;138;p3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3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grpSp>
        <p:nvGrpSpPr>
          <p:cNvPr id="6" name="Google Shape;6;p19"/>
          <p:cNvGrpSpPr/>
          <p:nvPr/>
        </p:nvGrpSpPr>
        <p:grpSpPr>
          <a:xfrm>
            <a:off x="0" y="0"/>
            <a:ext cx="2132013" cy="6858001"/>
            <a:chOff x="0" y="0"/>
            <a:chExt cx="2132013" cy="6858001"/>
          </a:xfrm>
        </p:grpSpPr>
        <p:sp>
          <p:nvSpPr>
            <p:cNvPr id="7" name="Google Shape;7;p19"/>
            <p:cNvSpPr/>
            <p:nvPr/>
          </p:nvSpPr>
          <p:spPr>
            <a:xfrm>
              <a:off x="0" y="0"/>
              <a:ext cx="1073150" cy="5291138"/>
            </a:xfrm>
            <a:custGeom>
              <a:avLst/>
              <a:gdLst/>
              <a:ahLst/>
              <a:cxnLst/>
              <a:rect l="l" t="t" r="r" b="b"/>
              <a:pathLst>
                <a:path w="676" h="3333" extrusionOk="0">
                  <a:moveTo>
                    <a:pt x="0" y="3132"/>
                  </a:moveTo>
                  <a:lnTo>
                    <a:pt x="0" y="3312"/>
                  </a:lnTo>
                  <a:lnTo>
                    <a:pt x="126" y="3333"/>
                  </a:lnTo>
                  <a:lnTo>
                    <a:pt x="676" y="0"/>
                  </a:lnTo>
                  <a:lnTo>
                    <a:pt x="514" y="0"/>
                  </a:lnTo>
                  <a:lnTo>
                    <a:pt x="0" y="3132"/>
                  </a:lnTo>
                  <a:close/>
                </a:path>
              </a:pathLst>
            </a:custGeom>
            <a:solidFill>
              <a:schemeClr val="accent1"/>
            </a:solidFill>
            <a:ln>
              <a:noFill/>
            </a:ln>
          </p:spPr>
          <p:txBody>
            <a:bodyPr/>
            <a:lstStyle/>
            <a:p>
              <a:endParaRPr lang="en-GB"/>
            </a:p>
          </p:txBody>
        </p:sp>
        <p:sp>
          <p:nvSpPr>
            <p:cNvPr id="8" name="Google Shape;8;p19"/>
            <p:cNvSpPr/>
            <p:nvPr/>
          </p:nvSpPr>
          <p:spPr>
            <a:xfrm>
              <a:off x="0" y="0"/>
              <a:ext cx="758825" cy="4624388"/>
            </a:xfrm>
            <a:custGeom>
              <a:avLst/>
              <a:gdLst/>
              <a:ahLst/>
              <a:cxnLst/>
              <a:rect l="l" t="t" r="r" b="b"/>
              <a:pathLst>
                <a:path w="478" h="2913" extrusionOk="0">
                  <a:moveTo>
                    <a:pt x="478" y="0"/>
                  </a:moveTo>
                  <a:lnTo>
                    <a:pt x="318" y="0"/>
                  </a:lnTo>
                  <a:lnTo>
                    <a:pt x="0" y="1938"/>
                  </a:lnTo>
                  <a:lnTo>
                    <a:pt x="0" y="2913"/>
                  </a:lnTo>
                  <a:lnTo>
                    <a:pt x="478" y="0"/>
                  </a:lnTo>
                  <a:close/>
                </a:path>
              </a:pathLst>
            </a:custGeom>
            <a:solidFill>
              <a:srgbClr val="595959"/>
            </a:solidFill>
            <a:ln>
              <a:noFill/>
            </a:ln>
          </p:spPr>
          <p:txBody>
            <a:bodyPr/>
            <a:lstStyle/>
            <a:p>
              <a:endParaRPr lang="en-GB"/>
            </a:p>
          </p:txBody>
        </p:sp>
        <p:sp>
          <p:nvSpPr>
            <p:cNvPr id="9" name="Google Shape;9;p19"/>
            <p:cNvSpPr/>
            <p:nvPr/>
          </p:nvSpPr>
          <p:spPr>
            <a:xfrm>
              <a:off x="0" y="5662613"/>
              <a:ext cx="906463" cy="1195388"/>
            </a:xfrm>
            <a:custGeom>
              <a:avLst/>
              <a:gdLst/>
              <a:ahLst/>
              <a:cxnLst/>
              <a:rect l="l" t="t" r="r" b="b"/>
              <a:pathLst>
                <a:path w="571" h="753" extrusionOk="0">
                  <a:moveTo>
                    <a:pt x="0" y="0"/>
                  </a:moveTo>
                  <a:lnTo>
                    <a:pt x="0" y="12"/>
                  </a:lnTo>
                  <a:lnTo>
                    <a:pt x="538" y="753"/>
                  </a:lnTo>
                  <a:lnTo>
                    <a:pt x="571" y="753"/>
                  </a:lnTo>
                  <a:lnTo>
                    <a:pt x="0" y="0"/>
                  </a:lnTo>
                  <a:close/>
                </a:path>
              </a:pathLst>
            </a:custGeom>
            <a:solidFill>
              <a:srgbClr val="262626"/>
            </a:solidFill>
            <a:ln>
              <a:noFill/>
            </a:ln>
          </p:spPr>
          <p:txBody>
            <a:bodyPr/>
            <a:lstStyle/>
            <a:p>
              <a:endParaRPr lang="en-GB"/>
            </a:p>
          </p:txBody>
        </p:sp>
        <p:sp>
          <p:nvSpPr>
            <p:cNvPr id="10" name="Google Shape;10;p19"/>
            <p:cNvSpPr/>
            <p:nvPr/>
          </p:nvSpPr>
          <p:spPr>
            <a:xfrm>
              <a:off x="0" y="5295900"/>
              <a:ext cx="1487488" cy="1562100"/>
            </a:xfrm>
            <a:custGeom>
              <a:avLst/>
              <a:gdLst/>
              <a:ahLst/>
              <a:cxnLst/>
              <a:rect l="l" t="t" r="r" b="b"/>
              <a:pathLst>
                <a:path w="937" h="984" extrusionOk="0">
                  <a:moveTo>
                    <a:pt x="0" y="0"/>
                  </a:moveTo>
                  <a:lnTo>
                    <a:pt x="0" y="3"/>
                  </a:lnTo>
                  <a:lnTo>
                    <a:pt x="901" y="984"/>
                  </a:lnTo>
                  <a:lnTo>
                    <a:pt x="937" y="984"/>
                  </a:lnTo>
                  <a:lnTo>
                    <a:pt x="0" y="0"/>
                  </a:lnTo>
                  <a:close/>
                </a:path>
              </a:pathLst>
            </a:custGeom>
            <a:solidFill>
              <a:srgbClr val="0B5982"/>
            </a:solidFill>
            <a:ln>
              <a:noFill/>
            </a:ln>
          </p:spPr>
          <p:txBody>
            <a:bodyPr/>
            <a:lstStyle/>
            <a:p>
              <a:endParaRPr lang="en-GB"/>
            </a:p>
          </p:txBody>
        </p:sp>
        <p:sp>
          <p:nvSpPr>
            <p:cNvPr id="11" name="Google Shape;11;p19"/>
            <p:cNvSpPr/>
            <p:nvPr/>
          </p:nvSpPr>
          <p:spPr>
            <a:xfrm>
              <a:off x="0" y="5257800"/>
              <a:ext cx="2132013" cy="1600200"/>
            </a:xfrm>
            <a:custGeom>
              <a:avLst/>
              <a:gdLst/>
              <a:ahLst/>
              <a:cxnLst/>
              <a:rect l="l" t="t" r="r" b="b"/>
              <a:pathLst>
                <a:path w="1343" h="1008" extrusionOk="0">
                  <a:moveTo>
                    <a:pt x="0" y="24"/>
                  </a:moveTo>
                  <a:lnTo>
                    <a:pt x="937" y="1008"/>
                  </a:lnTo>
                  <a:lnTo>
                    <a:pt x="1343" y="1008"/>
                  </a:lnTo>
                  <a:lnTo>
                    <a:pt x="126" y="21"/>
                  </a:lnTo>
                  <a:lnTo>
                    <a:pt x="0" y="0"/>
                  </a:lnTo>
                  <a:lnTo>
                    <a:pt x="0" y="24"/>
                  </a:lnTo>
                  <a:close/>
                </a:path>
              </a:pathLst>
            </a:custGeom>
            <a:solidFill>
              <a:srgbClr val="1186C3"/>
            </a:solidFill>
            <a:ln>
              <a:noFill/>
            </a:ln>
          </p:spPr>
          <p:txBody>
            <a:bodyPr/>
            <a:lstStyle/>
            <a:p>
              <a:endParaRPr lang="en-GB"/>
            </a:p>
          </p:txBody>
        </p:sp>
        <p:sp>
          <p:nvSpPr>
            <p:cNvPr id="12" name="Google Shape;12;p19"/>
            <p:cNvSpPr/>
            <p:nvPr/>
          </p:nvSpPr>
          <p:spPr>
            <a:xfrm>
              <a:off x="0" y="5357813"/>
              <a:ext cx="1377950" cy="1500188"/>
            </a:xfrm>
            <a:custGeom>
              <a:avLst/>
              <a:gdLst/>
              <a:ahLst/>
              <a:cxnLst/>
              <a:rect l="l" t="t" r="r" b="b"/>
              <a:pathLst>
                <a:path w="868" h="945" extrusionOk="0">
                  <a:moveTo>
                    <a:pt x="0" y="192"/>
                  </a:moveTo>
                  <a:lnTo>
                    <a:pt x="571" y="945"/>
                  </a:lnTo>
                  <a:lnTo>
                    <a:pt x="868" y="945"/>
                  </a:lnTo>
                  <a:lnTo>
                    <a:pt x="0" y="0"/>
                  </a:lnTo>
                  <a:lnTo>
                    <a:pt x="0" y="192"/>
                  </a:lnTo>
                  <a:close/>
                </a:path>
              </a:pathLst>
            </a:custGeom>
            <a:solidFill>
              <a:srgbClr val="3F3F3F"/>
            </a:solidFill>
            <a:ln>
              <a:noFill/>
            </a:ln>
          </p:spPr>
          <p:txBody>
            <a:bodyPr/>
            <a:lstStyle/>
            <a:p>
              <a:endParaRPr lang="en-GB"/>
            </a:p>
          </p:txBody>
        </p:sp>
      </p:grpSp>
      <p:sp>
        <p:nvSpPr>
          <p:cNvPr id="13" name="Google Shape;13;p19"/>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14" name="Google Shape;14;p19"/>
          <p:cNvSpPr txBox="1">
            <a:spLocks noGrp="1"/>
          </p:cNvSpPr>
          <p:nvPr>
            <p:ph type="body" idx="1"/>
          </p:nvPr>
        </p:nvSpPr>
        <p:spPr>
          <a:xfrm>
            <a:off x="982134" y="2667000"/>
            <a:ext cx="7704666" cy="3356995"/>
          </a:xfrm>
          <a:prstGeom prst="rect">
            <a:avLst/>
          </a:prstGeom>
          <a:noFill/>
          <a:ln>
            <a:noFill/>
          </a:ln>
        </p:spPr>
        <p:txBody>
          <a:bodyPr spcFirstLastPara="1" wrap="square" lIns="91425" tIns="45700" rIns="91425" bIns="45700" anchor="ctr" anchorCtr="0">
            <a:normAutofit/>
          </a:bodyPr>
          <a:lstStyle>
            <a:lvl1pPr marL="457200" marR="0" lvl="0" indent="-449580" algn="l" rtl="0">
              <a:lnSpc>
                <a:spcPct val="100000"/>
              </a:lnSpc>
              <a:spcBef>
                <a:spcPts val="480"/>
              </a:spcBef>
              <a:spcAft>
                <a:spcPts val="0"/>
              </a:spcAft>
              <a:buClr>
                <a:srgbClr val="1186C3"/>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lnSpc>
                <a:spcPct val="100000"/>
              </a:lnSpc>
              <a:spcBef>
                <a:spcPts val="600"/>
              </a:spcBef>
              <a:spcAft>
                <a:spcPts val="0"/>
              </a:spcAft>
              <a:buClr>
                <a:srgbClr val="1186C3"/>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lnSpc>
                <a:spcPct val="100000"/>
              </a:lnSpc>
              <a:spcBef>
                <a:spcPts val="600"/>
              </a:spcBef>
              <a:spcAft>
                <a:spcPts val="0"/>
              </a:spcAft>
              <a:buClr>
                <a:srgbClr val="1186C3"/>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19" algn="l" rtl="0">
              <a:lnSpc>
                <a:spcPct val="100000"/>
              </a:lnSpc>
              <a:spcBef>
                <a:spcPts val="600"/>
              </a:spcBef>
              <a:spcAft>
                <a:spcPts val="0"/>
              </a:spcAft>
              <a:buClr>
                <a:srgbClr val="1186C3"/>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4" algn="l" rtl="0">
              <a:lnSpc>
                <a:spcPct val="100000"/>
              </a:lnSpc>
              <a:spcBef>
                <a:spcPts val="600"/>
              </a:spcBef>
              <a:spcAft>
                <a:spcPts val="600"/>
              </a:spcAft>
              <a:buClr>
                <a:srgbClr val="1186C3"/>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5" name="Google Shape;15;p1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6" name="Google Shape;16;p1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7" name="Google Shape;17;p1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5" name="Google Shape;145;p2"/>
          <p:cNvSpPr txBox="1">
            <a:spLocks noGrp="1"/>
          </p:cNvSpPr>
          <p:nvPr>
            <p:ph type="subTitle" idx="1"/>
          </p:nvPr>
        </p:nvSpPr>
        <p:spPr>
          <a:xfrm>
            <a:off x="3025838" y="2052352"/>
            <a:ext cx="5762700" cy="1364400"/>
          </a:xfrm>
          <a:prstGeom prst="rect">
            <a:avLst/>
          </a:prstGeom>
          <a:noFill/>
          <a:ln>
            <a:noFill/>
          </a:ln>
        </p:spPr>
        <p:txBody>
          <a:bodyPr spcFirstLastPara="1" wrap="square" lIns="91425" tIns="45700" rIns="91425" bIns="45700" anchor="t" anchorCtr="0">
            <a:normAutofit/>
          </a:bodyPr>
          <a:lstStyle/>
          <a:p>
            <a:pPr marL="0" lvl="0" indent="0" algn="r" rtl="0">
              <a:lnSpc>
                <a:spcPct val="100000"/>
              </a:lnSpc>
              <a:spcBef>
                <a:spcPts val="0"/>
              </a:spcBef>
              <a:spcAft>
                <a:spcPts val="0"/>
              </a:spcAft>
              <a:buSzPts val="2610"/>
              <a:buNone/>
            </a:pPr>
            <a:r>
              <a:rPr lang="en-GB"/>
              <a:t>By Graham Davey</a:t>
            </a:r>
            <a:endParaRPr/>
          </a:p>
        </p:txBody>
      </p:sp>
      <p:sp>
        <p:nvSpPr>
          <p:cNvPr id="146" name="Google Shape;146;p2"/>
          <p:cNvSpPr txBox="1"/>
          <p:nvPr/>
        </p:nvSpPr>
        <p:spPr>
          <a:xfrm>
            <a:off x="2112375" y="1761000"/>
            <a:ext cx="6843000" cy="3488400"/>
          </a:xfrm>
          <a:prstGeom prst="rect">
            <a:avLst/>
          </a:prstGeom>
          <a:noFill/>
          <a:ln>
            <a:noFill/>
          </a:ln>
        </p:spPr>
        <p:txBody>
          <a:bodyPr spcFirstLastPara="1" wrap="square" lIns="91425" tIns="45700" rIns="91425" bIns="45700" anchor="b" anchorCtr="0">
            <a:normAutofit/>
          </a:bodyPr>
          <a:lstStyle/>
          <a:p>
            <a:pPr marL="0" marR="0" lvl="0" indent="0" algn="ctr" rtl="0">
              <a:lnSpc>
                <a:spcPct val="100000"/>
              </a:lnSpc>
              <a:spcBef>
                <a:spcPts val="0"/>
              </a:spcBef>
              <a:spcAft>
                <a:spcPts val="0"/>
              </a:spcAft>
              <a:buClr>
                <a:schemeClr val="dk1"/>
              </a:buClr>
              <a:buSzPts val="5400"/>
              <a:buFont typeface="Corbel"/>
              <a:buNone/>
            </a:pPr>
            <a:r>
              <a:rPr lang="en-GB" sz="5400" b="0" i="0" u="none" strike="noStrike" cap="none">
                <a:solidFill>
                  <a:schemeClr val="dk1"/>
                </a:solidFill>
                <a:latin typeface="Corbel"/>
                <a:ea typeface="Corbel"/>
                <a:cs typeface="Corbel"/>
                <a:sym typeface="Corbel"/>
              </a:rPr>
              <a:t>Chapter </a:t>
            </a:r>
            <a:r>
              <a:rPr lang="en-GB" sz="5400">
                <a:solidFill>
                  <a:schemeClr val="dk1"/>
                </a:solidFill>
                <a:latin typeface="Corbel"/>
                <a:ea typeface="Corbel"/>
                <a:cs typeface="Corbel"/>
                <a:sym typeface="Corbel"/>
              </a:rPr>
              <a:t>30</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5400"/>
              <a:buFont typeface="Corbel"/>
              <a:buNone/>
            </a:pPr>
            <a:r>
              <a:rPr lang="en-GB" sz="3900">
                <a:solidFill>
                  <a:schemeClr val="dk1"/>
                </a:solidFill>
                <a:latin typeface="Corbel"/>
                <a:ea typeface="Corbel"/>
                <a:cs typeface="Corbel"/>
                <a:sym typeface="Corbel"/>
              </a:rPr>
              <a:t>Coaching Psychology: What It Is and Why It Matters—An Emerging Conversation</a:t>
            </a:r>
            <a:endParaRPr sz="3900" b="0" i="0" u="none" strike="noStrike" cap="none">
              <a:solidFill>
                <a:srgbClr val="000000"/>
              </a:solidFill>
              <a:latin typeface="Arial"/>
              <a:ea typeface="Arial"/>
              <a:cs typeface="Arial"/>
              <a:sym typeface="Arial"/>
            </a:endParaRPr>
          </a:p>
        </p:txBody>
      </p:sp>
      <p:sp>
        <p:nvSpPr>
          <p:cNvPr id="147" name="Google Shape;147;p2"/>
          <p:cNvSpPr txBox="1"/>
          <p:nvPr/>
        </p:nvSpPr>
        <p:spPr>
          <a:xfrm>
            <a:off x="3117450" y="5164950"/>
            <a:ext cx="4854600" cy="13644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rgbClr val="000000"/>
                </a:solidFill>
                <a:latin typeface="Corbel"/>
                <a:ea typeface="Corbel"/>
                <a:cs typeface="Corbel"/>
                <a:sym typeface="Corbel"/>
              </a:rPr>
              <a:t>By </a:t>
            </a:r>
            <a:r>
              <a:rPr lang="en-GB" sz="1800">
                <a:latin typeface="Corbel"/>
                <a:ea typeface="Corbel"/>
                <a:cs typeface="Corbel"/>
                <a:sym typeface="Corbel"/>
              </a:rPr>
              <a:t>Mary Watts, Julius Weinberg, &amp; David A. Lane</a:t>
            </a:r>
            <a:endParaRPr sz="1800" b="0" i="0" u="none" strike="noStrike" cap="none">
              <a:solidFill>
                <a:srgbClr val="000000"/>
              </a:solidFill>
              <a:latin typeface="Corbel"/>
              <a:ea typeface="Corbel"/>
              <a:cs typeface="Corbel"/>
              <a:sym typeface="Corbel"/>
            </a:endParaRPr>
          </a:p>
        </p:txBody>
      </p:sp>
      <p:sp>
        <p:nvSpPr>
          <p:cNvPr id="6" name="Footer Placeholder 2"/>
          <p:cNvSpPr>
            <a:spLocks noGrp="1"/>
          </p:cNvSpPr>
          <p:nvPr>
            <p:ph type="ftr" idx="11"/>
          </p:nvPr>
        </p:nvSpPr>
        <p:spPr>
          <a:xfrm>
            <a:off x="3623732" y="5948040"/>
            <a:ext cx="4756787" cy="534422"/>
          </a:xfrm>
        </p:spPr>
        <p:txBody>
          <a:bodyPr/>
          <a:lstStyle/>
          <a:p>
            <a:r>
              <a:rPr lang="en-US" sz="1200" dirty="0"/>
              <a:t>Applied Psychology, Second Edition. Edited by Graham Davey.</a:t>
            </a:r>
          </a:p>
          <a:p>
            <a:r>
              <a:rPr lang="en-US" sz="1200" dirty="0"/>
              <a:t>© 2023 John Wiley &amp; Sons Ltd. Published 2023 by John Wiley &amp; Sons Ltd.</a:t>
            </a:r>
          </a:p>
          <a:p>
            <a:r>
              <a:rPr lang="en-US" sz="1200" dirty="0"/>
              <a:t>Companion website: www.wiley.com/go/davey/psychology</a:t>
            </a:r>
            <a:endParaRPr lang="en-IN" sz="1200" dirty="0"/>
          </a:p>
        </p:txBody>
      </p:sp>
      <p:sp>
        <p:nvSpPr>
          <p:cNvPr id="8" name="Google Shape;144;p2"/>
          <p:cNvSpPr txBox="1">
            <a:spLocks noGrp="1"/>
          </p:cNvSpPr>
          <p:nvPr>
            <p:ph type="ctrTitle"/>
          </p:nvPr>
        </p:nvSpPr>
        <p:spPr>
          <a:xfrm>
            <a:off x="1841273" y="0"/>
            <a:ext cx="6947127" cy="2095129"/>
          </a:xfrm>
          <a:prstGeom prst="rect">
            <a:avLst/>
          </a:prstGeom>
          <a:noFill/>
          <a:ln>
            <a:noFill/>
          </a:ln>
        </p:spPr>
        <p:txBody>
          <a:bodyPr spcFirstLastPara="1" wrap="square" lIns="91425" tIns="45700" rIns="91425" bIns="45700" anchor="b" anchorCtr="0">
            <a:normAutofit/>
          </a:bodyPr>
          <a:lstStyle/>
          <a:p>
            <a:pPr marL="0" lvl="0" indent="0" algn="r" rtl="0">
              <a:lnSpc>
                <a:spcPct val="100000"/>
              </a:lnSpc>
              <a:spcBef>
                <a:spcPts val="0"/>
              </a:spcBef>
              <a:spcAft>
                <a:spcPts val="0"/>
              </a:spcAft>
              <a:buClr>
                <a:schemeClr val="dk1"/>
              </a:buClr>
              <a:buSzPts val="5400"/>
              <a:buFont typeface="Corbel"/>
              <a:buNone/>
            </a:pPr>
            <a:r>
              <a:rPr lang="en-GB" dirty="0"/>
              <a:t>Applied</a:t>
            </a:r>
            <a:br>
              <a:rPr lang="en-GB" dirty="0"/>
            </a:br>
            <a:r>
              <a:rPr lang="en-GB" dirty="0"/>
              <a:t>Psychology</a:t>
            </a:r>
            <a:br>
              <a:rPr lang="en-GB" dirty="0"/>
            </a:br>
            <a:r>
              <a:rPr lang="en-GB" sz="1800" dirty="0"/>
              <a:t>Second Edition</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3"/>
          <p:cNvSpPr txBox="1">
            <a:spLocks noGrp="1"/>
          </p:cNvSpPr>
          <p:nvPr>
            <p:ph type="title"/>
          </p:nvPr>
        </p:nvSpPr>
        <p:spPr>
          <a:xfrm>
            <a:off x="982133" y="-3047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Learning Outcomes</a:t>
            </a:r>
            <a:endParaRPr/>
          </a:p>
        </p:txBody>
      </p:sp>
      <p:sp>
        <p:nvSpPr>
          <p:cNvPr id="153" name="Google Shape;153;p3"/>
          <p:cNvSpPr txBox="1">
            <a:spLocks noGrp="1"/>
          </p:cNvSpPr>
          <p:nvPr>
            <p:ph type="body" idx="1"/>
          </p:nvPr>
        </p:nvSpPr>
        <p:spPr>
          <a:xfrm>
            <a:off x="1058325" y="1236425"/>
            <a:ext cx="7704600" cy="4945500"/>
          </a:xfrm>
          <a:prstGeom prst="rect">
            <a:avLst/>
          </a:prstGeom>
          <a:noFill/>
          <a:ln>
            <a:noFill/>
          </a:ln>
        </p:spPr>
        <p:txBody>
          <a:bodyPr spcFirstLastPara="1" wrap="square" lIns="91425" tIns="45700" rIns="91425" bIns="45700" anchor="ctr" anchorCtr="0">
            <a:normAutofit/>
          </a:bodyPr>
          <a:lstStyle/>
          <a:p>
            <a:pPr marL="457200" lvl="0" indent="-394238" algn="l" rtl="0">
              <a:lnSpc>
                <a:spcPct val="100000"/>
              </a:lnSpc>
              <a:spcBef>
                <a:spcPts val="0"/>
              </a:spcBef>
              <a:spcAft>
                <a:spcPts val="0"/>
              </a:spcAft>
              <a:buSzPts val="2608"/>
              <a:buChar char="•"/>
            </a:pPr>
            <a:r>
              <a:rPr lang="en-GB" sz="2608"/>
              <a:t>Coaching psychologists have the skills to improve people’s understanding of their own lives. They work at individual, group, and organisational levels. As pioneers in a rapidly developing domain, they are practitioner scientists, researchers, and advocates. </a:t>
            </a:r>
            <a:endParaRPr sz="2608"/>
          </a:p>
          <a:p>
            <a:pPr marL="457200" lvl="0" indent="-394238" algn="l" rtl="0">
              <a:lnSpc>
                <a:spcPct val="100000"/>
              </a:lnSpc>
              <a:spcBef>
                <a:spcPts val="0"/>
              </a:spcBef>
              <a:spcAft>
                <a:spcPts val="0"/>
              </a:spcAft>
              <a:buSzPts val="2608"/>
              <a:buChar char="•"/>
            </a:pPr>
            <a:r>
              <a:rPr lang="en-GB" sz="2608"/>
              <a:t>Coaching psychologists do not ‘fix’ people, but support them, so that they uncover and develop their own resources. </a:t>
            </a:r>
            <a:endParaRPr sz="2608"/>
          </a:p>
          <a:p>
            <a:pPr marL="457200" lvl="0" indent="-394239" algn="l" rtl="0">
              <a:lnSpc>
                <a:spcPct val="100000"/>
              </a:lnSpc>
              <a:spcBef>
                <a:spcPts val="0"/>
              </a:spcBef>
              <a:spcAft>
                <a:spcPts val="0"/>
              </a:spcAft>
              <a:buSzPts val="2608"/>
              <a:buChar char="•"/>
            </a:pPr>
            <a:r>
              <a:rPr lang="en-GB" sz="2608"/>
              <a:t>Coaching psychologists employ a wide range of psychological techniques within dynamic conversations with their clients.</a:t>
            </a:r>
            <a:endParaRPr sz="2608"/>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g23e9467fa3c_0_20"/>
          <p:cNvSpPr txBox="1">
            <a:spLocks noGrp="1"/>
          </p:cNvSpPr>
          <p:nvPr>
            <p:ph type="title"/>
          </p:nvPr>
        </p:nvSpPr>
        <p:spPr>
          <a:xfrm>
            <a:off x="982133" y="-3047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Introduction</a:t>
            </a:r>
            <a:endParaRPr/>
          </a:p>
        </p:txBody>
      </p:sp>
      <p:sp>
        <p:nvSpPr>
          <p:cNvPr id="159" name="Google Shape;159;g23e9467fa3c_0_20"/>
          <p:cNvSpPr txBox="1"/>
          <p:nvPr/>
        </p:nvSpPr>
        <p:spPr>
          <a:xfrm>
            <a:off x="6146122" y="4554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88</a:t>
            </a:r>
            <a:r>
              <a:rPr lang="en-GB" sz="1800" b="0" i="0" u="none" strike="noStrike" cap="none">
                <a:solidFill>
                  <a:schemeClr val="dk1"/>
                </a:solidFill>
                <a:latin typeface="Corbel"/>
                <a:ea typeface="Corbel"/>
                <a:cs typeface="Corbel"/>
                <a:sym typeface="Corbel"/>
              </a:rPr>
              <a:t>-5</a:t>
            </a:r>
            <a:r>
              <a:rPr lang="en-GB" sz="1800">
                <a:solidFill>
                  <a:schemeClr val="dk1"/>
                </a:solidFill>
                <a:latin typeface="Corbel"/>
                <a:ea typeface="Corbel"/>
                <a:cs typeface="Corbel"/>
                <a:sym typeface="Corbel"/>
              </a:rPr>
              <a:t>89</a:t>
            </a:r>
            <a:endParaRPr sz="1400" b="0" i="0" u="none" strike="noStrike" cap="none">
              <a:solidFill>
                <a:srgbClr val="000000"/>
              </a:solidFill>
              <a:latin typeface="Arial"/>
              <a:ea typeface="Arial"/>
              <a:cs typeface="Arial"/>
              <a:sym typeface="Arial"/>
            </a:endParaRPr>
          </a:p>
        </p:txBody>
      </p:sp>
      <p:sp>
        <p:nvSpPr>
          <p:cNvPr id="160" name="Google Shape;160;g23e9467fa3c_0_20"/>
          <p:cNvSpPr txBox="1">
            <a:spLocks noGrp="1"/>
          </p:cNvSpPr>
          <p:nvPr>
            <p:ph type="body" idx="1"/>
          </p:nvPr>
        </p:nvSpPr>
        <p:spPr>
          <a:xfrm>
            <a:off x="1134525" y="1244275"/>
            <a:ext cx="7704600" cy="5031300"/>
          </a:xfrm>
          <a:prstGeom prst="rect">
            <a:avLst/>
          </a:prstGeom>
          <a:noFill/>
          <a:ln>
            <a:noFill/>
          </a:ln>
        </p:spPr>
        <p:txBody>
          <a:bodyPr spcFirstLastPara="1" wrap="square" lIns="91425" tIns="45700" rIns="91425" bIns="45700" anchor="ctr" anchorCtr="0">
            <a:normAutofit lnSpcReduction="10000"/>
          </a:bodyPr>
          <a:lstStyle/>
          <a:p>
            <a:pPr marL="457200" lvl="0" indent="-393696" algn="l" rtl="0">
              <a:lnSpc>
                <a:spcPct val="100000"/>
              </a:lnSpc>
              <a:spcBef>
                <a:spcPts val="0"/>
              </a:spcBef>
              <a:spcAft>
                <a:spcPts val="0"/>
              </a:spcAft>
              <a:buSzPts val="2600"/>
              <a:buChar char="•"/>
            </a:pPr>
            <a:r>
              <a:rPr lang="en-GB" sz="2600"/>
              <a:t>Coaching psychology draws broadly from knowledge generated within psychology, as well as from other disciplines.</a:t>
            </a:r>
            <a:endParaRPr sz="2600"/>
          </a:p>
          <a:p>
            <a:pPr marL="457200" lvl="0" indent="-393696" algn="l" rtl="0">
              <a:lnSpc>
                <a:spcPct val="100000"/>
              </a:lnSpc>
              <a:spcBef>
                <a:spcPts val="0"/>
              </a:spcBef>
              <a:spcAft>
                <a:spcPts val="0"/>
              </a:spcAft>
              <a:buSzPts val="2600"/>
              <a:buChar char="•"/>
            </a:pPr>
            <a:r>
              <a:rPr lang="en-GB" sz="2600"/>
              <a:t>It has a positive role to play in the lives of many different types of people.</a:t>
            </a:r>
            <a:endParaRPr sz="2600"/>
          </a:p>
          <a:p>
            <a:pPr marL="457200" lvl="0" indent="-393696" algn="l" rtl="0">
              <a:lnSpc>
                <a:spcPct val="100000"/>
              </a:lnSpc>
              <a:spcBef>
                <a:spcPts val="0"/>
              </a:spcBef>
              <a:spcAft>
                <a:spcPts val="0"/>
              </a:spcAft>
              <a:buSzPts val="2600"/>
              <a:buChar char="•"/>
            </a:pPr>
            <a:r>
              <a:rPr lang="en-GB" sz="2600"/>
              <a:t>We can all learn the skills of coaching conversations so as to support others.</a:t>
            </a:r>
            <a:endParaRPr sz="2600"/>
          </a:p>
          <a:p>
            <a:pPr marL="457200" lvl="0" indent="-393696" algn="l" rtl="0">
              <a:lnSpc>
                <a:spcPct val="100000"/>
              </a:lnSpc>
              <a:spcBef>
                <a:spcPts val="0"/>
              </a:spcBef>
              <a:spcAft>
                <a:spcPts val="0"/>
              </a:spcAft>
              <a:buSzPts val="2600"/>
              <a:buChar char="•"/>
            </a:pPr>
            <a:r>
              <a:rPr lang="en-GB" sz="2600"/>
              <a:t>It is not available to vast numbers of people.</a:t>
            </a:r>
            <a:endParaRPr sz="2600"/>
          </a:p>
          <a:p>
            <a:pPr marL="457200" lvl="0" indent="-393696" algn="l" rtl="0">
              <a:lnSpc>
                <a:spcPct val="100000"/>
              </a:lnSpc>
              <a:spcBef>
                <a:spcPts val="0"/>
              </a:spcBef>
              <a:spcAft>
                <a:spcPts val="0"/>
              </a:spcAft>
              <a:buSzPts val="2600"/>
              <a:buChar char="•"/>
            </a:pPr>
            <a:r>
              <a:rPr lang="en-GB" sz="2600"/>
              <a:t>Coaching psychologists have ethical and professional responsibilities, to clients, to lead the development of coaching and also to champion coaching for all those to whom it is not currently easily accessible.</a:t>
            </a:r>
            <a:endParaRPr sz="2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g247f5fa0afa_0_7"/>
          <p:cNvSpPr txBox="1">
            <a:spLocks noGrp="1"/>
          </p:cNvSpPr>
          <p:nvPr>
            <p:ph type="title"/>
          </p:nvPr>
        </p:nvSpPr>
        <p:spPr>
          <a:xfrm>
            <a:off x="982133" y="-3047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Introduction</a:t>
            </a:r>
            <a:endParaRPr/>
          </a:p>
        </p:txBody>
      </p:sp>
      <p:sp>
        <p:nvSpPr>
          <p:cNvPr id="166" name="Google Shape;166;g247f5fa0afa_0_7"/>
          <p:cNvSpPr txBox="1"/>
          <p:nvPr/>
        </p:nvSpPr>
        <p:spPr>
          <a:xfrm>
            <a:off x="6146122" y="4554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88</a:t>
            </a:r>
            <a:r>
              <a:rPr lang="en-GB" sz="1800" b="0" i="0" u="none" strike="noStrike" cap="none">
                <a:solidFill>
                  <a:schemeClr val="dk1"/>
                </a:solidFill>
                <a:latin typeface="Corbel"/>
                <a:ea typeface="Corbel"/>
                <a:cs typeface="Corbel"/>
                <a:sym typeface="Corbel"/>
              </a:rPr>
              <a:t>-5</a:t>
            </a:r>
            <a:r>
              <a:rPr lang="en-GB" sz="1800">
                <a:solidFill>
                  <a:schemeClr val="dk1"/>
                </a:solidFill>
                <a:latin typeface="Corbel"/>
                <a:ea typeface="Corbel"/>
                <a:cs typeface="Corbel"/>
                <a:sym typeface="Corbel"/>
              </a:rPr>
              <a:t>89</a:t>
            </a:r>
            <a:endParaRPr sz="1400" b="0" i="0" u="none" strike="noStrike" cap="none">
              <a:solidFill>
                <a:srgbClr val="000000"/>
              </a:solidFill>
              <a:latin typeface="Arial"/>
              <a:ea typeface="Arial"/>
              <a:cs typeface="Arial"/>
              <a:sym typeface="Arial"/>
            </a:endParaRPr>
          </a:p>
        </p:txBody>
      </p:sp>
      <p:sp>
        <p:nvSpPr>
          <p:cNvPr id="167" name="Google Shape;167;g247f5fa0afa_0_7"/>
          <p:cNvSpPr txBox="1">
            <a:spLocks noGrp="1"/>
          </p:cNvSpPr>
          <p:nvPr>
            <p:ph type="body" idx="1"/>
          </p:nvPr>
        </p:nvSpPr>
        <p:spPr>
          <a:xfrm>
            <a:off x="1134525" y="1244275"/>
            <a:ext cx="7704600" cy="5031300"/>
          </a:xfrm>
          <a:prstGeom prst="rect">
            <a:avLst/>
          </a:prstGeom>
          <a:noFill/>
          <a:ln>
            <a:noFill/>
          </a:ln>
        </p:spPr>
        <p:txBody>
          <a:bodyPr spcFirstLastPara="1" wrap="square" lIns="91425" tIns="45700" rIns="91425" bIns="45700" anchor="ctr" anchorCtr="0">
            <a:normAutofit lnSpcReduction="10000"/>
          </a:bodyPr>
          <a:lstStyle/>
          <a:p>
            <a:pPr marL="457200" lvl="0" indent="-393696" algn="l" rtl="0">
              <a:lnSpc>
                <a:spcPct val="100000"/>
              </a:lnSpc>
              <a:spcBef>
                <a:spcPts val="0"/>
              </a:spcBef>
              <a:spcAft>
                <a:spcPts val="0"/>
              </a:spcAft>
              <a:buSzPts val="2600"/>
              <a:buChar char="•"/>
            </a:pPr>
            <a:r>
              <a:rPr lang="en-GB" sz="2600"/>
              <a:t>Coaching and coaching psychology helps us understand how our personal preferences can help us excel by building on our strengths.</a:t>
            </a:r>
            <a:endParaRPr sz="2600"/>
          </a:p>
          <a:p>
            <a:pPr marL="457200" lvl="0" indent="-393696" algn="l" rtl="0">
              <a:lnSpc>
                <a:spcPct val="100000"/>
              </a:lnSpc>
              <a:spcBef>
                <a:spcPts val="0"/>
              </a:spcBef>
              <a:spcAft>
                <a:spcPts val="0"/>
              </a:spcAft>
              <a:buSzPts val="2600"/>
              <a:buChar char="•"/>
            </a:pPr>
            <a:r>
              <a:rPr lang="en-GB" sz="2600"/>
              <a:t>Trusting, creative conversations between coach and client help the client meet life’s challenges whilst supporting the client’s </a:t>
            </a:r>
            <a:r>
              <a:rPr lang="en-GB" sz="2600" b="1"/>
              <a:t>autonomy </a:t>
            </a:r>
            <a:r>
              <a:rPr lang="en-GB" sz="2600"/>
              <a:t>in determining what the challenges could be and how they might be met.</a:t>
            </a:r>
            <a:endParaRPr sz="2600"/>
          </a:p>
          <a:p>
            <a:pPr marL="457200" lvl="0" indent="-393696" algn="l" rtl="0">
              <a:lnSpc>
                <a:spcPct val="100000"/>
              </a:lnSpc>
              <a:spcBef>
                <a:spcPts val="0"/>
              </a:spcBef>
              <a:spcAft>
                <a:spcPts val="0"/>
              </a:spcAft>
              <a:buSzPts val="2600"/>
              <a:buChar char="•"/>
            </a:pPr>
            <a:r>
              <a:rPr lang="en-GB" sz="2600"/>
              <a:t>Coaching encounters may involve one or more coaches and one or more clients.</a:t>
            </a:r>
            <a:endParaRPr sz="2600"/>
          </a:p>
          <a:p>
            <a:pPr marL="457200" lvl="0" indent="-393696" algn="l" rtl="0">
              <a:lnSpc>
                <a:spcPct val="100000"/>
              </a:lnSpc>
              <a:spcBef>
                <a:spcPts val="0"/>
              </a:spcBef>
              <a:spcAft>
                <a:spcPts val="0"/>
              </a:spcAft>
              <a:buSzPts val="2600"/>
              <a:buChar char="•"/>
            </a:pPr>
            <a:r>
              <a:rPr lang="en-GB" sz="2600"/>
              <a:t>They may happen in any space.</a:t>
            </a:r>
            <a:endParaRPr sz="2600"/>
          </a:p>
          <a:p>
            <a:pPr marL="457200" lvl="0" indent="-393696" algn="l" rtl="0">
              <a:lnSpc>
                <a:spcPct val="100000"/>
              </a:lnSpc>
              <a:spcBef>
                <a:spcPts val="0"/>
              </a:spcBef>
              <a:spcAft>
                <a:spcPts val="0"/>
              </a:spcAft>
              <a:buSzPts val="2600"/>
              <a:buChar char="•"/>
            </a:pPr>
            <a:r>
              <a:rPr lang="en-GB" sz="2600"/>
              <a:t>Coaching conversations are always emergent, open to challenge, and a change of direction.</a:t>
            </a:r>
            <a:endParaRPr sz="26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g247f5fa0afa_0_18"/>
          <p:cNvSpPr txBox="1">
            <a:spLocks noGrp="1"/>
          </p:cNvSpPr>
          <p:nvPr>
            <p:ph type="title"/>
          </p:nvPr>
        </p:nvSpPr>
        <p:spPr>
          <a:xfrm>
            <a:off x="982133" y="-2285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30.1 Coaching and </a:t>
            </a:r>
            <a:endParaRPr/>
          </a:p>
          <a:p>
            <a:pPr marL="0" lvl="0" indent="0" algn="ctr" rtl="0">
              <a:lnSpc>
                <a:spcPct val="100000"/>
              </a:lnSpc>
              <a:spcBef>
                <a:spcPts val="0"/>
              </a:spcBef>
              <a:spcAft>
                <a:spcPts val="0"/>
              </a:spcAft>
              <a:buClr>
                <a:schemeClr val="dk1"/>
              </a:buClr>
              <a:buSzPts val="4000"/>
              <a:buFont typeface="Corbel"/>
              <a:buNone/>
            </a:pPr>
            <a:r>
              <a:rPr lang="en-GB"/>
              <a:t>Learning</a:t>
            </a:r>
            <a:endParaRPr/>
          </a:p>
        </p:txBody>
      </p:sp>
      <p:sp>
        <p:nvSpPr>
          <p:cNvPr id="173" name="Google Shape;173;g247f5fa0afa_0_18"/>
          <p:cNvSpPr txBox="1"/>
          <p:nvPr/>
        </p:nvSpPr>
        <p:spPr>
          <a:xfrm>
            <a:off x="57651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89</a:t>
            </a:r>
            <a:r>
              <a:rPr lang="en-GB" sz="1800" b="0" i="0" u="none" strike="noStrike" cap="none">
                <a:solidFill>
                  <a:schemeClr val="dk1"/>
                </a:solidFill>
                <a:latin typeface="Corbel"/>
                <a:ea typeface="Corbel"/>
                <a:cs typeface="Corbel"/>
                <a:sym typeface="Corbel"/>
              </a:rPr>
              <a:t>-5</a:t>
            </a:r>
            <a:r>
              <a:rPr lang="en-GB" sz="1800">
                <a:solidFill>
                  <a:schemeClr val="dk1"/>
                </a:solidFill>
                <a:latin typeface="Corbel"/>
                <a:ea typeface="Corbel"/>
                <a:cs typeface="Corbel"/>
                <a:sym typeface="Corbel"/>
              </a:rPr>
              <a:t>90</a:t>
            </a:r>
            <a:endParaRPr sz="1400" b="0" i="0" u="none" strike="noStrike" cap="none">
              <a:solidFill>
                <a:srgbClr val="000000"/>
              </a:solidFill>
              <a:latin typeface="Arial"/>
              <a:ea typeface="Arial"/>
              <a:cs typeface="Arial"/>
              <a:sym typeface="Arial"/>
            </a:endParaRPr>
          </a:p>
        </p:txBody>
      </p:sp>
      <p:sp>
        <p:nvSpPr>
          <p:cNvPr id="174" name="Google Shape;174;g247f5fa0afa_0_18"/>
          <p:cNvSpPr txBox="1">
            <a:spLocks noGrp="1"/>
          </p:cNvSpPr>
          <p:nvPr>
            <p:ph type="body" idx="1"/>
          </p:nvPr>
        </p:nvSpPr>
        <p:spPr>
          <a:xfrm>
            <a:off x="1134525" y="1472875"/>
            <a:ext cx="7704600" cy="5031300"/>
          </a:xfrm>
          <a:prstGeom prst="rect">
            <a:avLst/>
          </a:prstGeom>
          <a:noFill/>
          <a:ln>
            <a:noFill/>
          </a:ln>
        </p:spPr>
        <p:txBody>
          <a:bodyPr spcFirstLastPara="1" wrap="square" lIns="91425" tIns="45700" rIns="91425" bIns="45700" anchor="ctr" anchorCtr="0">
            <a:normAutofit lnSpcReduction="10000"/>
          </a:bodyPr>
          <a:lstStyle/>
          <a:p>
            <a:pPr marL="457200" lvl="0" indent="-393696" algn="l" rtl="0">
              <a:lnSpc>
                <a:spcPct val="100000"/>
              </a:lnSpc>
              <a:spcBef>
                <a:spcPts val="0"/>
              </a:spcBef>
              <a:spcAft>
                <a:spcPts val="0"/>
              </a:spcAft>
              <a:buSzPts val="2600"/>
              <a:buChar char="•"/>
            </a:pPr>
            <a:r>
              <a:rPr lang="en-GB" sz="2600"/>
              <a:t>Coaching is about learning, though it is not teaching.</a:t>
            </a:r>
            <a:endParaRPr sz="2600"/>
          </a:p>
          <a:p>
            <a:pPr marL="457200" lvl="0" indent="-393696" algn="l" rtl="0">
              <a:lnSpc>
                <a:spcPct val="100000"/>
              </a:lnSpc>
              <a:spcBef>
                <a:spcPts val="0"/>
              </a:spcBef>
              <a:spcAft>
                <a:spcPts val="0"/>
              </a:spcAft>
              <a:buSzPts val="2600"/>
              <a:buChar char="•"/>
            </a:pPr>
            <a:r>
              <a:rPr lang="en-GB" sz="2600"/>
              <a:t>It helps the client determine their own ways of being, learning how insights gained might help in making choices about their future.</a:t>
            </a:r>
            <a:endParaRPr sz="2600"/>
          </a:p>
          <a:p>
            <a:pPr marL="457200" lvl="0" indent="-393696" algn="l" rtl="0">
              <a:lnSpc>
                <a:spcPct val="100000"/>
              </a:lnSpc>
              <a:spcBef>
                <a:spcPts val="0"/>
              </a:spcBef>
              <a:spcAft>
                <a:spcPts val="0"/>
              </a:spcAft>
              <a:buSzPts val="2600"/>
              <a:buChar char="•"/>
            </a:pPr>
            <a:r>
              <a:rPr lang="en-GB" sz="2600"/>
              <a:t>Our individual interpretation and understanding of events, goals, and actions, past, current, and anticipated, as well as prior learning, experience, thoughts, and reflections make learning </a:t>
            </a:r>
            <a:r>
              <a:rPr lang="en-GB" sz="2600" b="1"/>
              <a:t>personal</a:t>
            </a:r>
            <a:r>
              <a:rPr lang="en-GB" sz="2600"/>
              <a:t>.</a:t>
            </a:r>
            <a:endParaRPr sz="2600"/>
          </a:p>
          <a:p>
            <a:pPr marL="457200" lvl="0" indent="-393696" algn="l" rtl="0">
              <a:lnSpc>
                <a:spcPct val="100000"/>
              </a:lnSpc>
              <a:spcBef>
                <a:spcPts val="0"/>
              </a:spcBef>
              <a:spcAft>
                <a:spcPts val="0"/>
              </a:spcAft>
              <a:buSzPts val="2600"/>
              <a:buChar char="•"/>
            </a:pPr>
            <a:r>
              <a:rPr lang="en-GB" sz="2600"/>
              <a:t>Coaches can help their clients to understand and negotiate the complexity of action and choice.</a:t>
            </a:r>
            <a:endParaRPr sz="2600"/>
          </a:p>
          <a:p>
            <a:pPr marL="457200" lvl="0" indent="-393696" algn="l" rtl="0">
              <a:lnSpc>
                <a:spcPct val="100000"/>
              </a:lnSpc>
              <a:spcBef>
                <a:spcPts val="0"/>
              </a:spcBef>
              <a:spcAft>
                <a:spcPts val="0"/>
              </a:spcAft>
              <a:buSzPts val="2600"/>
              <a:buChar char="•"/>
            </a:pPr>
            <a:r>
              <a:rPr lang="en-GB" sz="2600"/>
              <a:t>Considering coaching as a </a:t>
            </a:r>
            <a:r>
              <a:rPr lang="en-GB" sz="2600" b="1"/>
              <a:t>learning interaction</a:t>
            </a:r>
            <a:r>
              <a:rPr lang="en-GB" sz="2600"/>
              <a:t> leads to considering theories of learning.</a:t>
            </a:r>
            <a:endParaRPr sz="26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g247f5fa0afa_0_29"/>
          <p:cNvSpPr txBox="1">
            <a:spLocks noGrp="1"/>
          </p:cNvSpPr>
          <p:nvPr>
            <p:ph type="title"/>
          </p:nvPr>
        </p:nvSpPr>
        <p:spPr>
          <a:xfrm>
            <a:off x="982133" y="-2285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30.1 Coaching and </a:t>
            </a:r>
            <a:endParaRPr/>
          </a:p>
          <a:p>
            <a:pPr marL="0" lvl="0" indent="0" algn="ctr" rtl="0">
              <a:lnSpc>
                <a:spcPct val="100000"/>
              </a:lnSpc>
              <a:spcBef>
                <a:spcPts val="0"/>
              </a:spcBef>
              <a:spcAft>
                <a:spcPts val="0"/>
              </a:spcAft>
              <a:buClr>
                <a:schemeClr val="dk1"/>
              </a:buClr>
              <a:buSzPts val="4000"/>
              <a:buFont typeface="Corbel"/>
              <a:buNone/>
            </a:pPr>
            <a:r>
              <a:rPr lang="en-GB"/>
              <a:t>Learning</a:t>
            </a:r>
            <a:endParaRPr/>
          </a:p>
        </p:txBody>
      </p:sp>
      <p:sp>
        <p:nvSpPr>
          <p:cNvPr id="180" name="Google Shape;180;g247f5fa0afa_0_29"/>
          <p:cNvSpPr txBox="1"/>
          <p:nvPr/>
        </p:nvSpPr>
        <p:spPr>
          <a:xfrm>
            <a:off x="57651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89</a:t>
            </a:r>
            <a:r>
              <a:rPr lang="en-GB" sz="1800" b="0" i="0" u="none" strike="noStrike" cap="none">
                <a:solidFill>
                  <a:schemeClr val="dk1"/>
                </a:solidFill>
                <a:latin typeface="Corbel"/>
                <a:ea typeface="Corbel"/>
                <a:cs typeface="Corbel"/>
                <a:sym typeface="Corbel"/>
              </a:rPr>
              <a:t>-5</a:t>
            </a:r>
            <a:r>
              <a:rPr lang="en-GB" sz="1800">
                <a:solidFill>
                  <a:schemeClr val="dk1"/>
                </a:solidFill>
                <a:latin typeface="Corbel"/>
                <a:ea typeface="Corbel"/>
                <a:cs typeface="Corbel"/>
                <a:sym typeface="Corbel"/>
              </a:rPr>
              <a:t>90</a:t>
            </a:r>
            <a:endParaRPr sz="1400" b="0" i="0" u="none" strike="noStrike" cap="none">
              <a:solidFill>
                <a:srgbClr val="000000"/>
              </a:solidFill>
              <a:latin typeface="Arial"/>
              <a:ea typeface="Arial"/>
              <a:cs typeface="Arial"/>
              <a:sym typeface="Arial"/>
            </a:endParaRPr>
          </a:p>
        </p:txBody>
      </p:sp>
      <p:sp>
        <p:nvSpPr>
          <p:cNvPr id="181" name="Google Shape;181;g247f5fa0afa_0_29"/>
          <p:cNvSpPr txBox="1">
            <a:spLocks noGrp="1"/>
          </p:cNvSpPr>
          <p:nvPr>
            <p:ph type="body" idx="1"/>
          </p:nvPr>
        </p:nvSpPr>
        <p:spPr>
          <a:xfrm>
            <a:off x="1134525" y="1396675"/>
            <a:ext cx="7704600" cy="50313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696" algn="l" rtl="0">
              <a:lnSpc>
                <a:spcPct val="100000"/>
              </a:lnSpc>
              <a:spcBef>
                <a:spcPts val="0"/>
              </a:spcBef>
              <a:spcAft>
                <a:spcPts val="0"/>
              </a:spcAft>
              <a:buSzPts val="2600"/>
              <a:buChar char="•"/>
            </a:pPr>
            <a:r>
              <a:rPr lang="en-GB" sz="2600"/>
              <a:t>Learning can can occur anywhere.</a:t>
            </a:r>
            <a:endParaRPr sz="2600"/>
          </a:p>
          <a:p>
            <a:pPr marL="457200" lvl="0" indent="-393696" algn="l" rtl="0">
              <a:lnSpc>
                <a:spcPct val="100000"/>
              </a:lnSpc>
              <a:spcBef>
                <a:spcPts val="0"/>
              </a:spcBef>
              <a:spcAft>
                <a:spcPts val="0"/>
              </a:spcAft>
              <a:buSzPts val="2600"/>
              <a:buChar char="•"/>
            </a:pPr>
            <a:r>
              <a:rPr lang="en-GB" sz="2600"/>
              <a:t>The quality of learning is often best if the learning is related to a problem we are motivated to solve.</a:t>
            </a:r>
            <a:endParaRPr sz="2600"/>
          </a:p>
          <a:p>
            <a:pPr marL="457200" lvl="0" indent="-393696" algn="l" rtl="0">
              <a:lnSpc>
                <a:spcPct val="100000"/>
              </a:lnSpc>
              <a:spcBef>
                <a:spcPts val="0"/>
              </a:spcBef>
              <a:spcAft>
                <a:spcPts val="0"/>
              </a:spcAft>
              <a:buSzPts val="2600"/>
              <a:buChar char="•"/>
            </a:pPr>
            <a:r>
              <a:rPr lang="en-GB" sz="2600"/>
              <a:t>Coaching conversations tend to focus primarily on thoughtful reflective approaches to learning and change.</a:t>
            </a:r>
            <a:endParaRPr sz="2600"/>
          </a:p>
          <a:p>
            <a:pPr marL="457200" lvl="0" indent="-393696" algn="l" rtl="0">
              <a:lnSpc>
                <a:spcPct val="100000"/>
              </a:lnSpc>
              <a:spcBef>
                <a:spcPts val="0"/>
              </a:spcBef>
              <a:spcAft>
                <a:spcPts val="0"/>
              </a:spcAft>
              <a:buSzPts val="2600"/>
              <a:buChar char="•"/>
            </a:pPr>
            <a:r>
              <a:rPr lang="en-GB" sz="2600"/>
              <a:t>It is important to recognise that no particular form of learning is ‘good’ or ‘bad’ in itself.</a:t>
            </a:r>
            <a:endParaRPr sz="2600"/>
          </a:p>
          <a:p>
            <a:pPr marL="457200" lvl="0" indent="-393696" algn="l" rtl="0">
              <a:lnSpc>
                <a:spcPct val="100000"/>
              </a:lnSpc>
              <a:spcBef>
                <a:spcPts val="0"/>
              </a:spcBef>
              <a:spcAft>
                <a:spcPts val="0"/>
              </a:spcAft>
              <a:buSzPts val="2600"/>
              <a:buChar char="•"/>
            </a:pPr>
            <a:r>
              <a:rPr lang="en-GB" sz="2600"/>
              <a:t>Coaching aims to facilitate the client in understanding those around them, not only supporting the achievement of their own goals, but also to assist others in achieving theirs.</a:t>
            </a:r>
            <a:endParaRPr sz="2600"/>
          </a:p>
          <a:p>
            <a:pPr marL="457200" lvl="0" indent="-393696" algn="l" rtl="0">
              <a:lnSpc>
                <a:spcPct val="100000"/>
              </a:lnSpc>
              <a:spcBef>
                <a:spcPts val="0"/>
              </a:spcBef>
              <a:spcAft>
                <a:spcPts val="0"/>
              </a:spcAft>
              <a:buSzPts val="2600"/>
              <a:buChar char="•"/>
            </a:pPr>
            <a:r>
              <a:rPr lang="en-GB" sz="2600"/>
              <a:t>Considering coaching as a learning journey for the client (and coach!) helps to set the context for a successful partnership.</a:t>
            </a:r>
            <a:endParaRPr sz="26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g247f5fa0afa_0_41"/>
          <p:cNvSpPr txBox="1">
            <a:spLocks noGrp="1"/>
          </p:cNvSpPr>
          <p:nvPr>
            <p:ph type="title"/>
          </p:nvPr>
        </p:nvSpPr>
        <p:spPr>
          <a:xfrm>
            <a:off x="982133" y="-3809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30.2 Contracting</a:t>
            </a:r>
            <a:endParaRPr/>
          </a:p>
        </p:txBody>
      </p:sp>
      <p:sp>
        <p:nvSpPr>
          <p:cNvPr id="187" name="Google Shape;187;g247f5fa0afa_0_41"/>
          <p:cNvSpPr txBox="1"/>
          <p:nvPr/>
        </p:nvSpPr>
        <p:spPr>
          <a:xfrm>
            <a:off x="6527122" y="4554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90</a:t>
            </a:r>
            <a:r>
              <a:rPr lang="en-GB" sz="1800" b="0" i="0" u="none" strike="noStrike" cap="none">
                <a:solidFill>
                  <a:schemeClr val="dk1"/>
                </a:solidFill>
                <a:latin typeface="Corbel"/>
                <a:ea typeface="Corbel"/>
                <a:cs typeface="Corbel"/>
                <a:sym typeface="Corbel"/>
              </a:rPr>
              <a:t>-5</a:t>
            </a:r>
            <a:r>
              <a:rPr lang="en-GB" sz="1800">
                <a:solidFill>
                  <a:schemeClr val="dk1"/>
                </a:solidFill>
                <a:latin typeface="Corbel"/>
                <a:ea typeface="Corbel"/>
                <a:cs typeface="Corbel"/>
                <a:sym typeface="Corbel"/>
              </a:rPr>
              <a:t>95</a:t>
            </a:r>
            <a:endParaRPr sz="1400" b="0" i="0" u="none" strike="noStrike" cap="none">
              <a:solidFill>
                <a:srgbClr val="000000"/>
              </a:solidFill>
              <a:latin typeface="Arial"/>
              <a:ea typeface="Arial"/>
              <a:cs typeface="Arial"/>
              <a:sym typeface="Arial"/>
            </a:endParaRPr>
          </a:p>
        </p:txBody>
      </p:sp>
      <p:sp>
        <p:nvSpPr>
          <p:cNvPr id="188" name="Google Shape;188;g247f5fa0afa_0_41"/>
          <p:cNvSpPr txBox="1">
            <a:spLocks noGrp="1"/>
          </p:cNvSpPr>
          <p:nvPr>
            <p:ph type="body" idx="1"/>
          </p:nvPr>
        </p:nvSpPr>
        <p:spPr>
          <a:xfrm>
            <a:off x="1134525" y="1244275"/>
            <a:ext cx="7704600" cy="50313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696" algn="l" rtl="0">
              <a:lnSpc>
                <a:spcPct val="100000"/>
              </a:lnSpc>
              <a:spcBef>
                <a:spcPts val="0"/>
              </a:spcBef>
              <a:spcAft>
                <a:spcPts val="0"/>
              </a:spcAft>
              <a:buSzPts val="2600"/>
              <a:buChar char="•"/>
            </a:pPr>
            <a:r>
              <a:rPr lang="en-GB" sz="2600"/>
              <a:t>Conversations are usually underpinned by an </a:t>
            </a:r>
            <a:r>
              <a:rPr lang="en-GB" sz="2600" b="1"/>
              <a:t>implicit contract</a:t>
            </a:r>
            <a:r>
              <a:rPr lang="en-GB" sz="2600"/>
              <a:t>.</a:t>
            </a:r>
            <a:endParaRPr sz="2600"/>
          </a:p>
          <a:p>
            <a:pPr marL="457200" lvl="0" indent="-393696" algn="l" rtl="0">
              <a:lnSpc>
                <a:spcPct val="100000"/>
              </a:lnSpc>
              <a:spcBef>
                <a:spcPts val="0"/>
              </a:spcBef>
              <a:spcAft>
                <a:spcPts val="0"/>
              </a:spcAft>
              <a:buSzPts val="2600"/>
              <a:buChar char="•"/>
            </a:pPr>
            <a:r>
              <a:rPr lang="en-GB" sz="2600"/>
              <a:t>There are shared assumptions about the content and tone, how we behave, and what sort of language we use.</a:t>
            </a:r>
            <a:endParaRPr sz="2600"/>
          </a:p>
          <a:p>
            <a:pPr marL="457200" lvl="0" indent="-393696" algn="l" rtl="0">
              <a:lnSpc>
                <a:spcPct val="100000"/>
              </a:lnSpc>
              <a:spcBef>
                <a:spcPts val="0"/>
              </a:spcBef>
              <a:spcAft>
                <a:spcPts val="0"/>
              </a:spcAft>
              <a:buSzPts val="2600"/>
              <a:buChar char="•"/>
            </a:pPr>
            <a:r>
              <a:rPr lang="en-GB" sz="2600"/>
              <a:t>The contract is more likely to be successful if it is </a:t>
            </a:r>
            <a:r>
              <a:rPr lang="en-GB" sz="2600" b="1"/>
              <a:t>explicit</a:t>
            </a:r>
            <a:r>
              <a:rPr lang="en-GB" sz="2600"/>
              <a:t>, with clear understanding on both sides about what is going to happen, the basis for trust between coach and client, and the desired and expected outcomes.</a:t>
            </a:r>
            <a:endParaRPr sz="2600"/>
          </a:p>
          <a:p>
            <a:pPr marL="457200" lvl="0" indent="-393696" algn="l" rtl="0">
              <a:lnSpc>
                <a:spcPct val="100000"/>
              </a:lnSpc>
              <a:spcBef>
                <a:spcPts val="0"/>
              </a:spcBef>
              <a:spcAft>
                <a:spcPts val="0"/>
              </a:spcAft>
              <a:buSzPts val="2600"/>
              <a:buChar char="•"/>
            </a:pPr>
            <a:r>
              <a:rPr lang="en-GB" sz="2600"/>
              <a:t>Effective contracting establishes that coach and client want to work together in a collaborative effort to support the client in attaining their goals. </a:t>
            </a:r>
            <a:endParaRPr sz="2600"/>
          </a:p>
          <a:p>
            <a:pPr marL="457200" lvl="0" indent="-393696" algn="l" rtl="0">
              <a:lnSpc>
                <a:spcPct val="100000"/>
              </a:lnSpc>
              <a:spcBef>
                <a:spcPts val="0"/>
              </a:spcBef>
              <a:spcAft>
                <a:spcPts val="0"/>
              </a:spcAft>
              <a:buSzPts val="2600"/>
              <a:buChar char="•"/>
            </a:pPr>
            <a:r>
              <a:rPr lang="en-GB" sz="2600"/>
              <a:t>It ensures autonomy for the client who is not a passive partner.</a:t>
            </a:r>
            <a:endParaRPr sz="2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g247f5fa0afa_0_50"/>
          <p:cNvSpPr txBox="1">
            <a:spLocks noGrp="1"/>
          </p:cNvSpPr>
          <p:nvPr>
            <p:ph type="title"/>
          </p:nvPr>
        </p:nvSpPr>
        <p:spPr>
          <a:xfrm>
            <a:off x="982133" y="-3809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30.2 Contracting</a:t>
            </a:r>
            <a:endParaRPr/>
          </a:p>
        </p:txBody>
      </p:sp>
      <p:sp>
        <p:nvSpPr>
          <p:cNvPr id="194" name="Google Shape;194;g247f5fa0afa_0_50"/>
          <p:cNvSpPr txBox="1"/>
          <p:nvPr/>
        </p:nvSpPr>
        <p:spPr>
          <a:xfrm>
            <a:off x="6527122" y="4554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90</a:t>
            </a:r>
            <a:r>
              <a:rPr lang="en-GB" sz="1800" b="0" i="0" u="none" strike="noStrike" cap="none">
                <a:solidFill>
                  <a:schemeClr val="dk1"/>
                </a:solidFill>
                <a:latin typeface="Corbel"/>
                <a:ea typeface="Corbel"/>
                <a:cs typeface="Corbel"/>
                <a:sym typeface="Corbel"/>
              </a:rPr>
              <a:t>-5</a:t>
            </a:r>
            <a:r>
              <a:rPr lang="en-GB" sz="1800">
                <a:solidFill>
                  <a:schemeClr val="dk1"/>
                </a:solidFill>
                <a:latin typeface="Corbel"/>
                <a:ea typeface="Corbel"/>
                <a:cs typeface="Corbel"/>
                <a:sym typeface="Corbel"/>
              </a:rPr>
              <a:t>95</a:t>
            </a:r>
            <a:endParaRPr sz="1400" b="0" i="0" u="none" strike="noStrike" cap="none">
              <a:solidFill>
                <a:srgbClr val="000000"/>
              </a:solidFill>
              <a:latin typeface="Arial"/>
              <a:ea typeface="Arial"/>
              <a:cs typeface="Arial"/>
              <a:sym typeface="Arial"/>
            </a:endParaRPr>
          </a:p>
        </p:txBody>
      </p:sp>
      <p:sp>
        <p:nvSpPr>
          <p:cNvPr id="195" name="Google Shape;195;g247f5fa0afa_0_50"/>
          <p:cNvSpPr txBox="1">
            <a:spLocks noGrp="1"/>
          </p:cNvSpPr>
          <p:nvPr>
            <p:ph type="body" idx="1"/>
          </p:nvPr>
        </p:nvSpPr>
        <p:spPr>
          <a:xfrm>
            <a:off x="1134525" y="1157475"/>
            <a:ext cx="7704600" cy="51180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3" algn="l" rtl="0">
              <a:lnSpc>
                <a:spcPct val="100000"/>
              </a:lnSpc>
              <a:spcBef>
                <a:spcPts val="0"/>
              </a:spcBef>
              <a:spcAft>
                <a:spcPts val="0"/>
              </a:spcAft>
              <a:buSzPct val="100000"/>
              <a:buChar char="•"/>
            </a:pPr>
            <a:r>
              <a:rPr lang="en-GB" sz="2600"/>
              <a:t>Contracting is particularly important where there are several people in the coaching relationship.</a:t>
            </a:r>
            <a:endParaRPr sz="2600"/>
          </a:p>
          <a:p>
            <a:pPr marL="457200" lvl="0" indent="-381313" algn="l" rtl="0">
              <a:lnSpc>
                <a:spcPct val="100000"/>
              </a:lnSpc>
              <a:spcBef>
                <a:spcPts val="0"/>
              </a:spcBef>
              <a:spcAft>
                <a:spcPts val="0"/>
              </a:spcAft>
              <a:buSzPct val="100000"/>
              <a:buChar char="•"/>
            </a:pPr>
            <a:r>
              <a:rPr lang="en-GB" sz="2600"/>
              <a:t>A coach may be part of an organisation and the coachee may be part of an organisation that pays for coaching.</a:t>
            </a:r>
            <a:endParaRPr sz="2600"/>
          </a:p>
          <a:p>
            <a:pPr marL="457200" lvl="0" indent="-381313" algn="l" rtl="0">
              <a:lnSpc>
                <a:spcPct val="100000"/>
              </a:lnSpc>
              <a:spcBef>
                <a:spcPts val="0"/>
              </a:spcBef>
              <a:spcAft>
                <a:spcPts val="0"/>
              </a:spcAft>
              <a:buSzPct val="100000"/>
              <a:buChar char="•"/>
            </a:pPr>
            <a:r>
              <a:rPr lang="en-GB" sz="2600"/>
              <a:t>Coach and client should agree on what may be disclosed and to whom.</a:t>
            </a:r>
            <a:endParaRPr sz="2600"/>
          </a:p>
          <a:p>
            <a:pPr marL="457200" lvl="0" indent="-381313" algn="l" rtl="0">
              <a:lnSpc>
                <a:spcPct val="100000"/>
              </a:lnSpc>
              <a:spcBef>
                <a:spcPts val="0"/>
              </a:spcBef>
              <a:spcAft>
                <a:spcPts val="0"/>
              </a:spcAft>
              <a:buSzPct val="100000"/>
              <a:buChar char="•"/>
            </a:pPr>
            <a:r>
              <a:rPr lang="en-GB" sz="2600"/>
              <a:t>It may be important to have a conversation with the coach, client, organisational sponsor or/and boss all present to ensure that there is clarity.</a:t>
            </a:r>
            <a:endParaRPr sz="2600"/>
          </a:p>
          <a:p>
            <a:pPr marL="457200" lvl="0" indent="-381313" algn="l" rtl="0">
              <a:lnSpc>
                <a:spcPct val="100000"/>
              </a:lnSpc>
              <a:spcBef>
                <a:spcPts val="0"/>
              </a:spcBef>
              <a:spcAft>
                <a:spcPts val="0"/>
              </a:spcAft>
              <a:buSzPct val="100000"/>
              <a:buChar char="•"/>
            </a:pPr>
            <a:r>
              <a:rPr lang="en-GB" sz="2600"/>
              <a:t>Coaches should ensure that the client is aware of the circumstances under which they are obliged to inform someone else of what is disclosed within the coaching relationship.</a:t>
            </a:r>
            <a:endParaRPr sz="2600"/>
          </a:p>
          <a:p>
            <a:pPr marL="457200" lvl="0" indent="-381313" algn="l" rtl="0">
              <a:lnSpc>
                <a:spcPct val="100000"/>
              </a:lnSpc>
              <a:spcBef>
                <a:spcPts val="0"/>
              </a:spcBef>
              <a:spcAft>
                <a:spcPts val="0"/>
              </a:spcAft>
              <a:buSzPct val="100000"/>
              <a:buChar char="•"/>
            </a:pPr>
            <a:r>
              <a:rPr lang="en-GB" sz="2600"/>
              <a:t>Effective contracting is an essential start to a good coaching relationship; as an important first discussion, it is an essential part of building trust and rapport.</a:t>
            </a:r>
            <a:endParaRPr sz="26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g247f5fa0afa_0_61"/>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30.3 Formulation</a:t>
            </a:r>
            <a:endParaRPr/>
          </a:p>
        </p:txBody>
      </p:sp>
      <p:sp>
        <p:nvSpPr>
          <p:cNvPr id="201" name="Google Shape;201;g247f5fa0afa_0_61"/>
          <p:cNvSpPr txBox="1"/>
          <p:nvPr/>
        </p:nvSpPr>
        <p:spPr>
          <a:xfrm>
            <a:off x="6603322" y="684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95</a:t>
            </a:r>
            <a:r>
              <a:rPr lang="en-GB" sz="1800" b="0" i="0" u="none" strike="noStrike" cap="none">
                <a:solidFill>
                  <a:schemeClr val="dk1"/>
                </a:solidFill>
                <a:latin typeface="Corbel"/>
                <a:ea typeface="Corbel"/>
                <a:cs typeface="Corbel"/>
                <a:sym typeface="Corbel"/>
              </a:rPr>
              <a:t>-5</a:t>
            </a:r>
            <a:r>
              <a:rPr lang="en-GB" sz="1800">
                <a:solidFill>
                  <a:schemeClr val="dk1"/>
                </a:solidFill>
                <a:latin typeface="Corbel"/>
                <a:ea typeface="Corbel"/>
                <a:cs typeface="Corbel"/>
                <a:sym typeface="Corbel"/>
              </a:rPr>
              <a:t>96</a:t>
            </a:r>
            <a:endParaRPr sz="1400" b="0" i="0" u="none" strike="noStrike" cap="none">
              <a:solidFill>
                <a:srgbClr val="000000"/>
              </a:solidFill>
              <a:latin typeface="Arial"/>
              <a:ea typeface="Arial"/>
              <a:cs typeface="Arial"/>
              <a:sym typeface="Arial"/>
            </a:endParaRPr>
          </a:p>
        </p:txBody>
      </p:sp>
      <p:sp>
        <p:nvSpPr>
          <p:cNvPr id="202" name="Google Shape;202;g247f5fa0afa_0_61"/>
          <p:cNvSpPr txBox="1">
            <a:spLocks noGrp="1"/>
          </p:cNvSpPr>
          <p:nvPr>
            <p:ph type="body" idx="1"/>
          </p:nvPr>
        </p:nvSpPr>
        <p:spPr>
          <a:xfrm>
            <a:off x="1134525" y="1157475"/>
            <a:ext cx="7704600" cy="5118000"/>
          </a:xfrm>
          <a:prstGeom prst="rect">
            <a:avLst/>
          </a:prstGeom>
          <a:noFill/>
          <a:ln>
            <a:noFill/>
          </a:ln>
        </p:spPr>
        <p:txBody>
          <a:bodyPr spcFirstLastPara="1" wrap="square" lIns="91425" tIns="45700" rIns="91425" bIns="45700" anchor="ctr" anchorCtr="0">
            <a:normAutofit/>
          </a:bodyPr>
          <a:lstStyle/>
          <a:p>
            <a:pPr marL="457200" lvl="0" indent="-393696" algn="l" rtl="0">
              <a:lnSpc>
                <a:spcPct val="100000"/>
              </a:lnSpc>
              <a:spcBef>
                <a:spcPts val="0"/>
              </a:spcBef>
              <a:spcAft>
                <a:spcPts val="0"/>
              </a:spcAft>
              <a:buSzPts val="2600"/>
              <a:buChar char="•"/>
            </a:pPr>
            <a:r>
              <a:rPr lang="en-GB" sz="2600"/>
              <a:t>The coaching psychologist aims to help the client make sense of the puzzles confronting them.</a:t>
            </a:r>
            <a:endParaRPr sz="2600"/>
          </a:p>
          <a:p>
            <a:pPr marL="457200" lvl="0" indent="-393696" algn="l" rtl="0">
              <a:lnSpc>
                <a:spcPct val="100000"/>
              </a:lnSpc>
              <a:spcBef>
                <a:spcPts val="0"/>
              </a:spcBef>
              <a:spcAft>
                <a:spcPts val="0"/>
              </a:spcAft>
              <a:buSzPts val="2600"/>
              <a:buChar char="•"/>
            </a:pPr>
            <a:r>
              <a:rPr lang="en-GB" sz="2600"/>
              <a:t>The contracting phase helps determine if the puzzles may benefit from a psychological perspective.</a:t>
            </a:r>
            <a:endParaRPr sz="2600"/>
          </a:p>
          <a:p>
            <a:pPr marL="457200" lvl="0" indent="-393696" algn="l" rtl="0">
              <a:lnSpc>
                <a:spcPct val="100000"/>
              </a:lnSpc>
              <a:spcBef>
                <a:spcPts val="0"/>
              </a:spcBef>
              <a:spcAft>
                <a:spcPts val="0"/>
              </a:spcAft>
              <a:buSzPts val="2600"/>
              <a:buChar char="•"/>
            </a:pPr>
            <a:r>
              <a:rPr lang="en-GB" sz="2600" b="1"/>
              <a:t>Case formulation/conceptualisation</a:t>
            </a:r>
            <a:r>
              <a:rPr lang="en-GB" sz="2600"/>
              <a:t> is when the coach helps the client develop an explanatory account that makes sense to them and provides a shared framework that has implications for change, possibly identifying issues the client had been unaware of. </a:t>
            </a:r>
            <a:endParaRPr sz="2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g247f5fa0afa_0_70"/>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30.3 Formulation</a:t>
            </a:r>
            <a:endParaRPr/>
          </a:p>
        </p:txBody>
      </p:sp>
      <p:sp>
        <p:nvSpPr>
          <p:cNvPr id="208" name="Google Shape;208;g247f5fa0afa_0_70"/>
          <p:cNvSpPr txBox="1"/>
          <p:nvPr/>
        </p:nvSpPr>
        <p:spPr>
          <a:xfrm>
            <a:off x="6603322" y="684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95</a:t>
            </a:r>
            <a:r>
              <a:rPr lang="en-GB" sz="1800" b="0" i="0" u="none" strike="noStrike" cap="none">
                <a:solidFill>
                  <a:schemeClr val="dk1"/>
                </a:solidFill>
                <a:latin typeface="Corbel"/>
                <a:ea typeface="Corbel"/>
                <a:cs typeface="Corbel"/>
                <a:sym typeface="Corbel"/>
              </a:rPr>
              <a:t>-5</a:t>
            </a:r>
            <a:r>
              <a:rPr lang="en-GB" sz="1800">
                <a:solidFill>
                  <a:schemeClr val="dk1"/>
                </a:solidFill>
                <a:latin typeface="Corbel"/>
                <a:ea typeface="Corbel"/>
                <a:cs typeface="Corbel"/>
                <a:sym typeface="Corbel"/>
              </a:rPr>
              <a:t>96</a:t>
            </a:r>
            <a:endParaRPr sz="1400" b="0" i="0" u="none" strike="noStrike" cap="none">
              <a:solidFill>
                <a:srgbClr val="000000"/>
              </a:solidFill>
              <a:latin typeface="Arial"/>
              <a:ea typeface="Arial"/>
              <a:cs typeface="Arial"/>
              <a:sym typeface="Arial"/>
            </a:endParaRPr>
          </a:p>
        </p:txBody>
      </p:sp>
      <p:sp>
        <p:nvSpPr>
          <p:cNvPr id="209" name="Google Shape;209;g247f5fa0afa_0_70"/>
          <p:cNvSpPr txBox="1">
            <a:spLocks noGrp="1"/>
          </p:cNvSpPr>
          <p:nvPr>
            <p:ph type="body" idx="1"/>
          </p:nvPr>
        </p:nvSpPr>
        <p:spPr>
          <a:xfrm>
            <a:off x="1134525" y="1157475"/>
            <a:ext cx="7704600" cy="5118000"/>
          </a:xfrm>
          <a:prstGeom prst="rect">
            <a:avLst/>
          </a:prstGeom>
          <a:noFill/>
          <a:ln>
            <a:noFill/>
          </a:ln>
        </p:spPr>
        <p:txBody>
          <a:bodyPr spcFirstLastPara="1" wrap="square" lIns="91425" tIns="45700" rIns="91425" bIns="45700" anchor="ctr" anchorCtr="0">
            <a:normAutofit/>
          </a:bodyPr>
          <a:lstStyle/>
          <a:p>
            <a:pPr marL="457200" lvl="0" indent="-393696" algn="l" rtl="0">
              <a:lnSpc>
                <a:spcPct val="100000"/>
              </a:lnSpc>
              <a:spcBef>
                <a:spcPts val="0"/>
              </a:spcBef>
              <a:spcAft>
                <a:spcPts val="0"/>
              </a:spcAft>
              <a:buSzPts val="2600"/>
              <a:buChar char="•"/>
            </a:pPr>
            <a:r>
              <a:rPr lang="en-GB" sz="2600"/>
              <a:t>The coaching psychologist can draw upon a wide range of data and knowledge in co-creating a formulation with the client (Drake, 2010):</a:t>
            </a:r>
            <a:endParaRPr sz="2600"/>
          </a:p>
          <a:p>
            <a:pPr marL="457200" lvl="0" indent="-393700" algn="l" rtl="0">
              <a:lnSpc>
                <a:spcPct val="100000"/>
              </a:lnSpc>
              <a:spcBef>
                <a:spcPts val="0"/>
              </a:spcBef>
              <a:spcAft>
                <a:spcPts val="0"/>
              </a:spcAft>
              <a:buSzPts val="2600"/>
              <a:buChar char="-"/>
            </a:pPr>
            <a:r>
              <a:rPr lang="en-GB" sz="2600"/>
              <a:t>Psychological theory</a:t>
            </a:r>
            <a:endParaRPr sz="2600"/>
          </a:p>
          <a:p>
            <a:pPr marL="457200" lvl="0" indent="-393700" algn="l" rtl="0">
              <a:lnSpc>
                <a:spcPct val="100000"/>
              </a:lnSpc>
              <a:spcBef>
                <a:spcPts val="0"/>
              </a:spcBef>
              <a:spcAft>
                <a:spcPts val="0"/>
              </a:spcAft>
              <a:buSzPts val="2600"/>
              <a:buChar char="-"/>
            </a:pPr>
            <a:r>
              <a:rPr lang="en-GB" sz="2600"/>
              <a:t>Research findings</a:t>
            </a:r>
            <a:endParaRPr sz="2600"/>
          </a:p>
          <a:p>
            <a:pPr marL="457200" lvl="0" indent="-393700" algn="l" rtl="0">
              <a:lnSpc>
                <a:spcPct val="100000"/>
              </a:lnSpc>
              <a:spcBef>
                <a:spcPts val="0"/>
              </a:spcBef>
              <a:spcAft>
                <a:spcPts val="0"/>
              </a:spcAft>
              <a:buSzPts val="2600"/>
              <a:buChar char="-"/>
            </a:pPr>
            <a:r>
              <a:rPr lang="en-GB" sz="2600"/>
              <a:t>Scientific principles</a:t>
            </a:r>
            <a:endParaRPr sz="2600"/>
          </a:p>
          <a:p>
            <a:pPr marL="457200" lvl="0" indent="-393700" algn="l" rtl="0">
              <a:lnSpc>
                <a:spcPct val="100000"/>
              </a:lnSpc>
              <a:spcBef>
                <a:spcPts val="0"/>
              </a:spcBef>
              <a:spcAft>
                <a:spcPts val="0"/>
              </a:spcAft>
              <a:buSzPts val="2600"/>
              <a:buChar char="-"/>
            </a:pPr>
            <a:r>
              <a:rPr lang="en-GB" sz="2600"/>
              <a:t>The client’s own perceptions.</a:t>
            </a:r>
            <a:endParaRPr sz="2600"/>
          </a:p>
          <a:p>
            <a:pPr marL="457200" lvl="0" indent="-393700" algn="l" rtl="0">
              <a:lnSpc>
                <a:spcPct val="100000"/>
              </a:lnSpc>
              <a:spcBef>
                <a:spcPts val="0"/>
              </a:spcBef>
              <a:spcAft>
                <a:spcPts val="0"/>
              </a:spcAft>
              <a:buSzPts val="2600"/>
              <a:buChar char="•"/>
            </a:pPr>
            <a:r>
              <a:rPr lang="en-GB" sz="2600"/>
              <a:t>A formulation can unite those involved in a client’s journey, supporting coherence around issues, priorities, and goals.</a:t>
            </a:r>
            <a:endParaRPr sz="26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g247f5fa0afa_0_78"/>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30.4 Ethics and </a:t>
            </a:r>
            <a:endParaRPr/>
          </a:p>
          <a:p>
            <a:pPr marL="0" lvl="0" indent="0" algn="ctr" rtl="0">
              <a:lnSpc>
                <a:spcPct val="100000"/>
              </a:lnSpc>
              <a:spcBef>
                <a:spcPts val="0"/>
              </a:spcBef>
              <a:spcAft>
                <a:spcPts val="0"/>
              </a:spcAft>
              <a:buClr>
                <a:schemeClr val="dk1"/>
              </a:buClr>
              <a:buSzPts val="4000"/>
              <a:buFont typeface="Corbel"/>
              <a:buNone/>
            </a:pPr>
            <a:r>
              <a:rPr lang="en-GB"/>
              <a:t>Values</a:t>
            </a:r>
            <a:endParaRPr/>
          </a:p>
        </p:txBody>
      </p:sp>
      <p:sp>
        <p:nvSpPr>
          <p:cNvPr id="215" name="Google Shape;215;g247f5fa0afa_0_78"/>
          <p:cNvSpPr txBox="1"/>
          <p:nvPr/>
        </p:nvSpPr>
        <p:spPr>
          <a:xfrm>
            <a:off x="5536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96</a:t>
            </a:r>
            <a:r>
              <a:rPr lang="en-GB" sz="1800" b="0" i="0" u="none" strike="noStrike" cap="none">
                <a:solidFill>
                  <a:schemeClr val="dk1"/>
                </a:solidFill>
                <a:latin typeface="Corbel"/>
                <a:ea typeface="Corbel"/>
                <a:cs typeface="Corbel"/>
                <a:sym typeface="Corbel"/>
              </a:rPr>
              <a:t>-5</a:t>
            </a:r>
            <a:r>
              <a:rPr lang="en-GB" sz="1800">
                <a:solidFill>
                  <a:schemeClr val="dk1"/>
                </a:solidFill>
                <a:latin typeface="Corbel"/>
                <a:ea typeface="Corbel"/>
                <a:cs typeface="Corbel"/>
                <a:sym typeface="Corbel"/>
              </a:rPr>
              <a:t>98</a:t>
            </a:r>
            <a:endParaRPr sz="1400" b="0" i="0" u="none" strike="noStrike" cap="none">
              <a:solidFill>
                <a:srgbClr val="000000"/>
              </a:solidFill>
              <a:latin typeface="Arial"/>
              <a:ea typeface="Arial"/>
              <a:cs typeface="Arial"/>
              <a:sym typeface="Arial"/>
            </a:endParaRPr>
          </a:p>
        </p:txBody>
      </p:sp>
      <p:sp>
        <p:nvSpPr>
          <p:cNvPr id="216" name="Google Shape;216;g247f5fa0afa_0_78"/>
          <p:cNvSpPr txBox="1">
            <a:spLocks noGrp="1"/>
          </p:cNvSpPr>
          <p:nvPr>
            <p:ph type="body" idx="1"/>
          </p:nvPr>
        </p:nvSpPr>
        <p:spPr>
          <a:xfrm>
            <a:off x="1134525" y="1538475"/>
            <a:ext cx="7704600" cy="51180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Ethics can be viewed as a set of external principles, as an internal sense of moral behaviour, or as a component of a relationship with others.</a:t>
            </a:r>
            <a:endParaRPr sz="2600"/>
          </a:p>
          <a:p>
            <a:pPr marL="457200" lvl="0" indent="-393700" algn="l" rtl="0">
              <a:lnSpc>
                <a:spcPct val="100000"/>
              </a:lnSpc>
              <a:spcBef>
                <a:spcPts val="0"/>
              </a:spcBef>
              <a:spcAft>
                <a:spcPts val="0"/>
              </a:spcAft>
              <a:buSzPts val="2600"/>
              <a:buChar char="•"/>
            </a:pPr>
            <a:r>
              <a:rPr lang="en-GB" sz="2600"/>
              <a:t>A coach needs to be self-aware, understanding their own value system and how they might apply it.</a:t>
            </a:r>
            <a:endParaRPr sz="2600"/>
          </a:p>
          <a:p>
            <a:pPr marL="457200" lvl="0" indent="-393700" algn="l" rtl="0">
              <a:lnSpc>
                <a:spcPct val="100000"/>
              </a:lnSpc>
              <a:spcBef>
                <a:spcPts val="0"/>
              </a:spcBef>
              <a:spcAft>
                <a:spcPts val="0"/>
              </a:spcAft>
              <a:buSzPts val="2600"/>
              <a:buChar char="•"/>
            </a:pPr>
            <a:r>
              <a:rPr lang="en-GB" sz="2600"/>
              <a:t>They need to be aware of the value system of their client and client’s culture and where this might lead to difficulties, or opportunities, in the coaching process.</a:t>
            </a:r>
            <a:endParaRPr sz="2600"/>
          </a:p>
          <a:p>
            <a:pPr marL="457200" lvl="0" indent="-393700" algn="l" rtl="0">
              <a:lnSpc>
                <a:spcPct val="100000"/>
              </a:lnSpc>
              <a:spcBef>
                <a:spcPts val="0"/>
              </a:spcBef>
              <a:spcAft>
                <a:spcPts val="0"/>
              </a:spcAft>
              <a:buSzPts val="2600"/>
              <a:buChar char="•"/>
            </a:pPr>
            <a:r>
              <a:rPr lang="en-GB" sz="2600"/>
              <a:t>Ethics are often presented from a limited range of perspectives associated with classical (Western) philosophy and developed through medical codes of conduct.</a:t>
            </a:r>
            <a:endParaRPr sz="26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g247f5fa0afa_0_87"/>
          <p:cNvSpPr txBox="1">
            <a:spLocks noGrp="1"/>
          </p:cNvSpPr>
          <p:nvPr>
            <p:ph type="title"/>
          </p:nvPr>
        </p:nvSpPr>
        <p:spPr>
          <a:xfrm>
            <a:off x="982133" y="762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30.4 Ethics and </a:t>
            </a:r>
            <a:endParaRPr/>
          </a:p>
          <a:p>
            <a:pPr marL="0" lvl="0" indent="0" algn="ctr" rtl="0">
              <a:lnSpc>
                <a:spcPct val="100000"/>
              </a:lnSpc>
              <a:spcBef>
                <a:spcPts val="0"/>
              </a:spcBef>
              <a:spcAft>
                <a:spcPts val="0"/>
              </a:spcAft>
              <a:buClr>
                <a:schemeClr val="dk1"/>
              </a:buClr>
              <a:buSzPts val="4000"/>
              <a:buFont typeface="Corbel"/>
              <a:buNone/>
            </a:pPr>
            <a:r>
              <a:rPr lang="en-GB"/>
              <a:t>Values</a:t>
            </a:r>
            <a:endParaRPr/>
          </a:p>
        </p:txBody>
      </p:sp>
      <p:sp>
        <p:nvSpPr>
          <p:cNvPr id="222" name="Google Shape;222;g247f5fa0afa_0_87"/>
          <p:cNvSpPr txBox="1"/>
          <p:nvPr/>
        </p:nvSpPr>
        <p:spPr>
          <a:xfrm>
            <a:off x="55365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96</a:t>
            </a:r>
            <a:r>
              <a:rPr lang="en-GB" sz="1800" b="0" i="0" u="none" strike="noStrike" cap="none">
                <a:solidFill>
                  <a:schemeClr val="dk1"/>
                </a:solidFill>
                <a:latin typeface="Corbel"/>
                <a:ea typeface="Corbel"/>
                <a:cs typeface="Corbel"/>
                <a:sym typeface="Corbel"/>
              </a:rPr>
              <a:t>-5</a:t>
            </a:r>
            <a:r>
              <a:rPr lang="en-GB" sz="1800">
                <a:solidFill>
                  <a:schemeClr val="dk1"/>
                </a:solidFill>
                <a:latin typeface="Corbel"/>
                <a:ea typeface="Corbel"/>
                <a:cs typeface="Corbel"/>
                <a:sym typeface="Corbel"/>
              </a:rPr>
              <a:t>98</a:t>
            </a:r>
            <a:endParaRPr sz="1400" b="0" i="0" u="none" strike="noStrike" cap="none">
              <a:solidFill>
                <a:srgbClr val="000000"/>
              </a:solidFill>
              <a:latin typeface="Arial"/>
              <a:ea typeface="Arial"/>
              <a:cs typeface="Arial"/>
              <a:sym typeface="Arial"/>
            </a:endParaRPr>
          </a:p>
        </p:txBody>
      </p:sp>
      <p:sp>
        <p:nvSpPr>
          <p:cNvPr id="223" name="Google Shape;223;g247f5fa0afa_0_87"/>
          <p:cNvSpPr txBox="1">
            <a:spLocks noGrp="1"/>
          </p:cNvSpPr>
          <p:nvPr>
            <p:ph type="body" idx="1"/>
          </p:nvPr>
        </p:nvSpPr>
        <p:spPr>
          <a:xfrm>
            <a:off x="1134525" y="1538475"/>
            <a:ext cx="7704600" cy="51180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Coaches can come across some difficult ethical problems during their coaching lifetimes:</a:t>
            </a:r>
            <a:endParaRPr sz="2600"/>
          </a:p>
          <a:p>
            <a:pPr marL="457200" lvl="0" indent="-393700" algn="l" rtl="0">
              <a:lnSpc>
                <a:spcPct val="100000"/>
              </a:lnSpc>
              <a:spcBef>
                <a:spcPts val="0"/>
              </a:spcBef>
              <a:spcAft>
                <a:spcPts val="0"/>
              </a:spcAft>
              <a:buSzPts val="2600"/>
              <a:buChar char="-"/>
            </a:pPr>
            <a:r>
              <a:rPr lang="en-GB" sz="2600"/>
              <a:t>Our internal value systems are often inconsistent, and there will come times when values we consider important are in conflict</a:t>
            </a:r>
            <a:endParaRPr sz="2600"/>
          </a:p>
          <a:p>
            <a:pPr marL="457200" lvl="0" indent="-393700" algn="l" rtl="0">
              <a:lnSpc>
                <a:spcPct val="100000"/>
              </a:lnSpc>
              <a:spcBef>
                <a:spcPts val="0"/>
              </a:spcBef>
              <a:spcAft>
                <a:spcPts val="0"/>
              </a:spcAft>
              <a:buSzPts val="2600"/>
              <a:buChar char="-"/>
            </a:pPr>
            <a:r>
              <a:rPr lang="en-GB" sz="2600"/>
              <a:t>Our value system may be different to our clients</a:t>
            </a:r>
            <a:endParaRPr sz="2600"/>
          </a:p>
          <a:p>
            <a:pPr marL="457200" lvl="0" indent="-393700" algn="l" rtl="0">
              <a:lnSpc>
                <a:spcPct val="100000"/>
              </a:lnSpc>
              <a:spcBef>
                <a:spcPts val="0"/>
              </a:spcBef>
              <a:spcAft>
                <a:spcPts val="0"/>
              </a:spcAft>
              <a:buSzPts val="2600"/>
              <a:buChar char="-"/>
            </a:pPr>
            <a:r>
              <a:rPr lang="en-GB" sz="2600"/>
              <a:t>We do not fully appreciate how much culture influences values and ethical thinking</a:t>
            </a:r>
            <a:endParaRPr sz="2600"/>
          </a:p>
          <a:p>
            <a:pPr marL="457200" lvl="0" indent="-393700" algn="l" rtl="0">
              <a:lnSpc>
                <a:spcPct val="100000"/>
              </a:lnSpc>
              <a:spcBef>
                <a:spcPts val="0"/>
              </a:spcBef>
              <a:spcAft>
                <a:spcPts val="0"/>
              </a:spcAft>
              <a:buSzPts val="2600"/>
              <a:buChar char="-"/>
            </a:pPr>
            <a:r>
              <a:rPr lang="en-GB" sz="2600"/>
              <a:t>The world is a complex place, throwing up new ethical challenges.</a:t>
            </a:r>
            <a:endParaRPr sz="26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g247f5fa0afa_0_98"/>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30.4 Ethics and </a:t>
            </a:r>
            <a:endParaRPr/>
          </a:p>
          <a:p>
            <a:pPr marL="0" lvl="0" indent="0" algn="ctr" rtl="0">
              <a:lnSpc>
                <a:spcPct val="100000"/>
              </a:lnSpc>
              <a:spcBef>
                <a:spcPts val="0"/>
              </a:spcBef>
              <a:spcAft>
                <a:spcPts val="0"/>
              </a:spcAft>
              <a:buClr>
                <a:schemeClr val="dk1"/>
              </a:buClr>
              <a:buSzPts val="4000"/>
              <a:buFont typeface="Corbel"/>
              <a:buNone/>
            </a:pPr>
            <a:r>
              <a:rPr lang="en-GB"/>
              <a:t>Values</a:t>
            </a:r>
            <a:endParaRPr/>
          </a:p>
        </p:txBody>
      </p:sp>
      <p:sp>
        <p:nvSpPr>
          <p:cNvPr id="229" name="Google Shape;229;g247f5fa0afa_0_98"/>
          <p:cNvSpPr txBox="1"/>
          <p:nvPr/>
        </p:nvSpPr>
        <p:spPr>
          <a:xfrm>
            <a:off x="5536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96</a:t>
            </a:r>
            <a:r>
              <a:rPr lang="en-GB" sz="1800" b="0" i="0" u="none" strike="noStrike" cap="none">
                <a:solidFill>
                  <a:schemeClr val="dk1"/>
                </a:solidFill>
                <a:latin typeface="Corbel"/>
                <a:ea typeface="Corbel"/>
                <a:cs typeface="Corbel"/>
                <a:sym typeface="Corbel"/>
              </a:rPr>
              <a:t>-5</a:t>
            </a:r>
            <a:r>
              <a:rPr lang="en-GB" sz="1800">
                <a:solidFill>
                  <a:schemeClr val="dk1"/>
                </a:solidFill>
                <a:latin typeface="Corbel"/>
                <a:ea typeface="Corbel"/>
                <a:cs typeface="Corbel"/>
                <a:sym typeface="Corbel"/>
              </a:rPr>
              <a:t>98</a:t>
            </a:r>
            <a:endParaRPr sz="1400" b="0" i="0" u="none" strike="noStrike" cap="none">
              <a:solidFill>
                <a:srgbClr val="000000"/>
              </a:solidFill>
              <a:latin typeface="Arial"/>
              <a:ea typeface="Arial"/>
              <a:cs typeface="Arial"/>
              <a:sym typeface="Arial"/>
            </a:endParaRPr>
          </a:p>
        </p:txBody>
      </p:sp>
      <p:sp>
        <p:nvSpPr>
          <p:cNvPr id="230" name="Google Shape;230;g247f5fa0afa_0_98"/>
          <p:cNvSpPr txBox="1">
            <a:spLocks noGrp="1"/>
          </p:cNvSpPr>
          <p:nvPr>
            <p:ph type="body" idx="1"/>
          </p:nvPr>
        </p:nvSpPr>
        <p:spPr>
          <a:xfrm>
            <a:off x="1134525" y="1558725"/>
            <a:ext cx="7704600" cy="48624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a:t>Ethical stances in Western Societies commonly concern the relations between individuals and how they behave towards one another and/or how organisations and societies treat individuals.</a:t>
            </a:r>
            <a:endParaRPr sz="2600"/>
          </a:p>
          <a:p>
            <a:pPr marL="457200" lvl="0" indent="-393700" algn="l" rtl="0">
              <a:lnSpc>
                <a:spcPct val="100000"/>
              </a:lnSpc>
              <a:spcBef>
                <a:spcPts val="0"/>
              </a:spcBef>
              <a:spcAft>
                <a:spcPts val="0"/>
              </a:spcAft>
              <a:buSzPts val="2600"/>
              <a:buChar char="•"/>
            </a:pPr>
            <a:r>
              <a:rPr lang="en-GB" sz="2600"/>
              <a:t>Other cultures have stronger consideration of relations between and towards groups and the maintenance of communities.</a:t>
            </a:r>
            <a:endParaRPr sz="2600"/>
          </a:p>
          <a:p>
            <a:pPr marL="457200" lvl="0" indent="-393700" algn="l" rtl="0">
              <a:lnSpc>
                <a:spcPct val="100000"/>
              </a:lnSpc>
              <a:spcBef>
                <a:spcPts val="0"/>
              </a:spcBef>
              <a:spcAft>
                <a:spcPts val="0"/>
              </a:spcAft>
              <a:buSzPts val="2600"/>
              <a:buChar char="•"/>
            </a:pPr>
            <a:r>
              <a:rPr lang="en-GB" sz="2600"/>
              <a:t>Professional ethics is concerned with the standards expected of individuals practicing within the professions.  </a:t>
            </a:r>
            <a:endParaRPr sz="2600"/>
          </a:p>
          <a:p>
            <a:pPr marL="457200" lvl="0" indent="-393700" algn="l" rtl="0">
              <a:lnSpc>
                <a:spcPct val="100000"/>
              </a:lnSpc>
              <a:spcBef>
                <a:spcPts val="0"/>
              </a:spcBef>
              <a:spcAft>
                <a:spcPts val="0"/>
              </a:spcAft>
              <a:buSzPts val="2600"/>
              <a:buChar char="•"/>
            </a:pPr>
            <a:r>
              <a:rPr lang="en-GB" sz="2600"/>
              <a:t>Regulated professions have ethical oversight bodies, which can prevent an individual from practicing and using a professional title if they are found to have behaved unethically.</a:t>
            </a:r>
            <a:endParaRPr sz="2600"/>
          </a:p>
        </p:txBody>
      </p:sp>
    </p:spTree>
  </p:cSld>
  <p:clrMapOvr>
    <a:masterClrMapping/>
  </p:clrMapOvr>
</p:sld>
</file>

<file path=ppt/theme/theme1.xml><?xml version="1.0" encoding="utf-8"?>
<a:theme xmlns:a="http://schemas.openxmlformats.org/drawingml/2006/main" name="Parallax">
  <a:themeElements>
    <a:clrScheme name="Parallax">
      <a:dk1>
        <a:srgbClr val="000000"/>
      </a:dk1>
      <a:lt1>
        <a:srgbClr val="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1265</Words>
  <Application>Microsoft Office PowerPoint</Application>
  <PresentationFormat>On-screen Show (4:3)</PresentationFormat>
  <Paragraphs>93</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Corbel</vt:lpstr>
      <vt:lpstr>Arial</vt:lpstr>
      <vt:lpstr>Parallax</vt:lpstr>
      <vt:lpstr>Applied Psychology Second Edition</vt:lpstr>
      <vt:lpstr>Learning Outcomes</vt:lpstr>
      <vt:lpstr>Introduction</vt:lpstr>
      <vt:lpstr>Introduction</vt:lpstr>
      <vt:lpstr>30.1 Coaching and  Learning</vt:lpstr>
      <vt:lpstr>30.1 Coaching and  Learning</vt:lpstr>
      <vt:lpstr>30.2 Contracting</vt:lpstr>
      <vt:lpstr>30.2 Contracting</vt:lpstr>
      <vt:lpstr>30.3 Formulation</vt:lpstr>
      <vt:lpstr>30.3 Formulation</vt:lpstr>
      <vt:lpstr>30.4 Ethics and  Values</vt:lpstr>
      <vt:lpstr>30.4 Ethics and  Values</vt:lpstr>
      <vt:lpstr>30.4 Ethics and  Values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Psychology</dc:title>
  <dc:creator>Ben Hine</dc:creator>
  <cp:lastModifiedBy>Ceri Phelps</cp:lastModifiedBy>
  <cp:revision>2</cp:revision>
  <dcterms:created xsi:type="dcterms:W3CDTF">2023-04-27T19:13:32Z</dcterms:created>
  <dcterms:modified xsi:type="dcterms:W3CDTF">2025-11-23T13:01:08Z</dcterms:modified>
</cp:coreProperties>
</file>