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13257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yourself (Shamshun Nahar) and briefly explain that this presentation focuses on communication and self-awareness in health and social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communication is a key skill in healthcare. Mention that you will focus on why it matters and how it is used in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Define communication clearly. Explain verbal and non-verbal communication. Emphasize that self-awareness helps you adjust how you speak and listen.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good communication keeps patients safe, reduces errors, and improves teamwork. Give a simple example like giving correct medication instructions.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benefits: patients feel respected, staff work better together, and organisations provide better services.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risks: poor communication can lead to mistakes, confusion, and unsafe care. Give example like misunderstanding a patient’s symptoms.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Johari Window simply. Focus on how self-awareness helps professionals understand how others see them and improve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Describe the real scenario: care assistant supporting a dementia patient. Explain how you would speak clearly, use body language, and be patient.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the positive impact: patient feels calm, understands better, and receives safer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why communication helps your future career: improves employability and professional relationships. Mention you want to keep improving this skill.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Summarize key points: communication + self-awareness = better care, safety, and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Briefly mention your sources and that they support your points about communication in healthcare.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standards/code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solidFill>
                  <a:srgbClr val="00B0F0"/>
                </a:solidFill>
              </a:rPr>
              <a:t>Communication &amp; Self-Awareness in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Module</a:t>
            </a:r>
            <a:r>
              <a:rPr lang="en-GB" dirty="0"/>
              <a:t> title</a:t>
            </a:r>
            <a:r>
              <a:rPr dirty="0"/>
              <a:t>: Professional Career Development within H&amp;SC</a:t>
            </a:r>
            <a:endParaRPr lang="en-GB" dirty="0"/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</a:t>
            </a:r>
            <a:r>
              <a:rPr lang="en-GB" dirty="0" err="1"/>
              <a:t>Shamshun</a:t>
            </a:r>
            <a:r>
              <a:rPr lang="en-GB" dirty="0"/>
              <a:t> Nahar</a:t>
            </a:r>
          </a:p>
          <a:p>
            <a:r>
              <a:rPr lang="en-GB" altLang="en-US" u="sng" dirty="0"/>
              <a:t>Student ID: </a:t>
            </a:r>
            <a:r>
              <a:rPr lang="en-GB" altLang="en-US" dirty="0"/>
              <a:t>2511431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</a:t>
            </a:r>
            <a:r>
              <a:rPr lang="en-GB" dirty="0"/>
              <a:t>Odette Jack</a:t>
            </a:r>
            <a:endParaRPr lang="en-GB" altLang="en-US" b="1" i="1" dirty="0"/>
          </a:p>
          <a:p>
            <a:endParaRPr lang="en-GB" altLang="en-US" b="1" i="1" dirty="0"/>
          </a:p>
          <a:p>
            <a:endParaRPr lang="en-GB" altLang="en-US" b="1" i="1" dirty="0"/>
          </a:p>
          <a:p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1FF77-F485-D2B4-EC1E-79FB45873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D9C68-01E8-D4E0-0CD5-792795158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confirm that AI is not used for this assignment.</a:t>
            </a:r>
          </a:p>
        </p:txBody>
      </p:sp>
    </p:spTree>
    <p:extLst>
      <p:ext uri="{BB962C8B-B14F-4D97-AF65-F5344CB8AC3E}">
        <p14:creationId xmlns:p14="http://schemas.microsoft.com/office/powerpoint/2010/main" val="872988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dirty="0"/>
              <a:t>This presentation explores communication as a key professional skill.</a:t>
            </a:r>
          </a:p>
          <a:p>
            <a:r>
              <a:rPr dirty="0"/>
              <a:t>Focus on self-awareness and its role in healthcare practice.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Chosen topic: </a:t>
            </a:r>
            <a:r>
              <a:rPr dirty="0"/>
              <a:t>Commun</a:t>
            </a:r>
            <a:r>
              <a:rPr lang="en-GB" dirty="0"/>
              <a:t>ication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Definition: </a:t>
            </a:r>
            <a:r>
              <a:rPr dirty="0"/>
              <a:t>Communication is the exchange of information, feelings, and meaning.</a:t>
            </a:r>
          </a:p>
          <a:p>
            <a:r>
              <a:rPr lang="en-GB" dirty="0"/>
              <a:t>Everyday practice: </a:t>
            </a:r>
            <a:r>
              <a:rPr dirty="0"/>
              <a:t>Includes verbal, non-verbal, listening, and written skills.</a:t>
            </a:r>
          </a:p>
          <a:p>
            <a:r>
              <a:rPr lang="en-GB" dirty="0"/>
              <a:t>Developed skills: </a:t>
            </a:r>
            <a:r>
              <a:rPr dirty="0"/>
              <a:t>Self-awareness helps adapt communication effectively.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Importance in Health &amp;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Supports safe and effective care.</a:t>
            </a:r>
          </a:p>
          <a:p>
            <a:r>
              <a:rPr dirty="0"/>
              <a:t>Prevents misunderstandings and errors.</a:t>
            </a:r>
          </a:p>
          <a:p>
            <a:r>
              <a:rPr dirty="0"/>
              <a:t>Builds trust with patients and colleagues.</a:t>
            </a:r>
          </a:p>
          <a:p>
            <a:r>
              <a:rPr dirty="0"/>
              <a:t>Improves quality of care and outcomes.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Patients: feel heard, respected, safe.</a:t>
            </a:r>
          </a:p>
          <a:p>
            <a:r>
              <a:t>Staff: better teamwork and fewer conflicts.</a:t>
            </a:r>
          </a:p>
          <a:p>
            <a:r>
              <a:t>Organisation: improved efficiency and care quality.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Risks of Poor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Medical errors</a:t>
            </a:r>
          </a:p>
          <a:p>
            <a:r>
              <a:t>Misunderstanding patient needs</a:t>
            </a:r>
          </a:p>
          <a:p>
            <a:r>
              <a:t>Reduced trust</a:t>
            </a:r>
          </a:p>
          <a:p>
            <a:r>
              <a:t>Poor care outcomes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Model: </a:t>
            </a:r>
            <a:r>
              <a:rPr lang="en-GB" dirty="0"/>
              <a:t>Gibbs’ Reflective Cycle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This model has six stages such as: </a:t>
            </a:r>
          </a:p>
          <a:p>
            <a:r>
              <a:rPr lang="en-GB" b="1" dirty="0"/>
              <a:t>Description</a:t>
            </a:r>
            <a:r>
              <a:rPr lang="en-GB" dirty="0"/>
              <a:t> – What happened? </a:t>
            </a:r>
          </a:p>
          <a:p>
            <a:r>
              <a:rPr lang="en-GB" b="1" dirty="0"/>
              <a:t>Feelings</a:t>
            </a:r>
            <a:r>
              <a:rPr lang="en-GB" dirty="0"/>
              <a:t> – What were you thinking and feeling? </a:t>
            </a:r>
            <a:r>
              <a:rPr lang="en-GB" b="1" dirty="0"/>
              <a:t>Evaluation</a:t>
            </a:r>
            <a:r>
              <a:rPr lang="en-GB" dirty="0"/>
              <a:t> – What was good or bad about the experience? </a:t>
            </a:r>
          </a:p>
          <a:p>
            <a:r>
              <a:rPr lang="en-GB" b="1" dirty="0"/>
              <a:t>Analysis</a:t>
            </a:r>
            <a:r>
              <a:rPr lang="en-GB" dirty="0"/>
              <a:t> – What sense can you make of the situation? </a:t>
            </a:r>
          </a:p>
          <a:p>
            <a:r>
              <a:rPr lang="en-GB" b="1" dirty="0"/>
              <a:t>Conclusion</a:t>
            </a:r>
            <a:r>
              <a:rPr lang="en-GB" dirty="0"/>
              <a:t> – What could you have done differently? </a:t>
            </a:r>
          </a:p>
          <a:p>
            <a:r>
              <a:rPr lang="en-GB" b="1" dirty="0"/>
              <a:t>Action Plan</a:t>
            </a:r>
            <a:r>
              <a:rPr lang="en-GB" dirty="0"/>
              <a:t> – What will you do next time?</a:t>
            </a:r>
          </a:p>
          <a:p>
            <a:r>
              <a:rPr lang="en-GB" dirty="0"/>
              <a:t>This model improves patient safety, professional confidence, and Communication skills in practice.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Applying in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dirty="0"/>
              <a:t>Role: Care Assistant in a care home.</a:t>
            </a:r>
          </a:p>
          <a:p>
            <a:r>
              <a:rPr dirty="0"/>
              <a:t>Situation: Supporting an elderly patient with dementia.</a:t>
            </a:r>
          </a:p>
          <a:p>
            <a:r>
              <a:rPr dirty="0"/>
              <a:t>Use clear language, observe body language, listen actively.</a:t>
            </a:r>
          </a:p>
          <a:p>
            <a:r>
              <a:rPr dirty="0"/>
              <a:t>Adapt communication based on patient needs.</a:t>
            </a:r>
            <a:endParaRPr lang="en-GB" dirty="0"/>
          </a:p>
          <a:p>
            <a:r>
              <a:rPr lang="en-GB" dirty="0"/>
              <a:t>Using Gibbs’ Reflective Cycle – I can reflect on my feelings, such as whether I felt confident or not; evaluate whether my communication helped calm the patient; analyse what worked, such as using simple language or body language; make a </a:t>
            </a:r>
            <a:r>
              <a:rPr lang="en-GB" b="1" dirty="0"/>
              <a:t>conclusion</a:t>
            </a:r>
            <a:r>
              <a:rPr lang="en-GB" dirty="0"/>
              <a:t> about what I could improve; create an </a:t>
            </a:r>
            <a:r>
              <a:rPr lang="en-GB" b="1" dirty="0"/>
              <a:t>action plan</a:t>
            </a:r>
            <a:r>
              <a:rPr lang="en-GB" dirty="0"/>
              <a:t>, such as speaking more slowly or using reassurance next time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Improves patient comfort and trust.</a:t>
            </a:r>
          </a:p>
          <a:p>
            <a:r>
              <a:t>Enhances safety and understanding.</a:t>
            </a:r>
          </a:p>
          <a:p>
            <a:r>
              <a:t>Leads to better health outcomes.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Future Career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Essential for employability.</a:t>
            </a:r>
          </a:p>
          <a:p>
            <a:r>
              <a:t>Supports professional relationships.</a:t>
            </a:r>
          </a:p>
          <a:p>
            <a:r>
              <a:t>Area to continuously develop and improve.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and self-awareness are essential skills.</a:t>
            </a:r>
          </a:p>
          <a:p>
            <a:r>
              <a:t>They improve patient care, safety, and professional practice.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Bach, S. and Grant, A. (2015) </a:t>
            </a:r>
            <a:r>
              <a:rPr lang="en-GB" i="1" dirty="0"/>
              <a:t>Communication and interpersonal skills in nursing</a:t>
            </a:r>
            <a:r>
              <a:rPr lang="en-GB" dirty="0"/>
              <a:t>. 4th </a:t>
            </a:r>
            <a:r>
              <a:rPr lang="en-GB" dirty="0" err="1"/>
              <a:t>edn</a:t>
            </a:r>
            <a:r>
              <a:rPr lang="en-GB" dirty="0"/>
              <a:t>. Exeter: Learning Matters.</a:t>
            </a:r>
          </a:p>
          <a:p>
            <a:r>
              <a:rPr lang="en-GB" dirty="0"/>
              <a:t>Department of Health (2007) </a:t>
            </a:r>
            <a:r>
              <a:rPr lang="en-GB" i="1" dirty="0"/>
              <a:t>Uniforms and workwear: Guidance on uniform and workwear policies for NHS employers</a:t>
            </a:r>
            <a:r>
              <a:rPr lang="en-GB" dirty="0"/>
              <a:t>. London: Department of Health.</a:t>
            </a:r>
          </a:p>
          <a:p>
            <a:r>
              <a:rPr lang="en-GB" dirty="0"/>
              <a:t>Nursing and Midwifery Council (2018) </a:t>
            </a:r>
            <a:r>
              <a:rPr lang="en-GB" i="1" dirty="0"/>
              <a:t>The Code: Professional standards of practice and behaviour for nurses, midwives and nursing associates</a:t>
            </a:r>
            <a:r>
              <a:rPr lang="en-GB" dirty="0"/>
              <a:t>. London: NMC. Available at: </a:t>
            </a:r>
            <a:r>
              <a:rPr lang="en-GB" u="sng" dirty="0">
                <a:hlinkClick r:id="rId3"/>
              </a:rPr>
              <a:t>https://www.nmc.org.uk/standards/code/</a:t>
            </a:r>
            <a:r>
              <a:rPr lang="en-GB" dirty="0"/>
              <a:t> (Accessed: 20 July 2026).</a:t>
            </a:r>
          </a:p>
          <a:p>
            <a:r>
              <a:rPr lang="en-GB" dirty="0"/>
              <a:t>Royal College of Nursing (2005) </a:t>
            </a:r>
            <a:r>
              <a:rPr lang="en-GB" i="1" dirty="0"/>
              <a:t>Wipe it out: One chance to get it right</a:t>
            </a:r>
            <a:r>
              <a:rPr lang="en-GB" dirty="0"/>
              <a:t>. London: RCN.</a:t>
            </a:r>
          </a:p>
          <a:p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596</TotalTime>
  <Words>826</Words>
  <Application>Microsoft Office PowerPoint</Application>
  <PresentationFormat>On-screen Show (4:3)</PresentationFormat>
  <Paragraphs>74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Communication &amp; Self-Awareness in Health and Social Care</vt:lpstr>
      <vt:lpstr>Acknowledge use of AI</vt:lpstr>
      <vt:lpstr>Introduction</vt:lpstr>
      <vt:lpstr>Chosen topic: Communication</vt:lpstr>
      <vt:lpstr>Importance in Health &amp; Social Care</vt:lpstr>
      <vt:lpstr>Benefits</vt:lpstr>
      <vt:lpstr>Risks of Poor Communication</vt:lpstr>
      <vt:lpstr>Model: Gibbs’ Reflective Cycle</vt:lpstr>
      <vt:lpstr>Applying in Practice</vt:lpstr>
      <vt:lpstr>Impact on Care</vt:lpstr>
      <vt:lpstr>Future Career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Ripon kobir</dc:creator>
  <cp:keywords/>
  <dc:description>generated using python-pptx</dc:description>
  <cp:lastModifiedBy>Ripon kobir</cp:lastModifiedBy>
  <cp:revision>5</cp:revision>
  <dcterms:created xsi:type="dcterms:W3CDTF">2013-01-27T09:14:16Z</dcterms:created>
  <dcterms:modified xsi:type="dcterms:W3CDTF">2026-07-20T01:01:55Z</dcterms:modified>
  <cp:category/>
</cp:coreProperties>
</file>