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1" r:id="rId5"/>
    <p:sldId id="262" r:id="rId6"/>
    <p:sldId id="267" r:id="rId7"/>
    <p:sldId id="264" r:id="rId8"/>
    <p:sldId id="268" r:id="rId9"/>
    <p:sldId id="265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AF490-4772-AE96-8AB1-E2A9741922C2}" v="1409" dt="2025-10-10T22:31:27.750"/>
    <p1510:client id="{449A44D8-99C2-F3A5-5680-0569898224CD}" v="22" dt="2025-10-12T19:56:41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iah Nhika (2513215)" userId="S::2513215@student.uwtsd.ac.uk::efd05377-5f07-418e-94c4-1027927427d7" providerId="AD" clId="Web-{4289CA07-ED02-C8EC-43DC-BCAC69696DE5}"/>
    <pc:docChg chg="modSld">
      <pc:chgData name="Eniah Nhika (2513215)" userId="S::2513215@student.uwtsd.ac.uk::efd05377-5f07-418e-94c4-1027927427d7" providerId="AD" clId="Web-{4289CA07-ED02-C8EC-43DC-BCAC69696DE5}" dt="2025-10-08T11:54:01.368" v="156" actId="20577"/>
      <pc:docMkLst>
        <pc:docMk/>
      </pc:docMkLst>
      <pc:sldChg chg="modSp">
        <pc:chgData name="Eniah Nhika (2513215)" userId="S::2513215@student.uwtsd.ac.uk::efd05377-5f07-418e-94c4-1027927427d7" providerId="AD" clId="Web-{4289CA07-ED02-C8EC-43DC-BCAC69696DE5}" dt="2025-10-08T11:54:01.368" v="156" actId="20577"/>
        <pc:sldMkLst>
          <pc:docMk/>
          <pc:sldMk cId="2180775193" sldId="267"/>
        </pc:sldMkLst>
        <pc:spChg chg="mod">
          <ac:chgData name="Eniah Nhika (2513215)" userId="S::2513215@student.uwtsd.ac.uk::efd05377-5f07-418e-94c4-1027927427d7" providerId="AD" clId="Web-{4289CA07-ED02-C8EC-43DC-BCAC69696DE5}" dt="2025-10-08T11:51:53.303" v="29" actId="20577"/>
          <ac:spMkLst>
            <pc:docMk/>
            <pc:sldMk cId="2180775193" sldId="267"/>
            <ac:spMk id="2" creationId="{58FF5A2B-0BF7-0219-6444-B9E0E049BB7A}"/>
          </ac:spMkLst>
        </pc:spChg>
        <pc:spChg chg="mod">
          <ac:chgData name="Eniah Nhika (2513215)" userId="S::2513215@student.uwtsd.ac.uk::efd05377-5f07-418e-94c4-1027927427d7" providerId="AD" clId="Web-{4289CA07-ED02-C8EC-43DC-BCAC69696DE5}" dt="2025-10-08T11:54:01.368" v="156" actId="20577"/>
          <ac:spMkLst>
            <pc:docMk/>
            <pc:sldMk cId="2180775193" sldId="267"/>
            <ac:spMk id="3" creationId="{8DAC3661-851A-D907-252D-5D83B01B3323}"/>
          </ac:spMkLst>
        </pc:spChg>
      </pc:sldChg>
    </pc:docChg>
  </pc:docChgLst>
  <pc:docChgLst>
    <pc:chgData name="Eniah Nhika (2513215)" userId="S::2513215@student.uwtsd.ac.uk::efd05377-5f07-418e-94c4-1027927427d7" providerId="AD" clId="Web-{FEBD4DE2-46FB-303D-5B73-57A40B348568}"/>
    <pc:docChg chg="mod addSld delSld modSld addMainMaster delMainMaster">
      <pc:chgData name="Eniah Nhika (2513215)" userId="S::2513215@student.uwtsd.ac.uk::efd05377-5f07-418e-94c4-1027927427d7" providerId="AD" clId="Web-{FEBD4DE2-46FB-303D-5B73-57A40B348568}" dt="2025-10-08T10:30:59.902" v="260"/>
      <pc:docMkLst>
        <pc:docMk/>
      </pc:docMkLst>
      <pc:sldChg chg="addSp delSp modSp new mod setBg modClrScheme delDesignElem chgLayout">
        <pc:chgData name="Eniah Nhika (2513215)" userId="S::2513215@student.uwtsd.ac.uk::efd05377-5f07-418e-94c4-1027927427d7" providerId="AD" clId="Web-{FEBD4DE2-46FB-303D-5B73-57A40B348568}" dt="2025-10-08T10:30:33.074" v="256"/>
        <pc:sldMkLst>
          <pc:docMk/>
          <pc:sldMk cId="2103314640" sldId="257"/>
        </pc:sldMkLst>
        <pc:spChg chg="add mod ord">
          <ac:chgData name="Eniah Nhika (2513215)" userId="S::2513215@student.uwtsd.ac.uk::efd05377-5f07-418e-94c4-1027927427d7" providerId="AD" clId="Web-{FEBD4DE2-46FB-303D-5B73-57A40B348568}" dt="2025-10-08T10:00:46.247" v="94" actId="20577"/>
          <ac:spMkLst>
            <pc:docMk/>
            <pc:sldMk cId="2103314640" sldId="257"/>
            <ac:spMk id="7" creationId="{E2B987B3-1ACC-CB13-D282-D67071012B64}"/>
          </ac:spMkLst>
        </pc:spChg>
        <pc:picChg chg="add mod">
          <ac:chgData name="Eniah Nhika (2513215)" userId="S::2513215@student.uwtsd.ac.uk::efd05377-5f07-418e-94c4-1027927427d7" providerId="AD" clId="Web-{FEBD4DE2-46FB-303D-5B73-57A40B348568}" dt="2025-10-08T09:57:11.506" v="55"/>
          <ac:picMkLst>
            <pc:docMk/>
            <pc:sldMk cId="2103314640" sldId="257"/>
            <ac:picMk id="3" creationId="{9F93C3E6-5359-FBAF-C5E6-6B7AD2F8AF3C}"/>
          </ac:picMkLst>
        </pc:picChg>
        <pc:inkChg chg="add">
          <ac:chgData name="Eniah Nhika (2513215)" userId="S::2513215@student.uwtsd.ac.uk::efd05377-5f07-418e-94c4-1027927427d7" providerId="AD" clId="Web-{FEBD4DE2-46FB-303D-5B73-57A40B348568}" dt="2025-10-08T10:16:44.330" v="174"/>
          <ac:inkMkLst>
            <pc:docMk/>
            <pc:sldMk cId="2103314640" sldId="257"/>
            <ac:inkMk id="11" creationId="{4CA7F0AF-E22E-D6F9-AEE7-8DFDEF827316}"/>
          </ac:inkMkLst>
        </pc:inkChg>
        <pc:inkChg chg="add">
          <ac:chgData name="Eniah Nhika (2513215)" userId="S::2513215@student.uwtsd.ac.uk::efd05377-5f07-418e-94c4-1027927427d7" providerId="AD" clId="Web-{FEBD4DE2-46FB-303D-5B73-57A40B348568}" dt="2025-10-08T10:16:45.439" v="175"/>
          <ac:inkMkLst>
            <pc:docMk/>
            <pc:sldMk cId="2103314640" sldId="257"/>
            <ac:inkMk id="13" creationId="{DC7DF602-9B6F-0B8D-AD5F-9B1C52CBE6E5}"/>
          </ac:inkMkLst>
        </pc:inkChg>
      </pc:sldChg>
      <pc:sldChg chg="addSp delSp modSp new mod setBg modClrScheme chgLayout">
        <pc:chgData name="Eniah Nhika (2513215)" userId="S::2513215@student.uwtsd.ac.uk::efd05377-5f07-418e-94c4-1027927427d7" providerId="AD" clId="Web-{FEBD4DE2-46FB-303D-5B73-57A40B348568}" dt="2025-10-08T10:30:33.074" v="256"/>
        <pc:sldMkLst>
          <pc:docMk/>
          <pc:sldMk cId="4292456257" sldId="258"/>
        </pc:sldMkLst>
        <pc:spChg chg="mod ord">
          <ac:chgData name="Eniah Nhika (2513215)" userId="S::2513215@student.uwtsd.ac.uk::efd05377-5f07-418e-94c4-1027927427d7" providerId="AD" clId="Web-{FEBD4DE2-46FB-303D-5B73-57A40B348568}" dt="2025-10-08T10:30:33.074" v="256"/>
          <ac:spMkLst>
            <pc:docMk/>
            <pc:sldMk cId="4292456257" sldId="258"/>
            <ac:spMk id="2" creationId="{36E94B39-BF18-834B-9E78-CEC9BE99C9EB}"/>
          </ac:spMkLst>
        </pc:spChg>
        <pc:spChg chg="mod ord">
          <ac:chgData name="Eniah Nhika (2513215)" userId="S::2513215@student.uwtsd.ac.uk::efd05377-5f07-418e-94c4-1027927427d7" providerId="AD" clId="Web-{FEBD4DE2-46FB-303D-5B73-57A40B348568}" dt="2025-10-08T10:30:33.074" v="256"/>
          <ac:spMkLst>
            <pc:docMk/>
            <pc:sldMk cId="4292456257" sldId="258"/>
            <ac:spMk id="3" creationId="{FAA452E0-2899-8C07-64EC-B69B882985F4}"/>
          </ac:spMkLst>
        </pc:spChg>
      </pc:sldChg>
      <pc:sldChg chg="addSp delSp modSp new mod modClrScheme chgLayout">
        <pc:chgData name="Eniah Nhika (2513215)" userId="S::2513215@student.uwtsd.ac.uk::efd05377-5f07-418e-94c4-1027927427d7" providerId="AD" clId="Web-{FEBD4DE2-46FB-303D-5B73-57A40B348568}" dt="2025-10-08T10:30:40.964" v="257"/>
        <pc:sldMkLst>
          <pc:docMk/>
          <pc:sldMk cId="3448223642" sldId="259"/>
        </pc:sldMkLst>
        <pc:spChg chg="mod ord">
          <ac:chgData name="Eniah Nhika (2513215)" userId="S::2513215@student.uwtsd.ac.uk::efd05377-5f07-418e-94c4-1027927427d7" providerId="AD" clId="Web-{FEBD4DE2-46FB-303D-5B73-57A40B348568}" dt="2025-10-08T10:30:33.074" v="256"/>
          <ac:spMkLst>
            <pc:docMk/>
            <pc:sldMk cId="3448223642" sldId="259"/>
            <ac:spMk id="2" creationId="{D950DDCC-29BF-123D-36F6-FF2B8EE48F82}"/>
          </ac:spMkLst>
        </pc:spChg>
        <pc:spChg chg="mod ord">
          <ac:chgData name="Eniah Nhika (2513215)" userId="S::2513215@student.uwtsd.ac.uk::efd05377-5f07-418e-94c4-1027927427d7" providerId="AD" clId="Web-{FEBD4DE2-46FB-303D-5B73-57A40B348568}" dt="2025-10-08T10:30:33.074" v="256"/>
          <ac:spMkLst>
            <pc:docMk/>
            <pc:sldMk cId="3448223642" sldId="259"/>
            <ac:spMk id="3" creationId="{36C4FC4B-33C7-9756-15CD-B887F06E0A1F}"/>
          </ac:spMkLst>
        </pc:spChg>
      </pc:sldChg>
      <pc:sldMasterChg chg="add addSldLayout modSldLayout">
        <pc:chgData name="Eniah Nhika (2513215)" userId="S::2513215@student.uwtsd.ac.uk::efd05377-5f07-418e-94c4-1027927427d7" providerId="AD" clId="Web-{FEBD4DE2-46FB-303D-5B73-57A40B348568}" dt="2025-10-08T10:30:33.074" v="256"/>
        <pc:sldMasterMkLst>
          <pc:docMk/>
          <pc:sldMasterMk cId="4275105155" sldId="2147483696"/>
        </pc:sldMasterMkLst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3587824020" sldId="2147483697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1646178217" sldId="2147483698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3771161639" sldId="2147483699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1329680923" sldId="2147483700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1343582956" sldId="2147483701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2073445798" sldId="2147483702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1591688281" sldId="2147483703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1019132293" sldId="2147483704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571360264" sldId="2147483705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3967656140" sldId="2147483706"/>
          </pc:sldLayoutMkLst>
        </pc:sldLayoutChg>
        <pc:sldLayoutChg chg="add mod replId">
          <pc:chgData name="Eniah Nhika (2513215)" userId="S::2513215@student.uwtsd.ac.uk::efd05377-5f07-418e-94c4-1027927427d7" providerId="AD" clId="Web-{FEBD4DE2-46FB-303D-5B73-57A40B348568}" dt="2025-10-08T10:30:33.074" v="256"/>
          <pc:sldLayoutMkLst>
            <pc:docMk/>
            <pc:sldMasterMk cId="4275105155" sldId="2147483696"/>
            <pc:sldLayoutMk cId="3838713560" sldId="2147483707"/>
          </pc:sldLayoutMkLst>
        </pc:sldLayoutChg>
      </pc:sldMasterChg>
    </pc:docChg>
  </pc:docChgLst>
  <pc:docChgLst>
    <pc:chgData name="Eniah Nhika (2513215)" userId="S::2513215@student.uwtsd.ac.uk::efd05377-5f07-418e-94c4-1027927427d7" providerId="AD" clId="Web-{9A75FB82-6265-1A8B-2BBB-CDB96A8BA5BC}"/>
    <pc:docChg chg="modSld">
      <pc:chgData name="Eniah Nhika (2513215)" userId="S::2513215@student.uwtsd.ac.uk::efd05377-5f07-418e-94c4-1027927427d7" providerId="AD" clId="Web-{9A75FB82-6265-1A8B-2BBB-CDB96A8BA5BC}" dt="2025-10-08T13:57:46.267" v="6" actId="20577"/>
      <pc:docMkLst>
        <pc:docMk/>
      </pc:docMkLst>
      <pc:sldChg chg="modSp">
        <pc:chgData name="Eniah Nhika (2513215)" userId="S::2513215@student.uwtsd.ac.uk::efd05377-5f07-418e-94c4-1027927427d7" providerId="AD" clId="Web-{9A75FB82-6265-1A8B-2BBB-CDB96A8BA5BC}" dt="2025-10-08T13:57:46.267" v="6" actId="20577"/>
        <pc:sldMkLst>
          <pc:docMk/>
          <pc:sldMk cId="772638609" sldId="261"/>
        </pc:sldMkLst>
        <pc:spChg chg="mod">
          <ac:chgData name="Eniah Nhika (2513215)" userId="S::2513215@student.uwtsd.ac.uk::efd05377-5f07-418e-94c4-1027927427d7" providerId="AD" clId="Web-{9A75FB82-6265-1A8B-2BBB-CDB96A8BA5BC}" dt="2025-10-08T13:57:46.267" v="6" actId="20577"/>
          <ac:spMkLst>
            <pc:docMk/>
            <pc:sldMk cId="772638609" sldId="261"/>
            <ac:spMk id="2" creationId="{DA7CF7EC-0CFF-8C76-8E75-CA60614792D3}"/>
          </ac:spMkLst>
        </pc:spChg>
      </pc:sldChg>
    </pc:docChg>
  </pc:docChgLst>
  <pc:docChgLst>
    <pc:chgData name="Eniah Nhika (2513215)" userId="S::2513215@student.uwtsd.ac.uk::efd05377-5f07-418e-94c4-1027927427d7" providerId="AD" clId="Web-{D28487DF-659C-27ED-38BB-0827F8AFC305}"/>
    <pc:docChg chg="addSld delSld modSld">
      <pc:chgData name="Eniah Nhika (2513215)" userId="S::2513215@student.uwtsd.ac.uk::efd05377-5f07-418e-94c4-1027927427d7" providerId="AD" clId="Web-{D28487DF-659C-27ED-38BB-0827F8AFC305}" dt="2025-10-08T11:24:50.529" v="1451" actId="20577"/>
      <pc:docMkLst>
        <pc:docMk/>
      </pc:docMkLst>
      <pc:sldChg chg="modSp">
        <pc:chgData name="Eniah Nhika (2513215)" userId="S::2513215@student.uwtsd.ac.uk::efd05377-5f07-418e-94c4-1027927427d7" providerId="AD" clId="Web-{D28487DF-659C-27ED-38BB-0827F8AFC305}" dt="2025-10-08T11:24:50.529" v="1451" actId="20577"/>
        <pc:sldMkLst>
          <pc:docMk/>
          <pc:sldMk cId="3448223642" sldId="259"/>
        </pc:sldMkLst>
        <pc:spChg chg="mod">
          <ac:chgData name="Eniah Nhika (2513215)" userId="S::2513215@student.uwtsd.ac.uk::efd05377-5f07-418e-94c4-1027927427d7" providerId="AD" clId="Web-{D28487DF-659C-27ED-38BB-0827F8AFC305}" dt="2025-10-08T10:40:15.538" v="18" actId="20577"/>
          <ac:spMkLst>
            <pc:docMk/>
            <pc:sldMk cId="3448223642" sldId="259"/>
            <ac:spMk id="2" creationId="{D950DDCC-29BF-123D-36F6-FF2B8EE48F82}"/>
          </ac:spMkLst>
        </pc:spChg>
        <pc:spChg chg="mod">
          <ac:chgData name="Eniah Nhika (2513215)" userId="S::2513215@student.uwtsd.ac.uk::efd05377-5f07-418e-94c4-1027927427d7" providerId="AD" clId="Web-{D28487DF-659C-27ED-38BB-0827F8AFC305}" dt="2025-10-08T11:24:50.529" v="1451" actId="20577"/>
          <ac:spMkLst>
            <pc:docMk/>
            <pc:sldMk cId="3448223642" sldId="259"/>
            <ac:spMk id="3" creationId="{36C4FC4B-33C7-9756-15CD-B887F06E0A1F}"/>
          </ac:spMkLst>
        </pc:spChg>
      </pc:sldChg>
      <pc:sldChg chg="modSp new">
        <pc:chgData name="Eniah Nhika (2513215)" userId="S::2513215@student.uwtsd.ac.uk::efd05377-5f07-418e-94c4-1027927427d7" providerId="AD" clId="Web-{D28487DF-659C-27ED-38BB-0827F8AFC305}" dt="2025-10-08T10:47:33.352" v="429" actId="20577"/>
        <pc:sldMkLst>
          <pc:docMk/>
          <pc:sldMk cId="772638609" sldId="261"/>
        </pc:sldMkLst>
        <pc:spChg chg="mod">
          <ac:chgData name="Eniah Nhika (2513215)" userId="S::2513215@student.uwtsd.ac.uk::efd05377-5f07-418e-94c4-1027927427d7" providerId="AD" clId="Web-{D28487DF-659C-27ED-38BB-0827F8AFC305}" dt="2025-10-08T10:45:22.516" v="298" actId="20577"/>
          <ac:spMkLst>
            <pc:docMk/>
            <pc:sldMk cId="772638609" sldId="261"/>
            <ac:spMk id="2" creationId="{DA7CF7EC-0CFF-8C76-8E75-CA60614792D3}"/>
          </ac:spMkLst>
        </pc:spChg>
        <pc:spChg chg="mod">
          <ac:chgData name="Eniah Nhika (2513215)" userId="S::2513215@student.uwtsd.ac.uk::efd05377-5f07-418e-94c4-1027927427d7" providerId="AD" clId="Web-{D28487DF-659C-27ED-38BB-0827F8AFC305}" dt="2025-10-08T10:47:33.352" v="429" actId="20577"/>
          <ac:spMkLst>
            <pc:docMk/>
            <pc:sldMk cId="772638609" sldId="261"/>
            <ac:spMk id="3" creationId="{DF1569DF-2374-6F1E-0468-4797F222115F}"/>
          </ac:spMkLst>
        </pc:spChg>
      </pc:sldChg>
      <pc:sldChg chg="modSp new">
        <pc:chgData name="Eniah Nhika (2513215)" userId="S::2513215@student.uwtsd.ac.uk::efd05377-5f07-418e-94c4-1027927427d7" providerId="AD" clId="Web-{D28487DF-659C-27ED-38BB-0827F8AFC305}" dt="2025-10-08T10:53:57.567" v="623" actId="20577"/>
        <pc:sldMkLst>
          <pc:docMk/>
          <pc:sldMk cId="4267184207" sldId="262"/>
        </pc:sldMkLst>
        <pc:spChg chg="mod">
          <ac:chgData name="Eniah Nhika (2513215)" userId="S::2513215@student.uwtsd.ac.uk::efd05377-5f07-418e-94c4-1027927427d7" providerId="AD" clId="Web-{D28487DF-659C-27ED-38BB-0827F8AFC305}" dt="2025-10-08T10:48:31.165" v="466" actId="20577"/>
          <ac:spMkLst>
            <pc:docMk/>
            <pc:sldMk cId="4267184207" sldId="262"/>
            <ac:spMk id="2" creationId="{9C0DA5D4-8CC9-15C8-15E7-3842DAB8B6AA}"/>
          </ac:spMkLst>
        </pc:spChg>
        <pc:spChg chg="mod">
          <ac:chgData name="Eniah Nhika (2513215)" userId="S::2513215@student.uwtsd.ac.uk::efd05377-5f07-418e-94c4-1027927427d7" providerId="AD" clId="Web-{D28487DF-659C-27ED-38BB-0827F8AFC305}" dt="2025-10-08T10:53:57.567" v="623" actId="20577"/>
          <ac:spMkLst>
            <pc:docMk/>
            <pc:sldMk cId="4267184207" sldId="262"/>
            <ac:spMk id="3" creationId="{52133F64-396D-8DDF-A5B5-F32A92A9BAA9}"/>
          </ac:spMkLst>
        </pc:spChg>
      </pc:sldChg>
      <pc:sldChg chg="modSp new">
        <pc:chgData name="Eniah Nhika (2513215)" userId="S::2513215@student.uwtsd.ac.uk::efd05377-5f07-418e-94c4-1027927427d7" providerId="AD" clId="Web-{D28487DF-659C-27ED-38BB-0827F8AFC305}" dt="2025-10-08T11:02:17.614" v="926" actId="20577"/>
        <pc:sldMkLst>
          <pc:docMk/>
          <pc:sldMk cId="3078531668" sldId="264"/>
        </pc:sldMkLst>
        <pc:spChg chg="mod">
          <ac:chgData name="Eniah Nhika (2513215)" userId="S::2513215@student.uwtsd.ac.uk::efd05377-5f07-418e-94c4-1027927427d7" providerId="AD" clId="Web-{D28487DF-659C-27ED-38BB-0827F8AFC305}" dt="2025-10-08T10:57:27.731" v="769" actId="20577"/>
          <ac:spMkLst>
            <pc:docMk/>
            <pc:sldMk cId="3078531668" sldId="264"/>
            <ac:spMk id="2" creationId="{256231F5-57E2-4813-BFCD-305A5960F4FB}"/>
          </ac:spMkLst>
        </pc:spChg>
        <pc:spChg chg="mod">
          <ac:chgData name="Eniah Nhika (2513215)" userId="S::2513215@student.uwtsd.ac.uk::efd05377-5f07-418e-94c4-1027927427d7" providerId="AD" clId="Web-{D28487DF-659C-27ED-38BB-0827F8AFC305}" dt="2025-10-08T11:02:17.614" v="926" actId="20577"/>
          <ac:spMkLst>
            <pc:docMk/>
            <pc:sldMk cId="3078531668" sldId="264"/>
            <ac:spMk id="3" creationId="{B16C2615-527C-5255-296E-A090395064CD}"/>
          </ac:spMkLst>
        </pc:spChg>
      </pc:sldChg>
      <pc:sldChg chg="modSp new">
        <pc:chgData name="Eniah Nhika (2513215)" userId="S::2513215@student.uwtsd.ac.uk::efd05377-5f07-418e-94c4-1027927427d7" providerId="AD" clId="Web-{D28487DF-659C-27ED-38BB-0827F8AFC305}" dt="2025-10-08T11:04:59.279" v="1031" actId="20577"/>
        <pc:sldMkLst>
          <pc:docMk/>
          <pc:sldMk cId="3040367927" sldId="265"/>
        </pc:sldMkLst>
        <pc:spChg chg="mod">
          <ac:chgData name="Eniah Nhika (2513215)" userId="S::2513215@student.uwtsd.ac.uk::efd05377-5f07-418e-94c4-1027927427d7" providerId="AD" clId="Web-{D28487DF-659C-27ED-38BB-0827F8AFC305}" dt="2025-10-08T11:02:38.132" v="933" actId="20577"/>
          <ac:spMkLst>
            <pc:docMk/>
            <pc:sldMk cId="3040367927" sldId="265"/>
            <ac:spMk id="2" creationId="{8E963C08-2ACA-4EC1-5D2A-D05B1A8E4365}"/>
          </ac:spMkLst>
        </pc:spChg>
        <pc:spChg chg="mod">
          <ac:chgData name="Eniah Nhika (2513215)" userId="S::2513215@student.uwtsd.ac.uk::efd05377-5f07-418e-94c4-1027927427d7" providerId="AD" clId="Web-{D28487DF-659C-27ED-38BB-0827F8AFC305}" dt="2025-10-08T11:04:59.279" v="1031" actId="20577"/>
          <ac:spMkLst>
            <pc:docMk/>
            <pc:sldMk cId="3040367927" sldId="265"/>
            <ac:spMk id="3" creationId="{11366D81-183A-CB7D-85EA-DC8155687195}"/>
          </ac:spMkLst>
        </pc:spChg>
      </pc:sldChg>
      <pc:sldChg chg="modSp new">
        <pc:chgData name="Eniah Nhika (2513215)" userId="S::2513215@student.uwtsd.ac.uk::efd05377-5f07-418e-94c4-1027927427d7" providerId="AD" clId="Web-{D28487DF-659C-27ED-38BB-0827F8AFC305}" dt="2025-10-08T11:19:34.019" v="1450" actId="20577"/>
        <pc:sldMkLst>
          <pc:docMk/>
          <pc:sldMk cId="2816612194" sldId="266"/>
        </pc:sldMkLst>
        <pc:spChg chg="mod">
          <ac:chgData name="Eniah Nhika (2513215)" userId="S::2513215@student.uwtsd.ac.uk::efd05377-5f07-418e-94c4-1027927427d7" providerId="AD" clId="Web-{D28487DF-659C-27ED-38BB-0827F8AFC305}" dt="2025-10-08T11:08:13.743" v="1053" actId="20577"/>
          <ac:spMkLst>
            <pc:docMk/>
            <pc:sldMk cId="2816612194" sldId="266"/>
            <ac:spMk id="2" creationId="{5361D84E-081C-8CAF-8C6F-19336A370919}"/>
          </ac:spMkLst>
        </pc:spChg>
        <pc:spChg chg="mod">
          <ac:chgData name="Eniah Nhika (2513215)" userId="S::2513215@student.uwtsd.ac.uk::efd05377-5f07-418e-94c4-1027927427d7" providerId="AD" clId="Web-{D28487DF-659C-27ED-38BB-0827F8AFC305}" dt="2025-10-08T11:19:34.019" v="1450" actId="20577"/>
          <ac:spMkLst>
            <pc:docMk/>
            <pc:sldMk cId="2816612194" sldId="266"/>
            <ac:spMk id="3" creationId="{017E054D-FEFD-A8C7-90F0-227B4B2E6E47}"/>
          </ac:spMkLst>
        </pc:spChg>
      </pc:sldChg>
    </pc:docChg>
  </pc:docChgLst>
  <pc:docChgLst>
    <pc:chgData name="Eniah Nhika (2513215)" userId="S::2513215@student.uwtsd.ac.uk::efd05377-5f07-418e-94c4-1027927427d7" providerId="AD" clId="Web-{894CC269-4C9F-7D40-E1C2-B1635A2B747D}"/>
    <pc:docChg chg="modSld">
      <pc:chgData name="Eniah Nhika (2513215)" userId="S::2513215@student.uwtsd.ac.uk::efd05377-5f07-418e-94c4-1027927427d7" providerId="AD" clId="Web-{894CC269-4C9F-7D40-E1C2-B1635A2B747D}" dt="2025-10-10T00:03:13.504" v="50" actId="20577"/>
      <pc:docMkLst>
        <pc:docMk/>
      </pc:docMkLst>
      <pc:sldChg chg="modSp">
        <pc:chgData name="Eniah Nhika (2513215)" userId="S::2513215@student.uwtsd.ac.uk::efd05377-5f07-418e-94c4-1027927427d7" providerId="AD" clId="Web-{894CC269-4C9F-7D40-E1C2-B1635A2B747D}" dt="2025-10-10T00:03:13.504" v="50" actId="20577"/>
        <pc:sldMkLst>
          <pc:docMk/>
          <pc:sldMk cId="4292456257" sldId="258"/>
        </pc:sldMkLst>
        <pc:spChg chg="mod">
          <ac:chgData name="Eniah Nhika (2513215)" userId="S::2513215@student.uwtsd.ac.uk::efd05377-5f07-418e-94c4-1027927427d7" providerId="AD" clId="Web-{894CC269-4C9F-7D40-E1C2-B1635A2B747D}" dt="2025-10-10T00:03:13.504" v="50" actId="20577"/>
          <ac:spMkLst>
            <pc:docMk/>
            <pc:sldMk cId="4292456257" sldId="258"/>
            <ac:spMk id="3" creationId="{FAA452E0-2899-8C07-64EC-B69B882985F4}"/>
          </ac:spMkLst>
        </pc:spChg>
      </pc:sldChg>
      <pc:sldChg chg="modSp">
        <pc:chgData name="Eniah Nhika (2513215)" userId="S::2513215@student.uwtsd.ac.uk::efd05377-5f07-418e-94c4-1027927427d7" providerId="AD" clId="Web-{894CC269-4C9F-7D40-E1C2-B1635A2B747D}" dt="2025-10-09T23:57:20.056" v="26" actId="20577"/>
        <pc:sldMkLst>
          <pc:docMk/>
          <pc:sldMk cId="3040367927" sldId="265"/>
        </pc:sldMkLst>
        <pc:spChg chg="mod">
          <ac:chgData name="Eniah Nhika (2513215)" userId="S::2513215@student.uwtsd.ac.uk::efd05377-5f07-418e-94c4-1027927427d7" providerId="AD" clId="Web-{894CC269-4C9F-7D40-E1C2-B1635A2B747D}" dt="2025-10-09T23:57:20.056" v="26" actId="20577"/>
          <ac:spMkLst>
            <pc:docMk/>
            <pc:sldMk cId="3040367927" sldId="265"/>
            <ac:spMk id="3" creationId="{11366D81-183A-CB7D-85EA-DC8155687195}"/>
          </ac:spMkLst>
        </pc:spChg>
      </pc:sldChg>
    </pc:docChg>
  </pc:docChgLst>
  <pc:docChgLst>
    <pc:chgData name="Eniah Nhika (2513215)" userId="S::2513215@student.uwtsd.ac.uk::efd05377-5f07-418e-94c4-1027927427d7" providerId="AD" clId="Web-{07AAF490-4772-AE96-8AB1-E2A9741922C2}"/>
    <pc:docChg chg="addSld delSld modSld modMainMaster">
      <pc:chgData name="Eniah Nhika (2513215)" userId="S::2513215@student.uwtsd.ac.uk::efd05377-5f07-418e-94c4-1027927427d7" providerId="AD" clId="Web-{07AAF490-4772-AE96-8AB1-E2A9741922C2}" dt="2025-10-10T22:31:27.750" v="1441"/>
      <pc:docMkLst>
        <pc:docMk/>
      </pc:docMkLst>
      <pc:sldChg chg="delSp modTransition delAnim">
        <pc:chgData name="Eniah Nhika (2513215)" userId="S::2513215@student.uwtsd.ac.uk::efd05377-5f07-418e-94c4-1027927427d7" providerId="AD" clId="Web-{07AAF490-4772-AE96-8AB1-E2A9741922C2}" dt="2025-10-10T22:28:41.107" v="1408"/>
        <pc:sldMkLst>
          <pc:docMk/>
          <pc:sldMk cId="2103314640" sldId="257"/>
        </pc:sldMkLst>
      </pc:sldChg>
      <pc:sldChg chg="delSp modTransition">
        <pc:chgData name="Eniah Nhika (2513215)" userId="S::2513215@student.uwtsd.ac.uk::efd05377-5f07-418e-94c4-1027927427d7" providerId="AD" clId="Web-{07AAF490-4772-AE96-8AB1-E2A9741922C2}" dt="2025-10-10T22:31:27.750" v="1441"/>
        <pc:sldMkLst>
          <pc:docMk/>
          <pc:sldMk cId="4292456257" sldId="258"/>
        </pc:sldMkLst>
      </pc:sldChg>
      <pc:sldChg chg="delSp modTransition">
        <pc:chgData name="Eniah Nhika (2513215)" userId="S::2513215@student.uwtsd.ac.uk::efd05377-5f07-418e-94c4-1027927427d7" providerId="AD" clId="Web-{07AAF490-4772-AE96-8AB1-E2A9741922C2}" dt="2025-10-10T22:31:01.937" v="1437"/>
        <pc:sldMkLst>
          <pc:docMk/>
          <pc:sldMk cId="3448223642" sldId="259"/>
        </pc:sldMkLst>
      </pc:sldChg>
      <pc:sldChg chg="modTransition">
        <pc:chgData name="Eniah Nhika (2513215)" userId="S::2513215@student.uwtsd.ac.uk::efd05377-5f07-418e-94c4-1027927427d7" providerId="AD" clId="Web-{07AAF490-4772-AE96-8AB1-E2A9741922C2}" dt="2025-10-10T20:58:57.390" v="1023"/>
        <pc:sldMkLst>
          <pc:docMk/>
          <pc:sldMk cId="772638609" sldId="261"/>
        </pc:sldMkLst>
      </pc:sldChg>
      <pc:sldChg chg="modSp modTransition">
        <pc:chgData name="Eniah Nhika (2513215)" userId="S::2513215@student.uwtsd.ac.uk::efd05377-5f07-418e-94c4-1027927427d7" providerId="AD" clId="Web-{07AAF490-4772-AE96-8AB1-E2A9741922C2}" dt="2025-10-10T21:05:48.444" v="1033" actId="20577"/>
        <pc:sldMkLst>
          <pc:docMk/>
          <pc:sldMk cId="4267184207" sldId="262"/>
        </pc:sldMkLst>
        <pc:spChg chg="mod">
          <ac:chgData name="Eniah Nhika (2513215)" userId="S::2513215@student.uwtsd.ac.uk::efd05377-5f07-418e-94c4-1027927427d7" providerId="AD" clId="Web-{07AAF490-4772-AE96-8AB1-E2A9741922C2}" dt="2025-10-10T21:05:48.444" v="1033" actId="20577"/>
          <ac:spMkLst>
            <pc:docMk/>
            <pc:sldMk cId="4267184207" sldId="262"/>
            <ac:spMk id="3" creationId="{52133F64-396D-8DDF-A5B5-F32A92A9BAA9}"/>
          </ac:spMkLst>
        </pc:spChg>
      </pc:sldChg>
      <pc:sldChg chg="modTransition">
        <pc:chgData name="Eniah Nhika (2513215)" userId="S::2513215@student.uwtsd.ac.uk::efd05377-5f07-418e-94c4-1027927427d7" providerId="AD" clId="Web-{07AAF490-4772-AE96-8AB1-E2A9741922C2}" dt="2025-10-10T20:58:57.390" v="1023"/>
        <pc:sldMkLst>
          <pc:docMk/>
          <pc:sldMk cId="3078531668" sldId="264"/>
        </pc:sldMkLst>
      </pc:sldChg>
      <pc:sldChg chg="mod modTransition setBg">
        <pc:chgData name="Eniah Nhika (2513215)" userId="S::2513215@student.uwtsd.ac.uk::efd05377-5f07-418e-94c4-1027927427d7" providerId="AD" clId="Web-{07AAF490-4772-AE96-8AB1-E2A9741922C2}" dt="2025-10-10T21:08:37.460" v="1034"/>
        <pc:sldMkLst>
          <pc:docMk/>
          <pc:sldMk cId="3040367927" sldId="265"/>
        </pc:sldMkLst>
      </pc:sldChg>
      <pc:sldChg chg="modSp modTransition">
        <pc:chgData name="Eniah Nhika (2513215)" userId="S::2513215@student.uwtsd.ac.uk::efd05377-5f07-418e-94c4-1027927427d7" providerId="AD" clId="Web-{07AAF490-4772-AE96-8AB1-E2A9741922C2}" dt="2025-10-10T22:20:54.593" v="1405" actId="20577"/>
        <pc:sldMkLst>
          <pc:docMk/>
          <pc:sldMk cId="2816612194" sldId="266"/>
        </pc:sldMkLst>
        <pc:spChg chg="mod">
          <ac:chgData name="Eniah Nhika (2513215)" userId="S::2513215@student.uwtsd.ac.uk::efd05377-5f07-418e-94c4-1027927427d7" providerId="AD" clId="Web-{07AAF490-4772-AE96-8AB1-E2A9741922C2}" dt="2025-10-10T22:20:54.593" v="1405" actId="20577"/>
          <ac:spMkLst>
            <pc:docMk/>
            <pc:sldMk cId="2816612194" sldId="266"/>
            <ac:spMk id="3" creationId="{017E054D-FEFD-A8C7-90F0-227B4B2E6E47}"/>
          </ac:spMkLst>
        </pc:spChg>
      </pc:sldChg>
      <pc:sldChg chg="modTransition">
        <pc:chgData name="Eniah Nhika (2513215)" userId="S::2513215@student.uwtsd.ac.uk::efd05377-5f07-418e-94c4-1027927427d7" providerId="AD" clId="Web-{07AAF490-4772-AE96-8AB1-E2A9741922C2}" dt="2025-10-10T20:58:57.390" v="1023"/>
        <pc:sldMkLst>
          <pc:docMk/>
          <pc:sldMk cId="2180775193" sldId="267"/>
        </pc:sldMkLst>
      </pc:sldChg>
      <pc:sldChg chg="modSp new mod modTransition setBg">
        <pc:chgData name="Eniah Nhika (2513215)" userId="S::2513215@student.uwtsd.ac.uk::efd05377-5f07-418e-94c4-1027927427d7" providerId="AD" clId="Web-{07AAF490-4772-AE96-8AB1-E2A9741922C2}" dt="2025-10-10T20:58:57.390" v="1023"/>
        <pc:sldMkLst>
          <pc:docMk/>
          <pc:sldMk cId="1293608184" sldId="268"/>
        </pc:sldMkLst>
        <pc:spChg chg="mod">
          <ac:chgData name="Eniah Nhika (2513215)" userId="S::2513215@student.uwtsd.ac.uk::efd05377-5f07-418e-94c4-1027927427d7" providerId="AD" clId="Web-{07AAF490-4772-AE96-8AB1-E2A9741922C2}" dt="2025-10-10T20:38:51.865" v="647" actId="20577"/>
          <ac:spMkLst>
            <pc:docMk/>
            <pc:sldMk cId="1293608184" sldId="268"/>
            <ac:spMk id="2" creationId="{9F4DF43D-CA45-9A13-7CD7-7B3A8F08EC7A}"/>
          </ac:spMkLst>
        </pc:spChg>
        <pc:spChg chg="mod">
          <ac:chgData name="Eniah Nhika (2513215)" userId="S::2513215@student.uwtsd.ac.uk::efd05377-5f07-418e-94c4-1027927427d7" providerId="AD" clId="Web-{07AAF490-4772-AE96-8AB1-E2A9741922C2}" dt="2025-10-10T20:50:56.676" v="1008" actId="20577"/>
          <ac:spMkLst>
            <pc:docMk/>
            <pc:sldMk cId="1293608184" sldId="268"/>
            <ac:spMk id="3" creationId="{7654BA84-DA84-975C-A018-4A65312ECB57}"/>
          </ac:spMkLst>
        </pc:spChg>
        <pc:spChg chg="mod">
          <ac:chgData name="Eniah Nhika (2513215)" userId="S::2513215@student.uwtsd.ac.uk::efd05377-5f07-418e-94c4-1027927427d7" providerId="AD" clId="Web-{07AAF490-4772-AE96-8AB1-E2A9741922C2}" dt="2025-10-10T20:52:07.540" v="1014" actId="20577"/>
          <ac:spMkLst>
            <pc:docMk/>
            <pc:sldMk cId="1293608184" sldId="268"/>
            <ac:spMk id="4" creationId="{6B95E6B6-B301-5D2A-7DE2-628339CED504}"/>
          </ac:spMkLst>
        </pc:spChg>
      </pc:sldChg>
      <pc:sldMasterChg chg="modTransition modSldLayout">
        <pc:chgData name="Eniah Nhika (2513215)" userId="S::2513215@student.uwtsd.ac.uk::efd05377-5f07-418e-94c4-1027927427d7" providerId="AD" clId="Web-{07AAF490-4772-AE96-8AB1-E2A9741922C2}" dt="2025-10-10T20:58:57.390" v="1023"/>
        <pc:sldMasterMkLst>
          <pc:docMk/>
          <pc:sldMasterMk cId="4275105155" sldId="2147483696"/>
        </pc:sldMasterMkLst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3587824020" sldId="2147483697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1646178217" sldId="2147483698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3771161639" sldId="2147483699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1329680923" sldId="2147483700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1343582956" sldId="2147483701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2073445798" sldId="2147483702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1591688281" sldId="2147483703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1019132293" sldId="2147483704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571360264" sldId="2147483705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3967656140" sldId="2147483706"/>
          </pc:sldLayoutMkLst>
        </pc:sldLayoutChg>
        <pc:sldLayoutChg chg="modTransition">
          <pc:chgData name="Eniah Nhika (2513215)" userId="S::2513215@student.uwtsd.ac.uk::efd05377-5f07-418e-94c4-1027927427d7" providerId="AD" clId="Web-{07AAF490-4772-AE96-8AB1-E2A9741922C2}" dt="2025-10-10T20:58:57.390" v="1023"/>
          <pc:sldLayoutMkLst>
            <pc:docMk/>
            <pc:sldMasterMk cId="4275105155" sldId="2147483696"/>
            <pc:sldLayoutMk cId="3838713560" sldId="2147483707"/>
          </pc:sldLayoutMkLst>
        </pc:sldLayoutChg>
      </pc:sldMasterChg>
    </pc:docChg>
  </pc:docChgLst>
  <pc:docChgLst>
    <pc:chgData name="Eniah Nhika (2513215)" userId="S::2513215@student.uwtsd.ac.uk::efd05377-5f07-418e-94c4-1027927427d7" providerId="AD" clId="Web-{9ACFC4D4-74E1-403B-7E5C-13016F94ED1C}"/>
    <pc:docChg chg="modSld">
      <pc:chgData name="Eniah Nhika (2513215)" userId="S::2513215@student.uwtsd.ac.uk::efd05377-5f07-418e-94c4-1027927427d7" providerId="AD" clId="Web-{9ACFC4D4-74E1-403B-7E5C-13016F94ED1C}" dt="2025-10-09T23:53:05.589" v="141" actId="20577"/>
      <pc:docMkLst>
        <pc:docMk/>
      </pc:docMkLst>
      <pc:sldChg chg="modSp addAnim modAnim">
        <pc:chgData name="Eniah Nhika (2513215)" userId="S::2513215@student.uwtsd.ac.uk::efd05377-5f07-418e-94c4-1027927427d7" providerId="AD" clId="Web-{9ACFC4D4-74E1-403B-7E5C-13016F94ED1C}" dt="2025-10-09T23:53:05.589" v="141" actId="20577"/>
        <pc:sldMkLst>
          <pc:docMk/>
          <pc:sldMk cId="2103314640" sldId="257"/>
        </pc:sldMkLst>
        <pc:spChg chg="mod">
          <ac:chgData name="Eniah Nhika (2513215)" userId="S::2513215@student.uwtsd.ac.uk::efd05377-5f07-418e-94c4-1027927427d7" providerId="AD" clId="Web-{9ACFC4D4-74E1-403B-7E5C-13016F94ED1C}" dt="2025-10-09T23:53:05.589" v="141" actId="20577"/>
          <ac:spMkLst>
            <pc:docMk/>
            <pc:sldMk cId="2103314640" sldId="257"/>
            <ac:spMk id="7" creationId="{E2B987B3-1ACC-CB13-D282-D67071012B64}"/>
          </ac:spMkLst>
        </pc:spChg>
      </pc:sldChg>
      <pc:sldChg chg="addSp modSp">
        <pc:chgData name="Eniah Nhika (2513215)" userId="S::2513215@student.uwtsd.ac.uk::efd05377-5f07-418e-94c4-1027927427d7" providerId="AD" clId="Web-{9ACFC4D4-74E1-403B-7E5C-13016F94ED1C}" dt="2025-10-09T23:49:47.066" v="134" actId="14100"/>
        <pc:sldMkLst>
          <pc:docMk/>
          <pc:sldMk cId="772638609" sldId="261"/>
        </pc:sldMkLst>
        <pc:spChg chg="mod">
          <ac:chgData name="Eniah Nhika (2513215)" userId="S::2513215@student.uwtsd.ac.uk::efd05377-5f07-418e-94c4-1027927427d7" providerId="AD" clId="Web-{9ACFC4D4-74E1-403B-7E5C-13016F94ED1C}" dt="2025-10-09T23:49:24.034" v="132" actId="20577"/>
          <ac:spMkLst>
            <pc:docMk/>
            <pc:sldMk cId="772638609" sldId="261"/>
            <ac:spMk id="3" creationId="{DF1569DF-2374-6F1E-0468-4797F222115F}"/>
          </ac:spMkLst>
        </pc:spChg>
        <pc:spChg chg="add mod">
          <ac:chgData name="Eniah Nhika (2513215)" userId="S::2513215@student.uwtsd.ac.uk::efd05377-5f07-418e-94c4-1027927427d7" providerId="AD" clId="Web-{9ACFC4D4-74E1-403B-7E5C-13016F94ED1C}" dt="2025-10-09T23:49:47.066" v="134" actId="14100"/>
          <ac:spMkLst>
            <pc:docMk/>
            <pc:sldMk cId="772638609" sldId="261"/>
            <ac:spMk id="7" creationId="{A42BA069-A1FD-EA1E-4254-E72B804E5CB7}"/>
          </ac:spMkLst>
        </pc:spChg>
      </pc:sldChg>
      <pc:sldChg chg="modSp">
        <pc:chgData name="Eniah Nhika (2513215)" userId="S::2513215@student.uwtsd.ac.uk::efd05377-5f07-418e-94c4-1027927427d7" providerId="AD" clId="Web-{9ACFC4D4-74E1-403B-7E5C-13016F94ED1C}" dt="2025-10-09T23:48:16.252" v="126" actId="20577"/>
        <pc:sldMkLst>
          <pc:docMk/>
          <pc:sldMk cId="2816612194" sldId="266"/>
        </pc:sldMkLst>
        <pc:spChg chg="mod">
          <ac:chgData name="Eniah Nhika (2513215)" userId="S::2513215@student.uwtsd.ac.uk::efd05377-5f07-418e-94c4-1027927427d7" providerId="AD" clId="Web-{9ACFC4D4-74E1-403B-7E5C-13016F94ED1C}" dt="2025-10-09T23:48:16.252" v="126" actId="20577"/>
          <ac:spMkLst>
            <pc:docMk/>
            <pc:sldMk cId="2816612194" sldId="266"/>
            <ac:spMk id="3" creationId="{017E054D-FEFD-A8C7-90F0-227B4B2E6E47}"/>
          </ac:spMkLst>
        </pc:spChg>
      </pc:sldChg>
    </pc:docChg>
  </pc:docChgLst>
  <pc:docChgLst>
    <pc:chgData name="Eniah Nhika (2513215)" userId="S::2513215@student.uwtsd.ac.uk::efd05377-5f07-418e-94c4-1027927427d7" providerId="AD" clId="Web-{EA2BCE6B-BE35-8128-05A5-51ED49C1276E}"/>
    <pc:docChg chg="modSld">
      <pc:chgData name="Eniah Nhika (2513215)" userId="S::2513215@student.uwtsd.ac.uk::efd05377-5f07-418e-94c4-1027927427d7" providerId="AD" clId="Web-{EA2BCE6B-BE35-8128-05A5-51ED49C1276E}" dt="2025-10-10T14:11:29.885" v="10" actId="20577"/>
      <pc:docMkLst>
        <pc:docMk/>
      </pc:docMkLst>
      <pc:sldChg chg="modSp">
        <pc:chgData name="Eniah Nhika (2513215)" userId="S::2513215@student.uwtsd.ac.uk::efd05377-5f07-418e-94c4-1027927427d7" providerId="AD" clId="Web-{EA2BCE6B-BE35-8128-05A5-51ED49C1276E}" dt="2025-10-10T14:11:29.885" v="10" actId="20577"/>
        <pc:sldMkLst>
          <pc:docMk/>
          <pc:sldMk cId="2816612194" sldId="266"/>
        </pc:sldMkLst>
        <pc:spChg chg="mod">
          <ac:chgData name="Eniah Nhika (2513215)" userId="S::2513215@student.uwtsd.ac.uk::efd05377-5f07-418e-94c4-1027927427d7" providerId="AD" clId="Web-{EA2BCE6B-BE35-8128-05A5-51ED49C1276E}" dt="2025-10-10T14:11:29.885" v="10" actId="20577"/>
          <ac:spMkLst>
            <pc:docMk/>
            <pc:sldMk cId="2816612194" sldId="266"/>
            <ac:spMk id="3" creationId="{017E054D-FEFD-A8C7-90F0-227B4B2E6E47}"/>
          </ac:spMkLst>
        </pc:spChg>
      </pc:sldChg>
    </pc:docChg>
  </pc:docChgLst>
  <pc:docChgLst>
    <pc:chgData name="Eniah Nhika (2513215)" userId="S::2513215@student.uwtsd.ac.uk::efd05377-5f07-418e-94c4-1027927427d7" providerId="AD" clId="Web-{5C580AB4-69EB-2169-4F08-9919663B2E9E}"/>
    <pc:docChg chg="delSld modSld">
      <pc:chgData name="Eniah Nhika (2513215)" userId="S::2513215@student.uwtsd.ac.uk::efd05377-5f07-418e-94c4-1027927427d7" providerId="AD" clId="Web-{5C580AB4-69EB-2169-4F08-9919663B2E9E}" dt="2025-10-08T13:42:20.849" v="7" actId="20577"/>
      <pc:docMkLst>
        <pc:docMk/>
      </pc:docMkLst>
      <pc:sldChg chg="addSp delSp modSp">
        <pc:chgData name="Eniah Nhika (2513215)" userId="S::2513215@student.uwtsd.ac.uk::efd05377-5f07-418e-94c4-1027927427d7" providerId="AD" clId="Web-{5C580AB4-69EB-2169-4F08-9919663B2E9E}" dt="2025-10-08T13:42:20.849" v="7" actId="20577"/>
        <pc:sldMkLst>
          <pc:docMk/>
          <pc:sldMk cId="2180775193" sldId="267"/>
        </pc:sldMkLst>
        <pc:spChg chg="mod">
          <ac:chgData name="Eniah Nhika (2513215)" userId="S::2513215@student.uwtsd.ac.uk::efd05377-5f07-418e-94c4-1027927427d7" providerId="AD" clId="Web-{5C580AB4-69EB-2169-4F08-9919663B2E9E}" dt="2025-10-08T13:42:20.849" v="7" actId="20577"/>
          <ac:spMkLst>
            <pc:docMk/>
            <pc:sldMk cId="2180775193" sldId="267"/>
            <ac:spMk id="2" creationId="{58FF5A2B-0BF7-0219-6444-B9E0E049BB7A}"/>
          </ac:spMkLst>
        </pc:spChg>
        <pc:picChg chg="add mod ord">
          <ac:chgData name="Eniah Nhika (2513215)" userId="S::2513215@student.uwtsd.ac.uk::efd05377-5f07-418e-94c4-1027927427d7" providerId="AD" clId="Web-{5C580AB4-69EB-2169-4F08-9919663B2E9E}" dt="2025-10-08T13:34:13.728" v="0"/>
          <ac:picMkLst>
            <pc:docMk/>
            <pc:sldMk cId="2180775193" sldId="267"/>
            <ac:picMk id="8" creationId="{3E406A6D-F181-FCD2-C7CC-A0411019F0AE}"/>
          </ac:picMkLst>
        </pc:picChg>
        <pc:picChg chg="add mod">
          <ac:chgData name="Eniah Nhika (2513215)" userId="S::2513215@student.uwtsd.ac.uk::efd05377-5f07-418e-94c4-1027927427d7" providerId="AD" clId="Web-{5C580AB4-69EB-2169-4F08-9919663B2E9E}" dt="2025-10-08T13:34:46.916" v="4" actId="14100"/>
          <ac:picMkLst>
            <pc:docMk/>
            <pc:sldMk cId="2180775193" sldId="267"/>
            <ac:picMk id="9" creationId="{7BCD8063-22A8-4827-9DC8-6856AEF8301C}"/>
          </ac:picMkLst>
        </pc:picChg>
      </pc:sldChg>
    </pc:docChg>
  </pc:docChgLst>
  <pc:docChgLst>
    <pc:chgData clId="Web-{F2A11B4F-CCA1-50DF-5CBF-C67D98AFD950}"/>
    <pc:docChg chg="modSld">
      <pc:chgData name="" userId="" providerId="" clId="Web-{F2A11B4F-CCA1-50DF-5CBF-C67D98AFD950}" dt="2025-10-09T21:53:03.490" v="5" actId="20577"/>
      <pc:docMkLst>
        <pc:docMk/>
      </pc:docMkLst>
      <pc:sldChg chg="modSp">
        <pc:chgData name="" userId="" providerId="" clId="Web-{F2A11B4F-CCA1-50DF-5CBF-C67D98AFD950}" dt="2025-10-09T21:53:03.490" v="5" actId="20577"/>
        <pc:sldMkLst>
          <pc:docMk/>
          <pc:sldMk cId="772638609" sldId="261"/>
        </pc:sldMkLst>
        <pc:spChg chg="mod">
          <ac:chgData name="" userId="" providerId="" clId="Web-{F2A11B4F-CCA1-50DF-5CBF-C67D98AFD950}" dt="2025-10-09T21:53:03.490" v="5" actId="20577"/>
          <ac:spMkLst>
            <pc:docMk/>
            <pc:sldMk cId="772638609" sldId="261"/>
            <ac:spMk id="2" creationId="{DA7CF7EC-0CFF-8C76-8E75-CA60614792D3}"/>
          </ac:spMkLst>
        </pc:spChg>
      </pc:sldChg>
    </pc:docChg>
  </pc:docChgLst>
  <pc:docChgLst>
    <pc:chgData name="Eniah Nhika (2513215)" userId="S::2513215@student.uwtsd.ac.uk::efd05377-5f07-418e-94c4-1027927427d7" providerId="AD" clId="Web-{77C24673-A5B0-88C8-9F0A-7943B6FEDFD3}"/>
    <pc:docChg chg="modSld">
      <pc:chgData name="Eniah Nhika (2513215)" userId="S::2513215@student.uwtsd.ac.uk::efd05377-5f07-418e-94c4-1027927427d7" providerId="AD" clId="Web-{77C24673-A5B0-88C8-9F0A-7943B6FEDFD3}" dt="2025-10-10T13:54:03.411" v="540"/>
      <pc:docMkLst>
        <pc:docMk/>
      </pc:docMkLst>
    </pc:docChg>
  </pc:docChgLst>
  <pc:docChgLst>
    <pc:chgData name="Eniah Nhika (2513215)" userId="S::2513215@student.uwtsd.ac.uk::efd05377-5f07-418e-94c4-1027927427d7" providerId="AD" clId="Web-{3DBBF4C1-4EF1-C7C6-F019-DDE7B905BE72}"/>
    <pc:docChg chg="addSld">
      <pc:chgData name="Eniah Nhika (2513215)" userId="S::2513215@student.uwtsd.ac.uk::efd05377-5f07-418e-94c4-1027927427d7" providerId="AD" clId="Web-{3DBBF4C1-4EF1-C7C6-F019-DDE7B905BE72}" dt="2025-10-08T11:33:34.811" v="0"/>
      <pc:docMkLst>
        <pc:docMk/>
      </pc:docMkLst>
      <pc:sldChg chg="new">
        <pc:chgData name="Eniah Nhika (2513215)" userId="S::2513215@student.uwtsd.ac.uk::efd05377-5f07-418e-94c4-1027927427d7" providerId="AD" clId="Web-{3DBBF4C1-4EF1-C7C6-F019-DDE7B905BE72}" dt="2025-10-08T11:33:34.811" v="0"/>
        <pc:sldMkLst>
          <pc:docMk/>
          <pc:sldMk cId="2180775193" sldId="267"/>
        </pc:sldMkLst>
      </pc:sldChg>
    </pc:docChg>
  </pc:docChgLst>
  <pc:docChgLst>
    <pc:chgData name="Eniah Nhika (2513215)" userId="S::2513215@student.uwtsd.ac.uk::efd05377-5f07-418e-94c4-1027927427d7" providerId="AD" clId="Web-{B9A41A6E-2306-B95A-7103-F0D9E61F40BA}"/>
    <pc:docChg chg="modSld">
      <pc:chgData name="Eniah Nhika (2513215)" userId="S::2513215@student.uwtsd.ac.uk::efd05377-5f07-418e-94c4-1027927427d7" providerId="AD" clId="Web-{B9A41A6E-2306-B95A-7103-F0D9E61F40BA}" dt="2025-10-09T21:39:17.090" v="11" actId="20577"/>
      <pc:docMkLst>
        <pc:docMk/>
      </pc:docMkLst>
      <pc:sldChg chg="modSp">
        <pc:chgData name="Eniah Nhika (2513215)" userId="S::2513215@student.uwtsd.ac.uk::efd05377-5f07-418e-94c4-1027927427d7" providerId="AD" clId="Web-{B9A41A6E-2306-B95A-7103-F0D9E61F40BA}" dt="2025-10-09T21:39:17.090" v="11" actId="20577"/>
        <pc:sldMkLst>
          <pc:docMk/>
          <pc:sldMk cId="2180775193" sldId="267"/>
        </pc:sldMkLst>
        <pc:spChg chg="mod">
          <ac:chgData name="Eniah Nhika (2513215)" userId="S::2513215@student.uwtsd.ac.uk::efd05377-5f07-418e-94c4-1027927427d7" providerId="AD" clId="Web-{B9A41A6E-2306-B95A-7103-F0D9E61F40BA}" dt="2025-10-09T21:39:17.090" v="11" actId="20577"/>
          <ac:spMkLst>
            <pc:docMk/>
            <pc:sldMk cId="2180775193" sldId="267"/>
            <ac:spMk id="2" creationId="{58FF5A2B-0BF7-0219-6444-B9E0E049BB7A}"/>
          </ac:spMkLst>
        </pc:spChg>
      </pc:sldChg>
    </pc:docChg>
  </pc:docChgLst>
  <pc:docChgLst>
    <pc:chgData name="Eniah Nhika (2513215)" userId="S::2513215@student.uwtsd.ac.uk::efd05377-5f07-418e-94c4-1027927427d7" providerId="AD" clId="Web-{CEE8E6EA-C650-718D-E329-6349F00F99E5}"/>
    <pc:docChg chg="modSld">
      <pc:chgData name="Eniah Nhika (2513215)" userId="S::2513215@student.uwtsd.ac.uk::efd05377-5f07-418e-94c4-1027927427d7" providerId="AD" clId="Web-{CEE8E6EA-C650-718D-E329-6349F00F99E5}" dt="2025-10-09T21:50:36.257" v="1" actId="20577"/>
      <pc:docMkLst>
        <pc:docMk/>
      </pc:docMkLst>
      <pc:sldChg chg="modSp">
        <pc:chgData name="Eniah Nhika (2513215)" userId="S::2513215@student.uwtsd.ac.uk::efd05377-5f07-418e-94c4-1027927427d7" providerId="AD" clId="Web-{CEE8E6EA-C650-718D-E329-6349F00F99E5}" dt="2025-10-09T21:50:36.257" v="1" actId="20577"/>
        <pc:sldMkLst>
          <pc:docMk/>
          <pc:sldMk cId="772638609" sldId="261"/>
        </pc:sldMkLst>
        <pc:spChg chg="mod">
          <ac:chgData name="Eniah Nhika (2513215)" userId="S::2513215@student.uwtsd.ac.uk::efd05377-5f07-418e-94c4-1027927427d7" providerId="AD" clId="Web-{CEE8E6EA-C650-718D-E329-6349F00F99E5}" dt="2025-10-09T21:50:36.257" v="1" actId="20577"/>
          <ac:spMkLst>
            <pc:docMk/>
            <pc:sldMk cId="772638609" sldId="261"/>
            <ac:spMk id="2" creationId="{DA7CF7EC-0CFF-8C76-8E75-CA60614792D3}"/>
          </ac:spMkLst>
        </pc:spChg>
      </pc:sldChg>
    </pc:docChg>
  </pc:docChgLst>
  <pc:docChgLst>
    <pc:chgData name="Eniah Nhika (2513215)" userId="S::2513215@student.uwtsd.ac.uk::efd05377-5f07-418e-94c4-1027927427d7" providerId="AD" clId="Web-{96C097D2-1492-11FD-BE86-D4337FCF73E1}"/>
    <pc:docChg chg="modSld">
      <pc:chgData name="Eniah Nhika (2513215)" userId="S::2513215@student.uwtsd.ac.uk::efd05377-5f07-418e-94c4-1027927427d7" providerId="AD" clId="Web-{96C097D2-1492-11FD-BE86-D4337FCF73E1}" dt="2025-10-10T12:38:53.619" v="63" actId="20577"/>
      <pc:docMkLst>
        <pc:docMk/>
      </pc:docMkLst>
      <pc:sldChg chg="modSp">
        <pc:chgData name="Eniah Nhika (2513215)" userId="S::2513215@student.uwtsd.ac.uk::efd05377-5f07-418e-94c4-1027927427d7" providerId="AD" clId="Web-{96C097D2-1492-11FD-BE86-D4337FCF73E1}" dt="2025-10-10T12:38:53.619" v="63" actId="20577"/>
        <pc:sldMkLst>
          <pc:docMk/>
          <pc:sldMk cId="4267184207" sldId="262"/>
        </pc:sldMkLst>
        <pc:spChg chg="mod">
          <ac:chgData name="Eniah Nhika (2513215)" userId="S::2513215@student.uwtsd.ac.uk::efd05377-5f07-418e-94c4-1027927427d7" providerId="AD" clId="Web-{96C097D2-1492-11FD-BE86-D4337FCF73E1}" dt="2025-10-10T12:38:53.619" v="63" actId="20577"/>
          <ac:spMkLst>
            <pc:docMk/>
            <pc:sldMk cId="4267184207" sldId="262"/>
            <ac:spMk id="3" creationId="{52133F64-396D-8DDF-A5B5-F32A92A9BAA9}"/>
          </ac:spMkLst>
        </pc:spChg>
      </pc:sldChg>
      <pc:sldChg chg="modSp">
        <pc:chgData name="Eniah Nhika (2513215)" userId="S::2513215@student.uwtsd.ac.uk::efd05377-5f07-418e-94c4-1027927427d7" providerId="AD" clId="Web-{96C097D2-1492-11FD-BE86-D4337FCF73E1}" dt="2025-10-10T12:34:49.566" v="52" actId="20577"/>
        <pc:sldMkLst>
          <pc:docMk/>
          <pc:sldMk cId="2816612194" sldId="266"/>
        </pc:sldMkLst>
        <pc:spChg chg="mod">
          <ac:chgData name="Eniah Nhika (2513215)" userId="S::2513215@student.uwtsd.ac.uk::efd05377-5f07-418e-94c4-1027927427d7" providerId="AD" clId="Web-{96C097D2-1492-11FD-BE86-D4337FCF73E1}" dt="2025-10-10T12:34:49.566" v="52" actId="20577"/>
          <ac:spMkLst>
            <pc:docMk/>
            <pc:sldMk cId="2816612194" sldId="266"/>
            <ac:spMk id="3" creationId="{017E054D-FEFD-A8C7-90F0-227B4B2E6E47}"/>
          </ac:spMkLst>
        </pc:spChg>
      </pc:sldChg>
    </pc:docChg>
  </pc:docChgLst>
  <pc:docChgLst>
    <pc:chgData name="Eniah Nhika (2513215)" userId="S::2513215@student.uwtsd.ac.uk::efd05377-5f07-418e-94c4-1027927427d7" providerId="AD" clId="Web-{8C4F33DA-A649-C723-EA04-6423F76FDCE0}"/>
    <pc:docChg chg="modSld">
      <pc:chgData name="Eniah Nhika (2513215)" userId="S::2513215@student.uwtsd.ac.uk::efd05377-5f07-418e-94c4-1027927427d7" providerId="AD" clId="Web-{8C4F33DA-A649-C723-EA04-6423F76FDCE0}" dt="2025-10-10T12:07:43.402" v="30" actId="1076"/>
      <pc:docMkLst>
        <pc:docMk/>
      </pc:docMkLst>
      <pc:sldChg chg="addSp delSp modSp mod setBg">
        <pc:chgData name="Eniah Nhika (2513215)" userId="S::2513215@student.uwtsd.ac.uk::efd05377-5f07-418e-94c4-1027927427d7" providerId="AD" clId="Web-{8C4F33DA-A649-C723-EA04-6423F76FDCE0}" dt="2025-10-10T12:07:43.402" v="30" actId="1076"/>
        <pc:sldMkLst>
          <pc:docMk/>
          <pc:sldMk cId="2103314640" sldId="257"/>
        </pc:sldMkLst>
        <pc:picChg chg="add mod">
          <ac:chgData name="Eniah Nhika (2513215)" userId="S::2513215@student.uwtsd.ac.uk::efd05377-5f07-418e-94c4-1027927427d7" providerId="AD" clId="Web-{8C4F33DA-A649-C723-EA04-6423F76FDCE0}" dt="2025-10-10T12:07:43.402" v="30" actId="1076"/>
          <ac:picMkLst>
            <pc:docMk/>
            <pc:sldMk cId="2103314640" sldId="257"/>
            <ac:picMk id="5" creationId="{D3C70869-B08C-4A18-608A-DB9FBDB1AEEB}"/>
          </ac:picMkLst>
        </pc:picChg>
      </pc:sldChg>
      <pc:sldChg chg="modSp">
        <pc:chgData name="Eniah Nhika (2513215)" userId="S::2513215@student.uwtsd.ac.uk::efd05377-5f07-418e-94c4-1027927427d7" providerId="AD" clId="Web-{8C4F33DA-A649-C723-EA04-6423F76FDCE0}" dt="2025-10-10T11:55:56.467" v="9" actId="20577"/>
        <pc:sldMkLst>
          <pc:docMk/>
          <pc:sldMk cId="2816612194" sldId="266"/>
        </pc:sldMkLst>
        <pc:spChg chg="mod">
          <ac:chgData name="Eniah Nhika (2513215)" userId="S::2513215@student.uwtsd.ac.uk::efd05377-5f07-418e-94c4-1027927427d7" providerId="AD" clId="Web-{8C4F33DA-A649-C723-EA04-6423F76FDCE0}" dt="2025-10-10T11:55:56.467" v="9" actId="20577"/>
          <ac:spMkLst>
            <pc:docMk/>
            <pc:sldMk cId="2816612194" sldId="266"/>
            <ac:spMk id="3" creationId="{017E054D-FEFD-A8C7-90F0-227B4B2E6E47}"/>
          </ac:spMkLst>
        </pc:spChg>
      </pc:sldChg>
    </pc:docChg>
  </pc:docChgLst>
  <pc:docChgLst>
    <pc:chgData name="Eniah Nhika (2513215)" userId="S::2513215@student.uwtsd.ac.uk::efd05377-5f07-418e-94c4-1027927427d7" providerId="AD" clId="Web-{9754591B-6CBB-EECD-2DC5-B7C05B2F0F32}"/>
    <pc:docChg chg="addSld delSld modSld">
      <pc:chgData name="Eniah Nhika (2513215)" userId="S::2513215@student.uwtsd.ac.uk::efd05377-5f07-418e-94c4-1027927427d7" providerId="AD" clId="Web-{9754591B-6CBB-EECD-2DC5-B7C05B2F0F32}" dt="2025-10-09T21:13:52.414" v="851" actId="20577"/>
      <pc:docMkLst>
        <pc:docMk/>
      </pc:docMkLst>
      <pc:sldChg chg="modSp">
        <pc:chgData name="Eniah Nhika (2513215)" userId="S::2513215@student.uwtsd.ac.uk::efd05377-5f07-418e-94c4-1027927427d7" providerId="AD" clId="Web-{9754591B-6CBB-EECD-2DC5-B7C05B2F0F32}" dt="2025-10-09T20:08:32.893" v="149" actId="20577"/>
        <pc:sldMkLst>
          <pc:docMk/>
          <pc:sldMk cId="4292456257" sldId="258"/>
        </pc:sldMkLst>
        <pc:spChg chg="mod">
          <ac:chgData name="Eniah Nhika (2513215)" userId="S::2513215@student.uwtsd.ac.uk::efd05377-5f07-418e-94c4-1027927427d7" providerId="AD" clId="Web-{9754591B-6CBB-EECD-2DC5-B7C05B2F0F32}" dt="2025-10-09T20:08:32.893" v="149" actId="20577"/>
          <ac:spMkLst>
            <pc:docMk/>
            <pc:sldMk cId="4292456257" sldId="258"/>
            <ac:spMk id="3" creationId="{FAA452E0-2899-8C07-64EC-B69B882985F4}"/>
          </ac:spMkLst>
        </pc:spChg>
      </pc:sldChg>
      <pc:sldChg chg="modSp mod setBg">
        <pc:chgData name="Eniah Nhika (2513215)" userId="S::2513215@student.uwtsd.ac.uk::efd05377-5f07-418e-94c4-1027927427d7" providerId="AD" clId="Web-{9754591B-6CBB-EECD-2DC5-B7C05B2F0F32}" dt="2025-10-09T20:30:25.404" v="402"/>
        <pc:sldMkLst>
          <pc:docMk/>
          <pc:sldMk cId="3448223642" sldId="259"/>
        </pc:sldMkLst>
        <pc:spChg chg="mod">
          <ac:chgData name="Eniah Nhika (2513215)" userId="S::2513215@student.uwtsd.ac.uk::efd05377-5f07-418e-94c4-1027927427d7" providerId="AD" clId="Web-{9754591B-6CBB-EECD-2DC5-B7C05B2F0F32}" dt="2025-10-09T20:15:22.541" v="278" actId="20577"/>
          <ac:spMkLst>
            <pc:docMk/>
            <pc:sldMk cId="3448223642" sldId="259"/>
            <ac:spMk id="3" creationId="{36C4FC4B-33C7-9756-15CD-B887F06E0A1F}"/>
          </ac:spMkLst>
        </pc:spChg>
      </pc:sldChg>
      <pc:sldChg chg="modSp mod setBg">
        <pc:chgData name="Eniah Nhika (2513215)" userId="S::2513215@student.uwtsd.ac.uk::efd05377-5f07-418e-94c4-1027927427d7" providerId="AD" clId="Web-{9754591B-6CBB-EECD-2DC5-B7C05B2F0F32}" dt="2025-10-09T21:13:52.414" v="851" actId="20577"/>
        <pc:sldMkLst>
          <pc:docMk/>
          <pc:sldMk cId="772638609" sldId="261"/>
        </pc:sldMkLst>
        <pc:spChg chg="mod">
          <ac:chgData name="Eniah Nhika (2513215)" userId="S::2513215@student.uwtsd.ac.uk::efd05377-5f07-418e-94c4-1027927427d7" providerId="AD" clId="Web-{9754591B-6CBB-EECD-2DC5-B7C05B2F0F32}" dt="2025-10-09T21:13:52.414" v="851" actId="20577"/>
          <ac:spMkLst>
            <pc:docMk/>
            <pc:sldMk cId="772638609" sldId="261"/>
            <ac:spMk id="2" creationId="{DA7CF7EC-0CFF-8C76-8E75-CA60614792D3}"/>
          </ac:spMkLst>
        </pc:spChg>
        <pc:spChg chg="mod">
          <ac:chgData name="Eniah Nhika (2513215)" userId="S::2513215@student.uwtsd.ac.uk::efd05377-5f07-418e-94c4-1027927427d7" providerId="AD" clId="Web-{9754591B-6CBB-EECD-2DC5-B7C05B2F0F32}" dt="2025-10-09T20:26:24.291" v="395" actId="20577"/>
          <ac:spMkLst>
            <pc:docMk/>
            <pc:sldMk cId="772638609" sldId="261"/>
            <ac:spMk id="3" creationId="{DF1569DF-2374-6F1E-0468-4797F222115F}"/>
          </ac:spMkLst>
        </pc:spChg>
      </pc:sldChg>
      <pc:sldChg chg="modSp mod setBg">
        <pc:chgData name="Eniah Nhika (2513215)" userId="S::2513215@student.uwtsd.ac.uk::efd05377-5f07-418e-94c4-1027927427d7" providerId="AD" clId="Web-{9754591B-6CBB-EECD-2DC5-B7C05B2F0F32}" dt="2025-10-09T20:40:04.021" v="482"/>
        <pc:sldMkLst>
          <pc:docMk/>
          <pc:sldMk cId="4267184207" sldId="262"/>
        </pc:sldMkLst>
        <pc:spChg chg="mod">
          <ac:chgData name="Eniah Nhika (2513215)" userId="S::2513215@student.uwtsd.ac.uk::efd05377-5f07-418e-94c4-1027927427d7" providerId="AD" clId="Web-{9754591B-6CBB-EECD-2DC5-B7C05B2F0F32}" dt="2025-10-09T20:33:39.454" v="461" actId="20577"/>
          <ac:spMkLst>
            <pc:docMk/>
            <pc:sldMk cId="4267184207" sldId="262"/>
            <ac:spMk id="3" creationId="{52133F64-396D-8DDF-A5B5-F32A92A9BAA9}"/>
          </ac:spMkLst>
        </pc:spChg>
      </pc:sldChg>
      <pc:sldChg chg="modSp mod setBg">
        <pc:chgData name="Eniah Nhika (2513215)" userId="S::2513215@student.uwtsd.ac.uk::efd05377-5f07-418e-94c4-1027927427d7" providerId="AD" clId="Web-{9754591B-6CBB-EECD-2DC5-B7C05B2F0F32}" dt="2025-10-09T20:51:59.109" v="611"/>
        <pc:sldMkLst>
          <pc:docMk/>
          <pc:sldMk cId="3078531668" sldId="264"/>
        </pc:sldMkLst>
        <pc:spChg chg="mod">
          <ac:chgData name="Eniah Nhika (2513215)" userId="S::2513215@student.uwtsd.ac.uk::efd05377-5f07-418e-94c4-1027927427d7" providerId="AD" clId="Web-{9754591B-6CBB-EECD-2DC5-B7C05B2F0F32}" dt="2025-10-09T20:44:41.247" v="543" actId="20577"/>
          <ac:spMkLst>
            <pc:docMk/>
            <pc:sldMk cId="3078531668" sldId="264"/>
            <ac:spMk id="3" creationId="{B16C2615-527C-5255-296E-A090395064CD}"/>
          </ac:spMkLst>
        </pc:spChg>
      </pc:sldChg>
      <pc:sldChg chg="modSp mod setBg">
        <pc:chgData name="Eniah Nhika (2513215)" userId="S::2513215@student.uwtsd.ac.uk::efd05377-5f07-418e-94c4-1027927427d7" providerId="AD" clId="Web-{9754591B-6CBB-EECD-2DC5-B7C05B2F0F32}" dt="2025-10-09T20:51:22.905" v="610"/>
        <pc:sldMkLst>
          <pc:docMk/>
          <pc:sldMk cId="3040367927" sldId="265"/>
        </pc:sldMkLst>
        <pc:spChg chg="mod">
          <ac:chgData name="Eniah Nhika (2513215)" userId="S::2513215@student.uwtsd.ac.uk::efd05377-5f07-418e-94c4-1027927427d7" providerId="AD" clId="Web-{9754591B-6CBB-EECD-2DC5-B7C05B2F0F32}" dt="2025-10-09T20:51:22.764" v="609" actId="20577"/>
          <ac:spMkLst>
            <pc:docMk/>
            <pc:sldMk cId="3040367927" sldId="265"/>
            <ac:spMk id="3" creationId="{11366D81-183A-CB7D-85EA-DC8155687195}"/>
          </ac:spMkLst>
        </pc:spChg>
      </pc:sldChg>
      <pc:sldChg chg="modSp">
        <pc:chgData name="Eniah Nhika (2513215)" userId="S::2513215@student.uwtsd.ac.uk::efd05377-5f07-418e-94c4-1027927427d7" providerId="AD" clId="Web-{9754591B-6CBB-EECD-2DC5-B7C05B2F0F32}" dt="2025-10-09T21:08:29.293" v="843" actId="20577"/>
        <pc:sldMkLst>
          <pc:docMk/>
          <pc:sldMk cId="2816612194" sldId="266"/>
        </pc:sldMkLst>
        <pc:spChg chg="mod">
          <ac:chgData name="Eniah Nhika (2513215)" userId="S::2513215@student.uwtsd.ac.uk::efd05377-5f07-418e-94c4-1027927427d7" providerId="AD" clId="Web-{9754591B-6CBB-EECD-2DC5-B7C05B2F0F32}" dt="2025-10-09T21:08:29.293" v="843" actId="20577"/>
          <ac:spMkLst>
            <pc:docMk/>
            <pc:sldMk cId="2816612194" sldId="266"/>
            <ac:spMk id="3" creationId="{017E054D-FEFD-A8C7-90F0-227B4B2E6E47}"/>
          </ac:spMkLst>
        </pc:spChg>
      </pc:sldChg>
      <pc:sldChg chg="modSp mod setBg">
        <pc:chgData name="Eniah Nhika (2513215)" userId="S::2513215@student.uwtsd.ac.uk::efd05377-5f07-418e-94c4-1027927427d7" providerId="AD" clId="Web-{9754591B-6CBB-EECD-2DC5-B7C05B2F0F32}" dt="2025-10-09T20:39:05.080" v="481"/>
        <pc:sldMkLst>
          <pc:docMk/>
          <pc:sldMk cId="2180775193" sldId="267"/>
        </pc:sldMkLst>
        <pc:spChg chg="mod">
          <ac:chgData name="Eniah Nhika (2513215)" userId="S::2513215@student.uwtsd.ac.uk::efd05377-5f07-418e-94c4-1027927427d7" providerId="AD" clId="Web-{9754591B-6CBB-EECD-2DC5-B7C05B2F0F32}" dt="2025-10-09T20:39:00.517" v="480" actId="20577"/>
          <ac:spMkLst>
            <pc:docMk/>
            <pc:sldMk cId="2180775193" sldId="267"/>
            <ac:spMk id="3" creationId="{8DAC3661-851A-D907-252D-5D83B01B3323}"/>
          </ac:spMkLst>
        </pc:spChg>
      </pc:sldChg>
    </pc:docChg>
  </pc:docChgLst>
  <pc:docChgLst>
    <pc:chgData name="Eniah Nhika (2513215)" userId="efd05377-5f07-418e-94c4-1027927427d7" providerId="ADAL" clId="{43A2ACA2-88BA-4E2E-A5AD-4544D171DB70}"/>
    <pc:docChg chg="modSld modMainMaster">
      <pc:chgData name="Eniah Nhika (2513215)" userId="efd05377-5f07-418e-94c4-1027927427d7" providerId="ADAL" clId="{43A2ACA2-88BA-4E2E-A5AD-4544D171DB70}" dt="2025-10-10T15:01:18.444" v="5" actId="20578"/>
      <pc:docMkLst>
        <pc:docMk/>
      </pc:docMkLst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2103314640" sldId="257"/>
        </pc:sldMkLst>
      </pc:sldChg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4292456257" sldId="258"/>
        </pc:sldMkLst>
      </pc:sldChg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3448223642" sldId="259"/>
        </pc:sldMkLst>
      </pc:sldChg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772638609" sldId="261"/>
        </pc:sldMkLst>
      </pc:sldChg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4267184207" sldId="262"/>
        </pc:sldMkLst>
      </pc:sldChg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3078531668" sldId="264"/>
        </pc:sldMkLst>
      </pc:sldChg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3040367927" sldId="265"/>
        </pc:sldMkLst>
      </pc:sldChg>
      <pc:sldChg chg="modSp modTransition">
        <pc:chgData name="Eniah Nhika (2513215)" userId="efd05377-5f07-418e-94c4-1027927427d7" providerId="ADAL" clId="{43A2ACA2-88BA-4E2E-A5AD-4544D171DB70}" dt="2025-10-10T15:01:18.444" v="5" actId="20578"/>
        <pc:sldMkLst>
          <pc:docMk/>
          <pc:sldMk cId="2816612194" sldId="266"/>
        </pc:sldMkLst>
        <pc:spChg chg="mod">
          <ac:chgData name="Eniah Nhika (2513215)" userId="efd05377-5f07-418e-94c4-1027927427d7" providerId="ADAL" clId="{43A2ACA2-88BA-4E2E-A5AD-4544D171DB70}" dt="2025-10-10T15:01:18.444" v="5" actId="20578"/>
          <ac:spMkLst>
            <pc:docMk/>
            <pc:sldMk cId="2816612194" sldId="266"/>
            <ac:spMk id="3" creationId="{017E054D-FEFD-A8C7-90F0-227B4B2E6E47}"/>
          </ac:spMkLst>
        </pc:spChg>
      </pc:sldChg>
      <pc:sldChg chg="modTransition">
        <pc:chgData name="Eniah Nhika (2513215)" userId="efd05377-5f07-418e-94c4-1027927427d7" providerId="ADAL" clId="{43A2ACA2-88BA-4E2E-A5AD-4544D171DB70}" dt="2025-10-10T14:19:29.651" v="4"/>
        <pc:sldMkLst>
          <pc:docMk/>
          <pc:sldMk cId="2180775193" sldId="267"/>
        </pc:sldMkLst>
      </pc:sldChg>
      <pc:sldMasterChg chg="modTransition modSldLayout">
        <pc:chgData name="Eniah Nhika (2513215)" userId="efd05377-5f07-418e-94c4-1027927427d7" providerId="ADAL" clId="{43A2ACA2-88BA-4E2E-A5AD-4544D171DB70}" dt="2025-10-10T14:19:29.651" v="4"/>
        <pc:sldMasterMkLst>
          <pc:docMk/>
          <pc:sldMasterMk cId="4275105155" sldId="2147483696"/>
        </pc:sldMasterMkLst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3587824020" sldId="2147483697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1646178217" sldId="2147483698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3771161639" sldId="2147483699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1329680923" sldId="2147483700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1343582956" sldId="2147483701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2073445798" sldId="2147483702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1591688281" sldId="2147483703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1019132293" sldId="2147483704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571360264" sldId="2147483705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3967656140" sldId="2147483706"/>
          </pc:sldLayoutMkLst>
        </pc:sldLayoutChg>
        <pc:sldLayoutChg chg="modTransition">
          <pc:chgData name="Eniah Nhika (2513215)" userId="efd05377-5f07-418e-94c4-1027927427d7" providerId="ADAL" clId="{43A2ACA2-88BA-4E2E-A5AD-4544D171DB70}" dt="2025-10-10T14:19:29.651" v="4"/>
          <pc:sldLayoutMkLst>
            <pc:docMk/>
            <pc:sldMasterMk cId="4275105155" sldId="2147483696"/>
            <pc:sldLayoutMk cId="3838713560" sldId="2147483707"/>
          </pc:sldLayoutMkLst>
        </pc:sldLayoutChg>
      </pc:sldMasterChg>
    </pc:docChg>
  </pc:docChgLst>
  <pc:docChgLst>
    <pc:chgData name="Eniah Nhika (2513215)" userId="S::2513215@student.uwtsd.ac.uk::efd05377-5f07-418e-94c4-1027927427d7" providerId="AD" clId="Web-{B9BDDADE-80E2-CCD4-6756-D10132A6FA05}"/>
    <pc:docChg chg="addSld modSld">
      <pc:chgData name="Eniah Nhika (2513215)" userId="S::2513215@student.uwtsd.ac.uk::efd05377-5f07-418e-94c4-1027927427d7" providerId="AD" clId="Web-{B9BDDADE-80E2-CCD4-6756-D10132A6FA05}" dt="2025-10-10T13:21:53.695" v="102" actId="20577"/>
      <pc:docMkLst>
        <pc:docMk/>
      </pc:docMkLst>
    </pc:docChg>
  </pc:docChgLst>
  <pc:docChgLst>
    <pc:chgData name="Eniah Nhika (2513215)" userId="S::2513215@student.uwtsd.ac.uk::efd05377-5f07-418e-94c4-1027927427d7" providerId="AD" clId="Web-{449A44D8-99C2-F3A5-5680-0569898224CD}"/>
    <pc:docChg chg="modSld modMainMaster">
      <pc:chgData name="Eniah Nhika (2513215)" userId="S::2513215@student.uwtsd.ac.uk::efd05377-5f07-418e-94c4-1027927427d7" providerId="AD" clId="Web-{449A44D8-99C2-F3A5-5680-0569898224CD}" dt="2025-10-12T19:56:41.821" v="23" actId="20577"/>
      <pc:docMkLst>
        <pc:docMk/>
      </pc:docMkLst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2103314640" sldId="257"/>
        </pc:sldMkLst>
      </pc:sldChg>
      <pc:sldChg chg="modSp modTransition">
        <pc:chgData name="Eniah Nhika (2513215)" userId="S::2513215@student.uwtsd.ac.uk::efd05377-5f07-418e-94c4-1027927427d7" providerId="AD" clId="Web-{449A44D8-99C2-F3A5-5680-0569898224CD}" dt="2025-10-12T19:51:58.935" v="19" actId="20577"/>
        <pc:sldMkLst>
          <pc:docMk/>
          <pc:sldMk cId="4292456257" sldId="258"/>
        </pc:sldMkLst>
        <pc:spChg chg="mod">
          <ac:chgData name="Eniah Nhika (2513215)" userId="S::2513215@student.uwtsd.ac.uk::efd05377-5f07-418e-94c4-1027927427d7" providerId="AD" clId="Web-{449A44D8-99C2-F3A5-5680-0569898224CD}" dt="2025-10-12T19:51:58.935" v="19" actId="20577"/>
          <ac:spMkLst>
            <pc:docMk/>
            <pc:sldMk cId="4292456257" sldId="258"/>
            <ac:spMk id="3" creationId="{FAA452E0-2899-8C07-64EC-B69B882985F4}"/>
          </ac:spMkLst>
        </pc:spChg>
      </pc:sldChg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3448223642" sldId="259"/>
        </pc:sldMkLst>
      </pc:sldChg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772638609" sldId="261"/>
        </pc:sldMkLst>
      </pc:sldChg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4267184207" sldId="262"/>
        </pc:sldMkLst>
      </pc:sldChg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3078531668" sldId="264"/>
        </pc:sldMkLst>
      </pc:sldChg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3040367927" sldId="265"/>
        </pc:sldMkLst>
      </pc:sldChg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2816612194" sldId="266"/>
        </pc:sldMkLst>
      </pc:sldChg>
      <pc:sldChg chg="modTransition">
        <pc:chgData name="Eniah Nhika (2513215)" userId="S::2513215@student.uwtsd.ac.uk::efd05377-5f07-418e-94c4-1027927427d7" providerId="AD" clId="Web-{449A44D8-99C2-F3A5-5680-0569898224CD}" dt="2025-10-12T19:50:51.290" v="3"/>
        <pc:sldMkLst>
          <pc:docMk/>
          <pc:sldMk cId="2180775193" sldId="267"/>
        </pc:sldMkLst>
      </pc:sldChg>
      <pc:sldChg chg="modSp modTransition">
        <pc:chgData name="Eniah Nhika (2513215)" userId="S::2513215@student.uwtsd.ac.uk::efd05377-5f07-418e-94c4-1027927427d7" providerId="AD" clId="Web-{449A44D8-99C2-F3A5-5680-0569898224CD}" dt="2025-10-12T19:56:41.821" v="23" actId="20577"/>
        <pc:sldMkLst>
          <pc:docMk/>
          <pc:sldMk cId="1293608184" sldId="268"/>
        </pc:sldMkLst>
        <pc:spChg chg="mod">
          <ac:chgData name="Eniah Nhika (2513215)" userId="S::2513215@student.uwtsd.ac.uk::efd05377-5f07-418e-94c4-1027927427d7" providerId="AD" clId="Web-{449A44D8-99C2-F3A5-5680-0569898224CD}" dt="2025-10-12T19:56:41.821" v="23" actId="20577"/>
          <ac:spMkLst>
            <pc:docMk/>
            <pc:sldMk cId="1293608184" sldId="268"/>
            <ac:spMk id="3" creationId="{7654BA84-DA84-975C-A018-4A65312ECB57}"/>
          </ac:spMkLst>
        </pc:spChg>
        <pc:spChg chg="mod">
          <ac:chgData name="Eniah Nhika (2513215)" userId="S::2513215@student.uwtsd.ac.uk::efd05377-5f07-418e-94c4-1027927427d7" providerId="AD" clId="Web-{449A44D8-99C2-F3A5-5680-0569898224CD}" dt="2025-10-12T19:56:41.821" v="23" actId="20577"/>
          <ac:spMkLst>
            <pc:docMk/>
            <pc:sldMk cId="1293608184" sldId="268"/>
            <ac:spMk id="4" creationId="{6B95E6B6-B301-5D2A-7DE2-628339CED504}"/>
          </ac:spMkLst>
        </pc:spChg>
      </pc:sldChg>
      <pc:sldMasterChg chg="modTransition modSldLayout">
        <pc:chgData name="Eniah Nhika (2513215)" userId="S::2513215@student.uwtsd.ac.uk::efd05377-5f07-418e-94c4-1027927427d7" providerId="AD" clId="Web-{449A44D8-99C2-F3A5-5680-0569898224CD}" dt="2025-10-12T19:50:51.290" v="3"/>
        <pc:sldMasterMkLst>
          <pc:docMk/>
          <pc:sldMasterMk cId="4275105155" sldId="2147483696"/>
        </pc:sldMasterMkLst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3587824020" sldId="2147483697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1646178217" sldId="2147483698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3771161639" sldId="2147483699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1329680923" sldId="2147483700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1343582956" sldId="2147483701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2073445798" sldId="2147483702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1591688281" sldId="2147483703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1019132293" sldId="2147483704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571360264" sldId="2147483705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3967656140" sldId="2147483706"/>
          </pc:sldLayoutMkLst>
        </pc:sldLayoutChg>
        <pc:sldLayoutChg chg="modTransition">
          <pc:chgData name="Eniah Nhika (2513215)" userId="S::2513215@student.uwtsd.ac.uk::efd05377-5f07-418e-94c4-1027927427d7" providerId="AD" clId="Web-{449A44D8-99C2-F3A5-5680-0569898224CD}" dt="2025-10-12T19:50:51.290" v="3"/>
          <pc:sldLayoutMkLst>
            <pc:docMk/>
            <pc:sldMasterMk cId="4275105155" sldId="2147483696"/>
            <pc:sldLayoutMk cId="3838713560" sldId="2147483707"/>
          </pc:sldLayoutMkLst>
        </pc:sldLayoutChg>
      </pc:sldMasterChg>
    </pc:docChg>
  </pc:docChgLst>
  <pc:docChgLst>
    <pc:chgData name="Eniah Nhika (2513215)" userId="S::2513215@student.uwtsd.ac.uk::efd05377-5f07-418e-94c4-1027927427d7" providerId="AD" clId="Web-{F7286A1E-45F6-9379-DDB8-2EF4E62E3C17}"/>
    <pc:docChg chg="modSld">
      <pc:chgData name="Eniah Nhika (2513215)" userId="S::2513215@student.uwtsd.ac.uk::efd05377-5f07-418e-94c4-1027927427d7" providerId="AD" clId="Web-{F7286A1E-45F6-9379-DDB8-2EF4E62E3C17}" dt="2025-10-08T13:42:28.313" v="6" actId="20577"/>
      <pc:docMkLst>
        <pc:docMk/>
      </pc:docMkLst>
      <pc:sldChg chg="modSp">
        <pc:chgData name="Eniah Nhika (2513215)" userId="S::2513215@student.uwtsd.ac.uk::efd05377-5f07-418e-94c4-1027927427d7" providerId="AD" clId="Web-{F7286A1E-45F6-9379-DDB8-2EF4E62E3C17}" dt="2025-10-08T13:42:28.313" v="6" actId="20577"/>
        <pc:sldMkLst>
          <pc:docMk/>
          <pc:sldMk cId="2180775193" sldId="267"/>
        </pc:sldMkLst>
        <pc:spChg chg="mod">
          <ac:chgData name="Eniah Nhika (2513215)" userId="S::2513215@student.uwtsd.ac.uk::efd05377-5f07-418e-94c4-1027927427d7" providerId="AD" clId="Web-{F7286A1E-45F6-9379-DDB8-2EF4E62E3C17}" dt="2025-10-08T13:42:28.313" v="6" actId="20577"/>
          <ac:spMkLst>
            <pc:docMk/>
            <pc:sldMk cId="2180775193" sldId="267"/>
            <ac:spMk id="2" creationId="{58FF5A2B-0BF7-0219-6444-B9E0E049BB7A}"/>
          </ac:spMkLst>
        </pc:spChg>
      </pc:sldChg>
    </pc:docChg>
  </pc:docChgLst>
  <pc:docChgLst>
    <pc:chgData name="Eniah Nhika (2513215)" userId="S::2513215@student.uwtsd.ac.uk::efd05377-5f07-418e-94c4-1027927427d7" providerId="AD" clId="Web-{DFA5CD49-C51C-1954-DAF2-1D17CE774FCC}"/>
    <pc:docChg chg="modSld">
      <pc:chgData name="Eniah Nhika (2513215)" userId="S::2513215@student.uwtsd.ac.uk::efd05377-5f07-418e-94c4-1027927427d7" providerId="AD" clId="Web-{DFA5CD49-C51C-1954-DAF2-1D17CE774FCC}" dt="2025-10-08T13:54:56.049" v="1" actId="20577"/>
      <pc:docMkLst>
        <pc:docMk/>
      </pc:docMkLst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0-08T10:39:16.0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3012 7155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0-08T10:39:16.0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3012 7155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824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178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61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680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82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445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688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132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360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656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713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105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customXml" Target="../ink/ink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digital.nhs.u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transformation.hee.nhs.uk/digital-skills-assessment-tool" TargetMode="External"/><Relationship Id="rId2" Type="http://schemas.openxmlformats.org/officeDocument/2006/relationships/hyperlink" Target="https://beta.digitisingsocialcare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uk/guidance/meet-the-requirements-of-data-privacy-regulations" TargetMode="External"/><Relationship Id="rId4" Type="http://schemas.openxmlformats.org/officeDocument/2006/relationships/hyperlink" Target="https://this.nhs.uk/insights/article/micosoft-office-benefi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and person hugging each other&#10;&#10;AI-generated content may be incorrect.">
            <a:extLst>
              <a:ext uri="{FF2B5EF4-FFF2-40B4-BE49-F238E27FC236}">
                <a16:creationId xmlns:a16="http://schemas.microsoft.com/office/drawing/2014/main" id="{9F93C3E6-5359-FBAF-C5E6-6B7AD2F8AF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92" r="30742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B987B3-1ACC-CB13-D282-D67071012B64}"/>
              </a:ext>
            </a:extLst>
          </p:cNvPr>
          <p:cNvSpPr txBox="1"/>
          <p:nvPr/>
        </p:nvSpPr>
        <p:spPr>
          <a:xfrm>
            <a:off x="761801" y="1116514"/>
            <a:ext cx="4659756" cy="514255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200" b="1" dirty="0">
                <a:latin typeface="Modern No. 20"/>
              </a:rPr>
              <a:t>Sunrise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800" b="1" dirty="0">
              <a:latin typeface="Modern No. 2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200" b="1" dirty="0">
                <a:latin typeface="Modern No. 20"/>
              </a:rPr>
              <a:t>Care Home</a:t>
            </a:r>
            <a:endParaRPr lang="en-US" sz="7200" dirty="0">
              <a:latin typeface="Modern No. 2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4CA7F0AF-E22E-D6F9-AEE7-8DFDEF827316}"/>
                  </a:ext>
                </a:extLst>
              </p14:cNvPr>
              <p14:cNvContentPartPr/>
              <p14:nvPr/>
            </p14:nvContentPartPr>
            <p14:xfrm>
              <a:off x="2023479" y="4633327"/>
              <a:ext cx="24720" cy="247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4CA7F0AF-E22E-D6F9-AEE7-8DFDEF82731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684521" y="-2782673"/>
                <a:ext cx="7416000" cy="148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C7DF602-9B6F-0B8D-AD5F-9B1C52CBE6E5}"/>
                  </a:ext>
                </a:extLst>
              </p14:cNvPr>
              <p14:cNvContentPartPr/>
              <p14:nvPr/>
            </p14:nvContentPartPr>
            <p14:xfrm>
              <a:off x="2023479" y="4633327"/>
              <a:ext cx="24720" cy="247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C7DF602-9B6F-0B8D-AD5F-9B1C52CBE6E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684521" y="-2782673"/>
                <a:ext cx="7416000" cy="1483200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 descr="Free photo: Birds, Arara, Macaws, Piriquitos - Free Image on Pixabay ...">
            <a:extLst>
              <a:ext uri="{FF2B5EF4-FFF2-40B4-BE49-F238E27FC236}">
                <a16:creationId xmlns:a16="http://schemas.microsoft.com/office/drawing/2014/main" id="{D3C70869-B08C-4A18-608A-DB9FBDB1AE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076" y="3816199"/>
            <a:ext cx="5262115" cy="3035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314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94B39-BF18-834B-9E78-CEC9BE99C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Technology at Sunrise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452E0-2899-8C07-64EC-B69B88298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32410"/>
            <a:ext cx="10691265" cy="4196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Using Microsoft 365 to Improve Efficiency at Sunrise Care Home</a:t>
            </a:r>
          </a:p>
          <a:p>
            <a:endParaRPr lang="en-GB"/>
          </a:p>
          <a:p>
            <a:r>
              <a:rPr lang="en-GB" dirty="0"/>
              <a:t>Microsoft Excel and Teams</a:t>
            </a:r>
          </a:p>
          <a:p>
            <a:r>
              <a:rPr lang="en-GB" dirty="0"/>
              <a:t>Supporting staff and improving care</a:t>
            </a:r>
          </a:p>
          <a:p>
            <a:r>
              <a:rPr lang="en-GB" dirty="0"/>
              <a:t>Presented by Group 8   </a:t>
            </a:r>
            <a:r>
              <a:rPr lang="en-GB" b="1" dirty="0"/>
              <a:t>- Adama Bangura 2508235</a:t>
            </a:r>
          </a:p>
          <a:p>
            <a:pPr lvl="6">
              <a:buFont typeface="Calibri" panose="020B0604020202020204" pitchFamily="34" charset="0"/>
              <a:buChar char="-"/>
            </a:pPr>
            <a:r>
              <a:rPr lang="en-GB" sz="2000" b="1" dirty="0"/>
              <a:t>Ishrat Nasar 2508113</a:t>
            </a:r>
          </a:p>
          <a:p>
            <a:pPr lvl="6">
              <a:buFont typeface="Calibri" panose="020B0604020202020204" pitchFamily="34" charset="0"/>
              <a:buChar char="-"/>
            </a:pPr>
            <a:r>
              <a:rPr lang="en-GB" sz="2000" b="1" dirty="0"/>
              <a:t>Eniah </a:t>
            </a:r>
            <a:r>
              <a:rPr lang="en-GB" sz="2000" b="1" dirty="0" err="1"/>
              <a:t>Nhika</a:t>
            </a:r>
            <a:r>
              <a:rPr lang="en-GB" sz="2000" b="1" dirty="0"/>
              <a:t> 2513215</a:t>
            </a:r>
          </a:p>
          <a:p>
            <a:pPr lvl="6">
              <a:buFont typeface="Calibri" panose="020B0604020202020204" pitchFamily="34" charset="0"/>
              <a:buChar char="-"/>
            </a:pPr>
            <a:r>
              <a:rPr lang="en-GB" sz="2000" b="1" u="sng" dirty="0"/>
              <a:t>Lecturer Justin Okoli</a:t>
            </a:r>
          </a:p>
        </p:txBody>
      </p:sp>
    </p:spTree>
    <p:extLst>
      <p:ext uri="{BB962C8B-B14F-4D97-AF65-F5344CB8AC3E}">
        <p14:creationId xmlns:p14="http://schemas.microsoft.com/office/powerpoint/2010/main" val="4292456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0DDCC-29BF-123D-36F6-FF2B8EE48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4FC4B-33C7-9756-15CD-B887F06E0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r>
              <a:rPr lang="en-GB"/>
              <a:t>Sunrise Care Home supports older residents</a:t>
            </a:r>
          </a:p>
          <a:p>
            <a:r>
              <a:rPr lang="en-GB"/>
              <a:t>Digital tools improve daily work</a:t>
            </a:r>
          </a:p>
          <a:p>
            <a:r>
              <a:rPr lang="en-GB"/>
              <a:t>Microsoft 365 helps with organisation and communication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23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CF7EC-0CFF-8C76-8E75-CA6061479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Excel – How it is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569DF-2374-6F1E-0468-4797F2221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GB"/>
              <a:t> Records staff rotas and medication lists</a:t>
            </a:r>
            <a:endParaRPr lang="en-US"/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GB"/>
              <a:t>Stores care notes and updates quickly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GB"/>
              <a:t>Helps reduce mistakes and saves time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endParaRPr lang="en-GB"/>
          </a:p>
          <a:p>
            <a:pPr>
              <a:spcBef>
                <a:spcPts val="100"/>
              </a:spcBef>
              <a:spcAft>
                <a:spcPts val="100"/>
              </a:spcAft>
            </a:pPr>
            <a:endParaRPr lang="en-GB"/>
          </a:p>
          <a:p>
            <a:pPr marL="0" indent="0">
              <a:spcBef>
                <a:spcPts val="100"/>
              </a:spcBef>
              <a:spcAft>
                <a:spcPts val="100"/>
              </a:spcAft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7F260-6CF1-36AA-2629-6F11C2420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6A217-4624-4DC4-BC2E-FE8E09A33F2C}" type="datetime1">
              <a:rPr lang="en-US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529DE-5B25-9991-AF52-5A4558525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B7535-8C75-6597-54CA-A271D1360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4</a:t>
            </a:fld>
            <a:endParaRPr lang="en-US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42BA069-A1FD-EA1E-4254-E72B804E5CB7}"/>
              </a:ext>
            </a:extLst>
          </p:cNvPr>
          <p:cNvSpPr/>
          <p:nvPr/>
        </p:nvSpPr>
        <p:spPr>
          <a:xfrm>
            <a:off x="4483244" y="3913883"/>
            <a:ext cx="1174745" cy="172603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38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DA5D4-8CC9-15C8-15E7-3842DAB8B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Excel – Benefits and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33F64-396D-8DDF-A5B5-F32A92A9BA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u="sng" dirty="0"/>
              <a:t>Benefits</a:t>
            </a:r>
            <a:endParaRPr lang="en-US" u="sng" dirty="0"/>
          </a:p>
          <a:p>
            <a:r>
              <a:rPr lang="en-GB" dirty="0"/>
              <a:t>Organises data clearly</a:t>
            </a:r>
          </a:p>
          <a:p>
            <a:r>
              <a:rPr lang="en-GB" dirty="0"/>
              <a:t>Reduces errors with formulas</a:t>
            </a:r>
          </a:p>
          <a:p>
            <a:r>
              <a:rPr lang="en-GB" dirty="0"/>
              <a:t>Easy to share and print</a:t>
            </a:r>
          </a:p>
          <a:p>
            <a:pPr marL="0" indent="0">
              <a:buNone/>
            </a:pPr>
            <a:r>
              <a:rPr lang="en-GB" u="sng" dirty="0"/>
              <a:t>Limits </a:t>
            </a:r>
          </a:p>
          <a:p>
            <a:r>
              <a:rPr lang="en-GB" dirty="0"/>
              <a:t>Some staff need training</a:t>
            </a:r>
          </a:p>
          <a:p>
            <a:r>
              <a:rPr lang="en-GB" dirty="0"/>
              <a:t>Data entry mistakes can happen </a:t>
            </a:r>
          </a:p>
          <a:p>
            <a:r>
              <a:rPr lang="en-GB" dirty="0"/>
              <a:t>Data must be protected (GDPR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6B76A-7730-4EF8-CC33-0FC7E8D34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3A4FC-5138-4242-9B86-29D0BBA8C6B8}" type="datetime1">
              <a:rPr lang="en-US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BA924-C81E-9E11-5D84-F66A34064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C49BD-AB59-A490-9E0F-B71FF9CCB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184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F5A2B-0BF7-0219-6444-B9E0E049B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Microsoft  </a:t>
            </a:r>
            <a:r>
              <a:rPr lang="en-GB" dirty="0">
                <a:hlinkClick r:id="rId2"/>
              </a:rPr>
              <a:t>teams</a:t>
            </a:r>
            <a:r>
              <a:rPr lang="en-GB" dirty="0"/>
              <a:t> – How it is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C3661-851A-D907-252D-5D83B01B332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GB"/>
              <a:t> Staff can send message or call each other  easily </a:t>
            </a:r>
            <a:endParaRPr lang="en-US"/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GB"/>
              <a:t>Share documents and care plans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GB"/>
              <a:t>Video calls for doctors or families</a:t>
            </a:r>
          </a:p>
          <a:p>
            <a:pPr>
              <a:spcBef>
                <a:spcPts val="100"/>
              </a:spcBef>
              <a:spcAft>
                <a:spcPts val="100"/>
              </a:spcAft>
            </a:pPr>
            <a:r>
              <a:rPr lang="en-GB"/>
              <a:t>Helps staff stay connected</a:t>
            </a:r>
          </a:p>
          <a:p>
            <a:endParaRPr lang="en-GB"/>
          </a:p>
        </p:txBody>
      </p:sp>
      <p:pic>
        <p:nvPicPr>
          <p:cNvPr id="8" name="Content Placeholder 7" descr="A person working on a transparent screen&#10;&#10;AI-generated content may be incorrect.">
            <a:extLst>
              <a:ext uri="{FF2B5EF4-FFF2-40B4-BE49-F238E27FC236}">
                <a16:creationId xmlns:a16="http://schemas.microsoft.com/office/drawing/2014/main" id="{3E406A6D-F181-FCD2-C7CC-A0411019F0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2310141"/>
            <a:ext cx="5219700" cy="3481499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C3A20-EDB3-F9F1-09E1-38B162837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2847A-C183-4F1D-A2D6-3A0C46841499}" type="datetime1">
              <a:rPr lang="en-US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4E5B7A-F822-5000-E9C2-F77A53E8D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77052C-C8A8-7D4E-F101-3F6750257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/>
          </a:p>
        </p:txBody>
      </p:sp>
      <p:pic>
        <p:nvPicPr>
          <p:cNvPr id="9" name="Picture 8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7BCD8063-22A8-4827-9DC8-6856AEF830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679" y="1709468"/>
            <a:ext cx="5909095" cy="4086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775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31F5-57E2-4813-BFCD-305A5960F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  Teams – Benefits and limits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2615-527C-5255-296E-A09039506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100"/>
              </a:spcBef>
              <a:spcAft>
                <a:spcPts val="100"/>
              </a:spcAft>
              <a:buNone/>
            </a:pPr>
            <a:r>
              <a:rPr lang="en-GB"/>
              <a:t>Benefits:</a:t>
            </a:r>
            <a:endParaRPr lang="en-US"/>
          </a:p>
          <a:p>
            <a:pPr indent="0">
              <a:spcBef>
                <a:spcPts val="100"/>
              </a:spcBef>
              <a:spcAft>
                <a:spcPts val="100"/>
              </a:spcAft>
            </a:pPr>
            <a:r>
              <a:rPr lang="en-GB"/>
              <a:t>Improve teamwork and communication</a:t>
            </a:r>
          </a:p>
          <a:p>
            <a:pPr indent="0">
              <a:spcBef>
                <a:spcPts val="100"/>
              </a:spcBef>
              <a:spcAft>
                <a:spcPts val="100"/>
              </a:spcAft>
            </a:pPr>
            <a:r>
              <a:rPr lang="en-GB"/>
              <a:t>Allows remote meetings with staff and families</a:t>
            </a:r>
          </a:p>
          <a:p>
            <a:pPr indent="0">
              <a:spcBef>
                <a:spcPts val="100"/>
              </a:spcBef>
              <a:spcAft>
                <a:spcPts val="100"/>
              </a:spcAft>
            </a:pPr>
            <a:r>
              <a:rPr lang="en-GB"/>
              <a:t>Keeps staff updated</a:t>
            </a:r>
          </a:p>
          <a:p>
            <a:pPr marL="0" indent="0">
              <a:spcBef>
                <a:spcPts val="100"/>
              </a:spcBef>
              <a:spcAft>
                <a:spcPts val="100"/>
              </a:spcAft>
              <a:buNone/>
            </a:pPr>
            <a:endParaRPr lang="en-GB"/>
          </a:p>
          <a:p>
            <a:pPr marL="0" indent="0">
              <a:spcBef>
                <a:spcPts val="100"/>
              </a:spcBef>
              <a:spcAft>
                <a:spcPts val="100"/>
              </a:spcAft>
              <a:buNone/>
            </a:pPr>
            <a:r>
              <a:rPr lang="en-GB"/>
              <a:t>Limits:</a:t>
            </a:r>
          </a:p>
          <a:p>
            <a:pPr indent="0">
              <a:spcBef>
                <a:spcPts val="100"/>
              </a:spcBef>
              <a:spcAft>
                <a:spcPts val="100"/>
              </a:spcAft>
            </a:pPr>
            <a:r>
              <a:rPr lang="en-GB"/>
              <a:t>Some staff may not be confident with technology</a:t>
            </a:r>
          </a:p>
          <a:p>
            <a:pPr indent="0">
              <a:spcBef>
                <a:spcPts val="100"/>
              </a:spcBef>
              <a:spcAft>
                <a:spcPts val="100"/>
              </a:spcAft>
            </a:pPr>
            <a:r>
              <a:rPr lang="en-GB"/>
              <a:t>Needs strong internet connection </a:t>
            </a:r>
          </a:p>
          <a:p>
            <a:pPr indent="0">
              <a:spcBef>
                <a:spcPts val="100"/>
              </a:spcBef>
              <a:spcAft>
                <a:spcPts val="100"/>
              </a:spcAft>
            </a:pPr>
            <a:r>
              <a:rPr lang="en-GB"/>
              <a:t>Can be distracting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2C168-A78B-01AE-C6ED-FDCABAB56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0307-1118-42F0-92F3-E4B0E362838B}" type="datetime1">
              <a:rPr lang="en-US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9BFD0-0AD1-3957-AC0A-101D3BB06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1FBA1-D230-1435-A93C-263B3F46C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531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DF43D-CA45-9A13-7CD7-7B3A8F08E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Checklist for digital safety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4BA84-DA84-975C-A018-4A65312ECB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1711742"/>
            <a:ext cx="5318794" cy="426135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Secure Logins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Use strong passwords with a mix of letters, numbers, and symbols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Never share login details with others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Always sign out after using shared devices</a:t>
            </a:r>
          </a:p>
          <a:p>
            <a:pPr marL="0" indent="0">
              <a:buNone/>
            </a:pPr>
            <a:r>
              <a:rPr lang="en-GB" b="1" dirty="0"/>
              <a:t>Email Safety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Check the senders' name and email address before opening messages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Don’t click links or open attachments of unknown sources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95E6B6-B301-5D2A-7DE2-628339CED5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4691" y="1711741"/>
            <a:ext cx="5277209" cy="42613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Safe Document Storage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Save files on OneDrive  (secure storage)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Use password-protected folders for private information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Report suspicious emails to supervisor</a:t>
            </a:r>
          </a:p>
          <a:p>
            <a:pPr marL="0" indent="0">
              <a:buNone/>
            </a:pPr>
            <a:r>
              <a:rPr lang="en-GB" b="1" dirty="0"/>
              <a:t>Maintain Patient Confidentiality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Never discuss residents' information in public areas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Keep digital records only to relevant staff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GB" dirty="0"/>
              <a:t>Follow date protection policies (GDPR)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368C2-111D-B0F3-FCB5-C30CEF4B7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6BE31-0A5F-4065-9484-A14CD0537C73}" type="datetime1"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F9F300-5455-5321-C45D-76547EEB0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E085BD-CD4C-770E-5C58-B7C7D845E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608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63C08-2ACA-4EC1-5D2A-D05B1A8E4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66D81-183A-CB7D-85EA-DC81556871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Excel and Teams improve efficiency</a:t>
            </a:r>
          </a:p>
          <a:p>
            <a:r>
              <a:rPr lang="en-GB"/>
              <a:t>Booth tools save time and reduce mistakes</a:t>
            </a:r>
          </a:p>
          <a:p>
            <a:r>
              <a:rPr lang="en-GB"/>
              <a:t>Staff training and support are essential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sz="2800" b="1" i="1"/>
              <a:t>THANK YOU FOR LISTENING</a:t>
            </a:r>
          </a:p>
          <a:p>
            <a:pPr marL="0" indent="0">
              <a:buNone/>
            </a:pPr>
            <a:r>
              <a:rPr lang="en-GB" sz="2800" b="1" i="1"/>
              <a:t>ANY QUESTIONS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8EEE7-24EA-9055-DC03-970F25AE3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C8B4-DB9C-4CBD-8685-4053A20A367E}" type="datetime1">
              <a:rPr lang="en-US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9BB5B-D18F-35C7-ACC7-850F91C54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A13CC-5939-9301-7CCA-601B0173F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367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1D84E-081C-8CAF-8C6F-19336A370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– Havard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054D-FEFD-A8C7-90F0-227B4B2E6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12" y="2293126"/>
            <a:ext cx="10691265" cy="36360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dirty="0"/>
              <a:t>D</a:t>
            </a:r>
            <a:r>
              <a:rPr lang="en-GB" sz="1600" dirty="0"/>
              <a:t>epartment of Health &amp; Social Care and National Health Service(2024) </a:t>
            </a:r>
            <a:r>
              <a:rPr lang="en-GB" sz="1600" i="1" dirty="0"/>
              <a:t>Digitising Social Care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https://beta.digitisingsocialcare.co.uk/</a:t>
            </a:r>
            <a:r>
              <a:rPr lang="en-GB" sz="1600" dirty="0"/>
              <a:t> (Accessed 10 October 2025)</a:t>
            </a:r>
          </a:p>
          <a:p>
            <a:pPr marL="0" indent="0">
              <a:buNone/>
            </a:pPr>
            <a:r>
              <a:rPr lang="en-GB" sz="1600" dirty="0"/>
              <a:t>National Health Service Digital Academy(2025)</a:t>
            </a:r>
            <a:r>
              <a:rPr lang="en-GB" sz="1600" i="1" dirty="0"/>
              <a:t>Digital Skills Assessment Tool (DSAT) f</a:t>
            </a:r>
            <a:r>
              <a:rPr lang="en-GB" sz="1600" dirty="0"/>
              <a:t>or health and </a:t>
            </a:r>
            <a:r>
              <a:rPr lang="en-GB" sz="1600" i="1" dirty="0"/>
              <a:t>social care workers. </a:t>
            </a:r>
            <a:r>
              <a:rPr lang="en-GB" sz="1600" dirty="0"/>
              <a:t> Available at</a:t>
            </a:r>
            <a:r>
              <a:rPr lang="en-GB" sz="1600" i="1" dirty="0"/>
              <a:t>:</a:t>
            </a:r>
            <a:r>
              <a:rPr lang="en-GB" sz="1600" dirty="0"/>
              <a:t> </a:t>
            </a:r>
            <a:r>
              <a:rPr lang="en-GB" sz="1600" dirty="0">
                <a:hlinkClick r:id="rId3"/>
              </a:rPr>
              <a:t>https://digital.transformation.hee.nhs.uk/digital-skills-assessment-tool</a:t>
            </a:r>
            <a:r>
              <a:rPr lang="en-GB" sz="1600" dirty="0"/>
              <a:t> Accessed: 10 October 2025).</a:t>
            </a:r>
          </a:p>
          <a:p>
            <a:pPr marL="0" indent="0">
              <a:buNone/>
            </a:pPr>
            <a:r>
              <a:rPr lang="en-GB" sz="1600" dirty="0"/>
              <a:t>National Health Service (2022) Microsoft Office 365: Enhancing Collaboration in Healthcare.  Available at: </a:t>
            </a:r>
            <a:r>
              <a:rPr lang="en-GB" sz="1600" dirty="0">
                <a:hlinkClick r:id="rId4"/>
              </a:rPr>
              <a:t>https://this.nhs.uk/insights/article/micosoft-office-benefits</a:t>
            </a:r>
            <a:r>
              <a:rPr lang="en-GB" sz="1600" dirty="0"/>
              <a:t> (Accessed10 October 2025) </a:t>
            </a:r>
            <a:endParaRPr lang="en-GB" sz="1600"/>
          </a:p>
          <a:p>
            <a:pPr marL="0" indent="0">
              <a:buNone/>
            </a:pPr>
            <a:r>
              <a:rPr lang="en-GB" sz="1700" dirty="0"/>
              <a:t>UK Government (2024) Data protection and the General Protection Regulation (GDPR). Accessed at </a:t>
            </a:r>
            <a:r>
              <a:rPr lang="en-GB" sz="1700" dirty="0">
                <a:hlinkClick r:id="rId5"/>
              </a:rPr>
              <a:t>https://www.gov.uk/guidance/meet-the-requirements-of-data-privacy-regulations</a:t>
            </a:r>
            <a:r>
              <a:rPr lang="en-GB" sz="1700" dirty="0"/>
              <a:t> Available at: https://www.gov.uk/data-protection Accessed: 10 October 2025).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These are the refences we used for our research which include professional organisations like Microsoft and NHS and some academic articles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2268-7960-3E0A-9276-561898AD8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0E0D4-E470-473B-949A-0A43CA7F4127}" type="datetime1">
              <a:rPr lang="en-US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6825D-1BA8-B009-9996-98BC9DD16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5821EA-4664-08DF-54E9-60BEED833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612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549</Words>
  <Application>Microsoft Office PowerPoint</Application>
  <PresentationFormat>Widescreen</PresentationFormat>
  <Paragraphs>97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PowerPoint Presentation</vt:lpstr>
      <vt:lpstr>Digital Technology at Sunrise Care Home</vt:lpstr>
      <vt:lpstr>introduction</vt:lpstr>
      <vt:lpstr>Microsoft Excel – How it is used</vt:lpstr>
      <vt:lpstr>Microsoft Excel – Benefits and limits</vt:lpstr>
      <vt:lpstr>Microsoft  teams – How it is used</vt:lpstr>
      <vt:lpstr>Microsoft  Teams – Benefits and limits</vt:lpstr>
      <vt:lpstr>Checklist for digital safety practices</vt:lpstr>
      <vt:lpstr>Conclusion</vt:lpstr>
      <vt:lpstr>References – Havard style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Eniah Nhika (2513215)</cp:lastModifiedBy>
  <cp:revision>501</cp:revision>
  <dcterms:created xsi:type="dcterms:W3CDTF">2013-07-15T20:26:40Z</dcterms:created>
  <dcterms:modified xsi:type="dcterms:W3CDTF">2025-10-12T19:56:49Z</dcterms:modified>
</cp:coreProperties>
</file>