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0"/>
  </p:notesMasterIdLst>
  <p:sldIdLst>
    <p:sldId id="719" r:id="rId24"/>
    <p:sldId id="772" r:id="rId25"/>
    <p:sldId id="773" r:id="rId26"/>
    <p:sldId id="774" r:id="rId27"/>
    <p:sldId id="776" r:id="rId28"/>
    <p:sldId id="732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114" y="7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" Type="http://schemas.openxmlformats.org/officeDocument/2006/relationships/customXml" Target="../customXml/item3.xml"/><Relationship Id="rId21" Type="http://schemas.openxmlformats.org/officeDocument/2006/relationships/slideMaster" Target="slideMasters/slideMaster18.xml"/><Relationship Id="rId34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Master" Target="slideMasters/slideMaster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EA322FE1-FCE1-4F53-A0B7-8FBD01AD903D}"/>
    <pc:docChg chg="undo custSel addSld delSld modSld">
      <pc:chgData name="Jenifer Prince Devaraj" userId="c3fb109c-09d1-42a6-93f4-69472d709861" providerId="ADAL" clId="{EA322FE1-FCE1-4F53-A0B7-8FBD01AD903D}" dt="2024-04-29T11:18:49.490" v="270" actId="20577"/>
      <pc:docMkLst>
        <pc:docMk/>
      </pc:docMkLst>
      <pc:sldChg chg="modSp mod">
        <pc:chgData name="Jenifer Prince Devaraj" userId="c3fb109c-09d1-42a6-93f4-69472d709861" providerId="ADAL" clId="{EA322FE1-FCE1-4F53-A0B7-8FBD01AD903D}" dt="2024-04-28T22:33:09.947" v="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EA322FE1-FCE1-4F53-A0B7-8FBD01AD903D}" dt="2024-04-28T22:33:09.947" v="1" actId="20577"/>
          <ac:spMkLst>
            <pc:docMk/>
            <pc:sldMk cId="3119007398" sldId="719"/>
            <ac:spMk id="6" creationId="{F3B438A1-91DD-CFEB-4B84-C60FBE33A096}"/>
          </ac:spMkLst>
        </pc:spChg>
      </pc:sldChg>
      <pc:sldChg chg="addSp delSp modSp mod">
        <pc:chgData name="Jenifer Prince Devaraj" userId="c3fb109c-09d1-42a6-93f4-69472d709861" providerId="ADAL" clId="{EA322FE1-FCE1-4F53-A0B7-8FBD01AD903D}" dt="2024-04-28T22:39:05.969" v="128" actId="1076"/>
        <pc:sldMkLst>
          <pc:docMk/>
          <pc:sldMk cId="270595904" sldId="772"/>
        </pc:sldMkLst>
        <pc:spChg chg="del">
          <ac:chgData name="Jenifer Prince Devaraj" userId="c3fb109c-09d1-42a6-93f4-69472d709861" providerId="ADAL" clId="{EA322FE1-FCE1-4F53-A0B7-8FBD01AD903D}" dt="2024-04-28T22:33:20.105" v="2" actId="478"/>
          <ac:spMkLst>
            <pc:docMk/>
            <pc:sldMk cId="270595904" sldId="772"/>
            <ac:spMk id="6" creationId="{3983AA02-12E6-35DB-3629-780B6B6C0143}"/>
          </ac:spMkLst>
        </pc:spChg>
        <pc:spChg chg="mod">
          <ac:chgData name="Jenifer Prince Devaraj" userId="c3fb109c-09d1-42a6-93f4-69472d709861" providerId="ADAL" clId="{EA322FE1-FCE1-4F53-A0B7-8FBD01AD903D}" dt="2024-04-28T22:33:32.846" v="10" actId="20577"/>
          <ac:spMkLst>
            <pc:docMk/>
            <pc:sldMk cId="270595904" sldId="772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EA322FE1-FCE1-4F53-A0B7-8FBD01AD903D}" dt="2024-04-28T22:39:03.424" v="127" actId="14100"/>
          <ac:spMkLst>
            <pc:docMk/>
            <pc:sldMk cId="270595904" sldId="772"/>
            <ac:spMk id="27" creationId="{8F21EABA-3048-8B24-1F55-26C2ABC44773}"/>
          </ac:spMkLst>
        </pc:spChg>
        <pc:picChg chg="add mod">
          <ac:chgData name="Jenifer Prince Devaraj" userId="c3fb109c-09d1-42a6-93f4-69472d709861" providerId="ADAL" clId="{EA322FE1-FCE1-4F53-A0B7-8FBD01AD903D}" dt="2024-04-28T22:39:05.969" v="128" actId="1076"/>
          <ac:picMkLst>
            <pc:docMk/>
            <pc:sldMk cId="270595904" sldId="772"/>
            <ac:picMk id="2" creationId="{31FB5931-D2E7-E99D-6F74-9BC12C21A5D0}"/>
          </ac:picMkLst>
        </pc:picChg>
        <pc:picChg chg="del">
          <ac:chgData name="Jenifer Prince Devaraj" userId="c3fb109c-09d1-42a6-93f4-69472d709861" providerId="ADAL" clId="{EA322FE1-FCE1-4F53-A0B7-8FBD01AD903D}" dt="2024-04-28T22:33:29.412" v="8" actId="478"/>
          <ac:picMkLst>
            <pc:docMk/>
            <pc:sldMk cId="270595904" sldId="772"/>
            <ac:picMk id="4" creationId="{8AAF90BF-592E-1DAC-022C-E84318A6E874}"/>
          </ac:picMkLst>
        </pc:picChg>
        <pc:picChg chg="del">
          <ac:chgData name="Jenifer Prince Devaraj" userId="c3fb109c-09d1-42a6-93f4-69472d709861" providerId="ADAL" clId="{EA322FE1-FCE1-4F53-A0B7-8FBD01AD903D}" dt="2024-04-28T22:33:22.208" v="3" actId="478"/>
          <ac:picMkLst>
            <pc:docMk/>
            <pc:sldMk cId="270595904" sldId="772"/>
            <ac:picMk id="9" creationId="{5D885FAC-933F-23E2-67C4-7CF8BA3D4F9F}"/>
          </ac:picMkLst>
        </pc:picChg>
        <pc:picChg chg="del">
          <ac:chgData name="Jenifer Prince Devaraj" userId="c3fb109c-09d1-42a6-93f4-69472d709861" providerId="ADAL" clId="{EA322FE1-FCE1-4F53-A0B7-8FBD01AD903D}" dt="2024-04-28T22:33:25.082" v="5" actId="478"/>
          <ac:picMkLst>
            <pc:docMk/>
            <pc:sldMk cId="270595904" sldId="772"/>
            <ac:picMk id="11" creationId="{3A4464CE-2026-93A0-7755-7433980C5F7C}"/>
          </ac:picMkLst>
        </pc:picChg>
        <pc:picChg chg="del">
          <ac:chgData name="Jenifer Prince Devaraj" userId="c3fb109c-09d1-42a6-93f4-69472d709861" providerId="ADAL" clId="{EA322FE1-FCE1-4F53-A0B7-8FBD01AD903D}" dt="2024-04-28T22:33:23.639" v="4" actId="478"/>
          <ac:picMkLst>
            <pc:docMk/>
            <pc:sldMk cId="270595904" sldId="772"/>
            <ac:picMk id="13" creationId="{8A75EB0A-D504-51F5-60C2-8566B980AB1F}"/>
          </ac:picMkLst>
        </pc:picChg>
        <pc:picChg chg="del">
          <ac:chgData name="Jenifer Prince Devaraj" userId="c3fb109c-09d1-42a6-93f4-69472d709861" providerId="ADAL" clId="{EA322FE1-FCE1-4F53-A0B7-8FBD01AD903D}" dt="2024-04-28T22:33:26.587" v="6" actId="478"/>
          <ac:picMkLst>
            <pc:docMk/>
            <pc:sldMk cId="270595904" sldId="772"/>
            <ac:picMk id="15" creationId="{810B2C7C-2AB2-C8A6-B089-6A056FAFE701}"/>
          </ac:picMkLst>
        </pc:picChg>
        <pc:picChg chg="del">
          <ac:chgData name="Jenifer Prince Devaraj" userId="c3fb109c-09d1-42a6-93f4-69472d709861" providerId="ADAL" clId="{EA322FE1-FCE1-4F53-A0B7-8FBD01AD903D}" dt="2024-04-28T22:33:27.856" v="7" actId="478"/>
          <ac:picMkLst>
            <pc:docMk/>
            <pc:sldMk cId="270595904" sldId="772"/>
            <ac:picMk id="21" creationId="{2EC1F08F-CF91-70A1-F6AD-0C829CE31F39}"/>
          </ac:picMkLst>
        </pc:picChg>
      </pc:sldChg>
      <pc:sldChg chg="addSp delSp modSp add mod">
        <pc:chgData name="Jenifer Prince Devaraj" userId="c3fb109c-09d1-42a6-93f4-69472d709861" providerId="ADAL" clId="{EA322FE1-FCE1-4F53-A0B7-8FBD01AD903D}" dt="2024-04-28T22:36:10.104" v="87" actId="20577"/>
        <pc:sldMkLst>
          <pc:docMk/>
          <pc:sldMk cId="2093396441" sldId="773"/>
        </pc:sldMkLst>
        <pc:spChg chg="add del mod">
          <ac:chgData name="Jenifer Prince Devaraj" userId="c3fb109c-09d1-42a6-93f4-69472d709861" providerId="ADAL" clId="{EA322FE1-FCE1-4F53-A0B7-8FBD01AD903D}" dt="2024-04-28T22:34:18.584" v="33" actId="21"/>
          <ac:spMkLst>
            <pc:docMk/>
            <pc:sldMk cId="2093396441" sldId="773"/>
            <ac:spMk id="2" creationId="{8FE3D86C-47EA-725B-739F-BE9D4FD13D4C}"/>
          </ac:spMkLst>
        </pc:spChg>
        <pc:spChg chg="add del mod">
          <ac:chgData name="Jenifer Prince Devaraj" userId="c3fb109c-09d1-42a6-93f4-69472d709861" providerId="ADAL" clId="{EA322FE1-FCE1-4F53-A0B7-8FBD01AD903D}" dt="2024-04-28T22:34:18.584" v="33" actId="21"/>
          <ac:spMkLst>
            <pc:docMk/>
            <pc:sldMk cId="2093396441" sldId="773"/>
            <ac:spMk id="4" creationId="{99C4C9DB-4B0D-1730-AB45-E95731A41DE5}"/>
          </ac:spMkLst>
        </pc:spChg>
        <pc:spChg chg="add del mod">
          <ac:chgData name="Jenifer Prince Devaraj" userId="c3fb109c-09d1-42a6-93f4-69472d709861" providerId="ADAL" clId="{EA322FE1-FCE1-4F53-A0B7-8FBD01AD903D}" dt="2024-04-28T22:36:01.256" v="84" actId="1076"/>
          <ac:spMkLst>
            <pc:docMk/>
            <pc:sldMk cId="2093396441" sldId="773"/>
            <ac:spMk id="6" creationId="{6C1FEEC1-B826-D906-49EE-8F2F373483C8}"/>
          </ac:spMkLst>
        </pc:spChg>
        <pc:spChg chg="add mod">
          <ac:chgData name="Jenifer Prince Devaraj" userId="c3fb109c-09d1-42a6-93f4-69472d709861" providerId="ADAL" clId="{EA322FE1-FCE1-4F53-A0B7-8FBD01AD903D}" dt="2024-04-28T22:34:32.190" v="39"/>
          <ac:spMkLst>
            <pc:docMk/>
            <pc:sldMk cId="2093396441" sldId="773"/>
            <ac:spMk id="9" creationId="{8FE3D86C-47EA-725B-739F-BE9D4FD13D4C}"/>
          </ac:spMkLst>
        </pc:spChg>
        <pc:spChg chg="add mod">
          <ac:chgData name="Jenifer Prince Devaraj" userId="c3fb109c-09d1-42a6-93f4-69472d709861" providerId="ADAL" clId="{EA322FE1-FCE1-4F53-A0B7-8FBD01AD903D}" dt="2024-04-28T22:34:32.190" v="39"/>
          <ac:spMkLst>
            <pc:docMk/>
            <pc:sldMk cId="2093396441" sldId="773"/>
            <ac:spMk id="11" creationId="{99C4C9DB-4B0D-1730-AB45-E95731A41DE5}"/>
          </ac:spMkLst>
        </pc:spChg>
        <pc:spChg chg="mod">
          <ac:chgData name="Jenifer Prince Devaraj" userId="c3fb109c-09d1-42a6-93f4-69472d709861" providerId="ADAL" clId="{EA322FE1-FCE1-4F53-A0B7-8FBD01AD903D}" dt="2024-04-28T22:36:10.104" v="87" actId="20577"/>
          <ac:spMkLst>
            <pc:docMk/>
            <pc:sldMk cId="2093396441" sldId="773"/>
            <ac:spMk id="27" creationId="{8F21EABA-3048-8B24-1F55-26C2ABC44773}"/>
          </ac:spMkLst>
        </pc:spChg>
        <pc:picChg chg="add">
          <ac:chgData name="Jenifer Prince Devaraj" userId="c3fb109c-09d1-42a6-93f4-69472d709861" providerId="ADAL" clId="{EA322FE1-FCE1-4F53-A0B7-8FBD01AD903D}" dt="2024-04-28T22:34:27.945" v="35"/>
          <ac:picMkLst>
            <pc:docMk/>
            <pc:sldMk cId="2093396441" sldId="773"/>
            <ac:picMk id="7" creationId="{6D139584-903B-A84F-ABFD-4773914DAF8C}"/>
          </ac:picMkLst>
        </pc:picChg>
        <pc:picChg chg="add mod">
          <ac:chgData name="Jenifer Prince Devaraj" userId="c3fb109c-09d1-42a6-93f4-69472d709861" providerId="ADAL" clId="{EA322FE1-FCE1-4F53-A0B7-8FBD01AD903D}" dt="2024-04-28T22:34:32.190" v="39"/>
          <ac:picMkLst>
            <pc:docMk/>
            <pc:sldMk cId="2093396441" sldId="773"/>
            <ac:picMk id="10" creationId="{00A1B6AE-085D-1776-B660-4B95D1CB1A80}"/>
          </ac:picMkLst>
        </pc:picChg>
        <pc:picChg chg="add mod">
          <ac:chgData name="Jenifer Prince Devaraj" userId="c3fb109c-09d1-42a6-93f4-69472d709861" providerId="ADAL" clId="{EA322FE1-FCE1-4F53-A0B7-8FBD01AD903D}" dt="2024-04-28T22:36:03.163" v="85" actId="1076"/>
          <ac:picMkLst>
            <pc:docMk/>
            <pc:sldMk cId="2093396441" sldId="773"/>
            <ac:picMk id="12" creationId="{CCB2FD60-7571-4ADF-8B1D-CB152F7DE299}"/>
          </ac:picMkLst>
        </pc:picChg>
        <pc:picChg chg="add del mod">
          <ac:chgData name="Jenifer Prince Devaraj" userId="c3fb109c-09d1-42a6-93f4-69472d709861" providerId="ADAL" clId="{EA322FE1-FCE1-4F53-A0B7-8FBD01AD903D}" dt="2024-04-28T22:34:18.584" v="33" actId="21"/>
          <ac:picMkLst>
            <pc:docMk/>
            <pc:sldMk cId="2093396441" sldId="773"/>
            <ac:picMk id="2049" creationId="{00A1B6AE-085D-1776-B660-4B95D1CB1A80}"/>
          </ac:picMkLst>
        </pc:picChg>
      </pc:sldChg>
      <pc:sldChg chg="addSp delSp modSp add mod">
        <pc:chgData name="Jenifer Prince Devaraj" userId="c3fb109c-09d1-42a6-93f4-69472d709861" providerId="ADAL" clId="{EA322FE1-FCE1-4F53-A0B7-8FBD01AD903D}" dt="2024-04-28T22:39:28.061" v="136" actId="1076"/>
        <pc:sldMkLst>
          <pc:docMk/>
          <pc:sldMk cId="2396220788" sldId="774"/>
        </pc:sldMkLst>
        <pc:spChg chg="mod">
          <ac:chgData name="Jenifer Prince Devaraj" userId="c3fb109c-09d1-42a6-93f4-69472d709861" providerId="ADAL" clId="{EA322FE1-FCE1-4F53-A0B7-8FBD01AD903D}" dt="2024-04-28T22:39:14.715" v="131" actId="20577"/>
          <ac:spMkLst>
            <pc:docMk/>
            <pc:sldMk cId="2396220788" sldId="774"/>
            <ac:spMk id="27" creationId="{8F21EABA-3048-8B24-1F55-26C2ABC44773}"/>
          </ac:spMkLst>
        </pc:spChg>
        <pc:picChg chg="add mod">
          <ac:chgData name="Jenifer Prince Devaraj" userId="c3fb109c-09d1-42a6-93f4-69472d709861" providerId="ADAL" clId="{EA322FE1-FCE1-4F53-A0B7-8FBD01AD903D}" dt="2024-04-28T22:39:28.061" v="136" actId="1076"/>
          <ac:picMkLst>
            <pc:docMk/>
            <pc:sldMk cId="2396220788" sldId="774"/>
            <ac:picMk id="2" creationId="{2E9DB79E-9F5D-928B-F19F-36B07266B8E2}"/>
          </ac:picMkLst>
        </pc:picChg>
        <pc:picChg chg="del">
          <ac:chgData name="Jenifer Prince Devaraj" userId="c3fb109c-09d1-42a6-93f4-69472d709861" providerId="ADAL" clId="{EA322FE1-FCE1-4F53-A0B7-8FBD01AD903D}" dt="2024-04-28T22:39:21.430" v="132" actId="478"/>
          <ac:picMkLst>
            <pc:docMk/>
            <pc:sldMk cId="2396220788" sldId="774"/>
            <ac:picMk id="12" creationId="{CCB2FD60-7571-4ADF-8B1D-CB152F7DE299}"/>
          </ac:picMkLst>
        </pc:picChg>
      </pc:sldChg>
      <pc:sldChg chg="delSp modSp add del mod">
        <pc:chgData name="Jenifer Prince Devaraj" userId="c3fb109c-09d1-42a6-93f4-69472d709861" providerId="ADAL" clId="{EA322FE1-FCE1-4F53-A0B7-8FBD01AD903D}" dt="2024-04-29T08:38:13.666" v="252" actId="47"/>
        <pc:sldMkLst>
          <pc:docMk/>
          <pc:sldMk cId="490549263" sldId="775"/>
        </pc:sldMkLst>
        <pc:spChg chg="del mod">
          <ac:chgData name="Jenifer Prince Devaraj" userId="c3fb109c-09d1-42a6-93f4-69472d709861" providerId="ADAL" clId="{EA322FE1-FCE1-4F53-A0B7-8FBD01AD903D}" dt="2024-04-28T22:40:28.296" v="143"/>
          <ac:spMkLst>
            <pc:docMk/>
            <pc:sldMk cId="490549263" sldId="775"/>
            <ac:spMk id="6" creationId="{6C1FEEC1-B826-D906-49EE-8F2F373483C8}"/>
          </ac:spMkLst>
        </pc:spChg>
        <pc:spChg chg="mod">
          <ac:chgData name="Jenifer Prince Devaraj" userId="c3fb109c-09d1-42a6-93f4-69472d709861" providerId="ADAL" clId="{EA322FE1-FCE1-4F53-A0B7-8FBD01AD903D}" dt="2024-04-28T22:41:43.012" v="181" actId="113"/>
          <ac:spMkLst>
            <pc:docMk/>
            <pc:sldMk cId="490549263" sldId="775"/>
            <ac:spMk id="27" creationId="{8F21EABA-3048-8B24-1F55-26C2ABC44773}"/>
          </ac:spMkLst>
        </pc:spChg>
        <pc:picChg chg="del">
          <ac:chgData name="Jenifer Prince Devaraj" userId="c3fb109c-09d1-42a6-93f4-69472d709861" providerId="ADAL" clId="{EA322FE1-FCE1-4F53-A0B7-8FBD01AD903D}" dt="2024-04-28T22:40:28.294" v="141" actId="478"/>
          <ac:picMkLst>
            <pc:docMk/>
            <pc:sldMk cId="490549263" sldId="775"/>
            <ac:picMk id="2" creationId="{2E9DB79E-9F5D-928B-F19F-36B07266B8E2}"/>
          </ac:picMkLst>
        </pc:picChg>
      </pc:sldChg>
      <pc:sldChg chg="modSp add mod">
        <pc:chgData name="Jenifer Prince Devaraj" userId="c3fb109c-09d1-42a6-93f4-69472d709861" providerId="ADAL" clId="{EA322FE1-FCE1-4F53-A0B7-8FBD01AD903D}" dt="2024-04-29T08:38:35.035" v="268" actId="20577"/>
        <pc:sldMkLst>
          <pc:docMk/>
          <pc:sldMk cId="582154316" sldId="776"/>
        </pc:sldMkLst>
        <pc:spChg chg="mod">
          <ac:chgData name="Jenifer Prince Devaraj" userId="c3fb109c-09d1-42a6-93f4-69472d709861" providerId="ADAL" clId="{EA322FE1-FCE1-4F53-A0B7-8FBD01AD903D}" dt="2024-04-29T08:38:35.035" v="268" actId="20577"/>
          <ac:spMkLst>
            <pc:docMk/>
            <pc:sldMk cId="582154316" sldId="776"/>
            <ac:spMk id="27" creationId="{8F21EABA-3048-8B24-1F55-26C2ABC44773}"/>
          </ac:spMkLst>
        </pc:spChg>
      </pc:sldChg>
      <pc:sldChg chg="modSp add mod">
        <pc:chgData name="Jenifer Prince Devaraj" userId="c3fb109c-09d1-42a6-93f4-69472d709861" providerId="ADAL" clId="{EA322FE1-FCE1-4F53-A0B7-8FBD01AD903D}" dt="2024-04-29T11:18:49.490" v="270" actId="20577"/>
        <pc:sldMkLst>
          <pc:docMk/>
          <pc:sldMk cId="1974621439" sldId="777"/>
        </pc:sldMkLst>
        <pc:spChg chg="mod">
          <ac:chgData name="Jenifer Prince Devaraj" userId="c3fb109c-09d1-42a6-93f4-69472d709861" providerId="ADAL" clId="{EA322FE1-FCE1-4F53-A0B7-8FBD01AD903D}" dt="2024-04-29T11:18:49.490" v="270" actId="20577"/>
          <ac:spMkLst>
            <pc:docMk/>
            <pc:sldMk cId="1974621439" sldId="777"/>
            <ac:spMk id="27" creationId="{8F21EABA-3048-8B24-1F55-26C2ABC44773}"/>
          </ac:spMkLst>
        </pc:spChg>
      </pc:sldChg>
      <pc:sldChg chg="del">
        <pc:chgData name="Jenifer Prince Devaraj" userId="c3fb109c-09d1-42a6-93f4-69472d709861" providerId="ADAL" clId="{EA322FE1-FCE1-4F53-A0B7-8FBD01AD903D}" dt="2024-04-28T22:33:44.616" v="24" actId="47"/>
        <pc:sldMkLst>
          <pc:docMk/>
          <pc:sldMk cId="1550120643" sldId="786"/>
        </pc:sldMkLst>
      </pc:sldChg>
      <pc:sldChg chg="del">
        <pc:chgData name="Jenifer Prince Devaraj" userId="c3fb109c-09d1-42a6-93f4-69472d709861" providerId="ADAL" clId="{EA322FE1-FCE1-4F53-A0B7-8FBD01AD903D}" dt="2024-04-28T22:33:43.886" v="21" actId="47"/>
        <pc:sldMkLst>
          <pc:docMk/>
          <pc:sldMk cId="1144578598" sldId="787"/>
        </pc:sldMkLst>
      </pc:sldChg>
      <pc:sldChg chg="del">
        <pc:chgData name="Jenifer Prince Devaraj" userId="c3fb109c-09d1-42a6-93f4-69472d709861" providerId="ADAL" clId="{EA322FE1-FCE1-4F53-A0B7-8FBD01AD903D}" dt="2024-04-28T22:33:44.823" v="25" actId="47"/>
        <pc:sldMkLst>
          <pc:docMk/>
          <pc:sldMk cId="4094459496" sldId="788"/>
        </pc:sldMkLst>
      </pc:sldChg>
      <pc:sldChg chg="del">
        <pc:chgData name="Jenifer Prince Devaraj" userId="c3fb109c-09d1-42a6-93f4-69472d709861" providerId="ADAL" clId="{EA322FE1-FCE1-4F53-A0B7-8FBD01AD903D}" dt="2024-04-28T22:33:45.013" v="26" actId="47"/>
        <pc:sldMkLst>
          <pc:docMk/>
          <pc:sldMk cId="71613243" sldId="789"/>
        </pc:sldMkLst>
      </pc:sldChg>
      <pc:sldChg chg="del">
        <pc:chgData name="Jenifer Prince Devaraj" userId="c3fb109c-09d1-42a6-93f4-69472d709861" providerId="ADAL" clId="{EA322FE1-FCE1-4F53-A0B7-8FBD01AD903D}" dt="2024-04-28T22:33:44.405" v="23" actId="47"/>
        <pc:sldMkLst>
          <pc:docMk/>
          <pc:sldMk cId="1943684198" sldId="792"/>
        </pc:sldMkLst>
      </pc:sldChg>
      <pc:sldChg chg="del">
        <pc:chgData name="Jenifer Prince Devaraj" userId="c3fb109c-09d1-42a6-93f4-69472d709861" providerId="ADAL" clId="{EA322FE1-FCE1-4F53-A0B7-8FBD01AD903D}" dt="2024-04-28T22:33:45.435" v="28" actId="47"/>
        <pc:sldMkLst>
          <pc:docMk/>
          <pc:sldMk cId="1406989412" sldId="795"/>
        </pc:sldMkLst>
      </pc:sldChg>
      <pc:sldChg chg="del">
        <pc:chgData name="Jenifer Prince Devaraj" userId="c3fb109c-09d1-42a6-93f4-69472d709861" providerId="ADAL" clId="{EA322FE1-FCE1-4F53-A0B7-8FBD01AD903D}" dt="2024-04-28T22:33:45.216" v="27" actId="47"/>
        <pc:sldMkLst>
          <pc:docMk/>
          <pc:sldMk cId="3771379570" sldId="796"/>
        </pc:sldMkLst>
      </pc:sldChg>
      <pc:sldChg chg="del">
        <pc:chgData name="Jenifer Prince Devaraj" userId="c3fb109c-09d1-42a6-93f4-69472d709861" providerId="ADAL" clId="{EA322FE1-FCE1-4F53-A0B7-8FBD01AD903D}" dt="2024-04-28T22:33:45.631" v="29" actId="47"/>
        <pc:sldMkLst>
          <pc:docMk/>
          <pc:sldMk cId="2173069969" sldId="797"/>
        </pc:sldMkLst>
      </pc:sldChg>
      <pc:sldChg chg="del">
        <pc:chgData name="Jenifer Prince Devaraj" userId="c3fb109c-09d1-42a6-93f4-69472d709861" providerId="ADAL" clId="{EA322FE1-FCE1-4F53-A0B7-8FBD01AD903D}" dt="2024-04-28T22:33:44.167" v="22" actId="47"/>
        <pc:sldMkLst>
          <pc:docMk/>
          <pc:sldMk cId="1129042293" sldId="798"/>
        </pc:sldMkLst>
      </pc:sldChg>
    </pc:docChg>
  </pc:docChgLst>
  <pc:docChgLst>
    <pc:chgData name="Jenifer Prince Devaraj" userId="c3fb109c-09d1-42a6-93f4-69472d709861" providerId="ADAL" clId="{EF35ADB6-D2DA-4BB9-98D1-A129EB3BE01D}"/>
    <pc:docChg chg="undo custSel addSld delSld modSld sldOrd">
      <pc:chgData name="Jenifer Prince Devaraj" userId="c3fb109c-09d1-42a6-93f4-69472d709861" providerId="ADAL" clId="{EF35ADB6-D2DA-4BB9-98D1-A129EB3BE01D}" dt="2024-04-22T11:08:28.489" v="71" actId="1076"/>
      <pc:docMkLst>
        <pc:docMk/>
      </pc:docMkLst>
      <pc:sldChg chg="modSp mod">
        <pc:chgData name="Jenifer Prince Devaraj" userId="c3fb109c-09d1-42a6-93f4-69472d709861" providerId="ADAL" clId="{EF35ADB6-D2DA-4BB9-98D1-A129EB3BE01D}" dt="2024-04-22T09:57:03.586" v="46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EF35ADB6-D2DA-4BB9-98D1-A129EB3BE01D}" dt="2024-04-22T09:57:03.586" v="46" actId="20577"/>
          <ac:spMkLst>
            <pc:docMk/>
            <pc:sldMk cId="3119007398" sldId="719"/>
            <ac:spMk id="6" creationId="{F3B438A1-91DD-CFEB-4B84-C60FBE33A096}"/>
          </ac:spMkLst>
        </pc:spChg>
      </pc:sldChg>
      <pc:sldChg chg="modSp mod">
        <pc:chgData name="Jenifer Prince Devaraj" userId="c3fb109c-09d1-42a6-93f4-69472d709861" providerId="ADAL" clId="{EF35ADB6-D2DA-4BB9-98D1-A129EB3BE01D}" dt="2024-04-22T09:57:08.614" v="48" actId="20577"/>
        <pc:sldMkLst>
          <pc:docMk/>
          <pc:sldMk cId="270595904" sldId="772"/>
        </pc:sldMkLst>
        <pc:spChg chg="mod">
          <ac:chgData name="Jenifer Prince Devaraj" userId="c3fb109c-09d1-42a6-93f4-69472d709861" providerId="ADAL" clId="{EF35ADB6-D2DA-4BB9-98D1-A129EB3BE01D}" dt="2024-04-22T09:57:08.614" v="48" actId="20577"/>
          <ac:spMkLst>
            <pc:docMk/>
            <pc:sldMk cId="270595904" sldId="772"/>
            <ac:spMk id="8" creationId="{5475B975-3470-0F80-B893-D83A4A42F76D}"/>
          </ac:spMkLst>
        </pc:spChg>
      </pc:sldChg>
      <pc:sldChg chg="delSp modSp mod">
        <pc:chgData name="Jenifer Prince Devaraj" userId="c3fb109c-09d1-42a6-93f4-69472d709861" providerId="ADAL" clId="{EF35ADB6-D2DA-4BB9-98D1-A129EB3BE01D}" dt="2024-04-22T09:57:22.458" v="54" actId="20577"/>
        <pc:sldMkLst>
          <pc:docMk/>
          <pc:sldMk cId="1550120643" sldId="786"/>
        </pc:sldMkLst>
        <pc:spChg chg="mod">
          <ac:chgData name="Jenifer Prince Devaraj" userId="c3fb109c-09d1-42a6-93f4-69472d709861" providerId="ADAL" clId="{EF35ADB6-D2DA-4BB9-98D1-A129EB3BE01D}" dt="2024-04-22T09:57:22.458" v="54" actId="20577"/>
          <ac:spMkLst>
            <pc:docMk/>
            <pc:sldMk cId="1550120643" sldId="786"/>
            <ac:spMk id="8" creationId="{5475B975-3470-0F80-B893-D83A4A42F76D}"/>
          </ac:spMkLst>
        </pc:spChg>
        <pc:spChg chg="del mod">
          <ac:chgData name="Jenifer Prince Devaraj" userId="c3fb109c-09d1-42a6-93f4-69472d709861" providerId="ADAL" clId="{EF35ADB6-D2DA-4BB9-98D1-A129EB3BE01D}" dt="2024-04-22T09:54:02.734" v="12"/>
          <ac:spMkLst>
            <pc:docMk/>
            <pc:sldMk cId="1550120643" sldId="786"/>
            <ac:spMk id="10" creationId="{DFF16FF4-81E1-B34F-AEF9-4387BA020EA9}"/>
          </ac:spMkLst>
        </pc:spChg>
        <pc:picChg chg="del">
          <ac:chgData name="Jenifer Prince Devaraj" userId="c3fb109c-09d1-42a6-93f4-69472d709861" providerId="ADAL" clId="{EF35ADB6-D2DA-4BB9-98D1-A129EB3BE01D}" dt="2024-04-22T09:53:58.458" v="9" actId="478"/>
          <ac:picMkLst>
            <pc:docMk/>
            <pc:sldMk cId="1550120643" sldId="786"/>
            <ac:picMk id="7" creationId="{FBEFB212-AA82-42A2-939A-5C8C50247797}"/>
          </ac:picMkLst>
        </pc:picChg>
      </pc:sldChg>
      <pc:sldChg chg="delSp modSp add del mod">
        <pc:chgData name="Jenifer Prince Devaraj" userId="c3fb109c-09d1-42a6-93f4-69472d709861" providerId="ADAL" clId="{EF35ADB6-D2DA-4BB9-98D1-A129EB3BE01D}" dt="2024-04-22T09:57:14.694" v="50" actId="20577"/>
        <pc:sldMkLst>
          <pc:docMk/>
          <pc:sldMk cId="1144578598" sldId="787"/>
        </pc:sldMkLst>
        <pc:spChg chg="del mod">
          <ac:chgData name="Jenifer Prince Devaraj" userId="c3fb109c-09d1-42a6-93f4-69472d709861" providerId="ADAL" clId="{EF35ADB6-D2DA-4BB9-98D1-A129EB3BE01D}" dt="2024-04-22T09:53:45.215" v="5"/>
          <ac:spMkLst>
            <pc:docMk/>
            <pc:sldMk cId="1144578598" sldId="787"/>
            <ac:spMk id="7" creationId="{65402966-740B-3686-F946-14B7E0040E29}"/>
          </ac:spMkLst>
        </pc:spChg>
        <pc:spChg chg="mod">
          <ac:chgData name="Jenifer Prince Devaraj" userId="c3fb109c-09d1-42a6-93f4-69472d709861" providerId="ADAL" clId="{EF35ADB6-D2DA-4BB9-98D1-A129EB3BE01D}" dt="2024-04-22T09:57:14.694" v="50" actId="20577"/>
          <ac:spMkLst>
            <pc:docMk/>
            <pc:sldMk cId="1144578598" sldId="787"/>
            <ac:spMk id="8" creationId="{5475B975-3470-0F80-B893-D83A4A42F76D}"/>
          </ac:spMkLst>
        </pc:spChg>
        <pc:picChg chg="del">
          <ac:chgData name="Jenifer Prince Devaraj" userId="c3fb109c-09d1-42a6-93f4-69472d709861" providerId="ADAL" clId="{EF35ADB6-D2DA-4BB9-98D1-A129EB3BE01D}" dt="2024-04-22T09:53:45.203" v="3" actId="478"/>
          <ac:picMkLst>
            <pc:docMk/>
            <pc:sldMk cId="1144578598" sldId="787"/>
            <ac:picMk id="10" creationId="{6D90FAF6-214F-A686-75A2-A517A4560BC4}"/>
          </ac:picMkLst>
        </pc:picChg>
        <pc:picChg chg="del">
          <ac:chgData name="Jenifer Prince Devaraj" userId="c3fb109c-09d1-42a6-93f4-69472d709861" providerId="ADAL" clId="{EF35ADB6-D2DA-4BB9-98D1-A129EB3BE01D}" dt="2024-04-22T09:53:46.867" v="6" actId="478"/>
          <ac:picMkLst>
            <pc:docMk/>
            <pc:sldMk cId="1144578598" sldId="787"/>
            <ac:picMk id="12" creationId="{FD53D971-BF1C-BA57-4600-9AFE21D16E57}"/>
          </ac:picMkLst>
        </pc:picChg>
      </pc:sldChg>
      <pc:sldChg chg="modSp mod">
        <pc:chgData name="Jenifer Prince Devaraj" userId="c3fb109c-09d1-42a6-93f4-69472d709861" providerId="ADAL" clId="{EF35ADB6-D2DA-4BB9-98D1-A129EB3BE01D}" dt="2024-04-22T09:57:26.248" v="56" actId="20577"/>
        <pc:sldMkLst>
          <pc:docMk/>
          <pc:sldMk cId="4094459496" sldId="788"/>
        </pc:sldMkLst>
        <pc:spChg chg="mod">
          <ac:chgData name="Jenifer Prince Devaraj" userId="c3fb109c-09d1-42a6-93f4-69472d709861" providerId="ADAL" clId="{EF35ADB6-D2DA-4BB9-98D1-A129EB3BE01D}" dt="2024-04-22T09:57:26.248" v="56" actId="20577"/>
          <ac:spMkLst>
            <pc:docMk/>
            <pc:sldMk cId="4094459496" sldId="788"/>
            <ac:spMk id="8" creationId="{5475B975-3470-0F80-B893-D83A4A42F76D}"/>
          </ac:spMkLst>
        </pc:spChg>
      </pc:sldChg>
      <pc:sldChg chg="addSp delSp modSp mod ord">
        <pc:chgData name="Jenifer Prince Devaraj" userId="c3fb109c-09d1-42a6-93f4-69472d709861" providerId="ADAL" clId="{EF35ADB6-D2DA-4BB9-98D1-A129EB3BE01D}" dt="2024-04-22T11:08:28.489" v="71" actId="1076"/>
        <pc:sldMkLst>
          <pc:docMk/>
          <pc:sldMk cId="71613243" sldId="789"/>
        </pc:sldMkLst>
        <pc:spChg chg="mod">
          <ac:chgData name="Jenifer Prince Devaraj" userId="c3fb109c-09d1-42a6-93f4-69472d709861" providerId="ADAL" clId="{EF35ADB6-D2DA-4BB9-98D1-A129EB3BE01D}" dt="2024-04-22T09:56:13.523" v="27" actId="5793"/>
          <ac:spMkLst>
            <pc:docMk/>
            <pc:sldMk cId="71613243" sldId="789"/>
            <ac:spMk id="6" creationId="{3983AA02-12E6-35DB-3629-780B6B6C0143}"/>
          </ac:spMkLst>
        </pc:spChg>
        <pc:spChg chg="mod">
          <ac:chgData name="Jenifer Prince Devaraj" userId="c3fb109c-09d1-42a6-93f4-69472d709861" providerId="ADAL" clId="{EF35ADB6-D2DA-4BB9-98D1-A129EB3BE01D}" dt="2024-04-22T09:57:29.823" v="58" actId="20577"/>
          <ac:spMkLst>
            <pc:docMk/>
            <pc:sldMk cId="71613243" sldId="789"/>
            <ac:spMk id="8" creationId="{5475B975-3470-0F80-B893-D83A4A42F76D}"/>
          </ac:spMkLst>
        </pc:spChg>
        <pc:picChg chg="del">
          <ac:chgData name="Jenifer Prince Devaraj" userId="c3fb109c-09d1-42a6-93f4-69472d709861" providerId="ADAL" clId="{EF35ADB6-D2DA-4BB9-98D1-A129EB3BE01D}" dt="2024-04-22T11:08:25.370" v="69" actId="478"/>
          <ac:picMkLst>
            <pc:docMk/>
            <pc:sldMk cId="71613243" sldId="789"/>
            <ac:picMk id="2" creationId="{3E439A22-20D3-3A50-F22A-B578C021A691}"/>
          </ac:picMkLst>
        </pc:picChg>
        <pc:picChg chg="add mod">
          <ac:chgData name="Jenifer Prince Devaraj" userId="c3fb109c-09d1-42a6-93f4-69472d709861" providerId="ADAL" clId="{EF35ADB6-D2DA-4BB9-98D1-A129EB3BE01D}" dt="2024-04-22T11:08:28.489" v="71" actId="1076"/>
          <ac:picMkLst>
            <pc:docMk/>
            <pc:sldMk cId="71613243" sldId="789"/>
            <ac:picMk id="9" creationId="{F14806F4-1DCB-9014-99B1-D9270C960F4B}"/>
          </ac:picMkLst>
        </pc:picChg>
      </pc:sldChg>
      <pc:sldChg chg="del">
        <pc:chgData name="Jenifer Prince Devaraj" userId="c3fb109c-09d1-42a6-93f4-69472d709861" providerId="ADAL" clId="{EF35ADB6-D2DA-4BB9-98D1-A129EB3BE01D}" dt="2024-04-22T09:53:49.809" v="7" actId="47"/>
        <pc:sldMkLst>
          <pc:docMk/>
          <pc:sldMk cId="1266890209" sldId="790"/>
        </pc:sldMkLst>
      </pc:sldChg>
      <pc:sldChg chg="del">
        <pc:chgData name="Jenifer Prince Devaraj" userId="c3fb109c-09d1-42a6-93f4-69472d709861" providerId="ADAL" clId="{EF35ADB6-D2DA-4BB9-98D1-A129EB3BE01D}" dt="2024-04-22T09:53:50.859" v="8" actId="47"/>
        <pc:sldMkLst>
          <pc:docMk/>
          <pc:sldMk cId="3932207736" sldId="791"/>
        </pc:sldMkLst>
      </pc:sldChg>
      <pc:sldChg chg="modSp mod">
        <pc:chgData name="Jenifer Prince Devaraj" userId="c3fb109c-09d1-42a6-93f4-69472d709861" providerId="ADAL" clId="{EF35ADB6-D2DA-4BB9-98D1-A129EB3BE01D}" dt="2024-04-22T09:57:18.865" v="52" actId="20577"/>
        <pc:sldMkLst>
          <pc:docMk/>
          <pc:sldMk cId="1943684198" sldId="792"/>
        </pc:sldMkLst>
        <pc:spChg chg="mod">
          <ac:chgData name="Jenifer Prince Devaraj" userId="c3fb109c-09d1-42a6-93f4-69472d709861" providerId="ADAL" clId="{EF35ADB6-D2DA-4BB9-98D1-A129EB3BE01D}" dt="2024-04-22T09:57:18.865" v="52" actId="20577"/>
          <ac:spMkLst>
            <pc:docMk/>
            <pc:sldMk cId="1943684198" sldId="792"/>
            <ac:spMk id="8" creationId="{5475B975-3470-0F80-B893-D83A4A42F76D}"/>
          </ac:spMkLst>
        </pc:spChg>
      </pc:sldChg>
      <pc:sldChg chg="del">
        <pc:chgData name="Jenifer Prince Devaraj" userId="c3fb109c-09d1-42a6-93f4-69472d709861" providerId="ADAL" clId="{EF35ADB6-D2DA-4BB9-98D1-A129EB3BE01D}" dt="2024-04-22T09:54:03.484" v="13" actId="47"/>
        <pc:sldMkLst>
          <pc:docMk/>
          <pc:sldMk cId="3316483625" sldId="793"/>
        </pc:sldMkLst>
      </pc:sldChg>
      <pc:sldChg chg="del">
        <pc:chgData name="Jenifer Prince Devaraj" userId="c3fb109c-09d1-42a6-93f4-69472d709861" providerId="ADAL" clId="{EF35ADB6-D2DA-4BB9-98D1-A129EB3BE01D}" dt="2024-04-22T09:56:37.657" v="28" actId="47"/>
        <pc:sldMkLst>
          <pc:docMk/>
          <pc:sldMk cId="1231501639" sldId="794"/>
        </pc:sldMkLst>
      </pc:sldChg>
      <pc:sldChg chg="modSp mod">
        <pc:chgData name="Jenifer Prince Devaraj" userId="c3fb109c-09d1-42a6-93f4-69472d709861" providerId="ADAL" clId="{EF35ADB6-D2DA-4BB9-98D1-A129EB3BE01D}" dt="2024-04-22T09:57:38.688" v="62" actId="20577"/>
        <pc:sldMkLst>
          <pc:docMk/>
          <pc:sldMk cId="1406989412" sldId="795"/>
        </pc:sldMkLst>
        <pc:spChg chg="mod">
          <ac:chgData name="Jenifer Prince Devaraj" userId="c3fb109c-09d1-42a6-93f4-69472d709861" providerId="ADAL" clId="{EF35ADB6-D2DA-4BB9-98D1-A129EB3BE01D}" dt="2024-04-22T09:57:38.688" v="62" actId="20577"/>
          <ac:spMkLst>
            <pc:docMk/>
            <pc:sldMk cId="1406989412" sldId="795"/>
            <ac:spMk id="8" creationId="{5475B975-3470-0F80-B893-D83A4A42F76D}"/>
          </ac:spMkLst>
        </pc:spChg>
      </pc:sldChg>
      <pc:sldChg chg="modSp mod">
        <pc:chgData name="Jenifer Prince Devaraj" userId="c3fb109c-09d1-42a6-93f4-69472d709861" providerId="ADAL" clId="{EF35ADB6-D2DA-4BB9-98D1-A129EB3BE01D}" dt="2024-04-22T09:57:33.463" v="60" actId="20577"/>
        <pc:sldMkLst>
          <pc:docMk/>
          <pc:sldMk cId="3771379570" sldId="796"/>
        </pc:sldMkLst>
        <pc:spChg chg="mod">
          <ac:chgData name="Jenifer Prince Devaraj" userId="c3fb109c-09d1-42a6-93f4-69472d709861" providerId="ADAL" clId="{EF35ADB6-D2DA-4BB9-98D1-A129EB3BE01D}" dt="2024-04-22T09:56:06.778" v="24" actId="20577"/>
          <ac:spMkLst>
            <pc:docMk/>
            <pc:sldMk cId="3771379570" sldId="796"/>
            <ac:spMk id="6" creationId="{3983AA02-12E6-35DB-3629-780B6B6C0143}"/>
          </ac:spMkLst>
        </pc:spChg>
        <pc:spChg chg="mod">
          <ac:chgData name="Jenifer Prince Devaraj" userId="c3fb109c-09d1-42a6-93f4-69472d709861" providerId="ADAL" clId="{EF35ADB6-D2DA-4BB9-98D1-A129EB3BE01D}" dt="2024-04-22T09:57:33.463" v="60" actId="20577"/>
          <ac:spMkLst>
            <pc:docMk/>
            <pc:sldMk cId="3771379570" sldId="796"/>
            <ac:spMk id="8" creationId="{5475B975-3470-0F80-B893-D83A4A42F76D}"/>
          </ac:spMkLst>
        </pc:spChg>
        <pc:picChg chg="mod">
          <ac:chgData name="Jenifer Prince Devaraj" userId="c3fb109c-09d1-42a6-93f4-69472d709861" providerId="ADAL" clId="{EF35ADB6-D2DA-4BB9-98D1-A129EB3BE01D}" dt="2024-04-22T09:55:57.778" v="17" actId="1076"/>
          <ac:picMkLst>
            <pc:docMk/>
            <pc:sldMk cId="3771379570" sldId="796"/>
            <ac:picMk id="7" creationId="{C125FC29-737B-5D9B-5ADC-31AEB7E0F065}"/>
          </ac:picMkLst>
        </pc:picChg>
      </pc:sldChg>
      <pc:sldChg chg="delSp modSp mod">
        <pc:chgData name="Jenifer Prince Devaraj" userId="c3fb109c-09d1-42a6-93f4-69472d709861" providerId="ADAL" clId="{EF35ADB6-D2DA-4BB9-98D1-A129EB3BE01D}" dt="2024-04-22T09:57:42.497" v="64" actId="20577"/>
        <pc:sldMkLst>
          <pc:docMk/>
          <pc:sldMk cId="2173069969" sldId="797"/>
        </pc:sldMkLst>
        <pc:spChg chg="mod">
          <ac:chgData name="Jenifer Prince Devaraj" userId="c3fb109c-09d1-42a6-93f4-69472d709861" providerId="ADAL" clId="{EF35ADB6-D2DA-4BB9-98D1-A129EB3BE01D}" dt="2024-04-22T09:56:46.998" v="30" actId="6549"/>
          <ac:spMkLst>
            <pc:docMk/>
            <pc:sldMk cId="2173069969" sldId="797"/>
            <ac:spMk id="6" creationId="{3983AA02-12E6-35DB-3629-780B6B6C0143}"/>
          </ac:spMkLst>
        </pc:spChg>
        <pc:spChg chg="mod">
          <ac:chgData name="Jenifer Prince Devaraj" userId="c3fb109c-09d1-42a6-93f4-69472d709861" providerId="ADAL" clId="{EF35ADB6-D2DA-4BB9-98D1-A129EB3BE01D}" dt="2024-04-22T09:57:42.497" v="64" actId="20577"/>
          <ac:spMkLst>
            <pc:docMk/>
            <pc:sldMk cId="2173069969" sldId="797"/>
            <ac:spMk id="8" creationId="{5475B975-3470-0F80-B893-D83A4A42F76D}"/>
          </ac:spMkLst>
        </pc:spChg>
        <pc:picChg chg="del">
          <ac:chgData name="Jenifer Prince Devaraj" userId="c3fb109c-09d1-42a6-93f4-69472d709861" providerId="ADAL" clId="{EF35ADB6-D2DA-4BB9-98D1-A129EB3BE01D}" dt="2024-04-22T09:56:42.737" v="29" actId="478"/>
          <ac:picMkLst>
            <pc:docMk/>
            <pc:sldMk cId="2173069969" sldId="797"/>
            <ac:picMk id="7" creationId="{A0129ECF-B19E-7E50-7B39-178EAD558C20}"/>
          </ac:picMkLst>
        </pc:picChg>
      </pc:sldChg>
      <pc:sldChg chg="delSp add mod">
        <pc:chgData name="Jenifer Prince Devaraj" userId="c3fb109c-09d1-42a6-93f4-69472d709861" providerId="ADAL" clId="{EF35ADB6-D2DA-4BB9-98D1-A129EB3BE01D}" dt="2024-04-22T10:28:48.542" v="68" actId="478"/>
        <pc:sldMkLst>
          <pc:docMk/>
          <pc:sldMk cId="1129042293" sldId="798"/>
        </pc:sldMkLst>
        <pc:spChg chg="del">
          <ac:chgData name="Jenifer Prince Devaraj" userId="c3fb109c-09d1-42a6-93f4-69472d709861" providerId="ADAL" clId="{EF35ADB6-D2DA-4BB9-98D1-A129EB3BE01D}" dt="2024-04-22T10:28:44.568" v="66" actId="478"/>
          <ac:spMkLst>
            <pc:docMk/>
            <pc:sldMk cId="1129042293" sldId="798"/>
            <ac:spMk id="6" creationId="{3983AA02-12E6-35DB-3629-780B6B6C0143}"/>
          </ac:spMkLst>
        </pc:spChg>
        <pc:picChg chg="del">
          <ac:chgData name="Jenifer Prince Devaraj" userId="c3fb109c-09d1-42a6-93f4-69472d709861" providerId="ADAL" clId="{EF35ADB6-D2DA-4BB9-98D1-A129EB3BE01D}" dt="2024-04-22T10:28:48.542" v="68" actId="478"/>
          <ac:picMkLst>
            <pc:docMk/>
            <pc:sldMk cId="1129042293" sldId="798"/>
            <ac:picMk id="2" creationId="{C9A47355-F8FA-F43D-B1E2-A250FE171F81}"/>
          </ac:picMkLst>
        </pc:picChg>
        <pc:picChg chg="del">
          <ac:chgData name="Jenifer Prince Devaraj" userId="c3fb109c-09d1-42a6-93f4-69472d709861" providerId="ADAL" clId="{EF35ADB6-D2DA-4BB9-98D1-A129EB3BE01D}" dt="2024-04-22T10:28:46.600" v="67" actId="478"/>
          <ac:picMkLst>
            <pc:docMk/>
            <pc:sldMk cId="1129042293" sldId="798"/>
            <ac:picMk id="9" creationId="{5D885FAC-933F-23E2-67C4-7CF8BA3D4F9F}"/>
          </ac:picMkLst>
        </pc:picChg>
      </pc:sldChg>
      <pc:sldChg chg="del">
        <pc:chgData name="Jenifer Prince Devaraj" userId="c3fb109c-09d1-42a6-93f4-69472d709861" providerId="ADAL" clId="{EF35ADB6-D2DA-4BB9-98D1-A129EB3BE01D}" dt="2024-04-22T09:56:50.199" v="31" actId="47"/>
        <pc:sldMkLst>
          <pc:docMk/>
          <pc:sldMk cId="2810482428" sldId="798"/>
        </pc:sldMkLst>
      </pc:sldChg>
    </pc:docChg>
  </pc:docChgLst>
  <pc:docChgLst>
    <pc:chgData name="Jenifer Prince Devaraj" userId="c3fb109c-09d1-42a6-93f4-69472d709861" providerId="ADAL" clId="{C78B4CA4-CC1D-4B34-885D-85EE245216F9}"/>
    <pc:docChg chg="delSld modSld">
      <pc:chgData name="Jenifer Prince Devaraj" userId="c3fb109c-09d1-42a6-93f4-69472d709861" providerId="ADAL" clId="{C78B4CA4-CC1D-4B34-885D-85EE245216F9}" dt="2024-07-04T08:09:22.620" v="10" actId="20577"/>
      <pc:docMkLst>
        <pc:docMk/>
      </pc:docMkLst>
      <pc:sldChg chg="modSp mod">
        <pc:chgData name="Jenifer Prince Devaraj" userId="c3fb109c-09d1-42a6-93f4-69472d709861" providerId="ADAL" clId="{C78B4CA4-CC1D-4B34-885D-85EE245216F9}" dt="2024-07-04T08:09:22.620" v="10" actId="20577"/>
        <pc:sldMkLst>
          <pc:docMk/>
          <pc:sldMk cId="270595904" sldId="772"/>
        </pc:sldMkLst>
        <pc:spChg chg="mod">
          <ac:chgData name="Jenifer Prince Devaraj" userId="c3fb109c-09d1-42a6-93f4-69472d709861" providerId="ADAL" clId="{C78B4CA4-CC1D-4B34-885D-85EE245216F9}" dt="2024-07-04T08:09:22.620" v="10" actId="20577"/>
          <ac:spMkLst>
            <pc:docMk/>
            <pc:sldMk cId="270595904" sldId="772"/>
            <ac:spMk id="27" creationId="{8F21EABA-3048-8B24-1F55-26C2ABC44773}"/>
          </ac:spMkLst>
        </pc:spChg>
      </pc:sldChg>
      <pc:sldChg chg="del">
        <pc:chgData name="Jenifer Prince Devaraj" userId="c3fb109c-09d1-42a6-93f4-69472d709861" providerId="ADAL" clId="{C78B4CA4-CC1D-4B34-885D-85EE245216F9}" dt="2024-07-03T22:04:51.926" v="0" actId="2696"/>
        <pc:sldMkLst>
          <pc:docMk/>
          <pc:sldMk cId="1974621439" sldId="777"/>
        </pc:sldMkLst>
      </pc:sldChg>
    </pc:docChg>
  </pc:docChgLst>
  <pc:docChgLst>
    <pc:chgData name="Jenifer Prince Devaraj" userId="c3fb109c-09d1-42a6-93f4-69472d709861" providerId="ADAL" clId="{5B387EF8-F96C-4C8A-A654-FBCC30CD3121}"/>
    <pc:docChg chg="modSld">
      <pc:chgData name="Jenifer Prince Devaraj" userId="c3fb109c-09d1-42a6-93f4-69472d709861" providerId="ADAL" clId="{5B387EF8-F96C-4C8A-A654-FBCC30CD3121}" dt="2024-07-04T23:18:35.280" v="21" actId="20577"/>
      <pc:docMkLst>
        <pc:docMk/>
      </pc:docMkLst>
      <pc:sldChg chg="modSp mod">
        <pc:chgData name="Jenifer Prince Devaraj" userId="c3fb109c-09d1-42a6-93f4-69472d709861" providerId="ADAL" clId="{5B387EF8-F96C-4C8A-A654-FBCC30CD3121}" dt="2024-07-04T11:33:47.300" v="14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5B387EF8-F96C-4C8A-A654-FBCC30CD3121}" dt="2024-07-04T11:33:47.300" v="14" actId="20577"/>
          <ac:spMkLst>
            <pc:docMk/>
            <pc:sldMk cId="3119007398" sldId="719"/>
            <ac:spMk id="6" creationId="{F3B438A1-91DD-CFEB-4B84-C60FBE33A096}"/>
          </ac:spMkLst>
        </pc:spChg>
      </pc:sldChg>
      <pc:sldChg chg="modSp mod">
        <pc:chgData name="Jenifer Prince Devaraj" userId="c3fb109c-09d1-42a6-93f4-69472d709861" providerId="ADAL" clId="{5B387EF8-F96C-4C8A-A654-FBCC30CD3121}" dt="2024-07-04T23:18:35.280" v="21" actId="20577"/>
        <pc:sldMkLst>
          <pc:docMk/>
          <pc:sldMk cId="582154316" sldId="776"/>
        </pc:sldMkLst>
        <pc:spChg chg="mod">
          <ac:chgData name="Jenifer Prince Devaraj" userId="c3fb109c-09d1-42a6-93f4-69472d709861" providerId="ADAL" clId="{5B387EF8-F96C-4C8A-A654-FBCC30CD3121}" dt="2024-07-04T23:18:35.280" v="21" actId="20577"/>
          <ac:spMkLst>
            <pc:docMk/>
            <pc:sldMk cId="582154316" sldId="776"/>
            <ac:spMk id="27" creationId="{8F21EABA-3048-8B24-1F55-26C2ABC4477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04/07/2024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F3B438A1-91DD-CFEB-4B84-C60FBE33A096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Signals and System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	:  ACDA4009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Topic			:  Revision 3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Lecture		:   9</a:t>
            </a:r>
          </a:p>
          <a:p>
            <a:endParaRPr lang="en-GB" sz="2200" b="1" dirty="0"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" y="1423355"/>
            <a:ext cx="5715000" cy="40112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1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+mj-lt"/>
              <a:buAutoNum type="alphaLcParenBoth"/>
              <a:tabLst>
                <a:tab pos="540385" algn="l"/>
              </a:tabLst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Consider a UART communication scenario where the </a:t>
            </a:r>
            <a:r>
              <a:rPr lang="en-GB" sz="180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string “</a:t>
            </a:r>
            <a:r>
              <a:rPr lang="en-GB">
                <a:latin typeface="Cambria" panose="02040503050406030204" pitchFamily="18" charset="0"/>
                <a:ea typeface="Times New Roman" panose="02020603050405020304" pitchFamily="18" charset="0"/>
              </a:rPr>
              <a:t>PRINT</a:t>
            </a:r>
            <a:r>
              <a:rPr lang="en-GB" sz="180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" </a:t>
            </a: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is transmitted.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985838" lvl="0" indent="-269875" algn="just">
              <a:lnSpc>
                <a:spcPct val="150000"/>
              </a:lnSpc>
              <a:spcAft>
                <a:spcPts val="800"/>
              </a:spcAft>
              <a:buFont typeface="+mj-lt"/>
              <a:buAutoNum type="romanLcParenBoth"/>
              <a:tabLst>
                <a:tab pos="540385" algn="l"/>
              </a:tabLst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Provide the binary representation of each ASCII character in the string.</a:t>
            </a:r>
          </a:p>
          <a:p>
            <a:pPr marL="985838" lvl="0" indent="-269875" algn="just">
              <a:lnSpc>
                <a:spcPct val="150000"/>
              </a:lnSpc>
              <a:spcAft>
                <a:spcPts val="800"/>
              </a:spcAft>
              <a:buFont typeface="+mj-lt"/>
              <a:buAutoNum type="romanLcParenBoth"/>
              <a:tabLst>
                <a:tab pos="540385" algn="l"/>
              </a:tabLst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Demonstrate how the UART data frame would be constructed for each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985838" indent="-269875" algn="just">
              <a:lnSpc>
                <a:spcPct val="150000"/>
              </a:lnSpc>
              <a:spcAft>
                <a:spcPts val="800"/>
              </a:spcAft>
              <a:tabLst>
                <a:tab pos="540385" algn="l"/>
              </a:tabLst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character by providing relevant diagram.				</a:t>
            </a:r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1FB5931-D2E7-E99D-6F74-9BC12C21A5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6190" y="1257268"/>
            <a:ext cx="5845810" cy="4952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5959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2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1FEEC1-B826-D906-49EE-8F2F373483C8}"/>
              </a:ext>
            </a:extLst>
          </p:cNvPr>
          <p:cNvSpPr txBox="1"/>
          <p:nvPr/>
        </p:nvSpPr>
        <p:spPr>
          <a:xfrm>
            <a:off x="736600" y="1501695"/>
            <a:ext cx="10388600" cy="57759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Figure 3 below shows  a data transmission system with devices connected via several signal wires.</a:t>
            </a: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AutoNum type="romanLcParenBoth"/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Identify the transmission protocol shown above.				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AutoNum type="romanLcParenBoth"/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Classify this type of transmission method.					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AutoNum type="romanLcParenBoth"/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Explain briefly about the transmission method.				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AutoNum type="romanLcParenBoth"/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Give the full name of the signals present and a brief explanation of their function.	</a:t>
            </a:r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AutoNum type="romanLcParenBoth"/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Give 2 examples of where this protocol might be used and provide a brief explanation of each of them.				. 		</a:t>
            </a: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/>
          </a:p>
        </p:txBody>
      </p:sp>
      <p:pic>
        <p:nvPicPr>
          <p:cNvPr id="12" name="Picture 11" descr="A diagram of a device&#10;&#10;Description automatically generated">
            <a:extLst>
              <a:ext uri="{FF2B5EF4-FFF2-40B4-BE49-F238E27FC236}">
                <a16:creationId xmlns:a16="http://schemas.microsoft.com/office/drawing/2014/main" id="{CCB2FD60-7571-4ADF-8B1D-CB152F7DE2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3618" y="1878965"/>
            <a:ext cx="3714750" cy="1616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33964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3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1FEEC1-B826-D906-49EE-8F2F373483C8}"/>
              </a:ext>
            </a:extLst>
          </p:cNvPr>
          <p:cNvSpPr txBox="1"/>
          <p:nvPr/>
        </p:nvSpPr>
        <p:spPr>
          <a:xfrm>
            <a:off x="736600" y="1501695"/>
            <a:ext cx="10388600" cy="57759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Figure 3 below shows  a data transmission system with devices connected via several signal wires.</a:t>
            </a: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AutoNum type="romanLcParenBoth"/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Identify the transmission protocol shown above.				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AutoNum type="romanLcParenBoth"/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Classify this type of transmission method.					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AutoNum type="romanLcParenBoth"/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Explain briefly about the transmission method.				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AutoNum type="romanLcParenBoth"/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Give the full name of the signals present and a brief explanation of their function.	</a:t>
            </a:r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AutoNum type="romanLcParenBoth"/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Give 2 examples of where this protocol might be used and provide a brief explanation of each of them.				. 		</a:t>
            </a: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E9DB79E-9F5D-928B-F19F-36B07266B8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9160" y="1986234"/>
            <a:ext cx="3241857" cy="1719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62207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52322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4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(a) 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Answer the following regarding the  RS232 Transmission system.</a:t>
            </a:r>
          </a:p>
          <a:p>
            <a:pPr marL="898525" indent="-360363">
              <a:lnSpc>
                <a:spcPct val="200000"/>
              </a:lnSpc>
              <a:buAutoNum type="romanLcParenBoth"/>
              <a:tabLst>
                <a:tab pos="360363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Draw a block representation of a RS232 transmission system.	</a:t>
            </a:r>
          </a:p>
          <a:p>
            <a:pPr marL="898525" indent="-360363">
              <a:lnSpc>
                <a:spcPct val="200000"/>
              </a:lnSpc>
              <a:buAutoNum type="romanLcParenBoth"/>
              <a:tabLst>
                <a:tab pos="360363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Classify this type of transmission method.  				</a:t>
            </a:r>
          </a:p>
          <a:p>
            <a:pPr marL="898525" indent="-360363">
              <a:lnSpc>
                <a:spcPct val="200000"/>
              </a:lnSpc>
              <a:buAutoNum type="romanLcParenBoth" startAt="2"/>
              <a:tabLst>
                <a:tab pos="360363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Explain briefly about the RS232 transmission method.		</a:t>
            </a:r>
          </a:p>
          <a:p>
            <a:pPr marL="898525" indent="-360363">
              <a:lnSpc>
                <a:spcPct val="200000"/>
              </a:lnSpc>
              <a:buAutoNum type="romanLcParenBoth" startAt="3"/>
              <a:tabLst>
                <a:tab pos="360363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Give 2 examples of where this protocol might be used and provide a brief explanation of each </a:t>
            </a:r>
            <a:r>
              <a:rPr lang="en-GB">
                <a:latin typeface="Cambria" panose="02040503050406030204" pitchFamily="18" charset="0"/>
                <a:ea typeface="Cambria" panose="02040503050406030204" pitchFamily="18" charset="0"/>
              </a:rPr>
              <a:t>of them.</a:t>
            </a:r>
            <a:endParaRPr lang="en-GB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898525" indent="-360363">
              <a:lnSpc>
                <a:spcPct val="200000"/>
              </a:lnSpc>
              <a:buAutoNum type="romanLcParenBoth" startAt="4"/>
              <a:tabLst>
                <a:tab pos="360363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Draw the data byte 0xBC (hexadecimal BC) as transmitted by this protocol and specify its parts.		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21543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401</Words>
  <Application>Microsoft Office PowerPoint</Application>
  <PresentationFormat>Widescreen</PresentationFormat>
  <Paragraphs>61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6</vt:i4>
      </vt:variant>
    </vt:vector>
  </HeadingPairs>
  <TitlesOfParts>
    <vt:vector size="32" baseType="lpstr">
      <vt:lpstr>Arial</vt:lpstr>
      <vt:lpstr>Book Antiqua</vt:lpstr>
      <vt:lpstr>Calibri</vt:lpstr>
      <vt:lpstr>Calibri Light</vt:lpstr>
      <vt:lpstr>Cambria</vt:lpstr>
      <vt:lpstr>Times New Roman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7</cp:revision>
  <dcterms:created xsi:type="dcterms:W3CDTF">2021-03-09T15:35:42Z</dcterms:created>
  <dcterms:modified xsi:type="dcterms:W3CDTF">2024-07-04T23:18:46Z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