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25" r:id="rId4"/>
  </p:sldMasterIdLst>
  <p:notesMasterIdLst>
    <p:notesMasterId r:id="rId24"/>
  </p:notesMasterIdLst>
  <p:handoutMasterIdLst>
    <p:handoutMasterId r:id="rId25"/>
  </p:handoutMasterIdLst>
  <p:sldIdLst>
    <p:sldId id="256" r:id="rId5"/>
    <p:sldId id="323" r:id="rId6"/>
    <p:sldId id="324" r:id="rId7"/>
    <p:sldId id="309" r:id="rId8"/>
    <p:sldId id="326" r:id="rId9"/>
    <p:sldId id="327" r:id="rId10"/>
    <p:sldId id="328" r:id="rId11"/>
    <p:sldId id="329" r:id="rId12"/>
    <p:sldId id="330" r:id="rId13"/>
    <p:sldId id="331" r:id="rId14"/>
    <p:sldId id="332" r:id="rId15"/>
    <p:sldId id="333" r:id="rId16"/>
    <p:sldId id="335" r:id="rId17"/>
    <p:sldId id="336" r:id="rId18"/>
    <p:sldId id="337" r:id="rId19"/>
    <p:sldId id="338" r:id="rId20"/>
    <p:sldId id="340" r:id="rId21"/>
    <p:sldId id="339" r:id="rId22"/>
    <p:sldId id="33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53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34" autoAdjust="0"/>
  </p:normalViewPr>
  <p:slideViewPr>
    <p:cSldViewPr snapToGrid="0">
      <p:cViewPr varScale="1">
        <p:scale>
          <a:sx n="107" d="100"/>
          <a:sy n="107" d="100"/>
        </p:scale>
        <p:origin x="612" y="102"/>
      </p:cViewPr>
      <p:guideLst>
        <p:guide orient="horz" pos="2160"/>
        <p:guide pos="3840"/>
      </p:guideLst>
    </p:cSldViewPr>
  </p:slideViewPr>
  <p:notesTextViewPr>
    <p:cViewPr>
      <p:scale>
        <a:sx n="1" d="1"/>
        <a:sy n="1" d="1"/>
      </p:scale>
      <p:origin x="0" y="0"/>
    </p:cViewPr>
  </p:notesTextViewPr>
  <p:notesViewPr>
    <p:cSldViewPr snapToGrid="0">
      <p:cViewPr varScale="1">
        <p:scale>
          <a:sx n="60" d="100"/>
          <a:sy n="60" d="100"/>
        </p:scale>
        <p:origin x="3187" y="3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16/7/layout/BasicLinearProcessNumbered#1" loCatId="process" qsTypeId="urn:microsoft.com/office/officeart/2005/8/quickstyle/simple1" qsCatId="simple" csTypeId="urn:microsoft.com/office/officeart/2005/8/colors/accent1_2" csCatId="accent1" phldr="1"/>
      <dgm:spPr/>
      <dgm:t>
        <a:bodyPr/>
        <a:lstStyle/>
        <a:p>
          <a:endParaRPr lang="en-US"/>
        </a:p>
      </dgm:t>
    </dgm:pt>
    <dgm:pt modelId="{2EE95FC5-CD6B-4A50-9262-DC414E16C3EA}">
      <dgm:prSet custT="1"/>
      <dgm:spPr/>
      <dgm:t>
        <a:bodyPr lIns="288000"/>
        <a:lstStyle/>
        <a:p>
          <a:pPr algn="l"/>
          <a:r>
            <a:rPr lang="en-US" sz="2000" dirty="0">
              <a:solidFill>
                <a:schemeClr val="accent1">
                  <a:lumMod val="75000"/>
                </a:schemeClr>
              </a:solidFill>
            </a:rPr>
            <a:t>UNIT 1</a:t>
          </a:r>
          <a:r>
            <a:rPr lang="ru-RU" sz="2000" dirty="0">
              <a:solidFill>
                <a:schemeClr val="accent1">
                  <a:lumMod val="75000"/>
                </a:schemeClr>
              </a:solidFill>
            </a:rPr>
            <a:t>.</a:t>
          </a:r>
          <a:endParaRPr lang="en-GB" sz="2000" dirty="0">
            <a:solidFill>
              <a:schemeClr val="accent1">
                <a:lumMod val="75000"/>
              </a:schemeClr>
            </a:solidFill>
          </a:endParaRPr>
        </a:p>
        <a:p>
          <a:pPr algn="ctr"/>
          <a:r>
            <a:rPr lang="en-GB" sz="2000" b="1" dirty="0"/>
            <a:t>What’s the Problem?</a:t>
          </a:r>
          <a:endParaRPr lang="en-US" sz="2000" b="1" dirty="0">
            <a:solidFill>
              <a:schemeClr val="accent1">
                <a:lumMod val="75000"/>
              </a:schemeClr>
            </a:solidFill>
          </a:endParaRPr>
        </a:p>
      </dgm:t>
    </dgm:pt>
    <dgm:pt modelId="{75374347-884B-4721-8CFF-DF080F5B1C79}" type="parTrans" cxnId="{B3F19EC2-A372-4EC3-BFE0-C62FFDFE3DF6}">
      <dgm:prSet/>
      <dgm:spPr/>
      <dgm:t>
        <a:bodyPr/>
        <a:lstStyle/>
        <a:p>
          <a:endParaRPr lang="en-US"/>
        </a:p>
      </dgm:t>
    </dgm:pt>
    <dgm:pt modelId="{C99EBBB1-E916-471C-83C9-ABE85B42AC26}" type="sibTrans" cxnId="{B3F19EC2-A372-4EC3-BFE0-C62FFDFE3DF6}">
      <dgm:prSet phldrT="1" phldr="0"/>
      <dgm:spPr/>
      <dgm:t>
        <a:bodyPr/>
        <a:lstStyle/>
        <a:p>
          <a:r>
            <a:rPr lang="en-US"/>
            <a:t>1</a:t>
          </a:r>
          <a:endParaRPr lang="en-US" dirty="0"/>
        </a:p>
      </dgm:t>
    </dgm:pt>
    <dgm:pt modelId="{F05611F0-8256-4954-B6CB-ED6B4F2DD397}">
      <dgm:prSet custT="1"/>
      <dgm:spPr/>
      <dgm:t>
        <a:bodyPr lIns="288000"/>
        <a:lstStyle/>
        <a:p>
          <a:pPr algn="l"/>
          <a:r>
            <a:rPr lang="en-US" sz="2000" dirty="0">
              <a:solidFill>
                <a:schemeClr val="accent1">
                  <a:lumMod val="75000"/>
                </a:schemeClr>
              </a:solidFill>
            </a:rPr>
            <a:t>UNIT 2.</a:t>
          </a:r>
        </a:p>
        <a:p>
          <a:pPr algn="ctr"/>
          <a:r>
            <a:rPr lang="en-GB" sz="2000" b="1" dirty="0"/>
            <a:t>The Worst Possible Idea!</a:t>
          </a:r>
          <a:endParaRPr lang="en-US" sz="2000" b="1" dirty="0">
            <a:solidFill>
              <a:schemeClr val="accent1">
                <a:lumMod val="75000"/>
              </a:schemeClr>
            </a:solidFill>
          </a:endParaRPr>
        </a:p>
      </dgm:t>
    </dgm:pt>
    <dgm:pt modelId="{CD7328D6-9FAE-4506-9BDB-E06A571EC1D4}" type="parTrans" cxnId="{914FACD2-336A-4471-9E99-312B3F8EAB04}">
      <dgm:prSet/>
      <dgm:spPr/>
      <dgm:t>
        <a:bodyPr/>
        <a:lstStyle/>
        <a:p>
          <a:endParaRPr lang="en-US"/>
        </a:p>
      </dgm:t>
    </dgm:pt>
    <dgm:pt modelId="{6BD5265A-8333-420D-BDB2-65F10B3EBD76}" type="sibTrans" cxnId="{914FACD2-336A-4471-9E99-312B3F8EAB04}">
      <dgm:prSet phldrT="2" phldr="0"/>
      <dgm:spPr/>
      <dgm:t>
        <a:bodyPr/>
        <a:lstStyle/>
        <a:p>
          <a:r>
            <a:rPr lang="en-US"/>
            <a:t>2</a:t>
          </a:r>
          <a:endParaRPr lang="en-US" dirty="0"/>
        </a:p>
      </dgm:t>
    </dgm:pt>
    <dgm:pt modelId="{22625139-F93A-4F3F-A7AA-4923A01AEDF3}">
      <dgm:prSet custT="1"/>
      <dgm:spPr/>
      <dgm:t>
        <a:bodyPr lIns="288000"/>
        <a:lstStyle/>
        <a:p>
          <a:pPr algn="l"/>
          <a:r>
            <a:rPr lang="en-US" sz="2000" dirty="0">
              <a:solidFill>
                <a:schemeClr val="accent1">
                  <a:lumMod val="75000"/>
                </a:schemeClr>
              </a:solidFill>
            </a:rPr>
            <a:t>UNIT 3.</a:t>
          </a:r>
        </a:p>
        <a:p>
          <a:pPr algn="ctr"/>
          <a:r>
            <a:rPr lang="en-GB" sz="2000" b="1" dirty="0"/>
            <a:t>Making it Happen</a:t>
          </a:r>
          <a:endParaRPr lang="en-US" sz="2000" b="1" dirty="0">
            <a:solidFill>
              <a:schemeClr val="accent1">
                <a:lumMod val="75000"/>
              </a:schemeClr>
            </a:solidFill>
          </a:endParaRPr>
        </a:p>
      </dgm:t>
    </dgm:pt>
    <dgm:pt modelId="{F549A0EB-6BE9-4749-8336-B02A279AE302}" type="parTrans" cxnId="{FC7721F0-429B-4CE7-BE98-C2F3C41FE9C7}">
      <dgm:prSet/>
      <dgm:spPr/>
      <dgm:t>
        <a:bodyPr/>
        <a:lstStyle/>
        <a:p>
          <a:endParaRPr lang="en-US"/>
        </a:p>
      </dgm:t>
    </dgm:pt>
    <dgm:pt modelId="{A8E2FA08-4DD4-4654-A85D-9A99162D6201}" type="sibTrans" cxnId="{FC7721F0-429B-4CE7-BE98-C2F3C41FE9C7}">
      <dgm:prSet phldrT="3" phldr="0"/>
      <dgm:spPr/>
      <dgm:t>
        <a:bodyPr/>
        <a:lstStyle/>
        <a:p>
          <a:r>
            <a:rPr lang="en-US"/>
            <a:t>3</a:t>
          </a:r>
          <a:endParaRPr lang="en-US" dirty="0"/>
        </a:p>
      </dgm:t>
    </dgm:pt>
    <dgm:pt modelId="{140952D0-0E1D-4F48-9F16-53581487CFA0}">
      <dgm:prSet custT="1"/>
      <dgm:spPr/>
      <dgm:t>
        <a:bodyPr lIns="288000"/>
        <a:lstStyle/>
        <a:p>
          <a:pPr algn="l"/>
          <a:r>
            <a:rPr lang="en-US" sz="2000" dirty="0">
              <a:solidFill>
                <a:schemeClr val="accent1">
                  <a:lumMod val="75000"/>
                </a:schemeClr>
              </a:solidFill>
            </a:rPr>
            <a:t>UNIT 4.</a:t>
          </a:r>
        </a:p>
        <a:p>
          <a:pPr algn="ctr"/>
          <a:r>
            <a:rPr lang="en-GB" sz="2000" b="1" dirty="0"/>
            <a:t>What’s the Verdict?</a:t>
          </a:r>
          <a:endParaRPr lang="en-US" sz="2000" b="1" dirty="0">
            <a:solidFill>
              <a:schemeClr val="accent1">
                <a:lumMod val="75000"/>
              </a:schemeClr>
            </a:solidFill>
          </a:endParaRPr>
        </a:p>
      </dgm:t>
    </dgm:pt>
    <dgm:pt modelId="{790C446F-6917-41E7-BE01-7AFE2676D505}" type="parTrans" cxnId="{B07163E8-ADEC-492A-8F07-7E5786AB23AE}">
      <dgm:prSet/>
      <dgm:spPr/>
      <dgm:t>
        <a:bodyPr/>
        <a:lstStyle/>
        <a:p>
          <a:endParaRPr lang="en-US"/>
        </a:p>
      </dgm:t>
    </dgm:pt>
    <dgm:pt modelId="{2804F27C-9BA9-4D07-AB02-74BE7DFA2C0E}" type="sibTrans" cxnId="{B07163E8-ADEC-492A-8F07-7E5786AB23AE}">
      <dgm:prSet phldrT="4" phldr="0"/>
      <dgm:spPr/>
      <dgm:t>
        <a:bodyPr/>
        <a:lstStyle/>
        <a:p>
          <a:r>
            <a:rPr lang="en-US"/>
            <a:t>4</a:t>
          </a:r>
          <a:endParaRPr lang="en-US" dirty="0"/>
        </a:p>
      </dgm:t>
    </dgm:pt>
    <dgm:pt modelId="{C09B749D-9CF7-492C-B341-D9553818451B}" type="pres">
      <dgm:prSet presAssocID="{D0F07F19-1F50-4B42-A7A0-278DF9D25BB1}" presName="Name0" presStyleCnt="0">
        <dgm:presLayoutVars>
          <dgm:animLvl val="lvl"/>
          <dgm:resizeHandles val="exact"/>
        </dgm:presLayoutVars>
      </dgm:prSet>
      <dgm:spPr/>
    </dgm:pt>
    <dgm:pt modelId="{8EEF3829-836D-4E60-A9BC-8F0AD18883EE}" type="pres">
      <dgm:prSet presAssocID="{2EE95FC5-CD6B-4A50-9262-DC414E16C3EA}" presName="compositeNode" presStyleCnt="0">
        <dgm:presLayoutVars>
          <dgm:bulletEnabled val="1"/>
        </dgm:presLayoutVars>
      </dgm:prSet>
      <dgm:spPr/>
    </dgm:pt>
    <dgm:pt modelId="{5947A689-FC4A-4FDF-BDDD-890A8474DEF9}" type="pres">
      <dgm:prSet presAssocID="{2EE95FC5-CD6B-4A50-9262-DC414E16C3EA}" presName="bgRect" presStyleLbl="bgAccFollowNode1" presStyleIdx="0" presStyleCnt="4" custLinFactNeighborX="-9681" custLinFactNeighborY="170"/>
      <dgm:spPr/>
    </dgm:pt>
    <dgm:pt modelId="{94E9EF1A-1D07-4210-9402-6C559E90358A}" type="pres">
      <dgm:prSet presAssocID="{C99EBBB1-E916-471C-83C9-ABE85B42AC26}" presName="sibTransNodeCircle" presStyleLbl="alignNode1" presStyleIdx="0" presStyleCnt="8">
        <dgm:presLayoutVars>
          <dgm:chMax val="0"/>
          <dgm:bulletEnabled/>
        </dgm:presLayoutVars>
      </dgm:prSet>
      <dgm:spPr>
        <a:prstGeom prst="rect">
          <a:avLst/>
        </a:prstGeom>
      </dgm:spPr>
    </dgm:pt>
    <dgm:pt modelId="{B9E74D06-8974-46A7-BDE8-CAC0846523DB}" type="pres">
      <dgm:prSet presAssocID="{2EE95FC5-CD6B-4A50-9262-DC414E16C3EA}" presName="bottomLine" presStyleLbl="alignNode1" presStyleIdx="1" presStyleCnt="8">
        <dgm:presLayoutVars/>
      </dgm:prSet>
      <dgm:spPr/>
    </dgm:pt>
    <dgm:pt modelId="{815671D8-22AE-4967-8461-EBC1C9F97F94}" type="pres">
      <dgm:prSet presAssocID="{2EE95FC5-CD6B-4A50-9262-DC414E16C3EA}" presName="nodeText" presStyleLbl="bgAccFollowNode1" presStyleIdx="0" presStyleCnt="4">
        <dgm:presLayoutVars>
          <dgm:bulletEnabled val="1"/>
        </dgm:presLayoutVars>
      </dgm:prSet>
      <dgm:spPr/>
    </dgm:pt>
    <dgm:pt modelId="{4345A606-3100-40DC-847D-F26F8DFFB0A4}" type="pres">
      <dgm:prSet presAssocID="{C99EBBB1-E916-471C-83C9-ABE85B42AC26}" presName="sibTrans" presStyleCnt="0"/>
      <dgm:spPr/>
    </dgm:pt>
    <dgm:pt modelId="{9D438F26-CD1B-4D67-AF02-B4D0BD99464E}" type="pres">
      <dgm:prSet presAssocID="{F05611F0-8256-4954-B6CB-ED6B4F2DD397}" presName="compositeNode" presStyleCnt="0">
        <dgm:presLayoutVars>
          <dgm:bulletEnabled val="1"/>
        </dgm:presLayoutVars>
      </dgm:prSet>
      <dgm:spPr/>
    </dgm:pt>
    <dgm:pt modelId="{5C8F9B26-840A-4F96-8D27-2D7E00511C9A}" type="pres">
      <dgm:prSet presAssocID="{F05611F0-8256-4954-B6CB-ED6B4F2DD397}" presName="bgRect" presStyleLbl="bgAccFollowNode1" presStyleIdx="1" presStyleCnt="4"/>
      <dgm:spPr/>
    </dgm:pt>
    <dgm:pt modelId="{DAC041B6-6570-477A-B4C1-5CB7E0EFE0DC}" type="pres">
      <dgm:prSet presAssocID="{6BD5265A-8333-420D-BDB2-65F10B3EBD76}" presName="sibTransNodeCircle" presStyleLbl="alignNode1" presStyleIdx="2" presStyleCnt="8">
        <dgm:presLayoutVars>
          <dgm:chMax val="0"/>
          <dgm:bulletEnabled/>
        </dgm:presLayoutVars>
      </dgm:prSet>
      <dgm:spPr>
        <a:prstGeom prst="rect">
          <a:avLst/>
        </a:prstGeom>
      </dgm:spPr>
    </dgm:pt>
    <dgm:pt modelId="{F8ADDB2A-2689-4ACF-8222-B372EB5C8D35}" type="pres">
      <dgm:prSet presAssocID="{F05611F0-8256-4954-B6CB-ED6B4F2DD397}" presName="bottomLine" presStyleLbl="alignNode1" presStyleIdx="3" presStyleCnt="8">
        <dgm:presLayoutVars/>
      </dgm:prSet>
      <dgm:spPr/>
    </dgm:pt>
    <dgm:pt modelId="{36EB2DDF-B510-4B3C-AF9A-757E14A78E4D}" type="pres">
      <dgm:prSet presAssocID="{F05611F0-8256-4954-B6CB-ED6B4F2DD397}" presName="nodeText" presStyleLbl="bgAccFollowNode1" presStyleIdx="1" presStyleCnt="4">
        <dgm:presLayoutVars>
          <dgm:bulletEnabled val="1"/>
        </dgm:presLayoutVars>
      </dgm:prSet>
      <dgm:spPr/>
    </dgm:pt>
    <dgm:pt modelId="{8BDDBF6E-ECE6-4E6A-B0D3-17197BA824D3}" type="pres">
      <dgm:prSet presAssocID="{6BD5265A-8333-420D-BDB2-65F10B3EBD76}" presName="sibTrans" presStyleCnt="0"/>
      <dgm:spPr/>
    </dgm:pt>
    <dgm:pt modelId="{5419C900-3474-4480-82CB-923AF8027A48}" type="pres">
      <dgm:prSet presAssocID="{22625139-F93A-4F3F-A7AA-4923A01AEDF3}" presName="compositeNode" presStyleCnt="0">
        <dgm:presLayoutVars>
          <dgm:bulletEnabled val="1"/>
        </dgm:presLayoutVars>
      </dgm:prSet>
      <dgm:spPr/>
    </dgm:pt>
    <dgm:pt modelId="{83253AE2-89B5-4ADC-817A-FEF4E0BC4B49}" type="pres">
      <dgm:prSet presAssocID="{22625139-F93A-4F3F-A7AA-4923A01AEDF3}" presName="bgRect" presStyleLbl="bgAccFollowNode1" presStyleIdx="2" presStyleCnt="4"/>
      <dgm:spPr/>
    </dgm:pt>
    <dgm:pt modelId="{82EE2C17-F664-4616-8F76-97637F08E124}" type="pres">
      <dgm:prSet presAssocID="{A8E2FA08-4DD4-4654-A85D-9A99162D6201}" presName="sibTransNodeCircle" presStyleLbl="alignNode1" presStyleIdx="4" presStyleCnt="8">
        <dgm:presLayoutVars>
          <dgm:chMax val="0"/>
          <dgm:bulletEnabled/>
        </dgm:presLayoutVars>
      </dgm:prSet>
      <dgm:spPr>
        <a:prstGeom prst="rect">
          <a:avLst/>
        </a:prstGeom>
      </dgm:spPr>
    </dgm:pt>
    <dgm:pt modelId="{96383FDE-483E-4E6D-B151-4FC41C065094}" type="pres">
      <dgm:prSet presAssocID="{22625139-F93A-4F3F-A7AA-4923A01AEDF3}" presName="bottomLine" presStyleLbl="alignNode1" presStyleIdx="5" presStyleCnt="8">
        <dgm:presLayoutVars/>
      </dgm:prSet>
      <dgm:spPr/>
    </dgm:pt>
    <dgm:pt modelId="{BBF86657-8EAE-46E6-B25A-D2056AE50973}" type="pres">
      <dgm:prSet presAssocID="{22625139-F93A-4F3F-A7AA-4923A01AEDF3}" presName="nodeText" presStyleLbl="bgAccFollowNode1" presStyleIdx="2" presStyleCnt="4">
        <dgm:presLayoutVars>
          <dgm:bulletEnabled val="1"/>
        </dgm:presLayoutVars>
      </dgm:prSet>
      <dgm:spPr/>
    </dgm:pt>
    <dgm:pt modelId="{8DC76FCE-F8A0-43BB-94B0-26867DA9F629}" type="pres">
      <dgm:prSet presAssocID="{A8E2FA08-4DD4-4654-A85D-9A99162D6201}" presName="sibTrans" presStyleCnt="0"/>
      <dgm:spPr/>
    </dgm:pt>
    <dgm:pt modelId="{46746BF8-8C13-403D-B74A-6BA79A7FA811}" type="pres">
      <dgm:prSet presAssocID="{140952D0-0E1D-4F48-9F16-53581487CFA0}" presName="compositeNode" presStyleCnt="0">
        <dgm:presLayoutVars>
          <dgm:bulletEnabled val="1"/>
        </dgm:presLayoutVars>
      </dgm:prSet>
      <dgm:spPr/>
    </dgm:pt>
    <dgm:pt modelId="{7ACBA089-E576-4FF4-865F-C3BBF7659A23}" type="pres">
      <dgm:prSet presAssocID="{140952D0-0E1D-4F48-9F16-53581487CFA0}" presName="bgRect" presStyleLbl="bgAccFollowNode1" presStyleIdx="3" presStyleCnt="4"/>
      <dgm:spPr/>
    </dgm:pt>
    <dgm:pt modelId="{3CBA3CC0-D70A-4B98-9329-64604EDF25F0}" type="pres">
      <dgm:prSet presAssocID="{2804F27C-9BA9-4D07-AB02-74BE7DFA2C0E}" presName="sibTransNodeCircle" presStyleLbl="alignNode1" presStyleIdx="6" presStyleCnt="8">
        <dgm:presLayoutVars>
          <dgm:chMax val="0"/>
          <dgm:bulletEnabled/>
        </dgm:presLayoutVars>
      </dgm:prSet>
      <dgm:spPr>
        <a:prstGeom prst="rect">
          <a:avLst/>
        </a:prstGeom>
      </dgm:spPr>
    </dgm:pt>
    <dgm:pt modelId="{5BE72261-3EB3-4585-8739-2FFBAED12B80}" type="pres">
      <dgm:prSet presAssocID="{140952D0-0E1D-4F48-9F16-53581487CFA0}" presName="bottomLine" presStyleLbl="alignNode1" presStyleIdx="7" presStyleCnt="8">
        <dgm:presLayoutVars/>
      </dgm:prSet>
      <dgm:spPr/>
    </dgm:pt>
    <dgm:pt modelId="{64EF213D-B16C-4AC2-8183-B62F7FC17277}" type="pres">
      <dgm:prSet presAssocID="{140952D0-0E1D-4F48-9F16-53581487CFA0}" presName="nodeText" presStyleLbl="bgAccFollowNode1" presStyleIdx="3" presStyleCnt="4">
        <dgm:presLayoutVars>
          <dgm:bulletEnabled val="1"/>
        </dgm:presLayoutVars>
      </dgm:prSet>
      <dgm:spPr/>
    </dgm:pt>
  </dgm:ptLst>
  <dgm:cxnLst>
    <dgm:cxn modelId="{A4B80D2D-7E35-421F-8BF9-55B39C33B9BE}" type="presOf" srcId="{A8E2FA08-4DD4-4654-A85D-9A99162D6201}" destId="{82EE2C17-F664-4616-8F76-97637F08E124}" srcOrd="0" destOrd="0" presId="urn:microsoft.com/office/officeart/2016/7/layout/BasicLinearProcessNumbered#1"/>
    <dgm:cxn modelId="{C0185933-A2E8-4CA8-BE2D-4651F528D2DE}" type="presOf" srcId="{2EE95FC5-CD6B-4A50-9262-DC414E16C3EA}" destId="{815671D8-22AE-4967-8461-EBC1C9F97F94}" srcOrd="1" destOrd="0" presId="urn:microsoft.com/office/officeart/2016/7/layout/BasicLinearProcessNumbered#1"/>
    <dgm:cxn modelId="{2218E939-6CA8-4442-A4E7-EF92FEA01DDF}" type="presOf" srcId="{140952D0-0E1D-4F48-9F16-53581487CFA0}" destId="{7ACBA089-E576-4FF4-865F-C3BBF7659A23}" srcOrd="0" destOrd="0" presId="urn:microsoft.com/office/officeart/2016/7/layout/BasicLinearProcessNumbered#1"/>
    <dgm:cxn modelId="{23907F3B-DE45-45CF-9707-5E4F6F6973DA}" type="presOf" srcId="{D0F07F19-1F50-4B42-A7A0-278DF9D25BB1}" destId="{C09B749D-9CF7-492C-B341-D9553818451B}" srcOrd="0" destOrd="0" presId="urn:microsoft.com/office/officeart/2016/7/layout/BasicLinearProcessNumbered#1"/>
    <dgm:cxn modelId="{AFE8A667-BFCC-42CE-A7FE-3066C60B154E}" type="presOf" srcId="{F05611F0-8256-4954-B6CB-ED6B4F2DD397}" destId="{5C8F9B26-840A-4F96-8D27-2D7E00511C9A}" srcOrd="0" destOrd="0" presId="urn:microsoft.com/office/officeart/2016/7/layout/BasicLinearProcessNumbered#1"/>
    <dgm:cxn modelId="{7043076B-C1A0-4D82-B9C2-7389C21548EF}" type="presOf" srcId="{22625139-F93A-4F3F-A7AA-4923A01AEDF3}" destId="{BBF86657-8EAE-46E6-B25A-D2056AE50973}" srcOrd="1" destOrd="0" presId="urn:microsoft.com/office/officeart/2016/7/layout/BasicLinearProcessNumbered#1"/>
    <dgm:cxn modelId="{40CAD671-AB1B-4EF2-BD4C-E4C43639C27E}" type="presOf" srcId="{2EE95FC5-CD6B-4A50-9262-DC414E16C3EA}" destId="{5947A689-FC4A-4FDF-BDDD-890A8474DEF9}" srcOrd="0" destOrd="0" presId="urn:microsoft.com/office/officeart/2016/7/layout/BasicLinearProcessNumbered#1"/>
    <dgm:cxn modelId="{9CDE7D88-716E-4C97-9A52-FF7131643C5F}" type="presOf" srcId="{F05611F0-8256-4954-B6CB-ED6B4F2DD397}" destId="{36EB2DDF-B510-4B3C-AF9A-757E14A78E4D}" srcOrd="1" destOrd="0" presId="urn:microsoft.com/office/officeart/2016/7/layout/BasicLinearProcessNumbered#1"/>
    <dgm:cxn modelId="{DD5C168A-90C7-41E2-9576-A79BBC6325CE}" type="presOf" srcId="{C99EBBB1-E916-471C-83C9-ABE85B42AC26}" destId="{94E9EF1A-1D07-4210-9402-6C559E90358A}" srcOrd="0" destOrd="0" presId="urn:microsoft.com/office/officeart/2016/7/layout/BasicLinearProcessNumbered#1"/>
    <dgm:cxn modelId="{CBD31B8E-CB23-4FA8-93FE-5BB4814BBB0B}" type="presOf" srcId="{2804F27C-9BA9-4D07-AB02-74BE7DFA2C0E}" destId="{3CBA3CC0-D70A-4B98-9329-64604EDF25F0}" srcOrd="0" destOrd="0" presId="urn:microsoft.com/office/officeart/2016/7/layout/BasicLinearProcessNumbered#1"/>
    <dgm:cxn modelId="{B3F19EC2-A372-4EC3-BFE0-C62FFDFE3DF6}" srcId="{D0F07F19-1F50-4B42-A7A0-278DF9D25BB1}" destId="{2EE95FC5-CD6B-4A50-9262-DC414E16C3EA}" srcOrd="0" destOrd="0" parTransId="{75374347-884B-4721-8CFF-DF080F5B1C79}" sibTransId="{C99EBBB1-E916-471C-83C9-ABE85B42AC26}"/>
    <dgm:cxn modelId="{40F5D2CB-DECC-41AF-8388-AD6EA6907126}" type="presOf" srcId="{6BD5265A-8333-420D-BDB2-65F10B3EBD76}" destId="{DAC041B6-6570-477A-B4C1-5CB7E0EFE0DC}" srcOrd="0" destOrd="0" presId="urn:microsoft.com/office/officeart/2016/7/layout/BasicLinearProcessNumbered#1"/>
    <dgm:cxn modelId="{914FACD2-336A-4471-9E99-312B3F8EAB04}" srcId="{D0F07F19-1F50-4B42-A7A0-278DF9D25BB1}" destId="{F05611F0-8256-4954-B6CB-ED6B4F2DD397}" srcOrd="1" destOrd="0" parTransId="{CD7328D6-9FAE-4506-9BDB-E06A571EC1D4}" sibTransId="{6BD5265A-8333-420D-BDB2-65F10B3EBD76}"/>
    <dgm:cxn modelId="{B07163E8-ADEC-492A-8F07-7E5786AB23AE}" srcId="{D0F07F19-1F50-4B42-A7A0-278DF9D25BB1}" destId="{140952D0-0E1D-4F48-9F16-53581487CFA0}" srcOrd="3" destOrd="0" parTransId="{790C446F-6917-41E7-BE01-7AFE2676D505}" sibTransId="{2804F27C-9BA9-4D07-AB02-74BE7DFA2C0E}"/>
    <dgm:cxn modelId="{D0999FEB-3F13-4B99-8767-7340A2A83933}" type="presOf" srcId="{22625139-F93A-4F3F-A7AA-4923A01AEDF3}" destId="{83253AE2-89B5-4ADC-817A-FEF4E0BC4B49}" srcOrd="0" destOrd="0" presId="urn:microsoft.com/office/officeart/2016/7/layout/BasicLinearProcessNumbered#1"/>
    <dgm:cxn modelId="{FC7721F0-429B-4CE7-BE98-C2F3C41FE9C7}" srcId="{D0F07F19-1F50-4B42-A7A0-278DF9D25BB1}" destId="{22625139-F93A-4F3F-A7AA-4923A01AEDF3}" srcOrd="2" destOrd="0" parTransId="{F549A0EB-6BE9-4749-8336-B02A279AE302}" sibTransId="{A8E2FA08-4DD4-4654-A85D-9A99162D6201}"/>
    <dgm:cxn modelId="{27E5EDFC-7359-48F6-8E3F-270CF15B8D2C}" type="presOf" srcId="{140952D0-0E1D-4F48-9F16-53581487CFA0}" destId="{64EF213D-B16C-4AC2-8183-B62F7FC17277}" srcOrd="1" destOrd="0" presId="urn:microsoft.com/office/officeart/2016/7/layout/BasicLinearProcessNumbered#1"/>
    <dgm:cxn modelId="{B5FABEA6-FE83-4DC3-A3AB-25B621203785}" type="presParOf" srcId="{C09B749D-9CF7-492C-B341-D9553818451B}" destId="{8EEF3829-836D-4E60-A9BC-8F0AD18883EE}" srcOrd="0" destOrd="0" presId="urn:microsoft.com/office/officeart/2016/7/layout/BasicLinearProcessNumbered#1"/>
    <dgm:cxn modelId="{E8C71572-9F0A-4ED2-BA52-A961EB56A76C}" type="presParOf" srcId="{8EEF3829-836D-4E60-A9BC-8F0AD18883EE}" destId="{5947A689-FC4A-4FDF-BDDD-890A8474DEF9}" srcOrd="0" destOrd="0" presId="urn:microsoft.com/office/officeart/2016/7/layout/BasicLinearProcessNumbered#1"/>
    <dgm:cxn modelId="{67C04E6E-4316-4DC8-9615-DBC47E4DDF35}" type="presParOf" srcId="{8EEF3829-836D-4E60-A9BC-8F0AD18883EE}" destId="{94E9EF1A-1D07-4210-9402-6C559E90358A}" srcOrd="1" destOrd="0" presId="urn:microsoft.com/office/officeart/2016/7/layout/BasicLinearProcessNumbered#1"/>
    <dgm:cxn modelId="{003FA2D7-FBDD-45A5-BDB1-BBCD5557649A}" type="presParOf" srcId="{8EEF3829-836D-4E60-A9BC-8F0AD18883EE}" destId="{B9E74D06-8974-46A7-BDE8-CAC0846523DB}" srcOrd="2" destOrd="0" presId="urn:microsoft.com/office/officeart/2016/7/layout/BasicLinearProcessNumbered#1"/>
    <dgm:cxn modelId="{3E9A9986-48DD-4CC7-91FE-1707EBC7E65A}" type="presParOf" srcId="{8EEF3829-836D-4E60-A9BC-8F0AD18883EE}" destId="{815671D8-22AE-4967-8461-EBC1C9F97F94}" srcOrd="3" destOrd="0" presId="urn:microsoft.com/office/officeart/2016/7/layout/BasicLinearProcessNumbered#1"/>
    <dgm:cxn modelId="{2711AD4E-AE27-4FCF-8A6A-77C0EB08E796}" type="presParOf" srcId="{C09B749D-9CF7-492C-B341-D9553818451B}" destId="{4345A606-3100-40DC-847D-F26F8DFFB0A4}" srcOrd="1" destOrd="0" presId="urn:microsoft.com/office/officeart/2016/7/layout/BasicLinearProcessNumbered#1"/>
    <dgm:cxn modelId="{71DE8450-1714-444C-A82B-015776242CCF}" type="presParOf" srcId="{C09B749D-9CF7-492C-B341-D9553818451B}" destId="{9D438F26-CD1B-4D67-AF02-B4D0BD99464E}" srcOrd="2" destOrd="0" presId="urn:microsoft.com/office/officeart/2016/7/layout/BasicLinearProcessNumbered#1"/>
    <dgm:cxn modelId="{5C537732-B693-4D12-B5ED-85D7EFE25956}" type="presParOf" srcId="{9D438F26-CD1B-4D67-AF02-B4D0BD99464E}" destId="{5C8F9B26-840A-4F96-8D27-2D7E00511C9A}" srcOrd="0" destOrd="0" presId="urn:microsoft.com/office/officeart/2016/7/layout/BasicLinearProcessNumbered#1"/>
    <dgm:cxn modelId="{A7EE3BFC-F03A-45E6-B212-83404EE12240}" type="presParOf" srcId="{9D438F26-CD1B-4D67-AF02-B4D0BD99464E}" destId="{DAC041B6-6570-477A-B4C1-5CB7E0EFE0DC}" srcOrd="1" destOrd="0" presId="urn:microsoft.com/office/officeart/2016/7/layout/BasicLinearProcessNumbered#1"/>
    <dgm:cxn modelId="{5F897C40-4F74-425D-8ECE-E06A106892E5}" type="presParOf" srcId="{9D438F26-CD1B-4D67-AF02-B4D0BD99464E}" destId="{F8ADDB2A-2689-4ACF-8222-B372EB5C8D35}" srcOrd="2" destOrd="0" presId="urn:microsoft.com/office/officeart/2016/7/layout/BasicLinearProcessNumbered#1"/>
    <dgm:cxn modelId="{B161A182-985E-47E7-B65C-F6AD87BFA0F7}" type="presParOf" srcId="{9D438F26-CD1B-4D67-AF02-B4D0BD99464E}" destId="{36EB2DDF-B510-4B3C-AF9A-757E14A78E4D}" srcOrd="3" destOrd="0" presId="urn:microsoft.com/office/officeart/2016/7/layout/BasicLinearProcessNumbered#1"/>
    <dgm:cxn modelId="{FDEB4A67-6531-4467-87D6-1AE9F901F051}" type="presParOf" srcId="{C09B749D-9CF7-492C-B341-D9553818451B}" destId="{8BDDBF6E-ECE6-4E6A-B0D3-17197BA824D3}" srcOrd="3" destOrd="0" presId="urn:microsoft.com/office/officeart/2016/7/layout/BasicLinearProcessNumbered#1"/>
    <dgm:cxn modelId="{5792E72B-E132-444A-BAAD-0F2F78F0396C}" type="presParOf" srcId="{C09B749D-9CF7-492C-B341-D9553818451B}" destId="{5419C900-3474-4480-82CB-923AF8027A48}" srcOrd="4" destOrd="0" presId="urn:microsoft.com/office/officeart/2016/7/layout/BasicLinearProcessNumbered#1"/>
    <dgm:cxn modelId="{9985658F-827E-4C3E-901A-BB8B62931A97}" type="presParOf" srcId="{5419C900-3474-4480-82CB-923AF8027A48}" destId="{83253AE2-89B5-4ADC-817A-FEF4E0BC4B49}" srcOrd="0" destOrd="0" presId="urn:microsoft.com/office/officeart/2016/7/layout/BasicLinearProcessNumbered#1"/>
    <dgm:cxn modelId="{48A7D195-BEC4-4325-8BFF-25B8CA13DC53}" type="presParOf" srcId="{5419C900-3474-4480-82CB-923AF8027A48}" destId="{82EE2C17-F664-4616-8F76-97637F08E124}" srcOrd="1" destOrd="0" presId="urn:microsoft.com/office/officeart/2016/7/layout/BasicLinearProcessNumbered#1"/>
    <dgm:cxn modelId="{DFA21DE9-D23E-4AEC-984F-38954304B882}" type="presParOf" srcId="{5419C900-3474-4480-82CB-923AF8027A48}" destId="{96383FDE-483E-4E6D-B151-4FC41C065094}" srcOrd="2" destOrd="0" presId="urn:microsoft.com/office/officeart/2016/7/layout/BasicLinearProcessNumbered#1"/>
    <dgm:cxn modelId="{110189D1-9E6B-4E0C-8667-C0A3012E8A84}" type="presParOf" srcId="{5419C900-3474-4480-82CB-923AF8027A48}" destId="{BBF86657-8EAE-46E6-B25A-D2056AE50973}" srcOrd="3" destOrd="0" presId="urn:microsoft.com/office/officeart/2016/7/layout/BasicLinearProcessNumbered#1"/>
    <dgm:cxn modelId="{6F4652E6-670E-47E1-8BB6-F10FC0002FE5}" type="presParOf" srcId="{C09B749D-9CF7-492C-B341-D9553818451B}" destId="{8DC76FCE-F8A0-43BB-94B0-26867DA9F629}" srcOrd="5" destOrd="0" presId="urn:microsoft.com/office/officeart/2016/7/layout/BasicLinearProcessNumbered#1"/>
    <dgm:cxn modelId="{952C4F1E-455C-44B2-8633-E11FFDA1CF16}" type="presParOf" srcId="{C09B749D-9CF7-492C-B341-D9553818451B}" destId="{46746BF8-8C13-403D-B74A-6BA79A7FA811}" srcOrd="6" destOrd="0" presId="urn:microsoft.com/office/officeart/2016/7/layout/BasicLinearProcessNumbered#1"/>
    <dgm:cxn modelId="{199291F3-CB47-4BB7-8551-CC7D94A62A3D}" type="presParOf" srcId="{46746BF8-8C13-403D-B74A-6BA79A7FA811}" destId="{7ACBA089-E576-4FF4-865F-C3BBF7659A23}" srcOrd="0" destOrd="0" presId="urn:microsoft.com/office/officeart/2016/7/layout/BasicLinearProcessNumbered#1"/>
    <dgm:cxn modelId="{14456339-3232-4F27-8745-6AE7ED279122}" type="presParOf" srcId="{46746BF8-8C13-403D-B74A-6BA79A7FA811}" destId="{3CBA3CC0-D70A-4B98-9329-64604EDF25F0}" srcOrd="1" destOrd="0" presId="urn:microsoft.com/office/officeart/2016/7/layout/BasicLinearProcessNumbered#1"/>
    <dgm:cxn modelId="{A8938D10-3458-4190-A261-C341522970A2}" type="presParOf" srcId="{46746BF8-8C13-403D-B74A-6BA79A7FA811}" destId="{5BE72261-3EB3-4585-8739-2FFBAED12B80}" srcOrd="2" destOrd="0" presId="urn:microsoft.com/office/officeart/2016/7/layout/BasicLinearProcessNumbered#1"/>
    <dgm:cxn modelId="{C1F113A0-9F7B-4396-8E1F-EC384DF862FF}" type="presParOf" srcId="{46746BF8-8C13-403D-B74A-6BA79A7FA811}" destId="{64EF213D-B16C-4AC2-8183-B62F7FC17277}" srcOrd="3" destOrd="0" presId="urn:microsoft.com/office/officeart/2016/7/layout/BasicLinearProcessNumbere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47A689-FC4A-4FDF-BDDD-890A8474DEF9}">
      <dsp:nvSpPr>
        <dsp:cNvPr id="0" name=""/>
        <dsp:cNvSpPr/>
      </dsp:nvSpPr>
      <dsp:spPr>
        <a:xfrm>
          <a:off x="0" y="150302"/>
          <a:ext cx="2623634" cy="3673088"/>
        </a:xfrm>
        <a:prstGeom prst="rect">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8000" tIns="330200" rIns="204549" bIns="330200" numCol="1" spcCol="1270" anchor="t" anchorCtr="0">
          <a:noAutofit/>
        </a:bodyPr>
        <a:lstStyle/>
        <a:p>
          <a:pPr marL="0" lvl="0" indent="0" algn="l" defTabSz="889000">
            <a:lnSpc>
              <a:spcPct val="90000"/>
            </a:lnSpc>
            <a:spcBef>
              <a:spcPct val="0"/>
            </a:spcBef>
            <a:spcAft>
              <a:spcPct val="35000"/>
            </a:spcAft>
            <a:buNone/>
          </a:pPr>
          <a:r>
            <a:rPr lang="en-US" sz="2000" kern="1200" dirty="0">
              <a:solidFill>
                <a:schemeClr val="accent1">
                  <a:lumMod val="75000"/>
                </a:schemeClr>
              </a:solidFill>
            </a:rPr>
            <a:t>UNIT 1</a:t>
          </a:r>
          <a:r>
            <a:rPr lang="ru-RU" sz="2000" kern="1200" dirty="0">
              <a:solidFill>
                <a:schemeClr val="accent1">
                  <a:lumMod val="75000"/>
                </a:schemeClr>
              </a:solidFill>
            </a:rPr>
            <a:t>.</a:t>
          </a:r>
          <a:endParaRPr lang="en-GB" sz="2000" kern="1200" dirty="0">
            <a:solidFill>
              <a:schemeClr val="accent1">
                <a:lumMod val="75000"/>
              </a:schemeClr>
            </a:solidFill>
          </a:endParaRPr>
        </a:p>
        <a:p>
          <a:pPr marL="0" lvl="0" indent="0" algn="ctr" defTabSz="889000">
            <a:lnSpc>
              <a:spcPct val="90000"/>
            </a:lnSpc>
            <a:spcBef>
              <a:spcPct val="0"/>
            </a:spcBef>
            <a:spcAft>
              <a:spcPct val="35000"/>
            </a:spcAft>
            <a:buNone/>
          </a:pPr>
          <a:r>
            <a:rPr lang="en-GB" sz="2000" b="1" kern="1200" dirty="0"/>
            <a:t>What’s the Problem?</a:t>
          </a:r>
          <a:endParaRPr lang="en-US" sz="2000" b="1" kern="1200" dirty="0">
            <a:solidFill>
              <a:schemeClr val="accent1">
                <a:lumMod val="75000"/>
              </a:schemeClr>
            </a:solidFill>
          </a:endParaRPr>
        </a:p>
      </dsp:txBody>
      <dsp:txXfrm>
        <a:off x="0" y="1546076"/>
        <a:ext cx="2623634" cy="2203853"/>
      </dsp:txXfrm>
    </dsp:sp>
    <dsp:sp modelId="{94E9EF1A-1D07-4210-9402-6C559E90358A}">
      <dsp:nvSpPr>
        <dsp:cNvPr id="0" name=""/>
        <dsp:cNvSpPr/>
      </dsp:nvSpPr>
      <dsp:spPr>
        <a:xfrm>
          <a:off x="764161" y="511367"/>
          <a:ext cx="1101926" cy="1101926"/>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910" tIns="12700" rIns="8591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endParaRPr lang="en-US" sz="4800" kern="1200" dirty="0"/>
        </a:p>
      </dsp:txBody>
      <dsp:txXfrm>
        <a:off x="764161" y="511367"/>
        <a:ext cx="1101926" cy="1101926"/>
      </dsp:txXfrm>
    </dsp:sp>
    <dsp:sp modelId="{B9E74D06-8974-46A7-BDE8-CAC0846523DB}">
      <dsp:nvSpPr>
        <dsp:cNvPr id="0" name=""/>
        <dsp:cNvSpPr/>
      </dsp:nvSpPr>
      <dsp:spPr>
        <a:xfrm>
          <a:off x="3307" y="3817074"/>
          <a:ext cx="2623634" cy="72"/>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8F9B26-840A-4F96-8D27-2D7E00511C9A}">
      <dsp:nvSpPr>
        <dsp:cNvPr id="0" name=""/>
        <dsp:cNvSpPr/>
      </dsp:nvSpPr>
      <dsp:spPr>
        <a:xfrm>
          <a:off x="2889305" y="144058"/>
          <a:ext cx="2623634" cy="3673088"/>
        </a:xfrm>
        <a:prstGeom prst="rect">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8000" tIns="330200" rIns="204549" bIns="330200" numCol="1" spcCol="1270" anchor="t" anchorCtr="0">
          <a:noAutofit/>
        </a:bodyPr>
        <a:lstStyle/>
        <a:p>
          <a:pPr marL="0" lvl="0" indent="0" algn="l" defTabSz="889000">
            <a:lnSpc>
              <a:spcPct val="90000"/>
            </a:lnSpc>
            <a:spcBef>
              <a:spcPct val="0"/>
            </a:spcBef>
            <a:spcAft>
              <a:spcPct val="35000"/>
            </a:spcAft>
            <a:buNone/>
          </a:pPr>
          <a:r>
            <a:rPr lang="en-US" sz="2000" kern="1200" dirty="0">
              <a:solidFill>
                <a:schemeClr val="accent1">
                  <a:lumMod val="75000"/>
                </a:schemeClr>
              </a:solidFill>
            </a:rPr>
            <a:t>UNIT 2.</a:t>
          </a:r>
        </a:p>
        <a:p>
          <a:pPr marL="0" lvl="0" indent="0" algn="ctr" defTabSz="889000">
            <a:lnSpc>
              <a:spcPct val="90000"/>
            </a:lnSpc>
            <a:spcBef>
              <a:spcPct val="0"/>
            </a:spcBef>
            <a:spcAft>
              <a:spcPct val="35000"/>
            </a:spcAft>
            <a:buNone/>
          </a:pPr>
          <a:r>
            <a:rPr lang="en-GB" sz="2000" b="1" kern="1200" dirty="0"/>
            <a:t>The Worst Possible Idea!</a:t>
          </a:r>
          <a:endParaRPr lang="en-US" sz="2000" b="1" kern="1200" dirty="0">
            <a:solidFill>
              <a:schemeClr val="accent1">
                <a:lumMod val="75000"/>
              </a:schemeClr>
            </a:solidFill>
          </a:endParaRPr>
        </a:p>
      </dsp:txBody>
      <dsp:txXfrm>
        <a:off x="2889305" y="1539831"/>
        <a:ext cx="2623634" cy="2203853"/>
      </dsp:txXfrm>
    </dsp:sp>
    <dsp:sp modelId="{DAC041B6-6570-477A-B4C1-5CB7E0EFE0DC}">
      <dsp:nvSpPr>
        <dsp:cNvPr id="0" name=""/>
        <dsp:cNvSpPr/>
      </dsp:nvSpPr>
      <dsp:spPr>
        <a:xfrm>
          <a:off x="3650159" y="511367"/>
          <a:ext cx="1101926" cy="1101926"/>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910" tIns="12700" rIns="8591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endParaRPr lang="en-US" sz="4800" kern="1200" dirty="0"/>
        </a:p>
      </dsp:txBody>
      <dsp:txXfrm>
        <a:off x="3650159" y="511367"/>
        <a:ext cx="1101926" cy="1101926"/>
      </dsp:txXfrm>
    </dsp:sp>
    <dsp:sp modelId="{F8ADDB2A-2689-4ACF-8222-B372EB5C8D35}">
      <dsp:nvSpPr>
        <dsp:cNvPr id="0" name=""/>
        <dsp:cNvSpPr/>
      </dsp:nvSpPr>
      <dsp:spPr>
        <a:xfrm>
          <a:off x="2889305" y="3817074"/>
          <a:ext cx="2623634" cy="72"/>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253AE2-89B5-4ADC-817A-FEF4E0BC4B49}">
      <dsp:nvSpPr>
        <dsp:cNvPr id="0" name=""/>
        <dsp:cNvSpPr/>
      </dsp:nvSpPr>
      <dsp:spPr>
        <a:xfrm>
          <a:off x="5775303" y="144058"/>
          <a:ext cx="2623634" cy="3673088"/>
        </a:xfrm>
        <a:prstGeom prst="rect">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8000" tIns="330200" rIns="204549" bIns="330200" numCol="1" spcCol="1270" anchor="t" anchorCtr="0">
          <a:noAutofit/>
        </a:bodyPr>
        <a:lstStyle/>
        <a:p>
          <a:pPr marL="0" lvl="0" indent="0" algn="l" defTabSz="889000">
            <a:lnSpc>
              <a:spcPct val="90000"/>
            </a:lnSpc>
            <a:spcBef>
              <a:spcPct val="0"/>
            </a:spcBef>
            <a:spcAft>
              <a:spcPct val="35000"/>
            </a:spcAft>
            <a:buNone/>
          </a:pPr>
          <a:r>
            <a:rPr lang="en-US" sz="2000" kern="1200" dirty="0">
              <a:solidFill>
                <a:schemeClr val="accent1">
                  <a:lumMod val="75000"/>
                </a:schemeClr>
              </a:solidFill>
            </a:rPr>
            <a:t>UNIT 3.</a:t>
          </a:r>
        </a:p>
        <a:p>
          <a:pPr marL="0" lvl="0" indent="0" algn="ctr" defTabSz="889000">
            <a:lnSpc>
              <a:spcPct val="90000"/>
            </a:lnSpc>
            <a:spcBef>
              <a:spcPct val="0"/>
            </a:spcBef>
            <a:spcAft>
              <a:spcPct val="35000"/>
            </a:spcAft>
            <a:buNone/>
          </a:pPr>
          <a:r>
            <a:rPr lang="en-GB" sz="2000" b="1" kern="1200" dirty="0"/>
            <a:t>Making it Happen</a:t>
          </a:r>
          <a:endParaRPr lang="en-US" sz="2000" b="1" kern="1200" dirty="0">
            <a:solidFill>
              <a:schemeClr val="accent1">
                <a:lumMod val="75000"/>
              </a:schemeClr>
            </a:solidFill>
          </a:endParaRPr>
        </a:p>
      </dsp:txBody>
      <dsp:txXfrm>
        <a:off x="5775303" y="1539831"/>
        <a:ext cx="2623634" cy="2203853"/>
      </dsp:txXfrm>
    </dsp:sp>
    <dsp:sp modelId="{82EE2C17-F664-4616-8F76-97637F08E124}">
      <dsp:nvSpPr>
        <dsp:cNvPr id="0" name=""/>
        <dsp:cNvSpPr/>
      </dsp:nvSpPr>
      <dsp:spPr>
        <a:xfrm>
          <a:off x="6536157" y="511367"/>
          <a:ext cx="1101926" cy="1101926"/>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910" tIns="12700" rIns="8591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endParaRPr lang="en-US" sz="4800" kern="1200" dirty="0"/>
        </a:p>
      </dsp:txBody>
      <dsp:txXfrm>
        <a:off x="6536157" y="511367"/>
        <a:ext cx="1101926" cy="1101926"/>
      </dsp:txXfrm>
    </dsp:sp>
    <dsp:sp modelId="{96383FDE-483E-4E6D-B151-4FC41C065094}">
      <dsp:nvSpPr>
        <dsp:cNvPr id="0" name=""/>
        <dsp:cNvSpPr/>
      </dsp:nvSpPr>
      <dsp:spPr>
        <a:xfrm>
          <a:off x="5775303" y="3817074"/>
          <a:ext cx="2623634" cy="72"/>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CBA089-E576-4FF4-865F-C3BBF7659A23}">
      <dsp:nvSpPr>
        <dsp:cNvPr id="0" name=""/>
        <dsp:cNvSpPr/>
      </dsp:nvSpPr>
      <dsp:spPr>
        <a:xfrm>
          <a:off x="8661301" y="144058"/>
          <a:ext cx="2623634" cy="3673088"/>
        </a:xfrm>
        <a:prstGeom prst="rect">
          <a:avLst/>
        </a:prstGeom>
        <a:solidFill>
          <a:schemeClr val="accent1">
            <a:alpha val="90000"/>
            <a:tint val="40000"/>
            <a:hueOff val="0"/>
            <a:satOff val="0"/>
            <a:lumOff val="0"/>
            <a:alphaOff val="0"/>
          </a:schemeClr>
        </a:solidFill>
        <a:ln w="2222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8000" tIns="330200" rIns="204549" bIns="330200" numCol="1" spcCol="1270" anchor="t" anchorCtr="0">
          <a:noAutofit/>
        </a:bodyPr>
        <a:lstStyle/>
        <a:p>
          <a:pPr marL="0" lvl="0" indent="0" algn="l" defTabSz="889000">
            <a:lnSpc>
              <a:spcPct val="90000"/>
            </a:lnSpc>
            <a:spcBef>
              <a:spcPct val="0"/>
            </a:spcBef>
            <a:spcAft>
              <a:spcPct val="35000"/>
            </a:spcAft>
            <a:buNone/>
          </a:pPr>
          <a:r>
            <a:rPr lang="en-US" sz="2000" kern="1200" dirty="0">
              <a:solidFill>
                <a:schemeClr val="accent1">
                  <a:lumMod val="75000"/>
                </a:schemeClr>
              </a:solidFill>
            </a:rPr>
            <a:t>UNIT 4.</a:t>
          </a:r>
        </a:p>
        <a:p>
          <a:pPr marL="0" lvl="0" indent="0" algn="ctr" defTabSz="889000">
            <a:lnSpc>
              <a:spcPct val="90000"/>
            </a:lnSpc>
            <a:spcBef>
              <a:spcPct val="0"/>
            </a:spcBef>
            <a:spcAft>
              <a:spcPct val="35000"/>
            </a:spcAft>
            <a:buNone/>
          </a:pPr>
          <a:r>
            <a:rPr lang="en-GB" sz="2000" b="1" kern="1200" dirty="0"/>
            <a:t>What’s the Verdict?</a:t>
          </a:r>
          <a:endParaRPr lang="en-US" sz="2000" b="1" kern="1200" dirty="0">
            <a:solidFill>
              <a:schemeClr val="accent1">
                <a:lumMod val="75000"/>
              </a:schemeClr>
            </a:solidFill>
          </a:endParaRPr>
        </a:p>
      </dsp:txBody>
      <dsp:txXfrm>
        <a:off x="8661301" y="1539831"/>
        <a:ext cx="2623634" cy="2203853"/>
      </dsp:txXfrm>
    </dsp:sp>
    <dsp:sp modelId="{3CBA3CC0-D70A-4B98-9329-64604EDF25F0}">
      <dsp:nvSpPr>
        <dsp:cNvPr id="0" name=""/>
        <dsp:cNvSpPr/>
      </dsp:nvSpPr>
      <dsp:spPr>
        <a:xfrm>
          <a:off x="9422155" y="511367"/>
          <a:ext cx="1101926" cy="1101926"/>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910" tIns="12700" rIns="8591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endParaRPr lang="en-US" sz="4800" kern="1200" dirty="0"/>
        </a:p>
      </dsp:txBody>
      <dsp:txXfrm>
        <a:off x="9422155" y="511367"/>
        <a:ext cx="1101926" cy="1101926"/>
      </dsp:txXfrm>
    </dsp:sp>
    <dsp:sp modelId="{5BE72261-3EB3-4585-8739-2FFBAED12B80}">
      <dsp:nvSpPr>
        <dsp:cNvPr id="0" name=""/>
        <dsp:cNvSpPr/>
      </dsp:nvSpPr>
      <dsp:spPr>
        <a:xfrm>
          <a:off x="8661301" y="3817074"/>
          <a:ext cx="2623634" cy="72"/>
        </a:xfrm>
        <a:prstGeom prst="rect">
          <a:avLst/>
        </a:prstGeom>
        <a:solidFill>
          <a:schemeClr val="accent1">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1">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151EFB99-1B56-4C3B-A920-C9F63568B3B5}">
          <dgm:prSet phldrT="1"/>
          <dgm:t>
            <a:bodyPr/>
            <a:lstStyle/>
            <a:p>
              <a:r>
                <a:t>1</a:t>
              </a:r>
            </a:p>
          </dgm:t>
        </dgm:pt>
        <dgm:pt modelId="201" type="sibTrans" cxnId="{86ABC99C-FE52-4C54-9A6D-3953E335B0E7}">
          <dgm:prSet phldrT="2"/>
          <dgm:t>
            <a:bodyPr/>
            <a:lstStyle/>
            <a:p>
              <a:r>
                <a:t>2</a:t>
              </a:r>
            </a:p>
          </dgm:t>
        </dgm:pt>
        <dgm:pt modelId="301" type="sibTrans" cxnId="{1BCC6BCE-EC6C-445D-BA79-A177C90174D5}">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26D37A0-F398-4276-AAF6-E62AA90BC97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D96B402-FD6E-4995-8160-C6DD76DAAC5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BA37F7A-782D-430C-B7DE-046B665BEF14}" type="datetimeFigureOut">
              <a:rPr lang="en-US" smtClean="0"/>
              <a:t>10/6/2022</a:t>
            </a:fld>
            <a:endParaRPr lang="en-US" dirty="0"/>
          </a:p>
        </p:txBody>
      </p:sp>
      <p:sp>
        <p:nvSpPr>
          <p:cNvPr id="4" name="Footer Placeholder 3">
            <a:extLst>
              <a:ext uri="{FF2B5EF4-FFF2-40B4-BE49-F238E27FC236}">
                <a16:creationId xmlns:a16="http://schemas.microsoft.com/office/drawing/2014/main" id="{67BA7967-B488-405D-84A2-64F6D9128F3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A65115A-3EB4-4B47-8F4B-4F42519BF90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0885D5-D443-4228-8B2C-B9DF9A30D578}" type="slidenum">
              <a:rPr lang="en-US" smtClean="0"/>
              <a:t>‹#›</a:t>
            </a:fld>
            <a:endParaRPr lang="en-US" dirty="0"/>
          </a:p>
        </p:txBody>
      </p:sp>
    </p:spTree>
    <p:extLst>
      <p:ext uri="{BB962C8B-B14F-4D97-AF65-F5344CB8AC3E}">
        <p14:creationId xmlns:p14="http://schemas.microsoft.com/office/powerpoint/2010/main" val="41478913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1CCEED-E5F4-4698-B012-83262916D7BD}" type="datetimeFigureOut">
              <a:rPr lang="en-US" noProof="0" smtClean="0"/>
              <a:t>10/6/2022</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D2F9AB-3C90-481E-8C34-4F549BF455D7}" type="slidenum">
              <a:rPr lang="en-US" noProof="0" smtClean="0"/>
              <a:t>‹#›</a:t>
            </a:fld>
            <a:endParaRPr lang="en-US" noProof="0" dirty="0"/>
          </a:p>
        </p:txBody>
      </p:sp>
    </p:spTree>
    <p:extLst>
      <p:ext uri="{BB962C8B-B14F-4D97-AF65-F5344CB8AC3E}">
        <p14:creationId xmlns:p14="http://schemas.microsoft.com/office/powerpoint/2010/main" val="3891717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D2F9AB-3C90-481E-8C34-4F549BF455D7}" type="slidenum">
              <a:rPr lang="en-US" smtClean="0"/>
              <a:t>1</a:t>
            </a:fld>
            <a:endParaRPr lang="en-US" dirty="0"/>
          </a:p>
        </p:txBody>
      </p:sp>
    </p:spTree>
    <p:extLst>
      <p:ext uri="{BB962C8B-B14F-4D97-AF65-F5344CB8AC3E}">
        <p14:creationId xmlns:p14="http://schemas.microsoft.com/office/powerpoint/2010/main" val="616912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D2F9AB-3C90-481E-8C34-4F549BF455D7}" type="slidenum">
              <a:rPr lang="en-US" smtClean="0"/>
              <a:t>4</a:t>
            </a:fld>
            <a:endParaRPr lang="en-US" dirty="0"/>
          </a:p>
        </p:txBody>
      </p:sp>
    </p:spTree>
    <p:extLst>
      <p:ext uri="{BB962C8B-B14F-4D97-AF65-F5344CB8AC3E}">
        <p14:creationId xmlns:p14="http://schemas.microsoft.com/office/powerpoint/2010/main" val="3078243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a:xfrm>
            <a:off x="7605951" y="6423914"/>
            <a:ext cx="2844799" cy="365125"/>
          </a:xfrm>
        </p:spPr>
        <p:txBody>
          <a:bodyPr/>
          <a:lstStyle/>
          <a:p>
            <a:fld id="{73816531-CCD3-4909-A41B-EAB1049BDA8C}" type="datetime1">
              <a:rPr lang="en-US" smtClean="0"/>
              <a:t>10/6/2022</a:t>
            </a:fld>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a:xfrm>
            <a:off x="10795363" y="6423914"/>
            <a:ext cx="1052510" cy="365125"/>
          </a:xfrm>
        </p:spPr>
        <p:txBody>
          <a:bodyPr/>
          <a:lstStyle/>
          <a:p>
            <a:fld id="{3A98EE3D-8CD1-4C3F-BD1C-C98C9596463C}" type="slidenum">
              <a:rPr lang="en-US" smtClean="0"/>
              <a:t>‹#›</a:t>
            </a:fld>
            <a:endParaRPr lang="en-US" dirty="0"/>
          </a:p>
        </p:txBody>
      </p:sp>
      <p:sp>
        <p:nvSpPr>
          <p:cNvPr id="11" name="Footer Placeholder 5">
            <a:extLst>
              <a:ext uri="{FF2B5EF4-FFF2-40B4-BE49-F238E27FC236}">
                <a16:creationId xmlns:a16="http://schemas.microsoft.com/office/drawing/2014/main" id="{3FB45199-F13E-4CB5-AF62-71432CD4898C}"/>
              </a:ext>
            </a:extLst>
          </p:cNvPr>
          <p:cNvSpPr>
            <a:spLocks noGrp="1"/>
          </p:cNvSpPr>
          <p:nvPr>
            <p:ph type="ftr" sz="quarter" idx="11"/>
          </p:nvPr>
        </p:nvSpPr>
        <p:spPr>
          <a:xfrm>
            <a:off x="355101" y="6423914"/>
            <a:ext cx="6818262" cy="365125"/>
          </a:xfrm>
        </p:spPr>
        <p:txBody>
          <a:bodyPr/>
          <a:lstStyle/>
          <a:p>
            <a:pPr algn="l"/>
            <a:r>
              <a:rPr lang="en-US" dirty="0"/>
              <a:t>Teach a Course</a:t>
            </a:r>
          </a:p>
        </p:txBody>
      </p:sp>
    </p:spTree>
    <p:extLst>
      <p:ext uri="{BB962C8B-B14F-4D97-AF65-F5344CB8AC3E}">
        <p14:creationId xmlns:p14="http://schemas.microsoft.com/office/powerpoint/2010/main" val="3800925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7605951" y="6423914"/>
            <a:ext cx="2844799" cy="365125"/>
          </a:xfrm>
        </p:spPr>
        <p:txBody>
          <a:bodyPr/>
          <a:lstStyle/>
          <a:p>
            <a:fld id="{BC34B1AC-9A7E-4B2F-BE59-65E2DDF1D6F6}" type="datetime1">
              <a:rPr lang="en-US" smtClean="0"/>
              <a:t>10/6/2022</a:t>
            </a:fld>
            <a:endParaRPr lang="en-US" dirty="0"/>
          </a:p>
        </p:txBody>
      </p:sp>
      <p:sp>
        <p:nvSpPr>
          <p:cNvPr id="6" name="Slide Number Placeholder 5"/>
          <p:cNvSpPr>
            <a:spLocks noGrp="1"/>
          </p:cNvSpPr>
          <p:nvPr>
            <p:ph type="sldNum" sz="quarter" idx="12"/>
          </p:nvPr>
        </p:nvSpPr>
        <p:spPr>
          <a:xfrm>
            <a:off x="10795363" y="6423914"/>
            <a:ext cx="1052510" cy="365125"/>
          </a:xfrm>
        </p:spPr>
        <p:txBody>
          <a:bodyPr/>
          <a:lstStyle/>
          <a:p>
            <a:fld id="{3A98EE3D-8CD1-4C3F-BD1C-C98C9596463C}" type="slidenum">
              <a:rPr lang="en-US" smtClean="0"/>
              <a:t>‹#›</a:t>
            </a:fld>
            <a:endParaRPr lang="en-US" dirty="0"/>
          </a:p>
        </p:txBody>
      </p:sp>
      <p:sp>
        <p:nvSpPr>
          <p:cNvPr id="7" name="Footer Placeholder 5">
            <a:extLst>
              <a:ext uri="{FF2B5EF4-FFF2-40B4-BE49-F238E27FC236}">
                <a16:creationId xmlns:a16="http://schemas.microsoft.com/office/drawing/2014/main" id="{D5D91A8B-765C-4E59-8109-94DA4EA55B37}"/>
              </a:ext>
            </a:extLst>
          </p:cNvPr>
          <p:cNvSpPr>
            <a:spLocks noGrp="1"/>
          </p:cNvSpPr>
          <p:nvPr>
            <p:ph type="ftr" sz="quarter" idx="11"/>
          </p:nvPr>
        </p:nvSpPr>
        <p:spPr>
          <a:xfrm>
            <a:off x="355101" y="6423914"/>
            <a:ext cx="6818262" cy="365125"/>
          </a:xfrm>
        </p:spPr>
        <p:txBody>
          <a:bodyPr/>
          <a:lstStyle/>
          <a:p>
            <a:pPr algn="l"/>
            <a:r>
              <a:rPr lang="en-US" dirty="0"/>
              <a:t>Teach a Course</a:t>
            </a:r>
          </a:p>
        </p:txBody>
      </p:sp>
      <p:sp>
        <p:nvSpPr>
          <p:cNvPr id="9" name="Rectangle 8">
            <a:extLst>
              <a:ext uri="{FF2B5EF4-FFF2-40B4-BE49-F238E27FC236}">
                <a16:creationId xmlns:a16="http://schemas.microsoft.com/office/drawing/2014/main" id="{0F0F318B-B2C4-4893-95F3-E1AB652A1F17}"/>
              </a:ext>
            </a:extLst>
          </p:cNvPr>
          <p:cNvSpPr>
            <a:spLocks noChangeAspect="1"/>
          </p:cNvSpPr>
          <p:nvPr userDrawn="1"/>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Title 1">
            <a:extLst>
              <a:ext uri="{FF2B5EF4-FFF2-40B4-BE49-F238E27FC236}">
                <a16:creationId xmlns:a16="http://schemas.microsoft.com/office/drawing/2014/main" id="{34FB09F2-FC78-4161-B5F8-C064B938BE73}"/>
              </a:ext>
            </a:extLst>
          </p:cNvPr>
          <p:cNvSpPr>
            <a:spLocks noGrp="1"/>
          </p:cNvSpPr>
          <p:nvPr>
            <p:ph type="title"/>
          </p:nvPr>
        </p:nvSpPr>
        <p:spPr>
          <a:xfrm>
            <a:off x="581192" y="702156"/>
            <a:ext cx="11029616" cy="1013800"/>
          </a:xfrm>
        </p:spPr>
        <p:txBody>
          <a:bodyPr/>
          <a:lstStyle>
            <a:lvl1pPr>
              <a:defRPr>
                <a:solidFill>
                  <a:schemeClr val="bg1"/>
                </a:solidFill>
              </a:defRPr>
            </a:lvl1pPr>
          </a:lstStyle>
          <a:p>
            <a:r>
              <a:rPr lang="en-US"/>
              <a:t>Click to edit Master title style</a:t>
            </a:r>
            <a:endParaRPr lang="en-US" dirty="0"/>
          </a:p>
        </p:txBody>
      </p:sp>
      <p:sp>
        <p:nvSpPr>
          <p:cNvPr id="11" name="Content Placeholder 2">
            <a:extLst>
              <a:ext uri="{FF2B5EF4-FFF2-40B4-BE49-F238E27FC236}">
                <a16:creationId xmlns:a16="http://schemas.microsoft.com/office/drawing/2014/main" id="{08CB40EA-D0BA-41DA-91DE-15B4C161DD28}"/>
              </a:ext>
            </a:extLst>
          </p:cNvPr>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18494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noProof="0"/>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0"/>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DCE9E340-46EE-4A5F-9C9B-315AD29A92C5}" type="datetimeFigureOut">
              <a:rPr lang="en-US" noProof="0" smtClean="0"/>
              <a:t>10/6/2022</a:t>
            </a:fld>
            <a:endParaRPr lang="en-US" noProof="0"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noProof="0"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159F479D-7533-4EEF-A06F-7CD2FE3DB90D}" type="slidenum">
              <a:rPr lang="en-US" noProof="0" smtClean="0"/>
              <a:t>‹#›</a:t>
            </a:fld>
            <a:endParaRPr lang="en-US" noProof="0" dirty="0"/>
          </a:p>
        </p:txBody>
      </p:sp>
    </p:spTree>
    <p:extLst>
      <p:ext uri="{BB962C8B-B14F-4D97-AF65-F5344CB8AC3E}">
        <p14:creationId xmlns:p14="http://schemas.microsoft.com/office/powerpoint/2010/main" val="3707033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a:xfrm>
            <a:off x="7605951" y="6423914"/>
            <a:ext cx="2844799" cy="365125"/>
          </a:xfrm>
        </p:spPr>
        <p:txBody>
          <a:bodyPr/>
          <a:lstStyle/>
          <a:p>
            <a:fld id="{AE95AE94-03D1-4FC2-903C-8511BF4E0409}" type="datetime1">
              <a:rPr lang="en-US" smtClean="0"/>
              <a:t>10/6/2022</a:t>
            </a:fld>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a:xfrm>
            <a:off x="10795363" y="6423914"/>
            <a:ext cx="1052510" cy="365125"/>
          </a:xfrm>
        </p:spPr>
        <p:txBody>
          <a:bodyPr/>
          <a:lstStyle/>
          <a:p>
            <a:fld id="{3A98EE3D-8CD1-4C3F-BD1C-C98C9596463C}" type="slidenum">
              <a:rPr lang="en-US" smtClean="0"/>
              <a:t>‹#›</a:t>
            </a:fld>
            <a:endParaRPr lang="en-US" dirty="0"/>
          </a:p>
        </p:txBody>
      </p:sp>
      <p:sp>
        <p:nvSpPr>
          <p:cNvPr id="11" name="Footer Placeholder 5">
            <a:extLst>
              <a:ext uri="{FF2B5EF4-FFF2-40B4-BE49-F238E27FC236}">
                <a16:creationId xmlns:a16="http://schemas.microsoft.com/office/drawing/2014/main" id="{CAD31966-421C-41DC-9B46-21B1CD73A77E}"/>
              </a:ext>
            </a:extLst>
          </p:cNvPr>
          <p:cNvSpPr>
            <a:spLocks noGrp="1"/>
          </p:cNvSpPr>
          <p:nvPr>
            <p:ph type="ftr" sz="quarter" idx="11"/>
          </p:nvPr>
        </p:nvSpPr>
        <p:spPr>
          <a:xfrm>
            <a:off x="355101" y="6423914"/>
            <a:ext cx="6818262" cy="365125"/>
          </a:xfrm>
        </p:spPr>
        <p:txBody>
          <a:bodyPr/>
          <a:lstStyle/>
          <a:p>
            <a:pPr algn="l"/>
            <a:r>
              <a:rPr lang="en-US" dirty="0"/>
              <a:t>Teach a Course</a:t>
            </a:r>
          </a:p>
        </p:txBody>
      </p:sp>
      <p:sp>
        <p:nvSpPr>
          <p:cNvPr id="12" name="Rectangle 11">
            <a:extLst>
              <a:ext uri="{FF2B5EF4-FFF2-40B4-BE49-F238E27FC236}">
                <a16:creationId xmlns:a16="http://schemas.microsoft.com/office/drawing/2014/main" id="{AF9102ED-C049-4F62-A2D8-58981A0621E3}"/>
              </a:ext>
            </a:extLst>
          </p:cNvPr>
          <p:cNvSpPr>
            <a:spLocks noChangeAspect="1"/>
          </p:cNvSpPr>
          <p:nvPr userDrawn="1"/>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3" name="Title 1">
            <a:extLst>
              <a:ext uri="{FF2B5EF4-FFF2-40B4-BE49-F238E27FC236}">
                <a16:creationId xmlns:a16="http://schemas.microsoft.com/office/drawing/2014/main" id="{CF5F73D5-EFB4-4DAE-8CBA-1128F10DF1B2}"/>
              </a:ext>
            </a:extLst>
          </p:cNvPr>
          <p:cNvSpPr>
            <a:spLocks noGrp="1"/>
          </p:cNvSpPr>
          <p:nvPr>
            <p:ph type="title"/>
          </p:nvPr>
        </p:nvSpPr>
        <p:spPr>
          <a:xfrm>
            <a:off x="581193" y="729658"/>
            <a:ext cx="11029616" cy="988332"/>
          </a:xfrm>
        </p:spPr>
        <p:txBody>
          <a:bodyPr/>
          <a:lstStyle>
            <a:lvl1pPr>
              <a:defRPr>
                <a:solidFill>
                  <a:schemeClr val="bg1"/>
                </a:solidFill>
              </a:defRPr>
            </a:lvl1pPr>
          </a:lstStyle>
          <a:p>
            <a:r>
              <a:rPr lang="en-US"/>
              <a:t>Click to edit Master title style</a:t>
            </a:r>
            <a:endParaRPr lang="en-US" dirty="0"/>
          </a:p>
        </p:txBody>
      </p:sp>
      <p:sp>
        <p:nvSpPr>
          <p:cNvPr id="14" name="Content Placeholder 2">
            <a:extLst>
              <a:ext uri="{FF2B5EF4-FFF2-40B4-BE49-F238E27FC236}">
                <a16:creationId xmlns:a16="http://schemas.microsoft.com/office/drawing/2014/main" id="{2B92446D-E0AD-4899-86E1-DFBB50D92144}"/>
              </a:ext>
            </a:extLst>
          </p:cNvPr>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3">
            <a:extLst>
              <a:ext uri="{FF2B5EF4-FFF2-40B4-BE49-F238E27FC236}">
                <a16:creationId xmlns:a16="http://schemas.microsoft.com/office/drawing/2014/main" id="{9BF0768A-BCD3-4064-8FE0-C439326F00DD}"/>
              </a:ext>
            </a:extLst>
          </p:cNvPr>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35230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950CE4CA-34EA-472D-A23C-1DE165FCAA2F}"/>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10/6/2022</a:t>
            </a:fld>
            <a:endParaRPr lang="en-US" noProof="0" dirty="0"/>
          </a:p>
        </p:txBody>
      </p:sp>
      <p:sp>
        <p:nvSpPr>
          <p:cNvPr id="9" name="Slide Number Placeholder 8">
            <a:extLst>
              <a:ext uri="{FF2B5EF4-FFF2-40B4-BE49-F238E27FC236}">
                <a16:creationId xmlns:a16="http://schemas.microsoft.com/office/drawing/2014/main" id="{52AC1173-613F-48B1-B860-00397875FEEA}"/>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10" name="Footer Placeholder 5">
            <a:extLst>
              <a:ext uri="{FF2B5EF4-FFF2-40B4-BE49-F238E27FC236}">
                <a16:creationId xmlns:a16="http://schemas.microsoft.com/office/drawing/2014/main" id="{94036C93-814B-4155-A748-7731CA60AC88}"/>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11" name="Rectangle 10">
            <a:extLst>
              <a:ext uri="{FF2B5EF4-FFF2-40B4-BE49-F238E27FC236}">
                <a16:creationId xmlns:a16="http://schemas.microsoft.com/office/drawing/2014/main" id="{DA4EE69F-D906-40FA-8109-46DF1B1A16FA}"/>
              </a:ext>
            </a:extLst>
          </p:cNvPr>
          <p:cNvSpPr>
            <a:spLocks noChangeAspect="1"/>
          </p:cNvSpPr>
          <p:nvPr userDrawn="1"/>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a:extLst>
              <a:ext uri="{FF2B5EF4-FFF2-40B4-BE49-F238E27FC236}">
                <a16:creationId xmlns:a16="http://schemas.microsoft.com/office/drawing/2014/main" id="{7DC41C5E-3615-4EA8-B8E6-E2B196256B1C}"/>
              </a:ext>
            </a:extLst>
          </p:cNvPr>
          <p:cNvSpPr>
            <a:spLocks noGrp="1"/>
          </p:cNvSpPr>
          <p:nvPr>
            <p:ph type="title"/>
          </p:nvPr>
        </p:nvSpPr>
        <p:spPr>
          <a:xfrm>
            <a:off x="581193" y="729658"/>
            <a:ext cx="11029616" cy="988332"/>
          </a:xfrm>
        </p:spPr>
        <p:txBody>
          <a:bodyPr/>
          <a:lstStyle>
            <a:lvl1pPr>
              <a:defRPr>
                <a:solidFill>
                  <a:schemeClr val="bg1"/>
                </a:solidFill>
              </a:defRPr>
            </a:lvl1pPr>
          </a:lstStyle>
          <a:p>
            <a:r>
              <a:rPr lang="en-US" noProof="0"/>
              <a:t>Click to edit Master title style</a:t>
            </a:r>
          </a:p>
        </p:txBody>
      </p:sp>
      <p:sp>
        <p:nvSpPr>
          <p:cNvPr id="13" name="Text Placeholder 2">
            <a:extLst>
              <a:ext uri="{FF2B5EF4-FFF2-40B4-BE49-F238E27FC236}">
                <a16:creationId xmlns:a16="http://schemas.microsoft.com/office/drawing/2014/main" id="{9555D9C2-1EA2-4557-9496-E7AEA7A128B8}"/>
              </a:ext>
            </a:extLst>
          </p:cNvPr>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4" name="Content Placeholder 3">
            <a:extLst>
              <a:ext uri="{FF2B5EF4-FFF2-40B4-BE49-F238E27FC236}">
                <a16:creationId xmlns:a16="http://schemas.microsoft.com/office/drawing/2014/main" id="{A464C6A4-3497-4DA5-945D-7A771E383ACF}"/>
              </a:ext>
            </a:extLst>
          </p:cNvPr>
          <p:cNvSpPr>
            <a:spLocks noGrp="1"/>
          </p:cNvSpPr>
          <p:nvPr>
            <p:ph sz="half" idx="2"/>
          </p:nvPr>
        </p:nvSpPr>
        <p:spPr>
          <a:xfrm>
            <a:off x="581194" y="2926052"/>
            <a:ext cx="5393100" cy="2934999"/>
          </a:xfrm>
        </p:spPr>
        <p:txBody>
          <a:bodyPr anchor="t">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4">
            <a:extLst>
              <a:ext uri="{FF2B5EF4-FFF2-40B4-BE49-F238E27FC236}">
                <a16:creationId xmlns:a16="http://schemas.microsoft.com/office/drawing/2014/main" id="{91C3F39A-C070-4EEB-9285-4EFBEE5FB54A}"/>
              </a:ext>
            </a:extLst>
          </p:cNvPr>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6" name="Content Placeholder 5">
            <a:extLst>
              <a:ext uri="{FF2B5EF4-FFF2-40B4-BE49-F238E27FC236}">
                <a16:creationId xmlns:a16="http://schemas.microsoft.com/office/drawing/2014/main" id="{07E4AC67-32FA-4B42-9340-5E57C82F7437}"/>
              </a:ext>
            </a:extLst>
          </p:cNvPr>
          <p:cNvSpPr>
            <a:spLocks noGrp="1"/>
          </p:cNvSpPr>
          <p:nvPr>
            <p:ph sz="quarter" idx="4"/>
          </p:nvPr>
        </p:nvSpPr>
        <p:spPr>
          <a:xfrm>
            <a:off x="6217709" y="2926052"/>
            <a:ext cx="5393100" cy="2934999"/>
          </a:xfrm>
        </p:spPr>
        <p:txBody>
          <a:bodyPr anchor="t">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193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75F22525-79A2-451F-9944-47D4183A4515}"/>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10/6/2022</a:t>
            </a:fld>
            <a:endParaRPr lang="en-US" noProof="0" dirty="0"/>
          </a:p>
        </p:txBody>
      </p:sp>
      <p:sp>
        <p:nvSpPr>
          <p:cNvPr id="5" name="Slide Number Placeholder 4">
            <a:extLst>
              <a:ext uri="{FF2B5EF4-FFF2-40B4-BE49-F238E27FC236}">
                <a16:creationId xmlns:a16="http://schemas.microsoft.com/office/drawing/2014/main" id="{8B9B8C25-AF44-4D9D-A667-69D9A92B1C59}"/>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6" name="Footer Placeholder 5">
            <a:extLst>
              <a:ext uri="{FF2B5EF4-FFF2-40B4-BE49-F238E27FC236}">
                <a16:creationId xmlns:a16="http://schemas.microsoft.com/office/drawing/2014/main" id="{EFF54790-C8AC-4CF8-8E89-80C5C90F3A17}"/>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7" name="Rectangle 6">
            <a:extLst>
              <a:ext uri="{FF2B5EF4-FFF2-40B4-BE49-F238E27FC236}">
                <a16:creationId xmlns:a16="http://schemas.microsoft.com/office/drawing/2014/main" id="{0020220C-6241-4A3B-9017-445FC82876DD}"/>
              </a:ext>
            </a:extLst>
          </p:cNvPr>
          <p:cNvSpPr>
            <a:spLocks noChangeAspect="1"/>
          </p:cNvSpPr>
          <p:nvPr userDrawn="1"/>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a:extLst>
              <a:ext uri="{FF2B5EF4-FFF2-40B4-BE49-F238E27FC236}">
                <a16:creationId xmlns:a16="http://schemas.microsoft.com/office/drawing/2014/main" id="{12206A44-565D-4C18-8891-86387B90115A}"/>
              </a:ext>
            </a:extLst>
          </p:cNvPr>
          <p:cNvSpPr>
            <a:spLocks noGrp="1"/>
          </p:cNvSpPr>
          <p:nvPr>
            <p:ph type="title"/>
          </p:nvPr>
        </p:nvSpPr>
        <p:spPr>
          <a:xfrm>
            <a:off x="575894" y="729658"/>
            <a:ext cx="11029616" cy="988332"/>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23004124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A4B42F-2C80-4037-BF8E-C209D59D9300}"/>
              </a:ext>
            </a:extLst>
          </p:cNvPr>
          <p:cNvSpPr>
            <a:spLocks noGrp="1"/>
          </p:cNvSpPr>
          <p:nvPr>
            <p:ph type="dt" sz="half" idx="10"/>
          </p:nvPr>
        </p:nvSpPr>
        <p:spPr>
          <a:xfrm>
            <a:off x="7605951" y="6435376"/>
            <a:ext cx="2844799" cy="365125"/>
          </a:xfrm>
        </p:spPr>
        <p:txBody>
          <a:bodyPr/>
          <a:lstStyle/>
          <a:p>
            <a:fld id="{91CD4B7E-D172-41E4-BE36-64B5A7E393CD}" type="datetimeFigureOut">
              <a:rPr lang="en-US" noProof="0" smtClean="0"/>
              <a:t>10/6/2022</a:t>
            </a:fld>
            <a:endParaRPr lang="en-US" noProof="0" dirty="0"/>
          </a:p>
        </p:txBody>
      </p:sp>
      <p:sp>
        <p:nvSpPr>
          <p:cNvPr id="4" name="Slide Number Placeholder 3">
            <a:extLst>
              <a:ext uri="{FF2B5EF4-FFF2-40B4-BE49-F238E27FC236}">
                <a16:creationId xmlns:a16="http://schemas.microsoft.com/office/drawing/2014/main" id="{78E56474-3A38-4097-8649-FAF662D8CFF7}"/>
              </a:ext>
            </a:extLst>
          </p:cNvPr>
          <p:cNvSpPr>
            <a:spLocks noGrp="1"/>
          </p:cNvSpPr>
          <p:nvPr>
            <p:ph type="sldNum" sz="quarter" idx="12"/>
          </p:nvPr>
        </p:nvSpPr>
        <p:spPr>
          <a:xfrm>
            <a:off x="10795363" y="6435376"/>
            <a:ext cx="1052510" cy="365125"/>
          </a:xfrm>
        </p:spPr>
        <p:txBody>
          <a:bodyPr/>
          <a:lstStyle/>
          <a:p>
            <a:fld id="{F603CDE5-C1D8-4EDD-870F-A498BAFA520F}" type="slidenum">
              <a:rPr lang="en-US" noProof="0" smtClean="0"/>
              <a:t>‹#›</a:t>
            </a:fld>
            <a:endParaRPr lang="en-US" noProof="0" dirty="0"/>
          </a:p>
        </p:txBody>
      </p:sp>
      <p:sp>
        <p:nvSpPr>
          <p:cNvPr id="5" name="Footer Placeholder 5">
            <a:extLst>
              <a:ext uri="{FF2B5EF4-FFF2-40B4-BE49-F238E27FC236}">
                <a16:creationId xmlns:a16="http://schemas.microsoft.com/office/drawing/2014/main" id="{FF907DD0-6A5F-4994-AB77-82E297226896}"/>
              </a:ext>
            </a:extLst>
          </p:cNvPr>
          <p:cNvSpPr>
            <a:spLocks noGrp="1"/>
          </p:cNvSpPr>
          <p:nvPr>
            <p:ph type="ftr" sz="quarter" idx="11"/>
          </p:nvPr>
        </p:nvSpPr>
        <p:spPr>
          <a:xfrm>
            <a:off x="355101" y="6435376"/>
            <a:ext cx="6818262" cy="365125"/>
          </a:xfrm>
        </p:spPr>
        <p:txBody>
          <a:bodyPr/>
          <a:lstStyle/>
          <a:p>
            <a:pPr algn="l"/>
            <a:r>
              <a:rPr lang="en-US" noProof="0" dirty="0"/>
              <a:t>Teach a Course</a:t>
            </a:r>
          </a:p>
        </p:txBody>
      </p:sp>
    </p:spTree>
    <p:extLst>
      <p:ext uri="{BB962C8B-B14F-4D97-AF65-F5344CB8AC3E}">
        <p14:creationId xmlns:p14="http://schemas.microsoft.com/office/powerpoint/2010/main" val="2902114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B11BF3AA-AA64-40B2-94AA-20312968771D}"/>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10/6/2022</a:t>
            </a:fld>
            <a:endParaRPr lang="en-US" noProof="0" dirty="0"/>
          </a:p>
        </p:txBody>
      </p:sp>
      <p:sp>
        <p:nvSpPr>
          <p:cNvPr id="7" name="Slide Number Placeholder 6">
            <a:extLst>
              <a:ext uri="{FF2B5EF4-FFF2-40B4-BE49-F238E27FC236}">
                <a16:creationId xmlns:a16="http://schemas.microsoft.com/office/drawing/2014/main" id="{E1444EA1-5452-4A23-B72D-9B65C311F2FC}"/>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8" name="Footer Placeholder 5">
            <a:extLst>
              <a:ext uri="{FF2B5EF4-FFF2-40B4-BE49-F238E27FC236}">
                <a16:creationId xmlns:a16="http://schemas.microsoft.com/office/drawing/2014/main" id="{3A5BB48A-749C-4DBB-8723-91ACE9CEA73E}"/>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9" name="Rectangle 8">
            <a:extLst>
              <a:ext uri="{FF2B5EF4-FFF2-40B4-BE49-F238E27FC236}">
                <a16:creationId xmlns:a16="http://schemas.microsoft.com/office/drawing/2014/main" id="{24F70AE1-0373-4B8E-9C6F-A87681145315}"/>
              </a:ext>
            </a:extLst>
          </p:cNvPr>
          <p:cNvSpPr>
            <a:spLocks noChangeAspect="1"/>
          </p:cNvSpPr>
          <p:nvPr userDrawn="1"/>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Title 1">
            <a:extLst>
              <a:ext uri="{FF2B5EF4-FFF2-40B4-BE49-F238E27FC236}">
                <a16:creationId xmlns:a16="http://schemas.microsoft.com/office/drawing/2014/main" id="{A4CFD6FA-0DEF-4E30-82DA-0BAB26B41E5B}"/>
              </a:ext>
            </a:extLst>
          </p:cNvPr>
          <p:cNvSpPr>
            <a:spLocks noGrp="1"/>
          </p:cNvSpPr>
          <p:nvPr>
            <p:ph type="title"/>
          </p:nvPr>
        </p:nvSpPr>
        <p:spPr>
          <a:xfrm>
            <a:off x="581192" y="5262296"/>
            <a:ext cx="4909445" cy="689514"/>
          </a:xfrm>
        </p:spPr>
        <p:txBody>
          <a:bodyPr anchor="ctr"/>
          <a:lstStyle>
            <a:lvl1pPr algn="l">
              <a:defRPr sz="2000" b="0">
                <a:solidFill>
                  <a:schemeClr val="accent1">
                    <a:lumMod val="50000"/>
                  </a:schemeClr>
                </a:solidFill>
              </a:defRPr>
            </a:lvl1pPr>
          </a:lstStyle>
          <a:p>
            <a:r>
              <a:rPr lang="en-US" noProof="0"/>
              <a:t>Click to edit Master title style</a:t>
            </a:r>
          </a:p>
        </p:txBody>
      </p:sp>
      <p:sp>
        <p:nvSpPr>
          <p:cNvPr id="11" name="Content Placeholder 2">
            <a:extLst>
              <a:ext uri="{FF2B5EF4-FFF2-40B4-BE49-F238E27FC236}">
                <a16:creationId xmlns:a16="http://schemas.microsoft.com/office/drawing/2014/main" id="{C01EE411-05BB-43B4-BF85-4222430030F4}"/>
              </a:ext>
            </a:extLst>
          </p:cNvPr>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3">
            <a:extLst>
              <a:ext uri="{FF2B5EF4-FFF2-40B4-BE49-F238E27FC236}">
                <a16:creationId xmlns:a16="http://schemas.microsoft.com/office/drawing/2014/main" id="{7C2A48C1-57D3-4A3D-B843-6ACC41EEE8E6}"/>
              </a:ext>
            </a:extLst>
          </p:cNvPr>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Click to edit Master text styles</a:t>
            </a:r>
          </a:p>
        </p:txBody>
      </p:sp>
    </p:spTree>
    <p:extLst>
      <p:ext uri="{BB962C8B-B14F-4D97-AF65-F5344CB8AC3E}">
        <p14:creationId xmlns:p14="http://schemas.microsoft.com/office/powerpoint/2010/main" val="1402279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506B7143-9C17-4A62-9B23-F2717C500886}"/>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10/6/2022</a:t>
            </a:fld>
            <a:endParaRPr lang="en-US" noProof="0" dirty="0"/>
          </a:p>
        </p:txBody>
      </p:sp>
      <p:sp>
        <p:nvSpPr>
          <p:cNvPr id="7" name="Slide Number Placeholder 6">
            <a:extLst>
              <a:ext uri="{FF2B5EF4-FFF2-40B4-BE49-F238E27FC236}">
                <a16:creationId xmlns:a16="http://schemas.microsoft.com/office/drawing/2014/main" id="{7DD0075C-AB97-4D80-BF0E-6D96D0A8F963}"/>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8" name="Footer Placeholder 5">
            <a:extLst>
              <a:ext uri="{FF2B5EF4-FFF2-40B4-BE49-F238E27FC236}">
                <a16:creationId xmlns:a16="http://schemas.microsoft.com/office/drawing/2014/main" id="{D740D193-BF72-46A1-AFE9-DA960BABE465}"/>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9" name="Title 1">
            <a:extLst>
              <a:ext uri="{FF2B5EF4-FFF2-40B4-BE49-F238E27FC236}">
                <a16:creationId xmlns:a16="http://schemas.microsoft.com/office/drawing/2014/main" id="{F47352EA-4890-4FE1-97BD-8CCB09F58794}"/>
              </a:ext>
            </a:extLst>
          </p:cNvPr>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noProof="0"/>
              <a:t>Click to edit Master title style</a:t>
            </a:r>
          </a:p>
        </p:txBody>
      </p:sp>
      <p:sp>
        <p:nvSpPr>
          <p:cNvPr id="10" name="Picture Placeholder 2">
            <a:extLst>
              <a:ext uri="{FF2B5EF4-FFF2-40B4-BE49-F238E27FC236}">
                <a16:creationId xmlns:a16="http://schemas.microsoft.com/office/drawing/2014/main" id="{EEBAE269-6AC1-4BFB-8694-696AFD04DC84}"/>
              </a:ext>
            </a:extLst>
          </p:cNvPr>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noProof="0"/>
              <a:t>Click icon to add picture</a:t>
            </a:r>
            <a:endParaRPr lang="en-US" noProof="0" dirty="0"/>
          </a:p>
        </p:txBody>
      </p:sp>
      <p:sp>
        <p:nvSpPr>
          <p:cNvPr id="11" name="Text Placeholder 3">
            <a:extLst>
              <a:ext uri="{FF2B5EF4-FFF2-40B4-BE49-F238E27FC236}">
                <a16:creationId xmlns:a16="http://schemas.microsoft.com/office/drawing/2014/main" id="{F67E35A4-831E-477F-9962-C62C2A6492CD}"/>
              </a:ext>
            </a:extLst>
          </p:cNvPr>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Click to edit Master text styles</a:t>
            </a:r>
          </a:p>
        </p:txBody>
      </p:sp>
    </p:spTree>
    <p:extLst>
      <p:ext uri="{BB962C8B-B14F-4D97-AF65-F5344CB8AC3E}">
        <p14:creationId xmlns:p14="http://schemas.microsoft.com/office/powerpoint/2010/main" val="3008106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9842E67-35F4-4EC2-B5B4-6D02111EDAD7}"/>
              </a:ext>
            </a:extLst>
          </p:cNvPr>
          <p:cNvSpPr>
            <a:spLocks noGrp="1"/>
          </p:cNvSpPr>
          <p:nvPr>
            <p:ph type="pic" idx="1"/>
          </p:nvPr>
        </p:nvSpPr>
        <p:spPr>
          <a:xfrm>
            <a:off x="4242275"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0" name="Picture Placeholder 2">
            <a:extLst>
              <a:ext uri="{FF2B5EF4-FFF2-40B4-BE49-F238E27FC236}">
                <a16:creationId xmlns:a16="http://schemas.microsoft.com/office/drawing/2014/main" id="{6553049D-F1F2-4E3C-B0A3-D2BCB35B18A8}"/>
              </a:ext>
            </a:extLst>
          </p:cNvPr>
          <p:cNvSpPr>
            <a:spLocks noGrp="1"/>
          </p:cNvSpPr>
          <p:nvPr>
            <p:ph type="pic" idx="13"/>
          </p:nvPr>
        </p:nvSpPr>
        <p:spPr>
          <a:xfrm>
            <a:off x="8047164"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791EB1F-E7C6-4FF7-BE74-BEF6056BACE4}"/>
              </a:ext>
            </a:extLst>
          </p:cNvPr>
          <p:cNvSpPr>
            <a:spLocks noGrp="1"/>
          </p:cNvSpPr>
          <p:nvPr>
            <p:ph type="title"/>
          </p:nvPr>
        </p:nvSpPr>
        <p:spPr>
          <a:xfrm>
            <a:off x="358529" y="457200"/>
            <a:ext cx="3790884" cy="1600200"/>
          </a:xfrm>
        </p:spPr>
        <p:txBody>
          <a:bodyPr anchor="b">
            <a:normAutofit/>
          </a:bodyPr>
          <a:lstStyle>
            <a:lvl1pPr>
              <a:defRPr sz="2800">
                <a:solidFill>
                  <a:schemeClr val="accent1">
                    <a:lumMod val="75000"/>
                  </a:schemeClr>
                </a:solidFill>
              </a:defRPr>
            </a:lvl1pPr>
          </a:lstStyle>
          <a:p>
            <a:r>
              <a:rPr lang="en-US" noProof="0"/>
              <a:t>Click to edit Master title style</a:t>
            </a:r>
          </a:p>
        </p:txBody>
      </p:sp>
      <p:sp>
        <p:nvSpPr>
          <p:cNvPr id="4" name="Text Placeholder 3">
            <a:extLst>
              <a:ext uri="{FF2B5EF4-FFF2-40B4-BE49-F238E27FC236}">
                <a16:creationId xmlns:a16="http://schemas.microsoft.com/office/drawing/2014/main" id="{9AC935A1-3DFF-457D-8C70-E337C3D84F5A}"/>
              </a:ext>
            </a:extLst>
          </p:cNvPr>
          <p:cNvSpPr>
            <a:spLocks noGrp="1"/>
          </p:cNvSpPr>
          <p:nvPr>
            <p:ph type="body" sz="half" idx="2"/>
          </p:nvPr>
        </p:nvSpPr>
        <p:spPr>
          <a:xfrm>
            <a:off x="358529" y="2057400"/>
            <a:ext cx="3790884" cy="3811588"/>
          </a:xfrm>
        </p:spPr>
        <p:txBody>
          <a:bodyPr/>
          <a:lstStyle>
            <a:lvl1pPr marL="216000" indent="-216000">
              <a:lnSpc>
                <a:spcPct val="90000"/>
              </a:lnSpc>
              <a:buFont typeface="Wingdings" panose="05000000000000000000" pitchFamily="2" charset="2"/>
              <a:buChar char="§"/>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 name="Date Placeholder 4">
            <a:extLst>
              <a:ext uri="{FF2B5EF4-FFF2-40B4-BE49-F238E27FC236}">
                <a16:creationId xmlns:a16="http://schemas.microsoft.com/office/drawing/2014/main" id="{506B7143-9C17-4A62-9B23-F2717C500886}"/>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10/6/2022</a:t>
            </a:fld>
            <a:endParaRPr lang="en-US" noProof="0" dirty="0"/>
          </a:p>
        </p:txBody>
      </p:sp>
      <p:sp>
        <p:nvSpPr>
          <p:cNvPr id="7" name="Slide Number Placeholder 6">
            <a:extLst>
              <a:ext uri="{FF2B5EF4-FFF2-40B4-BE49-F238E27FC236}">
                <a16:creationId xmlns:a16="http://schemas.microsoft.com/office/drawing/2014/main" id="{7DD0075C-AB97-4D80-BF0E-6D96D0A8F963}"/>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11" name="Footer Placeholder 5">
            <a:extLst>
              <a:ext uri="{FF2B5EF4-FFF2-40B4-BE49-F238E27FC236}">
                <a16:creationId xmlns:a16="http://schemas.microsoft.com/office/drawing/2014/main" id="{A620A17C-5577-4021-9044-146DC609ECC5}"/>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Tree>
    <p:extLst>
      <p:ext uri="{BB962C8B-B14F-4D97-AF65-F5344CB8AC3E}">
        <p14:creationId xmlns:p14="http://schemas.microsoft.com/office/powerpoint/2010/main" val="2686224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Picture with Caption_1">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9842E67-35F4-4EC2-B5B4-6D02111EDAD7}"/>
              </a:ext>
            </a:extLst>
          </p:cNvPr>
          <p:cNvSpPr>
            <a:spLocks noGrp="1"/>
          </p:cNvSpPr>
          <p:nvPr>
            <p:ph type="pic" idx="1"/>
          </p:nvPr>
        </p:nvSpPr>
        <p:spPr>
          <a:xfrm>
            <a:off x="441959"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0" name="Picture Placeholder 2">
            <a:extLst>
              <a:ext uri="{FF2B5EF4-FFF2-40B4-BE49-F238E27FC236}">
                <a16:creationId xmlns:a16="http://schemas.microsoft.com/office/drawing/2014/main" id="{6553049D-F1F2-4E3C-B0A3-D2BCB35B18A8}"/>
              </a:ext>
            </a:extLst>
          </p:cNvPr>
          <p:cNvSpPr>
            <a:spLocks noGrp="1"/>
          </p:cNvSpPr>
          <p:nvPr>
            <p:ph type="pic" idx="13"/>
          </p:nvPr>
        </p:nvSpPr>
        <p:spPr>
          <a:xfrm>
            <a:off x="8047164"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791EB1F-E7C6-4FF7-BE74-BEF6056BACE4}"/>
              </a:ext>
            </a:extLst>
          </p:cNvPr>
          <p:cNvSpPr>
            <a:spLocks noGrp="1"/>
          </p:cNvSpPr>
          <p:nvPr>
            <p:ph type="title"/>
          </p:nvPr>
        </p:nvSpPr>
        <p:spPr>
          <a:xfrm>
            <a:off x="4144457" y="457200"/>
            <a:ext cx="3790884" cy="1600200"/>
          </a:xfrm>
        </p:spPr>
        <p:txBody>
          <a:bodyPr anchor="b">
            <a:normAutofit/>
          </a:bodyPr>
          <a:lstStyle>
            <a:lvl1pPr>
              <a:defRPr sz="2800">
                <a:solidFill>
                  <a:schemeClr val="accent1">
                    <a:lumMod val="75000"/>
                  </a:schemeClr>
                </a:solidFill>
              </a:defRPr>
            </a:lvl1pPr>
          </a:lstStyle>
          <a:p>
            <a:r>
              <a:rPr lang="en-US" noProof="0"/>
              <a:t>Click to edit Master title style</a:t>
            </a:r>
          </a:p>
        </p:txBody>
      </p:sp>
      <p:sp>
        <p:nvSpPr>
          <p:cNvPr id="5" name="Date Placeholder 4">
            <a:extLst>
              <a:ext uri="{FF2B5EF4-FFF2-40B4-BE49-F238E27FC236}">
                <a16:creationId xmlns:a16="http://schemas.microsoft.com/office/drawing/2014/main" id="{506B7143-9C17-4A62-9B23-F2717C500886}"/>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10/6/2022</a:t>
            </a:fld>
            <a:endParaRPr lang="en-US" noProof="0" dirty="0"/>
          </a:p>
        </p:txBody>
      </p:sp>
      <p:sp>
        <p:nvSpPr>
          <p:cNvPr id="7" name="Slide Number Placeholder 6">
            <a:extLst>
              <a:ext uri="{FF2B5EF4-FFF2-40B4-BE49-F238E27FC236}">
                <a16:creationId xmlns:a16="http://schemas.microsoft.com/office/drawing/2014/main" id="{7DD0075C-AB97-4D80-BF0E-6D96D0A8F963}"/>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11" name="Content Placeholder 8">
            <a:extLst>
              <a:ext uri="{FF2B5EF4-FFF2-40B4-BE49-F238E27FC236}">
                <a16:creationId xmlns:a16="http://schemas.microsoft.com/office/drawing/2014/main" id="{8C645043-BE6A-4D32-ACA9-AB593DA6BC9F}"/>
              </a:ext>
            </a:extLst>
          </p:cNvPr>
          <p:cNvSpPr>
            <a:spLocks noGrp="1"/>
          </p:cNvSpPr>
          <p:nvPr>
            <p:ph sz="quarter" idx="14"/>
          </p:nvPr>
        </p:nvSpPr>
        <p:spPr>
          <a:xfrm>
            <a:off x="4144457" y="2057400"/>
            <a:ext cx="3791456" cy="386238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Footer Placeholder 5">
            <a:extLst>
              <a:ext uri="{FF2B5EF4-FFF2-40B4-BE49-F238E27FC236}">
                <a16:creationId xmlns:a16="http://schemas.microsoft.com/office/drawing/2014/main" id="{3D444C08-6A3A-4BFB-9494-43F3DE33E919}"/>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Tree>
    <p:extLst>
      <p:ext uri="{BB962C8B-B14F-4D97-AF65-F5344CB8AC3E}">
        <p14:creationId xmlns:p14="http://schemas.microsoft.com/office/powerpoint/2010/main" val="1445521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Picture with Caption_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9842E67-35F4-4EC2-B5B4-6D02111EDAD7}"/>
              </a:ext>
            </a:extLst>
          </p:cNvPr>
          <p:cNvSpPr>
            <a:spLocks noGrp="1"/>
          </p:cNvSpPr>
          <p:nvPr>
            <p:ph type="pic" idx="1"/>
          </p:nvPr>
        </p:nvSpPr>
        <p:spPr>
          <a:xfrm>
            <a:off x="441959"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0" name="Picture Placeholder 2">
            <a:extLst>
              <a:ext uri="{FF2B5EF4-FFF2-40B4-BE49-F238E27FC236}">
                <a16:creationId xmlns:a16="http://schemas.microsoft.com/office/drawing/2014/main" id="{6553049D-F1F2-4E3C-B0A3-D2BCB35B18A8}"/>
              </a:ext>
            </a:extLst>
          </p:cNvPr>
          <p:cNvSpPr>
            <a:spLocks noGrp="1"/>
          </p:cNvSpPr>
          <p:nvPr>
            <p:ph type="pic" idx="13"/>
          </p:nvPr>
        </p:nvSpPr>
        <p:spPr>
          <a:xfrm>
            <a:off x="4244562"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791EB1F-E7C6-4FF7-BE74-BEF6056BACE4}"/>
              </a:ext>
            </a:extLst>
          </p:cNvPr>
          <p:cNvSpPr>
            <a:spLocks noGrp="1"/>
          </p:cNvSpPr>
          <p:nvPr>
            <p:ph type="title"/>
          </p:nvPr>
        </p:nvSpPr>
        <p:spPr>
          <a:xfrm>
            <a:off x="8355530" y="457200"/>
            <a:ext cx="3577394" cy="1600200"/>
          </a:xfrm>
        </p:spPr>
        <p:txBody>
          <a:bodyPr anchor="b">
            <a:normAutofit/>
          </a:bodyPr>
          <a:lstStyle>
            <a:lvl1pPr>
              <a:defRPr sz="2800">
                <a:solidFill>
                  <a:schemeClr val="accent1">
                    <a:lumMod val="75000"/>
                  </a:schemeClr>
                </a:solidFill>
              </a:defRPr>
            </a:lvl1pPr>
          </a:lstStyle>
          <a:p>
            <a:r>
              <a:rPr lang="en-US" noProof="0"/>
              <a:t>Click to edit Master title style</a:t>
            </a:r>
          </a:p>
        </p:txBody>
      </p:sp>
      <p:sp>
        <p:nvSpPr>
          <p:cNvPr id="5" name="Date Placeholder 4">
            <a:extLst>
              <a:ext uri="{FF2B5EF4-FFF2-40B4-BE49-F238E27FC236}">
                <a16:creationId xmlns:a16="http://schemas.microsoft.com/office/drawing/2014/main" id="{506B7143-9C17-4A62-9B23-F2717C500886}"/>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10/6/2022</a:t>
            </a:fld>
            <a:endParaRPr lang="en-US" noProof="0" dirty="0"/>
          </a:p>
        </p:txBody>
      </p:sp>
      <p:sp>
        <p:nvSpPr>
          <p:cNvPr id="7" name="Slide Number Placeholder 6">
            <a:extLst>
              <a:ext uri="{FF2B5EF4-FFF2-40B4-BE49-F238E27FC236}">
                <a16:creationId xmlns:a16="http://schemas.microsoft.com/office/drawing/2014/main" id="{7DD0075C-AB97-4D80-BF0E-6D96D0A8F963}"/>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11" name="Content Placeholder 8">
            <a:extLst>
              <a:ext uri="{FF2B5EF4-FFF2-40B4-BE49-F238E27FC236}">
                <a16:creationId xmlns:a16="http://schemas.microsoft.com/office/drawing/2014/main" id="{8C645043-BE6A-4D32-ACA9-AB593DA6BC9F}"/>
              </a:ext>
            </a:extLst>
          </p:cNvPr>
          <p:cNvSpPr>
            <a:spLocks noGrp="1"/>
          </p:cNvSpPr>
          <p:nvPr>
            <p:ph sz="quarter" idx="14"/>
          </p:nvPr>
        </p:nvSpPr>
        <p:spPr>
          <a:xfrm>
            <a:off x="8355530" y="2057400"/>
            <a:ext cx="3577934" cy="3862388"/>
          </a:xfrm>
        </p:spPr>
        <p:txBody>
          <a:bodyPr/>
          <a:lstStyle>
            <a:lvl1pPr marL="0" indent="0">
              <a:lnSpc>
                <a:spcPct val="90000"/>
              </a:lnSpc>
              <a:buNone/>
              <a:defRPr lang="ru-RU" sz="1600" kern="1200" dirty="0">
                <a:solidFill>
                  <a:schemeClr val="tx1">
                    <a:lumMod val="75000"/>
                    <a:lumOff val="25000"/>
                  </a:schemeClr>
                </a:solidFill>
                <a:latin typeface="+mn-lt"/>
                <a:ea typeface="+mn-ea"/>
                <a:cs typeface="+mn-cs"/>
              </a:defRPr>
            </a:lvl1pPr>
            <a:lvl2pPr marL="306000" indent="-306000">
              <a:defRPr/>
            </a:lvl2pPr>
            <a:lvl3pPr marL="306000" indent="-306000">
              <a:defRPr/>
            </a:lvl3pPr>
            <a:lvl4pPr marL="306000" indent="-306000">
              <a:defRPr/>
            </a:lvl4pPr>
            <a:lvl5pPr marL="306000" indent="-306000">
              <a:defRPr/>
            </a:lvl5pPr>
          </a:lstStyle>
          <a:p>
            <a:pPr marL="216000" lvl="0" indent="-216000" algn="l" defTabSz="457200" rtl="0" eaLnBrk="1" latinLnBrk="0" hangingPunct="1">
              <a:spcBef>
                <a:spcPct val="20000"/>
              </a:spcBef>
              <a:spcAft>
                <a:spcPts val="600"/>
              </a:spcAft>
              <a:buClr>
                <a:schemeClr val="accent1"/>
              </a:buClr>
              <a:buSzPct val="92000"/>
              <a:buFont typeface="Wingdings" panose="05000000000000000000" pitchFamily="2" charset="2"/>
              <a:buChar char="§"/>
            </a:pPr>
            <a:r>
              <a:rPr lang="en-US" noProof="0"/>
              <a:t>Click to edit Master text styles</a:t>
            </a:r>
          </a:p>
          <a:p>
            <a:pPr marL="216000" lvl="1" indent="-216000" algn="l" defTabSz="457200" rtl="0" eaLnBrk="1" latinLnBrk="0" hangingPunct="1">
              <a:spcBef>
                <a:spcPct val="20000"/>
              </a:spcBef>
              <a:spcAft>
                <a:spcPts val="600"/>
              </a:spcAft>
              <a:buClr>
                <a:schemeClr val="accent1"/>
              </a:buClr>
              <a:buSzPct val="92000"/>
              <a:buFont typeface="Wingdings" panose="05000000000000000000" pitchFamily="2" charset="2"/>
              <a:buChar char="§"/>
            </a:pPr>
            <a:r>
              <a:rPr lang="en-US" noProof="0"/>
              <a:t>Second level</a:t>
            </a:r>
          </a:p>
        </p:txBody>
      </p:sp>
      <p:sp>
        <p:nvSpPr>
          <p:cNvPr id="9" name="Footer Placeholder 5">
            <a:extLst>
              <a:ext uri="{FF2B5EF4-FFF2-40B4-BE49-F238E27FC236}">
                <a16:creationId xmlns:a16="http://schemas.microsoft.com/office/drawing/2014/main" id="{FE695AAC-8311-4518-A219-DE58BF92AEA9}"/>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Tree>
    <p:extLst>
      <p:ext uri="{BB962C8B-B14F-4D97-AF65-F5344CB8AC3E}">
        <p14:creationId xmlns:p14="http://schemas.microsoft.com/office/powerpoint/2010/main" val="917956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Left 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F262E62-E8FA-42DE-BC7E-BA73A13FCBFF}"/>
              </a:ext>
            </a:extLst>
          </p:cNvPr>
          <p:cNvSpPr>
            <a:spLocks noGrp="1"/>
          </p:cNvSpPr>
          <p:nvPr>
            <p:ph type="pic" sz="quarter" idx="15"/>
          </p:nvPr>
        </p:nvSpPr>
        <p:spPr>
          <a:xfrm>
            <a:off x="0" y="0"/>
            <a:ext cx="7537685" cy="6858000"/>
          </a:xfrm>
        </p:spPr>
        <p:txBody>
          <a:bodyPr anchor="ctr" anchorCtr="0"/>
          <a:lstStyle>
            <a:lvl1pPr algn="ctr">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93696899-6846-4B29-AD05-49215C31489C}"/>
              </a:ext>
            </a:extLst>
          </p:cNvPr>
          <p:cNvSpPr>
            <a:spLocks noGrp="1"/>
          </p:cNvSpPr>
          <p:nvPr>
            <p:ph type="title"/>
          </p:nvPr>
        </p:nvSpPr>
        <p:spPr>
          <a:xfrm>
            <a:off x="7955459" y="197123"/>
            <a:ext cx="3392382" cy="1675219"/>
          </a:xfrm>
        </p:spPr>
        <p:txBody>
          <a:bodyPr/>
          <a:lstStyle>
            <a:lvl1pPr>
              <a:defRPr>
                <a:solidFill>
                  <a:schemeClr val="accent1">
                    <a:lumMod val="75000"/>
                  </a:schemeClr>
                </a:solidFill>
              </a:defRPr>
            </a:lvl1pPr>
          </a:lstStyle>
          <a:p>
            <a:r>
              <a:rPr lang="en-US" noProof="0"/>
              <a:t>Click to edit Master title style</a:t>
            </a:r>
          </a:p>
        </p:txBody>
      </p:sp>
      <p:sp>
        <p:nvSpPr>
          <p:cNvPr id="19" name="Content Placeholder 8">
            <a:extLst>
              <a:ext uri="{FF2B5EF4-FFF2-40B4-BE49-F238E27FC236}">
                <a16:creationId xmlns:a16="http://schemas.microsoft.com/office/drawing/2014/main" id="{2939FABB-D58D-4DAF-878D-EB51A2AA620A}"/>
              </a:ext>
            </a:extLst>
          </p:cNvPr>
          <p:cNvSpPr>
            <a:spLocks noGrp="1"/>
          </p:cNvSpPr>
          <p:nvPr>
            <p:ph sz="quarter" idx="14"/>
          </p:nvPr>
        </p:nvSpPr>
        <p:spPr>
          <a:xfrm>
            <a:off x="7955459" y="2057400"/>
            <a:ext cx="3392382" cy="3862388"/>
          </a:xfrm>
        </p:spPr>
        <p:txBody>
          <a:bodyPr/>
          <a:lstStyle>
            <a:lvl1pPr marL="0" indent="0">
              <a:lnSpc>
                <a:spcPct val="90000"/>
              </a:lnSpc>
              <a:buNone/>
              <a:defRPr lang="ru-RU" sz="1600" kern="1200" dirty="0">
                <a:solidFill>
                  <a:schemeClr val="tx1">
                    <a:lumMod val="75000"/>
                    <a:lumOff val="25000"/>
                  </a:schemeClr>
                </a:solidFill>
                <a:latin typeface="+mn-lt"/>
                <a:ea typeface="+mn-ea"/>
                <a:cs typeface="+mn-cs"/>
              </a:defRPr>
            </a:lvl1pPr>
            <a:lvl2pPr marL="306000" indent="-306000">
              <a:defRPr/>
            </a:lvl2pPr>
            <a:lvl3pPr marL="306000" indent="-306000">
              <a:defRPr/>
            </a:lvl3pPr>
            <a:lvl4pPr marL="306000" indent="-306000">
              <a:defRPr/>
            </a:lvl4pPr>
            <a:lvl5pPr marL="306000" indent="-306000">
              <a:defRPr/>
            </a:lvl5pPr>
          </a:lstStyle>
          <a:p>
            <a:pPr marL="216000" lvl="0" indent="-216000" algn="l" defTabSz="457200" rtl="0" eaLnBrk="1" latinLnBrk="0" hangingPunct="1">
              <a:spcBef>
                <a:spcPct val="20000"/>
              </a:spcBef>
              <a:spcAft>
                <a:spcPts val="600"/>
              </a:spcAft>
              <a:buClr>
                <a:schemeClr val="accent1"/>
              </a:buClr>
              <a:buSzPct val="92000"/>
              <a:buFont typeface="Wingdings" panose="05000000000000000000" pitchFamily="2" charset="2"/>
              <a:buChar char="§"/>
            </a:pPr>
            <a:r>
              <a:rPr lang="en-US" noProof="0"/>
              <a:t>Click to edit Master text styles</a:t>
            </a:r>
          </a:p>
          <a:p>
            <a:pPr marL="216000" lvl="1" indent="-216000" algn="l" defTabSz="457200" rtl="0" eaLnBrk="1" latinLnBrk="0" hangingPunct="1">
              <a:spcBef>
                <a:spcPct val="20000"/>
              </a:spcBef>
              <a:spcAft>
                <a:spcPts val="600"/>
              </a:spcAft>
              <a:buClr>
                <a:schemeClr val="accent1"/>
              </a:buClr>
              <a:buSzPct val="92000"/>
              <a:buFont typeface="Wingdings" panose="05000000000000000000" pitchFamily="2" charset="2"/>
              <a:buChar char="§"/>
            </a:pPr>
            <a:r>
              <a:rPr lang="en-US" noProof="0"/>
              <a:t>Second level</a:t>
            </a:r>
          </a:p>
        </p:txBody>
      </p:sp>
      <p:sp>
        <p:nvSpPr>
          <p:cNvPr id="20" name="Rectangle 19">
            <a:extLst>
              <a:ext uri="{FF2B5EF4-FFF2-40B4-BE49-F238E27FC236}">
                <a16:creationId xmlns:a16="http://schemas.microsoft.com/office/drawing/2014/main" id="{82AD5814-D5B6-4BF5-BF94-2F284D0079F8}"/>
              </a:ext>
            </a:extLst>
          </p:cNvPr>
          <p:cNvSpPr/>
          <p:nvPr userDrawn="1"/>
        </p:nvSpPr>
        <p:spPr>
          <a:xfrm>
            <a:off x="8042147" y="453643"/>
            <a:ext cx="3528000" cy="9855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2" name="Date Placeholder 4">
            <a:extLst>
              <a:ext uri="{FF2B5EF4-FFF2-40B4-BE49-F238E27FC236}">
                <a16:creationId xmlns:a16="http://schemas.microsoft.com/office/drawing/2014/main" id="{1FB18E8B-6111-4A64-AA8C-4CD4C9814C59}"/>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10/6/2022</a:t>
            </a:fld>
            <a:endParaRPr lang="en-US" noProof="0" dirty="0"/>
          </a:p>
        </p:txBody>
      </p:sp>
      <p:sp>
        <p:nvSpPr>
          <p:cNvPr id="23" name="Slide Number Placeholder 6">
            <a:extLst>
              <a:ext uri="{FF2B5EF4-FFF2-40B4-BE49-F238E27FC236}">
                <a16:creationId xmlns:a16="http://schemas.microsoft.com/office/drawing/2014/main" id="{D5311807-ED2F-406C-B107-B5D885AD840F}"/>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24" name="Footer Placeholder 5">
            <a:extLst>
              <a:ext uri="{FF2B5EF4-FFF2-40B4-BE49-F238E27FC236}">
                <a16:creationId xmlns:a16="http://schemas.microsoft.com/office/drawing/2014/main" id="{643FEB5F-C4B2-43B5-B019-DC467A62FAC1}"/>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Tree>
    <p:extLst>
      <p:ext uri="{BB962C8B-B14F-4D97-AF65-F5344CB8AC3E}">
        <p14:creationId xmlns:p14="http://schemas.microsoft.com/office/powerpoint/2010/main" val="17156641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_1">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8119868" y="5356067"/>
            <a:ext cx="3625595" cy="1000782"/>
          </a:xfrm>
          <a:solidFill>
            <a:srgbClr val="465359"/>
          </a:solidFill>
        </p:spPr>
        <p:txBody>
          <a:bodyPr lIns="91440" tIns="0" rIns="91440" bIns="0">
            <a:normAutofit/>
          </a:bodyPr>
          <a:lstStyle>
            <a:lvl1pPr marL="0" indent="0" algn="ctr">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8119869" y="453642"/>
            <a:ext cx="3625595" cy="4826023"/>
          </a:xfrm>
          <a:solidFill>
            <a:schemeClr val="accent1"/>
          </a:solidFill>
        </p:spPr>
        <p:txBody>
          <a:bodyPr tIns="0" bIns="0" anchor="ctr" anchorCtr="0">
            <a:noAutofit/>
          </a:bodyPr>
          <a:lstStyle>
            <a:lvl1pPr algn="ct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39766" y="453642"/>
            <a:ext cx="7602421" cy="5903207"/>
          </a:xfrm>
          <a:solidFill>
            <a:schemeClr val="bg1">
              <a:lumMod val="85000"/>
            </a:schemeClr>
          </a:solidFill>
        </p:spPr>
        <p:txBody>
          <a:bodyPr lIns="457200" tIns="457200"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7605951" y="6423914"/>
            <a:ext cx="2844799" cy="365125"/>
          </a:xfrm>
        </p:spPr>
        <p:txBody>
          <a:bodyPr/>
          <a:lstStyle>
            <a:lvl1pPr>
              <a:defRPr/>
            </a:lvl1pPr>
          </a:lstStyle>
          <a:p>
            <a:fld id="{670A55AC-ADB5-440D-AFFF-99C1406F297F}" type="datetime1">
              <a:rPr lang="en-US" smtClean="0"/>
              <a:t>10/6/2022</a:t>
            </a:fld>
            <a:endParaRPr lang="en-US" dirty="0"/>
          </a:p>
        </p:txBody>
      </p:sp>
      <p:sp>
        <p:nvSpPr>
          <p:cNvPr id="6" name="Footer Placeholder 5"/>
          <p:cNvSpPr>
            <a:spLocks noGrp="1"/>
          </p:cNvSpPr>
          <p:nvPr>
            <p:ph type="ftr" sz="quarter" idx="11"/>
          </p:nvPr>
        </p:nvSpPr>
        <p:spPr>
          <a:xfrm>
            <a:off x="355101" y="6423914"/>
            <a:ext cx="6818262" cy="365125"/>
          </a:xfrm>
        </p:spPr>
        <p:txBody>
          <a:bodyPr/>
          <a:lstStyle/>
          <a:p>
            <a:pPr algn="l"/>
            <a:r>
              <a:rPr lang="en-US" dirty="0"/>
              <a:t>Teach a Course</a:t>
            </a:r>
          </a:p>
        </p:txBody>
      </p:sp>
      <p:sp>
        <p:nvSpPr>
          <p:cNvPr id="7" name="Slide Number Placeholder 6"/>
          <p:cNvSpPr>
            <a:spLocks noGrp="1"/>
          </p:cNvSpPr>
          <p:nvPr>
            <p:ph type="sldNum" sz="quarter" idx="12"/>
          </p:nvPr>
        </p:nvSpPr>
        <p:spPr>
          <a:xfrm>
            <a:off x="10795363" y="6423914"/>
            <a:ext cx="1052510"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17903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_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81F13A5-61B9-419A-9B13-8BD37BE2841E}"/>
              </a:ext>
            </a:extLst>
          </p:cNvPr>
          <p:cNvSpPr/>
          <p:nvPr userDrawn="1"/>
        </p:nvSpPr>
        <p:spPr>
          <a:xfrm>
            <a:off x="446532" y="4199467"/>
            <a:ext cx="11296732" cy="2191098"/>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Title 1">
            <a:extLst>
              <a:ext uri="{FF2B5EF4-FFF2-40B4-BE49-F238E27FC236}">
                <a16:creationId xmlns:a16="http://schemas.microsoft.com/office/drawing/2014/main" id="{12206A44-565D-4C18-8891-86387B90115A}"/>
              </a:ext>
            </a:extLst>
          </p:cNvPr>
          <p:cNvSpPr>
            <a:spLocks noGrp="1"/>
          </p:cNvSpPr>
          <p:nvPr>
            <p:ph type="title"/>
          </p:nvPr>
        </p:nvSpPr>
        <p:spPr>
          <a:xfrm>
            <a:off x="1059226" y="4262316"/>
            <a:ext cx="9391524" cy="988332"/>
          </a:xfrm>
        </p:spPr>
        <p:txBody>
          <a:bodyPr>
            <a:normAutofit/>
          </a:bodyPr>
          <a:lstStyle>
            <a:lvl1pPr>
              <a:defRPr sz="3600">
                <a:solidFill>
                  <a:schemeClr val="bg1"/>
                </a:solidFill>
              </a:defRPr>
            </a:lvl1pPr>
          </a:lstStyle>
          <a:p>
            <a:r>
              <a:rPr lang="en-US" noProof="0"/>
              <a:t>Click to edit Master title style</a:t>
            </a:r>
          </a:p>
        </p:txBody>
      </p:sp>
      <p:sp>
        <p:nvSpPr>
          <p:cNvPr id="4" name="Picture Placeholder 3">
            <a:extLst>
              <a:ext uri="{FF2B5EF4-FFF2-40B4-BE49-F238E27FC236}">
                <a16:creationId xmlns:a16="http://schemas.microsoft.com/office/drawing/2014/main" id="{5B084B74-38B3-42C8-B8E4-A0D13B059E92}"/>
              </a:ext>
            </a:extLst>
          </p:cNvPr>
          <p:cNvSpPr>
            <a:spLocks noGrp="1"/>
          </p:cNvSpPr>
          <p:nvPr>
            <p:ph type="pic" sz="quarter" idx="13"/>
          </p:nvPr>
        </p:nvSpPr>
        <p:spPr>
          <a:xfrm>
            <a:off x="441325" y="606425"/>
            <a:ext cx="11304588" cy="3536950"/>
          </a:xfrm>
        </p:spPr>
        <p:txBody>
          <a:bodyPr/>
          <a:lstStyle>
            <a:lvl1pPr marL="0" indent="0" algn="ctr">
              <a:buNone/>
              <a:defRPr/>
            </a:lvl1pPr>
          </a:lstStyle>
          <a:p>
            <a:r>
              <a:rPr lang="en-US" noProof="0"/>
              <a:t>Click icon to add picture</a:t>
            </a:r>
            <a:endParaRPr lang="en-US" noProof="0" dirty="0"/>
          </a:p>
        </p:txBody>
      </p:sp>
      <p:sp>
        <p:nvSpPr>
          <p:cNvPr id="3" name="Date Placeholder 2">
            <a:extLst>
              <a:ext uri="{FF2B5EF4-FFF2-40B4-BE49-F238E27FC236}">
                <a16:creationId xmlns:a16="http://schemas.microsoft.com/office/drawing/2014/main" id="{75F22525-79A2-451F-9944-47D4183A4515}"/>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10/6/2022</a:t>
            </a:fld>
            <a:endParaRPr lang="en-US" noProof="0" dirty="0"/>
          </a:p>
        </p:txBody>
      </p:sp>
      <p:sp>
        <p:nvSpPr>
          <p:cNvPr id="5" name="Slide Number Placeholder 4">
            <a:extLst>
              <a:ext uri="{FF2B5EF4-FFF2-40B4-BE49-F238E27FC236}">
                <a16:creationId xmlns:a16="http://schemas.microsoft.com/office/drawing/2014/main" id="{8B9B8C25-AF44-4D9D-A667-69D9A92B1C59}"/>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6" name="Footer Placeholder 5">
            <a:extLst>
              <a:ext uri="{FF2B5EF4-FFF2-40B4-BE49-F238E27FC236}">
                <a16:creationId xmlns:a16="http://schemas.microsoft.com/office/drawing/2014/main" id="{EFF54790-C8AC-4CF8-8E89-80C5C90F3A17}"/>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7" name="Text Placeholder 6">
            <a:extLst>
              <a:ext uri="{FF2B5EF4-FFF2-40B4-BE49-F238E27FC236}">
                <a16:creationId xmlns:a16="http://schemas.microsoft.com/office/drawing/2014/main" id="{85EB5327-3B98-4D40-987B-863866194FFC}"/>
              </a:ext>
            </a:extLst>
          </p:cNvPr>
          <p:cNvSpPr>
            <a:spLocks noGrp="1"/>
          </p:cNvSpPr>
          <p:nvPr>
            <p:ph type="body" sz="quarter" idx="14"/>
          </p:nvPr>
        </p:nvSpPr>
        <p:spPr>
          <a:xfrm>
            <a:off x="1058863" y="5303610"/>
            <a:ext cx="9391888" cy="614363"/>
          </a:xfrm>
        </p:spPr>
        <p:txBody>
          <a:bodyPr>
            <a:normAutofit/>
          </a:bodyPr>
          <a:lstStyle>
            <a:lvl1pPr marL="0" indent="0">
              <a:buNone/>
              <a:defRPr sz="1600">
                <a:solidFill>
                  <a:schemeClr val="bg2">
                    <a:lumMod val="75000"/>
                  </a:schemeClr>
                </a:solidFill>
              </a:defRPr>
            </a:lvl1pPr>
            <a:lvl2pPr marL="324000" indent="0">
              <a:buNone/>
              <a:defRPr/>
            </a:lvl2pPr>
          </a:lstStyle>
          <a:p>
            <a:pPr lvl="0"/>
            <a:r>
              <a:rPr lang="en-US" noProof="0"/>
              <a:t>Click to edit Master text styles</a:t>
            </a:r>
          </a:p>
        </p:txBody>
      </p:sp>
    </p:spTree>
    <p:extLst>
      <p:ext uri="{BB962C8B-B14F-4D97-AF65-F5344CB8AC3E}">
        <p14:creationId xmlns:p14="http://schemas.microsoft.com/office/powerpoint/2010/main" val="2130529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accent1"/>
                </a:solidFill>
              </a:defRPr>
            </a:lvl1pPr>
          </a:lstStyle>
          <a:p>
            <a:fld id="{0A7F1CA9-BED2-4756-8AEF-E0F68B0488B6}" type="datetime1">
              <a:rPr lang="en-US" smtClean="0"/>
              <a:pPr/>
              <a:t>10/6/2022</a:t>
            </a:fld>
            <a:endParaRPr lang="en-US" dirty="0"/>
          </a:p>
        </p:txBody>
      </p:sp>
      <p:sp>
        <p:nvSpPr>
          <p:cNvPr id="5" name="Footer Placeholder 4"/>
          <p:cNvSpPr>
            <a:spLocks noGrp="1"/>
          </p:cNvSpPr>
          <p:nvPr>
            <p:ph type="ftr" sz="quarter" idx="3"/>
          </p:nvPr>
        </p:nvSpPr>
        <p:spPr>
          <a:xfrm>
            <a:off x="484940" y="6423914"/>
            <a:ext cx="6917210" cy="365125"/>
          </a:xfrm>
          <a:prstGeom prst="rect">
            <a:avLst/>
          </a:prstGeom>
        </p:spPr>
        <p:txBody>
          <a:bodyPr vert="horz" lIns="91440" tIns="45720" rIns="91440" bIns="45720" rtlCol="0" anchor="ctr"/>
          <a:lstStyle>
            <a:lvl1pPr algn="l">
              <a:defRPr sz="900" cap="all">
                <a:solidFill>
                  <a:schemeClr val="accent1"/>
                </a:solidFill>
              </a:defRPr>
            </a:lvl1pPr>
          </a:lstStyle>
          <a:p>
            <a:r>
              <a:rPr lang="en-US" dirty="0"/>
              <a:t>Teach a Course</a:t>
            </a:r>
          </a:p>
        </p:txBody>
      </p:sp>
      <p:sp>
        <p:nvSpPr>
          <p:cNvPr id="6" name="Slide Number Placeholder 5"/>
          <p:cNvSpPr>
            <a:spLocks noGrp="1"/>
          </p:cNvSpPr>
          <p:nvPr>
            <p:ph type="sldNum" sz="quarter" idx="4"/>
          </p:nvPr>
        </p:nvSpPr>
        <p:spPr>
          <a:xfrm>
            <a:off x="10795363" y="6423914"/>
            <a:ext cx="1052510" cy="365125"/>
          </a:xfrm>
          <a:prstGeom prst="rect">
            <a:avLst/>
          </a:prstGeom>
        </p:spPr>
        <p:txBody>
          <a:bodyPr vert="horz" lIns="91440" tIns="45720" rIns="91440" bIns="45720" rtlCol="0" anchor="ctr"/>
          <a:lstStyle>
            <a:lvl1pPr algn="r">
              <a:defRPr sz="900">
                <a:solidFill>
                  <a:schemeClr val="accent1"/>
                </a:solidFill>
              </a:defRPr>
            </a:lvl1pPr>
          </a:lstStyle>
          <a:p>
            <a:fld id="{3A98EE3D-8CD1-4C3F-BD1C-C98C9596463C}" type="slidenum">
              <a:rPr lang="en-US" smtClean="0"/>
              <a:pPr/>
              <a:t>‹#›</a:t>
            </a:fld>
            <a:endParaRPr lang="en-US" dirty="0"/>
          </a:p>
        </p:txBody>
      </p:sp>
      <p:sp>
        <p:nvSpPr>
          <p:cNvPr id="9" name="Rectangle 8"/>
          <p:cNvSpPr/>
          <p:nvPr/>
        </p:nvSpPr>
        <p:spPr>
          <a:xfrm>
            <a:off x="446534" y="455422"/>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6120"/>
            <a:ext cx="3703320" cy="93600"/>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6120"/>
            <a:ext cx="3703320" cy="936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93872371"/>
      </p:ext>
    </p:extLst>
  </p:cSld>
  <p:clrMap bg1="lt1" tx1="dk1" bg2="lt2" tx2="dk2" accent1="accent1" accent2="accent2" accent3="accent3" accent4="accent4" accent5="accent5" accent6="accent6" hlink="hlink" folHlink="folHlink"/>
  <p:sldLayoutIdLst>
    <p:sldLayoutId id="2147483714" r:id="rId1"/>
    <p:sldLayoutId id="2147483728" r:id="rId2"/>
    <p:sldLayoutId id="2147483743" r:id="rId3"/>
    <p:sldLayoutId id="2147483726" r:id="rId4"/>
    <p:sldLayoutId id="2147483734" r:id="rId5"/>
    <p:sldLayoutId id="2147483735" r:id="rId6"/>
    <p:sldLayoutId id="2147483736" r:id="rId7"/>
    <p:sldLayoutId id="2147483737" r:id="rId8"/>
    <p:sldLayoutId id="2147483738" r:id="rId9"/>
    <p:sldLayoutId id="2147483740" r:id="rId10"/>
    <p:sldLayoutId id="2147483741" r:id="rId11"/>
    <p:sldLayoutId id="2147483742" r:id="rId12"/>
    <p:sldLayoutId id="2147483730" r:id="rId13"/>
    <p:sldLayoutId id="2147483739" r:id="rId14"/>
    <p:sldLayoutId id="2147483744" r:id="rId15"/>
  </p:sldLayoutIdLst>
  <p:hf hdr="0" dt="0"/>
  <p:txStyles>
    <p:titleStyle>
      <a:lvl1pPr algn="l" defTabSz="457200" rtl="0" eaLnBrk="1" latinLnBrk="0" hangingPunct="1">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2D4960A-896E-4F6B-BF65-B4662AC9DE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Gill Sans MT" panose="020B0502020104020203"/>
              <a:ea typeface="+mn-ea"/>
              <a:cs typeface="+mn-cs"/>
            </a:endParaRPr>
          </a:p>
        </p:txBody>
      </p:sp>
      <p:pic>
        <p:nvPicPr>
          <p:cNvPr id="4" name="Picture 3" descr="people gathered around blueprints">
            <a:extLst>
              <a:ext uri="{FF2B5EF4-FFF2-40B4-BE49-F238E27FC236}">
                <a16:creationId xmlns:a16="http://schemas.microsoft.com/office/drawing/2014/main" id="{424717DA-0300-4297-B453-65314C5BEA09}"/>
              </a:ext>
            </a:extLst>
          </p:cNvPr>
          <p:cNvPicPr>
            <a:picLocks noChangeAspect="1"/>
          </p:cNvPicPr>
          <p:nvPr/>
        </p:nvPicPr>
        <p:blipFill>
          <a:blip r:embed="rId3"/>
          <a:srcRect/>
          <a:stretch/>
        </p:blipFill>
        <p:spPr>
          <a:xfrm>
            <a:off x="453302" y="458611"/>
            <a:ext cx="7588885" cy="5894002"/>
          </a:xfrm>
          <a:prstGeom prst="rect">
            <a:avLst/>
          </a:prstGeom>
        </p:spPr>
      </p:pic>
      <p:sp>
        <p:nvSpPr>
          <p:cNvPr id="20" name="Rectangle 19">
            <a:extLst>
              <a:ext uri="{FF2B5EF4-FFF2-40B4-BE49-F238E27FC236}">
                <a16:creationId xmlns:a16="http://schemas.microsoft.com/office/drawing/2014/main" id="{5684944A-8803-462C-84C5-4576C56A77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9870" y="457199"/>
            <a:ext cx="3618827" cy="482246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3AA242D-B507-4381-A8CB-EFA346570379}"/>
              </a:ext>
            </a:extLst>
          </p:cNvPr>
          <p:cNvSpPr>
            <a:spLocks noGrp="1"/>
          </p:cNvSpPr>
          <p:nvPr>
            <p:ph type="ctrTitle"/>
          </p:nvPr>
        </p:nvSpPr>
        <p:spPr>
          <a:xfrm>
            <a:off x="8372723" y="850791"/>
            <a:ext cx="3202016" cy="4198288"/>
          </a:xfrm>
        </p:spPr>
        <p:txBody>
          <a:bodyPr anchor="ctr">
            <a:normAutofit/>
          </a:bodyPr>
          <a:lstStyle/>
          <a:p>
            <a:r>
              <a:rPr lang="en-US" sz="2900" dirty="0">
                <a:solidFill>
                  <a:srgbClr val="FFFFFF"/>
                </a:solidFill>
              </a:rPr>
              <a:t>Changemakers:</a:t>
            </a:r>
            <a:br>
              <a:rPr lang="en-US" sz="2900" dirty="0">
                <a:solidFill>
                  <a:srgbClr val="FFFFFF"/>
                </a:solidFill>
              </a:rPr>
            </a:br>
            <a:r>
              <a:rPr lang="en-US" sz="2900" dirty="0">
                <a:solidFill>
                  <a:srgbClr val="FFFFFF"/>
                </a:solidFill>
              </a:rPr>
              <a:t>creativity &amp; Value </a:t>
            </a:r>
          </a:p>
        </p:txBody>
      </p:sp>
      <p:sp>
        <p:nvSpPr>
          <p:cNvPr id="22" name="Rectangle 21">
            <a:extLst>
              <a:ext uri="{FF2B5EF4-FFF2-40B4-BE49-F238E27FC236}">
                <a16:creationId xmlns:a16="http://schemas.microsoft.com/office/drawing/2014/main" id="{E07F3B49-8C20-42F5-831D-59306D05F6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9870" y="5367338"/>
            <a:ext cx="3618828" cy="989513"/>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3" name="Subtitle 2">
            <a:extLst>
              <a:ext uri="{FF2B5EF4-FFF2-40B4-BE49-F238E27FC236}">
                <a16:creationId xmlns:a16="http://schemas.microsoft.com/office/drawing/2014/main" id="{A4F4068D-37AE-4B7D-BC75-216B123A6C44}"/>
              </a:ext>
            </a:extLst>
          </p:cNvPr>
          <p:cNvSpPr>
            <a:spLocks noGrp="1"/>
          </p:cNvSpPr>
          <p:nvPr>
            <p:ph type="subTitle" idx="1"/>
          </p:nvPr>
        </p:nvSpPr>
        <p:spPr>
          <a:xfrm>
            <a:off x="8372723" y="5545331"/>
            <a:ext cx="3202016" cy="649222"/>
          </a:xfrm>
          <a:noFill/>
        </p:spPr>
        <p:txBody>
          <a:bodyPr anchor="ctr">
            <a:normAutofit/>
          </a:bodyPr>
          <a:lstStyle/>
          <a:p>
            <a:r>
              <a:rPr lang="en-US" sz="1800" dirty="0">
                <a:solidFill>
                  <a:schemeClr val="tx2">
                    <a:lumMod val="25000"/>
                    <a:lumOff val="75000"/>
                    <a:alpha val="75000"/>
                  </a:schemeClr>
                </a:solidFill>
              </a:rPr>
              <a:t>Session 1 - Introduction</a:t>
            </a:r>
          </a:p>
        </p:txBody>
      </p:sp>
    </p:spTree>
    <p:extLst>
      <p:ext uri="{BB962C8B-B14F-4D97-AF65-F5344CB8AC3E}">
        <p14:creationId xmlns:p14="http://schemas.microsoft.com/office/powerpoint/2010/main" val="4209711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Soccer goal in net">
            <a:extLst>
              <a:ext uri="{FF2B5EF4-FFF2-40B4-BE49-F238E27FC236}">
                <a16:creationId xmlns:a16="http://schemas.microsoft.com/office/drawing/2014/main" id="{46B2C5F0-1324-4111-AB57-951A94921BDA}"/>
              </a:ext>
            </a:extLst>
          </p:cNvPr>
          <p:cNvPicPr>
            <a:picLocks noGrp="1" noChangeAspect="1"/>
          </p:cNvPicPr>
          <p:nvPr>
            <p:ph type="pic" sz="quarter" idx="15"/>
          </p:nvPr>
        </p:nvPicPr>
        <p:blipFill rotWithShape="1">
          <a:blip r:embed="rId2"/>
          <a:srcRect r="26634" b="-1"/>
          <a:stretch/>
        </p:blipFill>
        <p:spPr>
          <a:xfrm>
            <a:off x="20" y="10"/>
            <a:ext cx="7537665" cy="6857990"/>
          </a:xfrm>
          <a:noFill/>
        </p:spPr>
      </p:pic>
      <p:sp>
        <p:nvSpPr>
          <p:cNvPr id="3" name="Title 2">
            <a:extLst>
              <a:ext uri="{FF2B5EF4-FFF2-40B4-BE49-F238E27FC236}">
                <a16:creationId xmlns:a16="http://schemas.microsoft.com/office/drawing/2014/main" id="{D7662A21-751F-42B6-AC09-6A50F23E3980}"/>
              </a:ext>
            </a:extLst>
          </p:cNvPr>
          <p:cNvSpPr>
            <a:spLocks noGrp="1"/>
          </p:cNvSpPr>
          <p:nvPr>
            <p:ph type="title"/>
          </p:nvPr>
        </p:nvSpPr>
        <p:spPr>
          <a:xfrm>
            <a:off x="7955459" y="197123"/>
            <a:ext cx="3392382" cy="1675219"/>
          </a:xfrm>
        </p:spPr>
        <p:txBody>
          <a:bodyPr anchor="b">
            <a:normAutofit/>
          </a:bodyPr>
          <a:lstStyle/>
          <a:p>
            <a:pPr algn="ctr"/>
            <a:r>
              <a:rPr lang="en-GB" b="1" dirty="0"/>
              <a:t>Aim of the module</a:t>
            </a:r>
          </a:p>
        </p:txBody>
      </p:sp>
      <p:sp>
        <p:nvSpPr>
          <p:cNvPr id="14" name="Content Placeholder 3">
            <a:extLst>
              <a:ext uri="{FF2B5EF4-FFF2-40B4-BE49-F238E27FC236}">
                <a16:creationId xmlns:a16="http://schemas.microsoft.com/office/drawing/2014/main" id="{1B826618-0741-4089-92E7-117D2023F9A3}"/>
              </a:ext>
            </a:extLst>
          </p:cNvPr>
          <p:cNvSpPr>
            <a:spLocks noGrp="1"/>
          </p:cNvSpPr>
          <p:nvPr>
            <p:ph sz="quarter" idx="14"/>
          </p:nvPr>
        </p:nvSpPr>
        <p:spPr>
          <a:xfrm>
            <a:off x="7955459" y="2057400"/>
            <a:ext cx="3392382" cy="3862388"/>
          </a:xfrm>
        </p:spPr>
        <p:txBody>
          <a:bodyPr>
            <a:noAutofit/>
          </a:bodyPr>
          <a:lstStyle/>
          <a:p>
            <a:pPr algn="ctr"/>
            <a:r>
              <a:rPr lang="en-GB" sz="2500" b="1" dirty="0">
                <a:effectLst/>
                <a:latin typeface="Arial" panose="020B0604020202020204" pitchFamily="34" charset="0"/>
                <a:ea typeface="Times New Roman" panose="02020603050405020304" pitchFamily="18" charset="0"/>
                <a:cs typeface="Times New Roman" panose="02020603050405020304" pitchFamily="18" charset="0"/>
              </a:rPr>
              <a:t>To develop the concepts and practice of creativity and value creation for the development of innovative, aspiring and progressive solutions.</a:t>
            </a:r>
          </a:p>
          <a:p>
            <a:pPr algn="ctr"/>
            <a:endParaRPr lang="en-US" sz="2500" b="1" dirty="0"/>
          </a:p>
        </p:txBody>
      </p:sp>
      <p:sp>
        <p:nvSpPr>
          <p:cNvPr id="6" name="Slide Number Placeholder 5">
            <a:extLst>
              <a:ext uri="{FF2B5EF4-FFF2-40B4-BE49-F238E27FC236}">
                <a16:creationId xmlns:a16="http://schemas.microsoft.com/office/drawing/2014/main" id="{DAA6825A-9BC9-4961-8E00-649977CC4D53}"/>
              </a:ext>
            </a:extLst>
          </p:cNvPr>
          <p:cNvSpPr>
            <a:spLocks noGrp="1"/>
          </p:cNvSpPr>
          <p:nvPr>
            <p:ph type="sldNum" sz="quarter" idx="12"/>
          </p:nvPr>
        </p:nvSpPr>
        <p:spPr>
          <a:xfrm>
            <a:off x="10795363" y="6423914"/>
            <a:ext cx="1052510" cy="365125"/>
          </a:xfrm>
        </p:spPr>
        <p:txBody>
          <a:bodyPr anchor="ctr">
            <a:normAutofit/>
          </a:bodyPr>
          <a:lstStyle/>
          <a:p>
            <a:pPr>
              <a:spcAft>
                <a:spcPts val="600"/>
              </a:spcAft>
            </a:pPr>
            <a:fld id="{3A98EE3D-8CD1-4C3F-BD1C-C98C9596463C}" type="slidenum">
              <a:rPr lang="en-US" smtClean="0"/>
              <a:pPr>
                <a:spcAft>
                  <a:spcPts val="600"/>
                </a:spcAft>
              </a:pPr>
              <a:t>2</a:t>
            </a:fld>
            <a:endParaRPr lang="en-US"/>
          </a:p>
        </p:txBody>
      </p:sp>
      <p:sp>
        <p:nvSpPr>
          <p:cNvPr id="16" name="Footer Placeholder 5">
            <a:extLst>
              <a:ext uri="{FF2B5EF4-FFF2-40B4-BE49-F238E27FC236}">
                <a16:creationId xmlns:a16="http://schemas.microsoft.com/office/drawing/2014/main" id="{DF58B1F4-76FB-4AA1-9635-31C548A40625}"/>
              </a:ext>
            </a:extLst>
          </p:cNvPr>
          <p:cNvSpPr>
            <a:spLocks noGrp="1"/>
          </p:cNvSpPr>
          <p:nvPr>
            <p:ph type="ftr" sz="quarter" idx="11"/>
          </p:nvPr>
        </p:nvSpPr>
        <p:spPr>
          <a:xfrm>
            <a:off x="355101" y="6423914"/>
            <a:ext cx="6818262" cy="365125"/>
          </a:xfrm>
        </p:spPr>
        <p:txBody>
          <a:bodyPr/>
          <a:lstStyle/>
          <a:p>
            <a:pPr algn="l">
              <a:spcAft>
                <a:spcPts val="600"/>
              </a:spcAft>
            </a:pPr>
            <a:r>
              <a:rPr lang="en-US" noProof="0"/>
              <a:t>Teach a Course</a:t>
            </a:r>
          </a:p>
        </p:txBody>
      </p:sp>
    </p:spTree>
    <p:extLst>
      <p:ext uri="{BB962C8B-B14F-4D97-AF65-F5344CB8AC3E}">
        <p14:creationId xmlns:p14="http://schemas.microsoft.com/office/powerpoint/2010/main" val="1494719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874C5E-C246-4AC8-91B5-CAC636DCE9C9}"/>
              </a:ext>
            </a:extLst>
          </p:cNvPr>
          <p:cNvSpPr>
            <a:spLocks noGrp="1"/>
          </p:cNvSpPr>
          <p:nvPr>
            <p:ph type="sldNum" sz="quarter" idx="12"/>
          </p:nvPr>
        </p:nvSpPr>
        <p:spPr>
          <a:xfrm>
            <a:off x="10795363" y="6423914"/>
            <a:ext cx="1052510" cy="365125"/>
          </a:xfrm>
        </p:spPr>
        <p:txBody>
          <a:bodyPr anchor="ctr">
            <a:normAutofit/>
          </a:bodyPr>
          <a:lstStyle/>
          <a:p>
            <a:pPr>
              <a:spcAft>
                <a:spcPts val="600"/>
              </a:spcAft>
            </a:pPr>
            <a:fld id="{3A98EE3D-8CD1-4C3F-BD1C-C98C9596463C}" type="slidenum">
              <a:rPr lang="en-US" smtClean="0"/>
              <a:pPr>
                <a:spcAft>
                  <a:spcPts val="600"/>
                </a:spcAft>
              </a:pPr>
              <a:t>3</a:t>
            </a:fld>
            <a:endParaRPr lang="en-US"/>
          </a:p>
        </p:txBody>
      </p:sp>
      <p:sp>
        <p:nvSpPr>
          <p:cNvPr id="4" name="Title 3">
            <a:extLst>
              <a:ext uri="{FF2B5EF4-FFF2-40B4-BE49-F238E27FC236}">
                <a16:creationId xmlns:a16="http://schemas.microsoft.com/office/drawing/2014/main" id="{C6C25872-600A-4EC7-8012-B46801E516E1}"/>
              </a:ext>
            </a:extLst>
          </p:cNvPr>
          <p:cNvSpPr>
            <a:spLocks noGrp="1"/>
          </p:cNvSpPr>
          <p:nvPr>
            <p:ph type="title"/>
          </p:nvPr>
        </p:nvSpPr>
        <p:spPr>
          <a:xfrm>
            <a:off x="581193" y="729658"/>
            <a:ext cx="11029616" cy="988332"/>
          </a:xfrm>
        </p:spPr>
        <p:txBody>
          <a:bodyPr anchor="b">
            <a:normAutofit/>
          </a:bodyPr>
          <a:lstStyle/>
          <a:p>
            <a:r>
              <a:rPr lang="en-GB" dirty="0"/>
              <a:t>Learning Objectives </a:t>
            </a:r>
          </a:p>
        </p:txBody>
      </p:sp>
      <p:sp>
        <p:nvSpPr>
          <p:cNvPr id="5" name="Content Placeholder 4">
            <a:extLst>
              <a:ext uri="{FF2B5EF4-FFF2-40B4-BE49-F238E27FC236}">
                <a16:creationId xmlns:a16="http://schemas.microsoft.com/office/drawing/2014/main" id="{F70C2A2A-A427-4668-9FCE-DFDA7DC6A3B6}"/>
              </a:ext>
            </a:extLst>
          </p:cNvPr>
          <p:cNvSpPr>
            <a:spLocks noGrp="1"/>
          </p:cNvSpPr>
          <p:nvPr>
            <p:ph sz="half" idx="1"/>
          </p:nvPr>
        </p:nvSpPr>
        <p:spPr>
          <a:xfrm>
            <a:off x="581193" y="2228003"/>
            <a:ext cx="5422390" cy="3633047"/>
          </a:xfrm>
        </p:spPr>
        <p:txBody>
          <a:bodyPr anchor="ctr">
            <a:normAutofit/>
          </a:bodyPr>
          <a:lstStyle/>
          <a:p>
            <a:pPr marL="342900" lvl="0" indent="-342900">
              <a:buFont typeface="Symbol" panose="05050102010706020507" pitchFamily="18" charset="2"/>
              <a:buChar char=""/>
            </a:pPr>
            <a:r>
              <a:rPr lang="en-GB" b="1">
                <a:effectLst/>
              </a:rPr>
              <a:t>Demonstrate knowledge and critical understanding of innovation, creativity and enterprising mindset, recognising the values and the contribution creativity makes to the common good.  </a:t>
            </a:r>
          </a:p>
          <a:p>
            <a:pPr marL="342900" lvl="0" indent="-342900">
              <a:buFont typeface="Symbol" panose="05050102010706020507" pitchFamily="18" charset="2"/>
              <a:buChar char=""/>
            </a:pPr>
            <a:r>
              <a:rPr lang="en-GB" b="1">
                <a:effectLst/>
              </a:rPr>
              <a:t>Conceive, articulate and apply creative thinking within a work-based or academic context to develop novel solutions and/or value creation.</a:t>
            </a:r>
          </a:p>
          <a:p>
            <a:endParaRPr lang="en-GB" b="1"/>
          </a:p>
        </p:txBody>
      </p:sp>
      <p:pic>
        <p:nvPicPr>
          <p:cNvPr id="8" name="Picture Placeholder 7" descr="Camera lens close up">
            <a:extLst>
              <a:ext uri="{FF2B5EF4-FFF2-40B4-BE49-F238E27FC236}">
                <a16:creationId xmlns:a16="http://schemas.microsoft.com/office/drawing/2014/main" id="{072BCF65-4A07-4851-B19C-58F03B4E5FD2}"/>
              </a:ext>
            </a:extLst>
          </p:cNvPr>
          <p:cNvPicPr>
            <a:picLocks noGrp="1" noChangeAspect="1"/>
          </p:cNvPicPr>
          <p:nvPr>
            <p:ph sz="half" idx="2"/>
          </p:nvPr>
        </p:nvPicPr>
        <p:blipFill rotWithShape="1">
          <a:blip r:embed="rId2"/>
          <a:srcRect r="375" b="1"/>
          <a:stretch/>
        </p:blipFill>
        <p:spPr>
          <a:xfrm>
            <a:off x="6188417" y="2228003"/>
            <a:ext cx="5422392" cy="363304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11854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9">
            <a:extLst>
              <a:ext uri="{FF2B5EF4-FFF2-40B4-BE49-F238E27FC236}">
                <a16:creationId xmlns:a16="http://schemas.microsoft.com/office/drawing/2014/main" id="{69B35BB5-1630-45F0-B55C-B6847DF21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1">
            <a:extLst>
              <a:ext uri="{FF2B5EF4-FFF2-40B4-BE49-F238E27FC236}">
                <a16:creationId xmlns:a16="http://schemas.microsoft.com/office/drawing/2014/main" id="{D3EF5146-0A37-42B3-AF51-CBFCE4002B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DC6CC32-12E2-40AB-91E7-E065E3B54AA8}"/>
              </a:ext>
            </a:extLst>
          </p:cNvPr>
          <p:cNvSpPr>
            <a:spLocks noGrp="1"/>
          </p:cNvSpPr>
          <p:nvPr>
            <p:ph type="title"/>
          </p:nvPr>
        </p:nvSpPr>
        <p:spPr>
          <a:xfrm>
            <a:off x="581192" y="5264486"/>
            <a:ext cx="11029616" cy="958513"/>
          </a:xfrm>
        </p:spPr>
        <p:txBody>
          <a:bodyPr anchor="ctr">
            <a:normAutofit/>
          </a:bodyPr>
          <a:lstStyle/>
          <a:p>
            <a:r>
              <a:rPr lang="en-US" dirty="0">
                <a:solidFill>
                  <a:srgbClr val="FFFEFF"/>
                </a:solidFill>
              </a:rPr>
              <a:t>MODULE BREAKDOWN </a:t>
            </a:r>
          </a:p>
        </p:txBody>
      </p:sp>
      <p:sp>
        <p:nvSpPr>
          <p:cNvPr id="21" name="Rectangle 13">
            <a:extLst>
              <a:ext uri="{FF2B5EF4-FFF2-40B4-BE49-F238E27FC236}">
                <a16:creationId xmlns:a16="http://schemas.microsoft.com/office/drawing/2014/main" id="{DDED8BF8-49A0-47C5-84AB-93BBEEBCC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15">
            <a:extLst>
              <a:ext uri="{FF2B5EF4-FFF2-40B4-BE49-F238E27FC236}">
                <a16:creationId xmlns:a16="http://schemas.microsoft.com/office/drawing/2014/main" id="{E3609DE7-3DD1-4216-8540-70829BC88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07EA47CF-8CF4-49F8-B441-9678508C0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2A4091D8-88CA-44CE-B83F-8F383F1AFB07}"/>
              </a:ext>
            </a:extLst>
          </p:cNvPr>
          <p:cNvSpPr>
            <a:spLocks noGrp="1"/>
          </p:cNvSpPr>
          <p:nvPr>
            <p:ph type="sldNum" sz="quarter" idx="12"/>
          </p:nvPr>
        </p:nvSpPr>
        <p:spPr>
          <a:xfrm>
            <a:off x="10795364" y="6423914"/>
            <a:ext cx="1052510" cy="365125"/>
          </a:xfrm>
        </p:spPr>
        <p:txBody>
          <a:bodyPr>
            <a:normAutofit/>
          </a:bodyPr>
          <a:lstStyle/>
          <a:p>
            <a:pPr>
              <a:spcAft>
                <a:spcPts val="600"/>
              </a:spcAft>
            </a:pPr>
            <a:fld id="{3A98EE3D-8CD1-4C3F-BD1C-C98C9596463C}" type="slidenum">
              <a:rPr lang="en-US" smtClean="0"/>
              <a:pPr>
                <a:spcAft>
                  <a:spcPts val="600"/>
                </a:spcAft>
              </a:pPr>
              <a:t>4</a:t>
            </a:fld>
            <a:endParaRPr lang="en-US" dirty="0"/>
          </a:p>
        </p:txBody>
      </p:sp>
      <p:graphicFrame>
        <p:nvGraphicFramePr>
          <p:cNvPr id="5" name="Content Placeholder 2" descr="SmartArt object">
            <a:extLst>
              <a:ext uri="{FF2B5EF4-FFF2-40B4-BE49-F238E27FC236}">
                <a16:creationId xmlns:a16="http://schemas.microsoft.com/office/drawing/2014/main" id="{59405A29-4A0F-429B-A6BA-2D3E9946C76A}"/>
              </a:ext>
            </a:extLst>
          </p:cNvPr>
          <p:cNvGraphicFramePr>
            <a:graphicFrameLocks noGrp="1"/>
          </p:cNvGraphicFramePr>
          <p:nvPr>
            <p:ph idx="4294967295"/>
            <p:extLst>
              <p:ext uri="{D42A27DB-BD31-4B8C-83A1-F6EECF244321}">
                <p14:modId xmlns:p14="http://schemas.microsoft.com/office/powerpoint/2010/main" val="1508025841"/>
              </p:ext>
            </p:extLst>
          </p:nvPr>
        </p:nvGraphicFramePr>
        <p:xfrm>
          <a:off x="450434" y="858445"/>
          <a:ext cx="11288243" cy="39612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2464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Stonehenge">
            <a:extLst>
              <a:ext uri="{FF2B5EF4-FFF2-40B4-BE49-F238E27FC236}">
                <a16:creationId xmlns:a16="http://schemas.microsoft.com/office/drawing/2014/main" id="{E4C67305-2B28-4566-A95C-17ABB052D310}"/>
              </a:ext>
            </a:extLst>
          </p:cNvPr>
          <p:cNvPicPr>
            <a:picLocks noGrp="1" noChangeAspect="1"/>
          </p:cNvPicPr>
          <p:nvPr>
            <p:ph type="pic" sz="quarter" idx="15"/>
          </p:nvPr>
        </p:nvPicPr>
        <p:blipFill>
          <a:blip r:embed="rId2"/>
          <a:srcRect l="13373" r="13373"/>
          <a:stretch>
            <a:fillRect/>
          </a:stretch>
        </p:blipFill>
        <p:spPr/>
      </p:pic>
      <p:sp>
        <p:nvSpPr>
          <p:cNvPr id="3" name="Title 2">
            <a:extLst>
              <a:ext uri="{FF2B5EF4-FFF2-40B4-BE49-F238E27FC236}">
                <a16:creationId xmlns:a16="http://schemas.microsoft.com/office/drawing/2014/main" id="{01DFEE69-42EE-4B7C-9038-2B926170243D}"/>
              </a:ext>
            </a:extLst>
          </p:cNvPr>
          <p:cNvSpPr>
            <a:spLocks noGrp="1"/>
          </p:cNvSpPr>
          <p:nvPr>
            <p:ph type="title"/>
          </p:nvPr>
        </p:nvSpPr>
        <p:spPr/>
        <p:txBody>
          <a:bodyPr/>
          <a:lstStyle/>
          <a:p>
            <a:pPr algn="ctr"/>
            <a:r>
              <a:rPr lang="en-GB" b="1" dirty="0"/>
              <a:t>Study time allocated</a:t>
            </a:r>
          </a:p>
        </p:txBody>
      </p:sp>
      <p:graphicFrame>
        <p:nvGraphicFramePr>
          <p:cNvPr id="9" name="Content Placeholder 8">
            <a:extLst>
              <a:ext uri="{FF2B5EF4-FFF2-40B4-BE49-F238E27FC236}">
                <a16:creationId xmlns:a16="http://schemas.microsoft.com/office/drawing/2014/main" id="{34645785-37D5-458C-A00C-3C034A1377EA}"/>
              </a:ext>
            </a:extLst>
          </p:cNvPr>
          <p:cNvGraphicFramePr>
            <a:graphicFrameLocks noGrp="1"/>
          </p:cNvGraphicFramePr>
          <p:nvPr>
            <p:ph sz="quarter" idx="14"/>
            <p:extLst>
              <p:ext uri="{D42A27DB-BD31-4B8C-83A1-F6EECF244321}">
                <p14:modId xmlns:p14="http://schemas.microsoft.com/office/powerpoint/2010/main" val="3379090833"/>
              </p:ext>
            </p:extLst>
          </p:nvPr>
        </p:nvGraphicFramePr>
        <p:xfrm>
          <a:off x="7689668" y="2525487"/>
          <a:ext cx="4354285" cy="2556830"/>
        </p:xfrm>
        <a:graphic>
          <a:graphicData uri="http://schemas.openxmlformats.org/drawingml/2006/table">
            <a:tbl>
              <a:tblPr firstRow="1" firstCol="1" bandRow="1">
                <a:tableStyleId>{BC89EF96-8CEA-46FF-86C4-4CE0E7609802}</a:tableStyleId>
              </a:tblPr>
              <a:tblGrid>
                <a:gridCol w="2303778">
                  <a:extLst>
                    <a:ext uri="{9D8B030D-6E8A-4147-A177-3AD203B41FA5}">
                      <a16:colId xmlns:a16="http://schemas.microsoft.com/office/drawing/2014/main" val="933265505"/>
                    </a:ext>
                  </a:extLst>
                </a:gridCol>
                <a:gridCol w="982365">
                  <a:extLst>
                    <a:ext uri="{9D8B030D-6E8A-4147-A177-3AD203B41FA5}">
                      <a16:colId xmlns:a16="http://schemas.microsoft.com/office/drawing/2014/main" val="2293017760"/>
                    </a:ext>
                  </a:extLst>
                </a:gridCol>
                <a:gridCol w="1068142">
                  <a:extLst>
                    <a:ext uri="{9D8B030D-6E8A-4147-A177-3AD203B41FA5}">
                      <a16:colId xmlns:a16="http://schemas.microsoft.com/office/drawing/2014/main" val="2970217010"/>
                    </a:ext>
                  </a:extLst>
                </a:gridCol>
              </a:tblGrid>
              <a:tr h="396508">
                <a:tc>
                  <a:txBody>
                    <a:bodyPr/>
                    <a:lstStyle/>
                    <a:p>
                      <a:pPr>
                        <a:lnSpc>
                          <a:spcPct val="200000"/>
                        </a:lnSpc>
                      </a:pPr>
                      <a:r>
                        <a:rPr lang="en-GB" sz="1600" b="1">
                          <a:effectLst/>
                        </a:rPr>
                        <a:t>Activity type</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a:effectLst/>
                        </a:rPr>
                        <a:t>Hours</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a:effectLst/>
                        </a:rPr>
                        <a:t>Percentage</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extLst>
                  <a:ext uri="{0D108BD9-81ED-4DB2-BD59-A6C34878D82A}">
                    <a16:rowId xmlns:a16="http://schemas.microsoft.com/office/drawing/2014/main" val="428971883"/>
                  </a:ext>
                </a:extLst>
              </a:tr>
              <a:tr h="396508">
                <a:tc>
                  <a:txBody>
                    <a:bodyPr/>
                    <a:lstStyle/>
                    <a:p>
                      <a:pPr>
                        <a:lnSpc>
                          <a:spcPct val="200000"/>
                        </a:lnSpc>
                      </a:pPr>
                      <a:r>
                        <a:rPr lang="en-GB" sz="1600" b="1">
                          <a:effectLst/>
                        </a:rPr>
                        <a:t>Scheduled learning</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a:effectLst/>
                        </a:rPr>
                        <a:t>48</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a:effectLst/>
                        </a:rPr>
                        <a:t>24%</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extLst>
                  <a:ext uri="{0D108BD9-81ED-4DB2-BD59-A6C34878D82A}">
                    <a16:rowId xmlns:a16="http://schemas.microsoft.com/office/drawing/2014/main" val="1977672826"/>
                  </a:ext>
                </a:extLst>
              </a:tr>
              <a:tr h="396508">
                <a:tc>
                  <a:txBody>
                    <a:bodyPr/>
                    <a:lstStyle/>
                    <a:p>
                      <a:pPr>
                        <a:lnSpc>
                          <a:spcPct val="200000"/>
                        </a:lnSpc>
                      </a:pPr>
                      <a:r>
                        <a:rPr lang="en-GB" sz="1600" b="1">
                          <a:effectLst/>
                        </a:rPr>
                        <a:t>Independent learning</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a:effectLst/>
                        </a:rPr>
                        <a:t>152</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a:effectLst/>
                        </a:rPr>
                        <a:t>76%</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extLst>
                  <a:ext uri="{0D108BD9-81ED-4DB2-BD59-A6C34878D82A}">
                    <a16:rowId xmlns:a16="http://schemas.microsoft.com/office/drawing/2014/main" val="2601129019"/>
                  </a:ext>
                </a:extLst>
              </a:tr>
              <a:tr h="396508">
                <a:tc>
                  <a:txBody>
                    <a:bodyPr/>
                    <a:lstStyle/>
                    <a:p>
                      <a:pPr>
                        <a:lnSpc>
                          <a:spcPct val="200000"/>
                        </a:lnSpc>
                      </a:pPr>
                      <a:r>
                        <a:rPr lang="en-GB" sz="1600" b="1">
                          <a:effectLst/>
                        </a:rPr>
                        <a:t>Placement learning</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a:effectLst/>
                        </a:rPr>
                        <a:t> </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a:effectLst/>
                        </a:rPr>
                        <a:t> </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extLst>
                  <a:ext uri="{0D108BD9-81ED-4DB2-BD59-A6C34878D82A}">
                    <a16:rowId xmlns:a16="http://schemas.microsoft.com/office/drawing/2014/main" val="3318551099"/>
                  </a:ext>
                </a:extLst>
              </a:tr>
              <a:tr h="396508">
                <a:tc>
                  <a:txBody>
                    <a:bodyPr/>
                    <a:lstStyle/>
                    <a:p>
                      <a:pPr>
                        <a:lnSpc>
                          <a:spcPct val="200000"/>
                        </a:lnSpc>
                      </a:pPr>
                      <a:r>
                        <a:rPr lang="en-GB" sz="1600" b="1">
                          <a:effectLst/>
                        </a:rPr>
                        <a:t>TOTAL</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a:effectLst/>
                        </a:rPr>
                        <a:t>200</a:t>
                      </a:r>
                      <a:endParaRPr lang="en-GB" sz="1600" b="1">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tc>
                  <a:txBody>
                    <a:bodyPr/>
                    <a:lstStyle/>
                    <a:p>
                      <a:pPr algn="ctr">
                        <a:lnSpc>
                          <a:spcPct val="200000"/>
                        </a:lnSpc>
                      </a:pPr>
                      <a:r>
                        <a:rPr lang="en-GB" sz="1600" b="1" dirty="0">
                          <a:effectLst/>
                        </a:rPr>
                        <a:t>100%</a:t>
                      </a:r>
                      <a:endParaRPr lang="en-GB" sz="16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8767" marR="48767" marT="0" marB="0"/>
                </a:tc>
                <a:extLst>
                  <a:ext uri="{0D108BD9-81ED-4DB2-BD59-A6C34878D82A}">
                    <a16:rowId xmlns:a16="http://schemas.microsoft.com/office/drawing/2014/main" val="692031343"/>
                  </a:ext>
                </a:extLst>
              </a:tr>
            </a:tbl>
          </a:graphicData>
        </a:graphic>
      </p:graphicFrame>
      <p:sp>
        <p:nvSpPr>
          <p:cNvPr id="5" name="Slide Number Placeholder 4">
            <a:extLst>
              <a:ext uri="{FF2B5EF4-FFF2-40B4-BE49-F238E27FC236}">
                <a16:creationId xmlns:a16="http://schemas.microsoft.com/office/drawing/2014/main" id="{7B8AFE6C-77F3-4DAA-A67D-8156D9D5F7C8}"/>
              </a:ext>
            </a:extLst>
          </p:cNvPr>
          <p:cNvSpPr>
            <a:spLocks noGrp="1"/>
          </p:cNvSpPr>
          <p:nvPr>
            <p:ph type="sldNum" sz="quarter" idx="12"/>
          </p:nvPr>
        </p:nvSpPr>
        <p:spPr/>
        <p:txBody>
          <a:bodyPr/>
          <a:lstStyle/>
          <a:p>
            <a:fld id="{F603CDE5-C1D8-4EDD-870F-A498BAFA520F}" type="slidenum">
              <a:rPr lang="en-US" noProof="0" smtClean="0"/>
              <a:t>5</a:t>
            </a:fld>
            <a:endParaRPr lang="en-US" noProof="0" dirty="0"/>
          </a:p>
        </p:txBody>
      </p:sp>
    </p:spTree>
    <p:extLst>
      <p:ext uri="{BB962C8B-B14F-4D97-AF65-F5344CB8AC3E}">
        <p14:creationId xmlns:p14="http://schemas.microsoft.com/office/powerpoint/2010/main" val="577198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E8921E2-290D-45DF-AD9E-CC734023D93B}"/>
              </a:ext>
            </a:extLst>
          </p:cNvPr>
          <p:cNvSpPr>
            <a:spLocks noGrp="1"/>
          </p:cNvSpPr>
          <p:nvPr>
            <p:ph type="sldNum" sz="quarter" idx="12"/>
          </p:nvPr>
        </p:nvSpPr>
        <p:spPr/>
        <p:txBody>
          <a:bodyPr/>
          <a:lstStyle/>
          <a:p>
            <a:fld id="{F603CDE5-C1D8-4EDD-870F-A498BAFA520F}" type="slidenum">
              <a:rPr lang="en-US" noProof="0" smtClean="0"/>
              <a:t>6</a:t>
            </a:fld>
            <a:endParaRPr lang="en-US" noProof="0" dirty="0"/>
          </a:p>
        </p:txBody>
      </p:sp>
      <p:sp>
        <p:nvSpPr>
          <p:cNvPr id="4" name="Title 3">
            <a:extLst>
              <a:ext uri="{FF2B5EF4-FFF2-40B4-BE49-F238E27FC236}">
                <a16:creationId xmlns:a16="http://schemas.microsoft.com/office/drawing/2014/main" id="{D3797A48-7A9F-49FB-9409-C0F66A0D7885}"/>
              </a:ext>
            </a:extLst>
          </p:cNvPr>
          <p:cNvSpPr>
            <a:spLocks noGrp="1"/>
          </p:cNvSpPr>
          <p:nvPr>
            <p:ph type="title"/>
          </p:nvPr>
        </p:nvSpPr>
        <p:spPr/>
        <p:txBody>
          <a:bodyPr/>
          <a:lstStyle/>
          <a:p>
            <a:r>
              <a:rPr lang="en-GB" dirty="0"/>
              <a:t>Navigating Through the module </a:t>
            </a:r>
          </a:p>
        </p:txBody>
      </p:sp>
      <p:pic>
        <p:nvPicPr>
          <p:cNvPr id="3" name="Picture 2">
            <a:extLst>
              <a:ext uri="{FF2B5EF4-FFF2-40B4-BE49-F238E27FC236}">
                <a16:creationId xmlns:a16="http://schemas.microsoft.com/office/drawing/2014/main" id="{93610640-BDBB-4F7F-2CDC-596C74423AF7}"/>
              </a:ext>
            </a:extLst>
          </p:cNvPr>
          <p:cNvPicPr>
            <a:picLocks noChangeAspect="1"/>
          </p:cNvPicPr>
          <p:nvPr/>
        </p:nvPicPr>
        <p:blipFill>
          <a:blip r:embed="rId2"/>
          <a:stretch>
            <a:fillRect/>
          </a:stretch>
        </p:blipFill>
        <p:spPr>
          <a:xfrm>
            <a:off x="0" y="2535400"/>
            <a:ext cx="12192000" cy="2988469"/>
          </a:xfrm>
          <a:prstGeom prst="rect">
            <a:avLst/>
          </a:prstGeom>
        </p:spPr>
      </p:pic>
    </p:spTree>
    <p:extLst>
      <p:ext uri="{BB962C8B-B14F-4D97-AF65-F5344CB8AC3E}">
        <p14:creationId xmlns:p14="http://schemas.microsoft.com/office/powerpoint/2010/main" val="37107847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D69AA21-2332-4348-86BA-923FABCDAC01}"/>
              </a:ext>
            </a:extLst>
          </p:cNvPr>
          <p:cNvSpPr>
            <a:spLocks noGrp="1"/>
          </p:cNvSpPr>
          <p:nvPr>
            <p:ph type="sldNum" sz="quarter" idx="12"/>
          </p:nvPr>
        </p:nvSpPr>
        <p:spPr>
          <a:xfrm>
            <a:off x="10795363" y="6423914"/>
            <a:ext cx="1052510" cy="365125"/>
          </a:xfrm>
        </p:spPr>
        <p:txBody>
          <a:bodyPr anchor="ctr">
            <a:normAutofit/>
          </a:bodyPr>
          <a:lstStyle/>
          <a:p>
            <a:pPr>
              <a:spcAft>
                <a:spcPts val="600"/>
              </a:spcAft>
            </a:pPr>
            <a:fld id="{F603CDE5-C1D8-4EDD-870F-A498BAFA520F}" type="slidenum">
              <a:rPr lang="en-US" noProof="0" smtClean="0"/>
              <a:pPr>
                <a:spcAft>
                  <a:spcPts val="600"/>
                </a:spcAft>
              </a:pPr>
              <a:t>7</a:t>
            </a:fld>
            <a:endParaRPr lang="en-US" noProof="0"/>
          </a:p>
        </p:txBody>
      </p:sp>
      <p:sp>
        <p:nvSpPr>
          <p:cNvPr id="3" name="Title 2">
            <a:extLst>
              <a:ext uri="{FF2B5EF4-FFF2-40B4-BE49-F238E27FC236}">
                <a16:creationId xmlns:a16="http://schemas.microsoft.com/office/drawing/2014/main" id="{B44C69F5-FA16-4D77-9A77-C7C0348D0DBA}"/>
              </a:ext>
            </a:extLst>
          </p:cNvPr>
          <p:cNvSpPr>
            <a:spLocks noGrp="1"/>
          </p:cNvSpPr>
          <p:nvPr>
            <p:ph type="title"/>
          </p:nvPr>
        </p:nvSpPr>
        <p:spPr>
          <a:xfrm>
            <a:off x="581193" y="729658"/>
            <a:ext cx="11029616" cy="988332"/>
          </a:xfrm>
        </p:spPr>
        <p:txBody>
          <a:bodyPr anchor="b">
            <a:normAutofit/>
          </a:bodyPr>
          <a:lstStyle/>
          <a:p>
            <a:pPr>
              <a:lnSpc>
                <a:spcPct val="90000"/>
              </a:lnSpc>
            </a:pPr>
            <a:r>
              <a:rPr lang="en-GB" sz="2000"/>
              <a:t>Unit 1</a:t>
            </a:r>
            <a:br>
              <a:rPr lang="en-GB" sz="2000"/>
            </a:br>
            <a:r>
              <a:rPr lang="en-GB" sz="2000"/>
              <a:t>What’s the problem</a:t>
            </a:r>
            <a:br>
              <a:rPr lang="en-GB" sz="2000"/>
            </a:br>
            <a:endParaRPr lang="en-GB" sz="2000"/>
          </a:p>
        </p:txBody>
      </p:sp>
      <p:pic>
        <p:nvPicPr>
          <p:cNvPr id="8" name="Picture Placeholder 7" descr="Person staring at numbers">
            <a:extLst>
              <a:ext uri="{FF2B5EF4-FFF2-40B4-BE49-F238E27FC236}">
                <a16:creationId xmlns:a16="http://schemas.microsoft.com/office/drawing/2014/main" id="{B831E2C6-AEB7-42B1-86D2-9D30C63A54BB}"/>
              </a:ext>
            </a:extLst>
          </p:cNvPr>
          <p:cNvPicPr>
            <a:picLocks noGrp="1" noChangeAspect="1"/>
          </p:cNvPicPr>
          <p:nvPr>
            <p:ph sz="half" idx="1"/>
          </p:nvPr>
        </p:nvPicPr>
        <p:blipFill rotWithShape="1">
          <a:blip r:embed="rId2"/>
          <a:srcRect b="10666"/>
          <a:stretch/>
        </p:blipFill>
        <p:spPr>
          <a:xfrm>
            <a:off x="581193" y="2228003"/>
            <a:ext cx="5422390" cy="3633047"/>
          </a:xfrm>
          <a:prstGeom prst="rect">
            <a:avLst/>
          </a:prstGeom>
          <a:ln>
            <a:noFill/>
          </a:ln>
          <a:effectLst>
            <a:outerShdw blurRad="292100" dist="139700" dir="2700000" algn="tl" rotWithShape="0">
              <a:srgbClr val="333333">
                <a:alpha val="65000"/>
              </a:srgbClr>
            </a:outerShdw>
          </a:effectLst>
        </p:spPr>
      </p:pic>
      <p:sp>
        <p:nvSpPr>
          <p:cNvPr id="15" name="Content Placeholder 5">
            <a:extLst>
              <a:ext uri="{FF2B5EF4-FFF2-40B4-BE49-F238E27FC236}">
                <a16:creationId xmlns:a16="http://schemas.microsoft.com/office/drawing/2014/main" id="{4B02B6FF-629A-483D-8D7C-2F1A423ED1B7}"/>
              </a:ext>
            </a:extLst>
          </p:cNvPr>
          <p:cNvSpPr>
            <a:spLocks noGrp="1"/>
          </p:cNvSpPr>
          <p:nvPr>
            <p:ph sz="half" idx="2"/>
          </p:nvPr>
        </p:nvSpPr>
        <p:spPr>
          <a:xfrm>
            <a:off x="6188419" y="2072644"/>
            <a:ext cx="5422392" cy="4412233"/>
          </a:xfrm>
        </p:spPr>
        <p:txBody>
          <a:bodyPr>
            <a:normAutofit/>
          </a:bodyPr>
          <a:lstStyle/>
          <a:p>
            <a:r>
              <a:rPr lang="en-US" b="1" dirty="0"/>
              <a:t>How Innovation Shapes the World</a:t>
            </a:r>
          </a:p>
          <a:p>
            <a:pPr lvl="1"/>
            <a:r>
              <a:rPr lang="en-US" dirty="0"/>
              <a:t>The role that creativity and innovation plays in the development of society and self</a:t>
            </a:r>
          </a:p>
          <a:p>
            <a:pPr marL="357188" lvl="1" indent="-357188"/>
            <a:r>
              <a:rPr lang="en-US" sz="1800" b="1" dirty="0"/>
              <a:t>How do you solve a problem?</a:t>
            </a:r>
          </a:p>
          <a:p>
            <a:pPr lvl="2"/>
            <a:r>
              <a:rPr lang="en-GB" sz="1600" dirty="0"/>
              <a:t>Reviewing your creative identity and identifying your research philosophy.</a:t>
            </a:r>
            <a:endParaRPr lang="en-US" dirty="0"/>
          </a:p>
          <a:p>
            <a:pPr marL="357188" lvl="2" indent="-269875">
              <a:buFont typeface="Wingdings" panose="05000000000000000000" pitchFamily="2" charset="2"/>
              <a:buChar char="§"/>
            </a:pPr>
            <a:r>
              <a:rPr lang="en-US" sz="1800" b="1" dirty="0"/>
              <a:t>The Known Knowns</a:t>
            </a:r>
          </a:p>
          <a:p>
            <a:pPr lvl="2"/>
            <a:r>
              <a:rPr lang="en-GB" sz="1600" dirty="0"/>
              <a:t>Searching for literature to support your research.</a:t>
            </a:r>
            <a:endParaRPr lang="en-US" dirty="0"/>
          </a:p>
          <a:p>
            <a:pPr marL="357188" lvl="2" indent="-269875">
              <a:buFont typeface="Wingdings" panose="05000000000000000000" pitchFamily="2" charset="2"/>
              <a:buChar char="§"/>
            </a:pPr>
            <a:r>
              <a:rPr lang="en-US" sz="1800" b="1" dirty="0"/>
              <a:t>The Problem is…</a:t>
            </a:r>
          </a:p>
          <a:p>
            <a:pPr lvl="2"/>
            <a:r>
              <a:rPr lang="en-GB" sz="1600" dirty="0"/>
              <a:t>How to develop a research question/problem statement/hypothesis</a:t>
            </a:r>
            <a:endParaRPr lang="en-US" sz="1600" dirty="0"/>
          </a:p>
          <a:p>
            <a:pPr lvl="1"/>
            <a:endParaRPr lang="en-US" dirty="0"/>
          </a:p>
        </p:txBody>
      </p:sp>
    </p:spTree>
    <p:extLst>
      <p:ext uri="{BB962C8B-B14F-4D97-AF65-F5344CB8AC3E}">
        <p14:creationId xmlns:p14="http://schemas.microsoft.com/office/powerpoint/2010/main" val="2587220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Hand holding bluury light">
            <a:extLst>
              <a:ext uri="{FF2B5EF4-FFF2-40B4-BE49-F238E27FC236}">
                <a16:creationId xmlns:a16="http://schemas.microsoft.com/office/drawing/2014/main" id="{0B07835A-EBD9-45C6-983D-F1F2EB2969E5}"/>
              </a:ext>
            </a:extLst>
          </p:cNvPr>
          <p:cNvPicPr>
            <a:picLocks noGrp="1" noChangeAspect="1"/>
          </p:cNvPicPr>
          <p:nvPr>
            <p:ph type="pic" idx="1"/>
          </p:nvPr>
        </p:nvPicPr>
        <p:blipFill rotWithShape="1">
          <a:blip r:embed="rId2"/>
          <a:srcRect l="32627" r="24385" b="2"/>
          <a:stretch/>
        </p:blipFill>
        <p:spPr>
          <a:xfrm>
            <a:off x="441959" y="641101"/>
            <a:ext cx="3702877" cy="5749461"/>
          </a:xfrm>
          <a:prstGeom prst="rect">
            <a:avLst/>
          </a:prstGeom>
          <a:ln>
            <a:noFill/>
          </a:ln>
          <a:effectLst>
            <a:outerShdw blurRad="292100" dist="139700" dir="2700000" algn="tl" rotWithShape="0">
              <a:srgbClr val="333333">
                <a:alpha val="65000"/>
              </a:srgbClr>
            </a:outerShdw>
          </a:effectLst>
        </p:spPr>
      </p:pic>
      <p:sp>
        <p:nvSpPr>
          <p:cNvPr id="3" name="Title 2">
            <a:extLst>
              <a:ext uri="{FF2B5EF4-FFF2-40B4-BE49-F238E27FC236}">
                <a16:creationId xmlns:a16="http://schemas.microsoft.com/office/drawing/2014/main" id="{B44C69F5-FA16-4D77-9A77-C7C0348D0DBA}"/>
              </a:ext>
            </a:extLst>
          </p:cNvPr>
          <p:cNvSpPr>
            <a:spLocks noGrp="1"/>
          </p:cNvSpPr>
          <p:nvPr>
            <p:ph type="title"/>
          </p:nvPr>
        </p:nvSpPr>
        <p:spPr>
          <a:xfrm>
            <a:off x="4344754" y="2628900"/>
            <a:ext cx="3790884" cy="1600200"/>
          </a:xfrm>
        </p:spPr>
        <p:txBody>
          <a:bodyPr anchor="b">
            <a:normAutofit/>
          </a:bodyPr>
          <a:lstStyle/>
          <a:p>
            <a:pPr algn="ctr">
              <a:lnSpc>
                <a:spcPct val="90000"/>
              </a:lnSpc>
            </a:pPr>
            <a:r>
              <a:rPr lang="en-GB" sz="2600" b="1" dirty="0"/>
              <a:t>Unit 2</a:t>
            </a:r>
            <a:br>
              <a:rPr lang="en-GB" sz="2600" b="1" dirty="0"/>
            </a:br>
            <a:r>
              <a:rPr lang="en-GB" sz="2600" b="1" dirty="0"/>
              <a:t>The Worst possible idea</a:t>
            </a:r>
            <a:br>
              <a:rPr lang="en-GB" sz="2600" b="1" dirty="0"/>
            </a:br>
            <a:endParaRPr lang="en-GB" sz="2600" b="1" dirty="0"/>
          </a:p>
        </p:txBody>
      </p:sp>
      <p:sp>
        <p:nvSpPr>
          <p:cNvPr id="5" name="Slide Number Placeholder 4">
            <a:extLst>
              <a:ext uri="{FF2B5EF4-FFF2-40B4-BE49-F238E27FC236}">
                <a16:creationId xmlns:a16="http://schemas.microsoft.com/office/drawing/2014/main" id="{BD69AA21-2332-4348-86BA-923FABCDAC01}"/>
              </a:ext>
            </a:extLst>
          </p:cNvPr>
          <p:cNvSpPr>
            <a:spLocks noGrp="1"/>
          </p:cNvSpPr>
          <p:nvPr>
            <p:ph type="sldNum" sz="quarter" idx="12"/>
          </p:nvPr>
        </p:nvSpPr>
        <p:spPr>
          <a:xfrm>
            <a:off x="10795363" y="6423914"/>
            <a:ext cx="1052510" cy="365125"/>
          </a:xfrm>
        </p:spPr>
        <p:txBody>
          <a:bodyPr anchor="ctr">
            <a:normAutofit/>
          </a:bodyPr>
          <a:lstStyle/>
          <a:p>
            <a:pPr>
              <a:spcAft>
                <a:spcPts val="600"/>
              </a:spcAft>
            </a:pPr>
            <a:fld id="{F603CDE5-C1D8-4EDD-870F-A498BAFA520F}" type="slidenum">
              <a:rPr lang="en-US" noProof="0" smtClean="0"/>
              <a:pPr>
                <a:spcAft>
                  <a:spcPts val="600"/>
                </a:spcAft>
              </a:pPr>
              <a:t>8</a:t>
            </a:fld>
            <a:endParaRPr lang="en-US" noProof="0"/>
          </a:p>
        </p:txBody>
      </p:sp>
      <p:sp>
        <p:nvSpPr>
          <p:cNvPr id="15" name="Content Placeholder 5">
            <a:extLst>
              <a:ext uri="{FF2B5EF4-FFF2-40B4-BE49-F238E27FC236}">
                <a16:creationId xmlns:a16="http://schemas.microsoft.com/office/drawing/2014/main" id="{4B02B6FF-629A-483D-8D7C-2F1A423ED1B7}"/>
              </a:ext>
            </a:extLst>
          </p:cNvPr>
          <p:cNvSpPr>
            <a:spLocks noGrp="1"/>
          </p:cNvSpPr>
          <p:nvPr>
            <p:ph sz="quarter" idx="14"/>
          </p:nvPr>
        </p:nvSpPr>
        <p:spPr>
          <a:xfrm>
            <a:off x="7958585" y="641101"/>
            <a:ext cx="4059244" cy="5749461"/>
          </a:xfrm>
        </p:spPr>
        <p:txBody>
          <a:bodyPr anchor="ctr">
            <a:normAutofit/>
          </a:bodyPr>
          <a:lstStyle/>
          <a:p>
            <a:pPr lvl="1">
              <a:lnSpc>
                <a:spcPct val="90000"/>
              </a:lnSpc>
            </a:pPr>
            <a:r>
              <a:rPr lang="en-US" sz="1800" b="1" dirty="0"/>
              <a:t>Choosing the Right Approach</a:t>
            </a:r>
          </a:p>
          <a:p>
            <a:pPr lvl="2">
              <a:lnSpc>
                <a:spcPct val="90000"/>
              </a:lnSpc>
            </a:pPr>
            <a:r>
              <a:rPr lang="en-GB" sz="1600" dirty="0"/>
              <a:t>Research methodology - Abductive/Inductive and research strategies</a:t>
            </a:r>
            <a:endParaRPr lang="en-US" sz="1600" dirty="0"/>
          </a:p>
          <a:p>
            <a:pPr marL="711200" lvl="2" indent="-271463">
              <a:lnSpc>
                <a:spcPct val="90000"/>
              </a:lnSpc>
            </a:pPr>
            <a:r>
              <a:rPr lang="en-GB" sz="1800" b="1" dirty="0"/>
              <a:t>Finding the needle in the haystack</a:t>
            </a:r>
          </a:p>
          <a:p>
            <a:pPr marL="1053200" lvl="3" indent="-271463">
              <a:lnSpc>
                <a:spcPct val="90000"/>
              </a:lnSpc>
            </a:pPr>
            <a:r>
              <a:rPr lang="en-GB" sz="1400" dirty="0"/>
              <a:t>Research choices/methods/Data gathering</a:t>
            </a:r>
          </a:p>
          <a:p>
            <a:pPr marL="627063" lvl="3" indent="-187325">
              <a:lnSpc>
                <a:spcPct val="90000"/>
              </a:lnSpc>
            </a:pPr>
            <a:r>
              <a:rPr lang="en-GB" sz="1800" b="1" dirty="0"/>
              <a:t>Now for the Solutions</a:t>
            </a:r>
          </a:p>
          <a:p>
            <a:pPr marL="987063" lvl="4" indent="-187325">
              <a:lnSpc>
                <a:spcPct val="90000"/>
              </a:lnSpc>
            </a:pPr>
            <a:r>
              <a:rPr lang="en-GB" sz="1400" dirty="0"/>
              <a:t>How to generate solutions and come up with recommendations </a:t>
            </a:r>
          </a:p>
          <a:p>
            <a:pPr marL="627063" lvl="4" indent="-271463">
              <a:lnSpc>
                <a:spcPct val="90000"/>
              </a:lnSpc>
            </a:pPr>
            <a:r>
              <a:rPr lang="en-GB" sz="1800" b="1" dirty="0"/>
              <a:t>Creating Value</a:t>
            </a:r>
          </a:p>
          <a:p>
            <a:pPr marL="925063" lvl="5" indent="-271463">
              <a:lnSpc>
                <a:spcPct val="90000"/>
              </a:lnSpc>
            </a:pPr>
            <a:r>
              <a:rPr lang="en-GB" sz="1400" dirty="0"/>
              <a:t>Consider the value of the solution in relation to sustainability</a:t>
            </a:r>
          </a:p>
          <a:p>
            <a:pPr marL="711200" lvl="2" indent="-271463">
              <a:lnSpc>
                <a:spcPct val="90000"/>
              </a:lnSpc>
            </a:pPr>
            <a:endParaRPr lang="en-US" sz="1200" dirty="0"/>
          </a:p>
        </p:txBody>
      </p:sp>
    </p:spTree>
    <p:extLst>
      <p:ext uri="{BB962C8B-B14F-4D97-AF65-F5344CB8AC3E}">
        <p14:creationId xmlns:p14="http://schemas.microsoft.com/office/powerpoint/2010/main" val="2619494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Man arranging food">
            <a:extLst>
              <a:ext uri="{FF2B5EF4-FFF2-40B4-BE49-F238E27FC236}">
                <a16:creationId xmlns:a16="http://schemas.microsoft.com/office/drawing/2014/main" id="{BCC4498D-19F6-447D-9140-E6859D8D72E7}"/>
              </a:ext>
            </a:extLst>
          </p:cNvPr>
          <p:cNvPicPr>
            <a:picLocks noGrp="1" noChangeAspect="1"/>
          </p:cNvPicPr>
          <p:nvPr>
            <p:ph type="pic" sz="quarter" idx="15"/>
          </p:nvPr>
        </p:nvPicPr>
        <p:blipFill>
          <a:blip r:embed="rId2"/>
          <a:srcRect l="13364" r="13364"/>
          <a:stretch>
            <a:fillRect/>
          </a:stretch>
        </p:blipFill>
        <p:spPr/>
      </p:pic>
      <p:sp>
        <p:nvSpPr>
          <p:cNvPr id="3" name="Title 2">
            <a:extLst>
              <a:ext uri="{FF2B5EF4-FFF2-40B4-BE49-F238E27FC236}">
                <a16:creationId xmlns:a16="http://schemas.microsoft.com/office/drawing/2014/main" id="{964B9A18-FC78-4303-8ECA-E5B52A7B62F6}"/>
              </a:ext>
            </a:extLst>
          </p:cNvPr>
          <p:cNvSpPr>
            <a:spLocks noGrp="1"/>
          </p:cNvSpPr>
          <p:nvPr>
            <p:ph type="title"/>
          </p:nvPr>
        </p:nvSpPr>
        <p:spPr/>
        <p:txBody>
          <a:bodyPr/>
          <a:lstStyle/>
          <a:p>
            <a:pPr algn="ctr"/>
            <a:r>
              <a:rPr lang="en-GB" b="1" dirty="0"/>
              <a:t>Unit 3</a:t>
            </a:r>
            <a:br>
              <a:rPr lang="en-GB" b="1" dirty="0"/>
            </a:br>
            <a:r>
              <a:rPr lang="en-GB" b="1" dirty="0"/>
              <a:t>Making it happen</a:t>
            </a:r>
          </a:p>
        </p:txBody>
      </p:sp>
      <p:sp>
        <p:nvSpPr>
          <p:cNvPr id="4" name="Content Placeholder 3">
            <a:extLst>
              <a:ext uri="{FF2B5EF4-FFF2-40B4-BE49-F238E27FC236}">
                <a16:creationId xmlns:a16="http://schemas.microsoft.com/office/drawing/2014/main" id="{3C296AC7-9F1F-4312-838B-1247AEEAA7D9}"/>
              </a:ext>
            </a:extLst>
          </p:cNvPr>
          <p:cNvSpPr>
            <a:spLocks noGrp="1"/>
          </p:cNvSpPr>
          <p:nvPr>
            <p:ph sz="quarter" idx="14"/>
          </p:nvPr>
        </p:nvSpPr>
        <p:spPr>
          <a:xfrm>
            <a:off x="7955459" y="1846390"/>
            <a:ext cx="3392382" cy="4603477"/>
          </a:xfrm>
        </p:spPr>
        <p:txBody>
          <a:bodyPr>
            <a:normAutofit/>
          </a:bodyPr>
          <a:lstStyle/>
          <a:p>
            <a:pPr marL="285750" indent="-285750">
              <a:buFont typeface="Arial" panose="020B0604020202020204" pitchFamily="34" charset="0"/>
              <a:buChar char="•"/>
            </a:pPr>
            <a:r>
              <a:rPr lang="en-GB" sz="1800" b="1" dirty="0"/>
              <a:t>The Power of Networks</a:t>
            </a:r>
          </a:p>
          <a:p>
            <a:pPr marL="591750" lvl="1" indent="-285750">
              <a:buFont typeface="Arial" panose="020B0604020202020204" pitchFamily="34" charset="0"/>
              <a:buChar char="•"/>
            </a:pPr>
            <a:r>
              <a:rPr lang="en-GB" dirty="0"/>
              <a:t>Identifying stakeholders and understanding their role in your research/project</a:t>
            </a:r>
          </a:p>
          <a:p>
            <a:pPr marL="285750" indent="-285750">
              <a:buFont typeface="Arial" panose="020B0604020202020204" pitchFamily="34" charset="0"/>
              <a:buChar char="•"/>
            </a:pPr>
            <a:r>
              <a:rPr lang="en-GB" sz="1800" b="1" dirty="0"/>
              <a:t>Show Me The Money!</a:t>
            </a:r>
          </a:p>
          <a:p>
            <a:pPr marL="591750" lvl="1" indent="-285750">
              <a:buFont typeface="Arial" panose="020B0604020202020204" pitchFamily="34" charset="0"/>
              <a:buChar char="•"/>
            </a:pPr>
            <a:r>
              <a:rPr lang="en-GB" dirty="0"/>
              <a:t>How to generate funding for your research/project</a:t>
            </a:r>
          </a:p>
          <a:p>
            <a:pPr marL="285750" indent="-285750">
              <a:buFont typeface="Arial" panose="020B0604020202020204" pitchFamily="34" charset="0"/>
              <a:buChar char="•"/>
            </a:pPr>
            <a:r>
              <a:rPr lang="en-GB" sz="1800" b="1" dirty="0"/>
              <a:t>What’s the Story</a:t>
            </a:r>
          </a:p>
          <a:p>
            <a:pPr marL="591750" lvl="1" indent="-285750">
              <a:buFont typeface="Arial" panose="020B0604020202020204" pitchFamily="34" charset="0"/>
              <a:buChar char="•"/>
            </a:pPr>
            <a:r>
              <a:rPr lang="en-GB" dirty="0"/>
              <a:t>Presenting your ideas</a:t>
            </a:r>
          </a:p>
          <a:p>
            <a:pPr marL="285750" indent="-285750">
              <a:buFont typeface="Arial" panose="020B0604020202020204" pitchFamily="34" charset="0"/>
              <a:buChar char="•"/>
            </a:pPr>
            <a:r>
              <a:rPr lang="en-GB" sz="1800" b="1" dirty="0"/>
              <a:t>Brining Your Idea To Life</a:t>
            </a:r>
          </a:p>
          <a:p>
            <a:pPr marL="591750" lvl="1" indent="-285750">
              <a:buFont typeface="Arial" panose="020B0604020202020204" pitchFamily="34" charset="0"/>
              <a:buChar char="•"/>
            </a:pPr>
            <a:r>
              <a:rPr lang="en-GB" dirty="0"/>
              <a:t>Creating tangible outputs to share with your audience/user</a:t>
            </a:r>
          </a:p>
        </p:txBody>
      </p:sp>
      <p:sp>
        <p:nvSpPr>
          <p:cNvPr id="5" name="Slide Number Placeholder 4">
            <a:extLst>
              <a:ext uri="{FF2B5EF4-FFF2-40B4-BE49-F238E27FC236}">
                <a16:creationId xmlns:a16="http://schemas.microsoft.com/office/drawing/2014/main" id="{2EC5B1D5-C91E-4178-9DAE-DDB9B8DF2B0F}"/>
              </a:ext>
            </a:extLst>
          </p:cNvPr>
          <p:cNvSpPr>
            <a:spLocks noGrp="1"/>
          </p:cNvSpPr>
          <p:nvPr>
            <p:ph type="sldNum" sz="quarter" idx="12"/>
          </p:nvPr>
        </p:nvSpPr>
        <p:spPr/>
        <p:txBody>
          <a:bodyPr/>
          <a:lstStyle/>
          <a:p>
            <a:fld id="{F603CDE5-C1D8-4EDD-870F-A498BAFA520F}" type="slidenum">
              <a:rPr lang="en-US" noProof="0" smtClean="0"/>
              <a:t>9</a:t>
            </a:fld>
            <a:endParaRPr lang="en-US" noProof="0" dirty="0"/>
          </a:p>
        </p:txBody>
      </p:sp>
    </p:spTree>
    <p:extLst>
      <p:ext uri="{BB962C8B-B14F-4D97-AF65-F5344CB8AC3E}">
        <p14:creationId xmlns:p14="http://schemas.microsoft.com/office/powerpoint/2010/main" val="1762966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4D740CC-A8DA-4086-9592-196609727C80}"/>
              </a:ext>
            </a:extLst>
          </p:cNvPr>
          <p:cNvSpPr>
            <a:spLocks noGrp="1"/>
          </p:cNvSpPr>
          <p:nvPr>
            <p:ph type="sldNum" sz="quarter" idx="12"/>
          </p:nvPr>
        </p:nvSpPr>
        <p:spPr/>
        <p:txBody>
          <a:bodyPr/>
          <a:lstStyle/>
          <a:p>
            <a:fld id="{3A98EE3D-8CD1-4C3F-BD1C-C98C9596463C}" type="slidenum">
              <a:rPr lang="en-US" smtClean="0"/>
              <a:t>10</a:t>
            </a:fld>
            <a:endParaRPr lang="en-US" dirty="0"/>
          </a:p>
        </p:txBody>
      </p:sp>
      <p:sp>
        <p:nvSpPr>
          <p:cNvPr id="4" name="Title 3">
            <a:extLst>
              <a:ext uri="{FF2B5EF4-FFF2-40B4-BE49-F238E27FC236}">
                <a16:creationId xmlns:a16="http://schemas.microsoft.com/office/drawing/2014/main" id="{D0D1B59E-8D78-4D79-B03E-334BC741975B}"/>
              </a:ext>
            </a:extLst>
          </p:cNvPr>
          <p:cNvSpPr>
            <a:spLocks noGrp="1"/>
          </p:cNvSpPr>
          <p:nvPr>
            <p:ph type="title"/>
          </p:nvPr>
        </p:nvSpPr>
        <p:spPr/>
        <p:txBody>
          <a:bodyPr/>
          <a:lstStyle/>
          <a:p>
            <a:r>
              <a:rPr lang="en-GB" dirty="0"/>
              <a:t>Unit 4 - What's the Verdict?</a:t>
            </a:r>
          </a:p>
        </p:txBody>
      </p:sp>
      <p:pic>
        <p:nvPicPr>
          <p:cNvPr id="8" name="Content Placeholder 7" descr="Hand with a gavel">
            <a:extLst>
              <a:ext uri="{FF2B5EF4-FFF2-40B4-BE49-F238E27FC236}">
                <a16:creationId xmlns:a16="http://schemas.microsoft.com/office/drawing/2014/main" id="{D8962CC7-F59D-4C6C-99A1-00A06BD9B3EE}"/>
              </a:ext>
            </a:extLst>
          </p:cNvPr>
          <p:cNvPicPr>
            <a:picLocks noGrp="1" noChangeAspect="1"/>
          </p:cNvPicPr>
          <p:nvPr>
            <p:ph sz="half" idx="1"/>
          </p:nvPr>
        </p:nvPicPr>
        <p:blipFill>
          <a:blip r:embed="rId2"/>
          <a:stretch>
            <a:fillRect/>
          </a:stretch>
        </p:blipFill>
        <p:spPr>
          <a:xfrm>
            <a:off x="6188417" y="2228003"/>
            <a:ext cx="5422900" cy="3615266"/>
          </a:xfrm>
          <a:prstGeom prst="rect">
            <a:avLst/>
          </a:prstGeom>
          <a:ln>
            <a:noFill/>
          </a:ln>
          <a:effectLst>
            <a:outerShdw blurRad="292100" dist="139700" dir="2700000" algn="tl" rotWithShape="0">
              <a:srgbClr val="333333">
                <a:alpha val="65000"/>
              </a:srgbClr>
            </a:outerShdw>
          </a:effectLst>
        </p:spPr>
      </p:pic>
      <p:sp>
        <p:nvSpPr>
          <p:cNvPr id="6" name="Content Placeholder 5">
            <a:extLst>
              <a:ext uri="{FF2B5EF4-FFF2-40B4-BE49-F238E27FC236}">
                <a16:creationId xmlns:a16="http://schemas.microsoft.com/office/drawing/2014/main" id="{A6061E3E-04CE-4E89-BFDF-E756E6CF6558}"/>
              </a:ext>
            </a:extLst>
          </p:cNvPr>
          <p:cNvSpPr>
            <a:spLocks noGrp="1"/>
          </p:cNvSpPr>
          <p:nvPr>
            <p:ph sz="half" idx="2"/>
          </p:nvPr>
        </p:nvSpPr>
        <p:spPr>
          <a:xfrm>
            <a:off x="511517" y="2228003"/>
            <a:ext cx="5422392" cy="3633047"/>
          </a:xfrm>
        </p:spPr>
        <p:txBody>
          <a:bodyPr/>
          <a:lstStyle/>
          <a:p>
            <a:r>
              <a:rPr lang="en-GB" b="1" dirty="0"/>
              <a:t>It’s all in the numbers</a:t>
            </a:r>
          </a:p>
          <a:p>
            <a:pPr lvl="1"/>
            <a:r>
              <a:rPr lang="en-GB" dirty="0"/>
              <a:t>Analysing quantitative feedback</a:t>
            </a:r>
          </a:p>
          <a:p>
            <a:pPr marL="269875" lvl="1" indent="-269875"/>
            <a:r>
              <a:rPr lang="en-GB" sz="1800" b="1" dirty="0"/>
              <a:t>There’s a theme here!</a:t>
            </a:r>
          </a:p>
          <a:p>
            <a:pPr lvl="1"/>
            <a:r>
              <a:rPr lang="en-GB" dirty="0"/>
              <a:t>Analysing qualitative feedback</a:t>
            </a:r>
          </a:p>
          <a:p>
            <a:pPr marL="357188" lvl="1" indent="-357188"/>
            <a:r>
              <a:rPr lang="en-GB" sz="1800" b="1" dirty="0"/>
              <a:t>Succeed or Fail</a:t>
            </a:r>
          </a:p>
          <a:p>
            <a:pPr lvl="1"/>
            <a:r>
              <a:rPr lang="en-GB" dirty="0"/>
              <a:t>The characteristics of success and learning from failing.</a:t>
            </a:r>
          </a:p>
          <a:p>
            <a:pPr marL="357188" lvl="1" indent="-357188"/>
            <a:r>
              <a:rPr lang="en-GB" sz="1800" b="1" dirty="0"/>
              <a:t>Sharing Success</a:t>
            </a:r>
          </a:p>
          <a:p>
            <a:pPr lvl="1"/>
            <a:r>
              <a:rPr lang="en-GB" dirty="0"/>
              <a:t>Evaluating and showcasing your research/project</a:t>
            </a:r>
          </a:p>
          <a:p>
            <a:pPr lvl="1"/>
            <a:endParaRPr lang="en-GB" dirty="0"/>
          </a:p>
        </p:txBody>
      </p:sp>
    </p:spTree>
    <p:extLst>
      <p:ext uri="{BB962C8B-B14F-4D97-AF65-F5344CB8AC3E}">
        <p14:creationId xmlns:p14="http://schemas.microsoft.com/office/powerpoint/2010/main" val="1450568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A7699E4-F904-46A6-8E94-47169BA92EA4}"/>
              </a:ext>
            </a:extLst>
          </p:cNvPr>
          <p:cNvSpPr>
            <a:spLocks noGrp="1"/>
          </p:cNvSpPr>
          <p:nvPr>
            <p:ph type="sldNum" sz="quarter" idx="12"/>
          </p:nvPr>
        </p:nvSpPr>
        <p:spPr/>
        <p:txBody>
          <a:bodyPr/>
          <a:lstStyle/>
          <a:p>
            <a:fld id="{F603CDE5-C1D8-4EDD-870F-A498BAFA520F}" type="slidenum">
              <a:rPr lang="en-US" noProof="0" smtClean="0"/>
              <a:t>11</a:t>
            </a:fld>
            <a:endParaRPr lang="en-US" noProof="0" dirty="0"/>
          </a:p>
        </p:txBody>
      </p:sp>
      <p:sp>
        <p:nvSpPr>
          <p:cNvPr id="4" name="Title 3">
            <a:extLst>
              <a:ext uri="{FF2B5EF4-FFF2-40B4-BE49-F238E27FC236}">
                <a16:creationId xmlns:a16="http://schemas.microsoft.com/office/drawing/2014/main" id="{3FAAD313-1091-46A6-99B2-17D678A02645}"/>
              </a:ext>
            </a:extLst>
          </p:cNvPr>
          <p:cNvSpPr>
            <a:spLocks noGrp="1"/>
          </p:cNvSpPr>
          <p:nvPr>
            <p:ph type="title"/>
          </p:nvPr>
        </p:nvSpPr>
        <p:spPr/>
        <p:txBody>
          <a:bodyPr/>
          <a:lstStyle/>
          <a:p>
            <a:r>
              <a:rPr lang="en-GB" dirty="0"/>
              <a:t>Timescale – (6</a:t>
            </a:r>
            <a:r>
              <a:rPr lang="en-GB" baseline="30000" dirty="0"/>
              <a:t>th</a:t>
            </a:r>
            <a:r>
              <a:rPr lang="en-GB" dirty="0"/>
              <a:t> October – 15</a:t>
            </a:r>
            <a:r>
              <a:rPr lang="en-GB" baseline="30000" dirty="0"/>
              <a:t>th</a:t>
            </a:r>
            <a:r>
              <a:rPr lang="en-GB" dirty="0"/>
              <a:t> December) </a:t>
            </a:r>
          </a:p>
        </p:txBody>
      </p:sp>
      <p:graphicFrame>
        <p:nvGraphicFramePr>
          <p:cNvPr id="5" name="Table 4">
            <a:extLst>
              <a:ext uri="{FF2B5EF4-FFF2-40B4-BE49-F238E27FC236}">
                <a16:creationId xmlns:a16="http://schemas.microsoft.com/office/drawing/2014/main" id="{01E904BE-6710-486C-B25A-7FAF9384D452}"/>
              </a:ext>
            </a:extLst>
          </p:cNvPr>
          <p:cNvGraphicFramePr>
            <a:graphicFrameLocks noGrp="1"/>
          </p:cNvGraphicFramePr>
          <p:nvPr>
            <p:extLst>
              <p:ext uri="{D42A27DB-BD31-4B8C-83A1-F6EECF244321}">
                <p14:modId xmlns:p14="http://schemas.microsoft.com/office/powerpoint/2010/main" val="3584573377"/>
              </p:ext>
            </p:extLst>
          </p:nvPr>
        </p:nvGraphicFramePr>
        <p:xfrm>
          <a:off x="575894" y="2166240"/>
          <a:ext cx="9531981" cy="4257674"/>
        </p:xfrm>
        <a:graphic>
          <a:graphicData uri="http://schemas.openxmlformats.org/drawingml/2006/table">
            <a:tbl>
              <a:tblPr firstRow="1" firstCol="1" bandRow="1"/>
              <a:tblGrid>
                <a:gridCol w="958720">
                  <a:extLst>
                    <a:ext uri="{9D8B030D-6E8A-4147-A177-3AD203B41FA5}">
                      <a16:colId xmlns:a16="http://schemas.microsoft.com/office/drawing/2014/main" val="413781672"/>
                    </a:ext>
                  </a:extLst>
                </a:gridCol>
                <a:gridCol w="1292286">
                  <a:extLst>
                    <a:ext uri="{9D8B030D-6E8A-4147-A177-3AD203B41FA5}">
                      <a16:colId xmlns:a16="http://schemas.microsoft.com/office/drawing/2014/main" val="2147400863"/>
                    </a:ext>
                  </a:extLst>
                </a:gridCol>
                <a:gridCol w="1078560">
                  <a:extLst>
                    <a:ext uri="{9D8B030D-6E8A-4147-A177-3AD203B41FA5}">
                      <a16:colId xmlns:a16="http://schemas.microsoft.com/office/drawing/2014/main" val="668300406"/>
                    </a:ext>
                  </a:extLst>
                </a:gridCol>
                <a:gridCol w="1064056">
                  <a:extLst>
                    <a:ext uri="{9D8B030D-6E8A-4147-A177-3AD203B41FA5}">
                      <a16:colId xmlns:a16="http://schemas.microsoft.com/office/drawing/2014/main" val="3720100029"/>
                    </a:ext>
                  </a:extLst>
                </a:gridCol>
                <a:gridCol w="1343652">
                  <a:extLst>
                    <a:ext uri="{9D8B030D-6E8A-4147-A177-3AD203B41FA5}">
                      <a16:colId xmlns:a16="http://schemas.microsoft.com/office/drawing/2014/main" val="1830977959"/>
                    </a:ext>
                  </a:extLst>
                </a:gridCol>
                <a:gridCol w="1244068">
                  <a:extLst>
                    <a:ext uri="{9D8B030D-6E8A-4147-A177-3AD203B41FA5}">
                      <a16:colId xmlns:a16="http://schemas.microsoft.com/office/drawing/2014/main" val="1083754964"/>
                    </a:ext>
                  </a:extLst>
                </a:gridCol>
                <a:gridCol w="1317529">
                  <a:extLst>
                    <a:ext uri="{9D8B030D-6E8A-4147-A177-3AD203B41FA5}">
                      <a16:colId xmlns:a16="http://schemas.microsoft.com/office/drawing/2014/main" val="3191498211"/>
                    </a:ext>
                  </a:extLst>
                </a:gridCol>
                <a:gridCol w="1233110">
                  <a:extLst>
                    <a:ext uri="{9D8B030D-6E8A-4147-A177-3AD203B41FA5}">
                      <a16:colId xmlns:a16="http://schemas.microsoft.com/office/drawing/2014/main" val="1920589154"/>
                    </a:ext>
                  </a:extLst>
                </a:gridCol>
              </a:tblGrid>
              <a:tr h="334207">
                <a:tc>
                  <a:txBody>
                    <a:bodyPr/>
                    <a:lstStyle/>
                    <a:p>
                      <a:pPr algn="ctr">
                        <a:lnSpc>
                          <a:spcPct val="107000"/>
                        </a:lnSpc>
                        <a:spcAft>
                          <a:spcPts val="800"/>
                        </a:spcAft>
                      </a:pPr>
                      <a:endParaRPr lang="en-GB" sz="1400" b="1"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pPr>
                      <a:endParaRPr lang="en-GB" sz="1400" b="1"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pPr>
                      <a:endParaRPr lang="en-GB" sz="1400" b="1"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pPr>
                      <a:endParaRPr lang="en-GB" sz="1400" b="1"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pPr>
                      <a:endParaRPr lang="en-GB" sz="1400" b="1"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pPr>
                      <a:endParaRPr lang="en-GB" sz="1400" b="1"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pPr>
                      <a:endParaRPr lang="en-GB" sz="1400" b="1"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pPr>
                      <a:endParaRPr lang="en-GB" sz="1400" b="1"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397105584"/>
                  </a:ext>
                </a:extLst>
              </a:tr>
              <a:tr h="3923467">
                <a:tc>
                  <a:txBody>
                    <a:bodyPr/>
                    <a:lstStyle/>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How Innovation Shapes the World</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&amp;</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How do you solve a problem? </a:t>
                      </a: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The Known Knowns</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&amp;</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The Problem is…</a:t>
                      </a: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Choosing the Right Approach</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&amp;</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Finding the needle in the hay stack </a:t>
                      </a: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Now for the Solutions</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&amp;</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Creating Value</a:t>
                      </a: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The Power of </a:t>
                      </a: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Networks</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&amp;</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Finance It!</a:t>
                      </a: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Telling Your Story</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&amp;</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Making it Happen</a:t>
                      </a: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It's all in the numbers</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&amp;</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There's a theme here!</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Succeed or Fail</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&amp;</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Sharing Success</a:t>
                      </a:r>
                    </a:p>
                    <a:p>
                      <a:pPr algn="ctr">
                        <a:lnSpc>
                          <a:spcPct val="107000"/>
                        </a:lnSpc>
                        <a:spcAft>
                          <a:spcPts val="800"/>
                        </a:spcAft>
                      </a:pP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560" marR="6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4496050"/>
                  </a:ext>
                </a:extLst>
              </a:tr>
            </a:tbl>
          </a:graphicData>
        </a:graphic>
      </p:graphicFrame>
      <p:sp>
        <p:nvSpPr>
          <p:cNvPr id="3" name="TextBox 2">
            <a:extLst>
              <a:ext uri="{FF2B5EF4-FFF2-40B4-BE49-F238E27FC236}">
                <a16:creationId xmlns:a16="http://schemas.microsoft.com/office/drawing/2014/main" id="{60C67341-B9F8-5845-FDEC-4FD54EC753AD}"/>
              </a:ext>
            </a:extLst>
          </p:cNvPr>
          <p:cNvSpPr txBox="1"/>
          <p:nvPr/>
        </p:nvSpPr>
        <p:spPr>
          <a:xfrm>
            <a:off x="10255624" y="3437024"/>
            <a:ext cx="1685364"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t>10 Weeks</a:t>
            </a:r>
          </a:p>
          <a:p>
            <a:pPr algn="ctr"/>
            <a:endParaRPr lang="en-GB" dirty="0"/>
          </a:p>
          <a:p>
            <a:pPr algn="ctr"/>
            <a:r>
              <a:rPr lang="en-GB" dirty="0"/>
              <a:t>X2 Topics a Week</a:t>
            </a:r>
          </a:p>
        </p:txBody>
      </p:sp>
    </p:spTree>
    <p:extLst>
      <p:ext uri="{BB962C8B-B14F-4D97-AF65-F5344CB8AC3E}">
        <p14:creationId xmlns:p14="http://schemas.microsoft.com/office/powerpoint/2010/main" val="658321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5B96B10-A8ED-45E4-9365-56A02BBD55AC}"/>
              </a:ext>
            </a:extLst>
          </p:cNvPr>
          <p:cNvSpPr>
            <a:spLocks noGrp="1"/>
          </p:cNvSpPr>
          <p:nvPr>
            <p:ph type="sldNum" sz="quarter" idx="12"/>
          </p:nvPr>
        </p:nvSpPr>
        <p:spPr/>
        <p:txBody>
          <a:bodyPr/>
          <a:lstStyle/>
          <a:p>
            <a:fld id="{F603CDE5-C1D8-4EDD-870F-A498BAFA520F}" type="slidenum">
              <a:rPr lang="en-US" noProof="0" smtClean="0"/>
              <a:t>12</a:t>
            </a:fld>
            <a:endParaRPr lang="en-US" noProof="0" dirty="0"/>
          </a:p>
        </p:txBody>
      </p:sp>
      <p:sp>
        <p:nvSpPr>
          <p:cNvPr id="4" name="Title 3">
            <a:extLst>
              <a:ext uri="{FF2B5EF4-FFF2-40B4-BE49-F238E27FC236}">
                <a16:creationId xmlns:a16="http://schemas.microsoft.com/office/drawing/2014/main" id="{F402DBCA-2172-44B3-A771-C515882FC3C7}"/>
              </a:ext>
            </a:extLst>
          </p:cNvPr>
          <p:cNvSpPr>
            <a:spLocks noGrp="1"/>
          </p:cNvSpPr>
          <p:nvPr>
            <p:ph type="title"/>
          </p:nvPr>
        </p:nvSpPr>
        <p:spPr/>
        <p:txBody>
          <a:bodyPr/>
          <a:lstStyle/>
          <a:p>
            <a:r>
              <a:rPr lang="en-GB" dirty="0"/>
              <a:t>Assessment </a:t>
            </a:r>
          </a:p>
        </p:txBody>
      </p:sp>
      <p:pic>
        <p:nvPicPr>
          <p:cNvPr id="5" name="Picture 4" descr="Graphical user interface, application, Word&#10;&#10;Description automatically generated">
            <a:extLst>
              <a:ext uri="{FF2B5EF4-FFF2-40B4-BE49-F238E27FC236}">
                <a16:creationId xmlns:a16="http://schemas.microsoft.com/office/drawing/2014/main" id="{66CBCE76-4737-4778-92EC-36A6D2F1FF1A}"/>
              </a:ext>
            </a:extLst>
          </p:cNvPr>
          <p:cNvPicPr/>
          <p:nvPr/>
        </p:nvPicPr>
        <p:blipFill rotWithShape="1">
          <a:blip r:embed="rId2"/>
          <a:srcRect l="23931" t="31022" r="32694" b="23478"/>
          <a:stretch/>
        </p:blipFill>
        <p:spPr bwMode="auto">
          <a:xfrm>
            <a:off x="575894" y="2176462"/>
            <a:ext cx="5520106" cy="34242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pic>
        <p:nvPicPr>
          <p:cNvPr id="6" name="Picture 5" descr="Graphical user interface, table, Word&#10;&#10;Description automatically generated">
            <a:extLst>
              <a:ext uri="{FF2B5EF4-FFF2-40B4-BE49-F238E27FC236}">
                <a16:creationId xmlns:a16="http://schemas.microsoft.com/office/drawing/2014/main" id="{37C6A351-6196-4CA4-BADC-A700F096B487}"/>
              </a:ext>
            </a:extLst>
          </p:cNvPr>
          <p:cNvPicPr/>
          <p:nvPr/>
        </p:nvPicPr>
        <p:blipFill rotWithShape="1">
          <a:blip r:embed="rId3"/>
          <a:srcRect l="25260" t="34862" r="49148" b="37661"/>
          <a:stretch/>
        </p:blipFill>
        <p:spPr bwMode="auto">
          <a:xfrm>
            <a:off x="7038112" y="2919548"/>
            <a:ext cx="3532505" cy="2133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647940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3C78C8D-8642-2EA7-4FF3-0900BD7DEE72}"/>
              </a:ext>
            </a:extLst>
          </p:cNvPr>
          <p:cNvSpPr>
            <a:spLocks noGrp="1"/>
          </p:cNvSpPr>
          <p:nvPr>
            <p:ph type="sldNum" sz="quarter" idx="12"/>
          </p:nvPr>
        </p:nvSpPr>
        <p:spPr/>
        <p:txBody>
          <a:bodyPr/>
          <a:lstStyle/>
          <a:p>
            <a:fld id="{F603CDE5-C1D8-4EDD-870F-A498BAFA520F}" type="slidenum">
              <a:rPr lang="en-US" noProof="0" smtClean="0"/>
              <a:t>13</a:t>
            </a:fld>
            <a:endParaRPr lang="en-US" noProof="0" dirty="0"/>
          </a:p>
        </p:txBody>
      </p:sp>
      <p:sp>
        <p:nvSpPr>
          <p:cNvPr id="4" name="Title 3">
            <a:extLst>
              <a:ext uri="{FF2B5EF4-FFF2-40B4-BE49-F238E27FC236}">
                <a16:creationId xmlns:a16="http://schemas.microsoft.com/office/drawing/2014/main" id="{26C164A5-70F9-38BA-7B0A-941F05747E16}"/>
              </a:ext>
            </a:extLst>
          </p:cNvPr>
          <p:cNvSpPr>
            <a:spLocks noGrp="1"/>
          </p:cNvSpPr>
          <p:nvPr>
            <p:ph type="title"/>
          </p:nvPr>
        </p:nvSpPr>
        <p:spPr/>
        <p:txBody>
          <a:bodyPr>
            <a:normAutofit fontScale="90000"/>
          </a:bodyPr>
          <a:lstStyle/>
          <a:p>
            <a:r>
              <a:rPr lang="en-GB" dirty="0"/>
              <a:t>Assessment 1 – </a:t>
            </a:r>
            <a:r>
              <a:rPr lang="en-GB" sz="1800" dirty="0">
                <a:effectLst/>
                <a:latin typeface="Arial" panose="020B0604020202020204" pitchFamily="34" charset="0"/>
                <a:ea typeface="Times New Roman" panose="02020603050405020304" pitchFamily="18" charset="0"/>
                <a:cs typeface="Arial" panose="020B0604020202020204" pitchFamily="34" charset="0"/>
              </a:rPr>
              <a:t>Produce an e-portfolio that addresses the following four tasks: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dirty="0"/>
              <a:t> </a:t>
            </a:r>
          </a:p>
        </p:txBody>
      </p:sp>
      <p:sp>
        <p:nvSpPr>
          <p:cNvPr id="6" name="Content Placeholder 5">
            <a:extLst>
              <a:ext uri="{FF2B5EF4-FFF2-40B4-BE49-F238E27FC236}">
                <a16:creationId xmlns:a16="http://schemas.microsoft.com/office/drawing/2014/main" id="{F20CFA5E-DCDD-7477-E621-BB5851840F24}"/>
              </a:ext>
            </a:extLst>
          </p:cNvPr>
          <p:cNvSpPr>
            <a:spLocks noGrp="1"/>
          </p:cNvSpPr>
          <p:nvPr>
            <p:ph sz="half" idx="1"/>
          </p:nvPr>
        </p:nvSpPr>
        <p:spPr>
          <a:xfrm>
            <a:off x="581193" y="2228003"/>
            <a:ext cx="5422390" cy="4468632"/>
          </a:xfrm>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pPr algn="just">
              <a:lnSpc>
                <a:spcPct val="200000"/>
              </a:lnSpc>
            </a:pPr>
            <a:r>
              <a:rPr lang="en-GB" sz="1800" b="1" dirty="0">
                <a:effectLst/>
                <a:latin typeface="Arial" panose="020B0604020202020204" pitchFamily="34" charset="0"/>
                <a:ea typeface="Times New Roman" panose="02020603050405020304" pitchFamily="18" charset="0"/>
                <a:cs typeface="Arial" panose="020B0604020202020204" pitchFamily="34" charset="0"/>
              </a:rPr>
              <a:t>Task 1 – Formulate a Research Question</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15000"/>
              </a:lnSpc>
              <a:buNone/>
            </a:pPr>
            <a:r>
              <a:rPr lang="en-GB" sz="1800" dirty="0">
                <a:effectLst/>
                <a:latin typeface="Arial" panose="020B0604020202020204" pitchFamily="34" charset="0"/>
                <a:ea typeface="Times New Roman" panose="02020603050405020304" pitchFamily="18" charset="0"/>
                <a:cs typeface="Arial" panose="020B0604020202020204" pitchFamily="34" charset="0"/>
              </a:rPr>
              <a:t>Produce a written statement of 1,000 words that considers the following:</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A </a:t>
            </a:r>
            <a:r>
              <a:rPr lang="en-GB" sz="1800" b="1" i="1" u="sng" dirty="0">
                <a:effectLst/>
                <a:latin typeface="Arial" panose="020B0604020202020204" pitchFamily="34" charset="0"/>
                <a:ea typeface="Times New Roman" panose="02020603050405020304" pitchFamily="18" charset="0"/>
                <a:cs typeface="Arial" panose="020B0604020202020204" pitchFamily="34" charset="0"/>
              </a:rPr>
              <a:t>Research Question </a:t>
            </a:r>
            <a:r>
              <a:rPr lang="en-GB" sz="1800" dirty="0">
                <a:effectLst/>
                <a:latin typeface="Arial" panose="020B0604020202020204" pitchFamily="34" charset="0"/>
                <a:ea typeface="Times New Roman" panose="02020603050405020304" pitchFamily="18" charset="0"/>
                <a:cs typeface="Arial" panose="020B0604020202020204" pitchFamily="34" charset="0"/>
              </a:rPr>
              <a:t>that has been formulated because of identifying an issue / problem that you would like to investigate that is appropriate to your programme of study.  Within your summary you should express </a:t>
            </a:r>
            <a:r>
              <a:rPr lang="en-GB" sz="1800" b="1" i="1" u="sng" dirty="0">
                <a:effectLst/>
                <a:latin typeface="Arial" panose="020B0604020202020204" pitchFamily="34" charset="0"/>
                <a:ea typeface="Times New Roman" panose="02020603050405020304" pitchFamily="18" charset="0"/>
                <a:cs typeface="Arial" panose="020B0604020202020204" pitchFamily="34" charset="0"/>
              </a:rPr>
              <a:t>the Value </a:t>
            </a:r>
            <a:r>
              <a:rPr lang="en-GB" sz="1800" dirty="0">
                <a:effectLst/>
                <a:latin typeface="Arial" panose="020B0604020202020204" pitchFamily="34" charset="0"/>
                <a:ea typeface="Times New Roman" panose="02020603050405020304" pitchFamily="18" charset="0"/>
                <a:cs typeface="Arial" panose="020B0604020202020204" pitchFamily="34" charset="0"/>
              </a:rPr>
              <a:t>that your research could create for the field being researched.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Your chosen </a:t>
            </a:r>
            <a:r>
              <a:rPr lang="en-GB" sz="1800" b="1" i="1" u="sng" dirty="0">
                <a:effectLst/>
                <a:latin typeface="Arial" panose="020B0604020202020204" pitchFamily="34" charset="0"/>
                <a:ea typeface="Times New Roman" panose="02020603050405020304" pitchFamily="18" charset="0"/>
                <a:cs typeface="Arial" panose="020B0604020202020204" pitchFamily="34" charset="0"/>
              </a:rPr>
              <a:t>Research Approach </a:t>
            </a:r>
            <a:r>
              <a:rPr lang="en-GB" sz="1800" dirty="0">
                <a:effectLst/>
                <a:latin typeface="Arial" panose="020B0604020202020204" pitchFamily="34" charset="0"/>
                <a:ea typeface="Times New Roman" panose="02020603050405020304" pitchFamily="18" charset="0"/>
                <a:cs typeface="Arial" panose="020B0604020202020204" pitchFamily="34" charset="0"/>
              </a:rPr>
              <a:t>(deductive / inductive / abductive) (qualitative / quantitative / mixed methods).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Your </a:t>
            </a:r>
            <a:r>
              <a:rPr lang="en-GB" sz="1800" b="1" i="1" u="sng" dirty="0">
                <a:effectLst/>
                <a:latin typeface="Arial" panose="020B0604020202020204" pitchFamily="34" charset="0"/>
                <a:ea typeface="Times New Roman" panose="02020603050405020304" pitchFamily="18" charset="0"/>
                <a:cs typeface="Arial" panose="020B0604020202020204" pitchFamily="34" charset="0"/>
              </a:rPr>
              <a:t>Data Collection Method(s) </a:t>
            </a:r>
            <a:r>
              <a:rPr lang="en-GB" sz="1800" dirty="0">
                <a:effectLst/>
                <a:latin typeface="Arial" panose="020B0604020202020204" pitchFamily="34" charset="0"/>
                <a:ea typeface="Times New Roman" panose="02020603050405020304" pitchFamily="18" charset="0"/>
                <a:cs typeface="Arial" panose="020B0604020202020204" pitchFamily="34" charset="0"/>
              </a:rPr>
              <a:t>(primary / secondary methods).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Your </a:t>
            </a:r>
            <a:r>
              <a:rPr lang="en-GB" sz="1800" b="1" i="1" u="sng" dirty="0">
                <a:effectLst/>
                <a:latin typeface="Arial" panose="020B0604020202020204" pitchFamily="34" charset="0"/>
                <a:ea typeface="Times New Roman" panose="02020603050405020304" pitchFamily="18" charset="0"/>
                <a:cs typeface="Arial" panose="020B0604020202020204" pitchFamily="34" charset="0"/>
              </a:rPr>
              <a:t>Sampling Method </a:t>
            </a:r>
            <a:r>
              <a:rPr lang="en-GB" sz="1800" dirty="0">
                <a:effectLst/>
                <a:latin typeface="Arial" panose="020B0604020202020204" pitchFamily="34" charset="0"/>
                <a:ea typeface="Times New Roman" panose="02020603050405020304" pitchFamily="18" charset="0"/>
                <a:cs typeface="Arial" panose="020B0604020202020204" pitchFamily="34" charset="0"/>
              </a:rPr>
              <a:t>&amp; </a:t>
            </a:r>
            <a:r>
              <a:rPr lang="en-GB" sz="1800" b="1" i="1" u="sng" dirty="0">
                <a:effectLst/>
                <a:latin typeface="Arial" panose="020B0604020202020204" pitchFamily="34" charset="0"/>
                <a:ea typeface="Times New Roman" panose="02020603050405020304" pitchFamily="18" charset="0"/>
                <a:cs typeface="Arial" panose="020B0604020202020204" pitchFamily="34" charset="0"/>
              </a:rPr>
              <a:t>Sample Size</a:t>
            </a:r>
            <a:r>
              <a:rPr lang="en-GB" sz="1800" dirty="0">
                <a:effectLst/>
                <a:latin typeface="Arial" panose="020B0604020202020204" pitchFamily="34" charset="0"/>
                <a:ea typeface="Times New Roman" panose="02020603050405020304" pitchFamily="18" charset="0"/>
                <a:cs typeface="Arial" panose="020B0604020202020204" pitchFamily="34" charset="0"/>
              </a:rPr>
              <a:t>.</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15000"/>
              </a:lnSpc>
              <a:buNone/>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15000"/>
              </a:lnSpc>
              <a:buNone/>
            </a:pPr>
            <a:r>
              <a:rPr lang="en-GB" sz="1800" dirty="0">
                <a:effectLst/>
                <a:latin typeface="Arial" panose="020B0604020202020204" pitchFamily="34" charset="0"/>
                <a:ea typeface="Times New Roman" panose="02020603050405020304" pitchFamily="18" charset="0"/>
                <a:cs typeface="Arial" panose="020B0604020202020204" pitchFamily="34" charset="0"/>
              </a:rPr>
              <a:t>The resources covered in </a:t>
            </a:r>
            <a:r>
              <a:rPr lang="en-GB" sz="1800" b="1" dirty="0">
                <a:effectLst/>
                <a:latin typeface="Arial" panose="020B0604020202020204" pitchFamily="34" charset="0"/>
                <a:ea typeface="Times New Roman" panose="02020603050405020304" pitchFamily="18" charset="0"/>
                <a:cs typeface="Arial" panose="020B0604020202020204" pitchFamily="34" charset="0"/>
              </a:rPr>
              <a:t>Unit One </a:t>
            </a:r>
            <a:r>
              <a:rPr lang="en-GB" sz="1800" dirty="0">
                <a:effectLst/>
                <a:latin typeface="Arial" panose="020B0604020202020204" pitchFamily="34" charset="0"/>
                <a:ea typeface="Times New Roman" panose="02020603050405020304" pitchFamily="18" charset="0"/>
                <a:cs typeface="Arial" panose="020B0604020202020204" pitchFamily="34" charset="0"/>
              </a:rPr>
              <a:t>and </a:t>
            </a:r>
            <a:r>
              <a:rPr lang="en-GB" sz="1800" b="1" dirty="0">
                <a:effectLst/>
                <a:latin typeface="Arial" panose="020B0604020202020204" pitchFamily="34" charset="0"/>
                <a:ea typeface="Times New Roman" panose="02020603050405020304" pitchFamily="18" charset="0"/>
                <a:cs typeface="Arial" panose="020B0604020202020204" pitchFamily="34" charset="0"/>
              </a:rPr>
              <a:t>Unit Two </a:t>
            </a:r>
            <a:r>
              <a:rPr lang="en-GB" sz="1800" dirty="0">
                <a:effectLst/>
                <a:latin typeface="Arial" panose="020B0604020202020204" pitchFamily="34" charset="0"/>
                <a:ea typeface="Times New Roman" panose="02020603050405020304" pitchFamily="18" charset="0"/>
                <a:cs typeface="Arial" panose="020B0604020202020204" pitchFamily="34" charset="0"/>
              </a:rPr>
              <a:t>of this module will help you to complete this task.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7" name="Content Placeholder 6">
            <a:extLst>
              <a:ext uri="{FF2B5EF4-FFF2-40B4-BE49-F238E27FC236}">
                <a16:creationId xmlns:a16="http://schemas.microsoft.com/office/drawing/2014/main" id="{35C896AF-871A-8D83-5B00-17F9C6250191}"/>
              </a:ext>
            </a:extLst>
          </p:cNvPr>
          <p:cNvSpPr>
            <a:spLocks noGrp="1"/>
          </p:cNvSpPr>
          <p:nvPr>
            <p:ph sz="half" idx="2"/>
          </p:nvPr>
        </p:nvSpPr>
        <p:spPr>
          <a:xfrm>
            <a:off x="6188417" y="2228003"/>
            <a:ext cx="5422392" cy="4468632"/>
          </a:xfrm>
        </p:spPr>
        <p:style>
          <a:lnRef idx="2">
            <a:schemeClr val="accent1"/>
          </a:lnRef>
          <a:fillRef idx="1">
            <a:schemeClr val="lt1"/>
          </a:fillRef>
          <a:effectRef idx="0">
            <a:schemeClr val="accent1"/>
          </a:effectRef>
          <a:fontRef idx="minor">
            <a:schemeClr val="dk1"/>
          </a:fontRef>
        </p:style>
        <p:txBody>
          <a:bodyPr>
            <a:normAutofit/>
          </a:bodyPr>
          <a:lstStyle/>
          <a:p>
            <a:pPr algn="just">
              <a:lnSpc>
                <a:spcPct val="115000"/>
              </a:lnSpc>
            </a:pPr>
            <a:r>
              <a:rPr lang="en-GB" sz="1400" b="1" dirty="0">
                <a:effectLst/>
                <a:latin typeface="Arial" panose="020B0604020202020204" pitchFamily="34" charset="0"/>
                <a:ea typeface="Times New Roman" panose="02020603050405020304" pitchFamily="18" charset="0"/>
                <a:cs typeface="Arial" panose="020B0604020202020204" pitchFamily="34" charset="0"/>
              </a:rPr>
              <a:t>Task 2 – Primary and Secondary Research Techniques</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15000"/>
              </a:lnSpc>
              <a:buNone/>
            </a:pP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400" dirty="0">
                <a:effectLst/>
                <a:latin typeface="Arial" panose="020B0604020202020204" pitchFamily="34" charset="0"/>
                <a:ea typeface="Times New Roman" panose="02020603050405020304" pitchFamily="18" charset="0"/>
                <a:cs typeface="Arial" panose="020B0604020202020204" pitchFamily="34" charset="0"/>
              </a:rPr>
              <a:t>In no more than 300 words, </a:t>
            </a:r>
            <a:r>
              <a:rPr lang="en-GB" sz="1400" b="1" i="1" u="sng" dirty="0">
                <a:effectLst/>
                <a:latin typeface="Arial" panose="020B0604020202020204" pitchFamily="34" charset="0"/>
                <a:ea typeface="Times New Roman" panose="02020603050405020304" pitchFamily="18" charset="0"/>
                <a:cs typeface="Arial" panose="020B0604020202020204" pitchFamily="34" charset="0"/>
              </a:rPr>
              <a:t>select</a:t>
            </a:r>
            <a:r>
              <a:rPr lang="en-GB" sz="1400" dirty="0">
                <a:effectLst/>
                <a:latin typeface="Arial" panose="020B0604020202020204" pitchFamily="34" charset="0"/>
                <a:ea typeface="Times New Roman" panose="02020603050405020304" pitchFamily="18" charset="0"/>
                <a:cs typeface="Arial" panose="020B0604020202020204" pitchFamily="34" charset="0"/>
              </a:rPr>
              <a:t> an appropriate research technique and </a:t>
            </a:r>
            <a:r>
              <a:rPr lang="en-GB" sz="1400" b="1" i="1" u="sng" dirty="0">
                <a:effectLst/>
                <a:latin typeface="Arial" panose="020B0604020202020204" pitchFamily="34" charset="0"/>
                <a:ea typeface="Times New Roman" panose="02020603050405020304" pitchFamily="18" charset="0"/>
                <a:cs typeface="Arial" panose="020B0604020202020204" pitchFamily="34" charset="0"/>
              </a:rPr>
              <a:t>conduct Primary and Secondary Research</a:t>
            </a:r>
            <a:r>
              <a:rPr lang="en-GB" sz="1400" dirty="0">
                <a:effectLst/>
                <a:latin typeface="Arial" panose="020B0604020202020204" pitchFamily="34" charset="0"/>
                <a:ea typeface="Times New Roman" panose="02020603050405020304" pitchFamily="18" charset="0"/>
                <a:cs typeface="Arial" panose="020B0604020202020204" pitchFamily="34" charset="0"/>
              </a:rPr>
              <a:t> based on your chosen research approach from Task 1.</a:t>
            </a:r>
          </a:p>
          <a:p>
            <a:pPr algn="just">
              <a:lnSpc>
                <a:spcPct val="115000"/>
              </a:lnSpc>
            </a:pP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400" dirty="0">
                <a:effectLst/>
                <a:latin typeface="Arial" panose="020B0604020202020204" pitchFamily="34" charset="0"/>
                <a:ea typeface="Times New Roman" panose="02020603050405020304" pitchFamily="18" charset="0"/>
                <a:cs typeface="Arial" panose="020B0604020202020204" pitchFamily="34" charset="0"/>
              </a:rPr>
              <a:t>The resources covered in </a:t>
            </a:r>
            <a:r>
              <a:rPr lang="en-GB" sz="1400" b="1" dirty="0">
                <a:effectLst/>
                <a:latin typeface="Arial" panose="020B0604020202020204" pitchFamily="34" charset="0"/>
                <a:ea typeface="Times New Roman" panose="02020603050405020304" pitchFamily="18" charset="0"/>
                <a:cs typeface="Arial" panose="020B0604020202020204" pitchFamily="34" charset="0"/>
              </a:rPr>
              <a:t>Unit Two </a:t>
            </a:r>
            <a:r>
              <a:rPr lang="en-GB" sz="1400" dirty="0">
                <a:effectLst/>
                <a:latin typeface="Arial" panose="020B0604020202020204" pitchFamily="34" charset="0"/>
                <a:ea typeface="Times New Roman" panose="02020603050405020304" pitchFamily="18" charset="0"/>
                <a:cs typeface="Arial" panose="020B0604020202020204" pitchFamily="34" charset="0"/>
              </a:rPr>
              <a:t>of this module will help you to complete this task. </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8899667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3C78C8D-8642-2EA7-4FF3-0900BD7DEE72}"/>
              </a:ext>
            </a:extLst>
          </p:cNvPr>
          <p:cNvSpPr>
            <a:spLocks noGrp="1"/>
          </p:cNvSpPr>
          <p:nvPr>
            <p:ph type="sldNum" sz="quarter" idx="12"/>
          </p:nvPr>
        </p:nvSpPr>
        <p:spPr/>
        <p:txBody>
          <a:bodyPr/>
          <a:lstStyle/>
          <a:p>
            <a:fld id="{F603CDE5-C1D8-4EDD-870F-A498BAFA520F}" type="slidenum">
              <a:rPr lang="en-US" noProof="0" smtClean="0"/>
              <a:t>14</a:t>
            </a:fld>
            <a:endParaRPr lang="en-US" noProof="0" dirty="0"/>
          </a:p>
        </p:txBody>
      </p:sp>
      <p:sp>
        <p:nvSpPr>
          <p:cNvPr id="4" name="Title 3">
            <a:extLst>
              <a:ext uri="{FF2B5EF4-FFF2-40B4-BE49-F238E27FC236}">
                <a16:creationId xmlns:a16="http://schemas.microsoft.com/office/drawing/2014/main" id="{26C164A5-70F9-38BA-7B0A-941F05747E16}"/>
              </a:ext>
            </a:extLst>
          </p:cNvPr>
          <p:cNvSpPr>
            <a:spLocks noGrp="1"/>
          </p:cNvSpPr>
          <p:nvPr>
            <p:ph type="title"/>
          </p:nvPr>
        </p:nvSpPr>
        <p:spPr/>
        <p:txBody>
          <a:bodyPr>
            <a:normAutofit fontScale="90000"/>
          </a:bodyPr>
          <a:lstStyle/>
          <a:p>
            <a:r>
              <a:rPr lang="en-GB" dirty="0"/>
              <a:t>Assessment 1 – </a:t>
            </a:r>
            <a:r>
              <a:rPr lang="en-GB" sz="1800" b="1" dirty="0">
                <a:effectLst/>
                <a:latin typeface="Arial" panose="020B0604020202020204" pitchFamily="34" charset="0"/>
                <a:ea typeface="Times New Roman" panose="02020603050405020304" pitchFamily="18" charset="0"/>
                <a:cs typeface="Arial" panose="020B0604020202020204" pitchFamily="34" charset="0"/>
              </a:rPr>
              <a:t>Produce an e-portfolio that addresses the following four tasks:</a:t>
            </a:r>
            <a:br>
              <a:rPr lang="en-GB" sz="1800" b="1" dirty="0">
                <a:effectLst/>
                <a:latin typeface="Arial" panose="020B0604020202020204" pitchFamily="34" charset="0"/>
                <a:ea typeface="Times New Roman" panose="02020603050405020304" pitchFamily="18" charset="0"/>
                <a:cs typeface="Times New Roman" panose="02020603050405020304" pitchFamily="18" charset="0"/>
              </a:rPr>
            </a:br>
            <a:r>
              <a:rPr lang="en-GB" b="1" dirty="0"/>
              <a:t> </a:t>
            </a:r>
          </a:p>
        </p:txBody>
      </p:sp>
      <p:sp>
        <p:nvSpPr>
          <p:cNvPr id="6" name="Content Placeholder 5">
            <a:extLst>
              <a:ext uri="{FF2B5EF4-FFF2-40B4-BE49-F238E27FC236}">
                <a16:creationId xmlns:a16="http://schemas.microsoft.com/office/drawing/2014/main" id="{F20CFA5E-DCDD-7477-E621-BB5851840F24}"/>
              </a:ext>
            </a:extLst>
          </p:cNvPr>
          <p:cNvSpPr>
            <a:spLocks noGrp="1"/>
          </p:cNvSpPr>
          <p:nvPr>
            <p:ph sz="half" idx="1"/>
          </p:nvPr>
        </p:nvSpPr>
        <p:spPr>
          <a:xfrm>
            <a:off x="581193" y="2228003"/>
            <a:ext cx="5422390" cy="4468632"/>
          </a:xfrm>
        </p:spPr>
        <p:style>
          <a:lnRef idx="2">
            <a:schemeClr val="accent1"/>
          </a:lnRef>
          <a:fillRef idx="1">
            <a:schemeClr val="lt1"/>
          </a:fillRef>
          <a:effectRef idx="0">
            <a:schemeClr val="accent1"/>
          </a:effectRef>
          <a:fontRef idx="minor">
            <a:schemeClr val="dk1"/>
          </a:fontRef>
        </p:style>
        <p:txBody>
          <a:bodyPr>
            <a:normAutofit/>
          </a:bodyPr>
          <a:lstStyle/>
          <a:p>
            <a:pPr algn="just">
              <a:lnSpc>
                <a:spcPct val="115000"/>
              </a:lnSpc>
            </a:pPr>
            <a:r>
              <a:rPr lang="en-GB" sz="1800" b="1" dirty="0">
                <a:effectLst/>
                <a:latin typeface="Arial" panose="020B0604020202020204" pitchFamily="34" charset="0"/>
                <a:ea typeface="Times New Roman" panose="02020603050405020304" pitchFamily="18" charset="0"/>
                <a:cs typeface="Arial" panose="020B0604020202020204" pitchFamily="34" charset="0"/>
              </a:rPr>
              <a:t>Task 3 – Present Your Ideas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15000"/>
              </a:lnSpc>
              <a:buNone/>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Produce a 3-minute video elevator pitch that </a:t>
            </a:r>
            <a:r>
              <a:rPr lang="en-GB" sz="1800" b="1" i="1" u="sng" dirty="0">
                <a:effectLst/>
                <a:latin typeface="Arial" panose="020B0604020202020204" pitchFamily="34" charset="0"/>
                <a:ea typeface="Times New Roman" panose="02020603050405020304" pitchFamily="18" charset="0"/>
                <a:cs typeface="Arial" panose="020B0604020202020204" pitchFamily="34" charset="0"/>
              </a:rPr>
              <a:t>presents your area of research </a:t>
            </a:r>
            <a:r>
              <a:rPr lang="en-GB" sz="1800" dirty="0">
                <a:effectLst/>
                <a:latin typeface="Arial" panose="020B0604020202020204" pitchFamily="34" charset="0"/>
                <a:ea typeface="Times New Roman" panose="02020603050405020304" pitchFamily="18" charset="0"/>
                <a:cs typeface="Arial" panose="020B0604020202020204" pitchFamily="34" charset="0"/>
              </a:rPr>
              <a:t>to identified stakeholders and obtain feedback that should be reflected upon in no more than 200 words.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15000"/>
              </a:lnSpc>
              <a:buNone/>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 resources in </a:t>
            </a: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Unit Three </a:t>
            </a:r>
            <a:r>
              <a:rPr lang="en-GB" sz="1800" dirty="0">
                <a:effectLst/>
                <a:latin typeface="Arial" panose="020B0604020202020204" pitchFamily="34" charset="0"/>
                <a:ea typeface="Times New Roman" panose="02020603050405020304" pitchFamily="18" charset="0"/>
                <a:cs typeface="Arial" panose="020B0604020202020204" pitchFamily="34" charset="0"/>
              </a:rPr>
              <a:t>of this module will help you to complete this task.</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200000"/>
              </a:lnSpc>
            </a:pPr>
            <a:endParaRPr lang="en-GB" dirty="0"/>
          </a:p>
        </p:txBody>
      </p:sp>
      <p:sp>
        <p:nvSpPr>
          <p:cNvPr id="7" name="Content Placeholder 6">
            <a:extLst>
              <a:ext uri="{FF2B5EF4-FFF2-40B4-BE49-F238E27FC236}">
                <a16:creationId xmlns:a16="http://schemas.microsoft.com/office/drawing/2014/main" id="{35C896AF-871A-8D83-5B00-17F9C6250191}"/>
              </a:ext>
            </a:extLst>
          </p:cNvPr>
          <p:cNvSpPr>
            <a:spLocks noGrp="1"/>
          </p:cNvSpPr>
          <p:nvPr>
            <p:ph sz="half" idx="2"/>
          </p:nvPr>
        </p:nvSpPr>
        <p:spPr>
          <a:xfrm>
            <a:off x="6188417" y="2228003"/>
            <a:ext cx="5422392" cy="4468632"/>
          </a:xfrm>
        </p:spPr>
        <p:style>
          <a:lnRef idx="2">
            <a:schemeClr val="accent1"/>
          </a:lnRef>
          <a:fillRef idx="1">
            <a:schemeClr val="lt1"/>
          </a:fillRef>
          <a:effectRef idx="0">
            <a:schemeClr val="accent1"/>
          </a:effectRef>
          <a:fontRef idx="minor">
            <a:schemeClr val="dk1"/>
          </a:fontRef>
        </p:style>
        <p:txBody>
          <a:bodyPr>
            <a:normAutofit/>
          </a:bodyPr>
          <a:lstStyle/>
          <a:p>
            <a:pPr algn="just">
              <a:lnSpc>
                <a:spcPct val="200000"/>
              </a:lnSpc>
            </a:pPr>
            <a:r>
              <a:rPr lang="en-GB" sz="1800" b="1" dirty="0">
                <a:effectLst/>
                <a:latin typeface="Arial" panose="020B0604020202020204" pitchFamily="34" charset="0"/>
                <a:ea typeface="Times New Roman" panose="02020603050405020304" pitchFamily="18" charset="0"/>
                <a:cs typeface="Arial" panose="020B0604020202020204" pitchFamily="34" charset="0"/>
              </a:rPr>
              <a:t>Task 4 – Data Analysis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15000"/>
              </a:lnSpc>
              <a:buNone/>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In no more than 500 words create a conference poster that demonstrates the initial </a:t>
            </a:r>
            <a:r>
              <a:rPr lang="en-GB" sz="1800" b="1" i="1" u="sng" dirty="0">
                <a:effectLst/>
                <a:latin typeface="Arial" panose="020B0604020202020204" pitchFamily="34" charset="0"/>
                <a:ea typeface="Times New Roman" panose="02020603050405020304" pitchFamily="18" charset="0"/>
                <a:cs typeface="Arial" panose="020B0604020202020204" pitchFamily="34" charset="0"/>
              </a:rPr>
              <a:t>analysis</a:t>
            </a:r>
            <a:r>
              <a:rPr lang="en-GB" sz="1800" dirty="0">
                <a:effectLst/>
                <a:latin typeface="Arial" panose="020B0604020202020204" pitchFamily="34" charset="0"/>
                <a:ea typeface="Times New Roman" panose="02020603050405020304" pitchFamily="18" charset="0"/>
                <a:cs typeface="Arial" panose="020B0604020202020204" pitchFamily="34" charset="0"/>
              </a:rPr>
              <a:t> of your findings and highlights key </a:t>
            </a:r>
            <a:r>
              <a:rPr lang="en-GB" sz="1800" b="1" i="1" u="sng" dirty="0">
                <a:effectLst/>
                <a:latin typeface="Arial" panose="020B0604020202020204" pitchFamily="34" charset="0"/>
                <a:ea typeface="Times New Roman" panose="02020603050405020304" pitchFamily="18" charset="0"/>
                <a:cs typeface="Arial" panose="020B0604020202020204" pitchFamily="34" charset="0"/>
              </a:rPr>
              <a:t>conclusions</a:t>
            </a:r>
            <a:r>
              <a:rPr lang="en-GB" sz="1800" dirty="0">
                <a:effectLst/>
                <a:latin typeface="Arial" panose="020B0604020202020204" pitchFamily="34" charset="0"/>
                <a:ea typeface="Times New Roman" panose="02020603050405020304" pitchFamily="18" charset="0"/>
                <a:cs typeface="Arial" panose="020B0604020202020204" pitchFamily="34" charset="0"/>
              </a:rPr>
              <a:t> drawn from your research.</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lgn="just">
              <a:lnSpc>
                <a:spcPct val="115000"/>
              </a:lnSpc>
              <a:buNone/>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 resources in </a:t>
            </a: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Unit Four </a:t>
            </a:r>
            <a:r>
              <a:rPr lang="en-GB" sz="1800" dirty="0">
                <a:effectLst/>
                <a:latin typeface="Arial" panose="020B0604020202020204" pitchFamily="34" charset="0"/>
                <a:ea typeface="Times New Roman" panose="02020603050405020304" pitchFamily="18" charset="0"/>
                <a:cs typeface="Arial" panose="020B0604020202020204" pitchFamily="34" charset="0"/>
              </a:rPr>
              <a:t>of this module will help you to complete this task.</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59664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958DA46-04EB-59E2-0AD9-5D24D47248CD}"/>
              </a:ext>
            </a:extLst>
          </p:cNvPr>
          <p:cNvSpPr>
            <a:spLocks noGrp="1"/>
          </p:cNvSpPr>
          <p:nvPr>
            <p:ph type="sldNum" sz="quarter" idx="12"/>
          </p:nvPr>
        </p:nvSpPr>
        <p:spPr/>
        <p:txBody>
          <a:bodyPr/>
          <a:lstStyle/>
          <a:p>
            <a:fld id="{3A98EE3D-8CD1-4C3F-BD1C-C98C9596463C}" type="slidenum">
              <a:rPr lang="en-US" smtClean="0"/>
              <a:t>15</a:t>
            </a:fld>
            <a:endParaRPr lang="en-US" dirty="0"/>
          </a:p>
        </p:txBody>
      </p:sp>
      <p:sp>
        <p:nvSpPr>
          <p:cNvPr id="4" name="Title 3">
            <a:extLst>
              <a:ext uri="{FF2B5EF4-FFF2-40B4-BE49-F238E27FC236}">
                <a16:creationId xmlns:a16="http://schemas.microsoft.com/office/drawing/2014/main" id="{9474CA8B-2ED8-D822-E2F1-3599C4CEFE97}"/>
              </a:ext>
            </a:extLst>
          </p:cNvPr>
          <p:cNvSpPr>
            <a:spLocks noGrp="1"/>
          </p:cNvSpPr>
          <p:nvPr>
            <p:ph type="title"/>
          </p:nvPr>
        </p:nvSpPr>
        <p:spPr/>
        <p:txBody>
          <a:bodyPr/>
          <a:lstStyle/>
          <a:p>
            <a:r>
              <a:rPr lang="en-GB" dirty="0"/>
              <a:t>Assignment 2 – Reflection on the Research Process</a:t>
            </a:r>
          </a:p>
        </p:txBody>
      </p:sp>
      <p:sp>
        <p:nvSpPr>
          <p:cNvPr id="6" name="Content Placeholder 5">
            <a:extLst>
              <a:ext uri="{FF2B5EF4-FFF2-40B4-BE49-F238E27FC236}">
                <a16:creationId xmlns:a16="http://schemas.microsoft.com/office/drawing/2014/main" id="{6B4EC908-8CC7-A259-C17F-DE19FF022941}"/>
              </a:ext>
            </a:extLst>
          </p:cNvPr>
          <p:cNvSpPr>
            <a:spLocks noGrp="1"/>
          </p:cNvSpPr>
          <p:nvPr>
            <p:ph sz="half" idx="1"/>
          </p:nvPr>
        </p:nvSpPr>
        <p:spPr>
          <a:xfrm>
            <a:off x="581193" y="2228003"/>
            <a:ext cx="5422390" cy="4423809"/>
          </a:xfrm>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pPr algn="just">
              <a:lnSpc>
                <a:spcPct val="150000"/>
              </a:lnSpc>
            </a:pPr>
            <a:r>
              <a:rPr lang="en-GB" sz="1800" dirty="0">
                <a:effectLst/>
                <a:latin typeface="Arial" panose="020B0604020202020204" pitchFamily="34" charset="0"/>
                <a:ea typeface="Times New Roman" panose="02020603050405020304" pitchFamily="18" charset="0"/>
                <a:cs typeface="Arial" panose="020B0604020202020204" pitchFamily="34" charset="0"/>
              </a:rPr>
              <a:t>With the use of a Reflective Model (Gibbs, 1988) produce an individual reflective essay of 2000 words that reflects on the research process that you engaged with for the first assessment.  Consideration should be given to the process of:</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Identifying a problem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Setting a research question</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Deciding on the research approach</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Data collection</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Presenting your idea</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Analysing data</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Formulating conclusions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7" name="Content Placeholder 6">
            <a:extLst>
              <a:ext uri="{FF2B5EF4-FFF2-40B4-BE49-F238E27FC236}">
                <a16:creationId xmlns:a16="http://schemas.microsoft.com/office/drawing/2014/main" id="{9E2CC56E-73F1-CD3C-28E6-67DFB130A2EE}"/>
              </a:ext>
            </a:extLst>
          </p:cNvPr>
          <p:cNvSpPr>
            <a:spLocks noGrp="1"/>
          </p:cNvSpPr>
          <p:nvPr>
            <p:ph sz="half" idx="2"/>
          </p:nvPr>
        </p:nvSpPr>
        <p:spPr>
          <a:xfrm>
            <a:off x="6188417" y="2228003"/>
            <a:ext cx="5422392" cy="4423809"/>
          </a:xfrm>
        </p:spPr>
        <p:style>
          <a:lnRef idx="2">
            <a:schemeClr val="accent1"/>
          </a:lnRef>
          <a:fillRef idx="1">
            <a:schemeClr val="lt1"/>
          </a:fillRef>
          <a:effectRef idx="0">
            <a:schemeClr val="accent1"/>
          </a:effectRef>
          <a:fontRef idx="minor">
            <a:schemeClr val="dk1"/>
          </a:fontRef>
        </p:style>
        <p:txBody>
          <a:bodyPr>
            <a:normAutofit fontScale="85000" lnSpcReduction="10000"/>
          </a:bodyPr>
          <a:lstStyle/>
          <a:p>
            <a:pPr algn="just">
              <a:lnSpc>
                <a:spcPct val="150000"/>
              </a:lnSpc>
            </a:pPr>
            <a:r>
              <a:rPr lang="en-GB" sz="1800" b="1" dirty="0">
                <a:effectLst/>
                <a:latin typeface="Arial" panose="020B0604020202020204" pitchFamily="34" charset="0"/>
                <a:ea typeface="Times New Roman" panose="02020603050405020304" pitchFamily="18" charset="0"/>
                <a:cs typeface="Arial" panose="020B0604020202020204" pitchFamily="34" charset="0"/>
              </a:rPr>
              <a:t>This essay should demonstrate: </a:t>
            </a:r>
            <a:endParaRPr lang="en-GB" sz="1800" b="1"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9144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your knowledge and understanding of key concepts and ideas covered during the module.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9144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your ability to apply module ideas to a practical situation represented by your proposed idea.</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9144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your ability to learn from feedback gained from presenting your idea to your tutor and fellow students.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9144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your ability to reflect on and learn from your experience in creating a plausible solution to a problem.</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9144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good academic practice in citing sources of information appropriately.</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10336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958DA46-04EB-59E2-0AD9-5D24D47248CD}"/>
              </a:ext>
            </a:extLst>
          </p:cNvPr>
          <p:cNvSpPr>
            <a:spLocks noGrp="1"/>
          </p:cNvSpPr>
          <p:nvPr>
            <p:ph type="sldNum" sz="quarter" idx="12"/>
          </p:nvPr>
        </p:nvSpPr>
        <p:spPr>
          <a:xfrm>
            <a:off x="10795363" y="6423914"/>
            <a:ext cx="1052510" cy="365125"/>
          </a:xfrm>
        </p:spPr>
        <p:txBody>
          <a:bodyPr anchor="ctr">
            <a:normAutofit/>
          </a:bodyPr>
          <a:lstStyle/>
          <a:p>
            <a:pPr>
              <a:spcAft>
                <a:spcPts val="600"/>
              </a:spcAft>
            </a:pPr>
            <a:fld id="{3A98EE3D-8CD1-4C3F-BD1C-C98C9596463C}" type="slidenum">
              <a:rPr lang="en-US" smtClean="0"/>
              <a:pPr>
                <a:spcAft>
                  <a:spcPts val="600"/>
                </a:spcAft>
              </a:pPr>
              <a:t>16</a:t>
            </a:fld>
            <a:endParaRPr lang="en-US"/>
          </a:p>
        </p:txBody>
      </p:sp>
      <p:sp>
        <p:nvSpPr>
          <p:cNvPr id="4" name="Title 3">
            <a:extLst>
              <a:ext uri="{FF2B5EF4-FFF2-40B4-BE49-F238E27FC236}">
                <a16:creationId xmlns:a16="http://schemas.microsoft.com/office/drawing/2014/main" id="{9474CA8B-2ED8-D822-E2F1-3599C4CEFE97}"/>
              </a:ext>
            </a:extLst>
          </p:cNvPr>
          <p:cNvSpPr>
            <a:spLocks noGrp="1"/>
          </p:cNvSpPr>
          <p:nvPr>
            <p:ph type="title"/>
          </p:nvPr>
        </p:nvSpPr>
        <p:spPr>
          <a:xfrm>
            <a:off x="581193" y="729658"/>
            <a:ext cx="11029616" cy="988332"/>
          </a:xfrm>
        </p:spPr>
        <p:txBody>
          <a:bodyPr anchor="b">
            <a:normAutofit/>
          </a:bodyPr>
          <a:lstStyle/>
          <a:p>
            <a:r>
              <a:rPr lang="en-GB" dirty="0"/>
              <a:t>Assignment 2 – Reflection on the Research Process</a:t>
            </a:r>
          </a:p>
        </p:txBody>
      </p:sp>
      <p:sp>
        <p:nvSpPr>
          <p:cNvPr id="6" name="Content Placeholder 5">
            <a:extLst>
              <a:ext uri="{FF2B5EF4-FFF2-40B4-BE49-F238E27FC236}">
                <a16:creationId xmlns:a16="http://schemas.microsoft.com/office/drawing/2014/main" id="{6B4EC908-8CC7-A259-C17F-DE19FF022941}"/>
              </a:ext>
            </a:extLst>
          </p:cNvPr>
          <p:cNvSpPr>
            <a:spLocks noGrp="1"/>
          </p:cNvSpPr>
          <p:nvPr>
            <p:ph sz="half" idx="1"/>
          </p:nvPr>
        </p:nvSpPr>
        <p:spPr>
          <a:xfrm>
            <a:off x="581193" y="2228003"/>
            <a:ext cx="5422390" cy="4429972"/>
          </a:xfrm>
        </p:spPr>
        <p:style>
          <a:lnRef idx="2">
            <a:schemeClr val="accent1"/>
          </a:lnRef>
          <a:fillRef idx="1">
            <a:schemeClr val="lt1"/>
          </a:fillRef>
          <a:effectRef idx="0">
            <a:schemeClr val="accent1"/>
          </a:effectRef>
          <a:fontRef idx="minor">
            <a:schemeClr val="dk1"/>
          </a:fontRef>
        </p:style>
        <p:txBody>
          <a:bodyPr anchor="ctr">
            <a:normAutofit lnSpcReduction="10000"/>
          </a:bodyPr>
          <a:lstStyle/>
          <a:p>
            <a:pPr>
              <a:lnSpc>
                <a:spcPct val="90000"/>
              </a:lnSpc>
            </a:pPr>
            <a:r>
              <a:rPr lang="en-GB" dirty="0">
                <a:solidFill>
                  <a:schemeClr val="tx1">
                    <a:lumMod val="75000"/>
                    <a:lumOff val="25000"/>
                  </a:schemeClr>
                </a:solidFill>
                <a:effectLst/>
              </a:rPr>
              <a:t>Your reflection should cover the following:</a:t>
            </a:r>
          </a:p>
          <a:p>
            <a:pPr marL="342900" lvl="0" indent="-342900">
              <a:lnSpc>
                <a:spcPct val="90000"/>
              </a:lnSpc>
              <a:buSzPts val="1000"/>
              <a:buFont typeface="Symbol" panose="05050102010706020507" pitchFamily="18" charset="2"/>
              <a:buChar char=""/>
              <a:tabLst>
                <a:tab pos="685800" algn="l"/>
              </a:tabLst>
            </a:pPr>
            <a:r>
              <a:rPr lang="en-GB" b="1" dirty="0">
                <a:solidFill>
                  <a:schemeClr val="tx1">
                    <a:lumMod val="75000"/>
                    <a:lumOff val="25000"/>
                  </a:schemeClr>
                </a:solidFill>
                <a:effectLst/>
              </a:rPr>
              <a:t>Reflecting on the creation of your idea</a:t>
            </a:r>
            <a:r>
              <a:rPr lang="en-GB" dirty="0">
                <a:solidFill>
                  <a:schemeClr val="tx1">
                    <a:lumMod val="75000"/>
                    <a:lumOff val="25000"/>
                  </a:schemeClr>
                </a:solidFill>
                <a:effectLst/>
              </a:rPr>
              <a:t>: this section should address issues related to your idea, including what influenced it, the way it developed over time and what you see as its strengths and weaknesses.</a:t>
            </a:r>
          </a:p>
          <a:p>
            <a:pPr marL="342900" lvl="0" indent="-342900">
              <a:lnSpc>
                <a:spcPct val="90000"/>
              </a:lnSpc>
              <a:buSzPts val="1000"/>
              <a:buFont typeface="Symbol" panose="05050102010706020507" pitchFamily="18" charset="2"/>
              <a:buChar char=""/>
              <a:tabLst>
                <a:tab pos="685800" algn="l"/>
              </a:tabLst>
            </a:pPr>
            <a:r>
              <a:rPr lang="en-GB" b="1" dirty="0">
                <a:solidFill>
                  <a:schemeClr val="tx1">
                    <a:lumMod val="75000"/>
                    <a:lumOff val="25000"/>
                  </a:schemeClr>
                </a:solidFill>
                <a:effectLst/>
              </a:rPr>
              <a:t>Reflecting on the process of developing your idea</a:t>
            </a:r>
            <a:r>
              <a:rPr lang="en-GB" dirty="0">
                <a:solidFill>
                  <a:schemeClr val="tx1">
                    <a:lumMod val="75000"/>
                    <a:lumOff val="25000"/>
                  </a:schemeClr>
                </a:solidFill>
                <a:effectLst/>
              </a:rPr>
              <a:t>: this section should consider issues such as the main challenges you faced over the course of your research.</a:t>
            </a:r>
          </a:p>
          <a:p>
            <a:pPr marL="342900" lvl="0" indent="-342900">
              <a:lnSpc>
                <a:spcPct val="90000"/>
              </a:lnSpc>
              <a:buSzPts val="1000"/>
              <a:buFont typeface="Symbol" panose="05050102010706020507" pitchFamily="18" charset="2"/>
              <a:buChar char=""/>
              <a:tabLst>
                <a:tab pos="685800" algn="l"/>
              </a:tabLst>
            </a:pPr>
            <a:r>
              <a:rPr lang="en-GB" b="1" dirty="0">
                <a:solidFill>
                  <a:schemeClr val="tx1">
                    <a:lumMod val="75000"/>
                    <a:lumOff val="25000"/>
                  </a:schemeClr>
                </a:solidFill>
                <a:effectLst/>
              </a:rPr>
              <a:t>Reflecting on your individual learning</a:t>
            </a:r>
            <a:r>
              <a:rPr lang="en-GB" dirty="0">
                <a:solidFill>
                  <a:schemeClr val="tx1">
                    <a:lumMod val="75000"/>
                    <a:lumOff val="25000"/>
                  </a:schemeClr>
                </a:solidFill>
                <a:effectLst/>
              </a:rPr>
              <a:t>: this section should focus on your own personal development, including the skills, knowledge and understanding you have gained from the experience and how you might apply this learning to your future career.</a:t>
            </a:r>
          </a:p>
          <a:p>
            <a:pPr>
              <a:lnSpc>
                <a:spcPct val="90000"/>
              </a:lnSpc>
            </a:pPr>
            <a:endParaRPr lang="en-GB" sz="1500" dirty="0">
              <a:solidFill>
                <a:schemeClr val="tx1">
                  <a:lumMod val="75000"/>
                  <a:lumOff val="25000"/>
                </a:schemeClr>
              </a:solidFill>
            </a:endParaRPr>
          </a:p>
        </p:txBody>
      </p:sp>
      <p:pic>
        <p:nvPicPr>
          <p:cNvPr id="5" name="Picture 4" descr="Person facing brick wall">
            <a:extLst>
              <a:ext uri="{FF2B5EF4-FFF2-40B4-BE49-F238E27FC236}">
                <a16:creationId xmlns:a16="http://schemas.microsoft.com/office/drawing/2014/main" id="{629209B6-99A0-C971-4FB0-DDB570612C3C}"/>
              </a:ext>
            </a:extLst>
          </p:cNvPr>
          <p:cNvPicPr>
            <a:picLocks noChangeAspect="1"/>
          </p:cNvPicPr>
          <p:nvPr/>
        </p:nvPicPr>
        <p:blipFill rotWithShape="1">
          <a:blip r:embed="rId2"/>
          <a:srcRect r="375" b="1"/>
          <a:stretch/>
        </p:blipFill>
        <p:spPr>
          <a:xfrm>
            <a:off x="6188415" y="2626465"/>
            <a:ext cx="5422392" cy="3633047"/>
          </a:xfrm>
          <a:prstGeom prst="rect">
            <a:avLst/>
          </a:prstGeom>
          <a:ln>
            <a:noFill/>
          </a:ln>
          <a:effectLst>
            <a:softEdge rad="112500"/>
          </a:effectLst>
        </p:spPr>
      </p:pic>
    </p:spTree>
    <p:extLst>
      <p:ext uri="{BB962C8B-B14F-4D97-AF65-F5344CB8AC3E}">
        <p14:creationId xmlns:p14="http://schemas.microsoft.com/office/powerpoint/2010/main" val="4079750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Wall of advesive notes with one standing out">
            <a:extLst>
              <a:ext uri="{FF2B5EF4-FFF2-40B4-BE49-F238E27FC236}">
                <a16:creationId xmlns:a16="http://schemas.microsoft.com/office/drawing/2014/main" id="{092B3478-B988-7907-D482-B9989F042452}"/>
              </a:ext>
            </a:extLst>
          </p:cNvPr>
          <p:cNvPicPr>
            <a:picLocks noGrp="1" noChangeAspect="1"/>
          </p:cNvPicPr>
          <p:nvPr>
            <p:ph type="pic" idx="1"/>
          </p:nvPr>
        </p:nvPicPr>
        <p:blipFill rotWithShape="1">
          <a:blip r:embed="rId2"/>
          <a:srcRect l="20046" r="36965" b="2"/>
          <a:stretch/>
        </p:blipFill>
        <p:spPr>
          <a:xfrm>
            <a:off x="441959" y="641101"/>
            <a:ext cx="3702877" cy="5749461"/>
          </a:xfrm>
          <a:noFill/>
        </p:spPr>
      </p:pic>
      <p:pic>
        <p:nvPicPr>
          <p:cNvPr id="15" name="Picture 14" descr="Young woman reading documents">
            <a:extLst>
              <a:ext uri="{FF2B5EF4-FFF2-40B4-BE49-F238E27FC236}">
                <a16:creationId xmlns:a16="http://schemas.microsoft.com/office/drawing/2014/main" id="{68152418-49C1-33EC-E699-933174657B05}"/>
              </a:ext>
            </a:extLst>
          </p:cNvPr>
          <p:cNvPicPr>
            <a:picLocks noChangeAspect="1"/>
          </p:cNvPicPr>
          <p:nvPr/>
        </p:nvPicPr>
        <p:blipFill rotWithShape="1">
          <a:blip r:embed="rId3"/>
          <a:srcRect l="17756" r="39256" b="2"/>
          <a:stretch/>
        </p:blipFill>
        <p:spPr>
          <a:xfrm>
            <a:off x="8047164" y="641101"/>
            <a:ext cx="3702877" cy="5749461"/>
          </a:xfrm>
          <a:prstGeom prst="rect">
            <a:avLst/>
          </a:prstGeom>
          <a:noFill/>
        </p:spPr>
      </p:pic>
      <p:sp>
        <p:nvSpPr>
          <p:cNvPr id="4" name="Title 3">
            <a:extLst>
              <a:ext uri="{FF2B5EF4-FFF2-40B4-BE49-F238E27FC236}">
                <a16:creationId xmlns:a16="http://schemas.microsoft.com/office/drawing/2014/main" id="{567B0071-B70F-3608-9BB3-D2ABC670FD60}"/>
              </a:ext>
            </a:extLst>
          </p:cNvPr>
          <p:cNvSpPr>
            <a:spLocks noGrp="1"/>
          </p:cNvSpPr>
          <p:nvPr>
            <p:ph type="title"/>
          </p:nvPr>
        </p:nvSpPr>
        <p:spPr>
          <a:xfrm>
            <a:off x="4144457" y="457200"/>
            <a:ext cx="3790884" cy="1600200"/>
          </a:xfrm>
        </p:spPr>
        <p:txBody>
          <a:bodyPr anchor="b">
            <a:normAutofit/>
          </a:bodyPr>
          <a:lstStyle/>
          <a:p>
            <a:pPr algn="ctr"/>
            <a:r>
              <a:rPr lang="en-GB" b="1" dirty="0"/>
              <a:t>Task</a:t>
            </a:r>
          </a:p>
        </p:txBody>
      </p:sp>
      <p:sp>
        <p:nvSpPr>
          <p:cNvPr id="2" name="Slide Number Placeholder 1">
            <a:extLst>
              <a:ext uri="{FF2B5EF4-FFF2-40B4-BE49-F238E27FC236}">
                <a16:creationId xmlns:a16="http://schemas.microsoft.com/office/drawing/2014/main" id="{F986EEB6-5013-E3E3-5AD8-BBE0976B9015}"/>
              </a:ext>
            </a:extLst>
          </p:cNvPr>
          <p:cNvSpPr>
            <a:spLocks noGrp="1"/>
          </p:cNvSpPr>
          <p:nvPr>
            <p:ph type="sldNum" sz="quarter" idx="12"/>
          </p:nvPr>
        </p:nvSpPr>
        <p:spPr>
          <a:xfrm>
            <a:off x="10795363" y="6423914"/>
            <a:ext cx="1052510" cy="365125"/>
          </a:xfrm>
        </p:spPr>
        <p:txBody>
          <a:bodyPr anchor="ctr">
            <a:normAutofit/>
          </a:bodyPr>
          <a:lstStyle/>
          <a:p>
            <a:pPr>
              <a:spcAft>
                <a:spcPts val="600"/>
              </a:spcAft>
            </a:pPr>
            <a:fld id="{3A98EE3D-8CD1-4C3F-BD1C-C98C9596463C}" type="slidenum">
              <a:rPr lang="en-US" smtClean="0"/>
              <a:pPr>
                <a:spcAft>
                  <a:spcPts val="600"/>
                </a:spcAft>
              </a:pPr>
              <a:t>17</a:t>
            </a:fld>
            <a:endParaRPr lang="en-US"/>
          </a:p>
        </p:txBody>
      </p:sp>
      <p:sp>
        <p:nvSpPr>
          <p:cNvPr id="6" name="Content Placeholder 5">
            <a:extLst>
              <a:ext uri="{FF2B5EF4-FFF2-40B4-BE49-F238E27FC236}">
                <a16:creationId xmlns:a16="http://schemas.microsoft.com/office/drawing/2014/main" id="{D770A962-4B07-BD1A-2A05-6089245A62BE}"/>
              </a:ext>
            </a:extLst>
          </p:cNvPr>
          <p:cNvSpPr>
            <a:spLocks noGrp="1"/>
          </p:cNvSpPr>
          <p:nvPr>
            <p:ph sz="quarter" idx="14"/>
          </p:nvPr>
        </p:nvSpPr>
        <p:spPr>
          <a:xfrm>
            <a:off x="4144457" y="2057400"/>
            <a:ext cx="3791456" cy="3862388"/>
          </a:xfrm>
        </p:spPr>
        <p:txBody>
          <a:bodyPr anchor="ctr">
            <a:normAutofit/>
          </a:bodyPr>
          <a:lstStyle/>
          <a:p>
            <a:pPr marL="0" indent="0" algn="ctr">
              <a:buNone/>
            </a:pPr>
            <a:r>
              <a:rPr lang="en-GB" sz="3000" dirty="0"/>
              <a:t>Research and decide on a </a:t>
            </a:r>
            <a:r>
              <a:rPr lang="en-GB" sz="3000" b="1" dirty="0"/>
              <a:t>Project Title </a:t>
            </a:r>
            <a:r>
              <a:rPr lang="en-GB" sz="3000" dirty="0"/>
              <a:t>for your module.</a:t>
            </a:r>
          </a:p>
        </p:txBody>
      </p:sp>
    </p:spTree>
    <p:extLst>
      <p:ext uri="{BB962C8B-B14F-4D97-AF65-F5344CB8AC3E}">
        <p14:creationId xmlns:p14="http://schemas.microsoft.com/office/powerpoint/2010/main" val="656808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5D22FDA-46D7-0A67-E7EB-AAE1A8250327}"/>
              </a:ext>
            </a:extLst>
          </p:cNvPr>
          <p:cNvSpPr>
            <a:spLocks noGrp="1"/>
          </p:cNvSpPr>
          <p:nvPr>
            <p:ph type="sldNum" sz="quarter" idx="12"/>
          </p:nvPr>
        </p:nvSpPr>
        <p:spPr/>
        <p:txBody>
          <a:bodyPr/>
          <a:lstStyle/>
          <a:p>
            <a:fld id="{F603CDE5-C1D8-4EDD-870F-A498BAFA520F}" type="slidenum">
              <a:rPr lang="en-US" noProof="0" smtClean="0"/>
              <a:t>18</a:t>
            </a:fld>
            <a:endParaRPr lang="en-US" noProof="0" dirty="0"/>
          </a:p>
        </p:txBody>
      </p:sp>
      <p:pic>
        <p:nvPicPr>
          <p:cNvPr id="4" name="Picture 3">
            <a:extLst>
              <a:ext uri="{FF2B5EF4-FFF2-40B4-BE49-F238E27FC236}">
                <a16:creationId xmlns:a16="http://schemas.microsoft.com/office/drawing/2014/main" id="{72BDF0D5-7571-2F4E-0496-3FD8D3A6DA32}"/>
              </a:ext>
            </a:extLst>
          </p:cNvPr>
          <p:cNvPicPr>
            <a:picLocks noChangeAspect="1"/>
          </p:cNvPicPr>
          <p:nvPr/>
        </p:nvPicPr>
        <p:blipFill>
          <a:blip r:embed="rId2"/>
          <a:stretch>
            <a:fillRect/>
          </a:stretch>
        </p:blipFill>
        <p:spPr>
          <a:xfrm>
            <a:off x="730250" y="0"/>
            <a:ext cx="10731500" cy="6858000"/>
          </a:xfrm>
          <a:prstGeom prst="rect">
            <a:avLst/>
          </a:prstGeom>
        </p:spPr>
      </p:pic>
    </p:spTree>
    <p:extLst>
      <p:ext uri="{BB962C8B-B14F-4D97-AF65-F5344CB8AC3E}">
        <p14:creationId xmlns:p14="http://schemas.microsoft.com/office/powerpoint/2010/main" val="3521961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
            <a:extLst>
              <a:ext uri="{FF2B5EF4-FFF2-40B4-BE49-F238E27FC236}">
                <a16:creationId xmlns:a16="http://schemas.microsoft.com/office/drawing/2014/main" id="{A888BC11-9C80-4EB0-8C97-00C300F9C953}"/>
              </a:ext>
            </a:extLst>
          </p:cNvPr>
          <p:cNvSpPr>
            <a:spLocks noGrp="1"/>
          </p:cNvSpPr>
          <p:nvPr>
            <p:ph type="body" sz="half" idx="2"/>
          </p:nvPr>
        </p:nvSpPr>
        <p:spPr>
          <a:xfrm>
            <a:off x="8119868" y="5356067"/>
            <a:ext cx="3625595" cy="1000782"/>
          </a:xfrm>
        </p:spPr>
        <p:txBody>
          <a:bodyPr/>
          <a:lstStyle/>
          <a:p>
            <a:endParaRPr lang="en-US" dirty="0"/>
          </a:p>
        </p:txBody>
      </p:sp>
      <p:sp>
        <p:nvSpPr>
          <p:cNvPr id="11" name="Title 2">
            <a:extLst>
              <a:ext uri="{FF2B5EF4-FFF2-40B4-BE49-F238E27FC236}">
                <a16:creationId xmlns:a16="http://schemas.microsoft.com/office/drawing/2014/main" id="{43BA6414-1CC1-4FAE-BC01-3BF271AD95E1}"/>
              </a:ext>
            </a:extLst>
          </p:cNvPr>
          <p:cNvSpPr>
            <a:spLocks noGrp="1"/>
          </p:cNvSpPr>
          <p:nvPr>
            <p:ph type="title"/>
          </p:nvPr>
        </p:nvSpPr>
        <p:spPr>
          <a:xfrm>
            <a:off x="8119869" y="453642"/>
            <a:ext cx="3625595" cy="4826023"/>
          </a:xfrm>
        </p:spPr>
        <p:txBody>
          <a:bodyPr anchor="ctr">
            <a:normAutofit/>
          </a:bodyPr>
          <a:lstStyle/>
          <a:p>
            <a:r>
              <a:rPr lang="en-US" b="1" dirty="0"/>
              <a:t>Any Questions?</a:t>
            </a:r>
          </a:p>
        </p:txBody>
      </p:sp>
      <p:pic>
        <p:nvPicPr>
          <p:cNvPr id="4" name="Picture 3" descr="Quizzical burrowing owl looking forward">
            <a:extLst>
              <a:ext uri="{FF2B5EF4-FFF2-40B4-BE49-F238E27FC236}">
                <a16:creationId xmlns:a16="http://schemas.microsoft.com/office/drawing/2014/main" id="{8BED25F0-10A5-4690-8CED-5DBAF92E3F70}"/>
              </a:ext>
            </a:extLst>
          </p:cNvPr>
          <p:cNvPicPr>
            <a:picLocks noChangeAspect="1"/>
          </p:cNvPicPr>
          <p:nvPr/>
        </p:nvPicPr>
        <p:blipFill rotWithShape="1">
          <a:blip r:embed="rId2"/>
          <a:srcRect r="10497" b="2"/>
          <a:stretch/>
        </p:blipFill>
        <p:spPr>
          <a:xfrm>
            <a:off x="439766" y="453642"/>
            <a:ext cx="7602421" cy="5903207"/>
          </a:xfrm>
          <a:prstGeom prst="rect">
            <a:avLst/>
          </a:prstGeom>
          <a:ln>
            <a:noFill/>
          </a:ln>
          <a:effectLst>
            <a:outerShdw blurRad="292100" dist="139700" dir="2700000" algn="tl" rotWithShape="0">
              <a:srgbClr val="333333">
                <a:alpha val="65000"/>
              </a:srgbClr>
            </a:outerShdw>
          </a:effectLst>
        </p:spPr>
      </p:pic>
      <p:sp>
        <p:nvSpPr>
          <p:cNvPr id="2" name="Slide Number Placeholder 1">
            <a:extLst>
              <a:ext uri="{FF2B5EF4-FFF2-40B4-BE49-F238E27FC236}">
                <a16:creationId xmlns:a16="http://schemas.microsoft.com/office/drawing/2014/main" id="{E4730FDC-BABF-48BE-BC23-3D4C4D589E40}"/>
              </a:ext>
            </a:extLst>
          </p:cNvPr>
          <p:cNvSpPr>
            <a:spLocks noGrp="1"/>
          </p:cNvSpPr>
          <p:nvPr>
            <p:ph type="sldNum" sz="quarter" idx="12"/>
          </p:nvPr>
        </p:nvSpPr>
        <p:spPr>
          <a:xfrm>
            <a:off x="10795363" y="6423914"/>
            <a:ext cx="1052510" cy="365125"/>
          </a:xfrm>
        </p:spPr>
        <p:txBody>
          <a:bodyPr anchor="ctr">
            <a:normAutofit/>
          </a:bodyPr>
          <a:lstStyle/>
          <a:p>
            <a:pPr>
              <a:spcAft>
                <a:spcPts val="600"/>
              </a:spcAft>
            </a:pPr>
            <a:fld id="{F603CDE5-C1D8-4EDD-870F-A498BAFA520F}" type="slidenum">
              <a:rPr lang="en-US" noProof="0" smtClean="0"/>
              <a:pPr>
                <a:spcAft>
                  <a:spcPts val="600"/>
                </a:spcAft>
              </a:pPr>
              <a:t>19</a:t>
            </a:fld>
            <a:endParaRPr lang="en-US" noProof="0"/>
          </a:p>
        </p:txBody>
      </p:sp>
    </p:spTree>
    <p:extLst>
      <p:ext uri="{BB962C8B-B14F-4D97-AF65-F5344CB8AC3E}">
        <p14:creationId xmlns:p14="http://schemas.microsoft.com/office/powerpoint/2010/main" val="2474444984"/>
      </p:ext>
    </p:extLst>
  </p:cSld>
  <p:clrMapOvr>
    <a:masterClrMapping/>
  </p:clrMapOvr>
</p:sld>
</file>

<file path=ppt/theme/theme1.xml><?xml version="1.0" encoding="utf-8"?>
<a:theme xmlns:a="http://schemas.openxmlformats.org/drawingml/2006/main" name="DividendVTI">
  <a:themeElements>
    <a:clrScheme name="">
      <a:dk1>
        <a:srgbClr val="000000"/>
      </a:dk1>
      <a:lt1>
        <a:srgbClr val="FFFFFF"/>
      </a:lt1>
      <a:dk2>
        <a:srgbClr val="242F41"/>
      </a:dk2>
      <a:lt2>
        <a:srgbClr val="E2E6E8"/>
      </a:lt2>
      <a:accent1>
        <a:srgbClr val="CE7242"/>
      </a:accent1>
      <a:accent2>
        <a:srgbClr val="BC303B"/>
      </a:accent2>
      <a:accent3>
        <a:srgbClr val="CE4287"/>
      </a:accent3>
      <a:accent4>
        <a:srgbClr val="BC30AF"/>
      </a:accent4>
      <a:accent5>
        <a:srgbClr val="A042CE"/>
      </a:accent5>
      <a:accent6>
        <a:srgbClr val="6444C2"/>
      </a:accent6>
      <a:hlink>
        <a:srgbClr val="3B8AB3"/>
      </a:hlink>
      <a:folHlink>
        <a:srgbClr val="7F7F7F"/>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Classic-Corporate_Teach a Course_03_MO - v4.pptx" id="{D5AEBA98-7BE2-4600-B726-C10F88B0D5DD}" vid="{80972332-D852-4500-B88A-BEF94A57E0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AD4E0F-D5B9-4E85-A9F9-55FB534FCA93}">
  <ds:schemaRefs>
    <ds:schemaRef ds:uri="http://www.w3.org/XML/1998/namespace"/>
    <ds:schemaRef ds:uri="71af3243-3dd4-4a8d-8c0d-dd76da1f02a5"/>
    <ds:schemaRef ds:uri="http://schemas.openxmlformats.org/package/2006/metadata/core-properties"/>
    <ds:schemaRef ds:uri="http://purl.org/dc/terms/"/>
    <ds:schemaRef ds:uri="http://purl.org/dc/elements/1.1/"/>
    <ds:schemaRef ds:uri="http://purl.org/dc/dcmitype/"/>
    <ds:schemaRef ds:uri="http://schemas.microsoft.com/office/2006/documentManagement/types"/>
    <ds:schemaRef ds:uri="http://schemas.microsoft.com/office/infopath/2007/PartnerControls"/>
    <ds:schemaRef ds:uri="16c05727-aa75-4e4a-9b5f-8a80a1165891"/>
    <ds:schemaRef ds:uri="http://schemas.microsoft.com/office/2006/metadata/properties"/>
  </ds:schemaRefs>
</ds:datastoreItem>
</file>

<file path=customXml/itemProps2.xml><?xml version="1.0" encoding="utf-8"?>
<ds:datastoreItem xmlns:ds="http://schemas.openxmlformats.org/officeDocument/2006/customXml" ds:itemID="{81225D5A-3A69-457C-B7D4-425712F5D40F}">
  <ds:schemaRefs>
    <ds:schemaRef ds:uri="http://schemas.microsoft.com/sharepoint/v3/contenttype/forms"/>
  </ds:schemaRefs>
</ds:datastoreItem>
</file>

<file path=customXml/itemProps3.xml><?xml version="1.0" encoding="utf-8"?>
<ds:datastoreItem xmlns:ds="http://schemas.openxmlformats.org/officeDocument/2006/customXml" ds:itemID="{70E7F611-2872-4820-B95F-32B269E9AD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Classic corporate teach a course</Template>
  <TotalTime>150</TotalTime>
  <Words>1092</Words>
  <Application>Microsoft Office PowerPoint</Application>
  <PresentationFormat>Widescreen</PresentationFormat>
  <Paragraphs>188</Paragraphs>
  <Slides>19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Gill Sans MT</vt:lpstr>
      <vt:lpstr>Symbol</vt:lpstr>
      <vt:lpstr>Wingdings</vt:lpstr>
      <vt:lpstr>Wingdings 2</vt:lpstr>
      <vt:lpstr>DividendVTI</vt:lpstr>
      <vt:lpstr>Changemakers: creativity &amp; Value </vt:lpstr>
      <vt:lpstr>Aim of the module</vt:lpstr>
      <vt:lpstr>Learning Objectives </vt:lpstr>
      <vt:lpstr>MODULE BREAKDOWN </vt:lpstr>
      <vt:lpstr>Study time allocated</vt:lpstr>
      <vt:lpstr>Navigating Through the module </vt:lpstr>
      <vt:lpstr>Unit 1 What’s the problem </vt:lpstr>
      <vt:lpstr>Unit 2 The Worst possible idea </vt:lpstr>
      <vt:lpstr>Unit 3 Making it happen</vt:lpstr>
      <vt:lpstr>Unit 4 - What's the Verdict?</vt:lpstr>
      <vt:lpstr>Timescale – (6th October – 15th December) </vt:lpstr>
      <vt:lpstr>Assessment </vt:lpstr>
      <vt:lpstr>Assessment 1 – Produce an e-portfolio that addresses the following four tasks:  </vt:lpstr>
      <vt:lpstr>Assessment 1 – Produce an e-portfolio that addresses the following four tasks:  </vt:lpstr>
      <vt:lpstr>Assignment 2 – Reflection on the Research Process</vt:lpstr>
      <vt:lpstr>Assignment 2 – Reflection on the Research Process</vt:lpstr>
      <vt:lpstr>Task</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Changemakers: creativity &amp; Value </dc:title>
  <dc:creator>Davina Evans</dc:creator>
  <cp:lastModifiedBy>Davina Evans</cp:lastModifiedBy>
  <cp:revision>2</cp:revision>
  <dcterms:created xsi:type="dcterms:W3CDTF">2021-09-26T18:27:21Z</dcterms:created>
  <dcterms:modified xsi:type="dcterms:W3CDTF">2022-10-06T05:56:29Z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