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</p:sldIdLst>
  <p:sldSz cx="7153275" cy="118983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5842"/>
    <p:restoredTop sz="94653"/>
  </p:normalViewPr>
  <p:slideViewPr>
    <p:cSldViewPr snapToGrid="0">
      <p:cViewPr varScale="1">
        <p:scale>
          <a:sx n="49" d="100"/>
          <a:sy n="49" d="100"/>
        </p:scale>
        <p:origin x="100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7T14:55:16.34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1 429 24575,'44'-53'0,"1"0"0,5 14 0,12-20 0,4 6 0,1 37 0,4 4 0,0 3 0,0 0 0,-4-3 0,-6-1 0,-9 0 0,-5 1 0,-2 4 0,2 3 0,4 2 0,1 3 0,4 0 0,2 0 0,1 0 0,-3 0 0,-2 0 0,-1 2 0,-1 6 0,0 8 0,4 9 0,2 2 0,3 2 0,4 1 0,2-2 0,-1-2 0,0-4 0,-4-9 0,-5-5 0,-2-5 0,-10-3 0,-5 0 0,-5 0 0,-3-2 0,5-12 0,1-18 0,1-19 0,0-14 0,-11-2 0,-10 29 0,-10 10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27T14:55:51.492"/>
    </inkml:context>
    <inkml:brush xml:id="br0">
      <inkml:brushProperty name="width" value="0.3" units="cm"/>
      <inkml:brushProperty name="height" value="0.6" units="cm"/>
      <inkml:brushProperty name="color" value="#E6E6E6"/>
      <inkml:brushProperty name="tip" value="rectangle"/>
      <inkml:brushProperty name="rasterOp" value="maskPen"/>
    </inkml:brush>
  </inkml:definitions>
  <inkml:trace contextRef="#ctx0" brushRef="#br0">1 0,'0'0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6496" y="1947248"/>
            <a:ext cx="6080284" cy="4142376"/>
          </a:xfrm>
        </p:spPr>
        <p:txBody>
          <a:bodyPr anchor="b"/>
          <a:lstStyle>
            <a:lvl1pPr algn="ctr">
              <a:defRPr sz="4694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4160" y="6249369"/>
            <a:ext cx="5364956" cy="2872671"/>
          </a:xfrm>
        </p:spPr>
        <p:txBody>
          <a:bodyPr/>
          <a:lstStyle>
            <a:lvl1pPr marL="0" indent="0" algn="ctr">
              <a:buNone/>
              <a:defRPr sz="1878"/>
            </a:lvl1pPr>
            <a:lvl2pPr marL="357668" indent="0" algn="ctr">
              <a:buNone/>
              <a:defRPr sz="1565"/>
            </a:lvl2pPr>
            <a:lvl3pPr marL="715335" indent="0" algn="ctr">
              <a:buNone/>
              <a:defRPr sz="1408"/>
            </a:lvl3pPr>
            <a:lvl4pPr marL="1073003" indent="0" algn="ctr">
              <a:buNone/>
              <a:defRPr sz="1252"/>
            </a:lvl4pPr>
            <a:lvl5pPr marL="1430670" indent="0" algn="ctr">
              <a:buNone/>
              <a:defRPr sz="1252"/>
            </a:lvl5pPr>
            <a:lvl6pPr marL="1788338" indent="0" algn="ctr">
              <a:buNone/>
              <a:defRPr sz="1252"/>
            </a:lvl6pPr>
            <a:lvl7pPr marL="2146005" indent="0" algn="ctr">
              <a:buNone/>
              <a:defRPr sz="1252"/>
            </a:lvl7pPr>
            <a:lvl8pPr marL="2503673" indent="0" algn="ctr">
              <a:buNone/>
              <a:defRPr sz="1252"/>
            </a:lvl8pPr>
            <a:lvl9pPr marL="2861340" indent="0" algn="ctr">
              <a:buNone/>
              <a:defRPr sz="125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BEFC5-FB60-6E49-82B8-491656E72C31}" type="datetimeFigureOut">
              <a:rPr lang="en-US" smtClean="0"/>
              <a:t>3/2/23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299B-5984-8940-A2C2-C4C3FEA74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995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BEFC5-FB60-6E49-82B8-491656E72C31}" type="datetimeFigureOut">
              <a:rPr lang="en-US" smtClean="0"/>
              <a:t>3/2/23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299B-5984-8940-A2C2-C4C3FEA74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8344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8062" y="2966319"/>
            <a:ext cx="6169700" cy="4949367"/>
          </a:xfrm>
        </p:spPr>
        <p:txBody>
          <a:bodyPr anchor="b"/>
          <a:lstStyle>
            <a:lvl1pPr>
              <a:defRPr sz="4694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8062" y="7962509"/>
            <a:ext cx="6169700" cy="2602755"/>
          </a:xfrm>
        </p:spPr>
        <p:txBody>
          <a:bodyPr/>
          <a:lstStyle>
            <a:lvl1pPr marL="0" indent="0">
              <a:buNone/>
              <a:defRPr sz="1878">
                <a:solidFill>
                  <a:schemeClr val="tx1"/>
                </a:solidFill>
              </a:defRPr>
            </a:lvl1pPr>
            <a:lvl2pPr marL="357668" indent="0">
              <a:buNone/>
              <a:defRPr sz="1565">
                <a:solidFill>
                  <a:schemeClr val="tx1">
                    <a:tint val="75000"/>
                  </a:schemeClr>
                </a:solidFill>
              </a:defRPr>
            </a:lvl2pPr>
            <a:lvl3pPr marL="715335" indent="0">
              <a:buNone/>
              <a:defRPr sz="1408">
                <a:solidFill>
                  <a:schemeClr val="tx1">
                    <a:tint val="75000"/>
                  </a:schemeClr>
                </a:solidFill>
              </a:defRPr>
            </a:lvl3pPr>
            <a:lvl4pPr marL="1073003" indent="0">
              <a:buNone/>
              <a:defRPr sz="1252">
                <a:solidFill>
                  <a:schemeClr val="tx1">
                    <a:tint val="75000"/>
                  </a:schemeClr>
                </a:solidFill>
              </a:defRPr>
            </a:lvl4pPr>
            <a:lvl5pPr marL="1430670" indent="0">
              <a:buNone/>
              <a:defRPr sz="1252">
                <a:solidFill>
                  <a:schemeClr val="tx1">
                    <a:tint val="75000"/>
                  </a:schemeClr>
                </a:solidFill>
              </a:defRPr>
            </a:lvl5pPr>
            <a:lvl6pPr marL="1788338" indent="0">
              <a:buNone/>
              <a:defRPr sz="1252">
                <a:solidFill>
                  <a:schemeClr val="tx1">
                    <a:tint val="75000"/>
                  </a:schemeClr>
                </a:solidFill>
              </a:defRPr>
            </a:lvl6pPr>
            <a:lvl7pPr marL="2146005" indent="0">
              <a:buNone/>
              <a:defRPr sz="1252">
                <a:solidFill>
                  <a:schemeClr val="tx1">
                    <a:tint val="75000"/>
                  </a:schemeClr>
                </a:solidFill>
              </a:defRPr>
            </a:lvl7pPr>
            <a:lvl8pPr marL="2503673" indent="0">
              <a:buNone/>
              <a:defRPr sz="1252">
                <a:solidFill>
                  <a:schemeClr val="tx1">
                    <a:tint val="75000"/>
                  </a:schemeClr>
                </a:solidFill>
              </a:defRPr>
            </a:lvl8pPr>
            <a:lvl9pPr marL="2861340" indent="0">
              <a:buNone/>
              <a:defRPr sz="125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BEFC5-FB60-6E49-82B8-491656E72C31}" type="datetimeFigureOut">
              <a:rPr lang="en-US" smtClean="0"/>
              <a:t>3/2/23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299B-5984-8940-A2C2-C4C3FEA74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5943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1788" y="3167375"/>
            <a:ext cx="3040142" cy="754937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21345" y="3167375"/>
            <a:ext cx="3040142" cy="754937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BEFC5-FB60-6E49-82B8-491656E72C31}" type="datetimeFigureOut">
              <a:rPr lang="en-US" smtClean="0"/>
              <a:t>3/2/23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299B-5984-8940-A2C2-C4C3FEA74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6820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719" y="633477"/>
            <a:ext cx="6169700" cy="229979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2720" y="2916740"/>
            <a:ext cx="3026170" cy="1429449"/>
          </a:xfrm>
        </p:spPr>
        <p:txBody>
          <a:bodyPr anchor="b"/>
          <a:lstStyle>
            <a:lvl1pPr marL="0" indent="0">
              <a:buNone/>
              <a:defRPr sz="1878" b="1"/>
            </a:lvl1pPr>
            <a:lvl2pPr marL="357668" indent="0">
              <a:buNone/>
              <a:defRPr sz="1565" b="1"/>
            </a:lvl2pPr>
            <a:lvl3pPr marL="715335" indent="0">
              <a:buNone/>
              <a:defRPr sz="1408" b="1"/>
            </a:lvl3pPr>
            <a:lvl4pPr marL="1073003" indent="0">
              <a:buNone/>
              <a:defRPr sz="1252" b="1"/>
            </a:lvl4pPr>
            <a:lvl5pPr marL="1430670" indent="0">
              <a:buNone/>
              <a:defRPr sz="1252" b="1"/>
            </a:lvl5pPr>
            <a:lvl6pPr marL="1788338" indent="0">
              <a:buNone/>
              <a:defRPr sz="1252" b="1"/>
            </a:lvl6pPr>
            <a:lvl7pPr marL="2146005" indent="0">
              <a:buNone/>
              <a:defRPr sz="1252" b="1"/>
            </a:lvl7pPr>
            <a:lvl8pPr marL="2503673" indent="0">
              <a:buNone/>
              <a:defRPr sz="1252" b="1"/>
            </a:lvl8pPr>
            <a:lvl9pPr marL="2861340" indent="0">
              <a:buNone/>
              <a:defRPr sz="125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2720" y="4346189"/>
            <a:ext cx="3026170" cy="639259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621346" y="2916740"/>
            <a:ext cx="3041074" cy="1429449"/>
          </a:xfrm>
        </p:spPr>
        <p:txBody>
          <a:bodyPr anchor="b"/>
          <a:lstStyle>
            <a:lvl1pPr marL="0" indent="0">
              <a:buNone/>
              <a:defRPr sz="1878" b="1"/>
            </a:lvl1pPr>
            <a:lvl2pPr marL="357668" indent="0">
              <a:buNone/>
              <a:defRPr sz="1565" b="1"/>
            </a:lvl2pPr>
            <a:lvl3pPr marL="715335" indent="0">
              <a:buNone/>
              <a:defRPr sz="1408" b="1"/>
            </a:lvl3pPr>
            <a:lvl4pPr marL="1073003" indent="0">
              <a:buNone/>
              <a:defRPr sz="1252" b="1"/>
            </a:lvl4pPr>
            <a:lvl5pPr marL="1430670" indent="0">
              <a:buNone/>
              <a:defRPr sz="1252" b="1"/>
            </a:lvl5pPr>
            <a:lvl6pPr marL="1788338" indent="0">
              <a:buNone/>
              <a:defRPr sz="1252" b="1"/>
            </a:lvl6pPr>
            <a:lvl7pPr marL="2146005" indent="0">
              <a:buNone/>
              <a:defRPr sz="1252" b="1"/>
            </a:lvl7pPr>
            <a:lvl8pPr marL="2503673" indent="0">
              <a:buNone/>
              <a:defRPr sz="1252" b="1"/>
            </a:lvl8pPr>
            <a:lvl9pPr marL="2861340" indent="0">
              <a:buNone/>
              <a:defRPr sz="125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621346" y="4346189"/>
            <a:ext cx="3041074" cy="639259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BEFC5-FB60-6E49-82B8-491656E72C31}" type="datetimeFigureOut">
              <a:rPr lang="en-US" smtClean="0"/>
              <a:t>3/2/23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299B-5984-8940-A2C2-C4C3FEA74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011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BEFC5-FB60-6E49-82B8-491656E72C31}" type="datetimeFigureOut">
              <a:rPr lang="en-US" smtClean="0"/>
              <a:t>3/2/23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299B-5984-8940-A2C2-C4C3FEA74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2021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BEFC5-FB60-6E49-82B8-491656E72C31}" type="datetimeFigureOut">
              <a:rPr lang="en-US" smtClean="0"/>
              <a:t>3/2/23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299B-5984-8940-A2C2-C4C3FEA74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796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720" y="793221"/>
            <a:ext cx="2307117" cy="2776273"/>
          </a:xfrm>
        </p:spPr>
        <p:txBody>
          <a:bodyPr anchor="b"/>
          <a:lstStyle>
            <a:lvl1pPr>
              <a:defRPr sz="250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1074" y="1713139"/>
            <a:ext cx="3621345" cy="8455514"/>
          </a:xfrm>
        </p:spPr>
        <p:txBody>
          <a:bodyPr/>
          <a:lstStyle>
            <a:lvl1pPr>
              <a:defRPr sz="2503"/>
            </a:lvl1pPr>
            <a:lvl2pPr>
              <a:defRPr sz="2190"/>
            </a:lvl2pPr>
            <a:lvl3pPr>
              <a:defRPr sz="1878"/>
            </a:lvl3pPr>
            <a:lvl4pPr>
              <a:defRPr sz="1565"/>
            </a:lvl4pPr>
            <a:lvl5pPr>
              <a:defRPr sz="1565"/>
            </a:lvl5pPr>
            <a:lvl6pPr>
              <a:defRPr sz="1565"/>
            </a:lvl6pPr>
            <a:lvl7pPr>
              <a:defRPr sz="1565"/>
            </a:lvl7pPr>
            <a:lvl8pPr>
              <a:defRPr sz="1565"/>
            </a:lvl8pPr>
            <a:lvl9pPr>
              <a:defRPr sz="1565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2720" y="3569494"/>
            <a:ext cx="2307117" cy="6612929"/>
          </a:xfrm>
        </p:spPr>
        <p:txBody>
          <a:bodyPr/>
          <a:lstStyle>
            <a:lvl1pPr marL="0" indent="0">
              <a:buNone/>
              <a:defRPr sz="1252"/>
            </a:lvl1pPr>
            <a:lvl2pPr marL="357668" indent="0">
              <a:buNone/>
              <a:defRPr sz="1095"/>
            </a:lvl2pPr>
            <a:lvl3pPr marL="715335" indent="0">
              <a:buNone/>
              <a:defRPr sz="939"/>
            </a:lvl3pPr>
            <a:lvl4pPr marL="1073003" indent="0">
              <a:buNone/>
              <a:defRPr sz="782"/>
            </a:lvl4pPr>
            <a:lvl5pPr marL="1430670" indent="0">
              <a:buNone/>
              <a:defRPr sz="782"/>
            </a:lvl5pPr>
            <a:lvl6pPr marL="1788338" indent="0">
              <a:buNone/>
              <a:defRPr sz="782"/>
            </a:lvl6pPr>
            <a:lvl7pPr marL="2146005" indent="0">
              <a:buNone/>
              <a:defRPr sz="782"/>
            </a:lvl7pPr>
            <a:lvl8pPr marL="2503673" indent="0">
              <a:buNone/>
              <a:defRPr sz="782"/>
            </a:lvl8pPr>
            <a:lvl9pPr marL="2861340" indent="0">
              <a:buNone/>
              <a:defRPr sz="782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BEFC5-FB60-6E49-82B8-491656E72C31}" type="datetimeFigureOut">
              <a:rPr lang="en-US" smtClean="0"/>
              <a:t>3/2/23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299B-5984-8940-A2C2-C4C3FEA74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988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2720" y="793221"/>
            <a:ext cx="2307117" cy="2776273"/>
          </a:xfrm>
        </p:spPr>
        <p:txBody>
          <a:bodyPr anchor="b"/>
          <a:lstStyle>
            <a:lvl1pPr>
              <a:defRPr sz="250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041074" y="1713139"/>
            <a:ext cx="3621345" cy="8455514"/>
          </a:xfrm>
        </p:spPr>
        <p:txBody>
          <a:bodyPr anchor="t"/>
          <a:lstStyle>
            <a:lvl1pPr marL="0" indent="0">
              <a:buNone/>
              <a:defRPr sz="2503"/>
            </a:lvl1pPr>
            <a:lvl2pPr marL="357668" indent="0">
              <a:buNone/>
              <a:defRPr sz="2190"/>
            </a:lvl2pPr>
            <a:lvl3pPr marL="715335" indent="0">
              <a:buNone/>
              <a:defRPr sz="1878"/>
            </a:lvl3pPr>
            <a:lvl4pPr marL="1073003" indent="0">
              <a:buNone/>
              <a:defRPr sz="1565"/>
            </a:lvl4pPr>
            <a:lvl5pPr marL="1430670" indent="0">
              <a:buNone/>
              <a:defRPr sz="1565"/>
            </a:lvl5pPr>
            <a:lvl6pPr marL="1788338" indent="0">
              <a:buNone/>
              <a:defRPr sz="1565"/>
            </a:lvl6pPr>
            <a:lvl7pPr marL="2146005" indent="0">
              <a:buNone/>
              <a:defRPr sz="1565"/>
            </a:lvl7pPr>
            <a:lvl8pPr marL="2503673" indent="0">
              <a:buNone/>
              <a:defRPr sz="1565"/>
            </a:lvl8pPr>
            <a:lvl9pPr marL="2861340" indent="0">
              <a:buNone/>
              <a:defRPr sz="1565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2720" y="3569494"/>
            <a:ext cx="2307117" cy="6612929"/>
          </a:xfrm>
        </p:spPr>
        <p:txBody>
          <a:bodyPr/>
          <a:lstStyle>
            <a:lvl1pPr marL="0" indent="0">
              <a:buNone/>
              <a:defRPr sz="1252"/>
            </a:lvl1pPr>
            <a:lvl2pPr marL="357668" indent="0">
              <a:buNone/>
              <a:defRPr sz="1095"/>
            </a:lvl2pPr>
            <a:lvl3pPr marL="715335" indent="0">
              <a:buNone/>
              <a:defRPr sz="939"/>
            </a:lvl3pPr>
            <a:lvl4pPr marL="1073003" indent="0">
              <a:buNone/>
              <a:defRPr sz="782"/>
            </a:lvl4pPr>
            <a:lvl5pPr marL="1430670" indent="0">
              <a:buNone/>
              <a:defRPr sz="782"/>
            </a:lvl5pPr>
            <a:lvl6pPr marL="1788338" indent="0">
              <a:buNone/>
              <a:defRPr sz="782"/>
            </a:lvl6pPr>
            <a:lvl7pPr marL="2146005" indent="0">
              <a:buNone/>
              <a:defRPr sz="782"/>
            </a:lvl7pPr>
            <a:lvl8pPr marL="2503673" indent="0">
              <a:buNone/>
              <a:defRPr sz="782"/>
            </a:lvl8pPr>
            <a:lvl9pPr marL="2861340" indent="0">
              <a:buNone/>
              <a:defRPr sz="782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BEFC5-FB60-6E49-82B8-491656E72C31}" type="datetimeFigureOut">
              <a:rPr lang="en-US" smtClean="0"/>
              <a:t>3/2/23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299B-5984-8940-A2C2-C4C3FEA74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950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BEFC5-FB60-6E49-82B8-491656E72C31}" type="datetimeFigureOut">
              <a:rPr lang="en-US" smtClean="0"/>
              <a:t>3/2/23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299B-5984-8940-A2C2-C4C3FEA74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653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119063" y="633475"/>
            <a:ext cx="1542425" cy="1008327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1788" y="633475"/>
            <a:ext cx="4537859" cy="1008327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FBEFC5-FB60-6E49-82B8-491656E72C31}" type="datetimeFigureOut">
              <a:rPr lang="en-US" smtClean="0"/>
              <a:t>3/2/23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4299B-5984-8940-A2C2-C4C3FEA74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636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1788" y="633477"/>
            <a:ext cx="6169700" cy="22997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1788" y="3167375"/>
            <a:ext cx="6169700" cy="75493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91788" y="11027976"/>
            <a:ext cx="1609487" cy="6334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3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FBEFC5-FB60-6E49-82B8-491656E72C31}" type="datetimeFigureOut">
              <a:rPr lang="en-US" smtClean="0"/>
              <a:t>3/2/23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69523" y="11027976"/>
            <a:ext cx="2414230" cy="6334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3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52000" y="11027976"/>
            <a:ext cx="1609487" cy="6334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39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14299B-5984-8940-A2C2-C4C3FEA74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4427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715335" rtl="0" eaLnBrk="1" latinLnBrk="0" hangingPunct="1">
        <a:lnSpc>
          <a:spcPct val="90000"/>
        </a:lnSpc>
        <a:spcBef>
          <a:spcPct val="0"/>
        </a:spcBef>
        <a:buNone/>
        <a:defRPr sz="3442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8834" indent="-178834" algn="l" defTabSz="715335" rtl="0" eaLnBrk="1" latinLnBrk="0" hangingPunct="1">
        <a:lnSpc>
          <a:spcPct val="90000"/>
        </a:lnSpc>
        <a:spcBef>
          <a:spcPts val="782"/>
        </a:spcBef>
        <a:buFont typeface="Arial" panose="020B0604020202020204" pitchFamily="34" charset="0"/>
        <a:buChar char="•"/>
        <a:defRPr sz="2190" kern="1200">
          <a:solidFill>
            <a:schemeClr val="tx1"/>
          </a:solidFill>
          <a:latin typeface="+mn-lt"/>
          <a:ea typeface="+mn-ea"/>
          <a:cs typeface="+mn-cs"/>
        </a:defRPr>
      </a:lvl1pPr>
      <a:lvl2pPr marL="536501" indent="-178834" algn="l" defTabSz="715335" rtl="0" eaLnBrk="1" latinLnBrk="0" hangingPunct="1">
        <a:lnSpc>
          <a:spcPct val="90000"/>
        </a:lnSpc>
        <a:spcBef>
          <a:spcPts val="391"/>
        </a:spcBef>
        <a:buFont typeface="Arial" panose="020B0604020202020204" pitchFamily="34" charset="0"/>
        <a:buChar char="•"/>
        <a:defRPr sz="1878" kern="1200">
          <a:solidFill>
            <a:schemeClr val="tx1"/>
          </a:solidFill>
          <a:latin typeface="+mn-lt"/>
          <a:ea typeface="+mn-ea"/>
          <a:cs typeface="+mn-cs"/>
        </a:defRPr>
      </a:lvl2pPr>
      <a:lvl3pPr marL="894169" indent="-178834" algn="l" defTabSz="715335" rtl="0" eaLnBrk="1" latinLnBrk="0" hangingPunct="1">
        <a:lnSpc>
          <a:spcPct val="90000"/>
        </a:lnSpc>
        <a:spcBef>
          <a:spcPts val="391"/>
        </a:spcBef>
        <a:buFont typeface="Arial" panose="020B0604020202020204" pitchFamily="34" charset="0"/>
        <a:buChar char="•"/>
        <a:defRPr sz="1565" kern="1200">
          <a:solidFill>
            <a:schemeClr val="tx1"/>
          </a:solidFill>
          <a:latin typeface="+mn-lt"/>
          <a:ea typeface="+mn-ea"/>
          <a:cs typeface="+mn-cs"/>
        </a:defRPr>
      </a:lvl3pPr>
      <a:lvl4pPr marL="1251836" indent="-178834" algn="l" defTabSz="715335" rtl="0" eaLnBrk="1" latinLnBrk="0" hangingPunct="1">
        <a:lnSpc>
          <a:spcPct val="90000"/>
        </a:lnSpc>
        <a:spcBef>
          <a:spcPts val="391"/>
        </a:spcBef>
        <a:buFont typeface="Arial" panose="020B0604020202020204" pitchFamily="34" charset="0"/>
        <a:buChar char="•"/>
        <a:defRPr sz="1408" kern="1200">
          <a:solidFill>
            <a:schemeClr val="tx1"/>
          </a:solidFill>
          <a:latin typeface="+mn-lt"/>
          <a:ea typeface="+mn-ea"/>
          <a:cs typeface="+mn-cs"/>
        </a:defRPr>
      </a:lvl4pPr>
      <a:lvl5pPr marL="1609504" indent="-178834" algn="l" defTabSz="715335" rtl="0" eaLnBrk="1" latinLnBrk="0" hangingPunct="1">
        <a:lnSpc>
          <a:spcPct val="90000"/>
        </a:lnSpc>
        <a:spcBef>
          <a:spcPts val="391"/>
        </a:spcBef>
        <a:buFont typeface="Arial" panose="020B0604020202020204" pitchFamily="34" charset="0"/>
        <a:buChar char="•"/>
        <a:defRPr sz="1408" kern="1200">
          <a:solidFill>
            <a:schemeClr val="tx1"/>
          </a:solidFill>
          <a:latin typeface="+mn-lt"/>
          <a:ea typeface="+mn-ea"/>
          <a:cs typeface="+mn-cs"/>
        </a:defRPr>
      </a:lvl5pPr>
      <a:lvl6pPr marL="1967172" indent="-178834" algn="l" defTabSz="715335" rtl="0" eaLnBrk="1" latinLnBrk="0" hangingPunct="1">
        <a:lnSpc>
          <a:spcPct val="90000"/>
        </a:lnSpc>
        <a:spcBef>
          <a:spcPts val="391"/>
        </a:spcBef>
        <a:buFont typeface="Arial" panose="020B0604020202020204" pitchFamily="34" charset="0"/>
        <a:buChar char="•"/>
        <a:defRPr sz="1408" kern="1200">
          <a:solidFill>
            <a:schemeClr val="tx1"/>
          </a:solidFill>
          <a:latin typeface="+mn-lt"/>
          <a:ea typeface="+mn-ea"/>
          <a:cs typeface="+mn-cs"/>
        </a:defRPr>
      </a:lvl6pPr>
      <a:lvl7pPr marL="2324839" indent="-178834" algn="l" defTabSz="715335" rtl="0" eaLnBrk="1" latinLnBrk="0" hangingPunct="1">
        <a:lnSpc>
          <a:spcPct val="90000"/>
        </a:lnSpc>
        <a:spcBef>
          <a:spcPts val="391"/>
        </a:spcBef>
        <a:buFont typeface="Arial" panose="020B0604020202020204" pitchFamily="34" charset="0"/>
        <a:buChar char="•"/>
        <a:defRPr sz="1408" kern="1200">
          <a:solidFill>
            <a:schemeClr val="tx1"/>
          </a:solidFill>
          <a:latin typeface="+mn-lt"/>
          <a:ea typeface="+mn-ea"/>
          <a:cs typeface="+mn-cs"/>
        </a:defRPr>
      </a:lvl7pPr>
      <a:lvl8pPr marL="2682507" indent="-178834" algn="l" defTabSz="715335" rtl="0" eaLnBrk="1" latinLnBrk="0" hangingPunct="1">
        <a:lnSpc>
          <a:spcPct val="90000"/>
        </a:lnSpc>
        <a:spcBef>
          <a:spcPts val="391"/>
        </a:spcBef>
        <a:buFont typeface="Arial" panose="020B0604020202020204" pitchFamily="34" charset="0"/>
        <a:buChar char="•"/>
        <a:defRPr sz="1408" kern="1200">
          <a:solidFill>
            <a:schemeClr val="tx1"/>
          </a:solidFill>
          <a:latin typeface="+mn-lt"/>
          <a:ea typeface="+mn-ea"/>
          <a:cs typeface="+mn-cs"/>
        </a:defRPr>
      </a:lvl8pPr>
      <a:lvl9pPr marL="3040174" indent="-178834" algn="l" defTabSz="715335" rtl="0" eaLnBrk="1" latinLnBrk="0" hangingPunct="1">
        <a:lnSpc>
          <a:spcPct val="90000"/>
        </a:lnSpc>
        <a:spcBef>
          <a:spcPts val="391"/>
        </a:spcBef>
        <a:buFont typeface="Arial" panose="020B0604020202020204" pitchFamily="34" charset="0"/>
        <a:buChar char="•"/>
        <a:defRPr sz="140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15335" rtl="0" eaLnBrk="1" latinLnBrk="0" hangingPunct="1">
        <a:defRPr sz="1408" kern="1200">
          <a:solidFill>
            <a:schemeClr val="tx1"/>
          </a:solidFill>
          <a:latin typeface="+mn-lt"/>
          <a:ea typeface="+mn-ea"/>
          <a:cs typeface="+mn-cs"/>
        </a:defRPr>
      </a:lvl1pPr>
      <a:lvl2pPr marL="357668" algn="l" defTabSz="715335" rtl="0" eaLnBrk="1" latinLnBrk="0" hangingPunct="1">
        <a:defRPr sz="1408" kern="1200">
          <a:solidFill>
            <a:schemeClr val="tx1"/>
          </a:solidFill>
          <a:latin typeface="+mn-lt"/>
          <a:ea typeface="+mn-ea"/>
          <a:cs typeface="+mn-cs"/>
        </a:defRPr>
      </a:lvl2pPr>
      <a:lvl3pPr marL="715335" algn="l" defTabSz="715335" rtl="0" eaLnBrk="1" latinLnBrk="0" hangingPunct="1">
        <a:defRPr sz="1408" kern="1200">
          <a:solidFill>
            <a:schemeClr val="tx1"/>
          </a:solidFill>
          <a:latin typeface="+mn-lt"/>
          <a:ea typeface="+mn-ea"/>
          <a:cs typeface="+mn-cs"/>
        </a:defRPr>
      </a:lvl3pPr>
      <a:lvl4pPr marL="1073003" algn="l" defTabSz="715335" rtl="0" eaLnBrk="1" latinLnBrk="0" hangingPunct="1">
        <a:defRPr sz="1408" kern="1200">
          <a:solidFill>
            <a:schemeClr val="tx1"/>
          </a:solidFill>
          <a:latin typeface="+mn-lt"/>
          <a:ea typeface="+mn-ea"/>
          <a:cs typeface="+mn-cs"/>
        </a:defRPr>
      </a:lvl4pPr>
      <a:lvl5pPr marL="1430670" algn="l" defTabSz="715335" rtl="0" eaLnBrk="1" latinLnBrk="0" hangingPunct="1">
        <a:defRPr sz="1408" kern="1200">
          <a:solidFill>
            <a:schemeClr val="tx1"/>
          </a:solidFill>
          <a:latin typeface="+mn-lt"/>
          <a:ea typeface="+mn-ea"/>
          <a:cs typeface="+mn-cs"/>
        </a:defRPr>
      </a:lvl5pPr>
      <a:lvl6pPr marL="1788338" algn="l" defTabSz="715335" rtl="0" eaLnBrk="1" latinLnBrk="0" hangingPunct="1">
        <a:defRPr sz="1408" kern="1200">
          <a:solidFill>
            <a:schemeClr val="tx1"/>
          </a:solidFill>
          <a:latin typeface="+mn-lt"/>
          <a:ea typeface="+mn-ea"/>
          <a:cs typeface="+mn-cs"/>
        </a:defRPr>
      </a:lvl6pPr>
      <a:lvl7pPr marL="2146005" algn="l" defTabSz="715335" rtl="0" eaLnBrk="1" latinLnBrk="0" hangingPunct="1">
        <a:defRPr sz="1408" kern="1200">
          <a:solidFill>
            <a:schemeClr val="tx1"/>
          </a:solidFill>
          <a:latin typeface="+mn-lt"/>
          <a:ea typeface="+mn-ea"/>
          <a:cs typeface="+mn-cs"/>
        </a:defRPr>
      </a:lvl7pPr>
      <a:lvl8pPr marL="2503673" algn="l" defTabSz="715335" rtl="0" eaLnBrk="1" latinLnBrk="0" hangingPunct="1">
        <a:defRPr sz="1408" kern="1200">
          <a:solidFill>
            <a:schemeClr val="tx1"/>
          </a:solidFill>
          <a:latin typeface="+mn-lt"/>
          <a:ea typeface="+mn-ea"/>
          <a:cs typeface="+mn-cs"/>
        </a:defRPr>
      </a:lvl8pPr>
      <a:lvl9pPr marL="2861340" algn="l" defTabSz="715335" rtl="0" eaLnBrk="1" latinLnBrk="0" hangingPunct="1">
        <a:defRPr sz="140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cup-mug-coffee-espresso-drink-303661/" TargetMode="External"/><Relationship Id="rId7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2.xml"/><Relationship Id="rId5" Type="http://schemas.openxmlformats.org/officeDocument/2006/relationships/image" Target="../media/image2.png"/><Relationship Id="rId4" Type="http://schemas.openxmlformats.org/officeDocument/2006/relationships/customXml" Target="../ink/ink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B7E69C69-03FF-92EE-9698-18CEF1B37C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21275" y="10056813"/>
            <a:ext cx="2032000" cy="18415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0771AD3-82A1-B3D6-9986-B54E6BE86DE3}"/>
              </a:ext>
            </a:extLst>
          </p:cNvPr>
          <p:cNvSpPr txBox="1"/>
          <p:nvPr/>
        </p:nvSpPr>
        <p:spPr>
          <a:xfrm>
            <a:off x="155031" y="716004"/>
            <a:ext cx="699824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latin typeface="Bradley Hand" pitchFamily="2" charset="77"/>
              </a:rPr>
              <a:t>  </a:t>
            </a:r>
            <a:r>
              <a:rPr lang="en-US" sz="4800" dirty="0" err="1">
                <a:latin typeface="Bradley Hand" pitchFamily="2" charset="77"/>
              </a:rPr>
              <a:t>Desayuno</a:t>
            </a:r>
            <a:r>
              <a:rPr lang="en-US" sz="4800" dirty="0">
                <a:latin typeface="Bradley Hand" pitchFamily="2" charset="77"/>
              </a:rPr>
              <a:t> – Breakfast</a:t>
            </a:r>
          </a:p>
          <a:p>
            <a:r>
              <a:rPr lang="en-US" sz="3600" dirty="0">
                <a:latin typeface="Bradley Hand" pitchFamily="2" charset="77"/>
              </a:rPr>
              <a:t>    Abierto </a:t>
            </a:r>
            <a:r>
              <a:rPr lang="en-US" sz="3600" dirty="0" err="1">
                <a:latin typeface="Bradley Hand" pitchFamily="2" charset="77"/>
              </a:rPr>
              <a:t>todas</a:t>
            </a:r>
            <a:r>
              <a:rPr lang="en-US" sz="3600" dirty="0">
                <a:latin typeface="Bradley Hand" pitchFamily="2" charset="77"/>
              </a:rPr>
              <a:t> las </a:t>
            </a:r>
            <a:r>
              <a:rPr lang="en-US" sz="3600" dirty="0" err="1">
                <a:latin typeface="Bradley Hand" pitchFamily="2" charset="77"/>
              </a:rPr>
              <a:t>mañanas</a:t>
            </a:r>
            <a:endParaRPr lang="en-US" sz="3600" dirty="0">
              <a:latin typeface="Bradley Hand" pitchFamily="2" charset="77"/>
            </a:endParaRPr>
          </a:p>
          <a:p>
            <a:r>
              <a:rPr lang="en-US" sz="4400" dirty="0">
                <a:latin typeface="Bradley Hand" pitchFamily="2" charset="77"/>
              </a:rPr>
              <a:t>         </a:t>
            </a:r>
            <a:r>
              <a:rPr lang="en-US" sz="4000" dirty="0">
                <a:latin typeface="Bradley Hand" pitchFamily="2" charset="77"/>
              </a:rPr>
              <a:t>de 6:00 a 10:30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D0991851-E9F6-5894-A9A6-ED574EB02A2B}"/>
                  </a:ext>
                </a:extLst>
              </p14:cNvPr>
              <p14:cNvContentPartPr/>
              <p14:nvPr/>
            </p14:nvContentPartPr>
            <p14:xfrm>
              <a:off x="6141086" y="393514"/>
              <a:ext cx="857520" cy="15480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D0991851-E9F6-5894-A9A6-ED574EB02A2B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132446" y="384514"/>
                <a:ext cx="875160" cy="172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9367BFB1-9C66-CCA1-CFC8-2522EA6C94D9}"/>
                  </a:ext>
                </a:extLst>
              </p14:cNvPr>
              <p14:cNvContentPartPr/>
              <p14:nvPr/>
            </p14:nvContentPartPr>
            <p14:xfrm>
              <a:off x="2293046" y="5086474"/>
              <a:ext cx="360" cy="36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9367BFB1-9C66-CCA1-CFC8-2522EA6C94D9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239406" y="4978474"/>
                <a:ext cx="108000" cy="216000"/>
              </a:xfrm>
              <a:prstGeom prst="rect">
                <a:avLst/>
              </a:prstGeom>
            </p:spPr>
          </p:pic>
        </mc:Fallback>
      </mc:AlternateContent>
      <p:sp>
        <p:nvSpPr>
          <p:cNvPr id="21" name="TextBox 20">
            <a:extLst>
              <a:ext uri="{FF2B5EF4-FFF2-40B4-BE49-F238E27FC236}">
                <a16:creationId xmlns:a16="http://schemas.microsoft.com/office/drawing/2014/main" id="{FE479ECE-A638-2CBD-D40B-FFC918DE30B1}"/>
              </a:ext>
            </a:extLst>
          </p:cNvPr>
          <p:cNvSpPr txBox="1"/>
          <p:nvPr/>
        </p:nvSpPr>
        <p:spPr>
          <a:xfrm>
            <a:off x="0" y="2945797"/>
            <a:ext cx="7153275" cy="104164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400" dirty="0"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r>
              <a:rPr lang="en-US" sz="24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DESAYUNO INGLES    </a:t>
            </a:r>
          </a:p>
          <a:p>
            <a:r>
              <a:rPr lang="en-US" sz="20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Huevos </a:t>
            </a:r>
            <a:r>
              <a:rPr lang="en-US" sz="2000" dirty="0" err="1">
                <a:latin typeface="Apple Chancery" panose="03020702040506060504" pitchFamily="66" charset="-79"/>
                <a:cs typeface="Apple Chancery" panose="03020702040506060504" pitchFamily="66" charset="-79"/>
              </a:rPr>
              <a:t>fritos</a:t>
            </a:r>
            <a:r>
              <a:rPr lang="en-US" sz="20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 + bacon + </a:t>
            </a:r>
            <a:r>
              <a:rPr lang="en-US" sz="2000" dirty="0" err="1">
                <a:latin typeface="Apple Chancery" panose="03020702040506060504" pitchFamily="66" charset="-79"/>
                <a:cs typeface="Apple Chancery" panose="03020702040506060504" pitchFamily="66" charset="-79"/>
              </a:rPr>
              <a:t>salchichas</a:t>
            </a:r>
            <a:r>
              <a:rPr lang="en-US" sz="20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</a:p>
          <a:p>
            <a:r>
              <a:rPr lang="en-US" sz="20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 +frijoles + tostadas + café  0 </a:t>
            </a:r>
            <a:r>
              <a:rPr lang="en-US" sz="2000" dirty="0" err="1">
                <a:latin typeface="Apple Chancery" panose="03020702040506060504" pitchFamily="66" charset="-79"/>
                <a:cs typeface="Apple Chancery" panose="03020702040506060504" pitchFamily="66" charset="-79"/>
              </a:rPr>
              <a:t>te</a:t>
            </a:r>
            <a:endParaRPr lang="en-US" sz="2000" dirty="0"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r>
              <a:rPr lang="en-US" sz="20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+</a:t>
            </a:r>
            <a:r>
              <a:rPr lang="en-US" sz="2000" dirty="0" err="1">
                <a:latin typeface="Apple Chancery" panose="03020702040506060504" pitchFamily="66" charset="-79"/>
                <a:cs typeface="Apple Chancery" panose="03020702040506060504" pitchFamily="66" charset="-79"/>
              </a:rPr>
              <a:t>zumo</a:t>
            </a:r>
            <a:r>
              <a:rPr lang="en-US" sz="20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 de </a:t>
            </a:r>
            <a:r>
              <a:rPr lang="en-US" sz="2000" dirty="0" err="1">
                <a:latin typeface="Apple Chancery" panose="03020702040506060504" pitchFamily="66" charset="-79"/>
                <a:cs typeface="Apple Chancery" panose="03020702040506060504" pitchFamily="66" charset="-79"/>
              </a:rPr>
              <a:t>naranja</a:t>
            </a:r>
            <a:r>
              <a:rPr lang="en-US" sz="20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 natural</a:t>
            </a:r>
          </a:p>
          <a:p>
            <a:endParaRPr lang="en-US" sz="2400" dirty="0"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r>
              <a:rPr lang="en-US" sz="2400" dirty="0">
                <a:solidFill>
                  <a:srgbClr val="FFFF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ENGLISH BREAKFAST</a:t>
            </a:r>
          </a:p>
          <a:p>
            <a:r>
              <a:rPr lang="en-US" sz="2000" dirty="0">
                <a:solidFill>
                  <a:srgbClr val="FFFF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Fried eggs +bacon + sausages</a:t>
            </a:r>
          </a:p>
          <a:p>
            <a:r>
              <a:rPr lang="en-US" sz="2000" dirty="0">
                <a:solidFill>
                  <a:srgbClr val="FFFF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+ beans +toasts + coffee or tea</a:t>
            </a:r>
          </a:p>
          <a:p>
            <a:r>
              <a:rPr lang="en-US" sz="2000" dirty="0">
                <a:solidFill>
                  <a:srgbClr val="FFFF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+natural orange juice</a:t>
            </a:r>
          </a:p>
          <a:p>
            <a:endParaRPr lang="en-US" sz="2000" dirty="0"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r>
              <a:rPr lang="en-US" sz="24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TOSTADA CON TOMATOS Y ACEITE</a:t>
            </a:r>
          </a:p>
          <a:p>
            <a:r>
              <a:rPr lang="en-US" sz="2400" dirty="0">
                <a:solidFill>
                  <a:srgbClr val="FFFF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TOAST WITH TOMATOS AND OIL</a:t>
            </a:r>
          </a:p>
          <a:p>
            <a:endParaRPr lang="en-US" sz="2400" dirty="0"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r>
              <a:rPr lang="en-US" sz="24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TOSTADA CON JAMON IBERICO</a:t>
            </a:r>
          </a:p>
          <a:p>
            <a:r>
              <a:rPr lang="en-US" sz="2400" dirty="0">
                <a:solidFill>
                  <a:srgbClr val="FFFF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TOAST WITH IBERIC HAM </a:t>
            </a:r>
          </a:p>
          <a:p>
            <a:endParaRPr lang="en-US" sz="2400" dirty="0"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r>
              <a:rPr lang="en-US" sz="24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CAFÉ  + CROISSANT O CHURROS</a:t>
            </a:r>
          </a:p>
          <a:p>
            <a:r>
              <a:rPr lang="en-US" sz="2400" dirty="0">
                <a:solidFill>
                  <a:srgbClr val="FFFF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COFFEE + CROISSANT OR CHURROS</a:t>
            </a:r>
          </a:p>
          <a:p>
            <a:endParaRPr lang="en-US" sz="2400" dirty="0">
              <a:solidFill>
                <a:srgbClr val="FFFF00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r>
              <a:rPr lang="en-US" sz="2400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CAFE O INFUSION</a:t>
            </a:r>
          </a:p>
          <a:p>
            <a:r>
              <a:rPr lang="en-US" sz="2400" dirty="0">
                <a:solidFill>
                  <a:srgbClr val="FFFF00"/>
                </a:solidFill>
                <a:latin typeface="Apple Chancery" panose="03020702040506060504" pitchFamily="66" charset="-79"/>
                <a:cs typeface="Apple Chancery" panose="03020702040506060504" pitchFamily="66" charset="-79"/>
              </a:rPr>
              <a:t>COFFE OR TEA</a:t>
            </a:r>
          </a:p>
          <a:p>
            <a:endParaRPr lang="en-US" sz="2400" dirty="0">
              <a:solidFill>
                <a:srgbClr val="FFFF00"/>
              </a:solidFill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r>
              <a:rPr lang="en-US" sz="3200" dirty="0">
                <a:solidFill>
                  <a:srgbClr val="FF0000"/>
                </a:solidFill>
                <a:latin typeface="Algerian" pitchFamily="82" charset="77"/>
                <a:cs typeface="Apple Chancery" panose="03020702040506060504" pitchFamily="66" charset="-79"/>
              </a:rPr>
              <a:t>  SERVICIO DE </a:t>
            </a:r>
            <a:r>
              <a:rPr lang="en-US" sz="3200" dirty="0" err="1">
                <a:solidFill>
                  <a:srgbClr val="FF0000"/>
                </a:solidFill>
                <a:latin typeface="Algerian" pitchFamily="82" charset="77"/>
                <a:cs typeface="Apple Chancery" panose="03020702040506060504" pitchFamily="66" charset="-79"/>
              </a:rPr>
              <a:t>HABITACIóN</a:t>
            </a:r>
            <a:r>
              <a:rPr lang="en-US" sz="3200" dirty="0">
                <a:solidFill>
                  <a:srgbClr val="FF0000"/>
                </a:solidFill>
                <a:latin typeface="Algerian" pitchFamily="82" charset="77"/>
                <a:cs typeface="Apple Chancery" panose="03020702040506060504" pitchFamily="66" charset="-79"/>
              </a:rPr>
              <a:t> </a:t>
            </a:r>
          </a:p>
          <a:p>
            <a:r>
              <a:rPr lang="en-US" sz="3200" dirty="0">
                <a:solidFill>
                  <a:srgbClr val="FF0000"/>
                </a:solidFill>
                <a:latin typeface="Algerian" pitchFamily="82" charset="77"/>
                <a:cs typeface="Apple Chancery" panose="03020702040506060504" pitchFamily="66" charset="-79"/>
              </a:rPr>
              <a:t>              DISPONIBLE</a:t>
            </a:r>
          </a:p>
          <a:p>
            <a:endParaRPr lang="en-US" sz="2400" dirty="0">
              <a:solidFill>
                <a:srgbClr val="FF0000"/>
              </a:solidFill>
              <a:cs typeface="Apple Chancery" panose="03020702040506060504" pitchFamily="66" charset="-79"/>
            </a:endParaRPr>
          </a:p>
          <a:p>
            <a:endParaRPr lang="en-US" sz="2400" dirty="0">
              <a:latin typeface="Apple Chancery" panose="03020702040506060504" pitchFamily="66" charset="-79"/>
              <a:cs typeface="Apple Chancery" panose="03020702040506060504" pitchFamily="66" charset="-79"/>
            </a:endParaRPr>
          </a:p>
          <a:p>
            <a:endParaRPr lang="en-US" sz="2400" dirty="0">
              <a:latin typeface="Apple Chancery" panose="03020702040506060504" pitchFamily="66" charset="-79"/>
              <a:cs typeface="Apple Chancery" panose="03020702040506060504" pitchFamily="66" charset="-79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78DA282-4C5B-4DFA-758E-474985AEFCD3}"/>
              </a:ext>
            </a:extLst>
          </p:cNvPr>
          <p:cNvSpPr/>
          <p:nvPr/>
        </p:nvSpPr>
        <p:spPr>
          <a:xfrm rot="1414301">
            <a:off x="3870923" y="4238756"/>
            <a:ext cx="2749086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66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9,90€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BD5C09-3072-F998-F4E8-17F80ECCC575}"/>
              </a:ext>
            </a:extLst>
          </p:cNvPr>
          <p:cNvSpPr/>
          <p:nvPr/>
        </p:nvSpPr>
        <p:spPr>
          <a:xfrm flipH="1">
            <a:off x="5721529" y="6398143"/>
            <a:ext cx="143174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 2€</a:t>
            </a:r>
            <a:endParaRPr lang="en-GB" sz="54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DE7BD0-8E6A-DF37-5253-D1BA33423F6F}"/>
              </a:ext>
            </a:extLst>
          </p:cNvPr>
          <p:cNvSpPr/>
          <p:nvPr/>
        </p:nvSpPr>
        <p:spPr>
          <a:xfrm>
            <a:off x="5721531" y="8795626"/>
            <a:ext cx="14317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2,€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33E5D0-F900-F7A8-CC33-EE9B459AFCCB}"/>
              </a:ext>
            </a:extLst>
          </p:cNvPr>
          <p:cNvSpPr txBox="1"/>
          <p:nvPr/>
        </p:nvSpPr>
        <p:spPr>
          <a:xfrm>
            <a:off x="0" y="-131453"/>
            <a:ext cx="715327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>
                <a:solidFill>
                  <a:srgbClr val="7030A0"/>
                </a:solidFill>
                <a:latin typeface="Britannic Bold" panose="020B0903060703020204" pitchFamily="34" charset="77"/>
              </a:rPr>
              <a:t>PREMIER INN HOTEL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0A6C511-872D-E418-A0E3-14DDDC731F1E}"/>
              </a:ext>
            </a:extLst>
          </p:cNvPr>
          <p:cNvSpPr/>
          <p:nvPr/>
        </p:nvSpPr>
        <p:spPr>
          <a:xfrm>
            <a:off x="5121275" y="7489163"/>
            <a:ext cx="20320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2,50€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68B6817-10CD-6920-083A-A0AF10C7D078}"/>
              </a:ext>
            </a:extLst>
          </p:cNvPr>
          <p:cNvSpPr/>
          <p:nvPr/>
        </p:nvSpPr>
        <p:spPr>
          <a:xfrm>
            <a:off x="3089275" y="9718956"/>
            <a:ext cx="2032000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6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1€</a:t>
            </a:r>
            <a:endParaRPr lang="en-GB" sz="66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147320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116</TotalTime>
  <Words>113</Words>
  <Application>Microsoft Macintosh PowerPoint</Application>
  <PresentationFormat>Custom</PresentationFormat>
  <Paragraphs>35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Algerian</vt:lpstr>
      <vt:lpstr>Apple Chancery</vt:lpstr>
      <vt:lpstr>Arial</vt:lpstr>
      <vt:lpstr>Bradley Hand</vt:lpstr>
      <vt:lpstr>Britannic Bold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DESAYUNOS</dc:title>
  <dc:creator>Marcela Manole (2111927)</dc:creator>
  <cp:lastModifiedBy>Marcela Manole (2111927)</cp:lastModifiedBy>
  <cp:revision>7</cp:revision>
  <dcterms:created xsi:type="dcterms:W3CDTF">2023-02-24T10:17:51Z</dcterms:created>
  <dcterms:modified xsi:type="dcterms:W3CDTF">2023-03-02T11:35:52Z</dcterms:modified>
</cp:coreProperties>
</file>