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9" r:id="rId4"/>
    <p:sldId id="260" r:id="rId5"/>
    <p:sldId id="261" r:id="rId6"/>
    <p:sldId id="262" r:id="rId7"/>
    <p:sldId id="264" r:id="rId8"/>
    <p:sldId id="265" r:id="rId9"/>
    <p:sldId id="266" r:id="rId10"/>
    <p:sldId id="267" r:id="rId11"/>
    <p:sldId id="268" r:id="rId12"/>
    <p:sldId id="269" r:id="rId13"/>
    <p:sldId id="270" r:id="rId14"/>
    <p:sldId id="25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92" d="100"/>
          <a:sy n="92" d="100"/>
        </p:scale>
        <p:origin x="90"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2.png"/><Relationship Id="rId6" Type="http://schemas.openxmlformats.org/officeDocument/2006/relationships/image" Target="../media/image6.svg"/><Relationship Id="rId5" Type="http://schemas.openxmlformats.org/officeDocument/2006/relationships/image" Target="../media/image4.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2.svg"/><Relationship Id="rId1" Type="http://schemas.openxmlformats.org/officeDocument/2006/relationships/image" Target="../media/image8.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FADCC2-DF63-4596-A07B-454E01E3320F}"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635EA47F-7E0F-494C-AB9C-01A40F44779A}">
      <dgm:prSet/>
      <dgm:spPr/>
      <dgm:t>
        <a:bodyPr/>
        <a:lstStyle/>
        <a:p>
          <a:r>
            <a:rPr lang="en-US"/>
            <a:t>As the world is moving fast and faster, new technologies has been emerging in digital world which results in the economic growth and prosperity. </a:t>
          </a:r>
        </a:p>
      </dgm:t>
    </dgm:pt>
    <dgm:pt modelId="{1A50BCA4-C2E6-4281-82DC-A151EE50B9BB}" type="parTrans" cxnId="{D7911C05-57D4-4C3B-8791-D7647A62A67E}">
      <dgm:prSet/>
      <dgm:spPr/>
      <dgm:t>
        <a:bodyPr/>
        <a:lstStyle/>
        <a:p>
          <a:endParaRPr lang="en-US"/>
        </a:p>
      </dgm:t>
    </dgm:pt>
    <dgm:pt modelId="{32B04822-6CD5-41A9-B1D1-FEFBAA2A6975}" type="sibTrans" cxnId="{D7911C05-57D4-4C3B-8791-D7647A62A67E}">
      <dgm:prSet/>
      <dgm:spPr/>
      <dgm:t>
        <a:bodyPr/>
        <a:lstStyle/>
        <a:p>
          <a:endParaRPr lang="en-US"/>
        </a:p>
      </dgm:t>
    </dgm:pt>
    <dgm:pt modelId="{90BE5C13-7166-41B0-9619-35ADBCA824EC}">
      <dgm:prSet/>
      <dgm:spPr/>
      <dgm:t>
        <a:bodyPr/>
        <a:lstStyle/>
        <a:p>
          <a:r>
            <a:rPr lang="en-US" dirty="0"/>
            <a:t>With the advancement in the digital technologies is moving at the fast race, huge amount of data is also available for the business and the organizations which requires data management and the data security, for which the module of digital technologies is important. </a:t>
          </a:r>
          <a:r>
            <a:rPr lang="en-US" b="0" i="0" dirty="0"/>
            <a:t>(University of Leicester, </a:t>
          </a:r>
          <a:r>
            <a:rPr lang="en-US" b="0" i="0" dirty="0" smtClean="0"/>
            <a:t>2023)</a:t>
          </a:r>
          <a:endParaRPr lang="en-US" dirty="0"/>
        </a:p>
      </dgm:t>
    </dgm:pt>
    <dgm:pt modelId="{F38D5A07-D2EF-4408-B48A-C56188D92961}" type="parTrans" cxnId="{27B5FB0D-84CA-4754-BD40-9AB7B1308FB9}">
      <dgm:prSet/>
      <dgm:spPr/>
      <dgm:t>
        <a:bodyPr/>
        <a:lstStyle/>
        <a:p>
          <a:endParaRPr lang="en-US"/>
        </a:p>
      </dgm:t>
    </dgm:pt>
    <dgm:pt modelId="{0A1CC29B-E908-44CC-92CE-4E806F87AFBB}" type="sibTrans" cxnId="{27B5FB0D-84CA-4754-BD40-9AB7B1308FB9}">
      <dgm:prSet/>
      <dgm:spPr/>
      <dgm:t>
        <a:bodyPr/>
        <a:lstStyle/>
        <a:p>
          <a:endParaRPr lang="en-US"/>
        </a:p>
      </dgm:t>
    </dgm:pt>
    <dgm:pt modelId="{B9069888-2657-44F0-986F-E92009D9E7E1}" type="pres">
      <dgm:prSet presAssocID="{0BFADCC2-DF63-4596-A07B-454E01E3320F}" presName="hierChild1" presStyleCnt="0">
        <dgm:presLayoutVars>
          <dgm:chPref val="1"/>
          <dgm:dir/>
          <dgm:animOne val="branch"/>
          <dgm:animLvl val="lvl"/>
          <dgm:resizeHandles/>
        </dgm:presLayoutVars>
      </dgm:prSet>
      <dgm:spPr/>
      <dgm:t>
        <a:bodyPr/>
        <a:lstStyle/>
        <a:p>
          <a:endParaRPr lang="en-GB"/>
        </a:p>
      </dgm:t>
    </dgm:pt>
    <dgm:pt modelId="{AA9702BA-4F04-4D45-A3C1-67147C8086F8}" type="pres">
      <dgm:prSet presAssocID="{635EA47F-7E0F-494C-AB9C-01A40F44779A}" presName="hierRoot1" presStyleCnt="0"/>
      <dgm:spPr/>
    </dgm:pt>
    <dgm:pt modelId="{B03EBF23-822C-487C-9986-E3A7E18539CD}" type="pres">
      <dgm:prSet presAssocID="{635EA47F-7E0F-494C-AB9C-01A40F44779A}" presName="composite" presStyleCnt="0"/>
      <dgm:spPr/>
    </dgm:pt>
    <dgm:pt modelId="{A50E600E-64C8-4C6B-8677-6A8A9E577136}" type="pres">
      <dgm:prSet presAssocID="{635EA47F-7E0F-494C-AB9C-01A40F44779A}" presName="background" presStyleLbl="node0" presStyleIdx="0" presStyleCnt="2"/>
      <dgm:spPr/>
    </dgm:pt>
    <dgm:pt modelId="{0A11C459-171C-435B-A3DA-B2CA84BEEAFC}" type="pres">
      <dgm:prSet presAssocID="{635EA47F-7E0F-494C-AB9C-01A40F44779A}" presName="text" presStyleLbl="fgAcc0" presStyleIdx="0" presStyleCnt="2">
        <dgm:presLayoutVars>
          <dgm:chPref val="3"/>
        </dgm:presLayoutVars>
      </dgm:prSet>
      <dgm:spPr/>
      <dgm:t>
        <a:bodyPr/>
        <a:lstStyle/>
        <a:p>
          <a:endParaRPr lang="en-GB"/>
        </a:p>
      </dgm:t>
    </dgm:pt>
    <dgm:pt modelId="{6B3977B5-69BD-4965-B208-2CAE1EC7AEFA}" type="pres">
      <dgm:prSet presAssocID="{635EA47F-7E0F-494C-AB9C-01A40F44779A}" presName="hierChild2" presStyleCnt="0"/>
      <dgm:spPr/>
    </dgm:pt>
    <dgm:pt modelId="{26D5C7AA-A9DF-4D1B-AF76-65EFD4B03691}" type="pres">
      <dgm:prSet presAssocID="{90BE5C13-7166-41B0-9619-35ADBCA824EC}" presName="hierRoot1" presStyleCnt="0"/>
      <dgm:spPr/>
    </dgm:pt>
    <dgm:pt modelId="{77316967-D792-490A-8AD7-F63091A036E9}" type="pres">
      <dgm:prSet presAssocID="{90BE5C13-7166-41B0-9619-35ADBCA824EC}" presName="composite" presStyleCnt="0"/>
      <dgm:spPr/>
    </dgm:pt>
    <dgm:pt modelId="{92308534-668E-4714-A00E-5113344F621D}" type="pres">
      <dgm:prSet presAssocID="{90BE5C13-7166-41B0-9619-35ADBCA824EC}" presName="background" presStyleLbl="node0" presStyleIdx="1" presStyleCnt="2"/>
      <dgm:spPr/>
    </dgm:pt>
    <dgm:pt modelId="{CD412CC4-D9E5-4922-A412-D765E905CA74}" type="pres">
      <dgm:prSet presAssocID="{90BE5C13-7166-41B0-9619-35ADBCA824EC}" presName="text" presStyleLbl="fgAcc0" presStyleIdx="1" presStyleCnt="2">
        <dgm:presLayoutVars>
          <dgm:chPref val="3"/>
        </dgm:presLayoutVars>
      </dgm:prSet>
      <dgm:spPr/>
      <dgm:t>
        <a:bodyPr/>
        <a:lstStyle/>
        <a:p>
          <a:endParaRPr lang="en-GB"/>
        </a:p>
      </dgm:t>
    </dgm:pt>
    <dgm:pt modelId="{65E729F6-6B52-47E3-A241-1723DD9DA877}" type="pres">
      <dgm:prSet presAssocID="{90BE5C13-7166-41B0-9619-35ADBCA824EC}" presName="hierChild2" presStyleCnt="0"/>
      <dgm:spPr/>
    </dgm:pt>
  </dgm:ptLst>
  <dgm:cxnLst>
    <dgm:cxn modelId="{27B5FB0D-84CA-4754-BD40-9AB7B1308FB9}" srcId="{0BFADCC2-DF63-4596-A07B-454E01E3320F}" destId="{90BE5C13-7166-41B0-9619-35ADBCA824EC}" srcOrd="1" destOrd="0" parTransId="{F38D5A07-D2EF-4408-B48A-C56188D92961}" sibTransId="{0A1CC29B-E908-44CC-92CE-4E806F87AFBB}"/>
    <dgm:cxn modelId="{7A0976C0-629D-4EF8-B0B1-1C1FE76DF89D}" type="presOf" srcId="{635EA47F-7E0F-494C-AB9C-01A40F44779A}" destId="{0A11C459-171C-435B-A3DA-B2CA84BEEAFC}" srcOrd="0" destOrd="0" presId="urn:microsoft.com/office/officeart/2005/8/layout/hierarchy1"/>
    <dgm:cxn modelId="{21EFB1AC-8C4E-4CA7-8AA3-55FAABA64CFE}" type="presOf" srcId="{0BFADCC2-DF63-4596-A07B-454E01E3320F}" destId="{B9069888-2657-44F0-986F-E92009D9E7E1}" srcOrd="0" destOrd="0" presId="urn:microsoft.com/office/officeart/2005/8/layout/hierarchy1"/>
    <dgm:cxn modelId="{D7911C05-57D4-4C3B-8791-D7647A62A67E}" srcId="{0BFADCC2-DF63-4596-A07B-454E01E3320F}" destId="{635EA47F-7E0F-494C-AB9C-01A40F44779A}" srcOrd="0" destOrd="0" parTransId="{1A50BCA4-C2E6-4281-82DC-A151EE50B9BB}" sibTransId="{32B04822-6CD5-41A9-B1D1-FEFBAA2A6975}"/>
    <dgm:cxn modelId="{E4C8D2D6-F9E5-4553-830D-3FE38A6C0847}" type="presOf" srcId="{90BE5C13-7166-41B0-9619-35ADBCA824EC}" destId="{CD412CC4-D9E5-4922-A412-D765E905CA74}" srcOrd="0" destOrd="0" presId="urn:microsoft.com/office/officeart/2005/8/layout/hierarchy1"/>
    <dgm:cxn modelId="{A4A22DDF-0F21-4576-A56E-C5C713F5D146}" type="presParOf" srcId="{B9069888-2657-44F0-986F-E92009D9E7E1}" destId="{AA9702BA-4F04-4D45-A3C1-67147C8086F8}" srcOrd="0" destOrd="0" presId="urn:microsoft.com/office/officeart/2005/8/layout/hierarchy1"/>
    <dgm:cxn modelId="{8BC00612-FA73-47A5-8F41-52148BD440DF}" type="presParOf" srcId="{AA9702BA-4F04-4D45-A3C1-67147C8086F8}" destId="{B03EBF23-822C-487C-9986-E3A7E18539CD}" srcOrd="0" destOrd="0" presId="urn:microsoft.com/office/officeart/2005/8/layout/hierarchy1"/>
    <dgm:cxn modelId="{A9FF7A30-B9DC-4F77-B0C1-4D900F5C5BA4}" type="presParOf" srcId="{B03EBF23-822C-487C-9986-E3A7E18539CD}" destId="{A50E600E-64C8-4C6B-8677-6A8A9E577136}" srcOrd="0" destOrd="0" presId="urn:microsoft.com/office/officeart/2005/8/layout/hierarchy1"/>
    <dgm:cxn modelId="{FF2FCCBD-363E-4165-AB81-E374722FEAE4}" type="presParOf" srcId="{B03EBF23-822C-487C-9986-E3A7E18539CD}" destId="{0A11C459-171C-435B-A3DA-B2CA84BEEAFC}" srcOrd="1" destOrd="0" presId="urn:microsoft.com/office/officeart/2005/8/layout/hierarchy1"/>
    <dgm:cxn modelId="{EDC81671-3DAD-4479-AC8B-0EA9A755C15F}" type="presParOf" srcId="{AA9702BA-4F04-4D45-A3C1-67147C8086F8}" destId="{6B3977B5-69BD-4965-B208-2CAE1EC7AEFA}" srcOrd="1" destOrd="0" presId="urn:microsoft.com/office/officeart/2005/8/layout/hierarchy1"/>
    <dgm:cxn modelId="{C902354B-387F-49F6-B4D5-E0623A4F7D85}" type="presParOf" srcId="{B9069888-2657-44F0-986F-E92009D9E7E1}" destId="{26D5C7AA-A9DF-4D1B-AF76-65EFD4B03691}" srcOrd="1" destOrd="0" presId="urn:microsoft.com/office/officeart/2005/8/layout/hierarchy1"/>
    <dgm:cxn modelId="{0C899AFA-E418-4968-B940-65BA2BBFF643}" type="presParOf" srcId="{26D5C7AA-A9DF-4D1B-AF76-65EFD4B03691}" destId="{77316967-D792-490A-8AD7-F63091A036E9}" srcOrd="0" destOrd="0" presId="urn:microsoft.com/office/officeart/2005/8/layout/hierarchy1"/>
    <dgm:cxn modelId="{F6183540-C411-4B82-9657-0FFD754B3513}" type="presParOf" srcId="{77316967-D792-490A-8AD7-F63091A036E9}" destId="{92308534-668E-4714-A00E-5113344F621D}" srcOrd="0" destOrd="0" presId="urn:microsoft.com/office/officeart/2005/8/layout/hierarchy1"/>
    <dgm:cxn modelId="{9213EFF0-980C-45D0-865D-2A704419D4D0}" type="presParOf" srcId="{77316967-D792-490A-8AD7-F63091A036E9}" destId="{CD412CC4-D9E5-4922-A412-D765E905CA74}" srcOrd="1" destOrd="0" presId="urn:microsoft.com/office/officeart/2005/8/layout/hierarchy1"/>
    <dgm:cxn modelId="{3C7651DE-EC6D-49E2-8944-07FACAD75D6E}" type="presParOf" srcId="{26D5C7AA-A9DF-4D1B-AF76-65EFD4B03691}" destId="{65E729F6-6B52-47E3-A241-1723DD9DA87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A1B264-95C2-4757-86FC-112087DF95F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F917A4F-2AD5-40E5-9F3B-8D65561528F3}">
      <dgm:prSet custT="1"/>
      <dgm:spPr/>
      <dgm:t>
        <a:bodyPr/>
        <a:lstStyle/>
        <a:p>
          <a:r>
            <a:rPr lang="en-US" sz="1200" dirty="0"/>
            <a:t>The module of digital technologies helps student to gather information which is available all over the internet so that they can increase their knowledge and their knowledge will not be limited to classrooms. For example, digital libraries and online learning platforms helps students in  accessing and learning additional information.</a:t>
          </a:r>
        </a:p>
      </dgm:t>
    </dgm:pt>
    <dgm:pt modelId="{AF139EC0-71FA-41A9-83DB-4BF0C24F562F}" type="parTrans" cxnId="{2FF43FD1-5F9D-49B7-A5F8-D626FA9B1E47}">
      <dgm:prSet/>
      <dgm:spPr/>
      <dgm:t>
        <a:bodyPr/>
        <a:lstStyle/>
        <a:p>
          <a:endParaRPr lang="en-US"/>
        </a:p>
      </dgm:t>
    </dgm:pt>
    <dgm:pt modelId="{31BEB470-7D95-426E-AEC8-3DC9001CA8AD}" type="sibTrans" cxnId="{2FF43FD1-5F9D-49B7-A5F8-D626FA9B1E47}">
      <dgm:prSet/>
      <dgm:spPr/>
      <dgm:t>
        <a:bodyPr/>
        <a:lstStyle/>
        <a:p>
          <a:endParaRPr lang="en-US"/>
        </a:p>
      </dgm:t>
    </dgm:pt>
    <dgm:pt modelId="{4B63ECDD-33BC-45FA-82A2-B908B9B3D4D9}">
      <dgm:prSet/>
      <dgm:spPr/>
      <dgm:t>
        <a:bodyPr/>
        <a:lstStyle/>
        <a:p>
          <a:r>
            <a:rPr lang="en-US" b="0" i="0" dirty="0"/>
            <a:t>It helps student to learn more interactively. Students can make education more fun and engaging.</a:t>
          </a:r>
          <a:endParaRPr lang="en-US" dirty="0"/>
        </a:p>
      </dgm:t>
    </dgm:pt>
    <dgm:pt modelId="{AD59EAB1-FAAD-40EF-B3D7-47D16BB83B09}" type="parTrans" cxnId="{B9BE39C1-EF7A-4FA2-9965-BB02159E5764}">
      <dgm:prSet/>
      <dgm:spPr/>
      <dgm:t>
        <a:bodyPr/>
        <a:lstStyle/>
        <a:p>
          <a:endParaRPr lang="en-US"/>
        </a:p>
      </dgm:t>
    </dgm:pt>
    <dgm:pt modelId="{02D14DA6-3A45-4A59-86BD-251376BE046E}" type="sibTrans" cxnId="{B9BE39C1-EF7A-4FA2-9965-BB02159E5764}">
      <dgm:prSet/>
      <dgm:spPr/>
      <dgm:t>
        <a:bodyPr/>
        <a:lstStyle/>
        <a:p>
          <a:endParaRPr lang="en-US"/>
        </a:p>
      </dgm:t>
    </dgm:pt>
    <dgm:pt modelId="{991976B1-B6AD-4736-B9D5-6B498F0CC5B6}">
      <dgm:prSet/>
      <dgm:spPr/>
      <dgm:t>
        <a:bodyPr/>
        <a:lstStyle/>
        <a:p>
          <a:r>
            <a:rPr lang="en-US" dirty="0"/>
            <a:t>It also helps students to learn different digital tools and sol wares which not only helps them in their education but also in their professional life. </a:t>
          </a:r>
          <a:r>
            <a:rPr lang="en-US" b="0" i="0" dirty="0"/>
            <a:t>(Mukherjee, 2023)</a:t>
          </a:r>
          <a:endParaRPr lang="en-US" dirty="0"/>
        </a:p>
      </dgm:t>
    </dgm:pt>
    <dgm:pt modelId="{529D55CE-CF2A-41DF-B474-8FE88A683C50}" type="parTrans" cxnId="{87DD57D8-F746-402F-8010-11B76FBC7581}">
      <dgm:prSet/>
      <dgm:spPr/>
      <dgm:t>
        <a:bodyPr/>
        <a:lstStyle/>
        <a:p>
          <a:endParaRPr lang="en-US"/>
        </a:p>
      </dgm:t>
    </dgm:pt>
    <dgm:pt modelId="{DD0E0206-2139-40E3-ADC2-A2D71F7FD37C}" type="sibTrans" cxnId="{87DD57D8-F746-402F-8010-11B76FBC7581}">
      <dgm:prSet/>
      <dgm:spPr/>
      <dgm:t>
        <a:bodyPr/>
        <a:lstStyle/>
        <a:p>
          <a:endParaRPr lang="en-US"/>
        </a:p>
      </dgm:t>
    </dgm:pt>
    <dgm:pt modelId="{858F041C-68B1-4AD2-B0EF-ADD9B0D98B71}" type="pres">
      <dgm:prSet presAssocID="{7EA1B264-95C2-4757-86FC-112087DF95F3}" presName="root" presStyleCnt="0">
        <dgm:presLayoutVars>
          <dgm:dir/>
          <dgm:resizeHandles val="exact"/>
        </dgm:presLayoutVars>
      </dgm:prSet>
      <dgm:spPr/>
      <dgm:t>
        <a:bodyPr/>
        <a:lstStyle/>
        <a:p>
          <a:endParaRPr lang="en-GB"/>
        </a:p>
      </dgm:t>
    </dgm:pt>
    <dgm:pt modelId="{F1B3579F-6FFF-444F-8145-09BD0FA497B9}" type="pres">
      <dgm:prSet presAssocID="{6F917A4F-2AD5-40E5-9F3B-8D65561528F3}" presName="compNode" presStyleCnt="0"/>
      <dgm:spPr/>
    </dgm:pt>
    <dgm:pt modelId="{A25E9A77-9C7A-43ED-ACCB-8EE6F25231BB}" type="pres">
      <dgm:prSet presAssocID="{6F917A4F-2AD5-40E5-9F3B-8D65561528F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GB"/>
        </a:p>
      </dgm:t>
      <dgm:extLst>
        <a:ext uri="{E40237B7-FDA0-4F09-8148-C483321AD2D9}">
          <dgm14:cNvPr xmlns:dgm14="http://schemas.microsoft.com/office/drawing/2010/diagram" id="0" name="" descr="Classroom"/>
        </a:ext>
      </dgm:extLst>
    </dgm:pt>
    <dgm:pt modelId="{C6F5259F-D8D9-463A-B33E-FE4D6CEC6BCF}" type="pres">
      <dgm:prSet presAssocID="{6F917A4F-2AD5-40E5-9F3B-8D65561528F3}" presName="spaceRect" presStyleCnt="0"/>
      <dgm:spPr/>
    </dgm:pt>
    <dgm:pt modelId="{B9C6413E-291B-410D-AF5D-04DA8AB744AD}" type="pres">
      <dgm:prSet presAssocID="{6F917A4F-2AD5-40E5-9F3B-8D65561528F3}" presName="textRect" presStyleLbl="revTx" presStyleIdx="0" presStyleCnt="3">
        <dgm:presLayoutVars>
          <dgm:chMax val="1"/>
          <dgm:chPref val="1"/>
        </dgm:presLayoutVars>
      </dgm:prSet>
      <dgm:spPr/>
      <dgm:t>
        <a:bodyPr/>
        <a:lstStyle/>
        <a:p>
          <a:endParaRPr lang="en-GB"/>
        </a:p>
      </dgm:t>
    </dgm:pt>
    <dgm:pt modelId="{DEA9CED1-29F4-4DE2-BD5D-664A72A490BE}" type="pres">
      <dgm:prSet presAssocID="{31BEB470-7D95-426E-AEC8-3DC9001CA8AD}" presName="sibTrans" presStyleCnt="0"/>
      <dgm:spPr/>
    </dgm:pt>
    <dgm:pt modelId="{8BA62BCC-3D00-4705-B97F-A6A785DD848A}" type="pres">
      <dgm:prSet presAssocID="{4B63ECDD-33BC-45FA-82A2-B908B9B3D4D9}" presName="compNode" presStyleCnt="0"/>
      <dgm:spPr/>
    </dgm:pt>
    <dgm:pt modelId="{BCAF0747-D099-426B-AF3F-B20E4817A8B2}" type="pres">
      <dgm:prSet presAssocID="{4B63ECDD-33BC-45FA-82A2-B908B9B3D4D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GB"/>
        </a:p>
      </dgm:t>
      <dgm:extLst>
        <a:ext uri="{E40237B7-FDA0-4F09-8148-C483321AD2D9}">
          <dgm14:cNvPr xmlns:dgm14="http://schemas.microsoft.com/office/drawing/2010/diagram" id="0" name="" descr="Diploma Roll"/>
        </a:ext>
      </dgm:extLst>
    </dgm:pt>
    <dgm:pt modelId="{36A9A93A-467E-4A57-A136-7F1BD8E9E3F1}" type="pres">
      <dgm:prSet presAssocID="{4B63ECDD-33BC-45FA-82A2-B908B9B3D4D9}" presName="spaceRect" presStyleCnt="0"/>
      <dgm:spPr/>
    </dgm:pt>
    <dgm:pt modelId="{2DCAF0C3-502C-49D2-8527-C1CEED1FE6E3}" type="pres">
      <dgm:prSet presAssocID="{4B63ECDD-33BC-45FA-82A2-B908B9B3D4D9}" presName="textRect" presStyleLbl="revTx" presStyleIdx="1" presStyleCnt="3">
        <dgm:presLayoutVars>
          <dgm:chMax val="1"/>
          <dgm:chPref val="1"/>
        </dgm:presLayoutVars>
      </dgm:prSet>
      <dgm:spPr/>
      <dgm:t>
        <a:bodyPr/>
        <a:lstStyle/>
        <a:p>
          <a:endParaRPr lang="en-GB"/>
        </a:p>
      </dgm:t>
    </dgm:pt>
    <dgm:pt modelId="{F3A2A464-F202-47D7-A93E-1C297E8640DA}" type="pres">
      <dgm:prSet presAssocID="{02D14DA6-3A45-4A59-86BD-251376BE046E}" presName="sibTrans" presStyleCnt="0"/>
      <dgm:spPr/>
    </dgm:pt>
    <dgm:pt modelId="{24DAC691-83A5-4CEB-B87E-FA80FE35EC5F}" type="pres">
      <dgm:prSet presAssocID="{991976B1-B6AD-4736-B9D5-6B498F0CC5B6}" presName="compNode" presStyleCnt="0"/>
      <dgm:spPr/>
    </dgm:pt>
    <dgm:pt modelId="{5076A7A6-F558-40B3-A16C-71ACCA038BA1}" type="pres">
      <dgm:prSet presAssocID="{991976B1-B6AD-4736-B9D5-6B498F0CC5B6}"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GB"/>
        </a:p>
      </dgm:t>
      <dgm:extLst>
        <a:ext uri="{E40237B7-FDA0-4F09-8148-C483321AD2D9}">
          <dgm14:cNvPr xmlns:dgm14="http://schemas.microsoft.com/office/drawing/2010/diagram" id="0" name="" descr="Laptop"/>
        </a:ext>
      </dgm:extLst>
    </dgm:pt>
    <dgm:pt modelId="{7A1AAB32-143C-486A-B2EF-8D98F87F5993}" type="pres">
      <dgm:prSet presAssocID="{991976B1-B6AD-4736-B9D5-6B498F0CC5B6}" presName="spaceRect" presStyleCnt="0"/>
      <dgm:spPr/>
    </dgm:pt>
    <dgm:pt modelId="{D25ACB67-D6E2-41E2-9C7C-839CF99D2CC6}" type="pres">
      <dgm:prSet presAssocID="{991976B1-B6AD-4736-B9D5-6B498F0CC5B6}" presName="textRect" presStyleLbl="revTx" presStyleIdx="2" presStyleCnt="3">
        <dgm:presLayoutVars>
          <dgm:chMax val="1"/>
          <dgm:chPref val="1"/>
        </dgm:presLayoutVars>
      </dgm:prSet>
      <dgm:spPr/>
      <dgm:t>
        <a:bodyPr/>
        <a:lstStyle/>
        <a:p>
          <a:endParaRPr lang="en-GB"/>
        </a:p>
      </dgm:t>
    </dgm:pt>
  </dgm:ptLst>
  <dgm:cxnLst>
    <dgm:cxn modelId="{B9BE39C1-EF7A-4FA2-9965-BB02159E5764}" srcId="{7EA1B264-95C2-4757-86FC-112087DF95F3}" destId="{4B63ECDD-33BC-45FA-82A2-B908B9B3D4D9}" srcOrd="1" destOrd="0" parTransId="{AD59EAB1-FAAD-40EF-B3D7-47D16BB83B09}" sibTransId="{02D14DA6-3A45-4A59-86BD-251376BE046E}"/>
    <dgm:cxn modelId="{5F7EAE61-1E8D-42C6-87EC-5360D9533433}" type="presOf" srcId="{7EA1B264-95C2-4757-86FC-112087DF95F3}" destId="{858F041C-68B1-4AD2-B0EF-ADD9B0D98B71}" srcOrd="0" destOrd="0" presId="urn:microsoft.com/office/officeart/2018/2/layout/IconLabelList"/>
    <dgm:cxn modelId="{87DD57D8-F746-402F-8010-11B76FBC7581}" srcId="{7EA1B264-95C2-4757-86FC-112087DF95F3}" destId="{991976B1-B6AD-4736-B9D5-6B498F0CC5B6}" srcOrd="2" destOrd="0" parTransId="{529D55CE-CF2A-41DF-B474-8FE88A683C50}" sibTransId="{DD0E0206-2139-40E3-ADC2-A2D71F7FD37C}"/>
    <dgm:cxn modelId="{A74397E5-6636-4C59-8EAA-BB8ED36F9454}" type="presOf" srcId="{6F917A4F-2AD5-40E5-9F3B-8D65561528F3}" destId="{B9C6413E-291B-410D-AF5D-04DA8AB744AD}" srcOrd="0" destOrd="0" presId="urn:microsoft.com/office/officeart/2018/2/layout/IconLabelList"/>
    <dgm:cxn modelId="{CBF9C51A-576F-4530-A654-3C04AB351BB7}" type="presOf" srcId="{4B63ECDD-33BC-45FA-82A2-B908B9B3D4D9}" destId="{2DCAF0C3-502C-49D2-8527-C1CEED1FE6E3}" srcOrd="0" destOrd="0" presId="urn:microsoft.com/office/officeart/2018/2/layout/IconLabelList"/>
    <dgm:cxn modelId="{FDF2D6BB-055D-4001-AAA3-266562A0FA45}" type="presOf" srcId="{991976B1-B6AD-4736-B9D5-6B498F0CC5B6}" destId="{D25ACB67-D6E2-41E2-9C7C-839CF99D2CC6}" srcOrd="0" destOrd="0" presId="urn:microsoft.com/office/officeart/2018/2/layout/IconLabelList"/>
    <dgm:cxn modelId="{2FF43FD1-5F9D-49B7-A5F8-D626FA9B1E47}" srcId="{7EA1B264-95C2-4757-86FC-112087DF95F3}" destId="{6F917A4F-2AD5-40E5-9F3B-8D65561528F3}" srcOrd="0" destOrd="0" parTransId="{AF139EC0-71FA-41A9-83DB-4BF0C24F562F}" sibTransId="{31BEB470-7D95-426E-AEC8-3DC9001CA8AD}"/>
    <dgm:cxn modelId="{BE60AB48-45A8-4C67-A3A9-B3BEC83454C1}" type="presParOf" srcId="{858F041C-68B1-4AD2-B0EF-ADD9B0D98B71}" destId="{F1B3579F-6FFF-444F-8145-09BD0FA497B9}" srcOrd="0" destOrd="0" presId="urn:microsoft.com/office/officeart/2018/2/layout/IconLabelList"/>
    <dgm:cxn modelId="{9D267C81-A8BD-45F2-BCF0-EEF25D34CBE1}" type="presParOf" srcId="{F1B3579F-6FFF-444F-8145-09BD0FA497B9}" destId="{A25E9A77-9C7A-43ED-ACCB-8EE6F25231BB}" srcOrd="0" destOrd="0" presId="urn:microsoft.com/office/officeart/2018/2/layout/IconLabelList"/>
    <dgm:cxn modelId="{9EA3AFBA-C11E-43B3-BEB1-BDAE8D1ACD8B}" type="presParOf" srcId="{F1B3579F-6FFF-444F-8145-09BD0FA497B9}" destId="{C6F5259F-D8D9-463A-B33E-FE4D6CEC6BCF}" srcOrd="1" destOrd="0" presId="urn:microsoft.com/office/officeart/2018/2/layout/IconLabelList"/>
    <dgm:cxn modelId="{581C87BF-CCA1-4410-BBAE-350FA4294FE6}" type="presParOf" srcId="{F1B3579F-6FFF-444F-8145-09BD0FA497B9}" destId="{B9C6413E-291B-410D-AF5D-04DA8AB744AD}" srcOrd="2" destOrd="0" presId="urn:microsoft.com/office/officeart/2018/2/layout/IconLabelList"/>
    <dgm:cxn modelId="{12FCC8F6-FD46-4E10-80F0-780515BFB3D4}" type="presParOf" srcId="{858F041C-68B1-4AD2-B0EF-ADD9B0D98B71}" destId="{DEA9CED1-29F4-4DE2-BD5D-664A72A490BE}" srcOrd="1" destOrd="0" presId="urn:microsoft.com/office/officeart/2018/2/layout/IconLabelList"/>
    <dgm:cxn modelId="{6666AE80-366B-4241-9934-EDB0CB4B23E0}" type="presParOf" srcId="{858F041C-68B1-4AD2-B0EF-ADD9B0D98B71}" destId="{8BA62BCC-3D00-4705-B97F-A6A785DD848A}" srcOrd="2" destOrd="0" presId="urn:microsoft.com/office/officeart/2018/2/layout/IconLabelList"/>
    <dgm:cxn modelId="{069FCBA9-B246-4A11-A1F0-1B8CBB35F588}" type="presParOf" srcId="{8BA62BCC-3D00-4705-B97F-A6A785DD848A}" destId="{BCAF0747-D099-426B-AF3F-B20E4817A8B2}" srcOrd="0" destOrd="0" presId="urn:microsoft.com/office/officeart/2018/2/layout/IconLabelList"/>
    <dgm:cxn modelId="{0C016FDD-037A-464C-BC12-91BAD7FA588C}" type="presParOf" srcId="{8BA62BCC-3D00-4705-B97F-A6A785DD848A}" destId="{36A9A93A-467E-4A57-A136-7F1BD8E9E3F1}" srcOrd="1" destOrd="0" presId="urn:microsoft.com/office/officeart/2018/2/layout/IconLabelList"/>
    <dgm:cxn modelId="{1B55B9A5-6C86-44D2-AABD-E414CDE7E38D}" type="presParOf" srcId="{8BA62BCC-3D00-4705-B97F-A6A785DD848A}" destId="{2DCAF0C3-502C-49D2-8527-C1CEED1FE6E3}" srcOrd="2" destOrd="0" presId="urn:microsoft.com/office/officeart/2018/2/layout/IconLabelList"/>
    <dgm:cxn modelId="{55452CC0-E13F-4A56-92F0-E58187B1AD2C}" type="presParOf" srcId="{858F041C-68B1-4AD2-B0EF-ADD9B0D98B71}" destId="{F3A2A464-F202-47D7-A93E-1C297E8640DA}" srcOrd="3" destOrd="0" presId="urn:microsoft.com/office/officeart/2018/2/layout/IconLabelList"/>
    <dgm:cxn modelId="{4AD036E4-0AC8-4A06-977B-7E18AF76D579}" type="presParOf" srcId="{858F041C-68B1-4AD2-B0EF-ADD9B0D98B71}" destId="{24DAC691-83A5-4CEB-B87E-FA80FE35EC5F}" srcOrd="4" destOrd="0" presId="urn:microsoft.com/office/officeart/2018/2/layout/IconLabelList"/>
    <dgm:cxn modelId="{F2FA448D-E515-4E08-A5EE-CB9CF7FB37B3}" type="presParOf" srcId="{24DAC691-83A5-4CEB-B87E-FA80FE35EC5F}" destId="{5076A7A6-F558-40B3-A16C-71ACCA038BA1}" srcOrd="0" destOrd="0" presId="urn:microsoft.com/office/officeart/2018/2/layout/IconLabelList"/>
    <dgm:cxn modelId="{F4882674-D860-4819-9813-E24AA023BC07}" type="presParOf" srcId="{24DAC691-83A5-4CEB-B87E-FA80FE35EC5F}" destId="{7A1AAB32-143C-486A-B2EF-8D98F87F5993}" srcOrd="1" destOrd="0" presId="urn:microsoft.com/office/officeart/2018/2/layout/IconLabelList"/>
    <dgm:cxn modelId="{A6B2A498-7FD3-4EA2-BE1A-EAF4B32B1E75}" type="presParOf" srcId="{24DAC691-83A5-4CEB-B87E-FA80FE35EC5F}" destId="{D25ACB67-D6E2-41E2-9C7C-839CF99D2CC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753401-66CC-433F-ABB7-CE66547C983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8DE400E-E1F3-4BDE-BFC2-693AA1A8250A}">
      <dgm:prSet/>
      <dgm:spPr/>
      <dgm:t>
        <a:bodyPr/>
        <a:lstStyle/>
        <a:p>
          <a:pPr>
            <a:lnSpc>
              <a:spcPct val="100000"/>
            </a:lnSpc>
          </a:pPr>
          <a:r>
            <a:rPr lang="en-US"/>
            <a:t>This course is very interested as it teaches us the different ways in which you can protect yourself from online scams and frauds. This course teaches us how to critically think even when the things are looking quite simple and easy. </a:t>
          </a:r>
        </a:p>
      </dgm:t>
    </dgm:pt>
    <dgm:pt modelId="{CB6B4EB2-EE69-404F-90E2-3E051B024FE2}" type="parTrans" cxnId="{A6F23533-B753-45EE-B726-51574C61C310}">
      <dgm:prSet/>
      <dgm:spPr/>
      <dgm:t>
        <a:bodyPr/>
        <a:lstStyle/>
        <a:p>
          <a:endParaRPr lang="en-US"/>
        </a:p>
      </dgm:t>
    </dgm:pt>
    <dgm:pt modelId="{84C606EA-B7A8-4D31-BC37-DBA21F9DE799}" type="sibTrans" cxnId="{A6F23533-B753-45EE-B726-51574C61C310}">
      <dgm:prSet/>
      <dgm:spPr/>
      <dgm:t>
        <a:bodyPr/>
        <a:lstStyle/>
        <a:p>
          <a:endParaRPr lang="en-US"/>
        </a:p>
      </dgm:t>
    </dgm:pt>
    <dgm:pt modelId="{190E9B14-1790-4D6E-95D7-6C1C554FD9C0}">
      <dgm:prSet/>
      <dgm:spPr/>
      <dgm:t>
        <a:bodyPr/>
        <a:lstStyle/>
        <a:p>
          <a:pPr>
            <a:lnSpc>
              <a:spcPct val="100000"/>
            </a:lnSpc>
          </a:pPr>
          <a:r>
            <a:rPr lang="en-US"/>
            <a:t>It also teaches us that you cannot trust anyone online. People will try to harm you and trick you with different things, but it is your analyzing and critical thinking which saves you from frauds. </a:t>
          </a:r>
        </a:p>
      </dgm:t>
    </dgm:pt>
    <dgm:pt modelId="{2FD1CE42-A448-4CB3-A0B8-5F68EF811CD7}" type="parTrans" cxnId="{08028EAB-4948-4C57-AF4C-476E20834851}">
      <dgm:prSet/>
      <dgm:spPr/>
      <dgm:t>
        <a:bodyPr/>
        <a:lstStyle/>
        <a:p>
          <a:endParaRPr lang="en-US"/>
        </a:p>
      </dgm:t>
    </dgm:pt>
    <dgm:pt modelId="{67B0EB48-C84E-4CFF-AF14-263120438F5A}" type="sibTrans" cxnId="{08028EAB-4948-4C57-AF4C-476E20834851}">
      <dgm:prSet/>
      <dgm:spPr/>
      <dgm:t>
        <a:bodyPr/>
        <a:lstStyle/>
        <a:p>
          <a:endParaRPr lang="en-US"/>
        </a:p>
      </dgm:t>
    </dgm:pt>
    <dgm:pt modelId="{06A818CC-1434-4234-B899-DBF8615CA26B}" type="pres">
      <dgm:prSet presAssocID="{21753401-66CC-433F-ABB7-CE66547C9832}" presName="root" presStyleCnt="0">
        <dgm:presLayoutVars>
          <dgm:dir/>
          <dgm:resizeHandles val="exact"/>
        </dgm:presLayoutVars>
      </dgm:prSet>
      <dgm:spPr/>
      <dgm:t>
        <a:bodyPr/>
        <a:lstStyle/>
        <a:p>
          <a:endParaRPr lang="en-GB"/>
        </a:p>
      </dgm:t>
    </dgm:pt>
    <dgm:pt modelId="{AC768EF2-9B60-475B-96C6-AE2E835F1323}" type="pres">
      <dgm:prSet presAssocID="{48DE400E-E1F3-4BDE-BFC2-693AA1A8250A}" presName="compNode" presStyleCnt="0"/>
      <dgm:spPr/>
    </dgm:pt>
    <dgm:pt modelId="{B27C9190-DA06-44ED-9B35-DA6E00FF14F7}" type="pres">
      <dgm:prSet presAssocID="{48DE400E-E1F3-4BDE-BFC2-693AA1A8250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extLst>
        <a:ext uri="{E40237B7-FDA0-4F09-8148-C483321AD2D9}">
          <dgm14:cNvPr xmlns:dgm14="http://schemas.microsoft.com/office/drawing/2010/diagram" id="0" name="" descr="Classroom"/>
        </a:ext>
      </dgm:extLst>
    </dgm:pt>
    <dgm:pt modelId="{538F6C4F-89B1-46DC-BFD9-A691B88588B8}" type="pres">
      <dgm:prSet presAssocID="{48DE400E-E1F3-4BDE-BFC2-693AA1A8250A}" presName="spaceRect" presStyleCnt="0"/>
      <dgm:spPr/>
    </dgm:pt>
    <dgm:pt modelId="{800F69BC-C847-4028-9F43-AA9CDD037CFE}" type="pres">
      <dgm:prSet presAssocID="{48DE400E-E1F3-4BDE-BFC2-693AA1A8250A}" presName="textRect" presStyleLbl="revTx" presStyleIdx="0" presStyleCnt="2">
        <dgm:presLayoutVars>
          <dgm:chMax val="1"/>
          <dgm:chPref val="1"/>
        </dgm:presLayoutVars>
      </dgm:prSet>
      <dgm:spPr/>
      <dgm:t>
        <a:bodyPr/>
        <a:lstStyle/>
        <a:p>
          <a:endParaRPr lang="en-GB"/>
        </a:p>
      </dgm:t>
    </dgm:pt>
    <dgm:pt modelId="{A8CB5E72-AE53-49C4-8BBC-11277674E984}" type="pres">
      <dgm:prSet presAssocID="{84C606EA-B7A8-4D31-BC37-DBA21F9DE799}" presName="sibTrans" presStyleCnt="0"/>
      <dgm:spPr/>
    </dgm:pt>
    <dgm:pt modelId="{09EAA30F-9F66-4F79-AA2A-8F6D5B099D70}" type="pres">
      <dgm:prSet presAssocID="{190E9B14-1790-4D6E-95D7-6C1C554FD9C0}" presName="compNode" presStyleCnt="0"/>
      <dgm:spPr/>
    </dgm:pt>
    <dgm:pt modelId="{47E9BAD2-7269-404B-B398-08F343618DD2}" type="pres">
      <dgm:prSet presAssocID="{190E9B14-1790-4D6E-95D7-6C1C554FD9C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extLst>
        <a:ext uri="{E40237B7-FDA0-4F09-8148-C483321AD2D9}">
          <dgm14:cNvPr xmlns:dgm14="http://schemas.microsoft.com/office/drawing/2010/diagram" id="0" name="" descr="Game controller"/>
        </a:ext>
      </dgm:extLst>
    </dgm:pt>
    <dgm:pt modelId="{10A17CD2-EEE3-45B1-A9EF-F44856E7A8F3}" type="pres">
      <dgm:prSet presAssocID="{190E9B14-1790-4D6E-95D7-6C1C554FD9C0}" presName="spaceRect" presStyleCnt="0"/>
      <dgm:spPr/>
    </dgm:pt>
    <dgm:pt modelId="{64B0C9F7-57E2-40F5-A914-4B3E92403271}" type="pres">
      <dgm:prSet presAssocID="{190E9B14-1790-4D6E-95D7-6C1C554FD9C0}" presName="textRect" presStyleLbl="revTx" presStyleIdx="1" presStyleCnt="2">
        <dgm:presLayoutVars>
          <dgm:chMax val="1"/>
          <dgm:chPref val="1"/>
        </dgm:presLayoutVars>
      </dgm:prSet>
      <dgm:spPr/>
      <dgm:t>
        <a:bodyPr/>
        <a:lstStyle/>
        <a:p>
          <a:endParaRPr lang="en-GB"/>
        </a:p>
      </dgm:t>
    </dgm:pt>
  </dgm:ptLst>
  <dgm:cxnLst>
    <dgm:cxn modelId="{155C3821-EB16-4E59-9ADD-F70BFCBDA562}" type="presOf" srcId="{48DE400E-E1F3-4BDE-BFC2-693AA1A8250A}" destId="{800F69BC-C847-4028-9F43-AA9CDD037CFE}" srcOrd="0" destOrd="0" presId="urn:microsoft.com/office/officeart/2018/2/layout/IconLabelList"/>
    <dgm:cxn modelId="{08028EAB-4948-4C57-AF4C-476E20834851}" srcId="{21753401-66CC-433F-ABB7-CE66547C9832}" destId="{190E9B14-1790-4D6E-95D7-6C1C554FD9C0}" srcOrd="1" destOrd="0" parTransId="{2FD1CE42-A448-4CB3-A0B8-5F68EF811CD7}" sibTransId="{67B0EB48-C84E-4CFF-AF14-263120438F5A}"/>
    <dgm:cxn modelId="{A6F23533-B753-45EE-B726-51574C61C310}" srcId="{21753401-66CC-433F-ABB7-CE66547C9832}" destId="{48DE400E-E1F3-4BDE-BFC2-693AA1A8250A}" srcOrd="0" destOrd="0" parTransId="{CB6B4EB2-EE69-404F-90E2-3E051B024FE2}" sibTransId="{84C606EA-B7A8-4D31-BC37-DBA21F9DE799}"/>
    <dgm:cxn modelId="{7F33E5FD-49EF-4A4B-877F-08F9B3E060CD}" type="presOf" srcId="{21753401-66CC-433F-ABB7-CE66547C9832}" destId="{06A818CC-1434-4234-B899-DBF8615CA26B}" srcOrd="0" destOrd="0" presId="urn:microsoft.com/office/officeart/2018/2/layout/IconLabelList"/>
    <dgm:cxn modelId="{FE135811-1556-4D42-ABA5-6527B66EDC07}" type="presOf" srcId="{190E9B14-1790-4D6E-95D7-6C1C554FD9C0}" destId="{64B0C9F7-57E2-40F5-A914-4B3E92403271}" srcOrd="0" destOrd="0" presId="urn:microsoft.com/office/officeart/2018/2/layout/IconLabelList"/>
    <dgm:cxn modelId="{9556F3F2-B147-4DA3-9737-17B0FB946F34}" type="presParOf" srcId="{06A818CC-1434-4234-B899-DBF8615CA26B}" destId="{AC768EF2-9B60-475B-96C6-AE2E835F1323}" srcOrd="0" destOrd="0" presId="urn:microsoft.com/office/officeart/2018/2/layout/IconLabelList"/>
    <dgm:cxn modelId="{5E4007AA-DDB8-4B24-B89E-6946AFCE8009}" type="presParOf" srcId="{AC768EF2-9B60-475B-96C6-AE2E835F1323}" destId="{B27C9190-DA06-44ED-9B35-DA6E00FF14F7}" srcOrd="0" destOrd="0" presId="urn:microsoft.com/office/officeart/2018/2/layout/IconLabelList"/>
    <dgm:cxn modelId="{14EBD86C-3165-43FA-BC37-8AA02CCF0345}" type="presParOf" srcId="{AC768EF2-9B60-475B-96C6-AE2E835F1323}" destId="{538F6C4F-89B1-46DC-BFD9-A691B88588B8}" srcOrd="1" destOrd="0" presId="urn:microsoft.com/office/officeart/2018/2/layout/IconLabelList"/>
    <dgm:cxn modelId="{3B123732-6F60-4DC3-8B50-575DC9FF1592}" type="presParOf" srcId="{AC768EF2-9B60-475B-96C6-AE2E835F1323}" destId="{800F69BC-C847-4028-9F43-AA9CDD037CFE}" srcOrd="2" destOrd="0" presId="urn:microsoft.com/office/officeart/2018/2/layout/IconLabelList"/>
    <dgm:cxn modelId="{FD6371A3-3615-40A1-888B-4BBC4A268AD2}" type="presParOf" srcId="{06A818CC-1434-4234-B899-DBF8615CA26B}" destId="{A8CB5E72-AE53-49C4-8BBC-11277674E984}" srcOrd="1" destOrd="0" presId="urn:microsoft.com/office/officeart/2018/2/layout/IconLabelList"/>
    <dgm:cxn modelId="{C0424D6D-7D29-4A37-A133-3F1B1A6C4FD6}" type="presParOf" srcId="{06A818CC-1434-4234-B899-DBF8615CA26B}" destId="{09EAA30F-9F66-4F79-AA2A-8F6D5B099D70}" srcOrd="2" destOrd="0" presId="urn:microsoft.com/office/officeart/2018/2/layout/IconLabelList"/>
    <dgm:cxn modelId="{74593AE3-7843-466D-8639-2E66C4A5C450}" type="presParOf" srcId="{09EAA30F-9F66-4F79-AA2A-8F6D5B099D70}" destId="{47E9BAD2-7269-404B-B398-08F343618DD2}" srcOrd="0" destOrd="0" presId="urn:microsoft.com/office/officeart/2018/2/layout/IconLabelList"/>
    <dgm:cxn modelId="{2527363E-C435-4C6E-A751-93A4AB5657AF}" type="presParOf" srcId="{09EAA30F-9F66-4F79-AA2A-8F6D5B099D70}" destId="{10A17CD2-EEE3-45B1-A9EF-F44856E7A8F3}" srcOrd="1" destOrd="0" presId="urn:microsoft.com/office/officeart/2018/2/layout/IconLabelList"/>
    <dgm:cxn modelId="{221B68C0-15F6-4586-8E6E-C6F13A91DFB2}" type="presParOf" srcId="{09EAA30F-9F66-4F79-AA2A-8F6D5B099D70}" destId="{64B0C9F7-57E2-40F5-A914-4B3E9240327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FE9337-2C5F-4A22-B014-01E944842DDA}" type="datetimeFigureOut">
              <a:rPr lang="en-GB" smtClean="0"/>
              <a:t>07/01/2024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4295E6-E7FA-41D9-9B51-57B1107E5D3E}" type="slidenum">
              <a:rPr lang="en-GB" smtClean="0"/>
              <a:t>‹#›</a:t>
            </a:fld>
            <a:endParaRPr lang="en-GB"/>
          </a:p>
        </p:txBody>
      </p:sp>
    </p:spTree>
    <p:extLst>
      <p:ext uri="{BB962C8B-B14F-4D97-AF65-F5344CB8AC3E}">
        <p14:creationId xmlns:p14="http://schemas.microsoft.com/office/powerpoint/2010/main" val="315414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335FBD-EBBB-F82C-C465-7F0DAC4D952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536A4945-E124-9EA6-54A6-C874C64AE8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286E35C6-D14C-68BA-5944-BE847AA68857}"/>
              </a:ext>
            </a:extLst>
          </p:cNvPr>
          <p:cNvSpPr>
            <a:spLocks noGrp="1"/>
          </p:cNvSpPr>
          <p:nvPr>
            <p:ph type="dt" sz="half" idx="10"/>
          </p:nvPr>
        </p:nvSpPr>
        <p:spPr/>
        <p:txBody>
          <a:bodyPr/>
          <a:lstStyle/>
          <a:p>
            <a:fld id="{88EE64A8-A344-4508-BDC6-93498E5C1F21}" type="datetimeFigureOut">
              <a:rPr lang="en-US" smtClean="0"/>
              <a:t>1/7/2024</a:t>
            </a:fld>
            <a:endParaRPr lang="en-US"/>
          </a:p>
        </p:txBody>
      </p:sp>
      <p:sp>
        <p:nvSpPr>
          <p:cNvPr id="5" name="Footer Placeholder 4">
            <a:extLst>
              <a:ext uri="{FF2B5EF4-FFF2-40B4-BE49-F238E27FC236}">
                <a16:creationId xmlns:a16="http://schemas.microsoft.com/office/drawing/2014/main" xmlns="" id="{C0C48AC0-D751-5C15-ECEA-2DC40F3F46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04138339-7364-8487-41FD-DC4A86997EB9}"/>
              </a:ext>
            </a:extLst>
          </p:cNvPr>
          <p:cNvSpPr>
            <a:spLocks noGrp="1"/>
          </p:cNvSpPr>
          <p:nvPr>
            <p:ph type="sldNum" sz="quarter" idx="12"/>
          </p:nvPr>
        </p:nvSpPr>
        <p:spPr/>
        <p:txBody>
          <a:bodyPr/>
          <a:lstStyle/>
          <a:p>
            <a:fld id="{6A534F6F-8A4C-4ABF-972E-9DB47FC382D7}" type="slidenum">
              <a:rPr lang="en-US" smtClean="0"/>
              <a:t>‹#›</a:t>
            </a:fld>
            <a:endParaRPr lang="en-US"/>
          </a:p>
        </p:txBody>
      </p:sp>
    </p:spTree>
    <p:extLst>
      <p:ext uri="{BB962C8B-B14F-4D97-AF65-F5344CB8AC3E}">
        <p14:creationId xmlns:p14="http://schemas.microsoft.com/office/powerpoint/2010/main" val="262246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392D772-4C44-4FF2-338B-96033F4F81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E3699EC-6A93-92DC-71DD-25B324D0F8D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9D53C915-FA7C-DD39-144F-31644147819A}"/>
              </a:ext>
            </a:extLst>
          </p:cNvPr>
          <p:cNvSpPr>
            <a:spLocks noGrp="1"/>
          </p:cNvSpPr>
          <p:nvPr>
            <p:ph type="dt" sz="half" idx="10"/>
          </p:nvPr>
        </p:nvSpPr>
        <p:spPr/>
        <p:txBody>
          <a:bodyPr/>
          <a:lstStyle/>
          <a:p>
            <a:fld id="{88EE64A8-A344-4508-BDC6-93498E5C1F21}" type="datetimeFigureOut">
              <a:rPr lang="en-US" smtClean="0"/>
              <a:t>1/7/2024</a:t>
            </a:fld>
            <a:endParaRPr lang="en-US"/>
          </a:p>
        </p:txBody>
      </p:sp>
      <p:sp>
        <p:nvSpPr>
          <p:cNvPr id="5" name="Footer Placeholder 4">
            <a:extLst>
              <a:ext uri="{FF2B5EF4-FFF2-40B4-BE49-F238E27FC236}">
                <a16:creationId xmlns:a16="http://schemas.microsoft.com/office/drawing/2014/main" xmlns="" id="{3F044902-375E-00DE-E0C0-7110FDDDB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2131841C-7F88-681F-3E05-382A8A736BF0}"/>
              </a:ext>
            </a:extLst>
          </p:cNvPr>
          <p:cNvSpPr>
            <a:spLocks noGrp="1"/>
          </p:cNvSpPr>
          <p:nvPr>
            <p:ph type="sldNum" sz="quarter" idx="12"/>
          </p:nvPr>
        </p:nvSpPr>
        <p:spPr/>
        <p:txBody>
          <a:bodyPr/>
          <a:lstStyle/>
          <a:p>
            <a:fld id="{6A534F6F-8A4C-4ABF-972E-9DB47FC382D7}" type="slidenum">
              <a:rPr lang="en-US" smtClean="0"/>
              <a:t>‹#›</a:t>
            </a:fld>
            <a:endParaRPr lang="en-US"/>
          </a:p>
        </p:txBody>
      </p:sp>
    </p:spTree>
    <p:extLst>
      <p:ext uri="{BB962C8B-B14F-4D97-AF65-F5344CB8AC3E}">
        <p14:creationId xmlns:p14="http://schemas.microsoft.com/office/powerpoint/2010/main" val="480042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936521-4C4D-8384-1B47-7955457A20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C861E190-71DD-CF82-2CFB-4803BF9B488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AF28E523-BDEE-AF8D-67C0-A8DBB0D6B3D9}"/>
              </a:ext>
            </a:extLst>
          </p:cNvPr>
          <p:cNvSpPr>
            <a:spLocks noGrp="1"/>
          </p:cNvSpPr>
          <p:nvPr>
            <p:ph type="dt" sz="half" idx="10"/>
          </p:nvPr>
        </p:nvSpPr>
        <p:spPr/>
        <p:txBody>
          <a:bodyPr/>
          <a:lstStyle/>
          <a:p>
            <a:fld id="{88EE64A8-A344-4508-BDC6-93498E5C1F21}" type="datetimeFigureOut">
              <a:rPr lang="en-US" smtClean="0"/>
              <a:t>1/7/2024</a:t>
            </a:fld>
            <a:endParaRPr lang="en-US"/>
          </a:p>
        </p:txBody>
      </p:sp>
      <p:sp>
        <p:nvSpPr>
          <p:cNvPr id="5" name="Footer Placeholder 4">
            <a:extLst>
              <a:ext uri="{FF2B5EF4-FFF2-40B4-BE49-F238E27FC236}">
                <a16:creationId xmlns:a16="http://schemas.microsoft.com/office/drawing/2014/main" xmlns="" id="{E0E93343-5270-FFE8-DF4A-CDA3EA2CBB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4E4BBEC-7E4B-8B66-02F7-CBD882217F4E}"/>
              </a:ext>
            </a:extLst>
          </p:cNvPr>
          <p:cNvSpPr>
            <a:spLocks noGrp="1"/>
          </p:cNvSpPr>
          <p:nvPr>
            <p:ph type="sldNum" sz="quarter" idx="12"/>
          </p:nvPr>
        </p:nvSpPr>
        <p:spPr/>
        <p:txBody>
          <a:bodyPr/>
          <a:lstStyle/>
          <a:p>
            <a:fld id="{6A534F6F-8A4C-4ABF-972E-9DB47FC382D7}" type="slidenum">
              <a:rPr lang="en-US" smtClean="0"/>
              <a:t>‹#›</a:t>
            </a:fld>
            <a:endParaRPr lang="en-US"/>
          </a:p>
        </p:txBody>
      </p:sp>
    </p:spTree>
    <p:extLst>
      <p:ext uri="{BB962C8B-B14F-4D97-AF65-F5344CB8AC3E}">
        <p14:creationId xmlns:p14="http://schemas.microsoft.com/office/powerpoint/2010/main" val="984297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240C5C2-A7AB-ACC4-2DE7-AC0E1799E0E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EBB18A53-C1E8-FE1D-9F8B-D771960DB7C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6DAAFB4D-E582-C88E-F881-02D27254736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86E45B31-DE59-8B93-FA4C-9564E121DB33}"/>
              </a:ext>
            </a:extLst>
          </p:cNvPr>
          <p:cNvSpPr>
            <a:spLocks noGrp="1"/>
          </p:cNvSpPr>
          <p:nvPr>
            <p:ph type="dt" sz="half" idx="10"/>
          </p:nvPr>
        </p:nvSpPr>
        <p:spPr/>
        <p:txBody>
          <a:bodyPr/>
          <a:lstStyle/>
          <a:p>
            <a:fld id="{88EE64A8-A344-4508-BDC6-93498E5C1F21}" type="datetimeFigureOut">
              <a:rPr lang="en-US" smtClean="0"/>
              <a:t>1/7/2024</a:t>
            </a:fld>
            <a:endParaRPr lang="en-US"/>
          </a:p>
        </p:txBody>
      </p:sp>
      <p:sp>
        <p:nvSpPr>
          <p:cNvPr id="6" name="Footer Placeholder 5">
            <a:extLst>
              <a:ext uri="{FF2B5EF4-FFF2-40B4-BE49-F238E27FC236}">
                <a16:creationId xmlns:a16="http://schemas.microsoft.com/office/drawing/2014/main" xmlns="" id="{7DBA7C8F-4AC4-BD83-DFE0-03F374E5D1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531B54B-C573-0D20-A8A5-A9F2A09BCB02}"/>
              </a:ext>
            </a:extLst>
          </p:cNvPr>
          <p:cNvSpPr>
            <a:spLocks noGrp="1"/>
          </p:cNvSpPr>
          <p:nvPr>
            <p:ph type="sldNum" sz="quarter" idx="12"/>
          </p:nvPr>
        </p:nvSpPr>
        <p:spPr/>
        <p:txBody>
          <a:bodyPr/>
          <a:lstStyle/>
          <a:p>
            <a:fld id="{6A534F6F-8A4C-4ABF-972E-9DB47FC382D7}" type="slidenum">
              <a:rPr lang="en-US" smtClean="0"/>
              <a:t>‹#›</a:t>
            </a:fld>
            <a:endParaRPr lang="en-US"/>
          </a:p>
        </p:txBody>
      </p:sp>
    </p:spTree>
    <p:extLst>
      <p:ext uri="{BB962C8B-B14F-4D97-AF65-F5344CB8AC3E}">
        <p14:creationId xmlns:p14="http://schemas.microsoft.com/office/powerpoint/2010/main" val="1698492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9AF3FB5-DA6A-DBB0-0FE3-DF5F2424CA0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13886735-BF72-D46E-0292-AAD760295C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43EFCC68-9AC2-AA2C-3DFA-15F9229CE4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4903855-F02F-78DD-9BE1-9EA6F40D62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6D24EA03-0E4C-872A-14EE-816F7B4DB0B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C2A1862B-BF86-4EB7-CE68-B0ACAEA808B4}"/>
              </a:ext>
            </a:extLst>
          </p:cNvPr>
          <p:cNvSpPr>
            <a:spLocks noGrp="1"/>
          </p:cNvSpPr>
          <p:nvPr>
            <p:ph type="dt" sz="half" idx="10"/>
          </p:nvPr>
        </p:nvSpPr>
        <p:spPr/>
        <p:txBody>
          <a:bodyPr/>
          <a:lstStyle/>
          <a:p>
            <a:fld id="{88EE64A8-A344-4508-BDC6-93498E5C1F21}" type="datetimeFigureOut">
              <a:rPr lang="en-US" smtClean="0"/>
              <a:t>1/7/2024</a:t>
            </a:fld>
            <a:endParaRPr lang="en-US"/>
          </a:p>
        </p:txBody>
      </p:sp>
      <p:sp>
        <p:nvSpPr>
          <p:cNvPr id="8" name="Footer Placeholder 7">
            <a:extLst>
              <a:ext uri="{FF2B5EF4-FFF2-40B4-BE49-F238E27FC236}">
                <a16:creationId xmlns:a16="http://schemas.microsoft.com/office/drawing/2014/main" xmlns="" id="{643379D1-978A-0879-D3B6-BE9B531DE22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7F6191FA-100B-74B7-5B96-1038271F5F97}"/>
              </a:ext>
            </a:extLst>
          </p:cNvPr>
          <p:cNvSpPr>
            <a:spLocks noGrp="1"/>
          </p:cNvSpPr>
          <p:nvPr>
            <p:ph type="sldNum" sz="quarter" idx="12"/>
          </p:nvPr>
        </p:nvSpPr>
        <p:spPr/>
        <p:txBody>
          <a:bodyPr/>
          <a:lstStyle/>
          <a:p>
            <a:fld id="{6A534F6F-8A4C-4ABF-972E-9DB47FC382D7}" type="slidenum">
              <a:rPr lang="en-US" smtClean="0"/>
              <a:t>‹#›</a:t>
            </a:fld>
            <a:endParaRPr lang="en-US"/>
          </a:p>
        </p:txBody>
      </p:sp>
    </p:spTree>
    <p:extLst>
      <p:ext uri="{BB962C8B-B14F-4D97-AF65-F5344CB8AC3E}">
        <p14:creationId xmlns:p14="http://schemas.microsoft.com/office/powerpoint/2010/main" val="3407604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B8E61E-62DE-A68C-25C2-C7EFA2C5953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72C53DBB-D68F-BC18-0AB3-DB57EB2471AE}"/>
              </a:ext>
            </a:extLst>
          </p:cNvPr>
          <p:cNvSpPr>
            <a:spLocks noGrp="1"/>
          </p:cNvSpPr>
          <p:nvPr>
            <p:ph type="dt" sz="half" idx="10"/>
          </p:nvPr>
        </p:nvSpPr>
        <p:spPr/>
        <p:txBody>
          <a:bodyPr/>
          <a:lstStyle/>
          <a:p>
            <a:fld id="{88EE64A8-A344-4508-BDC6-93498E5C1F21}" type="datetimeFigureOut">
              <a:rPr lang="en-US" smtClean="0"/>
              <a:t>1/7/2024</a:t>
            </a:fld>
            <a:endParaRPr lang="en-US"/>
          </a:p>
        </p:txBody>
      </p:sp>
      <p:sp>
        <p:nvSpPr>
          <p:cNvPr id="4" name="Footer Placeholder 3">
            <a:extLst>
              <a:ext uri="{FF2B5EF4-FFF2-40B4-BE49-F238E27FC236}">
                <a16:creationId xmlns:a16="http://schemas.microsoft.com/office/drawing/2014/main" xmlns="" id="{9FBFBABB-44E8-30B8-556C-2FD0CEE2E8D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9345C57-C975-4FE5-8D4D-43B763D772AB}"/>
              </a:ext>
            </a:extLst>
          </p:cNvPr>
          <p:cNvSpPr>
            <a:spLocks noGrp="1"/>
          </p:cNvSpPr>
          <p:nvPr>
            <p:ph type="sldNum" sz="quarter" idx="12"/>
          </p:nvPr>
        </p:nvSpPr>
        <p:spPr/>
        <p:txBody>
          <a:bodyPr/>
          <a:lstStyle/>
          <a:p>
            <a:fld id="{6A534F6F-8A4C-4ABF-972E-9DB47FC382D7}" type="slidenum">
              <a:rPr lang="en-US" smtClean="0"/>
              <a:t>‹#›</a:t>
            </a:fld>
            <a:endParaRPr lang="en-US"/>
          </a:p>
        </p:txBody>
      </p:sp>
    </p:spTree>
    <p:extLst>
      <p:ext uri="{BB962C8B-B14F-4D97-AF65-F5344CB8AC3E}">
        <p14:creationId xmlns:p14="http://schemas.microsoft.com/office/powerpoint/2010/main" val="42188933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8E4F3BBD-F8E0-1E10-B0EF-E70C3E5389E4}"/>
              </a:ext>
            </a:extLst>
          </p:cNvPr>
          <p:cNvSpPr>
            <a:spLocks noGrp="1"/>
          </p:cNvSpPr>
          <p:nvPr>
            <p:ph type="dt" sz="half" idx="10"/>
          </p:nvPr>
        </p:nvSpPr>
        <p:spPr/>
        <p:txBody>
          <a:bodyPr/>
          <a:lstStyle/>
          <a:p>
            <a:fld id="{88EE64A8-A344-4508-BDC6-93498E5C1F21}" type="datetimeFigureOut">
              <a:rPr lang="en-US" smtClean="0"/>
              <a:t>1/7/2024</a:t>
            </a:fld>
            <a:endParaRPr lang="en-US"/>
          </a:p>
        </p:txBody>
      </p:sp>
      <p:sp>
        <p:nvSpPr>
          <p:cNvPr id="3" name="Footer Placeholder 2">
            <a:extLst>
              <a:ext uri="{FF2B5EF4-FFF2-40B4-BE49-F238E27FC236}">
                <a16:creationId xmlns:a16="http://schemas.microsoft.com/office/drawing/2014/main" xmlns="" id="{D78C9B2D-FD88-EE3C-FAFB-D5207042427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025378EF-57AD-028F-0FE1-C9EA4ECCFBF5}"/>
              </a:ext>
            </a:extLst>
          </p:cNvPr>
          <p:cNvSpPr>
            <a:spLocks noGrp="1"/>
          </p:cNvSpPr>
          <p:nvPr>
            <p:ph type="sldNum" sz="quarter" idx="12"/>
          </p:nvPr>
        </p:nvSpPr>
        <p:spPr/>
        <p:txBody>
          <a:bodyPr/>
          <a:lstStyle/>
          <a:p>
            <a:fld id="{6A534F6F-8A4C-4ABF-972E-9DB47FC382D7}" type="slidenum">
              <a:rPr lang="en-US" smtClean="0"/>
              <a:t>‹#›</a:t>
            </a:fld>
            <a:endParaRPr lang="en-US"/>
          </a:p>
        </p:txBody>
      </p:sp>
    </p:spTree>
    <p:extLst>
      <p:ext uri="{BB962C8B-B14F-4D97-AF65-F5344CB8AC3E}">
        <p14:creationId xmlns:p14="http://schemas.microsoft.com/office/powerpoint/2010/main" val="217447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705F94-9D84-00A6-DD14-312BE6DC8F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71288057-3B62-6EB8-3AF8-6B59977302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92694EFE-0C58-E376-B552-B9135D754C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51CA8E3C-0EC8-3A03-F75D-C7309462EDAB}"/>
              </a:ext>
            </a:extLst>
          </p:cNvPr>
          <p:cNvSpPr>
            <a:spLocks noGrp="1"/>
          </p:cNvSpPr>
          <p:nvPr>
            <p:ph type="dt" sz="half" idx="10"/>
          </p:nvPr>
        </p:nvSpPr>
        <p:spPr/>
        <p:txBody>
          <a:bodyPr/>
          <a:lstStyle/>
          <a:p>
            <a:fld id="{88EE64A8-A344-4508-BDC6-93498E5C1F21}" type="datetimeFigureOut">
              <a:rPr lang="en-US" smtClean="0"/>
              <a:t>1/7/2024</a:t>
            </a:fld>
            <a:endParaRPr lang="en-US"/>
          </a:p>
        </p:txBody>
      </p:sp>
      <p:sp>
        <p:nvSpPr>
          <p:cNvPr id="6" name="Footer Placeholder 5">
            <a:extLst>
              <a:ext uri="{FF2B5EF4-FFF2-40B4-BE49-F238E27FC236}">
                <a16:creationId xmlns:a16="http://schemas.microsoft.com/office/drawing/2014/main" xmlns="" id="{2D3BC508-CD0D-1928-DA16-F31CA907EDC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EA4D6A21-429B-F7B8-02F8-419A283ED0B4}"/>
              </a:ext>
            </a:extLst>
          </p:cNvPr>
          <p:cNvSpPr>
            <a:spLocks noGrp="1"/>
          </p:cNvSpPr>
          <p:nvPr>
            <p:ph type="sldNum" sz="quarter" idx="12"/>
          </p:nvPr>
        </p:nvSpPr>
        <p:spPr/>
        <p:txBody>
          <a:bodyPr/>
          <a:lstStyle/>
          <a:p>
            <a:fld id="{6A534F6F-8A4C-4ABF-972E-9DB47FC382D7}" type="slidenum">
              <a:rPr lang="en-US" smtClean="0"/>
              <a:t>‹#›</a:t>
            </a:fld>
            <a:endParaRPr lang="en-US"/>
          </a:p>
        </p:txBody>
      </p:sp>
    </p:spTree>
    <p:extLst>
      <p:ext uri="{BB962C8B-B14F-4D97-AF65-F5344CB8AC3E}">
        <p14:creationId xmlns:p14="http://schemas.microsoft.com/office/powerpoint/2010/main" val="16123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BDA2B2-4A76-3083-0881-DC1974D3C7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4BD6DC2D-16D2-FAD9-7A51-7AF260FDEE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DD713A0B-A582-4418-17C6-73E34EEFEE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4853693A-B6D4-0CA5-D44F-FC2C2A92F17A}"/>
              </a:ext>
            </a:extLst>
          </p:cNvPr>
          <p:cNvSpPr>
            <a:spLocks noGrp="1"/>
          </p:cNvSpPr>
          <p:nvPr>
            <p:ph type="dt" sz="half" idx="10"/>
          </p:nvPr>
        </p:nvSpPr>
        <p:spPr/>
        <p:txBody>
          <a:bodyPr/>
          <a:lstStyle/>
          <a:p>
            <a:fld id="{88EE64A8-A344-4508-BDC6-93498E5C1F21}" type="datetimeFigureOut">
              <a:rPr lang="en-US" smtClean="0"/>
              <a:t>1/7/2024</a:t>
            </a:fld>
            <a:endParaRPr lang="en-US"/>
          </a:p>
        </p:txBody>
      </p:sp>
      <p:sp>
        <p:nvSpPr>
          <p:cNvPr id="6" name="Footer Placeholder 5">
            <a:extLst>
              <a:ext uri="{FF2B5EF4-FFF2-40B4-BE49-F238E27FC236}">
                <a16:creationId xmlns:a16="http://schemas.microsoft.com/office/drawing/2014/main" xmlns="" id="{21FD7ADF-198B-A0DA-C038-C24B28111D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93192D6C-CACB-FF41-4427-0824A4CD65F6}"/>
              </a:ext>
            </a:extLst>
          </p:cNvPr>
          <p:cNvSpPr>
            <a:spLocks noGrp="1"/>
          </p:cNvSpPr>
          <p:nvPr>
            <p:ph type="sldNum" sz="quarter" idx="12"/>
          </p:nvPr>
        </p:nvSpPr>
        <p:spPr/>
        <p:txBody>
          <a:bodyPr/>
          <a:lstStyle/>
          <a:p>
            <a:fld id="{6A534F6F-8A4C-4ABF-972E-9DB47FC382D7}" type="slidenum">
              <a:rPr lang="en-US" smtClean="0"/>
              <a:t>‹#›</a:t>
            </a:fld>
            <a:endParaRPr lang="en-US"/>
          </a:p>
        </p:txBody>
      </p:sp>
    </p:spTree>
    <p:extLst>
      <p:ext uri="{BB962C8B-B14F-4D97-AF65-F5344CB8AC3E}">
        <p14:creationId xmlns:p14="http://schemas.microsoft.com/office/powerpoint/2010/main" val="429059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DA4693-1550-7097-3BFD-44EC8625CE9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BA1C8F42-2D84-247B-14D7-10A64E15D3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38E28DB-A603-BAEF-6E90-1F82520A5FB8}"/>
              </a:ext>
            </a:extLst>
          </p:cNvPr>
          <p:cNvSpPr>
            <a:spLocks noGrp="1"/>
          </p:cNvSpPr>
          <p:nvPr>
            <p:ph type="dt" sz="half" idx="10"/>
          </p:nvPr>
        </p:nvSpPr>
        <p:spPr/>
        <p:txBody>
          <a:bodyPr/>
          <a:lstStyle/>
          <a:p>
            <a:fld id="{88EE64A8-A344-4508-BDC6-93498E5C1F21}" type="datetimeFigureOut">
              <a:rPr lang="en-US" smtClean="0"/>
              <a:t>1/7/2024</a:t>
            </a:fld>
            <a:endParaRPr lang="en-US"/>
          </a:p>
        </p:txBody>
      </p:sp>
      <p:sp>
        <p:nvSpPr>
          <p:cNvPr id="5" name="Footer Placeholder 4">
            <a:extLst>
              <a:ext uri="{FF2B5EF4-FFF2-40B4-BE49-F238E27FC236}">
                <a16:creationId xmlns:a16="http://schemas.microsoft.com/office/drawing/2014/main" xmlns="" id="{FD647400-C3F5-CAB8-81AA-972F8EE827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63377EFD-65A3-4CE9-8D8F-EE807B5D4411}"/>
              </a:ext>
            </a:extLst>
          </p:cNvPr>
          <p:cNvSpPr>
            <a:spLocks noGrp="1"/>
          </p:cNvSpPr>
          <p:nvPr>
            <p:ph type="sldNum" sz="quarter" idx="12"/>
          </p:nvPr>
        </p:nvSpPr>
        <p:spPr/>
        <p:txBody>
          <a:bodyPr/>
          <a:lstStyle/>
          <a:p>
            <a:fld id="{6A534F6F-8A4C-4ABF-972E-9DB47FC382D7}" type="slidenum">
              <a:rPr lang="en-US" smtClean="0"/>
              <a:t>‹#›</a:t>
            </a:fld>
            <a:endParaRPr lang="en-US"/>
          </a:p>
        </p:txBody>
      </p:sp>
    </p:spTree>
    <p:extLst>
      <p:ext uri="{BB962C8B-B14F-4D97-AF65-F5344CB8AC3E}">
        <p14:creationId xmlns:p14="http://schemas.microsoft.com/office/powerpoint/2010/main" val="606032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B2C4B58-2A2B-7050-057D-243E2E03A95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202268A1-3F2F-6483-0420-039A0580AC8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01AAEADD-DD38-5CD1-C035-506D9E1AB685}"/>
              </a:ext>
            </a:extLst>
          </p:cNvPr>
          <p:cNvSpPr>
            <a:spLocks noGrp="1"/>
          </p:cNvSpPr>
          <p:nvPr>
            <p:ph type="dt" sz="half" idx="10"/>
          </p:nvPr>
        </p:nvSpPr>
        <p:spPr/>
        <p:txBody>
          <a:bodyPr/>
          <a:lstStyle/>
          <a:p>
            <a:fld id="{88EE64A8-A344-4508-BDC6-93498E5C1F21}" type="datetimeFigureOut">
              <a:rPr lang="en-US" smtClean="0"/>
              <a:t>1/7/2024</a:t>
            </a:fld>
            <a:endParaRPr lang="en-US"/>
          </a:p>
        </p:txBody>
      </p:sp>
      <p:sp>
        <p:nvSpPr>
          <p:cNvPr id="5" name="Footer Placeholder 4">
            <a:extLst>
              <a:ext uri="{FF2B5EF4-FFF2-40B4-BE49-F238E27FC236}">
                <a16:creationId xmlns:a16="http://schemas.microsoft.com/office/drawing/2014/main" xmlns="" id="{88F2DC09-DAD1-DC3D-3B7B-C5A38BF58B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20BDA564-3E15-802D-C580-69808F1CFABE}"/>
              </a:ext>
            </a:extLst>
          </p:cNvPr>
          <p:cNvSpPr>
            <a:spLocks noGrp="1"/>
          </p:cNvSpPr>
          <p:nvPr>
            <p:ph type="sldNum" sz="quarter" idx="12"/>
          </p:nvPr>
        </p:nvSpPr>
        <p:spPr/>
        <p:txBody>
          <a:bodyPr/>
          <a:lstStyle/>
          <a:p>
            <a:fld id="{6A534F6F-8A4C-4ABF-972E-9DB47FC382D7}" type="slidenum">
              <a:rPr lang="en-US" smtClean="0"/>
              <a:t>‹#›</a:t>
            </a:fld>
            <a:endParaRPr lang="en-US"/>
          </a:p>
        </p:txBody>
      </p:sp>
    </p:spTree>
    <p:extLst>
      <p:ext uri="{BB962C8B-B14F-4D97-AF65-F5344CB8AC3E}">
        <p14:creationId xmlns:p14="http://schemas.microsoft.com/office/powerpoint/2010/main" val="3578188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C18434EF-5954-1E9E-9F6A-67D73A2F78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8E2DB53A-5B0A-5AA8-BCA2-35D115E642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A9E95E5C-EA7C-683A-D5C2-26E707BB20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EE64A8-A344-4508-BDC6-93498E5C1F21}" type="datetimeFigureOut">
              <a:rPr lang="en-US" smtClean="0"/>
              <a:t>1/7/2024</a:t>
            </a:fld>
            <a:endParaRPr lang="en-US"/>
          </a:p>
        </p:txBody>
      </p:sp>
      <p:sp>
        <p:nvSpPr>
          <p:cNvPr id="5" name="Footer Placeholder 4">
            <a:extLst>
              <a:ext uri="{FF2B5EF4-FFF2-40B4-BE49-F238E27FC236}">
                <a16:creationId xmlns:a16="http://schemas.microsoft.com/office/drawing/2014/main" xmlns="" id="{2CC813D3-AAD1-06AA-3F1B-2CF59235FE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2910E065-795F-E54D-BF90-D9166D71DC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534F6F-8A4C-4ABF-972E-9DB47FC382D7}" type="slidenum">
              <a:rPr lang="en-US" smtClean="0"/>
              <a:t>‹#›</a:t>
            </a:fld>
            <a:endParaRPr lang="en-US"/>
          </a:p>
        </p:txBody>
      </p:sp>
    </p:spTree>
    <p:extLst>
      <p:ext uri="{BB962C8B-B14F-4D97-AF65-F5344CB8AC3E}">
        <p14:creationId xmlns:p14="http://schemas.microsoft.com/office/powerpoint/2010/main" val="9725977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xmlns="" id="{0E30439A-8A5B-46EC-8283-9B6B031D40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xmlns="" id="{5CEAD642-85CF-4750-8432-7C80C901F00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xmlns="" id="{FA33EEAE-15D5-4119-8C1E-89D943F911E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xmlns="" id="{730D8B3B-9B80-4025-B934-26DC7D7CD2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xmlns="" id="{B5A1B09C-1565-46F8-B70F-621C5EB48A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29331EF1-45C6-CB5F-EC29-BC127864A052}"/>
              </a:ext>
            </a:extLst>
          </p:cNvPr>
          <p:cNvSpPr>
            <a:spLocks noGrp="1"/>
          </p:cNvSpPr>
          <p:nvPr>
            <p:ph type="ctrTitle"/>
          </p:nvPr>
        </p:nvSpPr>
        <p:spPr>
          <a:xfrm>
            <a:off x="1386865" y="818984"/>
            <a:ext cx="6596245" cy="1456625"/>
          </a:xfrm>
        </p:spPr>
        <p:txBody>
          <a:bodyPr>
            <a:normAutofit/>
          </a:bodyPr>
          <a:lstStyle/>
          <a:p>
            <a:pPr algn="r"/>
            <a:r>
              <a:rPr lang="en-US" sz="4800" b="1" dirty="0">
                <a:solidFill>
                  <a:schemeClr val="bg1"/>
                </a:solidFill>
              </a:rPr>
              <a:t>TASK 4 PRESENTATION</a:t>
            </a:r>
            <a:br>
              <a:rPr lang="en-US" sz="4800" b="1" dirty="0">
                <a:solidFill>
                  <a:schemeClr val="bg1"/>
                </a:solidFill>
              </a:rPr>
            </a:br>
            <a:r>
              <a:rPr lang="en-US" sz="4800" b="1" dirty="0">
                <a:solidFill>
                  <a:schemeClr val="bg1"/>
                </a:solidFill>
              </a:rPr>
              <a:t>CRITICAL REFLECTION</a:t>
            </a:r>
            <a:endParaRPr lang="en-US" sz="4800" dirty="0">
              <a:solidFill>
                <a:schemeClr val="bg1"/>
              </a:solidFill>
            </a:endParaRPr>
          </a:p>
        </p:txBody>
      </p:sp>
      <p:sp>
        <p:nvSpPr>
          <p:cNvPr id="33" name="Rectangle 32">
            <a:extLst>
              <a:ext uri="{FF2B5EF4-FFF2-40B4-BE49-F238E27FC236}">
                <a16:creationId xmlns:a16="http://schemas.microsoft.com/office/drawing/2014/main" xmlns="" id="{8C516CC8-80AC-446C-A56E-9F54B72104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xmlns="" id="{53947E58-F088-49F1-A3D1-DEA690192E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p:cNvSpPr txBox="1">
            <a:spLocks/>
          </p:cNvSpPr>
          <p:nvPr/>
        </p:nvSpPr>
        <p:spPr>
          <a:xfrm>
            <a:off x="2542325" y="2275609"/>
            <a:ext cx="5608210" cy="1815904"/>
          </a:xfrm>
          <a:prstGeom prst="rect">
            <a:avLst/>
          </a:prstGeom>
          <a:effectLst/>
        </p:spPr>
        <p:txBody>
          <a:bodyPr vert="horz" lIns="91440" tIns="45720" rIns="91440" bIns="45720" rtlCol="0" anchor="b">
            <a:noAutofit/>
          </a:bodyPr>
          <a:lstStyle>
            <a:lvl1pPr algn="ctr" defTabSz="457200" rtl="0" eaLnBrk="1" latinLnBrk="0" hangingPunct="1">
              <a:spcBef>
                <a:spcPct val="0"/>
              </a:spcBef>
              <a:buNone/>
              <a:defRPr sz="5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a:r>
              <a:rPr lang="en-GB" sz="2400" b="1" dirty="0" smtClean="0">
                <a:solidFill>
                  <a:schemeClr val="bg1"/>
                </a:solidFill>
              </a:rPr>
              <a:t>Student Name: </a:t>
            </a:r>
            <a:r>
              <a:rPr lang="en-GB" sz="2400" b="1" dirty="0" err="1" smtClean="0">
                <a:solidFill>
                  <a:schemeClr val="bg1"/>
                </a:solidFill>
              </a:rPr>
              <a:t>Ambreen</a:t>
            </a:r>
            <a:r>
              <a:rPr lang="en-GB" sz="2400" b="1" dirty="0" smtClean="0">
                <a:solidFill>
                  <a:schemeClr val="bg1"/>
                </a:solidFill>
              </a:rPr>
              <a:t> </a:t>
            </a:r>
            <a:r>
              <a:rPr lang="en-GB" sz="2400" b="1" dirty="0" err="1" smtClean="0">
                <a:solidFill>
                  <a:schemeClr val="bg1"/>
                </a:solidFill>
              </a:rPr>
              <a:t>Kanwal</a:t>
            </a:r>
            <a:endParaRPr lang="en-GB" sz="2400" b="1" dirty="0" smtClean="0">
              <a:solidFill>
                <a:schemeClr val="bg1"/>
              </a:solidFill>
            </a:endParaRPr>
          </a:p>
          <a:p>
            <a:pPr algn="just"/>
            <a:r>
              <a:rPr lang="en-GB" sz="2400" b="1" dirty="0" smtClean="0">
                <a:solidFill>
                  <a:schemeClr val="bg1"/>
                </a:solidFill>
              </a:rPr>
              <a:t>Student id: 2018998</a:t>
            </a:r>
          </a:p>
          <a:p>
            <a:pPr algn="just"/>
            <a:r>
              <a:rPr lang="en-GB" sz="2400" b="1" dirty="0" smtClean="0">
                <a:solidFill>
                  <a:schemeClr val="bg1"/>
                </a:solidFill>
              </a:rPr>
              <a:t>Module Name: Digital Technologies</a:t>
            </a:r>
          </a:p>
          <a:p>
            <a:pPr algn="just"/>
            <a:r>
              <a:rPr lang="en-GB" sz="2400" b="1" dirty="0">
                <a:solidFill>
                  <a:schemeClr val="bg1"/>
                </a:solidFill>
              </a:rPr>
              <a:t>Module Tutor: </a:t>
            </a:r>
            <a:r>
              <a:rPr lang="en-GB" sz="2400" b="1" dirty="0" err="1">
                <a:solidFill>
                  <a:schemeClr val="bg1"/>
                </a:solidFill>
              </a:rPr>
              <a:t>Munyaradzi</a:t>
            </a:r>
            <a:r>
              <a:rPr lang="en-GB" sz="2400" b="1" dirty="0">
                <a:solidFill>
                  <a:schemeClr val="bg1"/>
                </a:solidFill>
              </a:rPr>
              <a:t> N </a:t>
            </a:r>
            <a:r>
              <a:rPr lang="en-GB" sz="2400" b="1" dirty="0" err="1">
                <a:solidFill>
                  <a:schemeClr val="bg1"/>
                </a:solidFill>
              </a:rPr>
              <a:t>Murira</a:t>
            </a:r>
            <a:endParaRPr lang="en-GB" sz="2400" b="1" dirty="0">
              <a:solidFill>
                <a:schemeClr val="bg1"/>
              </a:solidFill>
            </a:endParaRP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99741" y="103088"/>
            <a:ext cx="3357290" cy="1496488"/>
          </a:xfrm>
          <a:prstGeom prst="rect">
            <a:avLst/>
          </a:prstGeom>
        </p:spPr>
      </p:pic>
    </p:spTree>
    <p:extLst>
      <p:ext uri="{BB962C8B-B14F-4D97-AF65-F5344CB8AC3E}">
        <p14:creationId xmlns:p14="http://schemas.microsoft.com/office/powerpoint/2010/main" val="1286759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BACC6370-2D7E-4714-9D71-7542949D7D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F68B3F68-107C-434F-AA38-110D5EA91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xmlns="" id="{AAD0DBB9-1A4B-4391-81D4-CB19F9AB91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xmlns="" id="{063BBA22-50EA-4C4D-BE05-F1CE4E63AA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12FCBB08-C6EA-8B0F-5F6C-D5177075520E}"/>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WHY DIGITAL TECHNOLOGIES IS IMPORTANT?</a:t>
            </a:r>
          </a:p>
        </p:txBody>
      </p:sp>
      <p:graphicFrame>
        <p:nvGraphicFramePr>
          <p:cNvPr id="5" name="Content Placeholder 2">
            <a:extLst>
              <a:ext uri="{FF2B5EF4-FFF2-40B4-BE49-F238E27FC236}">
                <a16:creationId xmlns:a16="http://schemas.microsoft.com/office/drawing/2014/main" xmlns="" id="{E7F1DF78-869E-3301-F827-B89A3156B3AE}"/>
              </a:ext>
            </a:extLst>
          </p:cNvPr>
          <p:cNvGraphicFramePr>
            <a:graphicFrameLocks noGrp="1"/>
          </p:cNvGraphicFramePr>
          <p:nvPr>
            <p:ph idx="1"/>
            <p:extLst>
              <p:ext uri="{D42A27DB-BD31-4B8C-83A1-F6EECF244321}">
                <p14:modId xmlns:p14="http://schemas.microsoft.com/office/powerpoint/2010/main" val="318896644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8765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BACC6370-2D7E-4714-9D71-7542949D7D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F68B3F68-107C-434F-AA38-110D5EA91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xmlns="" id="{AAD0DBB9-1A4B-4391-81D4-CB19F9AB91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xmlns="" id="{063BBA22-50EA-4C4D-BE05-F1CE4E63AA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xmlns="" id="{D1261DF2-D43D-44E8-ED6F-A8D45ECF193B}"/>
              </a:ext>
            </a:extLst>
          </p:cNvPr>
          <p:cNvGraphicFramePr>
            <a:graphicFrameLocks noGrp="1"/>
          </p:cNvGraphicFramePr>
          <p:nvPr>
            <p:ph idx="1"/>
            <p:extLst>
              <p:ext uri="{D42A27DB-BD31-4B8C-83A1-F6EECF244321}">
                <p14:modId xmlns:p14="http://schemas.microsoft.com/office/powerpoint/2010/main" val="230779468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9232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1B15ED52-F352-441B-82BF-E0EA34836D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3B2E3793-BFE6-45A2-9B7B-E18844431C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BC4C4868-CB8F-4AF9-9CDB-8108F2C19B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xmlns="" id="{375E0459-6403-40CD-989D-56A4407CA1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xmlns="" id="{53E5B1A8-3AC9-4BD1-9BBC-78CA94F2D1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0749FFF5-2548-CAC7-2B8E-70147ECFDA11}"/>
              </a:ext>
            </a:extLst>
          </p:cNvPr>
          <p:cNvSpPr>
            <a:spLocks noGrp="1"/>
          </p:cNvSpPr>
          <p:nvPr>
            <p:ph idx="1"/>
          </p:nvPr>
        </p:nvSpPr>
        <p:spPr>
          <a:xfrm>
            <a:off x="1371599" y="2318197"/>
            <a:ext cx="9724031" cy="3683358"/>
          </a:xfrm>
        </p:spPr>
        <p:txBody>
          <a:bodyPr anchor="ctr">
            <a:normAutofit/>
          </a:bodyPr>
          <a:lstStyle/>
          <a:p>
            <a:pPr marL="0" indent="0">
              <a:buNone/>
            </a:pPr>
            <a:endParaRPr lang="en-US" sz="2000" b="0" i="0" dirty="0">
              <a:effectLst/>
              <a:latin typeface="Lato" panose="020F0502020204030203" pitchFamily="34" charset="0"/>
            </a:endParaRPr>
          </a:p>
          <a:p>
            <a:r>
              <a:rPr lang="en-US" sz="2000" b="0" i="0" dirty="0">
                <a:effectLst/>
                <a:latin typeface="Lato" panose="020F0502020204030203" pitchFamily="34" charset="0"/>
              </a:rPr>
              <a:t>To excel in their professional life, students </a:t>
            </a:r>
            <a:r>
              <a:rPr lang="en-US" sz="2000" b="0" i="0" dirty="0" smtClean="0">
                <a:effectLst/>
                <a:latin typeface="Lato" panose="020F0502020204030203" pitchFamily="34" charset="0"/>
              </a:rPr>
              <a:t>need </a:t>
            </a:r>
            <a:r>
              <a:rPr lang="en-US" sz="2000" b="0" i="0" dirty="0">
                <a:effectLst/>
                <a:latin typeface="Lato" panose="020F0502020204030203" pitchFamily="34" charset="0"/>
              </a:rPr>
              <a:t>knowledge from all sources. They must become proficient in digital tools and skills so that they can fit in the modern workplace</a:t>
            </a:r>
            <a:r>
              <a:rPr lang="en-US" sz="2000" dirty="0">
                <a:latin typeface="Lato" panose="020F0502020204030203" pitchFamily="34" charset="0"/>
              </a:rPr>
              <a:t>. It helps students excel in digital literacy, information management, and adaptability in learning new technologies. It also helps students become more innovative and creative in expressing their ideas and points of view through multimedia presentations, developing and designing projects and prototypes, and solving </a:t>
            </a:r>
            <a:r>
              <a:rPr lang="en-US" sz="2000" dirty="0" smtClean="0">
                <a:latin typeface="Lato" panose="020F0502020204030203" pitchFamily="34" charset="0"/>
              </a:rPr>
              <a:t>problems </a:t>
            </a:r>
            <a:r>
              <a:rPr lang="en-US" sz="2000" b="0" i="0" dirty="0" smtClean="0">
                <a:effectLst/>
                <a:latin typeface="Roboto" panose="02000000000000000000" pitchFamily="2" charset="0"/>
              </a:rPr>
              <a:t>(</a:t>
            </a:r>
            <a:r>
              <a:rPr lang="en-US" sz="2000" b="0" i="0" dirty="0">
                <a:effectLst/>
                <a:latin typeface="Roboto" panose="02000000000000000000" pitchFamily="2" charset="0"/>
              </a:rPr>
              <a:t>Sutherland, 2023</a:t>
            </a:r>
            <a:r>
              <a:rPr lang="en-US" sz="2000" b="0" i="0" dirty="0" smtClean="0">
                <a:effectLst/>
                <a:latin typeface="Roboto" panose="02000000000000000000" pitchFamily="2" charset="0"/>
              </a:rPr>
              <a:t>).</a:t>
            </a:r>
            <a:endParaRPr lang="en-US" sz="2000" dirty="0">
              <a:latin typeface="Lato" panose="020F0502020204030203" pitchFamily="34" charset="0"/>
            </a:endParaRPr>
          </a:p>
          <a:p>
            <a:pPr marL="971550" lvl="1" indent="-514350">
              <a:buFont typeface="+mj-lt"/>
              <a:buAutoNum type="arabicPeriod"/>
            </a:pPr>
            <a:endParaRPr lang="en-US" sz="2000" b="0" i="0" dirty="0">
              <a:effectLst/>
              <a:latin typeface="Lato" panose="020F0502020204030203" pitchFamily="34" charset="0"/>
            </a:endParaRPr>
          </a:p>
          <a:p>
            <a:pPr marL="0" indent="0">
              <a:buNone/>
            </a:pPr>
            <a:endParaRPr lang="en-US" sz="2000" b="0" i="0" dirty="0">
              <a:effectLst/>
              <a:latin typeface="Lato" panose="020F0502020204030203" pitchFamily="34" charset="0"/>
            </a:endParaRPr>
          </a:p>
          <a:p>
            <a:endParaRPr lang="en-US" sz="2000" dirty="0"/>
          </a:p>
        </p:txBody>
      </p:sp>
    </p:spTree>
    <p:extLst>
      <p:ext uri="{BB962C8B-B14F-4D97-AF65-F5344CB8AC3E}">
        <p14:creationId xmlns:p14="http://schemas.microsoft.com/office/powerpoint/2010/main" val="28671786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245A9F99-D9B1-4094-A2E2-B90AC1DB7B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B7FAF607-473A-4A43-A23D-BBFF5C4117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2FCB69DF-A4F9-FFC3-65C9-6C6DA42C9F29}"/>
              </a:ext>
            </a:extLst>
          </p:cNvPr>
          <p:cNvSpPr>
            <a:spLocks noGrp="1"/>
          </p:cNvSpPr>
          <p:nvPr>
            <p:ph type="title"/>
          </p:nvPr>
        </p:nvSpPr>
        <p:spPr>
          <a:xfrm>
            <a:off x="6094105" y="802955"/>
            <a:ext cx="4977976" cy="1454051"/>
          </a:xfrm>
        </p:spPr>
        <p:txBody>
          <a:bodyPr>
            <a:normAutofit/>
          </a:bodyPr>
          <a:lstStyle/>
          <a:p>
            <a:r>
              <a:rPr lang="en-US" sz="3300" dirty="0"/>
              <a:t>IT EXPERIENCE IN THE BEGINNING OF THE MODULE:</a:t>
            </a:r>
          </a:p>
        </p:txBody>
      </p:sp>
      <p:pic>
        <p:nvPicPr>
          <p:cNvPr id="7" name="Graphic 6" descr="Head with Gears">
            <a:extLst>
              <a:ext uri="{FF2B5EF4-FFF2-40B4-BE49-F238E27FC236}">
                <a16:creationId xmlns:a16="http://schemas.microsoft.com/office/drawing/2014/main" xmlns="" id="{E8749FCB-65C8-EC70-8F24-DC348DF866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xmlns="" id="{E069C4A6-1C63-FDE2-419D-E8ECBB64D03D}"/>
              </a:ext>
            </a:extLst>
          </p:cNvPr>
          <p:cNvSpPr>
            <a:spLocks noGrp="1"/>
          </p:cNvSpPr>
          <p:nvPr>
            <p:ph idx="1"/>
          </p:nvPr>
        </p:nvSpPr>
        <p:spPr>
          <a:xfrm>
            <a:off x="6090574" y="2421682"/>
            <a:ext cx="4977578" cy="3639289"/>
          </a:xfrm>
        </p:spPr>
        <p:txBody>
          <a:bodyPr anchor="ctr">
            <a:normAutofit/>
          </a:bodyPr>
          <a:lstStyle/>
          <a:p>
            <a:r>
              <a:rPr lang="en-US" sz="1800" dirty="0"/>
              <a:t>Before the </a:t>
            </a:r>
            <a:r>
              <a:rPr lang="en-US" sz="1800" dirty="0" smtClean="0"/>
              <a:t>start </a:t>
            </a:r>
            <a:r>
              <a:rPr lang="en-US" sz="1800" dirty="0"/>
              <a:t>of the module, I have basic knowledge of the Information Technology. </a:t>
            </a:r>
          </a:p>
          <a:p>
            <a:r>
              <a:rPr lang="en-US" sz="1800" dirty="0"/>
              <a:t>I had the basic and foundational understanding of the IT concepts. I was familiar with usage of the computers, software like Ms. Word, Ms. Excel, Ms. Power Point and I also know how to use google to access the information. </a:t>
            </a:r>
          </a:p>
          <a:p>
            <a:r>
              <a:rPr lang="en-US" sz="1800" dirty="0"/>
              <a:t>Other </a:t>
            </a:r>
            <a:r>
              <a:rPr lang="en-US" sz="1800" dirty="0" smtClean="0"/>
              <a:t>than that</a:t>
            </a:r>
            <a:r>
              <a:rPr lang="en-US" sz="1800" dirty="0"/>
              <a:t>, I also have the basic knowledge of different digital tools such as Canva. </a:t>
            </a:r>
          </a:p>
        </p:txBody>
      </p:sp>
      <p:grpSp>
        <p:nvGrpSpPr>
          <p:cNvPr id="14" name="Group 13">
            <a:extLst>
              <a:ext uri="{FF2B5EF4-FFF2-40B4-BE49-F238E27FC236}">
                <a16:creationId xmlns:a16="http://schemas.microsoft.com/office/drawing/2014/main" xmlns="" id="{C5F6476F-D303-44D3-B30F-1BA348F0F64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xmlns="" id="{C972EB4B-0539-4430-9340-8117B9D7C32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xmlns="" id="{ACA5348F-9FF6-485F-898D-1BED7EC727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xmlns="" id="{33B89F41-1D91-447A-88C5-8A917809FEE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429885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09588DA8-065E-4F6F-8EFD-43104AB2E0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xmlns="" id="{C4285719-470E-454C-AF62-8323075F1F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CD9FE4EF-C4D8-49A0-B2FF-81D8DB7D8A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xmlns="" id="{4300840D-0A0B-4512-BACA-B439D5B9C57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xmlns="" id="{D2B78728-A580-49A7-84F9-6EF6F583AD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xmlns="" id="{38FAA1A1-D861-433F-88FA-1E9D6FD31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xmlns="" id="{8D71EDA1-87BF-4D5D-AB79-F346FD1927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ACF26DC7-87AC-A95E-4B5A-BEDEFCE20048}"/>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WHAT I LEARN FROM THIS MODULE?</a:t>
            </a:r>
          </a:p>
        </p:txBody>
      </p:sp>
      <p:sp>
        <p:nvSpPr>
          <p:cNvPr id="3" name="Content Placeholder 2">
            <a:extLst>
              <a:ext uri="{FF2B5EF4-FFF2-40B4-BE49-F238E27FC236}">
                <a16:creationId xmlns:a16="http://schemas.microsoft.com/office/drawing/2014/main" xmlns="" id="{65E0F8B0-6D89-0D7B-8BD1-0A49704614ED}"/>
              </a:ext>
            </a:extLst>
          </p:cNvPr>
          <p:cNvSpPr>
            <a:spLocks noGrp="1"/>
          </p:cNvSpPr>
          <p:nvPr>
            <p:ph idx="1"/>
          </p:nvPr>
        </p:nvSpPr>
        <p:spPr>
          <a:xfrm>
            <a:off x="4810259" y="649480"/>
            <a:ext cx="6555347" cy="5546047"/>
          </a:xfrm>
        </p:spPr>
        <p:txBody>
          <a:bodyPr anchor="ctr">
            <a:normAutofit/>
          </a:bodyPr>
          <a:lstStyle/>
          <a:p>
            <a:r>
              <a:rPr lang="en-US" sz="1700" b="1" dirty="0">
                <a:latin typeface="Söhne"/>
              </a:rPr>
              <a:t>Technical skills:</a:t>
            </a:r>
          </a:p>
          <a:p>
            <a:pPr marL="0" indent="0">
              <a:buNone/>
            </a:pPr>
            <a:r>
              <a:rPr lang="en-US" sz="1700" b="0" i="0" dirty="0">
                <a:effectLst/>
                <a:latin typeface="Söhne"/>
              </a:rPr>
              <a:t>During this module, I get to learn the on-hand experience of different digital tools, information management, how to analyze the data, and different technical skills </a:t>
            </a:r>
            <a:r>
              <a:rPr lang="en-US" sz="1700" b="0" i="0" dirty="0" smtClean="0">
                <a:effectLst/>
                <a:latin typeface="Söhne"/>
              </a:rPr>
              <a:t>which </a:t>
            </a:r>
            <a:r>
              <a:rPr lang="en-US" sz="1700" b="0" i="0" dirty="0">
                <a:effectLst/>
                <a:latin typeface="Söhne"/>
              </a:rPr>
              <a:t>consider necessary for the job. </a:t>
            </a:r>
          </a:p>
          <a:p>
            <a:r>
              <a:rPr lang="en-US" sz="1700" b="1" dirty="0">
                <a:latin typeface="Söhne"/>
              </a:rPr>
              <a:t>Problem Solving Skills:</a:t>
            </a:r>
          </a:p>
          <a:p>
            <a:pPr marL="0" indent="0">
              <a:buNone/>
            </a:pPr>
            <a:r>
              <a:rPr lang="en-US" sz="1700" dirty="0" smtClean="0">
                <a:latin typeface="Söhne"/>
              </a:rPr>
              <a:t>The Digital </a:t>
            </a:r>
            <a:r>
              <a:rPr lang="en-US" sz="1700" dirty="0">
                <a:latin typeface="Söhne"/>
              </a:rPr>
              <a:t>Technologies module helps me in enhancing my problem-solving skills. I learn how </a:t>
            </a:r>
            <a:r>
              <a:rPr lang="en-US" sz="1700" dirty="0" smtClean="0">
                <a:latin typeface="Söhne"/>
              </a:rPr>
              <a:t>analyzes </a:t>
            </a:r>
            <a:r>
              <a:rPr lang="en-US" sz="1700" dirty="0">
                <a:latin typeface="Söhne"/>
              </a:rPr>
              <a:t>the problem, design the solution options, critically analyze all the solution options as which option has more pros </a:t>
            </a:r>
            <a:r>
              <a:rPr lang="en-US" sz="1700" dirty="0" smtClean="0">
                <a:latin typeface="Söhne"/>
              </a:rPr>
              <a:t>than </a:t>
            </a:r>
            <a:r>
              <a:rPr lang="en-US" sz="1700" dirty="0">
                <a:latin typeface="Söhne"/>
              </a:rPr>
              <a:t>cons and then implement the solution more effectively.</a:t>
            </a:r>
          </a:p>
          <a:p>
            <a:r>
              <a:rPr lang="en-US" sz="1700" b="1" dirty="0">
                <a:latin typeface="Söhne"/>
              </a:rPr>
              <a:t>Adaptability:</a:t>
            </a:r>
          </a:p>
          <a:p>
            <a:pPr marL="0" indent="0">
              <a:buNone/>
            </a:pPr>
            <a:r>
              <a:rPr lang="en-US" sz="1700" b="0" i="0" dirty="0">
                <a:effectLst/>
                <a:latin typeface="Söhne"/>
              </a:rPr>
              <a:t>Since the technology is continuously evolving, I as a student get to learn how to adopt new technologies and methodologies and how to excel them </a:t>
            </a:r>
            <a:r>
              <a:rPr lang="en-US" sz="1700" dirty="0">
                <a:latin typeface="Söhne"/>
              </a:rPr>
              <a:t>to become efficient </a:t>
            </a:r>
            <a:r>
              <a:rPr lang="en-US" sz="1700" dirty="0" smtClean="0">
                <a:latin typeface="Söhne"/>
              </a:rPr>
              <a:t>in </a:t>
            </a:r>
            <a:r>
              <a:rPr lang="en-US" sz="1700" dirty="0">
                <a:latin typeface="Söhne"/>
              </a:rPr>
              <a:t>the job market. </a:t>
            </a:r>
          </a:p>
          <a:p>
            <a:r>
              <a:rPr lang="en-US" sz="1700" b="1" i="0" dirty="0">
                <a:effectLst/>
                <a:latin typeface="Söhne"/>
              </a:rPr>
              <a:t>Analytical Skills:</a:t>
            </a:r>
          </a:p>
          <a:p>
            <a:pPr marL="0" indent="0">
              <a:buNone/>
            </a:pPr>
            <a:r>
              <a:rPr lang="en-US" sz="1700" dirty="0">
                <a:latin typeface="Söhne"/>
              </a:rPr>
              <a:t>Through learning this module, I came to learn how to extract and analyze the information and get meaning information from it.</a:t>
            </a:r>
          </a:p>
          <a:p>
            <a:pPr marL="0" indent="0">
              <a:buNone/>
            </a:pPr>
            <a:endParaRPr lang="en-US" sz="1700" b="0" i="0" dirty="0">
              <a:effectLst/>
              <a:latin typeface="Söhne"/>
            </a:endParaRPr>
          </a:p>
          <a:p>
            <a:endParaRPr lang="en-US" sz="1700" b="0" i="0" dirty="0">
              <a:effectLst/>
              <a:latin typeface="Söhne"/>
            </a:endParaRPr>
          </a:p>
          <a:p>
            <a:endParaRPr lang="en-US" sz="1700" dirty="0"/>
          </a:p>
        </p:txBody>
      </p:sp>
    </p:spTree>
    <p:extLst>
      <p:ext uri="{BB962C8B-B14F-4D97-AF65-F5344CB8AC3E}">
        <p14:creationId xmlns:p14="http://schemas.microsoft.com/office/powerpoint/2010/main" val="3872559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F944E337-3E5D-4A1F-A5A1-2057F25B8A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4DA50D69-7CF7-4844-B844-A2B821C77F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4FBB1C5-5592-89C3-AFFB-54A8BA79C3C0}"/>
              </a:ext>
            </a:extLst>
          </p:cNvPr>
          <p:cNvSpPr>
            <a:spLocks noGrp="1"/>
          </p:cNvSpPr>
          <p:nvPr>
            <p:ph type="title"/>
          </p:nvPr>
        </p:nvSpPr>
        <p:spPr>
          <a:xfrm>
            <a:off x="4572001" y="601744"/>
            <a:ext cx="6781800" cy="1338696"/>
          </a:xfrm>
        </p:spPr>
        <p:txBody>
          <a:bodyPr>
            <a:normAutofit/>
          </a:bodyPr>
          <a:lstStyle/>
          <a:p>
            <a:r>
              <a:rPr lang="en-US"/>
              <a:t>MY EXPERIENCE IN SELECTIVE ONLINE COURCES:</a:t>
            </a:r>
          </a:p>
        </p:txBody>
      </p:sp>
      <p:pic>
        <p:nvPicPr>
          <p:cNvPr id="5" name="Picture 4" descr="Question mark boxes">
            <a:extLst>
              <a:ext uri="{FF2B5EF4-FFF2-40B4-BE49-F238E27FC236}">
                <a16:creationId xmlns:a16="http://schemas.microsoft.com/office/drawing/2014/main" xmlns="" id="{A7F93B9E-B9C7-8E70-6E33-C5233B35EE43}"/>
              </a:ext>
            </a:extLst>
          </p:cNvPr>
          <p:cNvPicPr>
            <a:picLocks noChangeAspect="1"/>
          </p:cNvPicPr>
          <p:nvPr/>
        </p:nvPicPr>
        <p:blipFill rotWithShape="1">
          <a:blip r:embed="rId2"/>
          <a:srcRect l="37542" r="3166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xmlns="" id="{C13EC4BD-C418-03C1-7EA5-9C89B64A2E3C}"/>
              </a:ext>
            </a:extLst>
          </p:cNvPr>
          <p:cNvSpPr>
            <a:spLocks noGrp="1"/>
          </p:cNvSpPr>
          <p:nvPr>
            <p:ph idx="1"/>
          </p:nvPr>
        </p:nvSpPr>
        <p:spPr>
          <a:xfrm>
            <a:off x="4572001" y="2201958"/>
            <a:ext cx="6781800" cy="3900730"/>
          </a:xfrm>
        </p:spPr>
        <p:txBody>
          <a:bodyPr anchor="t">
            <a:normAutofit/>
          </a:bodyPr>
          <a:lstStyle/>
          <a:p>
            <a:pPr marL="0" indent="0">
              <a:buNone/>
            </a:pPr>
            <a:r>
              <a:rPr lang="en-US" sz="2000" dirty="0"/>
              <a:t>I select the following five courses:</a:t>
            </a:r>
          </a:p>
          <a:p>
            <a:pPr marL="0" indent="0">
              <a:buNone/>
            </a:pPr>
            <a:r>
              <a:rPr lang="en-US" sz="2000" dirty="0"/>
              <a:t>	1. Communication using Email.</a:t>
            </a:r>
          </a:p>
          <a:p>
            <a:pPr marL="0" indent="0">
              <a:buNone/>
            </a:pPr>
            <a:r>
              <a:rPr lang="en-US" sz="2000" dirty="0"/>
              <a:t>	2. Avoid Online Scams.</a:t>
            </a:r>
          </a:p>
          <a:p>
            <a:pPr marL="0" indent="0">
              <a:buNone/>
            </a:pPr>
            <a:r>
              <a:rPr lang="en-US" sz="2000" dirty="0"/>
              <a:t>	3. Make a promotional flyer.</a:t>
            </a:r>
          </a:p>
          <a:p>
            <a:pPr marL="0" indent="0">
              <a:buNone/>
            </a:pPr>
            <a:r>
              <a:rPr lang="en-US" sz="2000" dirty="0"/>
              <a:t>	4. Brainstorm ideas in a group.</a:t>
            </a:r>
          </a:p>
          <a:p>
            <a:pPr marL="0" indent="0">
              <a:buNone/>
            </a:pPr>
            <a:r>
              <a:rPr lang="en-US" sz="2000" dirty="0"/>
              <a:t>	5. Create and safeguard passwords. </a:t>
            </a:r>
          </a:p>
        </p:txBody>
      </p:sp>
    </p:spTree>
    <p:extLst>
      <p:ext uri="{BB962C8B-B14F-4D97-AF65-F5344CB8AC3E}">
        <p14:creationId xmlns:p14="http://schemas.microsoft.com/office/powerpoint/2010/main" val="17391259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6847E6E-EF00-DD93-2A50-63097A856CAA}"/>
              </a:ext>
            </a:extLst>
          </p:cNvPr>
          <p:cNvSpPr>
            <a:spLocks noGrp="1"/>
          </p:cNvSpPr>
          <p:nvPr>
            <p:ph type="title"/>
          </p:nvPr>
        </p:nvSpPr>
        <p:spPr>
          <a:xfrm>
            <a:off x="876692" y="741391"/>
            <a:ext cx="5479719" cy="1616203"/>
          </a:xfrm>
        </p:spPr>
        <p:txBody>
          <a:bodyPr anchor="b">
            <a:normAutofit/>
          </a:bodyPr>
          <a:lstStyle/>
          <a:p>
            <a:r>
              <a:rPr lang="en-US" sz="3200"/>
              <a:t>Communication using Email:</a:t>
            </a:r>
          </a:p>
        </p:txBody>
      </p:sp>
      <p:sp>
        <p:nvSpPr>
          <p:cNvPr id="3" name="Content Placeholder 2">
            <a:extLst>
              <a:ext uri="{FF2B5EF4-FFF2-40B4-BE49-F238E27FC236}">
                <a16:creationId xmlns:a16="http://schemas.microsoft.com/office/drawing/2014/main" xmlns="" id="{74CE43A7-5173-60B6-2464-78B5E1DD5F00}"/>
              </a:ext>
            </a:extLst>
          </p:cNvPr>
          <p:cNvSpPr>
            <a:spLocks noGrp="1"/>
          </p:cNvSpPr>
          <p:nvPr>
            <p:ph idx="1"/>
          </p:nvPr>
        </p:nvSpPr>
        <p:spPr>
          <a:xfrm>
            <a:off x="876692" y="2533476"/>
            <a:ext cx="5479719" cy="3447832"/>
          </a:xfrm>
        </p:spPr>
        <p:txBody>
          <a:bodyPr anchor="t">
            <a:normAutofit/>
          </a:bodyPr>
          <a:lstStyle/>
          <a:p>
            <a:r>
              <a:rPr lang="en-US" sz="2000" dirty="0"/>
              <a:t>Communication using Emails helps me in learning how emails are generated and how to use </a:t>
            </a:r>
            <a:r>
              <a:rPr lang="en-US" sz="2000" dirty="0" smtClean="0"/>
              <a:t>emails </a:t>
            </a:r>
            <a:r>
              <a:rPr lang="en-US" sz="2000" dirty="0"/>
              <a:t>exchange your thoughts, ideas, point of views, arguments and to discuss literally anything with your fellow students, teachers, colleagues, </a:t>
            </a:r>
            <a:r>
              <a:rPr lang="en-US" sz="2000" dirty="0" smtClean="0"/>
              <a:t>sub-ordinates </a:t>
            </a:r>
            <a:r>
              <a:rPr lang="en-US" sz="2000" dirty="0"/>
              <a:t>and even with the higher management. Sometimes sharing your viewpoint face to face is </a:t>
            </a:r>
            <a:r>
              <a:rPr lang="en-US" sz="2000" dirty="0" smtClean="0"/>
              <a:t>difficult, </a:t>
            </a:r>
            <a:r>
              <a:rPr lang="en-US" sz="2000" dirty="0"/>
              <a:t>so one can you email as to share your ideas and thoughts. </a:t>
            </a:r>
          </a:p>
        </p:txBody>
      </p:sp>
      <p:pic>
        <p:nvPicPr>
          <p:cNvPr id="5" name="Picture 4" descr="Working space background">
            <a:extLst>
              <a:ext uri="{FF2B5EF4-FFF2-40B4-BE49-F238E27FC236}">
                <a16:creationId xmlns:a16="http://schemas.microsoft.com/office/drawing/2014/main" xmlns="" id="{768565BA-4580-AB53-0797-A58916B39442}"/>
              </a:ext>
            </a:extLst>
          </p:cNvPr>
          <p:cNvPicPr>
            <a:picLocks noChangeAspect="1"/>
          </p:cNvPicPr>
          <p:nvPr/>
        </p:nvPicPr>
        <p:blipFill rotWithShape="1">
          <a:blip r:embed="rId2"/>
          <a:srcRect l="52102" r="-1" b="-1"/>
          <a:stretch/>
        </p:blipFill>
        <p:spPr>
          <a:xfrm>
            <a:off x="7270812" y="10"/>
            <a:ext cx="4921187" cy="6857990"/>
          </a:xfrm>
          <a:prstGeom prst="rect">
            <a:avLst/>
          </a:prstGeom>
        </p:spPr>
      </p:pic>
      <p:grpSp>
        <p:nvGrpSpPr>
          <p:cNvPr id="9" name="Group 8">
            <a:extLst>
              <a:ext uri="{FF2B5EF4-FFF2-40B4-BE49-F238E27FC236}">
                <a16:creationId xmlns:a16="http://schemas.microsoft.com/office/drawing/2014/main" xmlns="" id="{8CE57D37-C2D0-066B-1AE3-6F4244344F2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xmlns="" id="{A24DCA44-89CF-872A-903F-96C50780EA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4B0CC4F5-AC85-FFFA-7EB5-33C4FCE90A7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41342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F9F711E-EDEC-64BA-4F57-F5BE8F3828AC}"/>
              </a:ext>
            </a:extLst>
          </p:cNvPr>
          <p:cNvSpPr>
            <a:spLocks noGrp="1"/>
          </p:cNvSpPr>
          <p:nvPr>
            <p:ph type="title"/>
          </p:nvPr>
        </p:nvSpPr>
        <p:spPr/>
        <p:txBody>
          <a:bodyPr/>
          <a:lstStyle/>
          <a:p>
            <a:r>
              <a:rPr lang="en-US"/>
              <a:t>Avoid Online Scams:</a:t>
            </a:r>
          </a:p>
        </p:txBody>
      </p:sp>
      <p:graphicFrame>
        <p:nvGraphicFramePr>
          <p:cNvPr id="5" name="Content Placeholder 2">
            <a:extLst>
              <a:ext uri="{FF2B5EF4-FFF2-40B4-BE49-F238E27FC236}">
                <a16:creationId xmlns:a16="http://schemas.microsoft.com/office/drawing/2014/main" xmlns="" id="{0C446CD1-3132-EAFB-97D9-2178E775FB0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2328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09588DA8-065E-4F6F-8EFD-43104AB2E0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xmlns="" id="{C4285719-470E-454C-AF62-8323075F1F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CD9FE4EF-C4D8-49A0-B2FF-81D8DB7D8A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xmlns="" id="{4300840D-0A0B-4512-BACA-B439D5B9C57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xmlns="" id="{D2B78728-A580-49A7-84F9-6EF6F583AD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xmlns="" id="{38FAA1A1-D861-433F-88FA-1E9D6FD31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xmlns="" id="{8D71EDA1-87BF-4D5D-AB79-F346FD1927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014C8BC-E2BC-6DC2-9D85-2295AD8C8E63}"/>
              </a:ext>
            </a:extLst>
          </p:cNvPr>
          <p:cNvSpPr>
            <a:spLocks noGrp="1"/>
          </p:cNvSpPr>
          <p:nvPr>
            <p:ph type="title"/>
          </p:nvPr>
        </p:nvSpPr>
        <p:spPr>
          <a:xfrm>
            <a:off x="466722" y="586855"/>
            <a:ext cx="3201366" cy="3387497"/>
          </a:xfrm>
        </p:spPr>
        <p:txBody>
          <a:bodyPr anchor="b">
            <a:normAutofit/>
          </a:bodyPr>
          <a:lstStyle/>
          <a:p>
            <a:pPr marL="0" indent="0" algn="r"/>
            <a:r>
              <a:rPr lang="en-US" sz="4000">
                <a:solidFill>
                  <a:srgbClr val="FFFFFF"/>
                </a:solidFill>
              </a:rPr>
              <a:t>Make a promotional flyer.</a:t>
            </a:r>
          </a:p>
        </p:txBody>
      </p:sp>
      <p:sp>
        <p:nvSpPr>
          <p:cNvPr id="3" name="Content Placeholder 2">
            <a:extLst>
              <a:ext uri="{FF2B5EF4-FFF2-40B4-BE49-F238E27FC236}">
                <a16:creationId xmlns:a16="http://schemas.microsoft.com/office/drawing/2014/main" xmlns="" id="{508DDE1F-E0C3-FCE5-58C9-D48E74BAF70B}"/>
              </a:ext>
            </a:extLst>
          </p:cNvPr>
          <p:cNvSpPr>
            <a:spLocks noGrp="1"/>
          </p:cNvSpPr>
          <p:nvPr>
            <p:ph idx="1"/>
          </p:nvPr>
        </p:nvSpPr>
        <p:spPr>
          <a:xfrm>
            <a:off x="4810259" y="649480"/>
            <a:ext cx="6555347" cy="5546047"/>
          </a:xfrm>
        </p:spPr>
        <p:txBody>
          <a:bodyPr anchor="ctr">
            <a:normAutofit/>
          </a:bodyPr>
          <a:lstStyle/>
          <a:p>
            <a:pPr algn="just"/>
            <a:r>
              <a:rPr lang="en-US" sz="2000" dirty="0"/>
              <a:t>This is one of the best course which I learn in this module. It allows me to play with my imagination and creativity and show the real interpretation of me through this flyer. </a:t>
            </a:r>
          </a:p>
          <a:p>
            <a:endParaRPr lang="en-US" sz="2000" dirty="0"/>
          </a:p>
        </p:txBody>
      </p:sp>
    </p:spTree>
    <p:extLst>
      <p:ext uri="{BB962C8B-B14F-4D97-AF65-F5344CB8AC3E}">
        <p14:creationId xmlns:p14="http://schemas.microsoft.com/office/powerpoint/2010/main" val="284296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1F82F3-026A-E280-0DD2-7748235B4D62}"/>
              </a:ext>
            </a:extLst>
          </p:cNvPr>
          <p:cNvSpPr>
            <a:spLocks noGrp="1"/>
          </p:cNvSpPr>
          <p:nvPr>
            <p:ph type="title"/>
          </p:nvPr>
        </p:nvSpPr>
        <p:spPr>
          <a:xfrm>
            <a:off x="6823878" y="741391"/>
            <a:ext cx="4491821" cy="1616203"/>
          </a:xfrm>
        </p:spPr>
        <p:txBody>
          <a:bodyPr anchor="b">
            <a:normAutofit/>
          </a:bodyPr>
          <a:lstStyle/>
          <a:p>
            <a:r>
              <a:rPr lang="en-US" sz="3200" b="1" dirty="0"/>
              <a:t>Brainstorm ideas in a group</a:t>
            </a:r>
          </a:p>
        </p:txBody>
      </p:sp>
      <p:pic>
        <p:nvPicPr>
          <p:cNvPr id="5" name="Picture 4">
            <a:extLst>
              <a:ext uri="{FF2B5EF4-FFF2-40B4-BE49-F238E27FC236}">
                <a16:creationId xmlns:a16="http://schemas.microsoft.com/office/drawing/2014/main" xmlns="" id="{C4B54946-AA06-D8CE-300C-699401100898}"/>
              </a:ext>
            </a:extLst>
          </p:cNvPr>
          <p:cNvPicPr>
            <a:picLocks noChangeAspect="1"/>
          </p:cNvPicPr>
          <p:nvPr/>
        </p:nvPicPr>
        <p:blipFill rotWithShape="1">
          <a:blip r:embed="rId2"/>
          <a:srcRect l="27300" r="22700"/>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xmlns="" id="{5EFBDE31-BB3E-6CFC-23CD-B5976DA3843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xmlns="" id="{180A60EC-72BB-121F-556A-E2837FD99A8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F91A2FAE-D41C-FF5D-B0A0-7808248EDC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xmlns="" id="{55254DE3-5C19-A39B-C99F-8D7EDEDF1E12}"/>
              </a:ext>
            </a:extLst>
          </p:cNvPr>
          <p:cNvSpPr>
            <a:spLocks noGrp="1"/>
          </p:cNvSpPr>
          <p:nvPr>
            <p:ph idx="1"/>
          </p:nvPr>
        </p:nvSpPr>
        <p:spPr>
          <a:xfrm>
            <a:off x="6823878" y="2533476"/>
            <a:ext cx="4491820" cy="3447832"/>
          </a:xfrm>
        </p:spPr>
        <p:txBody>
          <a:bodyPr anchor="t">
            <a:normAutofit/>
          </a:bodyPr>
          <a:lstStyle/>
          <a:p>
            <a:pPr algn="just"/>
            <a:r>
              <a:rPr lang="en-US" sz="2000" dirty="0"/>
              <a:t>This course was fun and interactive as well, as it allows you to learn how to interact with each other and how to generate ideas. By using </a:t>
            </a:r>
            <a:r>
              <a:rPr lang="en-US" sz="2000" dirty="0" smtClean="0"/>
              <a:t>Google </a:t>
            </a:r>
            <a:r>
              <a:rPr lang="en-US" sz="2000" dirty="0"/>
              <a:t>drawings, I learn that this brainstorm idea course can be </a:t>
            </a:r>
            <a:r>
              <a:rPr lang="en-US" sz="2000" dirty="0" smtClean="0"/>
              <a:t>used </a:t>
            </a:r>
            <a:r>
              <a:rPr lang="en-US" sz="2000" dirty="0"/>
              <a:t>in the various stages of the personal life and also in the professional life. </a:t>
            </a:r>
          </a:p>
        </p:txBody>
      </p:sp>
    </p:spTree>
    <p:extLst>
      <p:ext uri="{BB962C8B-B14F-4D97-AF65-F5344CB8AC3E}">
        <p14:creationId xmlns:p14="http://schemas.microsoft.com/office/powerpoint/2010/main" val="3966795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9E9CA2CD-A99E-37D6-D628-D7D68FF7D7EB}"/>
              </a:ext>
            </a:extLst>
          </p:cNvPr>
          <p:cNvSpPr>
            <a:spLocks noGrp="1"/>
          </p:cNvSpPr>
          <p:nvPr>
            <p:ph type="title"/>
          </p:nvPr>
        </p:nvSpPr>
        <p:spPr>
          <a:xfrm>
            <a:off x="5297762" y="329184"/>
            <a:ext cx="6251110" cy="1783080"/>
          </a:xfrm>
        </p:spPr>
        <p:txBody>
          <a:bodyPr anchor="b">
            <a:normAutofit/>
          </a:bodyPr>
          <a:lstStyle/>
          <a:p>
            <a:r>
              <a:rPr lang="en-US" sz="5400" b="1" dirty="0"/>
              <a:t>Create and safeguard passwords:</a:t>
            </a:r>
          </a:p>
        </p:txBody>
      </p:sp>
      <p:pic>
        <p:nvPicPr>
          <p:cNvPr id="5" name="Picture 4" descr="Padlock on computer motherboard">
            <a:extLst>
              <a:ext uri="{FF2B5EF4-FFF2-40B4-BE49-F238E27FC236}">
                <a16:creationId xmlns:a16="http://schemas.microsoft.com/office/drawing/2014/main" xmlns="" id="{B35A6359-AEAE-06C1-9ABD-2EC952F6A0E3}"/>
              </a:ext>
            </a:extLst>
          </p:cNvPr>
          <p:cNvPicPr>
            <a:picLocks noChangeAspect="1"/>
          </p:cNvPicPr>
          <p:nvPr/>
        </p:nvPicPr>
        <p:blipFill rotWithShape="1">
          <a:blip r:embed="rId2"/>
          <a:srcRect l="15658" r="3901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xmlns="" id="{21540236-BFD5-4A9D-8840-4703E7F768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FEE384CF-DA48-289D-A09C-ADA12144770C}"/>
              </a:ext>
            </a:extLst>
          </p:cNvPr>
          <p:cNvSpPr>
            <a:spLocks noGrp="1"/>
          </p:cNvSpPr>
          <p:nvPr>
            <p:ph idx="1"/>
          </p:nvPr>
        </p:nvSpPr>
        <p:spPr>
          <a:xfrm>
            <a:off x="5297762" y="2706624"/>
            <a:ext cx="6251110" cy="3483864"/>
          </a:xfrm>
        </p:spPr>
        <p:txBody>
          <a:bodyPr>
            <a:normAutofit/>
          </a:bodyPr>
          <a:lstStyle/>
          <a:p>
            <a:pPr algn="just"/>
            <a:r>
              <a:rPr lang="en-US" sz="2200" dirty="0"/>
              <a:t>Digital technology is full of the data and securing that data is also very important. This course teaches me how to protect my personal information from </a:t>
            </a:r>
            <a:r>
              <a:rPr lang="en-US" sz="2200" dirty="0" smtClean="0"/>
              <a:t>hacking </a:t>
            </a:r>
            <a:r>
              <a:rPr lang="en-US" sz="2200" dirty="0"/>
              <a:t>and how to create strong passwords </a:t>
            </a:r>
            <a:r>
              <a:rPr lang="en-US" sz="2200" dirty="0" smtClean="0"/>
              <a:t>to </a:t>
            </a:r>
            <a:r>
              <a:rPr lang="en-US" sz="2200" dirty="0"/>
              <a:t>safeguard my personal information. </a:t>
            </a:r>
          </a:p>
        </p:txBody>
      </p:sp>
    </p:spTree>
    <p:extLst>
      <p:ext uri="{BB962C8B-B14F-4D97-AF65-F5344CB8AC3E}">
        <p14:creationId xmlns:p14="http://schemas.microsoft.com/office/powerpoint/2010/main" val="2295035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30CB5C3-2DB6-A848-1112-47849C3F45FF}"/>
              </a:ext>
            </a:extLst>
          </p:cNvPr>
          <p:cNvSpPr>
            <a:spLocks noGrp="1"/>
          </p:cNvSpPr>
          <p:nvPr>
            <p:ph type="title"/>
          </p:nvPr>
        </p:nvSpPr>
        <p:spPr>
          <a:xfrm>
            <a:off x="5297762" y="329184"/>
            <a:ext cx="6251110" cy="1783080"/>
          </a:xfrm>
        </p:spPr>
        <p:txBody>
          <a:bodyPr anchor="b">
            <a:normAutofit/>
          </a:bodyPr>
          <a:lstStyle/>
          <a:p>
            <a:r>
              <a:rPr lang="en-US" sz="5400" b="1" dirty="0"/>
              <a:t>Conclusion:</a:t>
            </a:r>
          </a:p>
        </p:txBody>
      </p:sp>
      <p:pic>
        <p:nvPicPr>
          <p:cNvPr id="5" name="Picture 4" descr="Yellow umbrella in a sea of many black umbrellas">
            <a:extLst>
              <a:ext uri="{FF2B5EF4-FFF2-40B4-BE49-F238E27FC236}">
                <a16:creationId xmlns:a16="http://schemas.microsoft.com/office/drawing/2014/main" xmlns="" id="{A9812FE7-056E-4B0C-5355-A38FBE78818E}"/>
              </a:ext>
            </a:extLst>
          </p:cNvPr>
          <p:cNvPicPr>
            <a:picLocks noChangeAspect="1"/>
          </p:cNvPicPr>
          <p:nvPr/>
        </p:nvPicPr>
        <p:blipFill rotWithShape="1">
          <a:blip r:embed="rId2"/>
          <a:srcRect l="49549" r="1225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xmlns="" id="{21540236-BFD5-4A9D-8840-4703E7F768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E6FBA319-1E4A-307A-4C3A-D218010607F8}"/>
              </a:ext>
            </a:extLst>
          </p:cNvPr>
          <p:cNvSpPr>
            <a:spLocks noGrp="1"/>
          </p:cNvSpPr>
          <p:nvPr>
            <p:ph idx="1"/>
          </p:nvPr>
        </p:nvSpPr>
        <p:spPr>
          <a:xfrm>
            <a:off x="5297762" y="2706624"/>
            <a:ext cx="6251110" cy="3483864"/>
          </a:xfrm>
        </p:spPr>
        <p:txBody>
          <a:bodyPr>
            <a:normAutofit/>
          </a:bodyPr>
          <a:lstStyle/>
          <a:p>
            <a:pPr algn="just"/>
            <a:r>
              <a:rPr lang="en-US" sz="2200" dirty="0" smtClean="0"/>
              <a:t>The Digital </a:t>
            </a:r>
            <a:r>
              <a:rPr lang="en-US" sz="2200" dirty="0"/>
              <a:t>Technologies module is very important for us as a </a:t>
            </a:r>
            <a:r>
              <a:rPr lang="en-US" sz="2200" dirty="0" smtClean="0"/>
              <a:t>student </a:t>
            </a:r>
            <a:r>
              <a:rPr lang="en-US" sz="2200" dirty="0"/>
              <a:t>as it opens the doors to the different dimensions which </a:t>
            </a:r>
            <a:r>
              <a:rPr lang="en-US" sz="2200" dirty="0" smtClean="0"/>
              <a:t>are </a:t>
            </a:r>
            <a:r>
              <a:rPr lang="en-US" sz="2200" dirty="0"/>
              <a:t>very necessary for our personal as well as professional life.</a:t>
            </a:r>
          </a:p>
          <a:p>
            <a:pPr algn="just"/>
            <a:r>
              <a:rPr lang="en-US" sz="2200" dirty="0"/>
              <a:t>It helps us in learning different soft and hard skills which are useful in day-to-day life. </a:t>
            </a:r>
          </a:p>
          <a:p>
            <a:pPr algn="just"/>
            <a:r>
              <a:rPr lang="en-US" sz="2200" dirty="0"/>
              <a:t>It also allows us to broaden our viewpoints, think differently so that we can stand out in the crowd. </a:t>
            </a:r>
          </a:p>
        </p:txBody>
      </p:sp>
    </p:spTree>
    <p:extLst>
      <p:ext uri="{BB962C8B-B14F-4D97-AF65-F5344CB8AC3E}">
        <p14:creationId xmlns:p14="http://schemas.microsoft.com/office/powerpoint/2010/main" val="40121611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09588DA8-065E-4F6F-8EFD-43104AB2E0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xmlns="" id="{C4285719-470E-454C-AF62-8323075F1F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CD9FE4EF-C4D8-49A0-B2FF-81D8DB7D8A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xmlns="" id="{4300840D-0A0B-4512-BACA-B439D5B9C57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xmlns="" id="{D2B78728-A580-49A7-84F9-6EF6F583AD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xmlns="" id="{38FAA1A1-D861-433F-88FA-1E9D6FD31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xmlns="" id="{8D71EDA1-87BF-4D5D-AB79-F346FD1927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200692C-23C1-B5CA-DF5D-51143F12C40B}"/>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References:	</a:t>
            </a:r>
          </a:p>
        </p:txBody>
      </p:sp>
      <p:sp>
        <p:nvSpPr>
          <p:cNvPr id="3" name="Content Placeholder 2">
            <a:extLst>
              <a:ext uri="{FF2B5EF4-FFF2-40B4-BE49-F238E27FC236}">
                <a16:creationId xmlns:a16="http://schemas.microsoft.com/office/drawing/2014/main" xmlns="" id="{239CDD9A-A084-CCF1-683B-A398E3561D45}"/>
              </a:ext>
            </a:extLst>
          </p:cNvPr>
          <p:cNvSpPr>
            <a:spLocks noGrp="1"/>
          </p:cNvSpPr>
          <p:nvPr>
            <p:ph idx="1"/>
          </p:nvPr>
        </p:nvSpPr>
        <p:spPr>
          <a:xfrm>
            <a:off x="4698858" y="511388"/>
            <a:ext cx="6555347" cy="6235776"/>
          </a:xfrm>
        </p:spPr>
        <p:txBody>
          <a:bodyPr anchor="ctr">
            <a:noAutofit/>
          </a:bodyPr>
          <a:lstStyle/>
          <a:p>
            <a:endParaRPr lang="en-US" sz="2400" b="0" i="0" dirty="0" smtClean="0">
              <a:effectLst/>
              <a:latin typeface="Calibri" panose="020F0502020204030204" pitchFamily="34" charset="0"/>
            </a:endParaRPr>
          </a:p>
          <a:p>
            <a:endParaRPr lang="en-US" sz="2400" dirty="0">
              <a:latin typeface="Calibri" panose="020F0502020204030204" pitchFamily="34" charset="0"/>
            </a:endParaRPr>
          </a:p>
          <a:p>
            <a:endParaRPr lang="en-US" sz="2400" b="0" i="0" dirty="0" smtClean="0">
              <a:effectLst/>
              <a:latin typeface="Calibri" panose="020F0502020204030204" pitchFamily="34" charset="0"/>
            </a:endParaRPr>
          </a:p>
          <a:p>
            <a:endParaRPr lang="en-US" sz="2400" b="0" i="0" dirty="0" smtClean="0">
              <a:effectLst/>
              <a:latin typeface="Calibri" panose="020F0502020204030204" pitchFamily="34" charset="0"/>
            </a:endParaRPr>
          </a:p>
          <a:p>
            <a:r>
              <a:rPr lang="en-US" sz="2400" b="0" i="0" dirty="0" smtClean="0">
                <a:effectLst/>
                <a:latin typeface="Calibri" panose="020F0502020204030204" pitchFamily="34" charset="0"/>
              </a:rPr>
              <a:t>University </a:t>
            </a:r>
            <a:r>
              <a:rPr lang="en-US" sz="2400" b="0" i="0" dirty="0">
                <a:effectLst/>
                <a:latin typeface="Calibri" panose="020F0502020204030204" pitchFamily="34" charset="0"/>
              </a:rPr>
              <a:t>of Leicester. </a:t>
            </a:r>
            <a:r>
              <a:rPr lang="en-US" sz="2400" b="0" i="0" dirty="0" smtClean="0">
                <a:effectLst/>
                <a:latin typeface="Calibri" panose="020F0502020204030204" pitchFamily="34" charset="0"/>
              </a:rPr>
              <a:t>(2023).</a:t>
            </a:r>
            <a:r>
              <a:rPr lang="en-US" sz="2400" b="0" i="0" dirty="0">
                <a:effectLst/>
                <a:latin typeface="Calibri" panose="020F0502020204030204" pitchFamily="34" charset="0"/>
              </a:rPr>
              <a:t> </a:t>
            </a:r>
            <a:r>
              <a:rPr lang="en-US" sz="2400" b="0" i="1" dirty="0">
                <a:effectLst/>
                <a:latin typeface="Calibri" panose="020F0502020204030204" pitchFamily="34" charset="0"/>
              </a:rPr>
              <a:t>Managing Digital Technologies</a:t>
            </a:r>
            <a:r>
              <a:rPr lang="en-US" sz="2400" b="0" i="0" dirty="0">
                <a:effectLst/>
                <a:latin typeface="Calibri" panose="020F0502020204030204" pitchFamily="34" charset="0"/>
              </a:rPr>
              <a:t>. [online] Available at: https://le.ac.uk/modules/2024/mn1024 [Accessed 11 Dec. 2023].</a:t>
            </a:r>
          </a:p>
          <a:p>
            <a:r>
              <a:rPr lang="en-US" sz="2400" b="0" i="0" dirty="0">
                <a:effectLst/>
                <a:latin typeface="Calibri" panose="020F0502020204030204" pitchFamily="34" charset="0"/>
              </a:rPr>
              <a:t>‌Mukherjee, S. (2023). </a:t>
            </a:r>
            <a:r>
              <a:rPr lang="en-US" sz="2400" b="0" i="1" dirty="0">
                <a:effectLst/>
                <a:latin typeface="Calibri" panose="020F0502020204030204" pitchFamily="34" charset="0"/>
              </a:rPr>
              <a:t>5 Ways To Innovatively Use Technology in Education in 2023</a:t>
            </a:r>
            <a:r>
              <a:rPr lang="en-US" sz="2400" b="0" i="0" dirty="0">
                <a:effectLst/>
                <a:latin typeface="Calibri" panose="020F0502020204030204" pitchFamily="34" charset="0"/>
              </a:rPr>
              <a:t>. [online] Emeritus - Online Certificate Courses | Diploma Programs. Available at: https://emeritus.org/in/learn/learn-how-digital-technologies-can-be-used-in-education-today/#:~:text=Increased%20access%20to%20education%20resources [Accessed 11 Dec. 2023].</a:t>
            </a:r>
          </a:p>
          <a:p>
            <a:r>
              <a:rPr lang="en-US" sz="2400" b="0" i="0" dirty="0">
                <a:effectLst/>
                <a:latin typeface="Calibri" panose="020F0502020204030204" pitchFamily="34" charset="0"/>
              </a:rPr>
              <a:t>‌Sutherland, C. (2023). </a:t>
            </a:r>
            <a:r>
              <a:rPr lang="en-US" sz="2400" b="0" i="1" dirty="0">
                <a:effectLst/>
                <a:latin typeface="Calibri" panose="020F0502020204030204" pitchFamily="34" charset="0"/>
              </a:rPr>
              <a:t>7 Reasons why Students Need Technology in the Classroom</a:t>
            </a:r>
            <a:r>
              <a:rPr lang="en-US" sz="2400" b="0" i="0" dirty="0">
                <a:effectLst/>
                <a:latin typeface="Calibri" panose="020F0502020204030204" pitchFamily="34" charset="0"/>
              </a:rPr>
              <a:t>. [online] </a:t>
            </a:r>
            <a:r>
              <a:rPr lang="en-US" sz="2400" b="0" i="0" dirty="0" err="1">
                <a:effectLst/>
                <a:latin typeface="Calibri" panose="020F0502020204030204" pitchFamily="34" charset="0"/>
              </a:rPr>
              <a:t>Explorance</a:t>
            </a:r>
            <a:r>
              <a:rPr lang="en-US" sz="2400" b="0" i="0" dirty="0">
                <a:effectLst/>
                <a:latin typeface="Calibri" panose="020F0502020204030204" pitchFamily="34" charset="0"/>
              </a:rPr>
              <a:t>. Available at: https://explorance.com/blog/7-reasons-students-need-technology-classroom/.</a:t>
            </a:r>
          </a:p>
          <a:p>
            <a:pPr marL="0" indent="0">
              <a:buNone/>
            </a:pPr>
            <a:endParaRPr lang="en-US" sz="2400" b="0" i="0" dirty="0">
              <a:effectLst/>
              <a:latin typeface="Calibri" panose="020F0502020204030204" pitchFamily="34" charset="0"/>
            </a:endParaRPr>
          </a:p>
          <a:p>
            <a:endParaRPr lang="en-US" sz="2400" b="0" i="0" dirty="0">
              <a:effectLst/>
              <a:latin typeface="Calibri" panose="020F0502020204030204" pitchFamily="34" charset="0"/>
            </a:endParaRPr>
          </a:p>
          <a:p>
            <a:endParaRPr lang="en-US" sz="2400" b="0" i="0" dirty="0">
              <a:effectLst/>
              <a:latin typeface="Calibri" panose="020F0502020204030204" pitchFamily="34" charset="0"/>
            </a:endParaRPr>
          </a:p>
          <a:p>
            <a:endParaRPr lang="en-US" sz="2400" dirty="0"/>
          </a:p>
        </p:txBody>
      </p:sp>
    </p:spTree>
    <p:extLst>
      <p:ext uri="{BB962C8B-B14F-4D97-AF65-F5344CB8AC3E}">
        <p14:creationId xmlns:p14="http://schemas.microsoft.com/office/powerpoint/2010/main" val="34633953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171</TotalTime>
  <Words>950</Words>
  <Application>Microsoft Office PowerPoint</Application>
  <PresentationFormat>Widescreen</PresentationFormat>
  <Paragraphs>60</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Calibri Light</vt:lpstr>
      <vt:lpstr>Lato</vt:lpstr>
      <vt:lpstr>Roboto</vt:lpstr>
      <vt:lpstr>Söhne</vt:lpstr>
      <vt:lpstr>Office Theme</vt:lpstr>
      <vt:lpstr>TASK 4 PRESENTATION CRITICAL REFLECTION</vt:lpstr>
      <vt:lpstr>WHY DIGITAL TECHNOLOGIES IS IMPORTANT?</vt:lpstr>
      <vt:lpstr>PowerPoint Presentation</vt:lpstr>
      <vt:lpstr>PowerPoint Presentation</vt:lpstr>
      <vt:lpstr>IT EXPERIENCE IN THE BEGINNING OF THE MODULE:</vt:lpstr>
      <vt:lpstr>WHAT I LEARN FROM THIS MODULE?</vt:lpstr>
      <vt:lpstr>MY EXPERIENCE IN SELECTIVE ONLINE COURCES:</vt:lpstr>
      <vt:lpstr>Communication using Email:</vt:lpstr>
      <vt:lpstr>Avoid Online Scams:</vt:lpstr>
      <vt:lpstr>Make a promotional flyer.</vt:lpstr>
      <vt:lpstr>Brainstorm ideas in a group</vt:lpstr>
      <vt:lpstr>Create and safeguard passwords:</vt:lpstr>
      <vt:lpstr>Conclusion:</vt:lpstr>
      <vt:lpstr>References: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REFLECTION</dc:title>
  <dc:creator>Ambreen Kanwal</dc:creator>
  <cp:lastModifiedBy>Dell</cp:lastModifiedBy>
  <cp:revision>9</cp:revision>
  <dcterms:created xsi:type="dcterms:W3CDTF">2023-12-11T09:40:22Z</dcterms:created>
  <dcterms:modified xsi:type="dcterms:W3CDTF">2024-01-07T14:17:21Z</dcterms:modified>
</cp:coreProperties>
</file>