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1" r:id="rId1"/>
  </p:sldMasterIdLst>
  <p:notesMasterIdLst>
    <p:notesMasterId r:id="rId12"/>
  </p:notesMasterIdLst>
  <p:sldIdLst>
    <p:sldId id="258" r:id="rId2"/>
    <p:sldId id="276" r:id="rId3"/>
    <p:sldId id="298" r:id="rId4"/>
    <p:sldId id="299" r:id="rId5"/>
    <p:sldId id="300" r:id="rId6"/>
    <p:sldId id="301" r:id="rId7"/>
    <p:sldId id="302" r:id="rId8"/>
    <p:sldId id="295" r:id="rId9"/>
    <p:sldId id="304" r:id="rId10"/>
    <p:sldId id="30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52F9C3-DDAE-47CA-95C6-496DE78C61F1}" v="10" dt="2025-03-30T15:03:15.9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83" d="100"/>
          <a:sy n="83" d="100"/>
        </p:scale>
        <p:origin x="48" y="168"/>
      </p:cViewPr>
      <p:guideLst/>
    </p:cSldViewPr>
  </p:slideViewPr>
  <p:notesTextViewPr>
    <p:cViewPr>
      <p:scale>
        <a:sx n="1" d="1"/>
        <a:sy n="1" d="1"/>
      </p:scale>
      <p:origin x="0" y="0"/>
    </p:cViewPr>
  </p:notesTextViewPr>
  <p:notesViewPr>
    <p:cSldViewPr snapToGrid="0">
      <p:cViewPr varScale="1">
        <p:scale>
          <a:sx n="96" d="100"/>
          <a:sy n="96" d="100"/>
        </p:scale>
        <p:origin x="3642"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4152F9C3-DDAE-47CA-95C6-496DE78C61F1}"/>
    <pc:docChg chg="custSel addSld delSld modSld">
      <pc:chgData name="Cerys Davies" userId="61e71dc1-9594-4277-b52b-4420989f68ee" providerId="ADAL" clId="{4152F9C3-DDAE-47CA-95C6-496DE78C61F1}" dt="2025-03-30T15:19:36.388" v="729" actId="255"/>
      <pc:docMkLst>
        <pc:docMk/>
      </pc:docMkLst>
      <pc:sldChg chg="delSp modSp mod delDesignElem">
        <pc:chgData name="Cerys Davies" userId="61e71dc1-9594-4277-b52b-4420989f68ee" providerId="ADAL" clId="{4152F9C3-DDAE-47CA-95C6-496DE78C61F1}" dt="2025-03-30T15:19:36.388" v="729" actId="255"/>
        <pc:sldMkLst>
          <pc:docMk/>
          <pc:sldMk cId="2710647672" sldId="258"/>
        </pc:sldMkLst>
        <pc:spChg chg="mod">
          <ac:chgData name="Cerys Davies" userId="61e71dc1-9594-4277-b52b-4420989f68ee" providerId="ADAL" clId="{4152F9C3-DDAE-47CA-95C6-496DE78C61F1}" dt="2025-03-30T15:02:30.473" v="13" actId="207"/>
          <ac:spMkLst>
            <pc:docMk/>
            <pc:sldMk cId="2710647672" sldId="258"/>
            <ac:spMk id="2" creationId="{00000000-0000-0000-0000-000000000000}"/>
          </ac:spMkLst>
        </pc:spChg>
        <pc:spChg chg="mod">
          <ac:chgData name="Cerys Davies" userId="61e71dc1-9594-4277-b52b-4420989f68ee" providerId="ADAL" clId="{4152F9C3-DDAE-47CA-95C6-496DE78C61F1}" dt="2025-03-30T15:19:36.388" v="729" actId="255"/>
          <ac:spMkLst>
            <pc:docMk/>
            <pc:sldMk cId="2710647672" sldId="258"/>
            <ac:spMk id="3" creationId="{00000000-0000-0000-0000-000000000000}"/>
          </ac:spMkLst>
        </pc:spChg>
        <pc:spChg chg="del">
          <ac:chgData name="Cerys Davies" userId="61e71dc1-9594-4277-b52b-4420989f68ee" providerId="ADAL" clId="{4152F9C3-DDAE-47CA-95C6-496DE78C61F1}" dt="2025-03-30T15:01:56.761" v="10"/>
          <ac:spMkLst>
            <pc:docMk/>
            <pc:sldMk cId="2710647672" sldId="258"/>
            <ac:spMk id="8" creationId="{6F5A5072-7B47-4D32-B52A-4EBBF590B8A5}"/>
          </ac:spMkLst>
        </pc:spChg>
        <pc:spChg chg="del">
          <ac:chgData name="Cerys Davies" userId="61e71dc1-9594-4277-b52b-4420989f68ee" providerId="ADAL" clId="{4152F9C3-DDAE-47CA-95C6-496DE78C61F1}" dt="2025-03-30T15:01:56.761" v="10"/>
          <ac:spMkLst>
            <pc:docMk/>
            <pc:sldMk cId="2710647672" sldId="258"/>
            <ac:spMk id="10" creationId="{9715DAF0-AE1B-46C9-8A6B-DB2AA05AB91D}"/>
          </ac:spMkLst>
        </pc:spChg>
        <pc:spChg chg="del">
          <ac:chgData name="Cerys Davies" userId="61e71dc1-9594-4277-b52b-4420989f68ee" providerId="ADAL" clId="{4152F9C3-DDAE-47CA-95C6-496DE78C61F1}" dt="2025-03-30T15:01:56.761" v="10"/>
          <ac:spMkLst>
            <pc:docMk/>
            <pc:sldMk cId="2710647672" sldId="258"/>
            <ac:spMk id="12" creationId="{6016219D-510E-4184-9090-6D5578A87BD1}"/>
          </ac:spMkLst>
        </pc:spChg>
        <pc:spChg chg="del">
          <ac:chgData name="Cerys Davies" userId="61e71dc1-9594-4277-b52b-4420989f68ee" providerId="ADAL" clId="{4152F9C3-DDAE-47CA-95C6-496DE78C61F1}" dt="2025-03-30T15:01:56.761" v="10"/>
          <ac:spMkLst>
            <pc:docMk/>
            <pc:sldMk cId="2710647672" sldId="258"/>
            <ac:spMk id="14" creationId="{AFF4A713-7B75-4B21-90D7-5AB19547C728}"/>
          </ac:spMkLst>
        </pc:spChg>
        <pc:spChg chg="del">
          <ac:chgData name="Cerys Davies" userId="61e71dc1-9594-4277-b52b-4420989f68ee" providerId="ADAL" clId="{4152F9C3-DDAE-47CA-95C6-496DE78C61F1}" dt="2025-03-30T15:01:56.761" v="10"/>
          <ac:spMkLst>
            <pc:docMk/>
            <pc:sldMk cId="2710647672" sldId="258"/>
            <ac:spMk id="16" creationId="{DC631C0B-6DA6-4E57-8231-CE32B3434A7E}"/>
          </ac:spMkLst>
        </pc:spChg>
        <pc:spChg chg="del">
          <ac:chgData name="Cerys Davies" userId="61e71dc1-9594-4277-b52b-4420989f68ee" providerId="ADAL" clId="{4152F9C3-DDAE-47CA-95C6-496DE78C61F1}" dt="2025-03-30T15:01:56.761" v="10"/>
          <ac:spMkLst>
            <pc:docMk/>
            <pc:sldMk cId="2710647672" sldId="258"/>
            <ac:spMk id="18" creationId="{C29501E6-A978-4A61-9689-9085AF97A53A}"/>
          </ac:spMkLst>
        </pc:spChg>
      </pc:sldChg>
      <pc:sldChg chg="delSp modSp mod delDesignElem">
        <pc:chgData name="Cerys Davies" userId="61e71dc1-9594-4277-b52b-4420989f68ee" providerId="ADAL" clId="{4152F9C3-DDAE-47CA-95C6-496DE78C61F1}" dt="2025-03-30T15:02:41.966" v="14" actId="1076"/>
        <pc:sldMkLst>
          <pc:docMk/>
          <pc:sldMk cId="3431783620" sldId="276"/>
        </pc:sldMkLst>
        <pc:spChg chg="del">
          <ac:chgData name="Cerys Davies" userId="61e71dc1-9594-4277-b52b-4420989f68ee" providerId="ADAL" clId="{4152F9C3-DDAE-47CA-95C6-496DE78C61F1}" dt="2025-03-30T15:01:56.761" v="10"/>
          <ac:spMkLst>
            <pc:docMk/>
            <pc:sldMk cId="3431783620" sldId="276"/>
            <ac:spMk id="10" creationId="{BACC6370-2D7E-4714-9D71-7542949D7D5D}"/>
          </ac:spMkLst>
        </pc:spChg>
        <pc:spChg chg="del">
          <ac:chgData name="Cerys Davies" userId="61e71dc1-9594-4277-b52b-4420989f68ee" providerId="ADAL" clId="{4152F9C3-DDAE-47CA-95C6-496DE78C61F1}" dt="2025-03-30T15:01:56.761" v="10"/>
          <ac:spMkLst>
            <pc:docMk/>
            <pc:sldMk cId="3431783620" sldId="276"/>
            <ac:spMk id="12" creationId="{256B2C21-A230-48C0-8DF1-C46611373C44}"/>
          </ac:spMkLst>
        </pc:spChg>
        <pc:spChg chg="del">
          <ac:chgData name="Cerys Davies" userId="61e71dc1-9594-4277-b52b-4420989f68ee" providerId="ADAL" clId="{4152F9C3-DDAE-47CA-95C6-496DE78C61F1}" dt="2025-03-30T15:01:56.761" v="10"/>
          <ac:spMkLst>
            <pc:docMk/>
            <pc:sldMk cId="3431783620" sldId="276"/>
            <ac:spMk id="14" creationId="{3847E18C-932D-4C95-AABA-FEC7C9499AD7}"/>
          </ac:spMkLst>
        </pc:spChg>
        <pc:spChg chg="del">
          <ac:chgData name="Cerys Davies" userId="61e71dc1-9594-4277-b52b-4420989f68ee" providerId="ADAL" clId="{4152F9C3-DDAE-47CA-95C6-496DE78C61F1}" dt="2025-03-30T15:01:56.761" v="10"/>
          <ac:spMkLst>
            <pc:docMk/>
            <pc:sldMk cId="3431783620" sldId="276"/>
            <ac:spMk id="16" creationId="{3150CB11-0C61-439E-910F-5787759E72A0}"/>
          </ac:spMkLst>
        </pc:spChg>
        <pc:spChg chg="del">
          <ac:chgData name="Cerys Davies" userId="61e71dc1-9594-4277-b52b-4420989f68ee" providerId="ADAL" clId="{4152F9C3-DDAE-47CA-95C6-496DE78C61F1}" dt="2025-03-30T15:01:56.761" v="10"/>
          <ac:spMkLst>
            <pc:docMk/>
            <pc:sldMk cId="3431783620" sldId="276"/>
            <ac:spMk id="18" creationId="{43F8A58B-5155-44CE-A5FF-7647B47D0A7A}"/>
          </ac:spMkLst>
        </pc:spChg>
        <pc:spChg chg="del">
          <ac:chgData name="Cerys Davies" userId="61e71dc1-9594-4277-b52b-4420989f68ee" providerId="ADAL" clId="{4152F9C3-DDAE-47CA-95C6-496DE78C61F1}" dt="2025-03-30T15:01:56.761" v="10"/>
          <ac:spMkLst>
            <pc:docMk/>
            <pc:sldMk cId="3431783620" sldId="276"/>
            <ac:spMk id="20" creationId="{443F2ACA-E6D6-4028-82DD-F03C262D5DE6}"/>
          </ac:spMkLst>
        </pc:spChg>
        <pc:graphicFrameChg chg="mod">
          <ac:chgData name="Cerys Davies" userId="61e71dc1-9594-4277-b52b-4420989f68ee" providerId="ADAL" clId="{4152F9C3-DDAE-47CA-95C6-496DE78C61F1}" dt="2025-03-30T15:02:41.966" v="14" actId="1076"/>
          <ac:graphicFrameMkLst>
            <pc:docMk/>
            <pc:sldMk cId="3431783620" sldId="276"/>
            <ac:graphicFrameMk id="5" creationId="{7DCEDB4B-3615-4456-8737-4EA20762596A}"/>
          </ac:graphicFrameMkLst>
        </pc:graphicFrameChg>
      </pc:sldChg>
      <pc:sldChg chg="delSp modSp del mod delDesignElem">
        <pc:chgData name="Cerys Davies" userId="61e71dc1-9594-4277-b52b-4420989f68ee" providerId="ADAL" clId="{4152F9C3-DDAE-47CA-95C6-496DE78C61F1}" dt="2025-03-30T15:03:57.961" v="27" actId="47"/>
        <pc:sldMkLst>
          <pc:docMk/>
          <pc:sldMk cId="3335584131" sldId="290"/>
        </pc:sldMkLst>
        <pc:spChg chg="mod">
          <ac:chgData name="Cerys Davies" userId="61e71dc1-9594-4277-b52b-4420989f68ee" providerId="ADAL" clId="{4152F9C3-DDAE-47CA-95C6-496DE78C61F1}" dt="2025-03-30T15:03:47.418" v="25" actId="113"/>
          <ac:spMkLst>
            <pc:docMk/>
            <pc:sldMk cId="3335584131" sldId="290"/>
            <ac:spMk id="2" creationId="{9298A1DC-7921-45DC-BD64-92FA7CC6923A}"/>
          </ac:spMkLst>
        </pc:spChg>
        <pc:spChg chg="del">
          <ac:chgData name="Cerys Davies" userId="61e71dc1-9594-4277-b52b-4420989f68ee" providerId="ADAL" clId="{4152F9C3-DDAE-47CA-95C6-496DE78C61F1}" dt="2025-03-30T15:01:56.761" v="10"/>
          <ac:spMkLst>
            <pc:docMk/>
            <pc:sldMk cId="3335584131" sldId="290"/>
            <ac:spMk id="9" creationId="{BACC6370-2D7E-4714-9D71-7542949D7D5D}"/>
          </ac:spMkLst>
        </pc:spChg>
        <pc:spChg chg="del">
          <ac:chgData name="Cerys Davies" userId="61e71dc1-9594-4277-b52b-4420989f68ee" providerId="ADAL" clId="{4152F9C3-DDAE-47CA-95C6-496DE78C61F1}" dt="2025-03-30T15:01:56.761" v="10"/>
          <ac:spMkLst>
            <pc:docMk/>
            <pc:sldMk cId="3335584131" sldId="290"/>
            <ac:spMk id="11" creationId="{256B2C21-A230-48C0-8DF1-C46611373C44}"/>
          </ac:spMkLst>
        </pc:spChg>
        <pc:spChg chg="del">
          <ac:chgData name="Cerys Davies" userId="61e71dc1-9594-4277-b52b-4420989f68ee" providerId="ADAL" clId="{4152F9C3-DDAE-47CA-95C6-496DE78C61F1}" dt="2025-03-30T15:01:56.761" v="10"/>
          <ac:spMkLst>
            <pc:docMk/>
            <pc:sldMk cId="3335584131" sldId="290"/>
            <ac:spMk id="13" creationId="{3847E18C-932D-4C95-AABA-FEC7C9499AD7}"/>
          </ac:spMkLst>
        </pc:spChg>
        <pc:spChg chg="del">
          <ac:chgData name="Cerys Davies" userId="61e71dc1-9594-4277-b52b-4420989f68ee" providerId="ADAL" clId="{4152F9C3-DDAE-47CA-95C6-496DE78C61F1}" dt="2025-03-30T15:01:56.761" v="10"/>
          <ac:spMkLst>
            <pc:docMk/>
            <pc:sldMk cId="3335584131" sldId="290"/>
            <ac:spMk id="15" creationId="{3150CB11-0C61-439E-910F-5787759E72A0}"/>
          </ac:spMkLst>
        </pc:spChg>
        <pc:spChg chg="del">
          <ac:chgData name="Cerys Davies" userId="61e71dc1-9594-4277-b52b-4420989f68ee" providerId="ADAL" clId="{4152F9C3-DDAE-47CA-95C6-496DE78C61F1}" dt="2025-03-30T15:01:56.761" v="10"/>
          <ac:spMkLst>
            <pc:docMk/>
            <pc:sldMk cId="3335584131" sldId="290"/>
            <ac:spMk id="17" creationId="{43F8A58B-5155-44CE-A5FF-7647B47D0A7A}"/>
          </ac:spMkLst>
        </pc:spChg>
        <pc:spChg chg="del">
          <ac:chgData name="Cerys Davies" userId="61e71dc1-9594-4277-b52b-4420989f68ee" providerId="ADAL" clId="{4152F9C3-DDAE-47CA-95C6-496DE78C61F1}" dt="2025-03-30T15:01:56.761" v="10"/>
          <ac:spMkLst>
            <pc:docMk/>
            <pc:sldMk cId="3335584131" sldId="290"/>
            <ac:spMk id="19" creationId="{443F2ACA-E6D6-4028-82DD-F03C262D5DE6}"/>
          </ac:spMkLst>
        </pc:spChg>
      </pc:sldChg>
      <pc:sldChg chg="delSp modSp del mod delDesignElem">
        <pc:chgData name="Cerys Davies" userId="61e71dc1-9594-4277-b52b-4420989f68ee" providerId="ADAL" clId="{4152F9C3-DDAE-47CA-95C6-496DE78C61F1}" dt="2025-03-30T15:04:29.623" v="33" actId="47"/>
        <pc:sldMkLst>
          <pc:docMk/>
          <pc:sldMk cId="2905204252" sldId="291"/>
        </pc:sldMkLst>
        <pc:spChg chg="mod">
          <ac:chgData name="Cerys Davies" userId="61e71dc1-9594-4277-b52b-4420989f68ee" providerId="ADAL" clId="{4152F9C3-DDAE-47CA-95C6-496DE78C61F1}" dt="2025-03-30T15:04:09.642" v="29" actId="207"/>
          <ac:spMkLst>
            <pc:docMk/>
            <pc:sldMk cId="2905204252" sldId="291"/>
            <ac:spMk id="2" creationId="{FCD7463B-B44C-4705-A889-E31854500B9B}"/>
          </ac:spMkLst>
        </pc:spChg>
        <pc:spChg chg="del">
          <ac:chgData name="Cerys Davies" userId="61e71dc1-9594-4277-b52b-4420989f68ee" providerId="ADAL" clId="{4152F9C3-DDAE-47CA-95C6-496DE78C61F1}" dt="2025-03-30T15:01:56.761" v="10"/>
          <ac:spMkLst>
            <pc:docMk/>
            <pc:sldMk cId="2905204252" sldId="291"/>
            <ac:spMk id="9" creationId="{BACC6370-2D7E-4714-9D71-7542949D7D5D}"/>
          </ac:spMkLst>
        </pc:spChg>
        <pc:spChg chg="del">
          <ac:chgData name="Cerys Davies" userId="61e71dc1-9594-4277-b52b-4420989f68ee" providerId="ADAL" clId="{4152F9C3-DDAE-47CA-95C6-496DE78C61F1}" dt="2025-03-30T15:01:56.761" v="10"/>
          <ac:spMkLst>
            <pc:docMk/>
            <pc:sldMk cId="2905204252" sldId="291"/>
            <ac:spMk id="11" creationId="{256B2C21-A230-48C0-8DF1-C46611373C44}"/>
          </ac:spMkLst>
        </pc:spChg>
        <pc:spChg chg="del">
          <ac:chgData name="Cerys Davies" userId="61e71dc1-9594-4277-b52b-4420989f68ee" providerId="ADAL" clId="{4152F9C3-DDAE-47CA-95C6-496DE78C61F1}" dt="2025-03-30T15:01:56.761" v="10"/>
          <ac:spMkLst>
            <pc:docMk/>
            <pc:sldMk cId="2905204252" sldId="291"/>
            <ac:spMk id="13" creationId="{3847E18C-932D-4C95-AABA-FEC7C9499AD7}"/>
          </ac:spMkLst>
        </pc:spChg>
        <pc:spChg chg="del">
          <ac:chgData name="Cerys Davies" userId="61e71dc1-9594-4277-b52b-4420989f68ee" providerId="ADAL" clId="{4152F9C3-DDAE-47CA-95C6-496DE78C61F1}" dt="2025-03-30T15:01:56.761" v="10"/>
          <ac:spMkLst>
            <pc:docMk/>
            <pc:sldMk cId="2905204252" sldId="291"/>
            <ac:spMk id="15" creationId="{3150CB11-0C61-439E-910F-5787759E72A0}"/>
          </ac:spMkLst>
        </pc:spChg>
        <pc:spChg chg="del">
          <ac:chgData name="Cerys Davies" userId="61e71dc1-9594-4277-b52b-4420989f68ee" providerId="ADAL" clId="{4152F9C3-DDAE-47CA-95C6-496DE78C61F1}" dt="2025-03-30T15:01:56.761" v="10"/>
          <ac:spMkLst>
            <pc:docMk/>
            <pc:sldMk cId="2905204252" sldId="291"/>
            <ac:spMk id="17" creationId="{43F8A58B-5155-44CE-A5FF-7647B47D0A7A}"/>
          </ac:spMkLst>
        </pc:spChg>
        <pc:spChg chg="del">
          <ac:chgData name="Cerys Davies" userId="61e71dc1-9594-4277-b52b-4420989f68ee" providerId="ADAL" clId="{4152F9C3-DDAE-47CA-95C6-496DE78C61F1}" dt="2025-03-30T15:01:56.761" v="10"/>
          <ac:spMkLst>
            <pc:docMk/>
            <pc:sldMk cId="2905204252" sldId="291"/>
            <ac:spMk id="19" creationId="{443F2ACA-E6D6-4028-82DD-F03C262D5DE6}"/>
          </ac:spMkLst>
        </pc:spChg>
      </pc:sldChg>
      <pc:sldChg chg="delSp modSp del mod delDesignElem">
        <pc:chgData name="Cerys Davies" userId="61e71dc1-9594-4277-b52b-4420989f68ee" providerId="ADAL" clId="{4152F9C3-DDAE-47CA-95C6-496DE78C61F1}" dt="2025-03-30T15:05:04.295" v="42" actId="47"/>
        <pc:sldMkLst>
          <pc:docMk/>
          <pc:sldMk cId="1678164203" sldId="292"/>
        </pc:sldMkLst>
        <pc:spChg chg="mod">
          <ac:chgData name="Cerys Davies" userId="61e71dc1-9594-4277-b52b-4420989f68ee" providerId="ADAL" clId="{4152F9C3-DDAE-47CA-95C6-496DE78C61F1}" dt="2025-03-30T15:04:50.112" v="37" actId="207"/>
          <ac:spMkLst>
            <pc:docMk/>
            <pc:sldMk cId="1678164203" sldId="292"/>
            <ac:spMk id="2" creationId="{FCAE0093-1157-491F-867E-FAD57DDF6944}"/>
          </ac:spMkLst>
        </pc:spChg>
        <pc:spChg chg="del">
          <ac:chgData name="Cerys Davies" userId="61e71dc1-9594-4277-b52b-4420989f68ee" providerId="ADAL" clId="{4152F9C3-DDAE-47CA-95C6-496DE78C61F1}" dt="2025-03-30T15:01:56.761" v="10"/>
          <ac:spMkLst>
            <pc:docMk/>
            <pc:sldMk cId="1678164203" sldId="292"/>
            <ac:spMk id="9" creationId="{BACC6370-2D7E-4714-9D71-7542949D7D5D}"/>
          </ac:spMkLst>
        </pc:spChg>
        <pc:spChg chg="del">
          <ac:chgData name="Cerys Davies" userId="61e71dc1-9594-4277-b52b-4420989f68ee" providerId="ADAL" clId="{4152F9C3-DDAE-47CA-95C6-496DE78C61F1}" dt="2025-03-30T15:01:56.761" v="10"/>
          <ac:spMkLst>
            <pc:docMk/>
            <pc:sldMk cId="1678164203" sldId="292"/>
            <ac:spMk id="11" creationId="{256B2C21-A230-48C0-8DF1-C46611373C44}"/>
          </ac:spMkLst>
        </pc:spChg>
        <pc:spChg chg="del">
          <ac:chgData name="Cerys Davies" userId="61e71dc1-9594-4277-b52b-4420989f68ee" providerId="ADAL" clId="{4152F9C3-DDAE-47CA-95C6-496DE78C61F1}" dt="2025-03-30T15:01:56.761" v="10"/>
          <ac:spMkLst>
            <pc:docMk/>
            <pc:sldMk cId="1678164203" sldId="292"/>
            <ac:spMk id="13" creationId="{3847E18C-932D-4C95-AABA-FEC7C9499AD7}"/>
          </ac:spMkLst>
        </pc:spChg>
        <pc:spChg chg="del">
          <ac:chgData name="Cerys Davies" userId="61e71dc1-9594-4277-b52b-4420989f68ee" providerId="ADAL" clId="{4152F9C3-DDAE-47CA-95C6-496DE78C61F1}" dt="2025-03-30T15:01:56.761" v="10"/>
          <ac:spMkLst>
            <pc:docMk/>
            <pc:sldMk cId="1678164203" sldId="292"/>
            <ac:spMk id="15" creationId="{3150CB11-0C61-439E-910F-5787759E72A0}"/>
          </ac:spMkLst>
        </pc:spChg>
        <pc:spChg chg="del">
          <ac:chgData name="Cerys Davies" userId="61e71dc1-9594-4277-b52b-4420989f68ee" providerId="ADAL" clId="{4152F9C3-DDAE-47CA-95C6-496DE78C61F1}" dt="2025-03-30T15:01:56.761" v="10"/>
          <ac:spMkLst>
            <pc:docMk/>
            <pc:sldMk cId="1678164203" sldId="292"/>
            <ac:spMk id="17" creationId="{43F8A58B-5155-44CE-A5FF-7647B47D0A7A}"/>
          </ac:spMkLst>
        </pc:spChg>
        <pc:spChg chg="del">
          <ac:chgData name="Cerys Davies" userId="61e71dc1-9594-4277-b52b-4420989f68ee" providerId="ADAL" clId="{4152F9C3-DDAE-47CA-95C6-496DE78C61F1}" dt="2025-03-30T15:01:56.761" v="10"/>
          <ac:spMkLst>
            <pc:docMk/>
            <pc:sldMk cId="1678164203" sldId="292"/>
            <ac:spMk id="19" creationId="{443F2ACA-E6D6-4028-82DD-F03C262D5DE6}"/>
          </ac:spMkLst>
        </pc:spChg>
      </pc:sldChg>
      <pc:sldChg chg="delSp modSp del mod delDesignElem">
        <pc:chgData name="Cerys Davies" userId="61e71dc1-9594-4277-b52b-4420989f68ee" providerId="ADAL" clId="{4152F9C3-DDAE-47CA-95C6-496DE78C61F1}" dt="2025-03-30T15:05:50.841" v="48" actId="47"/>
        <pc:sldMkLst>
          <pc:docMk/>
          <pc:sldMk cId="3549441440" sldId="293"/>
        </pc:sldMkLst>
        <pc:spChg chg="mod">
          <ac:chgData name="Cerys Davies" userId="61e71dc1-9594-4277-b52b-4420989f68ee" providerId="ADAL" clId="{4152F9C3-DDAE-47CA-95C6-496DE78C61F1}" dt="2025-03-30T15:05:40.422" v="46" actId="207"/>
          <ac:spMkLst>
            <pc:docMk/>
            <pc:sldMk cId="3549441440" sldId="293"/>
            <ac:spMk id="2" creationId="{94B953D4-5A2C-4B29-8DEC-18C2E58C493B}"/>
          </ac:spMkLst>
        </pc:spChg>
        <pc:spChg chg="del">
          <ac:chgData name="Cerys Davies" userId="61e71dc1-9594-4277-b52b-4420989f68ee" providerId="ADAL" clId="{4152F9C3-DDAE-47CA-95C6-496DE78C61F1}" dt="2025-03-30T15:01:56.761" v="10"/>
          <ac:spMkLst>
            <pc:docMk/>
            <pc:sldMk cId="3549441440" sldId="293"/>
            <ac:spMk id="9" creationId="{BACC6370-2D7E-4714-9D71-7542949D7D5D}"/>
          </ac:spMkLst>
        </pc:spChg>
        <pc:spChg chg="del">
          <ac:chgData name="Cerys Davies" userId="61e71dc1-9594-4277-b52b-4420989f68ee" providerId="ADAL" clId="{4152F9C3-DDAE-47CA-95C6-496DE78C61F1}" dt="2025-03-30T15:01:56.761" v="10"/>
          <ac:spMkLst>
            <pc:docMk/>
            <pc:sldMk cId="3549441440" sldId="293"/>
            <ac:spMk id="11" creationId="{256B2C21-A230-48C0-8DF1-C46611373C44}"/>
          </ac:spMkLst>
        </pc:spChg>
        <pc:spChg chg="del">
          <ac:chgData name="Cerys Davies" userId="61e71dc1-9594-4277-b52b-4420989f68ee" providerId="ADAL" clId="{4152F9C3-DDAE-47CA-95C6-496DE78C61F1}" dt="2025-03-30T15:01:56.761" v="10"/>
          <ac:spMkLst>
            <pc:docMk/>
            <pc:sldMk cId="3549441440" sldId="293"/>
            <ac:spMk id="13" creationId="{3847E18C-932D-4C95-AABA-FEC7C9499AD7}"/>
          </ac:spMkLst>
        </pc:spChg>
        <pc:spChg chg="del">
          <ac:chgData name="Cerys Davies" userId="61e71dc1-9594-4277-b52b-4420989f68ee" providerId="ADAL" clId="{4152F9C3-DDAE-47CA-95C6-496DE78C61F1}" dt="2025-03-30T15:01:56.761" v="10"/>
          <ac:spMkLst>
            <pc:docMk/>
            <pc:sldMk cId="3549441440" sldId="293"/>
            <ac:spMk id="15" creationId="{3150CB11-0C61-439E-910F-5787759E72A0}"/>
          </ac:spMkLst>
        </pc:spChg>
        <pc:spChg chg="del">
          <ac:chgData name="Cerys Davies" userId="61e71dc1-9594-4277-b52b-4420989f68ee" providerId="ADAL" clId="{4152F9C3-DDAE-47CA-95C6-496DE78C61F1}" dt="2025-03-30T15:01:56.761" v="10"/>
          <ac:spMkLst>
            <pc:docMk/>
            <pc:sldMk cId="3549441440" sldId="293"/>
            <ac:spMk id="17" creationId="{43F8A58B-5155-44CE-A5FF-7647B47D0A7A}"/>
          </ac:spMkLst>
        </pc:spChg>
        <pc:spChg chg="del">
          <ac:chgData name="Cerys Davies" userId="61e71dc1-9594-4277-b52b-4420989f68ee" providerId="ADAL" clId="{4152F9C3-DDAE-47CA-95C6-496DE78C61F1}" dt="2025-03-30T15:01:56.761" v="10"/>
          <ac:spMkLst>
            <pc:docMk/>
            <pc:sldMk cId="3549441440" sldId="293"/>
            <ac:spMk id="19" creationId="{443F2ACA-E6D6-4028-82DD-F03C262D5DE6}"/>
          </ac:spMkLst>
        </pc:spChg>
      </pc:sldChg>
      <pc:sldChg chg="delSp modSp del mod delDesignElem">
        <pc:chgData name="Cerys Davies" userId="61e71dc1-9594-4277-b52b-4420989f68ee" providerId="ADAL" clId="{4152F9C3-DDAE-47CA-95C6-496DE78C61F1}" dt="2025-03-30T15:06:19.872" v="51" actId="47"/>
        <pc:sldMkLst>
          <pc:docMk/>
          <pc:sldMk cId="3451968930" sldId="294"/>
        </pc:sldMkLst>
        <pc:spChg chg="mod">
          <ac:chgData name="Cerys Davies" userId="61e71dc1-9594-4277-b52b-4420989f68ee" providerId="ADAL" clId="{4152F9C3-DDAE-47CA-95C6-496DE78C61F1}" dt="2025-03-30T15:05:59.390" v="49" actId="207"/>
          <ac:spMkLst>
            <pc:docMk/>
            <pc:sldMk cId="3451968930" sldId="294"/>
            <ac:spMk id="2" creationId="{FD965040-0741-4696-9475-B3158EA3C71A}"/>
          </ac:spMkLst>
        </pc:spChg>
        <pc:spChg chg="del">
          <ac:chgData name="Cerys Davies" userId="61e71dc1-9594-4277-b52b-4420989f68ee" providerId="ADAL" clId="{4152F9C3-DDAE-47CA-95C6-496DE78C61F1}" dt="2025-03-30T15:01:56.761" v="10"/>
          <ac:spMkLst>
            <pc:docMk/>
            <pc:sldMk cId="3451968930" sldId="294"/>
            <ac:spMk id="9" creationId="{BACC6370-2D7E-4714-9D71-7542949D7D5D}"/>
          </ac:spMkLst>
        </pc:spChg>
        <pc:spChg chg="del">
          <ac:chgData name="Cerys Davies" userId="61e71dc1-9594-4277-b52b-4420989f68ee" providerId="ADAL" clId="{4152F9C3-DDAE-47CA-95C6-496DE78C61F1}" dt="2025-03-30T15:01:56.761" v="10"/>
          <ac:spMkLst>
            <pc:docMk/>
            <pc:sldMk cId="3451968930" sldId="294"/>
            <ac:spMk id="11" creationId="{256B2C21-A230-48C0-8DF1-C46611373C44}"/>
          </ac:spMkLst>
        </pc:spChg>
        <pc:spChg chg="del">
          <ac:chgData name="Cerys Davies" userId="61e71dc1-9594-4277-b52b-4420989f68ee" providerId="ADAL" clId="{4152F9C3-DDAE-47CA-95C6-496DE78C61F1}" dt="2025-03-30T15:01:56.761" v="10"/>
          <ac:spMkLst>
            <pc:docMk/>
            <pc:sldMk cId="3451968930" sldId="294"/>
            <ac:spMk id="13" creationId="{3847E18C-932D-4C95-AABA-FEC7C9499AD7}"/>
          </ac:spMkLst>
        </pc:spChg>
        <pc:spChg chg="del">
          <ac:chgData name="Cerys Davies" userId="61e71dc1-9594-4277-b52b-4420989f68ee" providerId="ADAL" clId="{4152F9C3-DDAE-47CA-95C6-496DE78C61F1}" dt="2025-03-30T15:01:56.761" v="10"/>
          <ac:spMkLst>
            <pc:docMk/>
            <pc:sldMk cId="3451968930" sldId="294"/>
            <ac:spMk id="15" creationId="{3150CB11-0C61-439E-910F-5787759E72A0}"/>
          </ac:spMkLst>
        </pc:spChg>
        <pc:spChg chg="del">
          <ac:chgData name="Cerys Davies" userId="61e71dc1-9594-4277-b52b-4420989f68ee" providerId="ADAL" clId="{4152F9C3-DDAE-47CA-95C6-496DE78C61F1}" dt="2025-03-30T15:01:56.761" v="10"/>
          <ac:spMkLst>
            <pc:docMk/>
            <pc:sldMk cId="3451968930" sldId="294"/>
            <ac:spMk id="17" creationId="{43F8A58B-5155-44CE-A5FF-7647B47D0A7A}"/>
          </ac:spMkLst>
        </pc:spChg>
        <pc:spChg chg="del">
          <ac:chgData name="Cerys Davies" userId="61e71dc1-9594-4277-b52b-4420989f68ee" providerId="ADAL" clId="{4152F9C3-DDAE-47CA-95C6-496DE78C61F1}" dt="2025-03-30T15:01:56.761" v="10"/>
          <ac:spMkLst>
            <pc:docMk/>
            <pc:sldMk cId="3451968930" sldId="294"/>
            <ac:spMk id="19" creationId="{443F2ACA-E6D6-4028-82DD-F03C262D5DE6}"/>
          </ac:spMkLst>
        </pc:spChg>
      </pc:sldChg>
      <pc:sldChg chg="delSp modSp mod delDesignElem">
        <pc:chgData name="Cerys Davies" userId="61e71dc1-9594-4277-b52b-4420989f68ee" providerId="ADAL" clId="{4152F9C3-DDAE-47CA-95C6-496DE78C61F1}" dt="2025-03-30T15:07:25.247" v="70" actId="14100"/>
        <pc:sldMkLst>
          <pc:docMk/>
          <pc:sldMk cId="841781172" sldId="295"/>
        </pc:sldMkLst>
        <pc:spChg chg="mod">
          <ac:chgData name="Cerys Davies" userId="61e71dc1-9594-4277-b52b-4420989f68ee" providerId="ADAL" clId="{4152F9C3-DDAE-47CA-95C6-496DE78C61F1}" dt="2025-03-30T15:07:12.608" v="66" actId="1076"/>
          <ac:spMkLst>
            <pc:docMk/>
            <pc:sldMk cId="841781172" sldId="295"/>
            <ac:spMk id="2" creationId="{9A5E71F2-9DEE-426F-A97C-C207A3ADCBC3}"/>
          </ac:spMkLst>
        </pc:spChg>
        <pc:spChg chg="del">
          <ac:chgData name="Cerys Davies" userId="61e71dc1-9594-4277-b52b-4420989f68ee" providerId="ADAL" clId="{4152F9C3-DDAE-47CA-95C6-496DE78C61F1}" dt="2025-03-30T15:01:56.761" v="10"/>
          <ac:spMkLst>
            <pc:docMk/>
            <pc:sldMk cId="841781172" sldId="295"/>
            <ac:spMk id="8" creationId="{09588DA8-065E-4F6F-8EFD-43104AB2E0CF}"/>
          </ac:spMkLst>
        </pc:spChg>
        <pc:spChg chg="del">
          <ac:chgData name="Cerys Davies" userId="61e71dc1-9594-4277-b52b-4420989f68ee" providerId="ADAL" clId="{4152F9C3-DDAE-47CA-95C6-496DE78C61F1}" dt="2025-03-30T15:01:56.761" v="10"/>
          <ac:spMkLst>
            <pc:docMk/>
            <pc:sldMk cId="841781172" sldId="295"/>
            <ac:spMk id="10" creationId="{C4285719-470E-454C-AF62-8323075F1F5B}"/>
          </ac:spMkLst>
        </pc:spChg>
        <pc:spChg chg="del">
          <ac:chgData name="Cerys Davies" userId="61e71dc1-9594-4277-b52b-4420989f68ee" providerId="ADAL" clId="{4152F9C3-DDAE-47CA-95C6-496DE78C61F1}" dt="2025-03-30T15:01:56.761" v="10"/>
          <ac:spMkLst>
            <pc:docMk/>
            <pc:sldMk cId="841781172" sldId="295"/>
            <ac:spMk id="12" creationId="{CD9FE4EF-C4D8-49A0-B2FF-81D8DB7D8A24}"/>
          </ac:spMkLst>
        </pc:spChg>
        <pc:spChg chg="del">
          <ac:chgData name="Cerys Davies" userId="61e71dc1-9594-4277-b52b-4420989f68ee" providerId="ADAL" clId="{4152F9C3-DDAE-47CA-95C6-496DE78C61F1}" dt="2025-03-30T15:01:56.761" v="10"/>
          <ac:spMkLst>
            <pc:docMk/>
            <pc:sldMk cId="841781172" sldId="295"/>
            <ac:spMk id="14" creationId="{4300840D-0A0B-4512-BACA-B439D5B9C57C}"/>
          </ac:spMkLst>
        </pc:spChg>
        <pc:spChg chg="del">
          <ac:chgData name="Cerys Davies" userId="61e71dc1-9594-4277-b52b-4420989f68ee" providerId="ADAL" clId="{4152F9C3-DDAE-47CA-95C6-496DE78C61F1}" dt="2025-03-30T15:01:56.761" v="10"/>
          <ac:spMkLst>
            <pc:docMk/>
            <pc:sldMk cId="841781172" sldId="295"/>
            <ac:spMk id="16" creationId="{D2B78728-A580-49A7-84F9-6EF6F583ADE0}"/>
          </ac:spMkLst>
        </pc:spChg>
        <pc:spChg chg="del">
          <ac:chgData name="Cerys Davies" userId="61e71dc1-9594-4277-b52b-4420989f68ee" providerId="ADAL" clId="{4152F9C3-DDAE-47CA-95C6-496DE78C61F1}" dt="2025-03-30T15:01:56.761" v="10"/>
          <ac:spMkLst>
            <pc:docMk/>
            <pc:sldMk cId="841781172" sldId="295"/>
            <ac:spMk id="18" creationId="{38FAA1A1-D861-433F-88FA-1E9D6FD31D11}"/>
          </ac:spMkLst>
        </pc:spChg>
        <pc:spChg chg="del">
          <ac:chgData name="Cerys Davies" userId="61e71dc1-9594-4277-b52b-4420989f68ee" providerId="ADAL" clId="{4152F9C3-DDAE-47CA-95C6-496DE78C61F1}" dt="2025-03-30T15:01:56.761" v="10"/>
          <ac:spMkLst>
            <pc:docMk/>
            <pc:sldMk cId="841781172" sldId="295"/>
            <ac:spMk id="20" creationId="{8D71EDA1-87BF-4D5D-AB79-F346FD19278A}"/>
          </ac:spMkLst>
        </pc:spChg>
        <pc:spChg chg="mod">
          <ac:chgData name="Cerys Davies" userId="61e71dc1-9594-4277-b52b-4420989f68ee" providerId="ADAL" clId="{4152F9C3-DDAE-47CA-95C6-496DE78C61F1}" dt="2025-03-30T15:07:25.247" v="70" actId="14100"/>
          <ac:spMkLst>
            <pc:docMk/>
            <pc:sldMk cId="841781172" sldId="295"/>
            <ac:spMk id="21" creationId="{76EF6418-5265-4FF9-9E1F-8CFCAFF88BBE}"/>
          </ac:spMkLst>
        </pc:spChg>
      </pc:sldChg>
      <pc:sldChg chg="delSp modSp del mod delDesignElem">
        <pc:chgData name="Cerys Davies" userId="61e71dc1-9594-4277-b52b-4420989f68ee" providerId="ADAL" clId="{4152F9C3-DDAE-47CA-95C6-496DE78C61F1}" dt="2025-03-30T15:08:07.938" v="79" actId="47"/>
        <pc:sldMkLst>
          <pc:docMk/>
          <pc:sldMk cId="3611592636" sldId="296"/>
        </pc:sldMkLst>
        <pc:spChg chg="mod">
          <ac:chgData name="Cerys Davies" userId="61e71dc1-9594-4277-b52b-4420989f68ee" providerId="ADAL" clId="{4152F9C3-DDAE-47CA-95C6-496DE78C61F1}" dt="2025-03-30T15:07:36.404" v="73" actId="207"/>
          <ac:spMkLst>
            <pc:docMk/>
            <pc:sldMk cId="3611592636" sldId="296"/>
            <ac:spMk id="2" creationId="{42F870D8-75C2-41D7-B53B-12CA26057D68}"/>
          </ac:spMkLst>
        </pc:spChg>
        <pc:spChg chg="del">
          <ac:chgData name="Cerys Davies" userId="61e71dc1-9594-4277-b52b-4420989f68ee" providerId="ADAL" clId="{4152F9C3-DDAE-47CA-95C6-496DE78C61F1}" dt="2025-03-30T15:01:56.761" v="10"/>
          <ac:spMkLst>
            <pc:docMk/>
            <pc:sldMk cId="3611592636" sldId="296"/>
            <ac:spMk id="9" creationId="{BACC6370-2D7E-4714-9D71-7542949D7D5D}"/>
          </ac:spMkLst>
        </pc:spChg>
        <pc:spChg chg="del">
          <ac:chgData name="Cerys Davies" userId="61e71dc1-9594-4277-b52b-4420989f68ee" providerId="ADAL" clId="{4152F9C3-DDAE-47CA-95C6-496DE78C61F1}" dt="2025-03-30T15:01:56.761" v="10"/>
          <ac:spMkLst>
            <pc:docMk/>
            <pc:sldMk cId="3611592636" sldId="296"/>
            <ac:spMk id="11" creationId="{256B2C21-A230-48C0-8DF1-C46611373C44}"/>
          </ac:spMkLst>
        </pc:spChg>
        <pc:spChg chg="del">
          <ac:chgData name="Cerys Davies" userId="61e71dc1-9594-4277-b52b-4420989f68ee" providerId="ADAL" clId="{4152F9C3-DDAE-47CA-95C6-496DE78C61F1}" dt="2025-03-30T15:01:56.761" v="10"/>
          <ac:spMkLst>
            <pc:docMk/>
            <pc:sldMk cId="3611592636" sldId="296"/>
            <ac:spMk id="13" creationId="{3847E18C-932D-4C95-AABA-FEC7C9499AD7}"/>
          </ac:spMkLst>
        </pc:spChg>
        <pc:spChg chg="del">
          <ac:chgData name="Cerys Davies" userId="61e71dc1-9594-4277-b52b-4420989f68ee" providerId="ADAL" clId="{4152F9C3-DDAE-47CA-95C6-496DE78C61F1}" dt="2025-03-30T15:01:56.761" v="10"/>
          <ac:spMkLst>
            <pc:docMk/>
            <pc:sldMk cId="3611592636" sldId="296"/>
            <ac:spMk id="15" creationId="{3150CB11-0C61-439E-910F-5787759E72A0}"/>
          </ac:spMkLst>
        </pc:spChg>
        <pc:spChg chg="del">
          <ac:chgData name="Cerys Davies" userId="61e71dc1-9594-4277-b52b-4420989f68ee" providerId="ADAL" clId="{4152F9C3-DDAE-47CA-95C6-496DE78C61F1}" dt="2025-03-30T15:01:56.761" v="10"/>
          <ac:spMkLst>
            <pc:docMk/>
            <pc:sldMk cId="3611592636" sldId="296"/>
            <ac:spMk id="17" creationId="{43F8A58B-5155-44CE-A5FF-7647B47D0A7A}"/>
          </ac:spMkLst>
        </pc:spChg>
        <pc:spChg chg="del">
          <ac:chgData name="Cerys Davies" userId="61e71dc1-9594-4277-b52b-4420989f68ee" providerId="ADAL" clId="{4152F9C3-DDAE-47CA-95C6-496DE78C61F1}" dt="2025-03-30T15:01:56.761" v="10"/>
          <ac:spMkLst>
            <pc:docMk/>
            <pc:sldMk cId="3611592636" sldId="296"/>
            <ac:spMk id="19" creationId="{443F2ACA-E6D6-4028-82DD-F03C262D5DE6}"/>
          </ac:spMkLst>
        </pc:spChg>
      </pc:sldChg>
      <pc:sldChg chg="delSp del delDesignElem">
        <pc:chgData name="Cerys Davies" userId="61e71dc1-9594-4277-b52b-4420989f68ee" providerId="ADAL" clId="{4152F9C3-DDAE-47CA-95C6-496DE78C61F1}" dt="2025-03-30T15:11:16.860" v="84" actId="47"/>
        <pc:sldMkLst>
          <pc:docMk/>
          <pc:sldMk cId="786462325" sldId="297"/>
        </pc:sldMkLst>
        <pc:spChg chg="del">
          <ac:chgData name="Cerys Davies" userId="61e71dc1-9594-4277-b52b-4420989f68ee" providerId="ADAL" clId="{4152F9C3-DDAE-47CA-95C6-496DE78C61F1}" dt="2025-03-30T15:01:56.761" v="10"/>
          <ac:spMkLst>
            <pc:docMk/>
            <pc:sldMk cId="786462325" sldId="297"/>
            <ac:spMk id="8" creationId="{56D63398-EEE4-4E6A-BEF3-E92924A2821E}"/>
          </ac:spMkLst>
        </pc:spChg>
        <pc:spChg chg="del">
          <ac:chgData name="Cerys Davies" userId="61e71dc1-9594-4277-b52b-4420989f68ee" providerId="ADAL" clId="{4152F9C3-DDAE-47CA-95C6-496DE78C61F1}" dt="2025-03-30T15:01:56.761" v="10"/>
          <ac:spMkLst>
            <pc:docMk/>
            <pc:sldMk cId="786462325" sldId="297"/>
            <ac:spMk id="10" creationId="{5CEAD642-85CF-4750-8432-7C80C901F001}"/>
          </ac:spMkLst>
        </pc:spChg>
        <pc:spChg chg="del">
          <ac:chgData name="Cerys Davies" userId="61e71dc1-9594-4277-b52b-4420989f68ee" providerId="ADAL" clId="{4152F9C3-DDAE-47CA-95C6-496DE78C61F1}" dt="2025-03-30T15:01:56.761" v="10"/>
          <ac:spMkLst>
            <pc:docMk/>
            <pc:sldMk cId="786462325" sldId="297"/>
            <ac:spMk id="12" creationId="{C6804B24-17AC-406D-9636-1332F5DF9AE7}"/>
          </ac:spMkLst>
        </pc:spChg>
        <pc:spChg chg="del">
          <ac:chgData name="Cerys Davies" userId="61e71dc1-9594-4277-b52b-4420989f68ee" providerId="ADAL" clId="{4152F9C3-DDAE-47CA-95C6-496DE78C61F1}" dt="2025-03-30T15:01:56.761" v="10"/>
          <ac:spMkLst>
            <pc:docMk/>
            <pc:sldMk cId="786462325" sldId="297"/>
            <ac:spMk id="14" creationId="{730D8B3B-9B80-4025-B934-26DC7D7CD231}"/>
          </ac:spMkLst>
        </pc:spChg>
        <pc:spChg chg="del">
          <ac:chgData name="Cerys Davies" userId="61e71dc1-9594-4277-b52b-4420989f68ee" providerId="ADAL" clId="{4152F9C3-DDAE-47CA-95C6-496DE78C61F1}" dt="2025-03-30T15:01:56.761" v="10"/>
          <ac:spMkLst>
            <pc:docMk/>
            <pc:sldMk cId="786462325" sldId="297"/>
            <ac:spMk id="16" creationId="{B5A1B09C-1565-46F8-B70F-621C5EB48A09}"/>
          </ac:spMkLst>
        </pc:spChg>
        <pc:spChg chg="del">
          <ac:chgData name="Cerys Davies" userId="61e71dc1-9594-4277-b52b-4420989f68ee" providerId="ADAL" clId="{4152F9C3-DDAE-47CA-95C6-496DE78C61F1}" dt="2025-03-30T15:01:56.761" v="10"/>
          <ac:spMkLst>
            <pc:docMk/>
            <pc:sldMk cId="786462325" sldId="297"/>
            <ac:spMk id="18" creationId="{570DF94D-F28F-435E-AD56-C40FC99AFAA1}"/>
          </ac:spMkLst>
        </pc:spChg>
        <pc:spChg chg="del">
          <ac:chgData name="Cerys Davies" userId="61e71dc1-9594-4277-b52b-4420989f68ee" providerId="ADAL" clId="{4152F9C3-DDAE-47CA-95C6-496DE78C61F1}" dt="2025-03-30T15:01:56.761" v="10"/>
          <ac:spMkLst>
            <pc:docMk/>
            <pc:sldMk cId="786462325" sldId="297"/>
            <ac:spMk id="20" creationId="{84F952EE-9AAE-4D81-BF98-35DF71334053}"/>
          </ac:spMkLst>
        </pc:spChg>
      </pc:sldChg>
      <pc:sldChg chg="modSp new mod">
        <pc:chgData name="Cerys Davies" userId="61e71dc1-9594-4277-b52b-4420989f68ee" providerId="ADAL" clId="{4152F9C3-DDAE-47CA-95C6-496DE78C61F1}" dt="2025-03-30T15:19:18.136" v="725" actId="27636"/>
        <pc:sldMkLst>
          <pc:docMk/>
          <pc:sldMk cId="3179638584" sldId="298"/>
        </pc:sldMkLst>
        <pc:spChg chg="mod">
          <ac:chgData name="Cerys Davies" userId="61e71dc1-9594-4277-b52b-4420989f68ee" providerId="ADAL" clId="{4152F9C3-DDAE-47CA-95C6-496DE78C61F1}" dt="2025-03-30T15:03:55.247" v="26"/>
          <ac:spMkLst>
            <pc:docMk/>
            <pc:sldMk cId="3179638584" sldId="298"/>
            <ac:spMk id="2" creationId="{734A70E0-7E2C-7654-ED25-90C86540FA60}"/>
          </ac:spMkLst>
        </pc:spChg>
        <pc:spChg chg="mod">
          <ac:chgData name="Cerys Davies" userId="61e71dc1-9594-4277-b52b-4420989f68ee" providerId="ADAL" clId="{4152F9C3-DDAE-47CA-95C6-496DE78C61F1}" dt="2025-03-30T15:19:18.136" v="725" actId="27636"/>
          <ac:spMkLst>
            <pc:docMk/>
            <pc:sldMk cId="3179638584" sldId="298"/>
            <ac:spMk id="3" creationId="{F1E52744-D16C-3248-6B83-875E73EBA672}"/>
          </ac:spMkLst>
        </pc:spChg>
      </pc:sldChg>
      <pc:sldChg chg="modSp add mod">
        <pc:chgData name="Cerys Davies" userId="61e71dc1-9594-4277-b52b-4420989f68ee" providerId="ADAL" clId="{4152F9C3-DDAE-47CA-95C6-496DE78C61F1}" dt="2025-03-30T15:19:03.198" v="718" actId="27636"/>
        <pc:sldMkLst>
          <pc:docMk/>
          <pc:sldMk cId="1092921996" sldId="299"/>
        </pc:sldMkLst>
        <pc:spChg chg="mod">
          <ac:chgData name="Cerys Davies" userId="61e71dc1-9594-4277-b52b-4420989f68ee" providerId="ADAL" clId="{4152F9C3-DDAE-47CA-95C6-496DE78C61F1}" dt="2025-03-30T15:04:16.278" v="30"/>
          <ac:spMkLst>
            <pc:docMk/>
            <pc:sldMk cId="1092921996" sldId="299"/>
            <ac:spMk id="2" creationId="{A74DAE60-E2F8-6D4B-28BD-2CB32CB66FB5}"/>
          </ac:spMkLst>
        </pc:spChg>
        <pc:spChg chg="mod">
          <ac:chgData name="Cerys Davies" userId="61e71dc1-9594-4277-b52b-4420989f68ee" providerId="ADAL" clId="{4152F9C3-DDAE-47CA-95C6-496DE78C61F1}" dt="2025-03-30T15:19:03.198" v="718" actId="27636"/>
          <ac:spMkLst>
            <pc:docMk/>
            <pc:sldMk cId="1092921996" sldId="299"/>
            <ac:spMk id="3" creationId="{C557066B-4C33-894B-537D-CA4C0EE800CF}"/>
          </ac:spMkLst>
        </pc:spChg>
      </pc:sldChg>
      <pc:sldChg chg="modSp add mod">
        <pc:chgData name="Cerys Davies" userId="61e71dc1-9594-4277-b52b-4420989f68ee" providerId="ADAL" clId="{4152F9C3-DDAE-47CA-95C6-496DE78C61F1}" dt="2025-03-30T15:18:45.096" v="711" actId="27636"/>
        <pc:sldMkLst>
          <pc:docMk/>
          <pc:sldMk cId="2050875523" sldId="300"/>
        </pc:sldMkLst>
        <pc:spChg chg="mod">
          <ac:chgData name="Cerys Davies" userId="61e71dc1-9594-4277-b52b-4420989f68ee" providerId="ADAL" clId="{4152F9C3-DDAE-47CA-95C6-496DE78C61F1}" dt="2025-03-30T15:04:59.001" v="40" actId="14100"/>
          <ac:spMkLst>
            <pc:docMk/>
            <pc:sldMk cId="2050875523" sldId="300"/>
            <ac:spMk id="2" creationId="{CD453F0C-B326-D020-AD99-FC4B0A495B43}"/>
          </ac:spMkLst>
        </pc:spChg>
        <pc:spChg chg="mod">
          <ac:chgData name="Cerys Davies" userId="61e71dc1-9594-4277-b52b-4420989f68ee" providerId="ADAL" clId="{4152F9C3-DDAE-47CA-95C6-496DE78C61F1}" dt="2025-03-30T15:18:45.096" v="711" actId="27636"/>
          <ac:spMkLst>
            <pc:docMk/>
            <pc:sldMk cId="2050875523" sldId="300"/>
            <ac:spMk id="3" creationId="{44CF47CB-E13F-96B7-B729-C6A433903FFA}"/>
          </ac:spMkLst>
        </pc:spChg>
      </pc:sldChg>
      <pc:sldChg chg="modSp add mod">
        <pc:chgData name="Cerys Davies" userId="61e71dc1-9594-4277-b52b-4420989f68ee" providerId="ADAL" clId="{4152F9C3-DDAE-47CA-95C6-496DE78C61F1}" dt="2025-03-30T15:18:27.742" v="705" actId="27636"/>
        <pc:sldMkLst>
          <pc:docMk/>
          <pc:sldMk cId="1992239224" sldId="301"/>
        </pc:sldMkLst>
        <pc:spChg chg="mod">
          <ac:chgData name="Cerys Davies" userId="61e71dc1-9594-4277-b52b-4420989f68ee" providerId="ADAL" clId="{4152F9C3-DDAE-47CA-95C6-496DE78C61F1}" dt="2025-03-30T15:05:47.009" v="47"/>
          <ac:spMkLst>
            <pc:docMk/>
            <pc:sldMk cId="1992239224" sldId="301"/>
            <ac:spMk id="2" creationId="{43EB9677-895F-61DA-A964-787842B2FDEB}"/>
          </ac:spMkLst>
        </pc:spChg>
        <pc:spChg chg="mod">
          <ac:chgData name="Cerys Davies" userId="61e71dc1-9594-4277-b52b-4420989f68ee" providerId="ADAL" clId="{4152F9C3-DDAE-47CA-95C6-496DE78C61F1}" dt="2025-03-30T15:18:27.742" v="705" actId="27636"/>
          <ac:spMkLst>
            <pc:docMk/>
            <pc:sldMk cId="1992239224" sldId="301"/>
            <ac:spMk id="3" creationId="{DFFD1A54-71E7-3B3B-2984-4D9EAA96884B}"/>
          </ac:spMkLst>
        </pc:spChg>
      </pc:sldChg>
      <pc:sldChg chg="modSp add mod">
        <pc:chgData name="Cerys Davies" userId="61e71dc1-9594-4277-b52b-4420989f68ee" providerId="ADAL" clId="{4152F9C3-DDAE-47CA-95C6-496DE78C61F1}" dt="2025-03-30T15:18:17.448" v="702" actId="255"/>
        <pc:sldMkLst>
          <pc:docMk/>
          <pc:sldMk cId="1203390919" sldId="302"/>
        </pc:sldMkLst>
        <pc:spChg chg="mod">
          <ac:chgData name="Cerys Davies" userId="61e71dc1-9594-4277-b52b-4420989f68ee" providerId="ADAL" clId="{4152F9C3-DDAE-47CA-95C6-496DE78C61F1}" dt="2025-03-30T15:06:14.923" v="50"/>
          <ac:spMkLst>
            <pc:docMk/>
            <pc:sldMk cId="1203390919" sldId="302"/>
            <ac:spMk id="2" creationId="{391C88F4-8B27-E44F-AD48-5ABDD6E88E27}"/>
          </ac:spMkLst>
        </pc:spChg>
        <pc:spChg chg="mod">
          <ac:chgData name="Cerys Davies" userId="61e71dc1-9594-4277-b52b-4420989f68ee" providerId="ADAL" clId="{4152F9C3-DDAE-47CA-95C6-496DE78C61F1}" dt="2025-03-30T15:18:17.448" v="702" actId="255"/>
          <ac:spMkLst>
            <pc:docMk/>
            <pc:sldMk cId="1203390919" sldId="302"/>
            <ac:spMk id="3" creationId="{D0D883BA-095D-B008-C27A-1C52655AD354}"/>
          </ac:spMkLst>
        </pc:spChg>
      </pc:sldChg>
      <pc:sldChg chg="add del">
        <pc:chgData name="Cerys Davies" userId="61e71dc1-9594-4277-b52b-4420989f68ee" providerId="ADAL" clId="{4152F9C3-DDAE-47CA-95C6-496DE78C61F1}" dt="2025-03-30T15:07:28.507" v="71" actId="47"/>
        <pc:sldMkLst>
          <pc:docMk/>
          <pc:sldMk cId="2981756522" sldId="303"/>
        </pc:sldMkLst>
      </pc:sldChg>
      <pc:sldChg chg="modSp add mod">
        <pc:chgData name="Cerys Davies" userId="61e71dc1-9594-4277-b52b-4420989f68ee" providerId="ADAL" clId="{4152F9C3-DDAE-47CA-95C6-496DE78C61F1}" dt="2025-03-30T15:08:05.477" v="78" actId="255"/>
        <pc:sldMkLst>
          <pc:docMk/>
          <pc:sldMk cId="2572776186" sldId="304"/>
        </pc:sldMkLst>
        <pc:spChg chg="mod">
          <ac:chgData name="Cerys Davies" userId="61e71dc1-9594-4277-b52b-4420989f68ee" providerId="ADAL" clId="{4152F9C3-DDAE-47CA-95C6-496DE78C61F1}" dt="2025-03-30T15:07:43.891" v="74"/>
          <ac:spMkLst>
            <pc:docMk/>
            <pc:sldMk cId="2572776186" sldId="304"/>
            <ac:spMk id="2" creationId="{A3255D5E-0D55-53A9-8CBC-CFCDD2BFD473}"/>
          </ac:spMkLst>
        </pc:spChg>
        <pc:spChg chg="mod">
          <ac:chgData name="Cerys Davies" userId="61e71dc1-9594-4277-b52b-4420989f68ee" providerId="ADAL" clId="{4152F9C3-DDAE-47CA-95C6-496DE78C61F1}" dt="2025-03-30T15:08:05.477" v="78" actId="255"/>
          <ac:spMkLst>
            <pc:docMk/>
            <pc:sldMk cId="2572776186" sldId="304"/>
            <ac:spMk id="3" creationId="{E5CCA207-B312-00C3-8C5E-23C01C710A31}"/>
          </ac:spMkLst>
        </pc:spChg>
      </pc:sldChg>
      <pc:sldChg chg="modSp add mod">
        <pc:chgData name="Cerys Davies" userId="61e71dc1-9594-4277-b52b-4420989f68ee" providerId="ADAL" clId="{4152F9C3-DDAE-47CA-95C6-496DE78C61F1}" dt="2025-03-30T15:18:05.105" v="700" actId="14100"/>
        <pc:sldMkLst>
          <pc:docMk/>
          <pc:sldMk cId="2941861385" sldId="305"/>
        </pc:sldMkLst>
        <pc:spChg chg="mod">
          <ac:chgData name="Cerys Davies" userId="61e71dc1-9594-4277-b52b-4420989f68ee" providerId="ADAL" clId="{4152F9C3-DDAE-47CA-95C6-496DE78C61F1}" dt="2025-03-30T15:11:13.871" v="83" actId="20577"/>
          <ac:spMkLst>
            <pc:docMk/>
            <pc:sldMk cId="2941861385" sldId="305"/>
            <ac:spMk id="2" creationId="{D7B36680-B5C4-17B4-7947-DFAF507BD8DA}"/>
          </ac:spMkLst>
        </pc:spChg>
        <pc:spChg chg="mod">
          <ac:chgData name="Cerys Davies" userId="61e71dc1-9594-4277-b52b-4420989f68ee" providerId="ADAL" clId="{4152F9C3-DDAE-47CA-95C6-496DE78C61F1}" dt="2025-03-30T15:18:05.105" v="700" actId="14100"/>
          <ac:spMkLst>
            <pc:docMk/>
            <pc:sldMk cId="2941861385" sldId="305"/>
            <ac:spMk id="3" creationId="{6DD7FCF9-97B8-A3D3-12C3-111AA7B8AE8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BE4059-8838-4D6A-B954-01861008E28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55535B8-4511-4B26-8C90-62B9025756E8}">
      <dgm:prSet/>
      <dgm:spPr/>
      <dgm:t>
        <a:bodyPr/>
        <a:lstStyle/>
        <a:p>
          <a:pPr>
            <a:defRPr cap="all"/>
          </a:pPr>
          <a:r>
            <a:rPr lang="en-GB" baseline="0" dirty="0"/>
            <a:t>Introduction to appeals</a:t>
          </a:r>
          <a:endParaRPr lang="en-US" dirty="0"/>
        </a:p>
      </dgm:t>
    </dgm:pt>
    <dgm:pt modelId="{2A812786-8320-4FC4-8E62-53094442594D}" type="parTrans" cxnId="{A3257B98-FBC5-4E05-90F2-E3E71D0AB7E2}">
      <dgm:prSet/>
      <dgm:spPr/>
      <dgm:t>
        <a:bodyPr/>
        <a:lstStyle/>
        <a:p>
          <a:endParaRPr lang="en-US"/>
        </a:p>
      </dgm:t>
    </dgm:pt>
    <dgm:pt modelId="{109B9EE2-60EE-408E-81A3-F865CCA6A8FB}" type="sibTrans" cxnId="{A3257B98-FBC5-4E05-90F2-E3E71D0AB7E2}">
      <dgm:prSet/>
      <dgm:spPr/>
      <dgm:t>
        <a:bodyPr/>
        <a:lstStyle/>
        <a:p>
          <a:endParaRPr lang="en-US"/>
        </a:p>
      </dgm:t>
    </dgm:pt>
    <dgm:pt modelId="{049EE2A1-69ED-49F0-A844-0E1C96136F27}" type="pres">
      <dgm:prSet presAssocID="{2BBE4059-8838-4D6A-B954-01861008E281}" presName="linear" presStyleCnt="0">
        <dgm:presLayoutVars>
          <dgm:animLvl val="lvl"/>
          <dgm:resizeHandles val="exact"/>
        </dgm:presLayoutVars>
      </dgm:prSet>
      <dgm:spPr/>
    </dgm:pt>
    <dgm:pt modelId="{139A4BA2-620C-4F56-81A9-269D8B368B2E}" type="pres">
      <dgm:prSet presAssocID="{055535B8-4511-4B26-8C90-62B9025756E8}" presName="parentText" presStyleLbl="node1" presStyleIdx="0" presStyleCnt="1">
        <dgm:presLayoutVars>
          <dgm:chMax val="0"/>
          <dgm:bulletEnabled val="1"/>
        </dgm:presLayoutVars>
      </dgm:prSet>
      <dgm:spPr/>
    </dgm:pt>
  </dgm:ptLst>
  <dgm:cxnLst>
    <dgm:cxn modelId="{9BBFBE13-0A86-4A71-8E62-4F919EEFB989}" type="presOf" srcId="{2BBE4059-8838-4D6A-B954-01861008E281}" destId="{049EE2A1-69ED-49F0-A844-0E1C96136F27}" srcOrd="0" destOrd="0" presId="urn:microsoft.com/office/officeart/2005/8/layout/vList2"/>
    <dgm:cxn modelId="{A3257B98-FBC5-4E05-90F2-E3E71D0AB7E2}" srcId="{2BBE4059-8838-4D6A-B954-01861008E281}" destId="{055535B8-4511-4B26-8C90-62B9025756E8}" srcOrd="0" destOrd="0" parTransId="{2A812786-8320-4FC4-8E62-53094442594D}" sibTransId="{109B9EE2-60EE-408E-81A3-F865CCA6A8FB}"/>
    <dgm:cxn modelId="{60A9CAA7-A3C5-4FD8-BFDD-1D1815D29158}" type="presOf" srcId="{055535B8-4511-4B26-8C90-62B9025756E8}" destId="{139A4BA2-620C-4F56-81A9-269D8B368B2E}" srcOrd="0" destOrd="0" presId="urn:microsoft.com/office/officeart/2005/8/layout/vList2"/>
    <dgm:cxn modelId="{42E4EA39-916D-48BE-B446-F61D950B0E38}" type="presParOf" srcId="{049EE2A1-69ED-49F0-A844-0E1C96136F27}" destId="{139A4BA2-620C-4F56-81A9-269D8B368B2E}"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A4BA2-620C-4F56-81A9-269D8B368B2E}">
      <dsp:nvSpPr>
        <dsp:cNvPr id="0" name=""/>
        <dsp:cNvSpPr/>
      </dsp:nvSpPr>
      <dsp:spPr>
        <a:xfrm>
          <a:off x="0" y="1472134"/>
          <a:ext cx="6666833" cy="2509650"/>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defRPr cap="all"/>
          </a:pPr>
          <a:r>
            <a:rPr lang="en-GB" sz="6500" kern="1200" baseline="0" dirty="0"/>
            <a:t>Introduction to appeals</a:t>
          </a:r>
          <a:endParaRPr lang="en-US" sz="6500" kern="1200" dirty="0"/>
        </a:p>
      </dsp:txBody>
      <dsp:txXfrm>
        <a:off x="122511" y="1594645"/>
        <a:ext cx="6421811" cy="22646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3/30/2025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919285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808452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1166888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281455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016143-E03C-4CFD-AFDC-14E5BDEA754C}"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66781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C94063-DF36-4330-A365-08DA1FA5B7D6}"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71294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5520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CFA4AC-08CC-42CE-BD01-C191750A04EC}" type="datetimeFigureOut">
              <a:rPr lang="en-US" smtClean="0"/>
              <a:t>3/30/2025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51687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A7A723-92A7-435B-B681-F25B092FEFEB}" type="datetimeFigureOut">
              <a:rPr lang="en-US" smtClean="0"/>
              <a:t>3/30/2025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74841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70639-886C-4FCF-9EAB-ABB5DA3F3F4A}" type="datetimeFigureOut">
              <a:rPr lang="en-US" smtClean="0"/>
              <a:t>3/30/2025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47449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smtClean="0"/>
              <a:t>3/30/2025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19548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smtClean="0"/>
              <a:t>3/30/2025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51469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
        <p:nvSpPr>
          <p:cNvPr id="5" name="Date Placeholder 4"/>
          <p:cNvSpPr>
            <a:spLocks noGrp="1"/>
          </p:cNvSpPr>
          <p:nvPr>
            <p:ph type="dt" sz="half" idx="10"/>
          </p:nvPr>
        </p:nvSpPr>
        <p:spPr/>
        <p:txBody>
          <a:bodyPr/>
          <a:lstStyle/>
          <a:p>
            <a:fld id="{5E6440AA-91A0-436F-8FDB-C0F939DCAE21}" type="datetimeFigureOut">
              <a:rPr lang="en-US" smtClean="0"/>
              <a:t>3/30/2025</a:t>
            </a:fld>
            <a:endParaRPr lang="en-US" dirty="0"/>
          </a:p>
        </p:txBody>
      </p:sp>
    </p:spTree>
    <p:extLst>
      <p:ext uri="{BB962C8B-B14F-4D97-AF65-F5344CB8AC3E}">
        <p14:creationId xmlns:p14="http://schemas.microsoft.com/office/powerpoint/2010/main" val="2559723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7601652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6466626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3899173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3006699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7776452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33E54A-A8CA-48C1-9504-691B58049D2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7399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F6C806-BBF7-471C-9527-881CE2266695}"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17565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E59FD0C-5451-4CA0-86AF-E70AE3279989}" type="datetimeFigureOut">
              <a:rPr lang="en-US" smtClean="0"/>
              <a:t>3/30/2025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62138764"/>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 id="2147483893" r:id="rId12"/>
    <p:sldLayoutId id="2147483894" r:id="rId13"/>
    <p:sldLayoutId id="2147483895" r:id="rId14"/>
    <p:sldLayoutId id="2147483896" r:id="rId15"/>
    <p:sldLayoutId id="2147483897"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justice.gov.uk/courts/procedure-rules/criminal/form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14824" y="735106"/>
            <a:ext cx="10053763" cy="2928470"/>
          </a:xfrm>
        </p:spPr>
        <p:txBody>
          <a:bodyPr anchor="b">
            <a:normAutofit/>
          </a:bodyPr>
          <a:lstStyle/>
          <a:p>
            <a:pPr algn="l"/>
            <a:r>
              <a:rPr lang="en-US" sz="4800" dirty="0"/>
              <a:t>Criminal Litigation - Appeals</a:t>
            </a:r>
          </a:p>
        </p:txBody>
      </p:sp>
      <p:sp>
        <p:nvSpPr>
          <p:cNvPr id="3" name="Content Placeholder 2"/>
          <p:cNvSpPr>
            <a:spLocks noGrp="1"/>
          </p:cNvSpPr>
          <p:nvPr>
            <p:ph type="subTitle" idx="1"/>
          </p:nvPr>
        </p:nvSpPr>
        <p:spPr>
          <a:xfrm>
            <a:off x="1350682" y="4870824"/>
            <a:ext cx="10005951" cy="1458258"/>
          </a:xfrm>
        </p:spPr>
        <p:txBody>
          <a:bodyPr anchor="ctr">
            <a:normAutofit/>
          </a:bodyPr>
          <a:lstStyle/>
          <a:p>
            <a:pPr algn="l"/>
            <a:r>
              <a:rPr lang="en-GB" sz="3600" b="1" dirty="0"/>
              <a:t>Criminal Litigation Week 10</a:t>
            </a:r>
          </a:p>
        </p:txBody>
      </p:sp>
    </p:spTree>
    <p:extLst>
      <p:ext uri="{BB962C8B-B14F-4D97-AF65-F5344CB8AC3E}">
        <p14:creationId xmlns:p14="http://schemas.microsoft.com/office/powerpoint/2010/main" val="27106476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C818F-C30E-4850-88B2-8C15C64952B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a:t>
            </a:r>
          </a:p>
        </p:txBody>
      </p:sp>
      <p:graphicFrame>
        <p:nvGraphicFramePr>
          <p:cNvPr id="5" name="Content Placeholder 2">
            <a:extLst>
              <a:ext uri="{FF2B5EF4-FFF2-40B4-BE49-F238E27FC236}">
                <a16:creationId xmlns:a16="http://schemas.microsoft.com/office/drawing/2014/main" id="{7DCEDB4B-3615-4456-8737-4EA20762596A}"/>
              </a:ext>
            </a:extLst>
          </p:cNvPr>
          <p:cNvGraphicFramePr>
            <a:graphicFrameLocks noGrp="1"/>
          </p:cNvGraphicFramePr>
          <p:nvPr>
            <p:ph idx="1"/>
            <p:extLst>
              <p:ext uri="{D42A27DB-BD31-4B8C-83A1-F6EECF244321}">
                <p14:modId xmlns:p14="http://schemas.microsoft.com/office/powerpoint/2010/main" val="3075764878"/>
              </p:ext>
            </p:extLst>
          </p:nvPr>
        </p:nvGraphicFramePr>
        <p:xfrm>
          <a:off x="1874305" y="497398"/>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1783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A70E0-7E2C-7654-ED25-90C86540FA60}"/>
              </a:ext>
            </a:extLst>
          </p:cNvPr>
          <p:cNvSpPr>
            <a:spLocks noGrp="1"/>
          </p:cNvSpPr>
          <p:nvPr>
            <p:ph type="title"/>
          </p:nvPr>
        </p:nvSpPr>
        <p:spPr/>
        <p:txBody>
          <a:bodyPr/>
          <a:lstStyle/>
          <a:p>
            <a:r>
              <a:rPr lang="en-GB" sz="3600" b="1" dirty="0"/>
              <a:t>Appeal</a:t>
            </a:r>
            <a:r>
              <a:rPr lang="en-GB" sz="3600" b="1" dirty="0">
                <a:solidFill>
                  <a:srgbClr val="FFFFFF"/>
                </a:solidFill>
              </a:rPr>
              <a:t>s</a:t>
            </a:r>
            <a:endParaRPr lang="en-GB" dirty="0"/>
          </a:p>
        </p:txBody>
      </p:sp>
      <p:sp>
        <p:nvSpPr>
          <p:cNvPr id="3" name="Content Placeholder 2">
            <a:extLst>
              <a:ext uri="{FF2B5EF4-FFF2-40B4-BE49-F238E27FC236}">
                <a16:creationId xmlns:a16="http://schemas.microsoft.com/office/drawing/2014/main" id="{F1E52744-D16C-3248-6B83-875E73EBA672}"/>
              </a:ext>
            </a:extLst>
          </p:cNvPr>
          <p:cNvSpPr>
            <a:spLocks noGrp="1"/>
          </p:cNvSpPr>
          <p:nvPr>
            <p:ph idx="1"/>
          </p:nvPr>
        </p:nvSpPr>
        <p:spPr>
          <a:xfrm>
            <a:off x="579567" y="1412966"/>
            <a:ext cx="8972749" cy="4895819"/>
          </a:xfrm>
        </p:spPr>
        <p:txBody>
          <a:bodyPr>
            <a:normAutofit lnSpcReduction="10000"/>
          </a:bodyPr>
          <a:lstStyle/>
          <a:p>
            <a:pPr lvl="0"/>
            <a:r>
              <a:rPr lang="en-GB" sz="2800" dirty="0"/>
              <a:t>Can be against the conviction or the sentence (or both)</a:t>
            </a:r>
            <a:endParaRPr lang="en-US" sz="2800" dirty="0"/>
          </a:p>
          <a:p>
            <a:pPr lvl="0"/>
            <a:r>
              <a:rPr lang="en-GB" sz="2800" dirty="0"/>
              <a:t>Solicitor will consider the merit of any appeal</a:t>
            </a:r>
            <a:endParaRPr lang="en-US" sz="2800" dirty="0"/>
          </a:p>
          <a:p>
            <a:pPr lvl="0"/>
            <a:r>
              <a:rPr lang="en-GB" sz="2800" dirty="0"/>
              <a:t>Look at the grounds for an appeal</a:t>
            </a:r>
            <a:endParaRPr lang="en-US" sz="2800" dirty="0"/>
          </a:p>
          <a:p>
            <a:pPr lvl="0"/>
            <a:r>
              <a:rPr lang="en-GB" sz="2800" dirty="0"/>
              <a:t>Consider the procedure to be followed</a:t>
            </a:r>
            <a:endParaRPr lang="en-US" sz="2800" dirty="0"/>
          </a:p>
          <a:p>
            <a:pPr lvl="0"/>
            <a:r>
              <a:rPr lang="en-GB" sz="2800" dirty="0"/>
              <a:t>Three avenues – Crown Court (against conviction/sentence)</a:t>
            </a:r>
            <a:endParaRPr lang="en-US" sz="2800" dirty="0"/>
          </a:p>
          <a:p>
            <a:pPr lvl="0"/>
            <a:r>
              <a:rPr lang="en-GB" sz="2800" dirty="0"/>
              <a:t>Divisional Court of the High Court (by way of case stated on a point of law/jurisdiction)</a:t>
            </a:r>
            <a:endParaRPr lang="en-US" sz="2800" dirty="0"/>
          </a:p>
          <a:p>
            <a:pPr lvl="0"/>
            <a:r>
              <a:rPr lang="en-GB" sz="2800" dirty="0"/>
              <a:t>High Court (by way of judicial review)</a:t>
            </a:r>
            <a:endParaRPr lang="en-US" sz="2800" dirty="0"/>
          </a:p>
          <a:p>
            <a:endParaRPr lang="en-GB" dirty="0"/>
          </a:p>
        </p:txBody>
      </p:sp>
    </p:spTree>
    <p:extLst>
      <p:ext uri="{BB962C8B-B14F-4D97-AF65-F5344CB8AC3E}">
        <p14:creationId xmlns:p14="http://schemas.microsoft.com/office/powerpoint/2010/main" val="3179638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6BBD9-68C9-3FA6-65D3-79D4977225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4DAE60-E2F8-6D4B-28BD-2CB32CB66FB5}"/>
              </a:ext>
            </a:extLst>
          </p:cNvPr>
          <p:cNvSpPr>
            <a:spLocks noGrp="1"/>
          </p:cNvSpPr>
          <p:nvPr>
            <p:ph type="title"/>
          </p:nvPr>
        </p:nvSpPr>
        <p:spPr/>
        <p:txBody>
          <a:bodyPr/>
          <a:lstStyle/>
          <a:p>
            <a:r>
              <a:rPr lang="en-GB" sz="3600" b="1" dirty="0"/>
              <a:t>Appeal to Crown Court</a:t>
            </a:r>
            <a:endParaRPr lang="en-GB" dirty="0"/>
          </a:p>
        </p:txBody>
      </p:sp>
      <p:sp>
        <p:nvSpPr>
          <p:cNvPr id="3" name="Content Placeholder 2">
            <a:extLst>
              <a:ext uri="{FF2B5EF4-FFF2-40B4-BE49-F238E27FC236}">
                <a16:creationId xmlns:a16="http://schemas.microsoft.com/office/drawing/2014/main" id="{C557066B-4C33-894B-537D-CA4C0EE800CF}"/>
              </a:ext>
            </a:extLst>
          </p:cNvPr>
          <p:cNvSpPr>
            <a:spLocks noGrp="1"/>
          </p:cNvSpPr>
          <p:nvPr>
            <p:ph idx="1"/>
          </p:nvPr>
        </p:nvSpPr>
        <p:spPr>
          <a:xfrm>
            <a:off x="533560" y="1430219"/>
            <a:ext cx="8990002" cy="5120106"/>
          </a:xfrm>
        </p:spPr>
        <p:txBody>
          <a:bodyPr>
            <a:normAutofit fontScale="92500" lnSpcReduction="10000"/>
          </a:bodyPr>
          <a:lstStyle/>
          <a:p>
            <a:pPr lvl="0"/>
            <a:r>
              <a:rPr lang="en-GB" sz="2400" dirty="0"/>
              <a:t>If convicted in MC the D has the right to appeal (s108 MCA1980) and Cr PR 34.</a:t>
            </a:r>
            <a:endParaRPr lang="en-US" sz="2400" dirty="0"/>
          </a:p>
          <a:p>
            <a:pPr lvl="0"/>
            <a:r>
              <a:rPr lang="en-GB" sz="2400" dirty="0"/>
              <a:t>Lawyer will lodge a notice of appeal – </a:t>
            </a:r>
            <a:r>
              <a:rPr lang="en-GB" sz="2400" dirty="0">
                <a:hlinkClick r:id="rId2"/>
              </a:rPr>
              <a:t>www.justice.gov.uk/courts/procedure-rules/criminal/forms#Anchor9</a:t>
            </a:r>
            <a:endParaRPr lang="en-US" sz="2400" dirty="0"/>
          </a:p>
          <a:p>
            <a:pPr lvl="0"/>
            <a:r>
              <a:rPr lang="en-GB" sz="2400" dirty="0"/>
              <a:t>there are separate forms for appeals against conviction and appeals against sentence</a:t>
            </a:r>
            <a:endParaRPr lang="en-US" sz="2400" dirty="0"/>
          </a:p>
          <a:p>
            <a:pPr lvl="0"/>
            <a:r>
              <a:rPr lang="en-GB" sz="2400" dirty="0"/>
              <a:t>Usually done immediately after sentence.</a:t>
            </a:r>
            <a:endParaRPr lang="en-US" sz="2400" dirty="0"/>
          </a:p>
          <a:p>
            <a:pPr lvl="0"/>
            <a:r>
              <a:rPr lang="en-GB" sz="2400" dirty="0"/>
              <a:t>Notice will be sent to the Clerk and the CPS.</a:t>
            </a:r>
            <a:endParaRPr lang="en-US" sz="2400" dirty="0"/>
          </a:p>
          <a:p>
            <a:pPr lvl="0"/>
            <a:r>
              <a:rPr lang="en-GB" sz="2400" dirty="0"/>
              <a:t>Appeal against conviction will take the form of a complete re-hearing  before the CC with all the evidence and witnesses. </a:t>
            </a:r>
            <a:endParaRPr lang="en-US" sz="2400" dirty="0"/>
          </a:p>
          <a:p>
            <a:pPr lvl="0"/>
            <a:r>
              <a:rPr lang="en-GB" sz="2400" dirty="0"/>
              <a:t>Appeal against sentence will not require evidence nor witnesses.</a:t>
            </a:r>
            <a:endParaRPr lang="en-US" sz="2400" dirty="0"/>
          </a:p>
          <a:p>
            <a:pPr lvl="0"/>
            <a:r>
              <a:rPr lang="en-GB" sz="2400" dirty="0"/>
              <a:t>Hear before a Circuit Judge or Recorder with two lay magistrates</a:t>
            </a:r>
            <a:endParaRPr lang="en-US" sz="2400" dirty="0"/>
          </a:p>
          <a:p>
            <a:endParaRPr lang="en-GB" dirty="0"/>
          </a:p>
        </p:txBody>
      </p:sp>
    </p:spTree>
    <p:extLst>
      <p:ext uri="{BB962C8B-B14F-4D97-AF65-F5344CB8AC3E}">
        <p14:creationId xmlns:p14="http://schemas.microsoft.com/office/powerpoint/2010/main" val="1092921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82CB5-61F8-3D78-724A-51B346CD0A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453F0C-B326-D020-AD99-FC4B0A495B43}"/>
              </a:ext>
            </a:extLst>
          </p:cNvPr>
          <p:cNvSpPr>
            <a:spLocks noGrp="1"/>
          </p:cNvSpPr>
          <p:nvPr>
            <p:ph type="title"/>
          </p:nvPr>
        </p:nvSpPr>
        <p:spPr>
          <a:xfrm>
            <a:off x="585319" y="339306"/>
            <a:ext cx="8596668" cy="897147"/>
          </a:xfrm>
        </p:spPr>
        <p:txBody>
          <a:bodyPr/>
          <a:lstStyle/>
          <a:p>
            <a:r>
              <a:rPr lang="en-GB" sz="3600" b="1" dirty="0"/>
              <a:t>Appeal to High Court</a:t>
            </a:r>
            <a:endParaRPr lang="en-GB" dirty="0"/>
          </a:p>
        </p:txBody>
      </p:sp>
      <p:sp>
        <p:nvSpPr>
          <p:cNvPr id="3" name="Content Placeholder 2">
            <a:extLst>
              <a:ext uri="{FF2B5EF4-FFF2-40B4-BE49-F238E27FC236}">
                <a16:creationId xmlns:a16="http://schemas.microsoft.com/office/drawing/2014/main" id="{44CF47CB-E13F-96B7-B729-C6A433903FFA}"/>
              </a:ext>
            </a:extLst>
          </p:cNvPr>
          <p:cNvSpPr>
            <a:spLocks noGrp="1"/>
          </p:cNvSpPr>
          <p:nvPr>
            <p:ph idx="1"/>
          </p:nvPr>
        </p:nvSpPr>
        <p:spPr>
          <a:xfrm>
            <a:off x="585319" y="1236453"/>
            <a:ext cx="8978500" cy="5282241"/>
          </a:xfrm>
        </p:spPr>
        <p:txBody>
          <a:bodyPr>
            <a:normAutofit lnSpcReduction="10000"/>
          </a:bodyPr>
          <a:lstStyle/>
          <a:p>
            <a:pPr lvl="0"/>
            <a:r>
              <a:rPr lang="en-GB" sz="2400" dirty="0"/>
              <a:t>If MC decision in a summary trial is seen as being outside of their jurisdictional power or that they made the wrong decision in law, appeal lies to the Divisional Court of the Queen’s Bench of the High Court</a:t>
            </a:r>
            <a:endParaRPr lang="en-US" sz="2400" dirty="0"/>
          </a:p>
          <a:p>
            <a:pPr lvl="0"/>
            <a:r>
              <a:rPr lang="en-GB" sz="2400" dirty="0"/>
              <a:t>Charles v Crown Prosecution Service (2009) arises from a decision of the Divisional court by way of the case stated.</a:t>
            </a:r>
            <a:endParaRPr lang="en-US" sz="2400" dirty="0"/>
          </a:p>
          <a:p>
            <a:pPr lvl="0"/>
            <a:r>
              <a:rPr lang="en-GB" sz="2400" dirty="0"/>
              <a:t>Procedure is provided for under s111 MCA 1980. </a:t>
            </a:r>
            <a:endParaRPr lang="en-US" sz="2400" dirty="0"/>
          </a:p>
          <a:p>
            <a:pPr lvl="0"/>
            <a:r>
              <a:rPr lang="en-GB" sz="2400" dirty="0"/>
              <a:t>Either CPS or Defence can appeal on points of law.</a:t>
            </a:r>
            <a:endParaRPr lang="en-US" sz="2400" dirty="0"/>
          </a:p>
          <a:p>
            <a:pPr lvl="0"/>
            <a:r>
              <a:rPr lang="en-GB" sz="2400" dirty="0"/>
              <a:t>Must be done within 21 days</a:t>
            </a:r>
            <a:endParaRPr lang="en-US" sz="2400" dirty="0"/>
          </a:p>
          <a:p>
            <a:pPr lvl="0"/>
            <a:r>
              <a:rPr lang="en-GB" sz="2400" dirty="0"/>
              <a:t>Appeal lodged at the Crown Office in London.</a:t>
            </a:r>
            <a:endParaRPr lang="en-US" sz="2400" dirty="0"/>
          </a:p>
          <a:p>
            <a:pPr lvl="0"/>
            <a:r>
              <a:rPr lang="en-GB" sz="2400" dirty="0"/>
              <a:t>Public funding is available - IOJ test and income-based means test. </a:t>
            </a:r>
            <a:endParaRPr lang="en-US" sz="2400" dirty="0"/>
          </a:p>
          <a:p>
            <a:pPr lvl="0"/>
            <a:r>
              <a:rPr lang="en-GB" sz="2400" dirty="0"/>
              <a:t>Two or three judges will hear the appeal.</a:t>
            </a:r>
            <a:endParaRPr lang="en-US" sz="2400" dirty="0"/>
          </a:p>
          <a:p>
            <a:endParaRPr lang="en-GB" dirty="0"/>
          </a:p>
        </p:txBody>
      </p:sp>
    </p:spTree>
    <p:extLst>
      <p:ext uri="{BB962C8B-B14F-4D97-AF65-F5344CB8AC3E}">
        <p14:creationId xmlns:p14="http://schemas.microsoft.com/office/powerpoint/2010/main" val="2050875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AA1C36-548A-386B-386C-B9AB35E0BF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EB9677-895F-61DA-A964-787842B2FDEB}"/>
              </a:ext>
            </a:extLst>
          </p:cNvPr>
          <p:cNvSpPr>
            <a:spLocks noGrp="1"/>
          </p:cNvSpPr>
          <p:nvPr>
            <p:ph type="title"/>
          </p:nvPr>
        </p:nvSpPr>
        <p:spPr/>
        <p:txBody>
          <a:bodyPr/>
          <a:lstStyle/>
          <a:p>
            <a:r>
              <a:rPr lang="en-GB" sz="3600" b="1" dirty="0"/>
              <a:t>Judicial Review</a:t>
            </a:r>
            <a:endParaRPr lang="en-GB" dirty="0"/>
          </a:p>
        </p:txBody>
      </p:sp>
      <p:sp>
        <p:nvSpPr>
          <p:cNvPr id="3" name="Content Placeholder 2">
            <a:extLst>
              <a:ext uri="{FF2B5EF4-FFF2-40B4-BE49-F238E27FC236}">
                <a16:creationId xmlns:a16="http://schemas.microsoft.com/office/drawing/2014/main" id="{DFFD1A54-71E7-3B3B-2984-4D9EAA96884B}"/>
              </a:ext>
            </a:extLst>
          </p:cNvPr>
          <p:cNvSpPr>
            <a:spLocks noGrp="1"/>
          </p:cNvSpPr>
          <p:nvPr>
            <p:ph idx="1"/>
          </p:nvPr>
        </p:nvSpPr>
        <p:spPr>
          <a:xfrm>
            <a:off x="550813" y="1488613"/>
            <a:ext cx="8596668" cy="3880773"/>
          </a:xfrm>
        </p:spPr>
        <p:txBody>
          <a:bodyPr>
            <a:normAutofit fontScale="92500" lnSpcReduction="10000"/>
          </a:bodyPr>
          <a:lstStyle/>
          <a:p>
            <a:pPr lvl="0"/>
            <a:r>
              <a:rPr lang="en-GB" sz="2800" dirty="0"/>
              <a:t>High Court has jurisdiction over inferior courts</a:t>
            </a:r>
            <a:endParaRPr lang="en-US" sz="2800" dirty="0"/>
          </a:p>
          <a:p>
            <a:pPr lvl="0"/>
            <a:r>
              <a:rPr lang="en-GB" sz="2800" dirty="0"/>
              <a:t>Control is needed to prevent breaches of natural justice or actions beyond their jurisdiction</a:t>
            </a:r>
            <a:endParaRPr lang="en-US" sz="2800" dirty="0"/>
          </a:p>
          <a:p>
            <a:pPr lvl="0"/>
            <a:r>
              <a:rPr lang="en-GB" sz="2800" dirty="0"/>
              <a:t>Not strictly an appeal but can give another avenue </a:t>
            </a:r>
            <a:endParaRPr lang="en-US" sz="2800" dirty="0"/>
          </a:p>
          <a:p>
            <a:pPr lvl="0"/>
            <a:r>
              <a:rPr lang="en-GB" sz="2800" dirty="0"/>
              <a:t>Three orders can be applied: -</a:t>
            </a:r>
            <a:endParaRPr lang="en-US" sz="2800" dirty="0"/>
          </a:p>
          <a:p>
            <a:pPr lvl="0"/>
            <a:r>
              <a:rPr lang="en-GB" sz="2800" dirty="0"/>
              <a:t>PROHIBITING ORDER;</a:t>
            </a:r>
            <a:endParaRPr lang="en-US" sz="2800" dirty="0"/>
          </a:p>
          <a:p>
            <a:pPr lvl="0"/>
            <a:r>
              <a:rPr lang="en-GB" sz="2800" dirty="0"/>
              <a:t>QUASHING ORDER;</a:t>
            </a:r>
            <a:endParaRPr lang="en-US" sz="2800" dirty="0"/>
          </a:p>
          <a:p>
            <a:pPr lvl="0"/>
            <a:r>
              <a:rPr lang="en-GB" sz="2800" dirty="0"/>
              <a:t>MANDATORY ORDER. </a:t>
            </a:r>
            <a:endParaRPr lang="en-US" sz="2800" dirty="0"/>
          </a:p>
          <a:p>
            <a:endParaRPr lang="en-GB" dirty="0"/>
          </a:p>
        </p:txBody>
      </p:sp>
    </p:spTree>
    <p:extLst>
      <p:ext uri="{BB962C8B-B14F-4D97-AF65-F5344CB8AC3E}">
        <p14:creationId xmlns:p14="http://schemas.microsoft.com/office/powerpoint/2010/main" val="1992239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097E91-ABDA-0E71-15EE-91E1E4C2BA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1C88F4-8B27-E44F-AD48-5ABDD6E88E27}"/>
              </a:ext>
            </a:extLst>
          </p:cNvPr>
          <p:cNvSpPr>
            <a:spLocks noGrp="1"/>
          </p:cNvSpPr>
          <p:nvPr>
            <p:ph type="title"/>
          </p:nvPr>
        </p:nvSpPr>
        <p:spPr/>
        <p:txBody>
          <a:bodyPr/>
          <a:lstStyle/>
          <a:p>
            <a:r>
              <a:rPr lang="en-GB" sz="3600" dirty="0"/>
              <a:t>Order</a:t>
            </a:r>
            <a:endParaRPr lang="en-GB" dirty="0"/>
          </a:p>
        </p:txBody>
      </p:sp>
      <p:sp>
        <p:nvSpPr>
          <p:cNvPr id="3" name="Content Placeholder 2">
            <a:extLst>
              <a:ext uri="{FF2B5EF4-FFF2-40B4-BE49-F238E27FC236}">
                <a16:creationId xmlns:a16="http://schemas.microsoft.com/office/drawing/2014/main" id="{D0D883BA-095D-B008-C27A-1C52655AD354}"/>
              </a:ext>
            </a:extLst>
          </p:cNvPr>
          <p:cNvSpPr>
            <a:spLocks noGrp="1"/>
          </p:cNvSpPr>
          <p:nvPr>
            <p:ph idx="1"/>
          </p:nvPr>
        </p:nvSpPr>
        <p:spPr>
          <a:xfrm>
            <a:off x="556565" y="1488613"/>
            <a:ext cx="8596668" cy="3880773"/>
          </a:xfrm>
        </p:spPr>
        <p:txBody>
          <a:bodyPr/>
          <a:lstStyle/>
          <a:p>
            <a:pPr lvl="0"/>
            <a:r>
              <a:rPr lang="en-GB" sz="2800" dirty="0"/>
              <a:t>Prohibition - This order ensures that an inferior court is ordered to refrain from doing something before its decision becomes final;</a:t>
            </a:r>
            <a:endParaRPr lang="en-US" sz="2800" dirty="0"/>
          </a:p>
          <a:p>
            <a:pPr lvl="0"/>
            <a:r>
              <a:rPr lang="en-GB" sz="2800" dirty="0"/>
              <a:t>Quashing – High Court quashes the decision of the inferior court and may order a re-trial;</a:t>
            </a:r>
            <a:endParaRPr lang="en-US" sz="2800" dirty="0"/>
          </a:p>
          <a:p>
            <a:pPr lvl="0"/>
            <a:r>
              <a:rPr lang="en-GB" sz="2800" dirty="0"/>
              <a:t>Mandatory – inferior court is compelled to do a particular act, try an information or state a case</a:t>
            </a:r>
            <a:endParaRPr lang="en-US" sz="2800" dirty="0"/>
          </a:p>
          <a:p>
            <a:endParaRPr lang="en-GB" dirty="0"/>
          </a:p>
        </p:txBody>
      </p:sp>
    </p:spTree>
    <p:extLst>
      <p:ext uri="{BB962C8B-B14F-4D97-AF65-F5344CB8AC3E}">
        <p14:creationId xmlns:p14="http://schemas.microsoft.com/office/powerpoint/2010/main" val="1203390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71F2-9DEE-426F-A97C-C207A3ADCBC3}"/>
              </a:ext>
            </a:extLst>
          </p:cNvPr>
          <p:cNvSpPr>
            <a:spLocks noGrp="1"/>
          </p:cNvSpPr>
          <p:nvPr>
            <p:ph type="title"/>
          </p:nvPr>
        </p:nvSpPr>
        <p:spPr>
          <a:xfrm>
            <a:off x="442865" y="132272"/>
            <a:ext cx="6514923" cy="926352"/>
          </a:xfrm>
        </p:spPr>
        <p:txBody>
          <a:bodyPr anchor="b">
            <a:normAutofit/>
          </a:bodyPr>
          <a:lstStyle/>
          <a:p>
            <a:pPr algn="r"/>
            <a:r>
              <a:rPr lang="en-GB" sz="4000" b="1" dirty="0"/>
              <a:t>Appeal from Crown Court</a:t>
            </a:r>
          </a:p>
        </p:txBody>
      </p:sp>
      <p:sp>
        <p:nvSpPr>
          <p:cNvPr id="21" name="Content Placeholder 2">
            <a:extLst>
              <a:ext uri="{FF2B5EF4-FFF2-40B4-BE49-F238E27FC236}">
                <a16:creationId xmlns:a16="http://schemas.microsoft.com/office/drawing/2014/main" id="{76EF6418-5265-4FF9-9E1F-8CFCAFF88BBE}"/>
              </a:ext>
            </a:extLst>
          </p:cNvPr>
          <p:cNvSpPr>
            <a:spLocks noGrp="1"/>
          </p:cNvSpPr>
          <p:nvPr>
            <p:ph idx="1"/>
          </p:nvPr>
        </p:nvSpPr>
        <p:spPr>
          <a:xfrm>
            <a:off x="341776" y="1109933"/>
            <a:ext cx="8704458" cy="5492150"/>
          </a:xfrm>
        </p:spPr>
        <p:txBody>
          <a:bodyPr anchor="ctr">
            <a:normAutofit/>
          </a:bodyPr>
          <a:lstStyle/>
          <a:p>
            <a:r>
              <a:rPr lang="en-GB" sz="2000" dirty="0"/>
              <a:t>If convicted on indictment, D may appeal to the Court of Appeal against conviction and/or sentence where they pleaded not guilty or against sentence only where they pleaded guilty (s1 Criminal Appeal Act 1968)</a:t>
            </a:r>
          </a:p>
          <a:p>
            <a:r>
              <a:rPr lang="en-GB" sz="2000" dirty="0"/>
              <a:t>Leave to appeal to the Court of Appeal is always required.</a:t>
            </a:r>
          </a:p>
          <a:p>
            <a:r>
              <a:rPr lang="en-GB" sz="2000" dirty="0"/>
              <a:t>Leave may be given by the trial judge granting a certificate that the case is fit for appeal, or by the Court of Appeal</a:t>
            </a:r>
          </a:p>
          <a:p>
            <a:r>
              <a:rPr lang="en-GB" sz="2000" dirty="0"/>
              <a:t>Application lodged with the Court of Appeal (electronically)</a:t>
            </a:r>
          </a:p>
          <a:p>
            <a:r>
              <a:rPr lang="en-GB" sz="2000" dirty="0"/>
              <a:t>Within 28 days of conviction or sentence.</a:t>
            </a:r>
          </a:p>
          <a:p>
            <a:r>
              <a:rPr lang="en-GB" sz="2000" dirty="0"/>
              <a:t>Papers placed before a single judge.</a:t>
            </a:r>
          </a:p>
          <a:p>
            <a:r>
              <a:rPr lang="en-GB" sz="2000" dirty="0"/>
              <a:t>Court may quash and acquit; quash and order re-trial; find the appellant (D) guilty of an alternative offence; allow part of the appeal; or dismiss the appeal.</a:t>
            </a:r>
          </a:p>
        </p:txBody>
      </p:sp>
    </p:spTree>
    <p:extLst>
      <p:ext uri="{BB962C8B-B14F-4D97-AF65-F5344CB8AC3E}">
        <p14:creationId xmlns:p14="http://schemas.microsoft.com/office/powerpoint/2010/main" val="841781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1A96BE-F576-963A-828D-DC409FDC7F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255D5E-0D55-53A9-8CBC-CFCDD2BFD473}"/>
              </a:ext>
            </a:extLst>
          </p:cNvPr>
          <p:cNvSpPr>
            <a:spLocks noGrp="1"/>
          </p:cNvSpPr>
          <p:nvPr>
            <p:ph type="title"/>
          </p:nvPr>
        </p:nvSpPr>
        <p:spPr/>
        <p:txBody>
          <a:bodyPr/>
          <a:lstStyle/>
          <a:p>
            <a:r>
              <a:rPr lang="en-GB" sz="3600" b="1" dirty="0"/>
              <a:t>Attorney-General’s Reference</a:t>
            </a:r>
            <a:endParaRPr lang="en-GB" dirty="0"/>
          </a:p>
        </p:txBody>
      </p:sp>
      <p:sp>
        <p:nvSpPr>
          <p:cNvPr id="3" name="Content Placeholder 2">
            <a:extLst>
              <a:ext uri="{FF2B5EF4-FFF2-40B4-BE49-F238E27FC236}">
                <a16:creationId xmlns:a16="http://schemas.microsoft.com/office/drawing/2014/main" id="{E5CCA207-B312-00C3-8C5E-23C01C710A31}"/>
              </a:ext>
            </a:extLst>
          </p:cNvPr>
          <p:cNvSpPr>
            <a:spLocks noGrp="1"/>
          </p:cNvSpPr>
          <p:nvPr>
            <p:ph idx="1"/>
          </p:nvPr>
        </p:nvSpPr>
        <p:spPr>
          <a:xfrm>
            <a:off x="677334" y="1614249"/>
            <a:ext cx="8064100" cy="3880773"/>
          </a:xfrm>
        </p:spPr>
        <p:txBody>
          <a:bodyPr/>
          <a:lstStyle/>
          <a:p>
            <a:pPr lvl="0"/>
            <a:r>
              <a:rPr lang="en-GB" sz="2800" dirty="0"/>
              <a:t>A-G may, with leave of the Court of Appeal, refer to that court any sentence imposed by Crown Court that the A-G considers lenient (ss35 and 36 Criminal Justice Act 1988)</a:t>
            </a:r>
            <a:endParaRPr lang="en-US" sz="2800" dirty="0"/>
          </a:p>
          <a:p>
            <a:pPr lvl="0"/>
            <a:r>
              <a:rPr lang="en-GB" sz="2800" dirty="0"/>
              <a:t>Court of Appeal may then quash original sentence and substitute an alternative sentence (usually heavier)</a:t>
            </a:r>
            <a:endParaRPr lang="en-US" sz="2800" dirty="0"/>
          </a:p>
          <a:p>
            <a:endParaRPr lang="en-GB" dirty="0"/>
          </a:p>
        </p:txBody>
      </p:sp>
    </p:spTree>
    <p:extLst>
      <p:ext uri="{BB962C8B-B14F-4D97-AF65-F5344CB8AC3E}">
        <p14:creationId xmlns:p14="http://schemas.microsoft.com/office/powerpoint/2010/main" val="2572776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8B206-04B1-FB6C-B6B7-A27A4D62DA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B36680-B5C4-17B4-7947-DFAF507BD8DA}"/>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6DD7FCF9-97B8-A3D3-12C3-111AA7B8AE87}"/>
              </a:ext>
            </a:extLst>
          </p:cNvPr>
          <p:cNvSpPr>
            <a:spLocks noGrp="1"/>
          </p:cNvSpPr>
          <p:nvPr>
            <p:ph idx="1"/>
          </p:nvPr>
        </p:nvSpPr>
        <p:spPr>
          <a:xfrm>
            <a:off x="418540" y="1401464"/>
            <a:ext cx="8855461" cy="4941827"/>
          </a:xfrm>
        </p:spPr>
        <p:txBody>
          <a:bodyPr>
            <a:noAutofit/>
          </a:bodyPr>
          <a:lstStyle/>
          <a:p>
            <a:r>
              <a:rPr lang="en-GB" sz="2400" dirty="0"/>
              <a:t>Your client has been found guilty in the Crown Court of an offence of grievous bodily harm contrary to section 20 of the Offences Against the Persons Act 1861.</a:t>
            </a:r>
          </a:p>
          <a:p>
            <a:r>
              <a:rPr lang="en-GB" sz="2400" dirty="0"/>
              <a:t>Your client has been sentenced to a period of 3 years custody.</a:t>
            </a:r>
          </a:p>
          <a:p>
            <a:r>
              <a:rPr lang="en-GB" sz="2400" dirty="0"/>
              <a:t>Your client wishes to appeal against both conviction and sentence.</a:t>
            </a:r>
          </a:p>
          <a:p>
            <a:r>
              <a:rPr lang="en-GB" sz="2400" dirty="0"/>
              <a:t>Outline the process and next steps you would need to take on behalf of your client in order to appeal against both conviction and sentence and which court would hear the appeal.</a:t>
            </a:r>
          </a:p>
        </p:txBody>
      </p:sp>
    </p:spTree>
    <p:extLst>
      <p:ext uri="{BB962C8B-B14F-4D97-AF65-F5344CB8AC3E}">
        <p14:creationId xmlns:p14="http://schemas.microsoft.com/office/powerpoint/2010/main" val="2941861385"/>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69</TotalTime>
  <Words>720</Words>
  <Application>Microsoft Office PowerPoint</Application>
  <PresentationFormat>Widescreen</PresentationFormat>
  <Paragraphs>61</Paragraphs>
  <Slides>10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Criminal Litigation - Appeals</vt:lpstr>
      <vt:lpstr>Aims</vt:lpstr>
      <vt:lpstr>Appeals</vt:lpstr>
      <vt:lpstr>Appeal to Crown Court</vt:lpstr>
      <vt:lpstr>Appeal to High Court</vt:lpstr>
      <vt:lpstr>Judicial Review</vt:lpstr>
      <vt:lpstr>Order</vt:lpstr>
      <vt:lpstr>Appeal from Crown Court</vt:lpstr>
      <vt:lpstr>Attorney-General’s Reference</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Sentencing in England and Wales</dc:title>
  <dc:creator>Sian Turvey</dc:creator>
  <cp:lastModifiedBy>Cerys Davies</cp:lastModifiedBy>
  <cp:revision>5</cp:revision>
  <dcterms:created xsi:type="dcterms:W3CDTF">2021-02-22T15:18:53Z</dcterms:created>
  <dcterms:modified xsi:type="dcterms:W3CDTF">2025-03-30T15:19:38Z</dcterms:modified>
</cp:coreProperties>
</file>