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59" d="100"/>
          <a:sy n="59" d="100"/>
        </p:scale>
        <p:origin x="628" y="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svg"/><Relationship Id="rId1" Type="http://schemas.openxmlformats.org/officeDocument/2006/relationships/image" Target="../media/image1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svg"/><Relationship Id="rId1" Type="http://schemas.openxmlformats.org/officeDocument/2006/relationships/image" Target="../media/image3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376963-68FB-433A-A2D5-2A3CB216174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55E7997-6AAE-42C6-9323-9CF23612E420}">
      <dgm:prSet/>
      <dgm:spPr/>
      <dgm:t>
        <a:bodyPr/>
        <a:lstStyle/>
        <a:p>
          <a:r>
            <a:rPr lang="en-US"/>
            <a:t>Cyberattacks are increasing</a:t>
          </a:r>
        </a:p>
      </dgm:t>
    </dgm:pt>
    <dgm:pt modelId="{BDBA4410-E7E1-40C9-9805-66549EBD7FEE}" type="parTrans" cxnId="{1EFEC58C-49C4-442E-A277-B273029892C0}">
      <dgm:prSet/>
      <dgm:spPr/>
      <dgm:t>
        <a:bodyPr/>
        <a:lstStyle/>
        <a:p>
          <a:endParaRPr lang="en-US"/>
        </a:p>
      </dgm:t>
    </dgm:pt>
    <dgm:pt modelId="{193A707B-83A9-4B0B-9CE2-ECB0DA5021D3}" type="sibTrans" cxnId="{1EFEC58C-49C4-442E-A277-B273029892C0}">
      <dgm:prSet/>
      <dgm:spPr/>
      <dgm:t>
        <a:bodyPr/>
        <a:lstStyle/>
        <a:p>
          <a:endParaRPr lang="en-US"/>
        </a:p>
      </dgm:t>
    </dgm:pt>
    <dgm:pt modelId="{118F48FA-F4FB-4CB9-AF25-E07AFE7CCC00}">
      <dgm:prSet/>
      <dgm:spPr/>
      <dgm:t>
        <a:bodyPr/>
        <a:lstStyle/>
        <a:p>
          <a:r>
            <a:rPr lang="en-US"/>
            <a:t>Risks affect money, operations, reputation</a:t>
          </a:r>
        </a:p>
      </dgm:t>
    </dgm:pt>
    <dgm:pt modelId="{6B614BAD-0569-451F-95D9-90923311901F}" type="parTrans" cxnId="{00702D0A-36DE-479E-BC7E-A2F4A169CC79}">
      <dgm:prSet/>
      <dgm:spPr/>
      <dgm:t>
        <a:bodyPr/>
        <a:lstStyle/>
        <a:p>
          <a:endParaRPr lang="en-US"/>
        </a:p>
      </dgm:t>
    </dgm:pt>
    <dgm:pt modelId="{D36FEB03-8E5D-49D6-BECD-E7B00C5442C6}" type="sibTrans" cxnId="{00702D0A-36DE-479E-BC7E-A2F4A169CC79}">
      <dgm:prSet/>
      <dgm:spPr/>
      <dgm:t>
        <a:bodyPr/>
        <a:lstStyle/>
        <a:p>
          <a:endParaRPr lang="en-US"/>
        </a:p>
      </dgm:t>
    </dgm:pt>
    <dgm:pt modelId="{D29CC8A5-57B3-4FFB-A5F9-40E368763F99}">
      <dgm:prSet/>
      <dgm:spPr/>
      <dgm:t>
        <a:bodyPr/>
        <a:lstStyle/>
        <a:p>
          <a:r>
            <a:rPr lang="en-US"/>
            <a:t>Board-level priority</a:t>
          </a:r>
        </a:p>
      </dgm:t>
    </dgm:pt>
    <dgm:pt modelId="{4291837F-CC36-471C-8D00-AA21B2634DDA}" type="parTrans" cxnId="{4980006C-0427-4E20-8726-20D3F467C4B0}">
      <dgm:prSet/>
      <dgm:spPr/>
      <dgm:t>
        <a:bodyPr/>
        <a:lstStyle/>
        <a:p>
          <a:endParaRPr lang="en-US"/>
        </a:p>
      </dgm:t>
    </dgm:pt>
    <dgm:pt modelId="{2C82F6B6-E88B-4F71-A8CF-4663DDDD60C1}" type="sibTrans" cxnId="{4980006C-0427-4E20-8726-20D3F467C4B0}">
      <dgm:prSet/>
      <dgm:spPr/>
      <dgm:t>
        <a:bodyPr/>
        <a:lstStyle/>
        <a:p>
          <a:endParaRPr lang="en-US"/>
        </a:p>
      </dgm:t>
    </dgm:pt>
    <dgm:pt modelId="{C2CB8AA5-EC02-4100-AE73-461A595C844C}" type="pres">
      <dgm:prSet presAssocID="{C3376963-68FB-433A-A2D5-2A3CB216174B}" presName="linear" presStyleCnt="0">
        <dgm:presLayoutVars>
          <dgm:animLvl val="lvl"/>
          <dgm:resizeHandles val="exact"/>
        </dgm:presLayoutVars>
      </dgm:prSet>
      <dgm:spPr/>
    </dgm:pt>
    <dgm:pt modelId="{2314E091-2C66-4296-A7F9-18B853D176BE}" type="pres">
      <dgm:prSet presAssocID="{F55E7997-6AAE-42C6-9323-9CF23612E4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4AA6703E-259F-4C1F-ADBF-EEC595C878A4}" type="pres">
      <dgm:prSet presAssocID="{193A707B-83A9-4B0B-9CE2-ECB0DA5021D3}" presName="spacer" presStyleCnt="0"/>
      <dgm:spPr/>
    </dgm:pt>
    <dgm:pt modelId="{47C4016D-BD3E-467D-A4A1-85B9836E8BCD}" type="pres">
      <dgm:prSet presAssocID="{118F48FA-F4FB-4CB9-AF25-E07AFE7CCC00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81BF1BB1-FC68-4CBB-8CE3-45257F31BC8E}" type="pres">
      <dgm:prSet presAssocID="{D36FEB03-8E5D-49D6-BECD-E7B00C5442C6}" presName="spacer" presStyleCnt="0"/>
      <dgm:spPr/>
    </dgm:pt>
    <dgm:pt modelId="{6E26E37E-8039-41E9-8E18-2077FBD8D74A}" type="pres">
      <dgm:prSet presAssocID="{D29CC8A5-57B3-4FFB-A5F9-40E368763F9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00702D0A-36DE-479E-BC7E-A2F4A169CC79}" srcId="{C3376963-68FB-433A-A2D5-2A3CB216174B}" destId="{118F48FA-F4FB-4CB9-AF25-E07AFE7CCC00}" srcOrd="1" destOrd="0" parTransId="{6B614BAD-0569-451F-95D9-90923311901F}" sibTransId="{D36FEB03-8E5D-49D6-BECD-E7B00C5442C6}"/>
    <dgm:cxn modelId="{09D7530B-C32E-45A1-B895-D456C9D4B5C1}" type="presOf" srcId="{C3376963-68FB-433A-A2D5-2A3CB216174B}" destId="{C2CB8AA5-EC02-4100-AE73-461A595C844C}" srcOrd="0" destOrd="0" presId="urn:microsoft.com/office/officeart/2005/8/layout/vList2"/>
    <dgm:cxn modelId="{09094724-403C-449B-B4A8-87F8C86EF922}" type="presOf" srcId="{F55E7997-6AAE-42C6-9323-9CF23612E420}" destId="{2314E091-2C66-4296-A7F9-18B853D176BE}" srcOrd="0" destOrd="0" presId="urn:microsoft.com/office/officeart/2005/8/layout/vList2"/>
    <dgm:cxn modelId="{4980006C-0427-4E20-8726-20D3F467C4B0}" srcId="{C3376963-68FB-433A-A2D5-2A3CB216174B}" destId="{D29CC8A5-57B3-4FFB-A5F9-40E368763F99}" srcOrd="2" destOrd="0" parTransId="{4291837F-CC36-471C-8D00-AA21B2634DDA}" sibTransId="{2C82F6B6-E88B-4F71-A8CF-4663DDDD60C1}"/>
    <dgm:cxn modelId="{1EFEC58C-49C4-442E-A277-B273029892C0}" srcId="{C3376963-68FB-433A-A2D5-2A3CB216174B}" destId="{F55E7997-6AAE-42C6-9323-9CF23612E420}" srcOrd="0" destOrd="0" parTransId="{BDBA4410-E7E1-40C9-9805-66549EBD7FEE}" sibTransId="{193A707B-83A9-4B0B-9CE2-ECB0DA5021D3}"/>
    <dgm:cxn modelId="{C3E4C1B0-4CCD-4497-8AE4-15519D852130}" type="presOf" srcId="{D29CC8A5-57B3-4FFB-A5F9-40E368763F99}" destId="{6E26E37E-8039-41E9-8E18-2077FBD8D74A}" srcOrd="0" destOrd="0" presId="urn:microsoft.com/office/officeart/2005/8/layout/vList2"/>
    <dgm:cxn modelId="{CB308ECB-650A-4D3B-9531-68833D19A61C}" type="presOf" srcId="{118F48FA-F4FB-4CB9-AF25-E07AFE7CCC00}" destId="{47C4016D-BD3E-467D-A4A1-85B9836E8BCD}" srcOrd="0" destOrd="0" presId="urn:microsoft.com/office/officeart/2005/8/layout/vList2"/>
    <dgm:cxn modelId="{662169C7-343C-4187-9882-517D99AB6300}" type="presParOf" srcId="{C2CB8AA5-EC02-4100-AE73-461A595C844C}" destId="{2314E091-2C66-4296-A7F9-18B853D176BE}" srcOrd="0" destOrd="0" presId="urn:microsoft.com/office/officeart/2005/8/layout/vList2"/>
    <dgm:cxn modelId="{1C478B6B-B717-4BC2-A63F-C00B92CA8BE1}" type="presParOf" srcId="{C2CB8AA5-EC02-4100-AE73-461A595C844C}" destId="{4AA6703E-259F-4C1F-ADBF-EEC595C878A4}" srcOrd="1" destOrd="0" presId="urn:microsoft.com/office/officeart/2005/8/layout/vList2"/>
    <dgm:cxn modelId="{87E8F46C-4E7D-4F03-BEE6-538FA072E527}" type="presParOf" srcId="{C2CB8AA5-EC02-4100-AE73-461A595C844C}" destId="{47C4016D-BD3E-467D-A4A1-85B9836E8BCD}" srcOrd="2" destOrd="0" presId="urn:microsoft.com/office/officeart/2005/8/layout/vList2"/>
    <dgm:cxn modelId="{7D387B3B-6647-4B62-930C-F24CB4B98934}" type="presParOf" srcId="{C2CB8AA5-EC02-4100-AE73-461A595C844C}" destId="{81BF1BB1-FC68-4CBB-8CE3-45257F31BC8E}" srcOrd="3" destOrd="0" presId="urn:microsoft.com/office/officeart/2005/8/layout/vList2"/>
    <dgm:cxn modelId="{233F625D-EC9F-4DDF-9DB0-D4961F76FAC8}" type="presParOf" srcId="{C2CB8AA5-EC02-4100-AE73-461A595C844C}" destId="{6E26E37E-8039-41E9-8E18-2077FBD8D74A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E76D813-7382-4A6B-8F1D-7C59267CA55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AB259A7-04F4-4966-8057-237791125F9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Ransomware &amp; AI phishing</a:t>
          </a:r>
        </a:p>
      </dgm:t>
    </dgm:pt>
    <dgm:pt modelId="{228CABE1-DC09-494C-9284-527FE7138B2A}" type="parTrans" cxnId="{CC63C52C-63BF-437B-85C5-401B365E9357}">
      <dgm:prSet/>
      <dgm:spPr/>
      <dgm:t>
        <a:bodyPr/>
        <a:lstStyle/>
        <a:p>
          <a:endParaRPr lang="en-US"/>
        </a:p>
      </dgm:t>
    </dgm:pt>
    <dgm:pt modelId="{6EA9F97B-061F-45A8-8185-9E7D93FAF1C6}" type="sibTrans" cxnId="{CC63C52C-63BF-437B-85C5-401B365E9357}">
      <dgm:prSet/>
      <dgm:spPr/>
      <dgm:t>
        <a:bodyPr/>
        <a:lstStyle/>
        <a:p>
          <a:endParaRPr lang="en-US"/>
        </a:p>
      </dgm:t>
    </dgm:pt>
    <dgm:pt modelId="{0A5958E4-39BB-405D-9321-2CFFA5DA664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Supply chain and cloud risks</a:t>
          </a:r>
        </a:p>
      </dgm:t>
    </dgm:pt>
    <dgm:pt modelId="{A0FA1C8C-0DAB-4407-88CA-FDC0308396DD}" type="parTrans" cxnId="{B2DE148F-69EF-49B5-B40A-39B5E4C1C020}">
      <dgm:prSet/>
      <dgm:spPr/>
      <dgm:t>
        <a:bodyPr/>
        <a:lstStyle/>
        <a:p>
          <a:endParaRPr lang="en-US"/>
        </a:p>
      </dgm:t>
    </dgm:pt>
    <dgm:pt modelId="{C44BAF3D-8918-4DC6-9F54-5A4ABEC363CF}" type="sibTrans" cxnId="{B2DE148F-69EF-49B5-B40A-39B5E4C1C020}">
      <dgm:prSet/>
      <dgm:spPr/>
      <dgm:t>
        <a:bodyPr/>
        <a:lstStyle/>
        <a:p>
          <a:endParaRPr lang="en-US"/>
        </a:p>
      </dgm:t>
    </dgm:pt>
    <dgm:pt modelId="{C9D79612-12C7-4F48-A237-DF2A4006199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Insiders &amp; stolen accounts</a:t>
          </a:r>
        </a:p>
      </dgm:t>
    </dgm:pt>
    <dgm:pt modelId="{3EAC7287-DE2E-4B5C-B238-27D29505596F}" type="parTrans" cxnId="{96984C99-662D-4890-94C8-5A8A6A57FDD0}">
      <dgm:prSet/>
      <dgm:spPr/>
      <dgm:t>
        <a:bodyPr/>
        <a:lstStyle/>
        <a:p>
          <a:endParaRPr lang="en-US"/>
        </a:p>
      </dgm:t>
    </dgm:pt>
    <dgm:pt modelId="{109155CC-AD72-46F4-881D-DB98F239D5B8}" type="sibTrans" cxnId="{96984C99-662D-4890-94C8-5A8A6A57FDD0}">
      <dgm:prSet/>
      <dgm:spPr/>
      <dgm:t>
        <a:bodyPr/>
        <a:lstStyle/>
        <a:p>
          <a:endParaRPr lang="en-US"/>
        </a:p>
      </dgm:t>
    </dgm:pt>
    <dgm:pt modelId="{FD16C468-1D61-494C-8A83-2F2805AF442B}" type="pres">
      <dgm:prSet presAssocID="{4E76D813-7382-4A6B-8F1D-7C59267CA55F}" presName="root" presStyleCnt="0">
        <dgm:presLayoutVars>
          <dgm:dir/>
          <dgm:resizeHandles val="exact"/>
        </dgm:presLayoutVars>
      </dgm:prSet>
      <dgm:spPr/>
    </dgm:pt>
    <dgm:pt modelId="{668AF23D-2585-44F0-BC80-7B4D2DA3B612}" type="pres">
      <dgm:prSet presAssocID="{4AB259A7-04F4-4966-8057-237791125F99}" presName="compNode" presStyleCnt="0"/>
      <dgm:spPr/>
    </dgm:pt>
    <dgm:pt modelId="{88BAF521-2B21-4457-8A2E-4A3E834D6DE4}" type="pres">
      <dgm:prSet presAssocID="{4AB259A7-04F4-4966-8057-237791125F99}" presName="bgRect" presStyleLbl="bgShp" presStyleIdx="0" presStyleCnt="3"/>
      <dgm:spPr/>
    </dgm:pt>
    <dgm:pt modelId="{AA00CC4A-C247-4EB4-AFE7-02E01770C578}" type="pres">
      <dgm:prSet presAssocID="{4AB259A7-04F4-4966-8057-237791125F99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622E0E71-97BE-46CE-A9CE-00A1726C3D2F}" type="pres">
      <dgm:prSet presAssocID="{4AB259A7-04F4-4966-8057-237791125F99}" presName="spaceRect" presStyleCnt="0"/>
      <dgm:spPr/>
    </dgm:pt>
    <dgm:pt modelId="{557B942F-B1BA-4B57-AE89-84C5A029BB9C}" type="pres">
      <dgm:prSet presAssocID="{4AB259A7-04F4-4966-8057-237791125F99}" presName="parTx" presStyleLbl="revTx" presStyleIdx="0" presStyleCnt="3">
        <dgm:presLayoutVars>
          <dgm:chMax val="0"/>
          <dgm:chPref val="0"/>
        </dgm:presLayoutVars>
      </dgm:prSet>
      <dgm:spPr/>
    </dgm:pt>
    <dgm:pt modelId="{EFC2C4E5-3178-47AC-BD5A-AA284D1508A9}" type="pres">
      <dgm:prSet presAssocID="{6EA9F97B-061F-45A8-8185-9E7D93FAF1C6}" presName="sibTrans" presStyleCnt="0"/>
      <dgm:spPr/>
    </dgm:pt>
    <dgm:pt modelId="{A85EBB72-CF65-405C-A809-BE94D3C2CA45}" type="pres">
      <dgm:prSet presAssocID="{0A5958E4-39BB-405D-9321-2CFFA5DA6648}" presName="compNode" presStyleCnt="0"/>
      <dgm:spPr/>
    </dgm:pt>
    <dgm:pt modelId="{910B8FD9-1AB5-44A3-B685-EE932F9F7ED3}" type="pres">
      <dgm:prSet presAssocID="{0A5958E4-39BB-405D-9321-2CFFA5DA6648}" presName="bgRect" presStyleLbl="bgShp" presStyleIdx="1" presStyleCnt="3"/>
      <dgm:spPr/>
    </dgm:pt>
    <dgm:pt modelId="{03224446-CF39-4EC8-9666-B171E11083D4}" type="pres">
      <dgm:prSet presAssocID="{0A5958E4-39BB-405D-9321-2CFFA5DA664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49EB4A9F-6405-4BF7-B1FC-F8BEB1B4D44B}" type="pres">
      <dgm:prSet presAssocID="{0A5958E4-39BB-405D-9321-2CFFA5DA6648}" presName="spaceRect" presStyleCnt="0"/>
      <dgm:spPr/>
    </dgm:pt>
    <dgm:pt modelId="{4C66E86C-D489-4CFE-9F7B-8D4BC197621B}" type="pres">
      <dgm:prSet presAssocID="{0A5958E4-39BB-405D-9321-2CFFA5DA6648}" presName="parTx" presStyleLbl="revTx" presStyleIdx="1" presStyleCnt="3">
        <dgm:presLayoutVars>
          <dgm:chMax val="0"/>
          <dgm:chPref val="0"/>
        </dgm:presLayoutVars>
      </dgm:prSet>
      <dgm:spPr/>
    </dgm:pt>
    <dgm:pt modelId="{3B9EC7EE-DDDC-49B6-8F37-C7EBC431438B}" type="pres">
      <dgm:prSet presAssocID="{C44BAF3D-8918-4DC6-9F54-5A4ABEC363CF}" presName="sibTrans" presStyleCnt="0"/>
      <dgm:spPr/>
    </dgm:pt>
    <dgm:pt modelId="{70B59F36-8E4D-475A-9F2B-70FC34BB0BC9}" type="pres">
      <dgm:prSet presAssocID="{C9D79612-12C7-4F48-A237-DF2A40061995}" presName="compNode" presStyleCnt="0"/>
      <dgm:spPr/>
    </dgm:pt>
    <dgm:pt modelId="{FCC7F1E6-9B02-43AB-811E-5F446CDD7B87}" type="pres">
      <dgm:prSet presAssocID="{C9D79612-12C7-4F48-A237-DF2A40061995}" presName="bgRect" presStyleLbl="bgShp" presStyleIdx="2" presStyleCnt="3"/>
      <dgm:spPr/>
    </dgm:pt>
    <dgm:pt modelId="{7B6CBA1E-9446-4558-BB42-D563CBCC5BE3}" type="pres">
      <dgm:prSet presAssocID="{C9D79612-12C7-4F48-A237-DF2A40061995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ber"/>
        </a:ext>
      </dgm:extLst>
    </dgm:pt>
    <dgm:pt modelId="{B5810B4E-B199-4A2E-9237-EDA2A1161F8A}" type="pres">
      <dgm:prSet presAssocID="{C9D79612-12C7-4F48-A237-DF2A40061995}" presName="spaceRect" presStyleCnt="0"/>
      <dgm:spPr/>
    </dgm:pt>
    <dgm:pt modelId="{3D989D83-42E9-4362-8905-6DA4327A59A4}" type="pres">
      <dgm:prSet presAssocID="{C9D79612-12C7-4F48-A237-DF2A4006199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CC63C52C-63BF-437B-85C5-401B365E9357}" srcId="{4E76D813-7382-4A6B-8F1D-7C59267CA55F}" destId="{4AB259A7-04F4-4966-8057-237791125F99}" srcOrd="0" destOrd="0" parTransId="{228CABE1-DC09-494C-9284-527FE7138B2A}" sibTransId="{6EA9F97B-061F-45A8-8185-9E7D93FAF1C6}"/>
    <dgm:cxn modelId="{D1FF2368-4FA8-4EB5-BB93-FFD33BA08F28}" type="presOf" srcId="{0A5958E4-39BB-405D-9321-2CFFA5DA6648}" destId="{4C66E86C-D489-4CFE-9F7B-8D4BC197621B}" srcOrd="0" destOrd="0" presId="urn:microsoft.com/office/officeart/2018/2/layout/IconVerticalSolidList"/>
    <dgm:cxn modelId="{00EF0977-6044-4B82-9FE2-92CFB9C0237F}" type="presOf" srcId="{4E76D813-7382-4A6B-8F1D-7C59267CA55F}" destId="{FD16C468-1D61-494C-8A83-2F2805AF442B}" srcOrd="0" destOrd="0" presId="urn:microsoft.com/office/officeart/2018/2/layout/IconVerticalSolidList"/>
    <dgm:cxn modelId="{B2DE148F-69EF-49B5-B40A-39B5E4C1C020}" srcId="{4E76D813-7382-4A6B-8F1D-7C59267CA55F}" destId="{0A5958E4-39BB-405D-9321-2CFFA5DA6648}" srcOrd="1" destOrd="0" parTransId="{A0FA1C8C-0DAB-4407-88CA-FDC0308396DD}" sibTransId="{C44BAF3D-8918-4DC6-9F54-5A4ABEC363CF}"/>
    <dgm:cxn modelId="{96984C99-662D-4890-94C8-5A8A6A57FDD0}" srcId="{4E76D813-7382-4A6B-8F1D-7C59267CA55F}" destId="{C9D79612-12C7-4F48-A237-DF2A40061995}" srcOrd="2" destOrd="0" parTransId="{3EAC7287-DE2E-4B5C-B238-27D29505596F}" sibTransId="{109155CC-AD72-46F4-881D-DB98F239D5B8}"/>
    <dgm:cxn modelId="{643755A6-FC35-4C7A-BF00-7C27A950B6C5}" type="presOf" srcId="{C9D79612-12C7-4F48-A237-DF2A40061995}" destId="{3D989D83-42E9-4362-8905-6DA4327A59A4}" srcOrd="0" destOrd="0" presId="urn:microsoft.com/office/officeart/2018/2/layout/IconVerticalSolidList"/>
    <dgm:cxn modelId="{EE4B2BF2-E650-4917-9B85-C9DAFA4458F0}" type="presOf" srcId="{4AB259A7-04F4-4966-8057-237791125F99}" destId="{557B942F-B1BA-4B57-AE89-84C5A029BB9C}" srcOrd="0" destOrd="0" presId="urn:microsoft.com/office/officeart/2018/2/layout/IconVerticalSolidList"/>
    <dgm:cxn modelId="{370EBFF7-76A1-496A-8E41-A557EE02910D}" type="presParOf" srcId="{FD16C468-1D61-494C-8A83-2F2805AF442B}" destId="{668AF23D-2585-44F0-BC80-7B4D2DA3B612}" srcOrd="0" destOrd="0" presId="urn:microsoft.com/office/officeart/2018/2/layout/IconVerticalSolidList"/>
    <dgm:cxn modelId="{69B64AAE-C990-4DFF-BE96-6C4F9502AAE3}" type="presParOf" srcId="{668AF23D-2585-44F0-BC80-7B4D2DA3B612}" destId="{88BAF521-2B21-4457-8A2E-4A3E834D6DE4}" srcOrd="0" destOrd="0" presId="urn:microsoft.com/office/officeart/2018/2/layout/IconVerticalSolidList"/>
    <dgm:cxn modelId="{8EDFD93B-A392-4A9B-BD10-47652B7B71A9}" type="presParOf" srcId="{668AF23D-2585-44F0-BC80-7B4D2DA3B612}" destId="{AA00CC4A-C247-4EB4-AFE7-02E01770C578}" srcOrd="1" destOrd="0" presId="urn:microsoft.com/office/officeart/2018/2/layout/IconVerticalSolidList"/>
    <dgm:cxn modelId="{D5DF5209-53EE-4BF5-B3F1-728C5B0229B7}" type="presParOf" srcId="{668AF23D-2585-44F0-BC80-7B4D2DA3B612}" destId="{622E0E71-97BE-46CE-A9CE-00A1726C3D2F}" srcOrd="2" destOrd="0" presId="urn:microsoft.com/office/officeart/2018/2/layout/IconVerticalSolidList"/>
    <dgm:cxn modelId="{2E0BE977-6E65-4468-9612-33A118291AA0}" type="presParOf" srcId="{668AF23D-2585-44F0-BC80-7B4D2DA3B612}" destId="{557B942F-B1BA-4B57-AE89-84C5A029BB9C}" srcOrd="3" destOrd="0" presId="urn:microsoft.com/office/officeart/2018/2/layout/IconVerticalSolidList"/>
    <dgm:cxn modelId="{BEE42602-F87D-425D-98F8-1852E3E1F23D}" type="presParOf" srcId="{FD16C468-1D61-494C-8A83-2F2805AF442B}" destId="{EFC2C4E5-3178-47AC-BD5A-AA284D1508A9}" srcOrd="1" destOrd="0" presId="urn:microsoft.com/office/officeart/2018/2/layout/IconVerticalSolidList"/>
    <dgm:cxn modelId="{07A54E4D-DCD4-491D-BE3B-EC1E8041B371}" type="presParOf" srcId="{FD16C468-1D61-494C-8A83-2F2805AF442B}" destId="{A85EBB72-CF65-405C-A809-BE94D3C2CA45}" srcOrd="2" destOrd="0" presId="urn:microsoft.com/office/officeart/2018/2/layout/IconVerticalSolidList"/>
    <dgm:cxn modelId="{DCA7C785-322B-4AD7-AB45-387AD5C6481B}" type="presParOf" srcId="{A85EBB72-CF65-405C-A809-BE94D3C2CA45}" destId="{910B8FD9-1AB5-44A3-B685-EE932F9F7ED3}" srcOrd="0" destOrd="0" presId="urn:microsoft.com/office/officeart/2018/2/layout/IconVerticalSolidList"/>
    <dgm:cxn modelId="{65AC26E1-454B-4BFF-8ED8-573902F81A55}" type="presParOf" srcId="{A85EBB72-CF65-405C-A809-BE94D3C2CA45}" destId="{03224446-CF39-4EC8-9666-B171E11083D4}" srcOrd="1" destOrd="0" presId="urn:microsoft.com/office/officeart/2018/2/layout/IconVerticalSolidList"/>
    <dgm:cxn modelId="{868E926B-409F-4CC8-BBDB-7DB550145905}" type="presParOf" srcId="{A85EBB72-CF65-405C-A809-BE94D3C2CA45}" destId="{49EB4A9F-6405-4BF7-B1FC-F8BEB1B4D44B}" srcOrd="2" destOrd="0" presId="urn:microsoft.com/office/officeart/2018/2/layout/IconVerticalSolidList"/>
    <dgm:cxn modelId="{393F985D-DCA0-4A53-90A3-4E623C566209}" type="presParOf" srcId="{A85EBB72-CF65-405C-A809-BE94D3C2CA45}" destId="{4C66E86C-D489-4CFE-9F7B-8D4BC197621B}" srcOrd="3" destOrd="0" presId="urn:microsoft.com/office/officeart/2018/2/layout/IconVerticalSolidList"/>
    <dgm:cxn modelId="{3548C222-996C-4665-BB36-3707BE83D8E3}" type="presParOf" srcId="{FD16C468-1D61-494C-8A83-2F2805AF442B}" destId="{3B9EC7EE-DDDC-49B6-8F37-C7EBC431438B}" srcOrd="3" destOrd="0" presId="urn:microsoft.com/office/officeart/2018/2/layout/IconVerticalSolidList"/>
    <dgm:cxn modelId="{484D392D-F684-49E0-9C33-2103793DE55A}" type="presParOf" srcId="{FD16C468-1D61-494C-8A83-2F2805AF442B}" destId="{70B59F36-8E4D-475A-9F2B-70FC34BB0BC9}" srcOrd="4" destOrd="0" presId="urn:microsoft.com/office/officeart/2018/2/layout/IconVerticalSolidList"/>
    <dgm:cxn modelId="{EB115288-F1DE-459A-AC81-7FB6CEA6808E}" type="presParOf" srcId="{70B59F36-8E4D-475A-9F2B-70FC34BB0BC9}" destId="{FCC7F1E6-9B02-43AB-811E-5F446CDD7B87}" srcOrd="0" destOrd="0" presId="urn:microsoft.com/office/officeart/2018/2/layout/IconVerticalSolidList"/>
    <dgm:cxn modelId="{2E820364-554C-4CDF-80D0-5F348867DC91}" type="presParOf" srcId="{70B59F36-8E4D-475A-9F2B-70FC34BB0BC9}" destId="{7B6CBA1E-9446-4558-BB42-D563CBCC5BE3}" srcOrd="1" destOrd="0" presId="urn:microsoft.com/office/officeart/2018/2/layout/IconVerticalSolidList"/>
    <dgm:cxn modelId="{85DD1450-1936-4CA3-BE5B-63D530F13E86}" type="presParOf" srcId="{70B59F36-8E4D-475A-9F2B-70FC34BB0BC9}" destId="{B5810B4E-B199-4A2E-9237-EDA2A1161F8A}" srcOrd="2" destOrd="0" presId="urn:microsoft.com/office/officeart/2018/2/layout/IconVerticalSolidList"/>
    <dgm:cxn modelId="{9519F574-DD58-4D10-8FD8-2E7F2C5A22C2}" type="presParOf" srcId="{70B59F36-8E4D-475A-9F2B-70FC34BB0BC9}" destId="{3D989D83-42E9-4362-8905-6DA4327A59A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3FC81E4-87AE-411E-BA81-0B2700AAE681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863C7AF-B66E-4708-AA58-D3765342558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Financial loss (fraud, fines)</a:t>
          </a:r>
        </a:p>
      </dgm:t>
    </dgm:pt>
    <dgm:pt modelId="{4C758455-18F1-4DD2-864A-3B67628830D6}" type="parTrans" cxnId="{C991AE52-3308-49C2-81F9-B62078D3C47C}">
      <dgm:prSet/>
      <dgm:spPr/>
      <dgm:t>
        <a:bodyPr/>
        <a:lstStyle/>
        <a:p>
          <a:endParaRPr lang="en-US"/>
        </a:p>
      </dgm:t>
    </dgm:pt>
    <dgm:pt modelId="{5BDC8DB5-F48C-45D3-BB36-4F8398F940E5}" type="sibTrans" cxnId="{C991AE52-3308-49C2-81F9-B62078D3C47C}">
      <dgm:prSet/>
      <dgm:spPr/>
      <dgm:t>
        <a:bodyPr/>
        <a:lstStyle/>
        <a:p>
          <a:endParaRPr lang="en-US"/>
        </a:p>
      </dgm:t>
    </dgm:pt>
    <dgm:pt modelId="{8C5891CD-76C9-4C78-9F74-34BCC98798B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Operational downtime</a:t>
          </a:r>
        </a:p>
      </dgm:t>
    </dgm:pt>
    <dgm:pt modelId="{CBC0048C-9DFC-408E-8A12-123EFA7D1905}" type="parTrans" cxnId="{02FC298D-6029-4CB4-BBBB-10086CD5DFE4}">
      <dgm:prSet/>
      <dgm:spPr/>
      <dgm:t>
        <a:bodyPr/>
        <a:lstStyle/>
        <a:p>
          <a:endParaRPr lang="en-US"/>
        </a:p>
      </dgm:t>
    </dgm:pt>
    <dgm:pt modelId="{6A0A42CB-F0D4-42BB-8E9A-3C9653AE4A60}" type="sibTrans" cxnId="{02FC298D-6029-4CB4-BBBB-10086CD5DFE4}">
      <dgm:prSet/>
      <dgm:spPr/>
      <dgm:t>
        <a:bodyPr/>
        <a:lstStyle/>
        <a:p>
          <a:endParaRPr lang="en-US"/>
        </a:p>
      </dgm:t>
    </dgm:pt>
    <dgm:pt modelId="{A8C61585-9BEA-4965-A93C-68C2DA6389C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Reputation damage</a:t>
          </a:r>
        </a:p>
      </dgm:t>
    </dgm:pt>
    <dgm:pt modelId="{8E7104E5-2A6E-406D-A9C4-717E07F162A5}" type="parTrans" cxnId="{545B8A66-38C8-42C0-ACEF-03EACD19A90B}">
      <dgm:prSet/>
      <dgm:spPr/>
      <dgm:t>
        <a:bodyPr/>
        <a:lstStyle/>
        <a:p>
          <a:endParaRPr lang="en-US"/>
        </a:p>
      </dgm:t>
    </dgm:pt>
    <dgm:pt modelId="{7417B6C9-6434-4F02-AAB4-61DC9169DB8B}" type="sibTrans" cxnId="{545B8A66-38C8-42C0-ACEF-03EACD19A90B}">
      <dgm:prSet/>
      <dgm:spPr/>
      <dgm:t>
        <a:bodyPr/>
        <a:lstStyle/>
        <a:p>
          <a:endParaRPr lang="en-US"/>
        </a:p>
      </dgm:t>
    </dgm:pt>
    <dgm:pt modelId="{49F45151-A4CD-4B11-880F-F58ED8D7469B}" type="pres">
      <dgm:prSet presAssocID="{F3FC81E4-87AE-411E-BA81-0B2700AAE681}" presName="root" presStyleCnt="0">
        <dgm:presLayoutVars>
          <dgm:dir/>
          <dgm:resizeHandles val="exact"/>
        </dgm:presLayoutVars>
      </dgm:prSet>
      <dgm:spPr/>
    </dgm:pt>
    <dgm:pt modelId="{B6F5AE21-0C91-4BB4-9CBB-268E77B52820}" type="pres">
      <dgm:prSet presAssocID="{2863C7AF-B66E-4708-AA58-D37653425588}" presName="compNode" presStyleCnt="0"/>
      <dgm:spPr/>
    </dgm:pt>
    <dgm:pt modelId="{8A551A6E-44B1-42B8-8C25-605C8B3CD6BC}" type="pres">
      <dgm:prSet presAssocID="{2863C7AF-B66E-4708-AA58-D37653425588}" presName="bgRect" presStyleLbl="bgShp" presStyleIdx="0" presStyleCnt="3"/>
      <dgm:spPr/>
    </dgm:pt>
    <dgm:pt modelId="{D19ACAF3-389E-458B-9AC5-A21319DB1AF2}" type="pres">
      <dgm:prSet presAssocID="{2863C7AF-B66E-4708-AA58-D37653425588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ber"/>
        </a:ext>
      </dgm:extLst>
    </dgm:pt>
    <dgm:pt modelId="{1B17E74E-0470-4BFE-B1A9-43B26C70FCA4}" type="pres">
      <dgm:prSet presAssocID="{2863C7AF-B66E-4708-AA58-D37653425588}" presName="spaceRect" presStyleCnt="0"/>
      <dgm:spPr/>
    </dgm:pt>
    <dgm:pt modelId="{7D030853-E775-4D46-9B07-29566BC091A8}" type="pres">
      <dgm:prSet presAssocID="{2863C7AF-B66E-4708-AA58-D37653425588}" presName="parTx" presStyleLbl="revTx" presStyleIdx="0" presStyleCnt="3">
        <dgm:presLayoutVars>
          <dgm:chMax val="0"/>
          <dgm:chPref val="0"/>
        </dgm:presLayoutVars>
      </dgm:prSet>
      <dgm:spPr/>
    </dgm:pt>
    <dgm:pt modelId="{7785ECCD-D63E-4F4E-9794-26D90E0456AE}" type="pres">
      <dgm:prSet presAssocID="{5BDC8DB5-F48C-45D3-BB36-4F8398F940E5}" presName="sibTrans" presStyleCnt="0"/>
      <dgm:spPr/>
    </dgm:pt>
    <dgm:pt modelId="{653C0208-4FAB-4FF7-BDCD-8E420D851648}" type="pres">
      <dgm:prSet presAssocID="{8C5891CD-76C9-4C78-9F74-34BCC98798B8}" presName="compNode" presStyleCnt="0"/>
      <dgm:spPr/>
    </dgm:pt>
    <dgm:pt modelId="{FD717EBE-9E66-4171-9E7A-2FA282606E09}" type="pres">
      <dgm:prSet presAssocID="{8C5891CD-76C9-4C78-9F74-34BCC98798B8}" presName="bgRect" presStyleLbl="bgShp" presStyleIdx="1" presStyleCnt="3"/>
      <dgm:spPr/>
    </dgm:pt>
    <dgm:pt modelId="{782CB3B6-AC2B-427D-88C9-E80E4A5B8AF8}" type="pres">
      <dgm:prSet presAssocID="{8C5891CD-76C9-4C78-9F74-34BCC98798B8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5B291A60-827A-4B79-B653-E19D4A0EB998}" type="pres">
      <dgm:prSet presAssocID="{8C5891CD-76C9-4C78-9F74-34BCC98798B8}" presName="spaceRect" presStyleCnt="0"/>
      <dgm:spPr/>
    </dgm:pt>
    <dgm:pt modelId="{66F22CA3-F03C-4C18-9BE5-D2FA3B84D291}" type="pres">
      <dgm:prSet presAssocID="{8C5891CD-76C9-4C78-9F74-34BCC98798B8}" presName="parTx" presStyleLbl="revTx" presStyleIdx="1" presStyleCnt="3">
        <dgm:presLayoutVars>
          <dgm:chMax val="0"/>
          <dgm:chPref val="0"/>
        </dgm:presLayoutVars>
      </dgm:prSet>
      <dgm:spPr/>
    </dgm:pt>
    <dgm:pt modelId="{A8BA4487-A0C4-431D-A02D-CD589CF9549B}" type="pres">
      <dgm:prSet presAssocID="{6A0A42CB-F0D4-42BB-8E9A-3C9653AE4A60}" presName="sibTrans" presStyleCnt="0"/>
      <dgm:spPr/>
    </dgm:pt>
    <dgm:pt modelId="{53E2513C-ADB1-4DFC-9D52-BFBEF48D8738}" type="pres">
      <dgm:prSet presAssocID="{A8C61585-9BEA-4965-A93C-68C2DA6389C9}" presName="compNode" presStyleCnt="0"/>
      <dgm:spPr/>
    </dgm:pt>
    <dgm:pt modelId="{1D814F94-BF94-4D48-98E3-42996286434E}" type="pres">
      <dgm:prSet presAssocID="{A8C61585-9BEA-4965-A93C-68C2DA6389C9}" presName="bgRect" presStyleLbl="bgShp" presStyleIdx="2" presStyleCnt="3"/>
      <dgm:spPr/>
    </dgm:pt>
    <dgm:pt modelId="{69459D5F-C8AC-4926-8501-46EF8FB9CCB6}" type="pres">
      <dgm:prSet presAssocID="{A8C61585-9BEA-4965-A93C-68C2DA6389C9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F64E553D-E5BB-4B7A-993A-75BDDF5E0984}" type="pres">
      <dgm:prSet presAssocID="{A8C61585-9BEA-4965-A93C-68C2DA6389C9}" presName="spaceRect" presStyleCnt="0"/>
      <dgm:spPr/>
    </dgm:pt>
    <dgm:pt modelId="{6C7B5E1B-7E34-4902-BC1A-737D35CD80E2}" type="pres">
      <dgm:prSet presAssocID="{A8C61585-9BEA-4965-A93C-68C2DA6389C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45B8A66-38C8-42C0-ACEF-03EACD19A90B}" srcId="{F3FC81E4-87AE-411E-BA81-0B2700AAE681}" destId="{A8C61585-9BEA-4965-A93C-68C2DA6389C9}" srcOrd="2" destOrd="0" parTransId="{8E7104E5-2A6E-406D-A9C4-717E07F162A5}" sibTransId="{7417B6C9-6434-4F02-AAB4-61DC9169DB8B}"/>
    <dgm:cxn modelId="{435CDF67-EE0E-4303-9A29-5CAA4FBADD4F}" type="presOf" srcId="{8C5891CD-76C9-4C78-9F74-34BCC98798B8}" destId="{66F22CA3-F03C-4C18-9BE5-D2FA3B84D291}" srcOrd="0" destOrd="0" presId="urn:microsoft.com/office/officeart/2018/2/layout/IconVerticalSolidList"/>
    <dgm:cxn modelId="{C991AE52-3308-49C2-81F9-B62078D3C47C}" srcId="{F3FC81E4-87AE-411E-BA81-0B2700AAE681}" destId="{2863C7AF-B66E-4708-AA58-D37653425588}" srcOrd="0" destOrd="0" parTransId="{4C758455-18F1-4DD2-864A-3B67628830D6}" sibTransId="{5BDC8DB5-F48C-45D3-BB36-4F8398F940E5}"/>
    <dgm:cxn modelId="{E19B8E75-5BF0-4613-8B8F-B53A09B177DD}" type="presOf" srcId="{F3FC81E4-87AE-411E-BA81-0B2700AAE681}" destId="{49F45151-A4CD-4B11-880F-F58ED8D7469B}" srcOrd="0" destOrd="0" presId="urn:microsoft.com/office/officeart/2018/2/layout/IconVerticalSolidList"/>
    <dgm:cxn modelId="{1D148B58-96D2-4DCA-ACCF-703DF05FC63E}" type="presOf" srcId="{A8C61585-9BEA-4965-A93C-68C2DA6389C9}" destId="{6C7B5E1B-7E34-4902-BC1A-737D35CD80E2}" srcOrd="0" destOrd="0" presId="urn:microsoft.com/office/officeart/2018/2/layout/IconVerticalSolidList"/>
    <dgm:cxn modelId="{02FC298D-6029-4CB4-BBBB-10086CD5DFE4}" srcId="{F3FC81E4-87AE-411E-BA81-0B2700AAE681}" destId="{8C5891CD-76C9-4C78-9F74-34BCC98798B8}" srcOrd="1" destOrd="0" parTransId="{CBC0048C-9DFC-408E-8A12-123EFA7D1905}" sibTransId="{6A0A42CB-F0D4-42BB-8E9A-3C9653AE4A60}"/>
    <dgm:cxn modelId="{B7017FB3-123A-4F61-81FF-2186E205B8C9}" type="presOf" srcId="{2863C7AF-B66E-4708-AA58-D37653425588}" destId="{7D030853-E775-4D46-9B07-29566BC091A8}" srcOrd="0" destOrd="0" presId="urn:microsoft.com/office/officeart/2018/2/layout/IconVerticalSolidList"/>
    <dgm:cxn modelId="{E72842F3-D78B-4368-AE9B-451F87D90ABC}" type="presParOf" srcId="{49F45151-A4CD-4B11-880F-F58ED8D7469B}" destId="{B6F5AE21-0C91-4BB4-9CBB-268E77B52820}" srcOrd="0" destOrd="0" presId="urn:microsoft.com/office/officeart/2018/2/layout/IconVerticalSolidList"/>
    <dgm:cxn modelId="{6F7D059F-E537-42F2-B354-F0541EC6FC97}" type="presParOf" srcId="{B6F5AE21-0C91-4BB4-9CBB-268E77B52820}" destId="{8A551A6E-44B1-42B8-8C25-605C8B3CD6BC}" srcOrd="0" destOrd="0" presId="urn:microsoft.com/office/officeart/2018/2/layout/IconVerticalSolidList"/>
    <dgm:cxn modelId="{0F123F8E-B5BE-4EDE-BC98-E315FF455596}" type="presParOf" srcId="{B6F5AE21-0C91-4BB4-9CBB-268E77B52820}" destId="{D19ACAF3-389E-458B-9AC5-A21319DB1AF2}" srcOrd="1" destOrd="0" presId="urn:microsoft.com/office/officeart/2018/2/layout/IconVerticalSolidList"/>
    <dgm:cxn modelId="{08C6A136-764C-4F48-A684-BC1BA0494B48}" type="presParOf" srcId="{B6F5AE21-0C91-4BB4-9CBB-268E77B52820}" destId="{1B17E74E-0470-4BFE-B1A9-43B26C70FCA4}" srcOrd="2" destOrd="0" presId="urn:microsoft.com/office/officeart/2018/2/layout/IconVerticalSolidList"/>
    <dgm:cxn modelId="{113504CA-7DBF-49A3-A292-E77E62DCA837}" type="presParOf" srcId="{B6F5AE21-0C91-4BB4-9CBB-268E77B52820}" destId="{7D030853-E775-4D46-9B07-29566BC091A8}" srcOrd="3" destOrd="0" presId="urn:microsoft.com/office/officeart/2018/2/layout/IconVerticalSolidList"/>
    <dgm:cxn modelId="{8ED9C081-F05D-4CD4-B3CB-C8AEF614A52E}" type="presParOf" srcId="{49F45151-A4CD-4B11-880F-F58ED8D7469B}" destId="{7785ECCD-D63E-4F4E-9794-26D90E0456AE}" srcOrd="1" destOrd="0" presId="urn:microsoft.com/office/officeart/2018/2/layout/IconVerticalSolidList"/>
    <dgm:cxn modelId="{A9C9F06F-D44B-4D14-9D43-B97CB2F4FCC5}" type="presParOf" srcId="{49F45151-A4CD-4B11-880F-F58ED8D7469B}" destId="{653C0208-4FAB-4FF7-BDCD-8E420D851648}" srcOrd="2" destOrd="0" presId="urn:microsoft.com/office/officeart/2018/2/layout/IconVerticalSolidList"/>
    <dgm:cxn modelId="{A046BB04-81CE-44C5-88EE-5E8D53E63F23}" type="presParOf" srcId="{653C0208-4FAB-4FF7-BDCD-8E420D851648}" destId="{FD717EBE-9E66-4171-9E7A-2FA282606E09}" srcOrd="0" destOrd="0" presId="urn:microsoft.com/office/officeart/2018/2/layout/IconVerticalSolidList"/>
    <dgm:cxn modelId="{E57B680F-B34C-4DD0-80CF-CA70B8EF2B43}" type="presParOf" srcId="{653C0208-4FAB-4FF7-BDCD-8E420D851648}" destId="{782CB3B6-AC2B-427D-88C9-E80E4A5B8AF8}" srcOrd="1" destOrd="0" presId="urn:microsoft.com/office/officeart/2018/2/layout/IconVerticalSolidList"/>
    <dgm:cxn modelId="{CDD6192A-0285-438C-9434-78C19C7489B7}" type="presParOf" srcId="{653C0208-4FAB-4FF7-BDCD-8E420D851648}" destId="{5B291A60-827A-4B79-B653-E19D4A0EB998}" srcOrd="2" destOrd="0" presId="urn:microsoft.com/office/officeart/2018/2/layout/IconVerticalSolidList"/>
    <dgm:cxn modelId="{0F790715-FB77-448D-8C96-413A92002F58}" type="presParOf" srcId="{653C0208-4FAB-4FF7-BDCD-8E420D851648}" destId="{66F22CA3-F03C-4C18-9BE5-D2FA3B84D291}" srcOrd="3" destOrd="0" presId="urn:microsoft.com/office/officeart/2018/2/layout/IconVerticalSolidList"/>
    <dgm:cxn modelId="{1C1497CB-0B25-41E3-92EB-30EFA028E83E}" type="presParOf" srcId="{49F45151-A4CD-4B11-880F-F58ED8D7469B}" destId="{A8BA4487-A0C4-431D-A02D-CD589CF9549B}" srcOrd="3" destOrd="0" presId="urn:microsoft.com/office/officeart/2018/2/layout/IconVerticalSolidList"/>
    <dgm:cxn modelId="{9FC551BE-4BC1-4851-809F-6E8511ECF00B}" type="presParOf" srcId="{49F45151-A4CD-4B11-880F-F58ED8D7469B}" destId="{53E2513C-ADB1-4DFC-9D52-BFBEF48D8738}" srcOrd="4" destOrd="0" presId="urn:microsoft.com/office/officeart/2018/2/layout/IconVerticalSolidList"/>
    <dgm:cxn modelId="{0460A89C-7D4B-42D5-AB23-6D3C62386E04}" type="presParOf" srcId="{53E2513C-ADB1-4DFC-9D52-BFBEF48D8738}" destId="{1D814F94-BF94-4D48-98E3-42996286434E}" srcOrd="0" destOrd="0" presId="urn:microsoft.com/office/officeart/2018/2/layout/IconVerticalSolidList"/>
    <dgm:cxn modelId="{A6FAA7C5-7DD7-4356-AE79-79DD502211CD}" type="presParOf" srcId="{53E2513C-ADB1-4DFC-9D52-BFBEF48D8738}" destId="{69459D5F-C8AC-4926-8501-46EF8FB9CCB6}" srcOrd="1" destOrd="0" presId="urn:microsoft.com/office/officeart/2018/2/layout/IconVerticalSolidList"/>
    <dgm:cxn modelId="{EF5D6299-74A8-4AE1-8426-03ECDA867B47}" type="presParOf" srcId="{53E2513C-ADB1-4DFC-9D52-BFBEF48D8738}" destId="{F64E553D-E5BB-4B7A-993A-75BDDF5E0984}" srcOrd="2" destOrd="0" presId="urn:microsoft.com/office/officeart/2018/2/layout/IconVerticalSolidList"/>
    <dgm:cxn modelId="{12C9DB2E-7159-492C-81EB-539319E53C97}" type="presParOf" srcId="{53E2513C-ADB1-4DFC-9D52-BFBEF48D8738}" destId="{6C7B5E1B-7E34-4902-BC1A-737D35CD80E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BB06671-8216-42CE-9A9A-82B81C31A647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D28719D-CB6D-436E-8E2E-1907DC08F3F5}">
      <dgm:prSet/>
      <dgm:spPr/>
      <dgm:t>
        <a:bodyPr/>
        <a:lstStyle/>
        <a:p>
          <a:r>
            <a:rPr lang="en-US"/>
            <a:t>Never trust, always verify</a:t>
          </a:r>
        </a:p>
      </dgm:t>
    </dgm:pt>
    <dgm:pt modelId="{38D3FC39-458C-4873-B48E-F2598E135D77}" type="parTrans" cxnId="{23C66E2B-4DE0-47A1-86D1-AB0E06469718}">
      <dgm:prSet/>
      <dgm:spPr/>
      <dgm:t>
        <a:bodyPr/>
        <a:lstStyle/>
        <a:p>
          <a:endParaRPr lang="en-US"/>
        </a:p>
      </dgm:t>
    </dgm:pt>
    <dgm:pt modelId="{D2362FE4-C631-401B-B75F-913278B8960E}" type="sibTrans" cxnId="{23C66E2B-4DE0-47A1-86D1-AB0E06469718}">
      <dgm:prSet/>
      <dgm:spPr/>
      <dgm:t>
        <a:bodyPr/>
        <a:lstStyle/>
        <a:p>
          <a:endParaRPr lang="en-US"/>
        </a:p>
      </dgm:t>
    </dgm:pt>
    <dgm:pt modelId="{EAEA127E-A3E9-4932-97D4-B5D3F5A926A0}">
      <dgm:prSet/>
      <dgm:spPr/>
      <dgm:t>
        <a:bodyPr/>
        <a:lstStyle/>
        <a:p>
          <a:r>
            <a:rPr lang="en-US"/>
            <a:t>MFA &amp; access controls</a:t>
          </a:r>
        </a:p>
      </dgm:t>
    </dgm:pt>
    <dgm:pt modelId="{6919B00C-0EE2-4943-9AF5-9A78FEAE7A2B}" type="parTrans" cxnId="{FBFF2A4B-2AD9-4AF0-96A8-EBE9C7845604}">
      <dgm:prSet/>
      <dgm:spPr/>
      <dgm:t>
        <a:bodyPr/>
        <a:lstStyle/>
        <a:p>
          <a:endParaRPr lang="en-US"/>
        </a:p>
      </dgm:t>
    </dgm:pt>
    <dgm:pt modelId="{1E1203DE-A1AA-4CF2-A6FC-49F3648C4D6F}" type="sibTrans" cxnId="{FBFF2A4B-2AD9-4AF0-96A8-EBE9C7845604}">
      <dgm:prSet/>
      <dgm:spPr/>
      <dgm:t>
        <a:bodyPr/>
        <a:lstStyle/>
        <a:p>
          <a:endParaRPr lang="en-US"/>
        </a:p>
      </dgm:t>
    </dgm:pt>
    <dgm:pt modelId="{3422CC14-5644-4294-9373-6E535971183A}">
      <dgm:prSet/>
      <dgm:spPr/>
      <dgm:t>
        <a:bodyPr/>
        <a:lstStyle/>
        <a:p>
          <a:r>
            <a:rPr lang="en-US"/>
            <a:t>Monitoring (SIEM/SOAR)</a:t>
          </a:r>
        </a:p>
      </dgm:t>
    </dgm:pt>
    <dgm:pt modelId="{AFBCF095-2D20-40DD-B7F4-188F6AA67A47}" type="parTrans" cxnId="{6CF9E25E-E6F2-4525-BE0B-0AC159C51AE7}">
      <dgm:prSet/>
      <dgm:spPr/>
      <dgm:t>
        <a:bodyPr/>
        <a:lstStyle/>
        <a:p>
          <a:endParaRPr lang="en-US"/>
        </a:p>
      </dgm:t>
    </dgm:pt>
    <dgm:pt modelId="{C479A5BC-12A3-4B66-9D25-944B16AEB081}" type="sibTrans" cxnId="{6CF9E25E-E6F2-4525-BE0B-0AC159C51AE7}">
      <dgm:prSet/>
      <dgm:spPr/>
      <dgm:t>
        <a:bodyPr/>
        <a:lstStyle/>
        <a:p>
          <a:endParaRPr lang="en-US"/>
        </a:p>
      </dgm:t>
    </dgm:pt>
    <dgm:pt modelId="{B7FC5586-5387-454F-BB14-F4D1CEA2CFB3}">
      <dgm:prSet/>
      <dgm:spPr/>
      <dgm:t>
        <a:bodyPr/>
        <a:lstStyle/>
        <a:p>
          <a:r>
            <a:rPr lang="en-US"/>
            <a:t>Staff training</a:t>
          </a:r>
        </a:p>
      </dgm:t>
    </dgm:pt>
    <dgm:pt modelId="{1F530C6B-7FD1-4C0F-AA6B-EB869730D7F4}" type="parTrans" cxnId="{766E3721-A5C9-4789-9447-A731ED675F36}">
      <dgm:prSet/>
      <dgm:spPr/>
      <dgm:t>
        <a:bodyPr/>
        <a:lstStyle/>
        <a:p>
          <a:endParaRPr lang="en-US"/>
        </a:p>
      </dgm:t>
    </dgm:pt>
    <dgm:pt modelId="{F2DD31EC-E71A-4F9C-A30A-125F17F6D06A}" type="sibTrans" cxnId="{766E3721-A5C9-4789-9447-A731ED675F36}">
      <dgm:prSet/>
      <dgm:spPr/>
      <dgm:t>
        <a:bodyPr/>
        <a:lstStyle/>
        <a:p>
          <a:endParaRPr lang="en-US"/>
        </a:p>
      </dgm:t>
    </dgm:pt>
    <dgm:pt modelId="{1FC96E08-7DFF-4079-B4DC-16812C0F46FE}" type="pres">
      <dgm:prSet presAssocID="{8BB06671-8216-42CE-9A9A-82B81C31A647}" presName="linear" presStyleCnt="0">
        <dgm:presLayoutVars>
          <dgm:animLvl val="lvl"/>
          <dgm:resizeHandles val="exact"/>
        </dgm:presLayoutVars>
      </dgm:prSet>
      <dgm:spPr/>
    </dgm:pt>
    <dgm:pt modelId="{D46E0D13-0AD8-4CE7-851D-56059189D5E4}" type="pres">
      <dgm:prSet presAssocID="{7D28719D-CB6D-436E-8E2E-1907DC08F3F5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B5CAE85-22B7-49B4-B459-AEB459B8D08A}" type="pres">
      <dgm:prSet presAssocID="{D2362FE4-C631-401B-B75F-913278B8960E}" presName="spacer" presStyleCnt="0"/>
      <dgm:spPr/>
    </dgm:pt>
    <dgm:pt modelId="{6BB9A87B-F76D-4E93-B1FC-EE5600165879}" type="pres">
      <dgm:prSet presAssocID="{EAEA127E-A3E9-4932-97D4-B5D3F5A926A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062D6F79-D775-4FC1-8820-7D5238D0BDD2}" type="pres">
      <dgm:prSet presAssocID="{1E1203DE-A1AA-4CF2-A6FC-49F3648C4D6F}" presName="spacer" presStyleCnt="0"/>
      <dgm:spPr/>
    </dgm:pt>
    <dgm:pt modelId="{10E9B6A7-3980-4574-8CB2-3A4CCD878C48}" type="pres">
      <dgm:prSet presAssocID="{3422CC14-5644-4294-9373-6E535971183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8BAC2D8D-6F2F-45BD-82F1-17961FEA58CC}" type="pres">
      <dgm:prSet presAssocID="{C479A5BC-12A3-4B66-9D25-944B16AEB081}" presName="spacer" presStyleCnt="0"/>
      <dgm:spPr/>
    </dgm:pt>
    <dgm:pt modelId="{6EFC3C5F-7680-4189-97BA-01DC8D59A60B}" type="pres">
      <dgm:prSet presAssocID="{B7FC5586-5387-454F-BB14-F4D1CEA2CFB3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66E3721-A5C9-4789-9447-A731ED675F36}" srcId="{8BB06671-8216-42CE-9A9A-82B81C31A647}" destId="{B7FC5586-5387-454F-BB14-F4D1CEA2CFB3}" srcOrd="3" destOrd="0" parTransId="{1F530C6B-7FD1-4C0F-AA6B-EB869730D7F4}" sibTransId="{F2DD31EC-E71A-4F9C-A30A-125F17F6D06A}"/>
    <dgm:cxn modelId="{23C66E2B-4DE0-47A1-86D1-AB0E06469718}" srcId="{8BB06671-8216-42CE-9A9A-82B81C31A647}" destId="{7D28719D-CB6D-436E-8E2E-1907DC08F3F5}" srcOrd="0" destOrd="0" parTransId="{38D3FC39-458C-4873-B48E-F2598E135D77}" sibTransId="{D2362FE4-C631-401B-B75F-913278B8960E}"/>
    <dgm:cxn modelId="{6CF9E25E-E6F2-4525-BE0B-0AC159C51AE7}" srcId="{8BB06671-8216-42CE-9A9A-82B81C31A647}" destId="{3422CC14-5644-4294-9373-6E535971183A}" srcOrd="2" destOrd="0" parTransId="{AFBCF095-2D20-40DD-B7F4-188F6AA67A47}" sibTransId="{C479A5BC-12A3-4B66-9D25-944B16AEB081}"/>
    <dgm:cxn modelId="{3E52C969-66A3-42D8-8D18-F89AE2515875}" type="presOf" srcId="{EAEA127E-A3E9-4932-97D4-B5D3F5A926A0}" destId="{6BB9A87B-F76D-4E93-B1FC-EE5600165879}" srcOrd="0" destOrd="0" presId="urn:microsoft.com/office/officeart/2005/8/layout/vList2"/>
    <dgm:cxn modelId="{FBFF2A4B-2AD9-4AF0-96A8-EBE9C7845604}" srcId="{8BB06671-8216-42CE-9A9A-82B81C31A647}" destId="{EAEA127E-A3E9-4932-97D4-B5D3F5A926A0}" srcOrd="1" destOrd="0" parTransId="{6919B00C-0EE2-4943-9AF5-9A78FEAE7A2B}" sibTransId="{1E1203DE-A1AA-4CF2-A6FC-49F3648C4D6F}"/>
    <dgm:cxn modelId="{8655B0AB-FD7B-49E5-A634-D2EB995640EA}" type="presOf" srcId="{8BB06671-8216-42CE-9A9A-82B81C31A647}" destId="{1FC96E08-7DFF-4079-B4DC-16812C0F46FE}" srcOrd="0" destOrd="0" presId="urn:microsoft.com/office/officeart/2005/8/layout/vList2"/>
    <dgm:cxn modelId="{047061DA-976F-4CDB-A815-CA8F403B297D}" type="presOf" srcId="{7D28719D-CB6D-436E-8E2E-1907DC08F3F5}" destId="{D46E0D13-0AD8-4CE7-851D-56059189D5E4}" srcOrd="0" destOrd="0" presId="urn:microsoft.com/office/officeart/2005/8/layout/vList2"/>
    <dgm:cxn modelId="{518E86DE-CA22-4B57-8176-C0FD40741526}" type="presOf" srcId="{B7FC5586-5387-454F-BB14-F4D1CEA2CFB3}" destId="{6EFC3C5F-7680-4189-97BA-01DC8D59A60B}" srcOrd="0" destOrd="0" presId="urn:microsoft.com/office/officeart/2005/8/layout/vList2"/>
    <dgm:cxn modelId="{7F8DFDE4-711F-4962-9D47-7A3D5A2E1BE0}" type="presOf" srcId="{3422CC14-5644-4294-9373-6E535971183A}" destId="{10E9B6A7-3980-4574-8CB2-3A4CCD878C48}" srcOrd="0" destOrd="0" presId="urn:microsoft.com/office/officeart/2005/8/layout/vList2"/>
    <dgm:cxn modelId="{321E03A6-FB3E-4E7B-92FC-001D04B56B29}" type="presParOf" srcId="{1FC96E08-7DFF-4079-B4DC-16812C0F46FE}" destId="{D46E0D13-0AD8-4CE7-851D-56059189D5E4}" srcOrd="0" destOrd="0" presId="urn:microsoft.com/office/officeart/2005/8/layout/vList2"/>
    <dgm:cxn modelId="{C23265BA-9F6F-4E33-9A1C-48F57FA3CABD}" type="presParOf" srcId="{1FC96E08-7DFF-4079-B4DC-16812C0F46FE}" destId="{0B5CAE85-22B7-49B4-B459-AEB459B8D08A}" srcOrd="1" destOrd="0" presId="urn:microsoft.com/office/officeart/2005/8/layout/vList2"/>
    <dgm:cxn modelId="{20F57E3B-5394-4362-A70D-987BA8807281}" type="presParOf" srcId="{1FC96E08-7DFF-4079-B4DC-16812C0F46FE}" destId="{6BB9A87B-F76D-4E93-B1FC-EE5600165879}" srcOrd="2" destOrd="0" presId="urn:microsoft.com/office/officeart/2005/8/layout/vList2"/>
    <dgm:cxn modelId="{E47469CA-A793-4E09-B3ED-20E700D87800}" type="presParOf" srcId="{1FC96E08-7DFF-4079-B4DC-16812C0F46FE}" destId="{062D6F79-D775-4FC1-8820-7D5238D0BDD2}" srcOrd="3" destOrd="0" presId="urn:microsoft.com/office/officeart/2005/8/layout/vList2"/>
    <dgm:cxn modelId="{78491CCE-55D3-49D7-B0E4-23B48C4EA118}" type="presParOf" srcId="{1FC96E08-7DFF-4079-B4DC-16812C0F46FE}" destId="{10E9B6A7-3980-4574-8CB2-3A4CCD878C48}" srcOrd="4" destOrd="0" presId="urn:microsoft.com/office/officeart/2005/8/layout/vList2"/>
    <dgm:cxn modelId="{1A4A3E22-216B-42A4-8F60-4C49BE128F94}" type="presParOf" srcId="{1FC96E08-7DFF-4079-B4DC-16812C0F46FE}" destId="{8BAC2D8D-6F2F-45BD-82F1-17961FEA58CC}" srcOrd="5" destOrd="0" presId="urn:microsoft.com/office/officeart/2005/8/layout/vList2"/>
    <dgm:cxn modelId="{EC9A45EA-BFF8-4609-8C8D-C8C8F04E328C}" type="presParOf" srcId="{1FC96E08-7DFF-4079-B4DC-16812C0F46FE}" destId="{6EFC3C5F-7680-4189-97BA-01DC8D59A60B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09B6A2E-1964-4D29-8506-EC59ED10D053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2D4C1A0-2616-4E90-8816-CB9F6776D56B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Reduced risk</a:t>
          </a:r>
        </a:p>
      </dgm:t>
    </dgm:pt>
    <dgm:pt modelId="{5EAB6C6C-9DDC-4166-92C5-D9EC0802998A}" type="parTrans" cxnId="{55C1DF92-7991-4D4F-821B-277E9421C6F5}">
      <dgm:prSet/>
      <dgm:spPr/>
      <dgm:t>
        <a:bodyPr/>
        <a:lstStyle/>
        <a:p>
          <a:endParaRPr lang="en-US"/>
        </a:p>
      </dgm:t>
    </dgm:pt>
    <dgm:pt modelId="{8EB34B32-6D51-4659-B311-634631D41F17}" type="sibTrans" cxnId="{55C1DF92-7991-4D4F-821B-277E9421C6F5}">
      <dgm:prSet/>
      <dgm:spPr/>
      <dgm:t>
        <a:bodyPr/>
        <a:lstStyle/>
        <a:p>
          <a:endParaRPr lang="en-US"/>
        </a:p>
      </dgm:t>
    </dgm:pt>
    <dgm:pt modelId="{AEB763F2-ACA8-44BB-93A2-DB7C5A323C8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Faster response</a:t>
          </a:r>
        </a:p>
      </dgm:t>
    </dgm:pt>
    <dgm:pt modelId="{A6D798A2-237E-45DC-BC30-EB177123A68A}" type="parTrans" cxnId="{B803A6DE-A9D7-4D3A-BF27-9E35F4733E62}">
      <dgm:prSet/>
      <dgm:spPr/>
      <dgm:t>
        <a:bodyPr/>
        <a:lstStyle/>
        <a:p>
          <a:endParaRPr lang="en-US"/>
        </a:p>
      </dgm:t>
    </dgm:pt>
    <dgm:pt modelId="{2149ED17-EF1D-4BD3-886E-74B16B9D2A87}" type="sibTrans" cxnId="{B803A6DE-A9D7-4D3A-BF27-9E35F4733E62}">
      <dgm:prSet/>
      <dgm:spPr/>
      <dgm:t>
        <a:bodyPr/>
        <a:lstStyle/>
        <a:p>
          <a:endParaRPr lang="en-US"/>
        </a:p>
      </dgm:t>
    </dgm:pt>
    <dgm:pt modelId="{6536EEFB-0694-4AEF-8693-9100AA3F81C6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Compliance support</a:t>
          </a:r>
        </a:p>
      </dgm:t>
    </dgm:pt>
    <dgm:pt modelId="{045B10CD-F71A-4380-B600-D2454571B604}" type="parTrans" cxnId="{2E24E939-DF01-4258-90CA-FBB5F64EC41F}">
      <dgm:prSet/>
      <dgm:spPr/>
      <dgm:t>
        <a:bodyPr/>
        <a:lstStyle/>
        <a:p>
          <a:endParaRPr lang="en-US"/>
        </a:p>
      </dgm:t>
    </dgm:pt>
    <dgm:pt modelId="{59131FA7-6194-4338-A8DA-0971E806419C}" type="sibTrans" cxnId="{2E24E939-DF01-4258-90CA-FBB5F64EC41F}">
      <dgm:prSet/>
      <dgm:spPr/>
      <dgm:t>
        <a:bodyPr/>
        <a:lstStyle/>
        <a:p>
          <a:endParaRPr lang="en-US"/>
        </a:p>
      </dgm:t>
    </dgm:pt>
    <dgm:pt modelId="{FF5D7886-8083-4525-8C12-72018E95FD4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Long-term resilience</a:t>
          </a:r>
        </a:p>
      </dgm:t>
    </dgm:pt>
    <dgm:pt modelId="{556A423E-F378-425D-B4AC-3CF7AD4D465A}" type="parTrans" cxnId="{3C2CB100-15AE-4CF5-9F09-D49BF40FEBCA}">
      <dgm:prSet/>
      <dgm:spPr/>
      <dgm:t>
        <a:bodyPr/>
        <a:lstStyle/>
        <a:p>
          <a:endParaRPr lang="en-US"/>
        </a:p>
      </dgm:t>
    </dgm:pt>
    <dgm:pt modelId="{ABD8D839-471A-48FF-8A35-E8E909787338}" type="sibTrans" cxnId="{3C2CB100-15AE-4CF5-9F09-D49BF40FEBCA}">
      <dgm:prSet/>
      <dgm:spPr/>
      <dgm:t>
        <a:bodyPr/>
        <a:lstStyle/>
        <a:p>
          <a:endParaRPr lang="en-US"/>
        </a:p>
      </dgm:t>
    </dgm:pt>
    <dgm:pt modelId="{AA623108-4E87-45A5-9C40-B1796B380E21}" type="pres">
      <dgm:prSet presAssocID="{A09B6A2E-1964-4D29-8506-EC59ED10D053}" presName="root" presStyleCnt="0">
        <dgm:presLayoutVars>
          <dgm:dir/>
          <dgm:resizeHandles val="exact"/>
        </dgm:presLayoutVars>
      </dgm:prSet>
      <dgm:spPr/>
    </dgm:pt>
    <dgm:pt modelId="{1702F72B-5753-4AE6-8DF1-C31529F8BC85}" type="pres">
      <dgm:prSet presAssocID="{62D4C1A0-2616-4E90-8816-CB9F6776D56B}" presName="compNode" presStyleCnt="0"/>
      <dgm:spPr/>
    </dgm:pt>
    <dgm:pt modelId="{85A5AA35-76D9-44A1-AA5C-06A412451602}" type="pres">
      <dgm:prSet presAssocID="{62D4C1A0-2616-4E90-8816-CB9F6776D56B}" presName="bgRect" presStyleLbl="bgShp" presStyleIdx="0" presStyleCnt="4"/>
      <dgm:spPr/>
    </dgm:pt>
    <dgm:pt modelId="{24DB5D3F-E7C2-4C58-ABB1-71C5F7510E77}" type="pres">
      <dgm:prSet presAssocID="{62D4C1A0-2616-4E90-8816-CB9F6776D56B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wnward trend"/>
        </a:ext>
      </dgm:extLst>
    </dgm:pt>
    <dgm:pt modelId="{65B7C267-CDFE-4595-A1F8-38E0D40BF984}" type="pres">
      <dgm:prSet presAssocID="{62D4C1A0-2616-4E90-8816-CB9F6776D56B}" presName="spaceRect" presStyleCnt="0"/>
      <dgm:spPr/>
    </dgm:pt>
    <dgm:pt modelId="{45CC55B3-A648-40FB-9743-A19538E4E911}" type="pres">
      <dgm:prSet presAssocID="{62D4C1A0-2616-4E90-8816-CB9F6776D56B}" presName="parTx" presStyleLbl="revTx" presStyleIdx="0" presStyleCnt="4">
        <dgm:presLayoutVars>
          <dgm:chMax val="0"/>
          <dgm:chPref val="0"/>
        </dgm:presLayoutVars>
      </dgm:prSet>
      <dgm:spPr/>
    </dgm:pt>
    <dgm:pt modelId="{A0DFA3CE-1A53-4706-B778-CFE202F84F34}" type="pres">
      <dgm:prSet presAssocID="{8EB34B32-6D51-4659-B311-634631D41F17}" presName="sibTrans" presStyleCnt="0"/>
      <dgm:spPr/>
    </dgm:pt>
    <dgm:pt modelId="{3CE075E7-DC40-48C4-AB9B-E2DB73D6DB08}" type="pres">
      <dgm:prSet presAssocID="{AEB763F2-ACA8-44BB-93A2-DB7C5A323C8E}" presName="compNode" presStyleCnt="0"/>
      <dgm:spPr/>
    </dgm:pt>
    <dgm:pt modelId="{327EEADD-9928-4150-9164-23F017660416}" type="pres">
      <dgm:prSet presAssocID="{AEB763F2-ACA8-44BB-93A2-DB7C5A323C8E}" presName="bgRect" presStyleLbl="bgShp" presStyleIdx="1" presStyleCnt="4"/>
      <dgm:spPr/>
    </dgm:pt>
    <dgm:pt modelId="{33D9614B-2F9B-4F5D-A8EE-2EA67322954B}" type="pres">
      <dgm:prSet presAssocID="{AEB763F2-ACA8-44BB-93A2-DB7C5A323C8E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A123DCE2-A422-417B-92D7-EEB6D27CC90D}" type="pres">
      <dgm:prSet presAssocID="{AEB763F2-ACA8-44BB-93A2-DB7C5A323C8E}" presName="spaceRect" presStyleCnt="0"/>
      <dgm:spPr/>
    </dgm:pt>
    <dgm:pt modelId="{FFBB0BA4-6A0C-45A1-A31F-89B1C471945D}" type="pres">
      <dgm:prSet presAssocID="{AEB763F2-ACA8-44BB-93A2-DB7C5A323C8E}" presName="parTx" presStyleLbl="revTx" presStyleIdx="1" presStyleCnt="4">
        <dgm:presLayoutVars>
          <dgm:chMax val="0"/>
          <dgm:chPref val="0"/>
        </dgm:presLayoutVars>
      </dgm:prSet>
      <dgm:spPr/>
    </dgm:pt>
    <dgm:pt modelId="{B9D762D7-E98F-4341-AF18-8C0583C466C6}" type="pres">
      <dgm:prSet presAssocID="{2149ED17-EF1D-4BD3-886E-74B16B9D2A87}" presName="sibTrans" presStyleCnt="0"/>
      <dgm:spPr/>
    </dgm:pt>
    <dgm:pt modelId="{FDC78FF5-69E1-4010-B168-43F98470A21B}" type="pres">
      <dgm:prSet presAssocID="{6536EEFB-0694-4AEF-8693-9100AA3F81C6}" presName="compNode" presStyleCnt="0"/>
      <dgm:spPr/>
    </dgm:pt>
    <dgm:pt modelId="{35342801-2D29-4C57-9F1F-637DB0246153}" type="pres">
      <dgm:prSet presAssocID="{6536EEFB-0694-4AEF-8693-9100AA3F81C6}" presName="bgRect" presStyleLbl="bgShp" presStyleIdx="2" presStyleCnt="4"/>
      <dgm:spPr/>
    </dgm:pt>
    <dgm:pt modelId="{B0A99232-3394-4056-A0E4-92C957AACB9E}" type="pres">
      <dgm:prSet presAssocID="{6536EEFB-0694-4AEF-8693-9100AA3F81C6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864133ED-7D91-48DC-B9BD-CD9BD4DBE5D6}" type="pres">
      <dgm:prSet presAssocID="{6536EEFB-0694-4AEF-8693-9100AA3F81C6}" presName="spaceRect" presStyleCnt="0"/>
      <dgm:spPr/>
    </dgm:pt>
    <dgm:pt modelId="{711880B9-5B57-4E8B-BF99-0256C0C5F74D}" type="pres">
      <dgm:prSet presAssocID="{6536EEFB-0694-4AEF-8693-9100AA3F81C6}" presName="parTx" presStyleLbl="revTx" presStyleIdx="2" presStyleCnt="4">
        <dgm:presLayoutVars>
          <dgm:chMax val="0"/>
          <dgm:chPref val="0"/>
        </dgm:presLayoutVars>
      </dgm:prSet>
      <dgm:spPr/>
    </dgm:pt>
    <dgm:pt modelId="{800C3F98-52E2-4033-BC16-A8AFD09A4D76}" type="pres">
      <dgm:prSet presAssocID="{59131FA7-6194-4338-A8DA-0971E806419C}" presName="sibTrans" presStyleCnt="0"/>
      <dgm:spPr/>
    </dgm:pt>
    <dgm:pt modelId="{279A3D14-B5D4-4717-81ED-17667B407118}" type="pres">
      <dgm:prSet presAssocID="{FF5D7886-8083-4525-8C12-72018E95FD4E}" presName="compNode" presStyleCnt="0"/>
      <dgm:spPr/>
    </dgm:pt>
    <dgm:pt modelId="{9759DB5E-610E-4B58-906D-E53002B73482}" type="pres">
      <dgm:prSet presAssocID="{FF5D7886-8083-4525-8C12-72018E95FD4E}" presName="bgRect" presStyleLbl="bgShp" presStyleIdx="3" presStyleCnt="4"/>
      <dgm:spPr/>
    </dgm:pt>
    <dgm:pt modelId="{C6FE89C7-5646-4C5B-9197-38C02B22C4D8}" type="pres">
      <dgm:prSet presAssocID="{FF5D7886-8083-4525-8C12-72018E95FD4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CE17EF96-F088-475A-8669-BFCE9501B751}" type="pres">
      <dgm:prSet presAssocID="{FF5D7886-8083-4525-8C12-72018E95FD4E}" presName="spaceRect" presStyleCnt="0"/>
      <dgm:spPr/>
    </dgm:pt>
    <dgm:pt modelId="{2C8E6AD1-FE87-4B5A-B9AE-9356DE5900D2}" type="pres">
      <dgm:prSet presAssocID="{FF5D7886-8083-4525-8C12-72018E95FD4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3C2CB100-15AE-4CF5-9F09-D49BF40FEBCA}" srcId="{A09B6A2E-1964-4D29-8506-EC59ED10D053}" destId="{FF5D7886-8083-4525-8C12-72018E95FD4E}" srcOrd="3" destOrd="0" parTransId="{556A423E-F378-425D-B4AC-3CF7AD4D465A}" sibTransId="{ABD8D839-471A-48FF-8A35-E8E909787338}"/>
    <dgm:cxn modelId="{8D871310-3E57-450D-883C-5CAD0FA244E8}" type="presOf" srcId="{FF5D7886-8083-4525-8C12-72018E95FD4E}" destId="{2C8E6AD1-FE87-4B5A-B9AE-9356DE5900D2}" srcOrd="0" destOrd="0" presId="urn:microsoft.com/office/officeart/2018/2/layout/IconVerticalSolidList"/>
    <dgm:cxn modelId="{2E24E939-DF01-4258-90CA-FBB5F64EC41F}" srcId="{A09B6A2E-1964-4D29-8506-EC59ED10D053}" destId="{6536EEFB-0694-4AEF-8693-9100AA3F81C6}" srcOrd="2" destOrd="0" parTransId="{045B10CD-F71A-4380-B600-D2454571B604}" sibTransId="{59131FA7-6194-4338-A8DA-0971E806419C}"/>
    <dgm:cxn modelId="{24C25341-7B8F-4F7C-B88C-30F986B8793E}" type="presOf" srcId="{62D4C1A0-2616-4E90-8816-CB9F6776D56B}" destId="{45CC55B3-A648-40FB-9743-A19538E4E911}" srcOrd="0" destOrd="0" presId="urn:microsoft.com/office/officeart/2018/2/layout/IconVerticalSolidList"/>
    <dgm:cxn modelId="{55C1DF92-7991-4D4F-821B-277E9421C6F5}" srcId="{A09B6A2E-1964-4D29-8506-EC59ED10D053}" destId="{62D4C1A0-2616-4E90-8816-CB9F6776D56B}" srcOrd="0" destOrd="0" parTransId="{5EAB6C6C-9DDC-4166-92C5-D9EC0802998A}" sibTransId="{8EB34B32-6D51-4659-B311-634631D41F17}"/>
    <dgm:cxn modelId="{52688094-E401-4A19-9E95-79D2ED5259B2}" type="presOf" srcId="{AEB763F2-ACA8-44BB-93A2-DB7C5A323C8E}" destId="{FFBB0BA4-6A0C-45A1-A31F-89B1C471945D}" srcOrd="0" destOrd="0" presId="urn:microsoft.com/office/officeart/2018/2/layout/IconVerticalSolidList"/>
    <dgm:cxn modelId="{45E16DAE-4F1F-45F5-B516-6A1E5FE27D2D}" type="presOf" srcId="{6536EEFB-0694-4AEF-8693-9100AA3F81C6}" destId="{711880B9-5B57-4E8B-BF99-0256C0C5F74D}" srcOrd="0" destOrd="0" presId="urn:microsoft.com/office/officeart/2018/2/layout/IconVerticalSolidList"/>
    <dgm:cxn modelId="{82F71CC5-BC9E-4F89-AD23-E69B3E53478E}" type="presOf" srcId="{A09B6A2E-1964-4D29-8506-EC59ED10D053}" destId="{AA623108-4E87-45A5-9C40-B1796B380E21}" srcOrd="0" destOrd="0" presId="urn:microsoft.com/office/officeart/2018/2/layout/IconVerticalSolidList"/>
    <dgm:cxn modelId="{B803A6DE-A9D7-4D3A-BF27-9E35F4733E62}" srcId="{A09B6A2E-1964-4D29-8506-EC59ED10D053}" destId="{AEB763F2-ACA8-44BB-93A2-DB7C5A323C8E}" srcOrd="1" destOrd="0" parTransId="{A6D798A2-237E-45DC-BC30-EB177123A68A}" sibTransId="{2149ED17-EF1D-4BD3-886E-74B16B9D2A87}"/>
    <dgm:cxn modelId="{D7347914-C5DA-40BA-9D67-9212BD9DF21C}" type="presParOf" srcId="{AA623108-4E87-45A5-9C40-B1796B380E21}" destId="{1702F72B-5753-4AE6-8DF1-C31529F8BC85}" srcOrd="0" destOrd="0" presId="urn:microsoft.com/office/officeart/2018/2/layout/IconVerticalSolidList"/>
    <dgm:cxn modelId="{B1552B47-B62D-479E-89C1-BB404CBF0794}" type="presParOf" srcId="{1702F72B-5753-4AE6-8DF1-C31529F8BC85}" destId="{85A5AA35-76D9-44A1-AA5C-06A412451602}" srcOrd="0" destOrd="0" presId="urn:microsoft.com/office/officeart/2018/2/layout/IconVerticalSolidList"/>
    <dgm:cxn modelId="{AE851558-47F8-4524-AECE-EC7EE6161E47}" type="presParOf" srcId="{1702F72B-5753-4AE6-8DF1-C31529F8BC85}" destId="{24DB5D3F-E7C2-4C58-ABB1-71C5F7510E77}" srcOrd="1" destOrd="0" presId="urn:microsoft.com/office/officeart/2018/2/layout/IconVerticalSolidList"/>
    <dgm:cxn modelId="{7388C7B6-2E1E-4B9D-8CD8-BC7492ABB095}" type="presParOf" srcId="{1702F72B-5753-4AE6-8DF1-C31529F8BC85}" destId="{65B7C267-CDFE-4595-A1F8-38E0D40BF984}" srcOrd="2" destOrd="0" presId="urn:microsoft.com/office/officeart/2018/2/layout/IconVerticalSolidList"/>
    <dgm:cxn modelId="{A4917DDC-43F4-490D-907F-3F82C50CA70F}" type="presParOf" srcId="{1702F72B-5753-4AE6-8DF1-C31529F8BC85}" destId="{45CC55B3-A648-40FB-9743-A19538E4E911}" srcOrd="3" destOrd="0" presId="urn:microsoft.com/office/officeart/2018/2/layout/IconVerticalSolidList"/>
    <dgm:cxn modelId="{9FD9EFE6-14FF-47A6-B336-743562D5DA2C}" type="presParOf" srcId="{AA623108-4E87-45A5-9C40-B1796B380E21}" destId="{A0DFA3CE-1A53-4706-B778-CFE202F84F34}" srcOrd="1" destOrd="0" presId="urn:microsoft.com/office/officeart/2018/2/layout/IconVerticalSolidList"/>
    <dgm:cxn modelId="{7C2E64BB-13D0-45BF-B52D-556F7A7BB8B3}" type="presParOf" srcId="{AA623108-4E87-45A5-9C40-B1796B380E21}" destId="{3CE075E7-DC40-48C4-AB9B-E2DB73D6DB08}" srcOrd="2" destOrd="0" presId="urn:microsoft.com/office/officeart/2018/2/layout/IconVerticalSolidList"/>
    <dgm:cxn modelId="{5218FBE1-879D-440E-A953-BC437D530B0F}" type="presParOf" srcId="{3CE075E7-DC40-48C4-AB9B-E2DB73D6DB08}" destId="{327EEADD-9928-4150-9164-23F017660416}" srcOrd="0" destOrd="0" presId="urn:microsoft.com/office/officeart/2018/2/layout/IconVerticalSolidList"/>
    <dgm:cxn modelId="{A58178F6-28F5-426C-B538-97588F41EB75}" type="presParOf" srcId="{3CE075E7-DC40-48C4-AB9B-E2DB73D6DB08}" destId="{33D9614B-2F9B-4F5D-A8EE-2EA67322954B}" srcOrd="1" destOrd="0" presId="urn:microsoft.com/office/officeart/2018/2/layout/IconVerticalSolidList"/>
    <dgm:cxn modelId="{2713AC14-0A0D-46E5-9EE3-CE656CEFEEDD}" type="presParOf" srcId="{3CE075E7-DC40-48C4-AB9B-E2DB73D6DB08}" destId="{A123DCE2-A422-417B-92D7-EEB6D27CC90D}" srcOrd="2" destOrd="0" presId="urn:microsoft.com/office/officeart/2018/2/layout/IconVerticalSolidList"/>
    <dgm:cxn modelId="{CF899FB8-C00F-43DE-BD94-A1DE4BEF93B6}" type="presParOf" srcId="{3CE075E7-DC40-48C4-AB9B-E2DB73D6DB08}" destId="{FFBB0BA4-6A0C-45A1-A31F-89B1C471945D}" srcOrd="3" destOrd="0" presId="urn:microsoft.com/office/officeart/2018/2/layout/IconVerticalSolidList"/>
    <dgm:cxn modelId="{0304BB0F-F250-4AC6-8E46-62CA98C8149B}" type="presParOf" srcId="{AA623108-4E87-45A5-9C40-B1796B380E21}" destId="{B9D762D7-E98F-4341-AF18-8C0583C466C6}" srcOrd="3" destOrd="0" presId="urn:microsoft.com/office/officeart/2018/2/layout/IconVerticalSolidList"/>
    <dgm:cxn modelId="{653229B0-5FA3-4C9F-9684-03E18F69394F}" type="presParOf" srcId="{AA623108-4E87-45A5-9C40-B1796B380E21}" destId="{FDC78FF5-69E1-4010-B168-43F98470A21B}" srcOrd="4" destOrd="0" presId="urn:microsoft.com/office/officeart/2018/2/layout/IconVerticalSolidList"/>
    <dgm:cxn modelId="{BE87D834-2378-483F-A9F3-4C929CE95AFB}" type="presParOf" srcId="{FDC78FF5-69E1-4010-B168-43F98470A21B}" destId="{35342801-2D29-4C57-9F1F-637DB0246153}" srcOrd="0" destOrd="0" presId="urn:microsoft.com/office/officeart/2018/2/layout/IconVerticalSolidList"/>
    <dgm:cxn modelId="{3707204D-EE3D-46A3-9839-5207853DCD7B}" type="presParOf" srcId="{FDC78FF5-69E1-4010-B168-43F98470A21B}" destId="{B0A99232-3394-4056-A0E4-92C957AACB9E}" srcOrd="1" destOrd="0" presId="urn:microsoft.com/office/officeart/2018/2/layout/IconVerticalSolidList"/>
    <dgm:cxn modelId="{C8C70F0B-2BC7-468B-8F81-9C725258AC01}" type="presParOf" srcId="{FDC78FF5-69E1-4010-B168-43F98470A21B}" destId="{864133ED-7D91-48DC-B9BD-CD9BD4DBE5D6}" srcOrd="2" destOrd="0" presId="urn:microsoft.com/office/officeart/2018/2/layout/IconVerticalSolidList"/>
    <dgm:cxn modelId="{2488848C-A1C2-4953-9547-7F744AE75DA7}" type="presParOf" srcId="{FDC78FF5-69E1-4010-B168-43F98470A21B}" destId="{711880B9-5B57-4E8B-BF99-0256C0C5F74D}" srcOrd="3" destOrd="0" presId="urn:microsoft.com/office/officeart/2018/2/layout/IconVerticalSolidList"/>
    <dgm:cxn modelId="{B94C3CD0-96D1-4B21-AFE4-D26E04FA5FF5}" type="presParOf" srcId="{AA623108-4E87-45A5-9C40-B1796B380E21}" destId="{800C3F98-52E2-4033-BC16-A8AFD09A4D76}" srcOrd="5" destOrd="0" presId="urn:microsoft.com/office/officeart/2018/2/layout/IconVerticalSolidList"/>
    <dgm:cxn modelId="{9A6A9980-C596-4673-812A-D1C4E9B0F940}" type="presParOf" srcId="{AA623108-4E87-45A5-9C40-B1796B380E21}" destId="{279A3D14-B5D4-4717-81ED-17667B407118}" srcOrd="6" destOrd="0" presId="urn:microsoft.com/office/officeart/2018/2/layout/IconVerticalSolidList"/>
    <dgm:cxn modelId="{03D42F59-F948-4761-9F6E-E4273DF04D03}" type="presParOf" srcId="{279A3D14-B5D4-4717-81ED-17667B407118}" destId="{9759DB5E-610E-4B58-906D-E53002B73482}" srcOrd="0" destOrd="0" presId="urn:microsoft.com/office/officeart/2018/2/layout/IconVerticalSolidList"/>
    <dgm:cxn modelId="{D9CD2186-DF35-4005-B747-044BB5038899}" type="presParOf" srcId="{279A3D14-B5D4-4717-81ED-17667B407118}" destId="{C6FE89C7-5646-4C5B-9197-38C02B22C4D8}" srcOrd="1" destOrd="0" presId="urn:microsoft.com/office/officeart/2018/2/layout/IconVerticalSolidList"/>
    <dgm:cxn modelId="{ED8C937F-6974-47A9-BE0F-59CD33D11773}" type="presParOf" srcId="{279A3D14-B5D4-4717-81ED-17667B407118}" destId="{CE17EF96-F088-475A-8669-BFCE9501B751}" srcOrd="2" destOrd="0" presId="urn:microsoft.com/office/officeart/2018/2/layout/IconVerticalSolidList"/>
    <dgm:cxn modelId="{70CB95FF-7CBA-4484-A636-1265A4274FAB}" type="presParOf" srcId="{279A3D14-B5D4-4717-81ED-17667B407118}" destId="{2C8E6AD1-FE87-4B5A-B9AE-9356DE5900D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14E091-2C66-4296-A7F9-18B853D176BE}">
      <dsp:nvSpPr>
        <dsp:cNvPr id="0" name=""/>
        <dsp:cNvSpPr/>
      </dsp:nvSpPr>
      <dsp:spPr>
        <a:xfrm>
          <a:off x="0" y="585359"/>
          <a:ext cx="7315200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Cyberattacks are increasing</a:t>
          </a:r>
        </a:p>
      </dsp:txBody>
      <dsp:txXfrm>
        <a:off x="37467" y="622826"/>
        <a:ext cx="7240266" cy="692586"/>
      </dsp:txXfrm>
    </dsp:sp>
    <dsp:sp modelId="{47C4016D-BD3E-467D-A4A1-85B9836E8BCD}">
      <dsp:nvSpPr>
        <dsp:cNvPr id="0" name=""/>
        <dsp:cNvSpPr/>
      </dsp:nvSpPr>
      <dsp:spPr>
        <a:xfrm>
          <a:off x="0" y="1445039"/>
          <a:ext cx="7315200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Risks affect money, operations, reputation</a:t>
          </a:r>
        </a:p>
      </dsp:txBody>
      <dsp:txXfrm>
        <a:off x="37467" y="1482506"/>
        <a:ext cx="7240266" cy="692586"/>
      </dsp:txXfrm>
    </dsp:sp>
    <dsp:sp modelId="{6E26E37E-8039-41E9-8E18-2077FBD8D74A}">
      <dsp:nvSpPr>
        <dsp:cNvPr id="0" name=""/>
        <dsp:cNvSpPr/>
      </dsp:nvSpPr>
      <dsp:spPr>
        <a:xfrm>
          <a:off x="0" y="2304720"/>
          <a:ext cx="7315200" cy="7675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/>
            <a:t>Board-level priority</a:t>
          </a:r>
        </a:p>
      </dsp:txBody>
      <dsp:txXfrm>
        <a:off x="37467" y="2342187"/>
        <a:ext cx="7240266" cy="69258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BAF521-2B21-4457-8A2E-4A3E834D6DE4}">
      <dsp:nvSpPr>
        <dsp:cNvPr id="0" name=""/>
        <dsp:cNvSpPr/>
      </dsp:nvSpPr>
      <dsp:spPr>
        <a:xfrm>
          <a:off x="0" y="446"/>
          <a:ext cx="7315200" cy="10447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00CC4A-C247-4EB4-AFE7-02E01770C578}">
      <dsp:nvSpPr>
        <dsp:cNvPr id="0" name=""/>
        <dsp:cNvSpPr/>
      </dsp:nvSpPr>
      <dsp:spPr>
        <a:xfrm>
          <a:off x="316043" y="235520"/>
          <a:ext cx="574625" cy="5746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7B942F-B1BA-4B57-AE89-84C5A029BB9C}">
      <dsp:nvSpPr>
        <dsp:cNvPr id="0" name=""/>
        <dsp:cNvSpPr/>
      </dsp:nvSpPr>
      <dsp:spPr>
        <a:xfrm>
          <a:off x="1206713" y="446"/>
          <a:ext cx="6108486" cy="1044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572" tIns="110572" rIns="110572" bIns="1105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Ransomware &amp; AI phishing</a:t>
          </a:r>
        </a:p>
      </dsp:txBody>
      <dsp:txXfrm>
        <a:off x="1206713" y="446"/>
        <a:ext cx="6108486" cy="1044773"/>
      </dsp:txXfrm>
    </dsp:sp>
    <dsp:sp modelId="{910B8FD9-1AB5-44A3-B685-EE932F9F7ED3}">
      <dsp:nvSpPr>
        <dsp:cNvPr id="0" name=""/>
        <dsp:cNvSpPr/>
      </dsp:nvSpPr>
      <dsp:spPr>
        <a:xfrm>
          <a:off x="0" y="1306413"/>
          <a:ext cx="7315200" cy="10447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224446-CF39-4EC8-9666-B171E11083D4}">
      <dsp:nvSpPr>
        <dsp:cNvPr id="0" name=""/>
        <dsp:cNvSpPr/>
      </dsp:nvSpPr>
      <dsp:spPr>
        <a:xfrm>
          <a:off x="316043" y="1541487"/>
          <a:ext cx="574625" cy="5746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66E86C-D489-4CFE-9F7B-8D4BC197621B}">
      <dsp:nvSpPr>
        <dsp:cNvPr id="0" name=""/>
        <dsp:cNvSpPr/>
      </dsp:nvSpPr>
      <dsp:spPr>
        <a:xfrm>
          <a:off x="1206713" y="1306413"/>
          <a:ext cx="6108486" cy="1044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572" tIns="110572" rIns="110572" bIns="1105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Supply chain and cloud risks</a:t>
          </a:r>
        </a:p>
      </dsp:txBody>
      <dsp:txXfrm>
        <a:off x="1206713" y="1306413"/>
        <a:ext cx="6108486" cy="1044773"/>
      </dsp:txXfrm>
    </dsp:sp>
    <dsp:sp modelId="{FCC7F1E6-9B02-43AB-811E-5F446CDD7B87}">
      <dsp:nvSpPr>
        <dsp:cNvPr id="0" name=""/>
        <dsp:cNvSpPr/>
      </dsp:nvSpPr>
      <dsp:spPr>
        <a:xfrm>
          <a:off x="0" y="2612380"/>
          <a:ext cx="7315200" cy="10447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6CBA1E-9446-4558-BB42-D563CBCC5BE3}">
      <dsp:nvSpPr>
        <dsp:cNvPr id="0" name=""/>
        <dsp:cNvSpPr/>
      </dsp:nvSpPr>
      <dsp:spPr>
        <a:xfrm>
          <a:off x="316043" y="2847454"/>
          <a:ext cx="574625" cy="5746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D989D83-42E9-4362-8905-6DA4327A59A4}">
      <dsp:nvSpPr>
        <dsp:cNvPr id="0" name=""/>
        <dsp:cNvSpPr/>
      </dsp:nvSpPr>
      <dsp:spPr>
        <a:xfrm>
          <a:off x="1206713" y="2612380"/>
          <a:ext cx="6108486" cy="1044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572" tIns="110572" rIns="110572" bIns="1105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Insiders &amp; stolen accounts</a:t>
          </a:r>
        </a:p>
      </dsp:txBody>
      <dsp:txXfrm>
        <a:off x="1206713" y="2612380"/>
        <a:ext cx="6108486" cy="104477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551A6E-44B1-42B8-8C25-605C8B3CD6BC}">
      <dsp:nvSpPr>
        <dsp:cNvPr id="0" name=""/>
        <dsp:cNvSpPr/>
      </dsp:nvSpPr>
      <dsp:spPr>
        <a:xfrm>
          <a:off x="0" y="446"/>
          <a:ext cx="7315200" cy="10447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19ACAF3-389E-458B-9AC5-A21319DB1AF2}">
      <dsp:nvSpPr>
        <dsp:cNvPr id="0" name=""/>
        <dsp:cNvSpPr/>
      </dsp:nvSpPr>
      <dsp:spPr>
        <a:xfrm>
          <a:off x="316043" y="235520"/>
          <a:ext cx="574625" cy="5746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030853-E775-4D46-9B07-29566BC091A8}">
      <dsp:nvSpPr>
        <dsp:cNvPr id="0" name=""/>
        <dsp:cNvSpPr/>
      </dsp:nvSpPr>
      <dsp:spPr>
        <a:xfrm>
          <a:off x="1206713" y="446"/>
          <a:ext cx="6108486" cy="1044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572" tIns="110572" rIns="110572" bIns="1105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Financial loss (fraud, fines)</a:t>
          </a:r>
        </a:p>
      </dsp:txBody>
      <dsp:txXfrm>
        <a:off x="1206713" y="446"/>
        <a:ext cx="6108486" cy="1044773"/>
      </dsp:txXfrm>
    </dsp:sp>
    <dsp:sp modelId="{FD717EBE-9E66-4171-9E7A-2FA282606E09}">
      <dsp:nvSpPr>
        <dsp:cNvPr id="0" name=""/>
        <dsp:cNvSpPr/>
      </dsp:nvSpPr>
      <dsp:spPr>
        <a:xfrm>
          <a:off x="0" y="1306413"/>
          <a:ext cx="7315200" cy="10447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82CB3B6-AC2B-427D-88C9-E80E4A5B8AF8}">
      <dsp:nvSpPr>
        <dsp:cNvPr id="0" name=""/>
        <dsp:cNvSpPr/>
      </dsp:nvSpPr>
      <dsp:spPr>
        <a:xfrm>
          <a:off x="316043" y="1541487"/>
          <a:ext cx="574625" cy="5746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6F22CA3-F03C-4C18-9BE5-D2FA3B84D291}">
      <dsp:nvSpPr>
        <dsp:cNvPr id="0" name=""/>
        <dsp:cNvSpPr/>
      </dsp:nvSpPr>
      <dsp:spPr>
        <a:xfrm>
          <a:off x="1206713" y="1306413"/>
          <a:ext cx="6108486" cy="1044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572" tIns="110572" rIns="110572" bIns="1105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Operational downtime</a:t>
          </a:r>
        </a:p>
      </dsp:txBody>
      <dsp:txXfrm>
        <a:off x="1206713" y="1306413"/>
        <a:ext cx="6108486" cy="1044773"/>
      </dsp:txXfrm>
    </dsp:sp>
    <dsp:sp modelId="{1D814F94-BF94-4D48-98E3-42996286434E}">
      <dsp:nvSpPr>
        <dsp:cNvPr id="0" name=""/>
        <dsp:cNvSpPr/>
      </dsp:nvSpPr>
      <dsp:spPr>
        <a:xfrm>
          <a:off x="0" y="2612380"/>
          <a:ext cx="7315200" cy="1044773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459D5F-C8AC-4926-8501-46EF8FB9CCB6}">
      <dsp:nvSpPr>
        <dsp:cNvPr id="0" name=""/>
        <dsp:cNvSpPr/>
      </dsp:nvSpPr>
      <dsp:spPr>
        <a:xfrm>
          <a:off x="316043" y="2847454"/>
          <a:ext cx="574625" cy="57462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7B5E1B-7E34-4902-BC1A-737D35CD80E2}">
      <dsp:nvSpPr>
        <dsp:cNvPr id="0" name=""/>
        <dsp:cNvSpPr/>
      </dsp:nvSpPr>
      <dsp:spPr>
        <a:xfrm>
          <a:off x="1206713" y="2612380"/>
          <a:ext cx="6108486" cy="10447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0572" tIns="110572" rIns="110572" bIns="110572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Reputation damage</a:t>
          </a:r>
        </a:p>
      </dsp:txBody>
      <dsp:txXfrm>
        <a:off x="1206713" y="2612380"/>
        <a:ext cx="6108486" cy="104477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6E0D13-0AD8-4CE7-851D-56059189D5E4}">
      <dsp:nvSpPr>
        <dsp:cNvPr id="0" name=""/>
        <dsp:cNvSpPr/>
      </dsp:nvSpPr>
      <dsp:spPr>
        <a:xfrm>
          <a:off x="0" y="50939"/>
          <a:ext cx="7315200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Never trust, always verify</a:t>
          </a:r>
        </a:p>
      </dsp:txBody>
      <dsp:txXfrm>
        <a:off x="39809" y="90748"/>
        <a:ext cx="7235582" cy="735872"/>
      </dsp:txXfrm>
    </dsp:sp>
    <dsp:sp modelId="{6BB9A87B-F76D-4E93-B1FC-EE5600165879}">
      <dsp:nvSpPr>
        <dsp:cNvPr id="0" name=""/>
        <dsp:cNvSpPr/>
      </dsp:nvSpPr>
      <dsp:spPr>
        <a:xfrm>
          <a:off x="0" y="964349"/>
          <a:ext cx="7315200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MFA &amp; access controls</a:t>
          </a:r>
        </a:p>
      </dsp:txBody>
      <dsp:txXfrm>
        <a:off x="39809" y="1004158"/>
        <a:ext cx="7235582" cy="735872"/>
      </dsp:txXfrm>
    </dsp:sp>
    <dsp:sp modelId="{10E9B6A7-3980-4574-8CB2-3A4CCD878C48}">
      <dsp:nvSpPr>
        <dsp:cNvPr id="0" name=""/>
        <dsp:cNvSpPr/>
      </dsp:nvSpPr>
      <dsp:spPr>
        <a:xfrm>
          <a:off x="0" y="1877760"/>
          <a:ext cx="7315200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Monitoring (SIEM/SOAR)</a:t>
          </a:r>
        </a:p>
      </dsp:txBody>
      <dsp:txXfrm>
        <a:off x="39809" y="1917569"/>
        <a:ext cx="7235582" cy="735872"/>
      </dsp:txXfrm>
    </dsp:sp>
    <dsp:sp modelId="{6EFC3C5F-7680-4189-97BA-01DC8D59A60B}">
      <dsp:nvSpPr>
        <dsp:cNvPr id="0" name=""/>
        <dsp:cNvSpPr/>
      </dsp:nvSpPr>
      <dsp:spPr>
        <a:xfrm>
          <a:off x="0" y="2791170"/>
          <a:ext cx="7315200" cy="8154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Staff training</a:t>
          </a:r>
        </a:p>
      </dsp:txBody>
      <dsp:txXfrm>
        <a:off x="39809" y="2830979"/>
        <a:ext cx="7235582" cy="73587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5A5AA35-76D9-44A1-AA5C-06A412451602}">
      <dsp:nvSpPr>
        <dsp:cNvPr id="0" name=""/>
        <dsp:cNvSpPr/>
      </dsp:nvSpPr>
      <dsp:spPr>
        <a:xfrm>
          <a:off x="0" y="1518"/>
          <a:ext cx="7315200" cy="76938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DB5D3F-E7C2-4C58-ABB1-71C5F7510E77}">
      <dsp:nvSpPr>
        <dsp:cNvPr id="0" name=""/>
        <dsp:cNvSpPr/>
      </dsp:nvSpPr>
      <dsp:spPr>
        <a:xfrm>
          <a:off x="232738" y="174628"/>
          <a:ext cx="423160" cy="4231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CC55B3-A648-40FB-9743-A19538E4E911}">
      <dsp:nvSpPr>
        <dsp:cNvPr id="0" name=""/>
        <dsp:cNvSpPr/>
      </dsp:nvSpPr>
      <dsp:spPr>
        <a:xfrm>
          <a:off x="888636" y="1518"/>
          <a:ext cx="6426563" cy="7693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426" tIns="81426" rIns="81426" bIns="814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Reduced risk</a:t>
          </a:r>
        </a:p>
      </dsp:txBody>
      <dsp:txXfrm>
        <a:off x="888636" y="1518"/>
        <a:ext cx="6426563" cy="769381"/>
      </dsp:txXfrm>
    </dsp:sp>
    <dsp:sp modelId="{327EEADD-9928-4150-9164-23F017660416}">
      <dsp:nvSpPr>
        <dsp:cNvPr id="0" name=""/>
        <dsp:cNvSpPr/>
      </dsp:nvSpPr>
      <dsp:spPr>
        <a:xfrm>
          <a:off x="0" y="963245"/>
          <a:ext cx="7315200" cy="76938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D9614B-2F9B-4F5D-A8EE-2EA67322954B}">
      <dsp:nvSpPr>
        <dsp:cNvPr id="0" name=""/>
        <dsp:cNvSpPr/>
      </dsp:nvSpPr>
      <dsp:spPr>
        <a:xfrm>
          <a:off x="232738" y="1136356"/>
          <a:ext cx="423160" cy="4231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BB0BA4-6A0C-45A1-A31F-89B1C471945D}">
      <dsp:nvSpPr>
        <dsp:cNvPr id="0" name=""/>
        <dsp:cNvSpPr/>
      </dsp:nvSpPr>
      <dsp:spPr>
        <a:xfrm>
          <a:off x="888636" y="963245"/>
          <a:ext cx="6426563" cy="7693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426" tIns="81426" rIns="81426" bIns="814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Faster response</a:t>
          </a:r>
        </a:p>
      </dsp:txBody>
      <dsp:txXfrm>
        <a:off x="888636" y="963245"/>
        <a:ext cx="6426563" cy="769381"/>
      </dsp:txXfrm>
    </dsp:sp>
    <dsp:sp modelId="{35342801-2D29-4C57-9F1F-637DB0246153}">
      <dsp:nvSpPr>
        <dsp:cNvPr id="0" name=""/>
        <dsp:cNvSpPr/>
      </dsp:nvSpPr>
      <dsp:spPr>
        <a:xfrm>
          <a:off x="0" y="1924972"/>
          <a:ext cx="7315200" cy="76938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0A99232-3394-4056-A0E4-92C957AACB9E}">
      <dsp:nvSpPr>
        <dsp:cNvPr id="0" name=""/>
        <dsp:cNvSpPr/>
      </dsp:nvSpPr>
      <dsp:spPr>
        <a:xfrm>
          <a:off x="232738" y="2098083"/>
          <a:ext cx="423160" cy="4231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1880B9-5B57-4E8B-BF99-0256C0C5F74D}">
      <dsp:nvSpPr>
        <dsp:cNvPr id="0" name=""/>
        <dsp:cNvSpPr/>
      </dsp:nvSpPr>
      <dsp:spPr>
        <a:xfrm>
          <a:off x="888636" y="1924972"/>
          <a:ext cx="6426563" cy="7693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426" tIns="81426" rIns="81426" bIns="814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Compliance support</a:t>
          </a:r>
        </a:p>
      </dsp:txBody>
      <dsp:txXfrm>
        <a:off x="888636" y="1924972"/>
        <a:ext cx="6426563" cy="769381"/>
      </dsp:txXfrm>
    </dsp:sp>
    <dsp:sp modelId="{9759DB5E-610E-4B58-906D-E53002B73482}">
      <dsp:nvSpPr>
        <dsp:cNvPr id="0" name=""/>
        <dsp:cNvSpPr/>
      </dsp:nvSpPr>
      <dsp:spPr>
        <a:xfrm>
          <a:off x="0" y="2886700"/>
          <a:ext cx="7315200" cy="769381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FE89C7-5646-4C5B-9197-38C02B22C4D8}">
      <dsp:nvSpPr>
        <dsp:cNvPr id="0" name=""/>
        <dsp:cNvSpPr/>
      </dsp:nvSpPr>
      <dsp:spPr>
        <a:xfrm>
          <a:off x="232738" y="3059811"/>
          <a:ext cx="423160" cy="42316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C8E6AD1-FE87-4B5A-B9AE-9356DE5900D2}">
      <dsp:nvSpPr>
        <dsp:cNvPr id="0" name=""/>
        <dsp:cNvSpPr/>
      </dsp:nvSpPr>
      <dsp:spPr>
        <a:xfrm>
          <a:off x="888636" y="2886700"/>
          <a:ext cx="6426563" cy="76938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426" tIns="81426" rIns="81426" bIns="81426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Long-term resilience</a:t>
          </a:r>
        </a:p>
      </dsp:txBody>
      <dsp:txXfrm>
        <a:off x="888636" y="2886700"/>
        <a:ext cx="6426563" cy="76938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5/14/2026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4864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600" b="1">
                <a:solidFill>
                  <a:srgbClr val="003366"/>
                </a:solidFill>
              </a:defRPr>
            </a:pPr>
            <a:r>
              <a:t>Cyber Risks to VTAM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00336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CEAB97B9-C2A4-B67F-F0DE-654A5EABF1D4}"/>
              </a:ext>
            </a:extLst>
          </p:cNvPr>
          <p:cNvGraphicFramePr/>
          <p:nvPr/>
        </p:nvGraphicFramePr>
        <p:xfrm>
          <a:off x="914400" y="1645920"/>
          <a:ext cx="73152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4864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600" b="1">
                <a:solidFill>
                  <a:srgbClr val="003366"/>
                </a:solidFill>
              </a:defRPr>
            </a:pPr>
            <a:r>
              <a:t>Key Threats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00336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F0330EF2-1053-FCE5-F99B-3C3AE962FF3A}"/>
              </a:ext>
            </a:extLst>
          </p:cNvPr>
          <p:cNvGraphicFramePr/>
          <p:nvPr/>
        </p:nvGraphicFramePr>
        <p:xfrm>
          <a:off x="914400" y="1645920"/>
          <a:ext cx="73152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4864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600" b="1">
                <a:solidFill>
                  <a:srgbClr val="003366"/>
                </a:solidFill>
              </a:defRPr>
            </a:pPr>
            <a:r>
              <a:t>Business Impact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00336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E029A20E-E08D-F70A-A763-180FCA43A3AE}"/>
              </a:ext>
            </a:extLst>
          </p:cNvPr>
          <p:cNvGraphicFramePr/>
          <p:nvPr/>
        </p:nvGraphicFramePr>
        <p:xfrm>
          <a:off x="914400" y="1645920"/>
          <a:ext cx="73152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4864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600" b="1">
                <a:solidFill>
                  <a:srgbClr val="003366"/>
                </a:solidFill>
              </a:defRPr>
            </a:pPr>
            <a:r>
              <a:t>Zero Trust Strategy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00336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3FA0CC12-A454-6DA4-84D8-F9CC6DF57727}"/>
              </a:ext>
            </a:extLst>
          </p:cNvPr>
          <p:cNvGraphicFramePr/>
          <p:nvPr/>
        </p:nvGraphicFramePr>
        <p:xfrm>
          <a:off x="914400" y="1645920"/>
          <a:ext cx="73152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TextBox 2"/>
          <p:cNvSpPr txBox="1"/>
          <p:nvPr/>
        </p:nvSpPr>
        <p:spPr>
          <a:xfrm>
            <a:off x="640080" y="548640"/>
            <a:ext cx="7315200" cy="9144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600" b="1">
                <a:solidFill>
                  <a:srgbClr val="003366"/>
                </a:solidFill>
              </a:defRPr>
            </a:pPr>
            <a:r>
              <a:t>Business Value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228600" cy="6858000"/>
          </a:xfrm>
          <a:prstGeom prst="rect">
            <a:avLst/>
          </a:prstGeom>
          <a:solidFill>
            <a:srgbClr val="00336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744E4A79-029E-4F2A-8286-D69C1CE3F390}"/>
              </a:ext>
            </a:extLst>
          </p:cNvPr>
          <p:cNvGraphicFramePr/>
          <p:nvPr/>
        </p:nvGraphicFramePr>
        <p:xfrm>
          <a:off x="914400" y="1645920"/>
          <a:ext cx="7315200" cy="3657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</TotalTime>
  <Words>74</Words>
  <Application>Microsoft Office PowerPoint</Application>
  <PresentationFormat>On-screen Show (4:3)</PresentationFormat>
  <Paragraphs>22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Varga, Judit (ECWL - Strategy &amp; Funding)</dc:creator>
  <cp:keywords/>
  <dc:description>generated using python-pptx</dc:description>
  <cp:lastModifiedBy>Varga, Judit (ECWL - Strategy &amp; Funding)</cp:lastModifiedBy>
  <cp:revision>2</cp:revision>
  <dcterms:created xsi:type="dcterms:W3CDTF">2013-01-27T09:14:16Z</dcterms:created>
  <dcterms:modified xsi:type="dcterms:W3CDTF">2026-05-14T12:26:46Z</dcterms:modified>
  <cp:category/>
</cp:coreProperties>
</file>