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5B1FD1-192C-410B-3F27-20497D0A8BA2}" v="171" dt="2025-11-03T14:26:33.619"/>
    <p1510:client id="{F85DBF14-7165-4BF0-9782-2D2A3AF260D5}" v="9" dt="2025-11-04T14:02:14.7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ina Gracia Barber (2509203)" userId="S::2509203@student.uwtsd.ac.uk::feb28148-55c5-4566-881c-e377dcf47299" providerId="AD" clId="Web-{955B1FD1-192C-410B-3F27-20497D0A8BA2}"/>
    <pc:docChg chg="modSld">
      <pc:chgData name="Divina Gracia Barber (2509203)" userId="S::2509203@student.uwtsd.ac.uk::feb28148-55c5-4566-881c-e377dcf47299" providerId="AD" clId="Web-{955B1FD1-192C-410B-3F27-20497D0A8BA2}" dt="2025-11-03T14:26:27.041" v="177" actId="20577"/>
      <pc:docMkLst>
        <pc:docMk/>
      </pc:docMkLst>
      <pc:sldChg chg="modSp">
        <pc:chgData name="Divina Gracia Barber (2509203)" userId="S::2509203@student.uwtsd.ac.uk::feb28148-55c5-4566-881c-e377dcf47299" providerId="AD" clId="Web-{955B1FD1-192C-410B-3F27-20497D0A8BA2}" dt="2025-11-03T14:26:27.041" v="177" actId="20577"/>
        <pc:sldMkLst>
          <pc:docMk/>
          <pc:sldMk cId="3638470201" sldId="258"/>
        </pc:sldMkLst>
        <pc:spChg chg="mod">
          <ac:chgData name="Divina Gracia Barber (2509203)" userId="S::2509203@student.uwtsd.ac.uk::feb28148-55c5-4566-881c-e377dcf47299" providerId="AD" clId="Web-{955B1FD1-192C-410B-3F27-20497D0A8BA2}" dt="2025-11-03T14:26:27.041" v="177" actId="20577"/>
          <ac:spMkLst>
            <pc:docMk/>
            <pc:sldMk cId="3638470201" sldId="258"/>
            <ac:spMk id="3" creationId="{DFD12844-4EBC-18B8-C41A-2073178C807D}"/>
          </ac:spMkLst>
        </pc:spChg>
      </pc:sldChg>
      <pc:sldChg chg="modSp">
        <pc:chgData name="Divina Gracia Barber (2509203)" userId="S::2509203@student.uwtsd.ac.uk::feb28148-55c5-4566-881c-e377dcf47299" providerId="AD" clId="Web-{955B1FD1-192C-410B-3F27-20497D0A8BA2}" dt="2025-11-03T14:24:44.587" v="164" actId="20577"/>
        <pc:sldMkLst>
          <pc:docMk/>
          <pc:sldMk cId="2965884913" sldId="262"/>
        </pc:sldMkLst>
        <pc:spChg chg="mod">
          <ac:chgData name="Divina Gracia Barber (2509203)" userId="S::2509203@student.uwtsd.ac.uk::feb28148-55c5-4566-881c-e377dcf47299" providerId="AD" clId="Web-{955B1FD1-192C-410B-3F27-20497D0A8BA2}" dt="2025-11-03T14:24:44.587" v="164" actId="20577"/>
          <ac:spMkLst>
            <pc:docMk/>
            <pc:sldMk cId="2965884913" sldId="262"/>
            <ac:spMk id="3" creationId="{B12F69F4-0CF3-DB2B-299C-2252C1622942}"/>
          </ac:spMkLst>
        </pc:spChg>
      </pc:sldChg>
    </pc:docChg>
  </pc:docChgLst>
  <pc:docChgLst>
    <pc:chgData name="Divina Gracia Barber (2509203)" userId="feb28148-55c5-4566-881c-e377dcf47299" providerId="ADAL" clId="{0FF86E07-A597-4C86-8746-19F4A4E118DA}"/>
    <pc:docChg chg="custSel addSld delSld modSld sldOrd">
      <pc:chgData name="Divina Gracia Barber (2509203)" userId="feb28148-55c5-4566-881c-e377dcf47299" providerId="ADAL" clId="{0FF86E07-A597-4C86-8746-19F4A4E118DA}" dt="2025-11-01T12:41:33.323" v="984" actId="20577"/>
      <pc:docMkLst>
        <pc:docMk/>
      </pc:docMkLst>
      <pc:sldChg chg="addSp modSp new mod">
        <pc:chgData name="Divina Gracia Barber (2509203)" userId="feb28148-55c5-4566-881c-e377dcf47299" providerId="ADAL" clId="{0FF86E07-A597-4C86-8746-19F4A4E118DA}" dt="2025-11-01T12:28:32.371" v="680" actId="1076"/>
        <pc:sldMkLst>
          <pc:docMk/>
          <pc:sldMk cId="3638470201" sldId="258"/>
        </pc:sldMkLst>
        <pc:spChg chg="mod">
          <ac:chgData name="Divina Gracia Barber (2509203)" userId="feb28148-55c5-4566-881c-e377dcf47299" providerId="ADAL" clId="{0FF86E07-A597-4C86-8746-19F4A4E118DA}" dt="2025-11-01T12:11:31.319" v="330" actId="20577"/>
          <ac:spMkLst>
            <pc:docMk/>
            <pc:sldMk cId="3638470201" sldId="258"/>
            <ac:spMk id="2" creationId="{33863B7C-1698-CF86-A791-E290E524A60D}"/>
          </ac:spMkLst>
        </pc:spChg>
        <pc:spChg chg="mod">
          <ac:chgData name="Divina Gracia Barber (2509203)" userId="feb28148-55c5-4566-881c-e377dcf47299" providerId="ADAL" clId="{0FF86E07-A597-4C86-8746-19F4A4E118DA}" dt="2025-11-01T12:27:40.509" v="674" actId="20577"/>
          <ac:spMkLst>
            <pc:docMk/>
            <pc:sldMk cId="3638470201" sldId="258"/>
            <ac:spMk id="3" creationId="{DFD12844-4EBC-18B8-C41A-2073178C807D}"/>
          </ac:spMkLst>
        </pc:spChg>
        <pc:picChg chg="add mod">
          <ac:chgData name="Divina Gracia Barber (2509203)" userId="feb28148-55c5-4566-881c-e377dcf47299" providerId="ADAL" clId="{0FF86E07-A597-4C86-8746-19F4A4E118DA}" dt="2025-11-01T12:28:32.371" v="680" actId="1076"/>
          <ac:picMkLst>
            <pc:docMk/>
            <pc:sldMk cId="3638470201" sldId="258"/>
            <ac:picMk id="4" creationId="{A7C6114F-7309-0463-0C6F-9F32A66FEC08}"/>
          </ac:picMkLst>
        </pc:picChg>
      </pc:sldChg>
      <pc:sldChg chg="modSp new mod">
        <pc:chgData name="Divina Gracia Barber (2509203)" userId="feb28148-55c5-4566-881c-e377dcf47299" providerId="ADAL" clId="{0FF86E07-A597-4C86-8746-19F4A4E118DA}" dt="2025-11-01T12:31:52.223" v="782" actId="20577"/>
        <pc:sldMkLst>
          <pc:docMk/>
          <pc:sldMk cId="3341140794" sldId="259"/>
        </pc:sldMkLst>
        <pc:spChg chg="mod">
          <ac:chgData name="Divina Gracia Barber (2509203)" userId="feb28148-55c5-4566-881c-e377dcf47299" providerId="ADAL" clId="{0FF86E07-A597-4C86-8746-19F4A4E118DA}" dt="2025-11-01T12:29:52.978" v="712" actId="20577"/>
          <ac:spMkLst>
            <pc:docMk/>
            <pc:sldMk cId="3341140794" sldId="259"/>
            <ac:spMk id="2" creationId="{826BCBAB-6FFA-414E-1013-D52B5E82499B}"/>
          </ac:spMkLst>
        </pc:spChg>
        <pc:spChg chg="mod">
          <ac:chgData name="Divina Gracia Barber (2509203)" userId="feb28148-55c5-4566-881c-e377dcf47299" providerId="ADAL" clId="{0FF86E07-A597-4C86-8746-19F4A4E118DA}" dt="2025-11-01T12:31:52.223" v="782" actId="20577"/>
          <ac:spMkLst>
            <pc:docMk/>
            <pc:sldMk cId="3341140794" sldId="259"/>
            <ac:spMk id="3" creationId="{1F352276-EB4C-EFCA-403C-D9D1EAE09781}"/>
          </ac:spMkLst>
        </pc:spChg>
      </pc:sldChg>
      <pc:sldChg chg="modSp new mod">
        <pc:chgData name="Divina Gracia Barber (2509203)" userId="feb28148-55c5-4566-881c-e377dcf47299" providerId="ADAL" clId="{0FF86E07-A597-4C86-8746-19F4A4E118DA}" dt="2025-11-01T12:36:35.755" v="923" actId="20577"/>
        <pc:sldMkLst>
          <pc:docMk/>
          <pc:sldMk cId="2550733700" sldId="260"/>
        </pc:sldMkLst>
        <pc:spChg chg="mod">
          <ac:chgData name="Divina Gracia Barber (2509203)" userId="feb28148-55c5-4566-881c-e377dcf47299" providerId="ADAL" clId="{0FF86E07-A597-4C86-8746-19F4A4E118DA}" dt="2025-11-01T12:32:18.320" v="814" actId="20577"/>
          <ac:spMkLst>
            <pc:docMk/>
            <pc:sldMk cId="2550733700" sldId="260"/>
            <ac:spMk id="2" creationId="{933EC829-3571-093A-A7C6-CADB3C0F8ED1}"/>
          </ac:spMkLst>
        </pc:spChg>
        <pc:spChg chg="mod">
          <ac:chgData name="Divina Gracia Barber (2509203)" userId="feb28148-55c5-4566-881c-e377dcf47299" providerId="ADAL" clId="{0FF86E07-A597-4C86-8746-19F4A4E118DA}" dt="2025-11-01T12:36:35.755" v="923" actId="20577"/>
          <ac:spMkLst>
            <pc:docMk/>
            <pc:sldMk cId="2550733700" sldId="260"/>
            <ac:spMk id="3" creationId="{11606D74-D549-08BB-1081-FB0C98D67299}"/>
          </ac:spMkLst>
        </pc:spChg>
      </pc:sldChg>
      <pc:sldChg chg="modSp new mod">
        <pc:chgData name="Divina Gracia Barber (2509203)" userId="feb28148-55c5-4566-881c-e377dcf47299" providerId="ADAL" clId="{0FF86E07-A597-4C86-8746-19F4A4E118DA}" dt="2025-11-01T12:38:00.117" v="936" actId="20577"/>
        <pc:sldMkLst>
          <pc:docMk/>
          <pc:sldMk cId="1616836371" sldId="261"/>
        </pc:sldMkLst>
        <pc:spChg chg="mod">
          <ac:chgData name="Divina Gracia Barber (2509203)" userId="feb28148-55c5-4566-881c-e377dcf47299" providerId="ADAL" clId="{0FF86E07-A597-4C86-8746-19F4A4E118DA}" dt="2025-11-01T12:37:02.352" v="935" actId="20577"/>
          <ac:spMkLst>
            <pc:docMk/>
            <pc:sldMk cId="1616836371" sldId="261"/>
            <ac:spMk id="2" creationId="{90D4A547-9DC5-BF5F-646D-14D771999B87}"/>
          </ac:spMkLst>
        </pc:spChg>
        <pc:spChg chg="mod">
          <ac:chgData name="Divina Gracia Barber (2509203)" userId="feb28148-55c5-4566-881c-e377dcf47299" providerId="ADAL" clId="{0FF86E07-A597-4C86-8746-19F4A4E118DA}" dt="2025-11-01T12:38:00.117" v="936" actId="20577"/>
          <ac:spMkLst>
            <pc:docMk/>
            <pc:sldMk cId="1616836371" sldId="261"/>
            <ac:spMk id="3" creationId="{7C3C069B-013E-6BA6-CEAC-A0A8ECBB0767}"/>
          </ac:spMkLst>
        </pc:spChg>
      </pc:sldChg>
      <pc:sldChg chg="modSp new mod">
        <pc:chgData name="Divina Gracia Barber (2509203)" userId="feb28148-55c5-4566-881c-e377dcf47299" providerId="ADAL" clId="{0FF86E07-A597-4C86-8746-19F4A4E118DA}" dt="2025-11-01T12:41:33.323" v="984" actId="20577"/>
        <pc:sldMkLst>
          <pc:docMk/>
          <pc:sldMk cId="2965884913" sldId="262"/>
        </pc:sldMkLst>
        <pc:spChg chg="mod">
          <ac:chgData name="Divina Gracia Barber (2509203)" userId="feb28148-55c5-4566-881c-e377dcf47299" providerId="ADAL" clId="{0FF86E07-A597-4C86-8746-19F4A4E118DA}" dt="2025-11-01T12:39:47.491" v="948" actId="20577"/>
          <ac:spMkLst>
            <pc:docMk/>
            <pc:sldMk cId="2965884913" sldId="262"/>
            <ac:spMk id="2" creationId="{B4EE93DF-4977-4D19-572D-A689E76FFD0A}"/>
          </ac:spMkLst>
        </pc:spChg>
        <pc:spChg chg="mod">
          <ac:chgData name="Divina Gracia Barber (2509203)" userId="feb28148-55c5-4566-881c-e377dcf47299" providerId="ADAL" clId="{0FF86E07-A597-4C86-8746-19F4A4E118DA}" dt="2025-11-01T12:41:33.323" v="984" actId="20577"/>
          <ac:spMkLst>
            <pc:docMk/>
            <pc:sldMk cId="2965884913" sldId="262"/>
            <ac:spMk id="3" creationId="{B12F69F4-0CF3-DB2B-299C-2252C1622942}"/>
          </ac:spMkLst>
        </pc:spChg>
      </pc:sldChg>
    </pc:docChg>
  </pc:docChgLst>
  <pc:docChgLst>
    <pc:chgData name="Divina Gracia Barber (2509203)" userId="S::2509203@student.uwtsd.ac.uk::feb28148-55c5-4566-881c-e377dcf47299" providerId="AD" clId="Web-{9ECDC081-9216-F234-BD76-F9BAD7771A52}"/>
    <pc:docChg chg="modSld sldOrd">
      <pc:chgData name="Divina Gracia Barber (2509203)" userId="S::2509203@student.uwtsd.ac.uk::feb28148-55c5-4566-881c-e377dcf47299" providerId="AD" clId="Web-{9ECDC081-9216-F234-BD76-F9BAD7771A52}" dt="2025-10-25T12:07:48.346" v="2"/>
      <pc:docMkLst>
        <pc:docMk/>
      </pc:docMkLst>
      <pc:sldChg chg="ord">
        <pc:chgData name="Divina Gracia Barber (2509203)" userId="S::2509203@student.uwtsd.ac.uk::feb28148-55c5-4566-881c-e377dcf47299" providerId="AD" clId="Web-{9ECDC081-9216-F234-BD76-F9BAD7771A52}" dt="2025-10-25T12:07:48.346" v="2"/>
        <pc:sldMkLst>
          <pc:docMk/>
          <pc:sldMk cId="1403640119" sldId="256"/>
        </pc:sldMkLst>
      </pc:sldChg>
    </pc:docChg>
  </pc:docChgLst>
  <pc:docChgLst>
    <pc:chgData name="Divina Gracia Barber (2509203)" userId="feb28148-55c5-4566-881c-e377dcf47299" providerId="ADAL" clId="{00CC69A3-C60C-4737-8127-65CD0C623933}"/>
    <pc:docChg chg="modSld">
      <pc:chgData name="Divina Gracia Barber (2509203)" userId="feb28148-55c5-4566-881c-e377dcf47299" providerId="ADAL" clId="{00CC69A3-C60C-4737-8127-65CD0C623933}" dt="2025-11-04T14:03:02.181" v="40" actId="1076"/>
      <pc:docMkLst>
        <pc:docMk/>
      </pc:docMkLst>
      <pc:sldChg chg="modTransition">
        <pc:chgData name="Divina Gracia Barber (2509203)" userId="feb28148-55c5-4566-881c-e377dcf47299" providerId="ADAL" clId="{00CC69A3-C60C-4737-8127-65CD0C623933}" dt="2025-11-04T13:59:31.890" v="24"/>
        <pc:sldMkLst>
          <pc:docMk/>
          <pc:sldMk cId="1403640119" sldId="256"/>
        </pc:sldMkLst>
      </pc:sldChg>
      <pc:sldChg chg="modSp mod modTransition">
        <pc:chgData name="Divina Gracia Barber (2509203)" userId="feb28148-55c5-4566-881c-e377dcf47299" providerId="ADAL" clId="{00CC69A3-C60C-4737-8127-65CD0C623933}" dt="2025-11-04T13:59:36.044" v="25"/>
        <pc:sldMkLst>
          <pc:docMk/>
          <pc:sldMk cId="3638470201" sldId="258"/>
        </pc:sldMkLst>
        <pc:picChg chg="mod">
          <ac:chgData name="Divina Gracia Barber (2509203)" userId="feb28148-55c5-4566-881c-e377dcf47299" providerId="ADAL" clId="{00CC69A3-C60C-4737-8127-65CD0C623933}" dt="2025-11-04T13:53:57.194" v="0" actId="1076"/>
          <ac:picMkLst>
            <pc:docMk/>
            <pc:sldMk cId="3638470201" sldId="258"/>
            <ac:picMk id="4" creationId="{A7C6114F-7309-0463-0C6F-9F32A66FEC08}"/>
          </ac:picMkLst>
        </pc:picChg>
      </pc:sldChg>
      <pc:sldChg chg="addSp modSp mod modTransition">
        <pc:chgData name="Divina Gracia Barber (2509203)" userId="feb28148-55c5-4566-881c-e377dcf47299" providerId="ADAL" clId="{00CC69A3-C60C-4737-8127-65CD0C623933}" dt="2025-11-04T13:59:39.754" v="26"/>
        <pc:sldMkLst>
          <pc:docMk/>
          <pc:sldMk cId="3341140794" sldId="259"/>
        </pc:sldMkLst>
        <pc:picChg chg="add mod">
          <ac:chgData name="Divina Gracia Barber (2509203)" userId="feb28148-55c5-4566-881c-e377dcf47299" providerId="ADAL" clId="{00CC69A3-C60C-4737-8127-65CD0C623933}" dt="2025-11-04T13:58:20.314" v="8" actId="1076"/>
          <ac:picMkLst>
            <pc:docMk/>
            <pc:sldMk cId="3341140794" sldId="259"/>
            <ac:picMk id="5" creationId="{910C9AB5-25E8-73DA-3371-52866D3E9A5A}"/>
          </ac:picMkLst>
        </pc:picChg>
      </pc:sldChg>
      <pc:sldChg chg="addSp modSp mod modTransition">
        <pc:chgData name="Divina Gracia Barber (2509203)" userId="feb28148-55c5-4566-881c-e377dcf47299" providerId="ADAL" clId="{00CC69A3-C60C-4737-8127-65CD0C623933}" dt="2025-11-04T14:03:02.181" v="40" actId="1076"/>
        <pc:sldMkLst>
          <pc:docMk/>
          <pc:sldMk cId="2550733700" sldId="260"/>
        </pc:sldMkLst>
        <pc:picChg chg="add mod">
          <ac:chgData name="Divina Gracia Barber (2509203)" userId="feb28148-55c5-4566-881c-e377dcf47299" providerId="ADAL" clId="{00CC69A3-C60C-4737-8127-65CD0C623933}" dt="2025-11-04T14:03:02.181" v="40" actId="1076"/>
          <ac:picMkLst>
            <pc:docMk/>
            <pc:sldMk cId="2550733700" sldId="260"/>
            <ac:picMk id="5" creationId="{71D77A1B-ACA9-78FC-4145-68A5F9A69C89}"/>
          </ac:picMkLst>
        </pc:picChg>
      </pc:sldChg>
      <pc:sldChg chg="modSp mod modTransition">
        <pc:chgData name="Divina Gracia Barber (2509203)" userId="feb28148-55c5-4566-881c-e377dcf47299" providerId="ADAL" clId="{00CC69A3-C60C-4737-8127-65CD0C623933}" dt="2025-11-04T13:59:50.692" v="29"/>
        <pc:sldMkLst>
          <pc:docMk/>
          <pc:sldMk cId="1616836371" sldId="261"/>
        </pc:sldMkLst>
        <pc:spChg chg="mod">
          <ac:chgData name="Divina Gracia Barber (2509203)" userId="feb28148-55c5-4566-881c-e377dcf47299" providerId="ADAL" clId="{00CC69A3-C60C-4737-8127-65CD0C623933}" dt="2025-11-04T13:58:48.293" v="23" actId="403"/>
          <ac:spMkLst>
            <pc:docMk/>
            <pc:sldMk cId="1616836371" sldId="261"/>
            <ac:spMk id="4" creationId="{139AD442-1431-458E-88E7-E8B6CD86CF3C}"/>
          </ac:spMkLst>
        </pc:spChg>
      </pc:sldChg>
      <pc:sldChg chg="modTransition">
        <pc:chgData name="Divina Gracia Barber (2509203)" userId="feb28148-55c5-4566-881c-e377dcf47299" providerId="ADAL" clId="{00CC69A3-C60C-4737-8127-65CD0C623933}" dt="2025-11-04T13:59:54.655" v="30"/>
        <pc:sldMkLst>
          <pc:docMk/>
          <pc:sldMk cId="2965884913" sldId="262"/>
        </pc:sldMkLst>
      </pc:sldChg>
    </pc:docChg>
  </pc:docChgLst>
  <pc:docChgLst>
    <pc:chgData name="Divina Gracia Barber (2509203)" userId="S::2509203@student.uwtsd.ac.uk::feb28148-55c5-4566-881c-e377dcf47299" providerId="AD" clId="Web-{489A9866-D91C-643B-701D-130FE8173DB8}"/>
    <pc:docChg chg="modSld">
      <pc:chgData name="Divina Gracia Barber (2509203)" userId="S::2509203@student.uwtsd.ac.uk::feb28148-55c5-4566-881c-e377dcf47299" providerId="AD" clId="Web-{489A9866-D91C-643B-701D-130FE8173DB8}" dt="2025-11-02T15:30:22.712" v="398" actId="20577"/>
      <pc:docMkLst>
        <pc:docMk/>
      </pc:docMkLst>
      <pc:sldChg chg="addSp modSp">
        <pc:chgData name="Divina Gracia Barber (2509203)" userId="S::2509203@student.uwtsd.ac.uk::feb28148-55c5-4566-881c-e377dcf47299" providerId="AD" clId="Web-{489A9866-D91C-643B-701D-130FE8173DB8}" dt="2025-11-02T15:17:51.147" v="107" actId="20577"/>
        <pc:sldMkLst>
          <pc:docMk/>
          <pc:sldMk cId="1616836371" sldId="261"/>
        </pc:sldMkLst>
        <pc:spChg chg="add mod">
          <ac:chgData name="Divina Gracia Barber (2509203)" userId="S::2509203@student.uwtsd.ac.uk::feb28148-55c5-4566-881c-e377dcf47299" providerId="AD" clId="Web-{489A9866-D91C-643B-701D-130FE8173DB8}" dt="2025-11-02T15:17:51.147" v="107" actId="20577"/>
          <ac:spMkLst>
            <pc:docMk/>
            <pc:sldMk cId="1616836371" sldId="261"/>
            <ac:spMk id="4" creationId="{139AD442-1431-458E-88E7-E8B6CD86CF3C}"/>
          </ac:spMkLst>
        </pc:spChg>
      </pc:sldChg>
      <pc:sldChg chg="modSp">
        <pc:chgData name="Divina Gracia Barber (2509203)" userId="S::2509203@student.uwtsd.ac.uk::feb28148-55c5-4566-881c-e377dcf47299" providerId="AD" clId="Web-{489A9866-D91C-643B-701D-130FE8173DB8}" dt="2025-11-02T15:30:22.712" v="398" actId="20577"/>
        <pc:sldMkLst>
          <pc:docMk/>
          <pc:sldMk cId="2965884913" sldId="262"/>
        </pc:sldMkLst>
        <pc:spChg chg="mod">
          <ac:chgData name="Divina Gracia Barber (2509203)" userId="S::2509203@student.uwtsd.ac.uk::feb28148-55c5-4566-881c-e377dcf47299" providerId="AD" clId="Web-{489A9866-D91C-643B-701D-130FE8173DB8}" dt="2025-11-02T15:30:22.712" v="398" actId="20577"/>
          <ac:spMkLst>
            <pc:docMk/>
            <pc:sldMk cId="2965884913" sldId="262"/>
            <ac:spMk id="3" creationId="{B12F69F4-0CF3-DB2B-299C-2252C16229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240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203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506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696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236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094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158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075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640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640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389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2603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6164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87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909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634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159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865EEBB-F8D4-4C41-9296-96330793179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72ABCA8-24EC-4C5D-9589-E5E25F965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63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mc-uk.org/guidance/ethical-guidance/confidentiality.asp" TargetMode="External"/><Relationship Id="rId2" Type="http://schemas.openxmlformats.org/officeDocument/2006/relationships/hyperlink" Target="http://www.dsptoolkit.nhs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ho.int/ethics/publication" TargetMode="External"/><Relationship Id="rId4" Type="http://schemas.openxmlformats.org/officeDocument/2006/relationships/hyperlink" Target="https://staysafeonline.or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8C424-C0FA-6923-4687-F0F08C6EC5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Digital safety practice at sunrise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66667-9A8D-2BFE-CE20-9DD254AF59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Divina Gracia Barber id 2509203</a:t>
            </a:r>
          </a:p>
        </p:txBody>
      </p:sp>
    </p:spTree>
    <p:extLst>
      <p:ext uri="{BB962C8B-B14F-4D97-AF65-F5344CB8AC3E}">
        <p14:creationId xmlns:p14="http://schemas.microsoft.com/office/powerpoint/2010/main" val="14036401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63B7C-1698-CF86-A791-E290E524A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does digital safety practice mean?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12844-4EBC-18B8-C41A-2073178C8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810693"/>
            <a:ext cx="10018713" cy="3980507"/>
          </a:xfrm>
        </p:spPr>
        <p:txBody>
          <a:bodyPr/>
          <a:lstStyle/>
          <a:p>
            <a:pPr algn="just"/>
            <a:r>
              <a:rPr lang="en-GB" dirty="0"/>
              <a:t>Digital safety in health and care means making sure that digital systems like computers, software network.</a:t>
            </a:r>
          </a:p>
          <a:p>
            <a:pPr algn="just"/>
            <a:r>
              <a:rPr lang="en-GB" dirty="0"/>
              <a:t> Are set up and used in a way that avoids harm to patients or staff, keep their information secure, and supports safe care.</a:t>
            </a:r>
          </a:p>
          <a:p>
            <a:pPr marL="0" indent="0" algn="just">
              <a:buNone/>
            </a:pPr>
            <a:r>
              <a:rPr lang="en-GB" dirty="0"/>
              <a:t>(Neves, 2021)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C6114F-7309-0463-0C6F-9F32A66FE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1611" y="3898250"/>
            <a:ext cx="3106350" cy="2542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47020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CBAB-6FFA-414E-1013-D52B5E824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Digital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52276-EB4C-EFCA-403C-D9D1EAE097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Secure Login</a:t>
            </a:r>
          </a:p>
          <a:p>
            <a:r>
              <a:rPr lang="en-GB" dirty="0"/>
              <a:t>Device Security</a:t>
            </a:r>
          </a:p>
          <a:p>
            <a:r>
              <a:rPr lang="en-GB" dirty="0"/>
              <a:t>Phishing Awareness</a:t>
            </a:r>
          </a:p>
          <a:p>
            <a:r>
              <a:rPr lang="en-GB" dirty="0"/>
              <a:t>Email Safety</a:t>
            </a:r>
          </a:p>
        </p:txBody>
      </p:sp>
      <p:pic>
        <p:nvPicPr>
          <p:cNvPr id="5" name="Picture 4" descr="A person and person showing a fingerprint on a smartphone&#10;&#10;AI-generated content may be incorrect.">
            <a:extLst>
              <a:ext uri="{FF2B5EF4-FFF2-40B4-BE49-F238E27FC236}">
                <a16:creationId xmlns:a16="http://schemas.microsoft.com/office/drawing/2014/main" id="{910C9AB5-25E8-73DA-3371-52866D3E9A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4025" y="3377382"/>
            <a:ext cx="4192228" cy="2794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140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EC829-3571-093A-A7C6-CADB3C0F8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Digital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06D74-D549-08BB-1081-FB0C98D67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Phishing – fraudulent emails</a:t>
            </a:r>
          </a:p>
          <a:p>
            <a:r>
              <a:rPr lang="en-GB" dirty="0"/>
              <a:t>Spear Phishing – targeted attack</a:t>
            </a:r>
          </a:p>
          <a:p>
            <a:r>
              <a:rPr lang="en-GB" dirty="0"/>
              <a:t>Spam –unsolicited emails</a:t>
            </a:r>
          </a:p>
        </p:txBody>
      </p:sp>
      <p:pic>
        <p:nvPicPr>
          <p:cNvPr id="5" name="Picture 4" descr="A computer screen with icons and text&#10;&#10;AI-generated content may be incorrect.">
            <a:extLst>
              <a:ext uri="{FF2B5EF4-FFF2-40B4-BE49-F238E27FC236}">
                <a16:creationId xmlns:a16="http://schemas.microsoft.com/office/drawing/2014/main" id="{71D77A1B-ACA9-78FC-4145-68A5F9A69C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2964" y="2512141"/>
            <a:ext cx="3660059" cy="366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733700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A547-9DC5-BF5F-646D-14D771999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C069B-013E-6BA6-CEAC-A0A8ECBB0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9AD442-1431-458E-88E7-E8B6CD86CF3C}"/>
              </a:ext>
            </a:extLst>
          </p:cNvPr>
          <p:cNvSpPr txBox="1"/>
          <p:nvPr/>
        </p:nvSpPr>
        <p:spPr>
          <a:xfrm>
            <a:off x="2139189" y="2360008"/>
            <a:ext cx="9398631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 dirty="0"/>
              <a:t>Practicing digital safety is essential in today's connected world.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/>
              <a:t>Digital Safety is not just about technology its about awareness, responsibility, and good habits.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/>
              <a:t>Being safe online helps protect our personal information and prevents cyber risk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/>
              <a:t>Digital safety play a crucial role in ensuring the security and integrity.</a:t>
            </a:r>
          </a:p>
        </p:txBody>
      </p:sp>
    </p:spTree>
    <p:extLst>
      <p:ext uri="{BB962C8B-B14F-4D97-AF65-F5344CB8AC3E}">
        <p14:creationId xmlns:p14="http://schemas.microsoft.com/office/powerpoint/2010/main" val="1616836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E93DF-4977-4D19-572D-A689E76FF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F69F4-0CF3-DB2B-299C-2252C1622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87378"/>
            <a:ext cx="10018713" cy="435987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err="1"/>
              <a:t>DSPToolkit</a:t>
            </a:r>
            <a:r>
              <a:rPr lang="en-GB" dirty="0"/>
              <a:t> (</a:t>
            </a:r>
            <a:r>
              <a:rPr lang="en-GB" err="1"/>
              <a:t>nd</a:t>
            </a:r>
            <a:r>
              <a:rPr lang="en-GB" dirty="0"/>
              <a:t>)</a:t>
            </a:r>
            <a:r>
              <a:rPr lang="en-GB" i="1" dirty="0"/>
              <a:t> NHS Digital – Data Security and Protection Toolkit.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http://www.dsptoolkit.nhs.uk/</a:t>
            </a:r>
            <a:r>
              <a:rPr lang="en-GB" dirty="0"/>
              <a:t> (Accessed...)</a:t>
            </a:r>
          </a:p>
          <a:p>
            <a:pPr marL="0" indent="0">
              <a:buNone/>
            </a:pPr>
            <a:r>
              <a:rPr lang="en-GB" dirty="0"/>
              <a:t>General Medical Council (GMC,UK) (2017) </a:t>
            </a:r>
            <a:r>
              <a:rPr lang="en-GB" i="1" dirty="0"/>
              <a:t>Confidentiality: Good Practice in Handling Patient Information.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http://www.gmc-uk.org/guidance/ethical-guidance/confidentiality.asp</a:t>
            </a:r>
            <a:r>
              <a:rPr lang="en-GB" dirty="0"/>
              <a:t>  (Accessed: 31/10/2025)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GB" dirty="0"/>
              <a:t>National Cyber Security Alliance (2023) </a:t>
            </a:r>
            <a:r>
              <a:rPr lang="en-GB" i="1" dirty="0"/>
              <a:t>Online safety Basics: StaySafeOnline.org.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https://staysafeonline.org</a:t>
            </a:r>
            <a:r>
              <a:rPr lang="en-GB" dirty="0"/>
              <a:t> (Accessed...)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222222"/>
                </a:solidFill>
                <a:latin typeface="Corbel"/>
                <a:cs typeface="Arial"/>
              </a:rPr>
              <a:t>Neves, A.L., (2021) 'The NHS digital clinical safety strategy'. </a:t>
            </a:r>
            <a:r>
              <a:rPr lang="en-GB" sz="2200" i="1" dirty="0" err="1">
                <a:solidFill>
                  <a:srgbClr val="222222"/>
                </a:solidFill>
                <a:latin typeface="Corbel"/>
                <a:cs typeface="Arial"/>
              </a:rPr>
              <a:t>bmj</a:t>
            </a:r>
            <a:r>
              <a:rPr lang="en-GB" sz="2200" dirty="0">
                <a:solidFill>
                  <a:srgbClr val="222222"/>
                </a:solidFill>
                <a:latin typeface="Corbel"/>
                <a:cs typeface="Arial"/>
              </a:rPr>
              <a:t>, </a:t>
            </a:r>
            <a:r>
              <a:rPr lang="en-GB" sz="2200" i="1" dirty="0">
                <a:solidFill>
                  <a:srgbClr val="222222"/>
                </a:solidFill>
                <a:latin typeface="Corbel"/>
                <a:cs typeface="Arial"/>
              </a:rPr>
              <a:t>375</a:t>
            </a:r>
            <a:r>
              <a:rPr lang="en-GB" sz="2200" dirty="0">
                <a:solidFill>
                  <a:srgbClr val="222222"/>
                </a:solidFill>
                <a:latin typeface="Corbel"/>
                <a:cs typeface="Arial"/>
              </a:rPr>
              <a:t>.</a:t>
            </a:r>
            <a:r>
              <a:rPr lang="en-GB" dirty="0">
                <a:solidFill>
                  <a:srgbClr val="222222"/>
                </a:solidFill>
                <a:latin typeface="Corbel"/>
                <a:cs typeface="Arial"/>
              </a:rPr>
              <a:t> </a:t>
            </a:r>
            <a:endParaRPr lang="en-GB" dirty="0">
              <a:solidFill>
                <a:srgbClr val="555555"/>
              </a:solidFill>
              <a:latin typeface="Corbel"/>
            </a:endParaRPr>
          </a:p>
          <a:p>
            <a:pPr marL="0" indent="0">
              <a:buNone/>
            </a:pPr>
            <a:r>
              <a:rPr lang="en-GB" dirty="0"/>
              <a:t>NHS England (2021) Digital Clinical Safety Strategy: developing and using health care technologies safely. NHS England 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GB" dirty="0"/>
              <a:t>World Health Organization(WHO) (</a:t>
            </a:r>
            <a:r>
              <a:rPr lang="en-GB" err="1"/>
              <a:t>nd</a:t>
            </a:r>
            <a:r>
              <a:rPr lang="en-GB" dirty="0"/>
              <a:t>). </a:t>
            </a:r>
            <a:r>
              <a:rPr lang="en-GB" i="1" dirty="0"/>
              <a:t>Guidance on Ethical issue in Public Health Surveillance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http://www.who.int/ethics/publication</a:t>
            </a:r>
            <a:endParaRPr lang="en-GB" dirty="0"/>
          </a:p>
          <a:p>
            <a:pPr>
              <a:buClr>
                <a:srgbClr val="1287C3"/>
              </a:buClr>
            </a:pPr>
            <a:endParaRPr lang="en-GB" dirty="0"/>
          </a:p>
          <a:p>
            <a:pPr>
              <a:buClr>
                <a:srgbClr val="1287C3"/>
              </a:buClr>
            </a:pPr>
            <a:endParaRPr lang="en-GB" dirty="0"/>
          </a:p>
          <a:p>
            <a:pPr>
              <a:buClr>
                <a:srgbClr val="1287C3"/>
              </a:buClr>
            </a:pPr>
            <a:endParaRPr lang="en-GB" dirty="0"/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884913"/>
      </p:ext>
    </p:extLst>
  </p:cSld>
  <p:clrMapOvr>
    <a:masterClrMapping/>
  </p:clrMapOvr>
  <p:transition spd="slow">
    <p:cover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9</TotalTime>
  <Words>325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Corbel</vt:lpstr>
      <vt:lpstr>Parallax</vt:lpstr>
      <vt:lpstr>Digital safety practice at sunrise care home</vt:lpstr>
      <vt:lpstr>What does digital safety practice mean? </vt:lpstr>
      <vt:lpstr>Advantages of Digital Safety</vt:lpstr>
      <vt:lpstr>Disadvantages of Digital Safety</vt:lpstr>
      <vt:lpstr>Conclusion: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Divina Gracia Barber (2509203)</dc:creator>
  <cp:lastModifiedBy>Divina Gracia Barber (2509203)</cp:lastModifiedBy>
  <cp:revision>184</cp:revision>
  <dcterms:created xsi:type="dcterms:W3CDTF">2025-10-25T10:19:36Z</dcterms:created>
  <dcterms:modified xsi:type="dcterms:W3CDTF">2025-11-04T14:03:09Z</dcterms:modified>
</cp:coreProperties>
</file>