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89" r:id="rId3"/>
    <p:sldId id="377" r:id="rId4"/>
    <p:sldId id="378" r:id="rId5"/>
    <p:sldId id="379" r:id="rId6"/>
    <p:sldId id="380" r:id="rId7"/>
    <p:sldId id="381" r:id="rId8"/>
    <p:sldId id="387" r:id="rId9"/>
    <p:sldId id="383" r:id="rId10"/>
    <p:sldId id="384" r:id="rId11"/>
    <p:sldId id="385" r:id="rId12"/>
    <p:sldId id="388" r:id="rId13"/>
    <p:sldId id="258" r:id="rId14"/>
    <p:sldId id="259" r:id="rId15"/>
    <p:sldId id="260" r:id="rId16"/>
    <p:sldId id="261" r:id="rId17"/>
    <p:sldId id="262" r:id="rId18"/>
    <p:sldId id="263" r:id="rId19"/>
    <p:sldId id="264" r:id="rId20"/>
    <p:sldId id="265" r:id="rId21"/>
    <p:sldId id="266" r:id="rId22"/>
    <p:sldId id="267" r:id="rId23"/>
    <p:sldId id="268" r:id="rId24"/>
    <p:sldId id="299" r:id="rId25"/>
    <p:sldId id="300" r:id="rId26"/>
    <p:sldId id="301" r:id="rId27"/>
    <p:sldId id="302" r:id="rId28"/>
    <p:sldId id="303" r:id="rId29"/>
    <p:sldId id="304" r:id="rId30"/>
    <p:sldId id="305" r:id="rId31"/>
    <p:sldId id="306" r:id="rId32"/>
    <p:sldId id="307" r:id="rId33"/>
    <p:sldId id="308" r:id="rId34"/>
    <p:sldId id="358" r:id="rId35"/>
    <p:sldId id="359" r:id="rId36"/>
    <p:sldId id="360" r:id="rId37"/>
    <p:sldId id="386" r:id="rId38"/>
    <p:sldId id="363" r:id="rId39"/>
    <p:sldId id="364" r:id="rId40"/>
    <p:sldId id="365" r:id="rId41"/>
    <p:sldId id="366" r:id="rId42"/>
    <p:sldId id="367" r:id="rId43"/>
    <p:sldId id="368" r:id="rId44"/>
    <p:sldId id="362" r:id="rId45"/>
    <p:sldId id="273" r:id="rId46"/>
    <p:sldId id="272" r:id="rId47"/>
    <p:sldId id="274" r:id="rId48"/>
    <p:sldId id="275" r:id="rId49"/>
    <p:sldId id="276" r:id="rId50"/>
    <p:sldId id="277" r:id="rId51"/>
    <p:sldId id="278" r:id="rId52"/>
    <p:sldId id="297" r:id="rId53"/>
    <p:sldId id="298" r:id="rId54"/>
    <p:sldId id="280" r:id="rId55"/>
    <p:sldId id="279" r:id="rId56"/>
    <p:sldId id="281" r:id="rId57"/>
    <p:sldId id="282" r:id="rId58"/>
    <p:sldId id="284" r:id="rId59"/>
    <p:sldId id="283" r:id="rId60"/>
    <p:sldId id="285" r:id="rId61"/>
    <p:sldId id="286" r:id="rId62"/>
    <p:sldId id="376" r:id="rId63"/>
    <p:sldId id="287" r:id="rId64"/>
    <p:sldId id="288" r:id="rId65"/>
    <p:sldId id="320" r:id="rId66"/>
    <p:sldId id="289" r:id="rId67"/>
    <p:sldId id="290" r:id="rId68"/>
    <p:sldId id="293" r:id="rId69"/>
    <p:sldId id="295" r:id="rId70"/>
    <p:sldId id="294" r:id="rId71"/>
    <p:sldId id="321" r:id="rId72"/>
    <p:sldId id="322" r:id="rId73"/>
    <p:sldId id="323" r:id="rId74"/>
    <p:sldId id="324" r:id="rId75"/>
    <p:sldId id="325" r:id="rId76"/>
    <p:sldId id="326" r:id="rId77"/>
    <p:sldId id="327" r:id="rId78"/>
    <p:sldId id="328" r:id="rId79"/>
    <p:sldId id="333" r:id="rId80"/>
    <p:sldId id="334" r:id="rId81"/>
    <p:sldId id="335" r:id="rId82"/>
    <p:sldId id="336" r:id="rId83"/>
    <p:sldId id="337" r:id="rId84"/>
    <p:sldId id="338" r:id="rId85"/>
    <p:sldId id="339" r:id="rId86"/>
    <p:sldId id="340" r:id="rId87"/>
    <p:sldId id="341" r:id="rId88"/>
    <p:sldId id="342" r:id="rId89"/>
    <p:sldId id="343" r:id="rId90"/>
    <p:sldId id="344" r:id="rId91"/>
    <p:sldId id="345" r:id="rId92"/>
    <p:sldId id="346" r:id="rId93"/>
    <p:sldId id="347" r:id="rId94"/>
    <p:sldId id="348" r:id="rId95"/>
    <p:sldId id="349" r:id="rId96"/>
    <p:sldId id="350" r:id="rId97"/>
    <p:sldId id="351" r:id="rId98"/>
    <p:sldId id="352" r:id="rId99"/>
    <p:sldId id="353" r:id="rId100"/>
    <p:sldId id="354" r:id="rId101"/>
    <p:sldId id="355" r:id="rId102"/>
    <p:sldId id="356" r:id="rId103"/>
    <p:sldId id="357" r:id="rId104"/>
    <p:sldId id="296" r:id="rId105"/>
    <p:sldId id="309" r:id="rId106"/>
    <p:sldId id="310" r:id="rId107"/>
    <p:sldId id="311" r:id="rId108"/>
    <p:sldId id="312" r:id="rId109"/>
    <p:sldId id="314" r:id="rId110"/>
    <p:sldId id="315" r:id="rId111"/>
    <p:sldId id="316" r:id="rId112"/>
    <p:sldId id="317" r:id="rId113"/>
    <p:sldId id="318" r:id="rId114"/>
    <p:sldId id="313" r:id="rId115"/>
    <p:sldId id="319" r:id="rId116"/>
    <p:sldId id="374" r:id="rId117"/>
    <p:sldId id="372" r:id="rId118"/>
    <p:sldId id="373" r:id="rId119"/>
    <p:sldId id="329" r:id="rId120"/>
    <p:sldId id="375" r:id="rId121"/>
    <p:sldId id="330" r:id="rId122"/>
    <p:sldId id="331" r:id="rId123"/>
    <p:sldId id="369" r:id="rId124"/>
    <p:sldId id="370" r:id="rId125"/>
    <p:sldId id="371" r:id="rId126"/>
    <p:sldId id="332" r:id="rId1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6E078D-1186-5FCE-7A9B-552CA278EFE4}" v="52" dt="2025-02-12T11:39:51.4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0" y="1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presProps" Target="presProp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viewProps" Target="viewProps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theme" Target="theme/theme1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tableStyles" Target="tableStyle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microsoft.com/office/2016/11/relationships/changesInfo" Target="changesInfos/changesInfo1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10C1A52B-BF7A-E6F3-F6F0-EB95AB2B5972}"/>
    <pc:docChg chg="modSld">
      <pc:chgData name="Moutushi Tanha" userId="S::m.tanha@uwtsd.ac.uk::62f9b1f3-ddcf-45d7-a6a4-b667feecf47e" providerId="AD" clId="Web-{10C1A52B-BF7A-E6F3-F6F0-EB95AB2B5972}" dt="2024-01-23T21:31:36.021" v="0" actId="1076"/>
      <pc:docMkLst>
        <pc:docMk/>
      </pc:docMkLst>
      <pc:sldChg chg="modSp">
        <pc:chgData name="Moutushi Tanha" userId="S::m.tanha@uwtsd.ac.uk::62f9b1f3-ddcf-45d7-a6a4-b667feecf47e" providerId="AD" clId="Web-{10C1A52B-BF7A-E6F3-F6F0-EB95AB2B5972}" dt="2024-01-23T21:31:36.021" v="0" actId="1076"/>
        <pc:sldMkLst>
          <pc:docMk/>
          <pc:sldMk cId="2548274527" sldId="365"/>
        </pc:sldMkLst>
        <pc:picChg chg="mod">
          <ac:chgData name="Moutushi Tanha" userId="S::m.tanha@uwtsd.ac.uk::62f9b1f3-ddcf-45d7-a6a4-b667feecf47e" providerId="AD" clId="Web-{10C1A52B-BF7A-E6F3-F6F0-EB95AB2B5972}" dt="2024-01-23T21:31:36.021" v="0" actId="1076"/>
          <ac:picMkLst>
            <pc:docMk/>
            <pc:sldMk cId="2548274527" sldId="365"/>
            <ac:picMk id="2" creationId="{CAFBBB18-C7AB-095D-252F-6C87AF93390A}"/>
          </ac:picMkLst>
        </pc:picChg>
      </pc:sldChg>
    </pc:docChg>
  </pc:docChgLst>
  <pc:docChgLst>
    <pc:chgData name="Moutushi Tanha" userId="S::m.tanha@uwtsd.ac.uk::62f9b1f3-ddcf-45d7-a6a4-b667feecf47e" providerId="AD" clId="Web-{AB08C5C2-F02F-0B07-0A34-EACBFB2C562A}"/>
    <pc:docChg chg="addSld modSld">
      <pc:chgData name="Moutushi Tanha" userId="S::m.tanha@uwtsd.ac.uk::62f9b1f3-ddcf-45d7-a6a4-b667feecf47e" providerId="AD" clId="Web-{AB08C5C2-F02F-0B07-0A34-EACBFB2C562A}" dt="2024-01-22T18:22:43.854" v="117"/>
      <pc:docMkLst>
        <pc:docMk/>
      </pc:docMkLst>
      <pc:sldChg chg="addSp modSp mod setBg">
        <pc:chgData name="Moutushi Tanha" userId="S::m.tanha@uwtsd.ac.uk::62f9b1f3-ddcf-45d7-a6a4-b667feecf47e" providerId="AD" clId="Web-{AB08C5C2-F02F-0B07-0A34-EACBFB2C562A}" dt="2024-01-22T17:51:14.965" v="5"/>
        <pc:sldMkLst>
          <pc:docMk/>
          <pc:sldMk cId="1745659413" sldId="328"/>
        </pc:sldMkLst>
        <pc:spChg chg="add">
          <ac:chgData name="Moutushi Tanha" userId="S::m.tanha@uwtsd.ac.uk::62f9b1f3-ddcf-45d7-a6a4-b667feecf47e" providerId="AD" clId="Web-{AB08C5C2-F02F-0B07-0A34-EACBFB2C562A}" dt="2024-01-22T17:51:14.965" v="5"/>
          <ac:spMkLst>
            <pc:docMk/>
            <pc:sldMk cId="1745659413" sldId="32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7:51:14.965" v="5"/>
          <ac:spMkLst>
            <pc:docMk/>
            <pc:sldMk cId="1745659413" sldId="32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7:51:14.965" v="5"/>
          <ac:spMkLst>
            <pc:docMk/>
            <pc:sldMk cId="1745659413" sldId="32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7:51:14.965" v="5"/>
          <ac:spMkLst>
            <pc:docMk/>
            <pc:sldMk cId="1745659413" sldId="32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7:51:14.965" v="5"/>
          <ac:picMkLst>
            <pc:docMk/>
            <pc:sldMk cId="1745659413" sldId="328"/>
            <ac:picMk id="2" creationId="{5380BF85-2D42-D0AF-D6F6-8D86382569C0}"/>
          </ac:picMkLst>
        </pc:picChg>
      </pc:sldChg>
      <pc:sldChg chg="new">
        <pc:chgData name="Moutushi Tanha" userId="S::m.tanha@uwtsd.ac.uk::62f9b1f3-ddcf-45d7-a6a4-b667feecf47e" providerId="AD" clId="Web-{AB08C5C2-F02F-0B07-0A34-EACBFB2C562A}" dt="2024-01-22T17:47:00.207" v="0"/>
        <pc:sldMkLst>
          <pc:docMk/>
          <pc:sldMk cId="237901444" sldId="329"/>
        </pc:sldMkLst>
      </pc:sldChg>
      <pc:sldChg chg="new">
        <pc:chgData name="Moutushi Tanha" userId="S::m.tanha@uwtsd.ac.uk::62f9b1f3-ddcf-45d7-a6a4-b667feecf47e" providerId="AD" clId="Web-{AB08C5C2-F02F-0B07-0A34-EACBFB2C562A}" dt="2024-01-22T17:47:01.410" v="1"/>
        <pc:sldMkLst>
          <pc:docMk/>
          <pc:sldMk cId="4265742098" sldId="330"/>
        </pc:sldMkLst>
      </pc:sldChg>
      <pc:sldChg chg="new">
        <pc:chgData name="Moutushi Tanha" userId="S::m.tanha@uwtsd.ac.uk::62f9b1f3-ddcf-45d7-a6a4-b667feecf47e" providerId="AD" clId="Web-{AB08C5C2-F02F-0B07-0A34-EACBFB2C562A}" dt="2024-01-22T17:47:02.254" v="2"/>
        <pc:sldMkLst>
          <pc:docMk/>
          <pc:sldMk cId="3312312206" sldId="331"/>
        </pc:sldMkLst>
      </pc:sldChg>
      <pc:sldChg chg="new">
        <pc:chgData name="Moutushi Tanha" userId="S::m.tanha@uwtsd.ac.uk::62f9b1f3-ddcf-45d7-a6a4-b667feecf47e" providerId="AD" clId="Web-{AB08C5C2-F02F-0B07-0A34-EACBFB2C562A}" dt="2024-01-22T17:47:03.176" v="3"/>
        <pc:sldMkLst>
          <pc:docMk/>
          <pc:sldMk cId="4209053124" sldId="332"/>
        </pc:sldMkLst>
      </pc:sldChg>
      <pc:sldChg chg="addSp modSp new">
        <pc:chgData name="Moutushi Tanha" userId="S::m.tanha@uwtsd.ac.uk::62f9b1f3-ddcf-45d7-a6a4-b667feecf47e" providerId="AD" clId="Web-{AB08C5C2-F02F-0B07-0A34-EACBFB2C562A}" dt="2024-01-22T17:54:40.909" v="21" actId="14100"/>
        <pc:sldMkLst>
          <pc:docMk/>
          <pc:sldMk cId="440542877" sldId="333"/>
        </pc:sldMkLst>
        <pc:picChg chg="add mod">
          <ac:chgData name="Moutushi Tanha" userId="S::m.tanha@uwtsd.ac.uk::62f9b1f3-ddcf-45d7-a6a4-b667feecf47e" providerId="AD" clId="Web-{AB08C5C2-F02F-0B07-0A34-EACBFB2C562A}" dt="2024-01-22T17:54:40.909" v="21" actId="14100"/>
          <ac:picMkLst>
            <pc:docMk/>
            <pc:sldMk cId="440542877" sldId="333"/>
            <ac:picMk id="2" creationId="{9C8EE986-AE60-BF39-F888-94EB02A1F764}"/>
          </ac:picMkLst>
        </pc:picChg>
        <pc:picChg chg="add mod">
          <ac:chgData name="Moutushi Tanha" userId="S::m.tanha@uwtsd.ac.uk::62f9b1f3-ddcf-45d7-a6a4-b667feecf47e" providerId="AD" clId="Web-{AB08C5C2-F02F-0B07-0A34-EACBFB2C562A}" dt="2024-01-22T17:54:31.706" v="19" actId="14100"/>
          <ac:picMkLst>
            <pc:docMk/>
            <pc:sldMk cId="440542877" sldId="333"/>
            <ac:picMk id="3" creationId="{B5809734-FB59-6E93-B509-ED46D035F8B0}"/>
          </ac:picMkLst>
        </pc:picChg>
      </pc:sldChg>
      <pc:sldChg chg="addSp modSp new">
        <pc:chgData name="Moutushi Tanha" userId="S::m.tanha@uwtsd.ac.uk::62f9b1f3-ddcf-45d7-a6a4-b667feecf47e" providerId="AD" clId="Web-{AB08C5C2-F02F-0B07-0A34-EACBFB2C562A}" dt="2024-01-22T17:57:58.728" v="31" actId="14100"/>
        <pc:sldMkLst>
          <pc:docMk/>
          <pc:sldMk cId="636138476" sldId="334"/>
        </pc:sldMkLst>
        <pc:picChg chg="add mod">
          <ac:chgData name="Moutushi Tanha" userId="S::m.tanha@uwtsd.ac.uk::62f9b1f3-ddcf-45d7-a6a4-b667feecf47e" providerId="AD" clId="Web-{AB08C5C2-F02F-0B07-0A34-EACBFB2C562A}" dt="2024-01-22T17:57:58.728" v="31" actId="14100"/>
          <ac:picMkLst>
            <pc:docMk/>
            <pc:sldMk cId="636138476" sldId="334"/>
            <ac:picMk id="2" creationId="{B3DA36B8-3849-0FD4-B8DD-ACA89D325EA2}"/>
          </ac:picMkLst>
        </pc:picChg>
        <pc:picChg chg="add mod">
          <ac:chgData name="Moutushi Tanha" userId="S::m.tanha@uwtsd.ac.uk::62f9b1f3-ddcf-45d7-a6a4-b667feecf47e" providerId="AD" clId="Web-{AB08C5C2-F02F-0B07-0A34-EACBFB2C562A}" dt="2024-01-22T17:57:48.087" v="30" actId="14100"/>
          <ac:picMkLst>
            <pc:docMk/>
            <pc:sldMk cId="636138476" sldId="334"/>
            <ac:picMk id="3" creationId="{D93040A5-0235-AAC8-D57D-4D2C4602262E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7:58:50.542" v="35"/>
        <pc:sldMkLst>
          <pc:docMk/>
          <pc:sldMk cId="3116261220" sldId="335"/>
        </pc:sldMkLst>
        <pc:spChg chg="add">
          <ac:chgData name="Moutushi Tanha" userId="S::m.tanha@uwtsd.ac.uk::62f9b1f3-ddcf-45d7-a6a4-b667feecf47e" providerId="AD" clId="Web-{AB08C5C2-F02F-0B07-0A34-EACBFB2C562A}" dt="2024-01-22T17:58:50.542" v="35"/>
          <ac:spMkLst>
            <pc:docMk/>
            <pc:sldMk cId="3116261220" sldId="33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7:58:50.542" v="35"/>
          <ac:spMkLst>
            <pc:docMk/>
            <pc:sldMk cId="3116261220" sldId="33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7:58:50.542" v="35"/>
          <ac:spMkLst>
            <pc:docMk/>
            <pc:sldMk cId="3116261220" sldId="33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7:58:50.542" v="35"/>
          <ac:spMkLst>
            <pc:docMk/>
            <pc:sldMk cId="3116261220" sldId="33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7:58:50.542" v="35"/>
          <ac:picMkLst>
            <pc:docMk/>
            <pc:sldMk cId="3116261220" sldId="335"/>
            <ac:picMk id="2" creationId="{D3D16727-955D-B9C5-DEEC-464B55529C0F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7:59:40.716" v="37"/>
        <pc:sldMkLst>
          <pc:docMk/>
          <pc:sldMk cId="2316956826" sldId="336"/>
        </pc:sldMkLst>
        <pc:spChg chg="add">
          <ac:chgData name="Moutushi Tanha" userId="S::m.tanha@uwtsd.ac.uk::62f9b1f3-ddcf-45d7-a6a4-b667feecf47e" providerId="AD" clId="Web-{AB08C5C2-F02F-0B07-0A34-EACBFB2C562A}" dt="2024-01-22T17:59:40.716" v="37"/>
          <ac:spMkLst>
            <pc:docMk/>
            <pc:sldMk cId="2316956826" sldId="33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7:59:40.716" v="37"/>
          <ac:spMkLst>
            <pc:docMk/>
            <pc:sldMk cId="2316956826" sldId="33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7:59:40.716" v="37"/>
          <ac:spMkLst>
            <pc:docMk/>
            <pc:sldMk cId="2316956826" sldId="33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7:59:40.716" v="37"/>
          <ac:spMkLst>
            <pc:docMk/>
            <pc:sldMk cId="2316956826" sldId="33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7:59:40.716" v="37"/>
          <ac:picMkLst>
            <pc:docMk/>
            <pc:sldMk cId="2316956826" sldId="336"/>
            <ac:picMk id="2" creationId="{C1E3D4BF-A3B7-E8B2-6176-790B2B382C67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00:50.171" v="39"/>
        <pc:sldMkLst>
          <pc:docMk/>
          <pc:sldMk cId="1908349" sldId="337"/>
        </pc:sldMkLst>
        <pc:spChg chg="add">
          <ac:chgData name="Moutushi Tanha" userId="S::m.tanha@uwtsd.ac.uk::62f9b1f3-ddcf-45d7-a6a4-b667feecf47e" providerId="AD" clId="Web-{AB08C5C2-F02F-0B07-0A34-EACBFB2C562A}" dt="2024-01-22T18:00:50.171" v="39"/>
          <ac:spMkLst>
            <pc:docMk/>
            <pc:sldMk cId="1908349" sldId="33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00:50.171" v="39"/>
          <ac:spMkLst>
            <pc:docMk/>
            <pc:sldMk cId="1908349" sldId="33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00:50.171" v="39"/>
          <ac:spMkLst>
            <pc:docMk/>
            <pc:sldMk cId="1908349" sldId="33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00:50.171" v="39"/>
          <ac:spMkLst>
            <pc:docMk/>
            <pc:sldMk cId="1908349" sldId="33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00:50.171" v="39"/>
          <ac:picMkLst>
            <pc:docMk/>
            <pc:sldMk cId="1908349" sldId="337"/>
            <ac:picMk id="2" creationId="{127223E8-7857-DB5A-041C-1F07C3981CE0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01:56.283" v="43"/>
        <pc:sldMkLst>
          <pc:docMk/>
          <pc:sldMk cId="270041994" sldId="338"/>
        </pc:sldMkLst>
        <pc:spChg chg="add">
          <ac:chgData name="Moutushi Tanha" userId="S::m.tanha@uwtsd.ac.uk::62f9b1f3-ddcf-45d7-a6a4-b667feecf47e" providerId="AD" clId="Web-{AB08C5C2-F02F-0B07-0A34-EACBFB2C562A}" dt="2024-01-22T18:01:56.283" v="43"/>
          <ac:spMkLst>
            <pc:docMk/>
            <pc:sldMk cId="270041994" sldId="33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01:56.283" v="43"/>
          <ac:spMkLst>
            <pc:docMk/>
            <pc:sldMk cId="270041994" sldId="33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01:56.283" v="43"/>
          <ac:spMkLst>
            <pc:docMk/>
            <pc:sldMk cId="270041994" sldId="33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01:56.283" v="43"/>
          <ac:spMkLst>
            <pc:docMk/>
            <pc:sldMk cId="270041994" sldId="33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01:56.283" v="43"/>
          <ac:picMkLst>
            <pc:docMk/>
            <pc:sldMk cId="270041994" sldId="338"/>
            <ac:picMk id="2" creationId="{6FDC194B-E368-AA6F-3D9E-000554451953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02:51.472" v="45"/>
        <pc:sldMkLst>
          <pc:docMk/>
          <pc:sldMk cId="981857064" sldId="339"/>
        </pc:sldMkLst>
        <pc:spChg chg="add">
          <ac:chgData name="Moutushi Tanha" userId="S::m.tanha@uwtsd.ac.uk::62f9b1f3-ddcf-45d7-a6a4-b667feecf47e" providerId="AD" clId="Web-{AB08C5C2-F02F-0B07-0A34-EACBFB2C562A}" dt="2024-01-22T18:02:51.472" v="45"/>
          <ac:spMkLst>
            <pc:docMk/>
            <pc:sldMk cId="981857064" sldId="33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02:51.472" v="45"/>
          <ac:spMkLst>
            <pc:docMk/>
            <pc:sldMk cId="981857064" sldId="33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02:51.472" v="45"/>
          <ac:spMkLst>
            <pc:docMk/>
            <pc:sldMk cId="981857064" sldId="33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02:51.472" v="45"/>
          <ac:spMkLst>
            <pc:docMk/>
            <pc:sldMk cId="981857064" sldId="33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02:51.472" v="45"/>
          <ac:picMkLst>
            <pc:docMk/>
            <pc:sldMk cId="981857064" sldId="339"/>
            <ac:picMk id="2" creationId="{FD6631C5-1E4F-2086-F767-3A2EC1BA85C6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03:29.833" v="48"/>
        <pc:sldMkLst>
          <pc:docMk/>
          <pc:sldMk cId="3523703485" sldId="340"/>
        </pc:sldMkLst>
        <pc:spChg chg="add">
          <ac:chgData name="Moutushi Tanha" userId="S::m.tanha@uwtsd.ac.uk::62f9b1f3-ddcf-45d7-a6a4-b667feecf47e" providerId="AD" clId="Web-{AB08C5C2-F02F-0B07-0A34-EACBFB2C562A}" dt="2024-01-22T18:03:29.833" v="48"/>
          <ac:spMkLst>
            <pc:docMk/>
            <pc:sldMk cId="3523703485" sldId="34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03:29.833" v="48"/>
          <ac:spMkLst>
            <pc:docMk/>
            <pc:sldMk cId="3523703485" sldId="34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03:29.833" v="48"/>
          <ac:spMkLst>
            <pc:docMk/>
            <pc:sldMk cId="3523703485" sldId="34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03:29.833" v="48"/>
          <ac:spMkLst>
            <pc:docMk/>
            <pc:sldMk cId="3523703485" sldId="34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03:29.833" v="48"/>
          <ac:picMkLst>
            <pc:docMk/>
            <pc:sldMk cId="3523703485" sldId="340"/>
            <ac:picMk id="2" creationId="{6C69CC4E-014C-6E73-3FE6-31AA98C7F8F2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04:12.318" v="51"/>
        <pc:sldMkLst>
          <pc:docMk/>
          <pc:sldMk cId="3032411762" sldId="341"/>
        </pc:sldMkLst>
        <pc:spChg chg="add">
          <ac:chgData name="Moutushi Tanha" userId="S::m.tanha@uwtsd.ac.uk::62f9b1f3-ddcf-45d7-a6a4-b667feecf47e" providerId="AD" clId="Web-{AB08C5C2-F02F-0B07-0A34-EACBFB2C562A}" dt="2024-01-22T18:04:12.318" v="51"/>
          <ac:spMkLst>
            <pc:docMk/>
            <pc:sldMk cId="3032411762" sldId="34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04:12.318" v="51"/>
          <ac:spMkLst>
            <pc:docMk/>
            <pc:sldMk cId="3032411762" sldId="34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04:12.318" v="51"/>
          <ac:spMkLst>
            <pc:docMk/>
            <pc:sldMk cId="3032411762" sldId="34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04:12.318" v="51"/>
          <ac:spMkLst>
            <pc:docMk/>
            <pc:sldMk cId="3032411762" sldId="34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04:12.318" v="51"/>
          <ac:picMkLst>
            <pc:docMk/>
            <pc:sldMk cId="3032411762" sldId="341"/>
            <ac:picMk id="2" creationId="{DDAA8DAC-71BD-17D5-5EF6-6B685493850D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05:52.087" v="59"/>
        <pc:sldMkLst>
          <pc:docMk/>
          <pc:sldMk cId="4036188023" sldId="342"/>
        </pc:sldMkLst>
        <pc:spChg chg="add">
          <ac:chgData name="Moutushi Tanha" userId="S::m.tanha@uwtsd.ac.uk::62f9b1f3-ddcf-45d7-a6a4-b667feecf47e" providerId="AD" clId="Web-{AB08C5C2-F02F-0B07-0A34-EACBFB2C562A}" dt="2024-01-22T18:05:52.087" v="59"/>
          <ac:spMkLst>
            <pc:docMk/>
            <pc:sldMk cId="4036188023" sldId="34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05:52.087" v="59"/>
          <ac:spMkLst>
            <pc:docMk/>
            <pc:sldMk cId="4036188023" sldId="34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05:52.087" v="59"/>
          <ac:spMkLst>
            <pc:docMk/>
            <pc:sldMk cId="4036188023" sldId="34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05:52.087" v="59"/>
          <ac:spMkLst>
            <pc:docMk/>
            <pc:sldMk cId="4036188023" sldId="34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05:52.087" v="59"/>
          <ac:picMkLst>
            <pc:docMk/>
            <pc:sldMk cId="4036188023" sldId="342"/>
            <ac:picMk id="2" creationId="{0F2986F3-9A64-45EE-B062-89D887314274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08:13.686" v="61"/>
        <pc:sldMkLst>
          <pc:docMk/>
          <pc:sldMk cId="282459119" sldId="343"/>
        </pc:sldMkLst>
        <pc:spChg chg="add">
          <ac:chgData name="Moutushi Tanha" userId="S::m.tanha@uwtsd.ac.uk::62f9b1f3-ddcf-45d7-a6a4-b667feecf47e" providerId="AD" clId="Web-{AB08C5C2-F02F-0B07-0A34-EACBFB2C562A}" dt="2024-01-22T18:08:13.686" v="61"/>
          <ac:spMkLst>
            <pc:docMk/>
            <pc:sldMk cId="282459119" sldId="34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08:13.686" v="61"/>
          <ac:spMkLst>
            <pc:docMk/>
            <pc:sldMk cId="282459119" sldId="34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08:13.686" v="61"/>
          <ac:spMkLst>
            <pc:docMk/>
            <pc:sldMk cId="282459119" sldId="34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08:13.686" v="61"/>
          <ac:spMkLst>
            <pc:docMk/>
            <pc:sldMk cId="282459119" sldId="34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08:13.686" v="61"/>
          <ac:picMkLst>
            <pc:docMk/>
            <pc:sldMk cId="282459119" sldId="343"/>
            <ac:picMk id="2" creationId="{31C79348-C42B-8179-91C4-EA9863701423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09:36.813" v="63"/>
        <pc:sldMkLst>
          <pc:docMk/>
          <pc:sldMk cId="4140214440" sldId="344"/>
        </pc:sldMkLst>
        <pc:spChg chg="add">
          <ac:chgData name="Moutushi Tanha" userId="S::m.tanha@uwtsd.ac.uk::62f9b1f3-ddcf-45d7-a6a4-b667feecf47e" providerId="AD" clId="Web-{AB08C5C2-F02F-0B07-0A34-EACBFB2C562A}" dt="2024-01-22T18:09:36.813" v="63"/>
          <ac:spMkLst>
            <pc:docMk/>
            <pc:sldMk cId="4140214440" sldId="34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09:36.813" v="63"/>
          <ac:spMkLst>
            <pc:docMk/>
            <pc:sldMk cId="4140214440" sldId="34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09:36.813" v="63"/>
          <ac:spMkLst>
            <pc:docMk/>
            <pc:sldMk cId="4140214440" sldId="34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09:36.813" v="63"/>
          <ac:spMkLst>
            <pc:docMk/>
            <pc:sldMk cId="4140214440" sldId="34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09:36.813" v="63"/>
          <ac:picMkLst>
            <pc:docMk/>
            <pc:sldMk cId="4140214440" sldId="344"/>
            <ac:picMk id="2" creationId="{D1C12B38-A8CE-F504-085B-8F0F465B3AD1}"/>
          </ac:picMkLst>
        </pc:picChg>
      </pc:sldChg>
      <pc:sldChg chg="addSp modSp new">
        <pc:chgData name="Moutushi Tanha" userId="S::m.tanha@uwtsd.ac.uk::62f9b1f3-ddcf-45d7-a6a4-b667feecf47e" providerId="AD" clId="Web-{AB08C5C2-F02F-0B07-0A34-EACBFB2C562A}" dt="2024-01-22T18:11:35.552" v="77" actId="14100"/>
        <pc:sldMkLst>
          <pc:docMk/>
          <pc:sldMk cId="1856112161" sldId="345"/>
        </pc:sldMkLst>
        <pc:picChg chg="add mod">
          <ac:chgData name="Moutushi Tanha" userId="S::m.tanha@uwtsd.ac.uk::62f9b1f3-ddcf-45d7-a6a4-b667feecf47e" providerId="AD" clId="Web-{AB08C5C2-F02F-0B07-0A34-EACBFB2C562A}" dt="2024-01-22T18:11:35.552" v="77" actId="14100"/>
          <ac:picMkLst>
            <pc:docMk/>
            <pc:sldMk cId="1856112161" sldId="345"/>
            <ac:picMk id="2" creationId="{29904B55-0AE3-97CE-02E2-BA3D93F697AB}"/>
          </ac:picMkLst>
        </pc:picChg>
        <pc:picChg chg="add mod">
          <ac:chgData name="Moutushi Tanha" userId="S::m.tanha@uwtsd.ac.uk::62f9b1f3-ddcf-45d7-a6a4-b667feecf47e" providerId="AD" clId="Web-{AB08C5C2-F02F-0B07-0A34-EACBFB2C562A}" dt="2024-01-22T18:11:31.598" v="76" actId="14100"/>
          <ac:picMkLst>
            <pc:docMk/>
            <pc:sldMk cId="1856112161" sldId="345"/>
            <ac:picMk id="3" creationId="{770B1AE1-4378-B796-0DB7-640898CE033A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12:14.006" v="79"/>
        <pc:sldMkLst>
          <pc:docMk/>
          <pc:sldMk cId="3951795652" sldId="346"/>
        </pc:sldMkLst>
        <pc:spChg chg="add">
          <ac:chgData name="Moutushi Tanha" userId="S::m.tanha@uwtsd.ac.uk::62f9b1f3-ddcf-45d7-a6a4-b667feecf47e" providerId="AD" clId="Web-{AB08C5C2-F02F-0B07-0A34-EACBFB2C562A}" dt="2024-01-22T18:12:14.006" v="79"/>
          <ac:spMkLst>
            <pc:docMk/>
            <pc:sldMk cId="3951795652" sldId="34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12:14.006" v="79"/>
          <ac:spMkLst>
            <pc:docMk/>
            <pc:sldMk cId="3951795652" sldId="34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12:14.006" v="79"/>
          <ac:spMkLst>
            <pc:docMk/>
            <pc:sldMk cId="3951795652" sldId="34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12:14.006" v="79"/>
          <ac:spMkLst>
            <pc:docMk/>
            <pc:sldMk cId="3951795652" sldId="34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12:14.006" v="79"/>
          <ac:picMkLst>
            <pc:docMk/>
            <pc:sldMk cId="3951795652" sldId="346"/>
            <ac:picMk id="2" creationId="{59DE1E82-665B-A415-DC6E-0BBB415291D4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13:00.226" v="81"/>
        <pc:sldMkLst>
          <pc:docMk/>
          <pc:sldMk cId="4092862681" sldId="347"/>
        </pc:sldMkLst>
        <pc:spChg chg="add">
          <ac:chgData name="Moutushi Tanha" userId="S::m.tanha@uwtsd.ac.uk::62f9b1f3-ddcf-45d7-a6a4-b667feecf47e" providerId="AD" clId="Web-{AB08C5C2-F02F-0B07-0A34-EACBFB2C562A}" dt="2024-01-22T18:13:00.226" v="81"/>
          <ac:spMkLst>
            <pc:docMk/>
            <pc:sldMk cId="4092862681" sldId="34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13:00.226" v="81"/>
          <ac:spMkLst>
            <pc:docMk/>
            <pc:sldMk cId="4092862681" sldId="34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13:00.226" v="81"/>
          <ac:spMkLst>
            <pc:docMk/>
            <pc:sldMk cId="4092862681" sldId="34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13:00.226" v="81"/>
          <ac:spMkLst>
            <pc:docMk/>
            <pc:sldMk cId="4092862681" sldId="34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13:00.226" v="81"/>
          <ac:picMkLst>
            <pc:docMk/>
            <pc:sldMk cId="4092862681" sldId="347"/>
            <ac:picMk id="2" creationId="{42FD0D66-28D1-E23F-72CF-9F02805215C8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13:48.384" v="87"/>
        <pc:sldMkLst>
          <pc:docMk/>
          <pc:sldMk cId="3426190145" sldId="348"/>
        </pc:sldMkLst>
        <pc:spChg chg="add">
          <ac:chgData name="Moutushi Tanha" userId="S::m.tanha@uwtsd.ac.uk::62f9b1f3-ddcf-45d7-a6a4-b667feecf47e" providerId="AD" clId="Web-{AB08C5C2-F02F-0B07-0A34-EACBFB2C562A}" dt="2024-01-22T18:13:48.384" v="87"/>
          <ac:spMkLst>
            <pc:docMk/>
            <pc:sldMk cId="3426190145" sldId="34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13:48.384" v="87"/>
          <ac:spMkLst>
            <pc:docMk/>
            <pc:sldMk cId="3426190145" sldId="34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13:48.384" v="87"/>
          <ac:spMkLst>
            <pc:docMk/>
            <pc:sldMk cId="3426190145" sldId="34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13:48.384" v="87"/>
          <ac:spMkLst>
            <pc:docMk/>
            <pc:sldMk cId="3426190145" sldId="34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13:48.384" v="87"/>
          <ac:picMkLst>
            <pc:docMk/>
            <pc:sldMk cId="3426190145" sldId="348"/>
            <ac:picMk id="2" creationId="{AB562782-F90B-2F71-12CB-C31AC60C3C02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14:24.307" v="89"/>
        <pc:sldMkLst>
          <pc:docMk/>
          <pc:sldMk cId="11930346" sldId="349"/>
        </pc:sldMkLst>
        <pc:spChg chg="add">
          <ac:chgData name="Moutushi Tanha" userId="S::m.tanha@uwtsd.ac.uk::62f9b1f3-ddcf-45d7-a6a4-b667feecf47e" providerId="AD" clId="Web-{AB08C5C2-F02F-0B07-0A34-EACBFB2C562A}" dt="2024-01-22T18:14:24.307" v="89"/>
          <ac:spMkLst>
            <pc:docMk/>
            <pc:sldMk cId="11930346" sldId="34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14:24.307" v="89"/>
          <ac:spMkLst>
            <pc:docMk/>
            <pc:sldMk cId="11930346" sldId="34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14:24.307" v="89"/>
          <ac:spMkLst>
            <pc:docMk/>
            <pc:sldMk cId="11930346" sldId="34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14:24.307" v="89"/>
          <ac:spMkLst>
            <pc:docMk/>
            <pc:sldMk cId="11930346" sldId="34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14:24.307" v="89"/>
          <ac:picMkLst>
            <pc:docMk/>
            <pc:sldMk cId="11930346" sldId="349"/>
            <ac:picMk id="2" creationId="{B94A362C-0036-AA7D-A840-11A96453B5FA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16:00.873" v="91"/>
        <pc:sldMkLst>
          <pc:docMk/>
          <pc:sldMk cId="3367957757" sldId="350"/>
        </pc:sldMkLst>
        <pc:spChg chg="add">
          <ac:chgData name="Moutushi Tanha" userId="S::m.tanha@uwtsd.ac.uk::62f9b1f3-ddcf-45d7-a6a4-b667feecf47e" providerId="AD" clId="Web-{AB08C5C2-F02F-0B07-0A34-EACBFB2C562A}" dt="2024-01-22T18:16:00.873" v="91"/>
          <ac:spMkLst>
            <pc:docMk/>
            <pc:sldMk cId="3367957757" sldId="35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16:00.873" v="91"/>
          <ac:spMkLst>
            <pc:docMk/>
            <pc:sldMk cId="3367957757" sldId="35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16:00.873" v="91"/>
          <ac:spMkLst>
            <pc:docMk/>
            <pc:sldMk cId="3367957757" sldId="35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16:00.873" v="91"/>
          <ac:spMkLst>
            <pc:docMk/>
            <pc:sldMk cId="3367957757" sldId="35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16:00.873" v="91"/>
          <ac:picMkLst>
            <pc:docMk/>
            <pc:sldMk cId="3367957757" sldId="350"/>
            <ac:picMk id="2" creationId="{522DD1E5-6664-253B-69A8-EACA44A9B689}"/>
          </ac:picMkLst>
        </pc:picChg>
      </pc:sldChg>
      <pc:sldChg chg="addSp modSp new">
        <pc:chgData name="Moutushi Tanha" userId="S::m.tanha@uwtsd.ac.uk::62f9b1f3-ddcf-45d7-a6a4-b667feecf47e" providerId="AD" clId="Web-{AB08C5C2-F02F-0B07-0A34-EACBFB2C562A}" dt="2024-01-22T18:18:05.127" v="99" actId="14100"/>
        <pc:sldMkLst>
          <pc:docMk/>
          <pc:sldMk cId="2105386118" sldId="351"/>
        </pc:sldMkLst>
        <pc:picChg chg="add mod">
          <ac:chgData name="Moutushi Tanha" userId="S::m.tanha@uwtsd.ac.uk::62f9b1f3-ddcf-45d7-a6a4-b667feecf47e" providerId="AD" clId="Web-{AB08C5C2-F02F-0B07-0A34-EACBFB2C562A}" dt="2024-01-22T18:17:57.392" v="98" actId="14100"/>
          <ac:picMkLst>
            <pc:docMk/>
            <pc:sldMk cId="2105386118" sldId="351"/>
            <ac:picMk id="2" creationId="{B287CEC2-F4C7-5DA4-B49C-FAE94AA3D35B}"/>
          </ac:picMkLst>
        </pc:picChg>
        <pc:picChg chg="add mod">
          <ac:chgData name="Moutushi Tanha" userId="S::m.tanha@uwtsd.ac.uk::62f9b1f3-ddcf-45d7-a6a4-b667feecf47e" providerId="AD" clId="Web-{AB08C5C2-F02F-0B07-0A34-EACBFB2C562A}" dt="2024-01-22T18:18:05.127" v="99" actId="14100"/>
          <ac:picMkLst>
            <pc:docMk/>
            <pc:sldMk cId="2105386118" sldId="351"/>
            <ac:picMk id="3" creationId="{2CE1C96F-0F01-89F9-2B18-C49A66330DA9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19:12.379" v="105"/>
        <pc:sldMkLst>
          <pc:docMk/>
          <pc:sldMk cId="3474797963" sldId="352"/>
        </pc:sldMkLst>
        <pc:spChg chg="add">
          <ac:chgData name="Moutushi Tanha" userId="S::m.tanha@uwtsd.ac.uk::62f9b1f3-ddcf-45d7-a6a4-b667feecf47e" providerId="AD" clId="Web-{AB08C5C2-F02F-0B07-0A34-EACBFB2C562A}" dt="2024-01-22T18:19:12.379" v="105"/>
          <ac:spMkLst>
            <pc:docMk/>
            <pc:sldMk cId="3474797963" sldId="35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19:12.379" v="105"/>
          <ac:spMkLst>
            <pc:docMk/>
            <pc:sldMk cId="3474797963" sldId="35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19:12.379" v="105"/>
          <ac:spMkLst>
            <pc:docMk/>
            <pc:sldMk cId="3474797963" sldId="35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19:12.379" v="105"/>
          <ac:spMkLst>
            <pc:docMk/>
            <pc:sldMk cId="3474797963" sldId="35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19:12.379" v="105"/>
          <ac:picMkLst>
            <pc:docMk/>
            <pc:sldMk cId="3474797963" sldId="352"/>
            <ac:picMk id="2" creationId="{EEE8C924-B47C-3B03-1A23-81EADA8B0784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19:44.864" v="107"/>
        <pc:sldMkLst>
          <pc:docMk/>
          <pc:sldMk cId="975963481" sldId="353"/>
        </pc:sldMkLst>
        <pc:spChg chg="add">
          <ac:chgData name="Moutushi Tanha" userId="S::m.tanha@uwtsd.ac.uk::62f9b1f3-ddcf-45d7-a6a4-b667feecf47e" providerId="AD" clId="Web-{AB08C5C2-F02F-0B07-0A34-EACBFB2C562A}" dt="2024-01-22T18:19:44.864" v="107"/>
          <ac:spMkLst>
            <pc:docMk/>
            <pc:sldMk cId="975963481" sldId="35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19:44.864" v="107"/>
          <ac:spMkLst>
            <pc:docMk/>
            <pc:sldMk cId="975963481" sldId="35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19:44.864" v="107"/>
          <ac:spMkLst>
            <pc:docMk/>
            <pc:sldMk cId="975963481" sldId="35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19:44.864" v="107"/>
          <ac:spMkLst>
            <pc:docMk/>
            <pc:sldMk cId="975963481" sldId="35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19:44.864" v="107"/>
          <ac:picMkLst>
            <pc:docMk/>
            <pc:sldMk cId="975963481" sldId="353"/>
            <ac:picMk id="2" creationId="{389CBE31-0080-2536-AA86-3DB572CD9FC8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20:15.084" v="109"/>
        <pc:sldMkLst>
          <pc:docMk/>
          <pc:sldMk cId="4254126995" sldId="354"/>
        </pc:sldMkLst>
        <pc:spChg chg="add">
          <ac:chgData name="Moutushi Tanha" userId="S::m.tanha@uwtsd.ac.uk::62f9b1f3-ddcf-45d7-a6a4-b667feecf47e" providerId="AD" clId="Web-{AB08C5C2-F02F-0B07-0A34-EACBFB2C562A}" dt="2024-01-22T18:20:15.084" v="109"/>
          <ac:spMkLst>
            <pc:docMk/>
            <pc:sldMk cId="4254126995" sldId="35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20:15.084" v="109"/>
          <ac:spMkLst>
            <pc:docMk/>
            <pc:sldMk cId="4254126995" sldId="35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20:15.084" v="109"/>
          <ac:spMkLst>
            <pc:docMk/>
            <pc:sldMk cId="4254126995" sldId="35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20:15.084" v="109"/>
          <ac:spMkLst>
            <pc:docMk/>
            <pc:sldMk cId="4254126995" sldId="35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20:15.084" v="109"/>
          <ac:picMkLst>
            <pc:docMk/>
            <pc:sldMk cId="4254126995" sldId="354"/>
            <ac:picMk id="2" creationId="{A1B8A3EF-1872-70D5-AAFC-CA5A9B14865B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20:49.835" v="111"/>
        <pc:sldMkLst>
          <pc:docMk/>
          <pc:sldMk cId="3564885807" sldId="355"/>
        </pc:sldMkLst>
        <pc:spChg chg="add">
          <ac:chgData name="Moutushi Tanha" userId="S::m.tanha@uwtsd.ac.uk::62f9b1f3-ddcf-45d7-a6a4-b667feecf47e" providerId="AD" clId="Web-{AB08C5C2-F02F-0B07-0A34-EACBFB2C562A}" dt="2024-01-22T18:20:49.835" v="111"/>
          <ac:spMkLst>
            <pc:docMk/>
            <pc:sldMk cId="3564885807" sldId="35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20:49.835" v="111"/>
          <ac:spMkLst>
            <pc:docMk/>
            <pc:sldMk cId="3564885807" sldId="35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20:49.835" v="111"/>
          <ac:spMkLst>
            <pc:docMk/>
            <pc:sldMk cId="3564885807" sldId="35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20:49.835" v="111"/>
          <ac:spMkLst>
            <pc:docMk/>
            <pc:sldMk cId="3564885807" sldId="35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20:49.835" v="111"/>
          <ac:picMkLst>
            <pc:docMk/>
            <pc:sldMk cId="3564885807" sldId="355"/>
            <ac:picMk id="2" creationId="{50474ECC-63C5-6A3F-D558-7E217549DCCA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21:34.493" v="115"/>
        <pc:sldMkLst>
          <pc:docMk/>
          <pc:sldMk cId="574494017" sldId="356"/>
        </pc:sldMkLst>
        <pc:spChg chg="add">
          <ac:chgData name="Moutushi Tanha" userId="S::m.tanha@uwtsd.ac.uk::62f9b1f3-ddcf-45d7-a6a4-b667feecf47e" providerId="AD" clId="Web-{AB08C5C2-F02F-0B07-0A34-EACBFB2C562A}" dt="2024-01-22T18:21:34.493" v="115"/>
          <ac:spMkLst>
            <pc:docMk/>
            <pc:sldMk cId="574494017" sldId="35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21:34.493" v="115"/>
          <ac:spMkLst>
            <pc:docMk/>
            <pc:sldMk cId="574494017" sldId="35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21:34.493" v="115"/>
          <ac:spMkLst>
            <pc:docMk/>
            <pc:sldMk cId="574494017" sldId="35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21:34.493" v="115"/>
          <ac:spMkLst>
            <pc:docMk/>
            <pc:sldMk cId="574494017" sldId="35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21:34.493" v="115"/>
          <ac:picMkLst>
            <pc:docMk/>
            <pc:sldMk cId="574494017" sldId="356"/>
            <ac:picMk id="2" creationId="{F2F2AE3C-5FB6-A57F-B339-20958658A15A}"/>
          </ac:picMkLst>
        </pc:picChg>
      </pc:sldChg>
      <pc:sldChg chg="addSp modSp new mod setBg">
        <pc:chgData name="Moutushi Tanha" userId="S::m.tanha@uwtsd.ac.uk::62f9b1f3-ddcf-45d7-a6a4-b667feecf47e" providerId="AD" clId="Web-{AB08C5C2-F02F-0B07-0A34-EACBFB2C562A}" dt="2024-01-22T18:22:43.854" v="117"/>
        <pc:sldMkLst>
          <pc:docMk/>
          <pc:sldMk cId="1518231063" sldId="357"/>
        </pc:sldMkLst>
        <pc:spChg chg="add">
          <ac:chgData name="Moutushi Tanha" userId="S::m.tanha@uwtsd.ac.uk::62f9b1f3-ddcf-45d7-a6a4-b667feecf47e" providerId="AD" clId="Web-{AB08C5C2-F02F-0B07-0A34-EACBFB2C562A}" dt="2024-01-22T18:22:43.854" v="117"/>
          <ac:spMkLst>
            <pc:docMk/>
            <pc:sldMk cId="1518231063" sldId="35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B08C5C2-F02F-0B07-0A34-EACBFB2C562A}" dt="2024-01-22T18:22:43.854" v="117"/>
          <ac:spMkLst>
            <pc:docMk/>
            <pc:sldMk cId="1518231063" sldId="35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B08C5C2-F02F-0B07-0A34-EACBFB2C562A}" dt="2024-01-22T18:22:43.854" v="117"/>
          <ac:spMkLst>
            <pc:docMk/>
            <pc:sldMk cId="1518231063" sldId="35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B08C5C2-F02F-0B07-0A34-EACBFB2C562A}" dt="2024-01-22T18:22:43.854" v="117"/>
          <ac:spMkLst>
            <pc:docMk/>
            <pc:sldMk cId="1518231063" sldId="35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B08C5C2-F02F-0B07-0A34-EACBFB2C562A}" dt="2024-01-22T18:22:43.854" v="117"/>
          <ac:picMkLst>
            <pc:docMk/>
            <pc:sldMk cId="1518231063" sldId="357"/>
            <ac:picMk id="2" creationId="{50305693-4F07-0E77-FD3F-B48D561D0163}"/>
          </ac:picMkLst>
        </pc:picChg>
      </pc:sldChg>
    </pc:docChg>
  </pc:docChgLst>
  <pc:docChgLst>
    <pc:chgData name="Moutushi Tanha" userId="S::m.tanha@uwtsd.ac.uk::62f9b1f3-ddcf-45d7-a6a4-b667feecf47e" providerId="AD" clId="Web-{72BB47C6-972F-7C0A-61A0-DB325969B883}"/>
    <pc:docChg chg="modSld">
      <pc:chgData name="Moutushi Tanha" userId="S::m.tanha@uwtsd.ac.uk::62f9b1f3-ddcf-45d7-a6a4-b667feecf47e" providerId="AD" clId="Web-{72BB47C6-972F-7C0A-61A0-DB325969B883}" dt="2024-01-23T17:27:24.779" v="1" actId="1076"/>
      <pc:docMkLst>
        <pc:docMk/>
      </pc:docMkLst>
      <pc:sldChg chg="modSp">
        <pc:chgData name="Moutushi Tanha" userId="S::m.tanha@uwtsd.ac.uk::62f9b1f3-ddcf-45d7-a6a4-b667feecf47e" providerId="AD" clId="Web-{72BB47C6-972F-7C0A-61A0-DB325969B883}" dt="2024-01-23T17:27:24.779" v="1" actId="1076"/>
        <pc:sldMkLst>
          <pc:docMk/>
          <pc:sldMk cId="2887649532" sldId="264"/>
        </pc:sldMkLst>
        <pc:picChg chg="mod">
          <ac:chgData name="Moutushi Tanha" userId="S::m.tanha@uwtsd.ac.uk::62f9b1f3-ddcf-45d7-a6a4-b667feecf47e" providerId="AD" clId="Web-{72BB47C6-972F-7C0A-61A0-DB325969B883}" dt="2024-01-23T17:27:24.779" v="1" actId="1076"/>
          <ac:picMkLst>
            <pc:docMk/>
            <pc:sldMk cId="2887649532" sldId="264"/>
            <ac:picMk id="3" creationId="{4EC6FACC-E5D8-5C4C-F795-81192D6C95F8}"/>
          </ac:picMkLst>
        </pc:picChg>
      </pc:sldChg>
    </pc:docChg>
  </pc:docChgLst>
  <pc:docChgLst>
    <pc:chgData name="Moutushi Tanha" userId="S::m.tanha@uwtsd.ac.uk::62f9b1f3-ddcf-45d7-a6a4-b667feecf47e" providerId="AD" clId="Web-{F2162653-C4FD-C8CC-AC84-581576C46BC2}"/>
    <pc:docChg chg="delSld modSld">
      <pc:chgData name="Moutushi Tanha" userId="S::m.tanha@uwtsd.ac.uk::62f9b1f3-ddcf-45d7-a6a4-b667feecf47e" providerId="AD" clId="Web-{F2162653-C4FD-C8CC-AC84-581576C46BC2}" dt="2024-01-29T12:01:33.361" v="23"/>
      <pc:docMkLst>
        <pc:docMk/>
      </pc:docMkLst>
      <pc:sldChg chg="addSp modSp mod setBg">
        <pc:chgData name="Moutushi Tanha" userId="S::m.tanha@uwtsd.ac.uk::62f9b1f3-ddcf-45d7-a6a4-b667feecf47e" providerId="AD" clId="Web-{F2162653-C4FD-C8CC-AC84-581576C46BC2}" dt="2024-01-29T12:01:33.361" v="23"/>
        <pc:sldMkLst>
          <pc:docMk/>
          <pc:sldMk cId="1846047814" sldId="256"/>
        </pc:sldMkLst>
        <pc:spChg chg="mod">
          <ac:chgData name="Moutushi Tanha" userId="S::m.tanha@uwtsd.ac.uk::62f9b1f3-ddcf-45d7-a6a4-b667feecf47e" providerId="AD" clId="Web-{F2162653-C4FD-C8CC-AC84-581576C46BC2}" dt="2024-01-29T12:01:33.361" v="23"/>
          <ac:spMkLst>
            <pc:docMk/>
            <pc:sldMk cId="1846047814" sldId="256"/>
            <ac:spMk id="2" creationId="{2716412D-3419-BC9B-EE0D-1EA83CCC0B76}"/>
          </ac:spMkLst>
        </pc:spChg>
        <pc:spChg chg="mod">
          <ac:chgData name="Moutushi Tanha" userId="S::m.tanha@uwtsd.ac.uk::62f9b1f3-ddcf-45d7-a6a4-b667feecf47e" providerId="AD" clId="Web-{F2162653-C4FD-C8CC-AC84-581576C46BC2}" dt="2024-01-29T12:01:33.361" v="23"/>
          <ac:spMkLst>
            <pc:docMk/>
            <pc:sldMk cId="1846047814" sldId="256"/>
            <ac:spMk id="3" creationId="{25F864AA-C3A2-77C1-A7A4-3DE5DDE4F237}"/>
          </ac:spMkLst>
        </pc:spChg>
        <pc:spChg chg="add">
          <ac:chgData name="Moutushi Tanha" userId="S::m.tanha@uwtsd.ac.uk::62f9b1f3-ddcf-45d7-a6a4-b667feecf47e" providerId="AD" clId="Web-{F2162653-C4FD-C8CC-AC84-581576C46BC2}" dt="2024-01-29T12:01:33.361" v="23"/>
          <ac:spMkLst>
            <pc:docMk/>
            <pc:sldMk cId="1846047814" sldId="256"/>
            <ac:spMk id="9" creationId="{0671A8AE-40A1-4631-A6B8-581AFF065482}"/>
          </ac:spMkLst>
        </pc:spChg>
        <pc:spChg chg="add">
          <ac:chgData name="Moutushi Tanha" userId="S::m.tanha@uwtsd.ac.uk::62f9b1f3-ddcf-45d7-a6a4-b667feecf47e" providerId="AD" clId="Web-{F2162653-C4FD-C8CC-AC84-581576C46BC2}" dt="2024-01-29T12:01:33.361" v="23"/>
          <ac:spMkLst>
            <pc:docMk/>
            <pc:sldMk cId="1846047814" sldId="256"/>
            <ac:spMk id="11" creationId="{AB58EF07-17C2-48CF-ABB0-EEF1F17CB8F0}"/>
          </ac:spMkLst>
        </pc:spChg>
        <pc:spChg chg="add">
          <ac:chgData name="Moutushi Tanha" userId="S::m.tanha@uwtsd.ac.uk::62f9b1f3-ddcf-45d7-a6a4-b667feecf47e" providerId="AD" clId="Web-{F2162653-C4FD-C8CC-AC84-581576C46BC2}" dt="2024-01-29T12:01:33.361" v="23"/>
          <ac:spMkLst>
            <pc:docMk/>
            <pc:sldMk cId="1846047814" sldId="256"/>
            <ac:spMk id="13" creationId="{AF2F604E-43BE-4DC3-B983-E071523364F8}"/>
          </ac:spMkLst>
        </pc:spChg>
        <pc:spChg chg="add">
          <ac:chgData name="Moutushi Tanha" userId="S::m.tanha@uwtsd.ac.uk::62f9b1f3-ddcf-45d7-a6a4-b667feecf47e" providerId="AD" clId="Web-{F2162653-C4FD-C8CC-AC84-581576C46BC2}" dt="2024-01-29T12:01:33.361" v="23"/>
          <ac:spMkLst>
            <pc:docMk/>
            <pc:sldMk cId="1846047814" sldId="256"/>
            <ac:spMk id="15" creationId="{08C9B587-E65E-4B52-B37C-ABEBB6E87928}"/>
          </ac:spMkLst>
        </pc:spChg>
        <pc:picChg chg="add">
          <ac:chgData name="Moutushi Tanha" userId="S::m.tanha@uwtsd.ac.uk::62f9b1f3-ddcf-45d7-a6a4-b667feecf47e" providerId="AD" clId="Web-{F2162653-C4FD-C8CC-AC84-581576C46BC2}" dt="2024-01-29T12:01:33.361" v="23"/>
          <ac:picMkLst>
            <pc:docMk/>
            <pc:sldMk cId="1846047814" sldId="256"/>
            <ac:picMk id="5" creationId="{7425A8DA-3C65-CEBA-AC84-309AC00EA836}"/>
          </ac:picMkLst>
        </pc:picChg>
      </pc:sldChg>
      <pc:sldChg chg="del">
        <pc:chgData name="Moutushi Tanha" userId="S::m.tanha@uwtsd.ac.uk::62f9b1f3-ddcf-45d7-a6a4-b667feecf47e" providerId="AD" clId="Web-{F2162653-C4FD-C8CC-AC84-581576C46BC2}" dt="2024-01-29T11:58:15.995" v="0"/>
        <pc:sldMkLst>
          <pc:docMk/>
          <pc:sldMk cId="3532379246" sldId="257"/>
        </pc:sldMkLst>
      </pc:sldChg>
      <pc:sldChg chg="del">
        <pc:chgData name="Moutushi Tanha" userId="S::m.tanha@uwtsd.ac.uk::62f9b1f3-ddcf-45d7-a6a4-b667feecf47e" providerId="AD" clId="Web-{F2162653-C4FD-C8CC-AC84-581576C46BC2}" dt="2024-01-29T11:58:19.621" v="1"/>
        <pc:sldMkLst>
          <pc:docMk/>
          <pc:sldMk cId="490501049" sldId="386"/>
        </pc:sldMkLst>
      </pc:sldChg>
      <pc:sldChg chg="del">
        <pc:chgData name="Moutushi Tanha" userId="S::m.tanha@uwtsd.ac.uk::62f9b1f3-ddcf-45d7-a6a4-b667feecf47e" providerId="AD" clId="Web-{F2162653-C4FD-C8CC-AC84-581576C46BC2}" dt="2024-01-29T11:58:32.855" v="4"/>
        <pc:sldMkLst>
          <pc:docMk/>
          <pc:sldMk cId="2843001812" sldId="387"/>
        </pc:sldMkLst>
      </pc:sldChg>
      <pc:sldChg chg="del">
        <pc:chgData name="Moutushi Tanha" userId="S::m.tanha@uwtsd.ac.uk::62f9b1f3-ddcf-45d7-a6a4-b667feecf47e" providerId="AD" clId="Web-{F2162653-C4FD-C8CC-AC84-581576C46BC2}" dt="2024-01-29T11:58:27.871" v="3"/>
        <pc:sldMkLst>
          <pc:docMk/>
          <pc:sldMk cId="3377605754" sldId="388"/>
        </pc:sldMkLst>
      </pc:sldChg>
      <pc:sldChg chg="del">
        <pc:chgData name="Moutushi Tanha" userId="S::m.tanha@uwtsd.ac.uk::62f9b1f3-ddcf-45d7-a6a4-b667feecf47e" providerId="AD" clId="Web-{F2162653-C4FD-C8CC-AC84-581576C46BC2}" dt="2024-01-29T11:58:23.402" v="2"/>
        <pc:sldMkLst>
          <pc:docMk/>
          <pc:sldMk cId="50457537" sldId="389"/>
        </pc:sldMkLst>
      </pc:sldChg>
    </pc:docChg>
  </pc:docChgLst>
  <pc:docChgLst>
    <pc:chgData name="Moutushi Tanha" userId="S::m.tanha@uwtsd.ac.uk::62f9b1f3-ddcf-45d7-a6a4-b667feecf47e" providerId="AD" clId="Web-{E2F73B42-AE6D-F719-FF0F-34C3937DE40C}"/>
    <pc:docChg chg="modSld">
      <pc:chgData name="Moutushi Tanha" userId="S::m.tanha@uwtsd.ac.uk::62f9b1f3-ddcf-45d7-a6a4-b667feecf47e" providerId="AD" clId="Web-{E2F73B42-AE6D-F719-FF0F-34C3937DE40C}" dt="2024-01-23T15:07:36.393" v="0" actId="1076"/>
      <pc:docMkLst>
        <pc:docMk/>
      </pc:docMkLst>
      <pc:sldChg chg="modSp">
        <pc:chgData name="Moutushi Tanha" userId="S::m.tanha@uwtsd.ac.uk::62f9b1f3-ddcf-45d7-a6a4-b667feecf47e" providerId="AD" clId="Web-{E2F73B42-AE6D-F719-FF0F-34C3937DE40C}" dt="2024-01-23T15:07:36.393" v="0" actId="1076"/>
        <pc:sldMkLst>
          <pc:docMk/>
          <pc:sldMk cId="3156230204" sldId="269"/>
        </pc:sldMkLst>
        <pc:picChg chg="mod">
          <ac:chgData name="Moutushi Tanha" userId="S::m.tanha@uwtsd.ac.uk::62f9b1f3-ddcf-45d7-a6a4-b667feecf47e" providerId="AD" clId="Web-{E2F73B42-AE6D-F719-FF0F-34C3937DE40C}" dt="2024-01-23T15:07:36.393" v="0" actId="1076"/>
          <ac:picMkLst>
            <pc:docMk/>
            <pc:sldMk cId="3156230204" sldId="269"/>
            <ac:picMk id="3" creationId="{19E2B087-290F-6117-5478-53FBA4987119}"/>
          </ac:picMkLst>
        </pc:picChg>
      </pc:sldChg>
    </pc:docChg>
  </pc:docChgLst>
  <pc:docChgLst>
    <pc:chgData name="Moutushi Tanha" userId="S::m.tanha@uwtsd.ac.uk::62f9b1f3-ddcf-45d7-a6a4-b667feecf47e" providerId="AD" clId="Web-{A862AE35-09C9-4F2D-B5F9-57C03E068C15}"/>
    <pc:docChg chg="modSld">
      <pc:chgData name="Moutushi Tanha" userId="S::m.tanha@uwtsd.ac.uk::62f9b1f3-ddcf-45d7-a6a4-b667feecf47e" providerId="AD" clId="Web-{A862AE35-09C9-4F2D-B5F9-57C03E068C15}" dt="2024-01-26T11:18:04.804" v="0" actId="14100"/>
      <pc:docMkLst>
        <pc:docMk/>
      </pc:docMkLst>
      <pc:sldChg chg="modSp">
        <pc:chgData name="Moutushi Tanha" userId="S::m.tanha@uwtsd.ac.uk::62f9b1f3-ddcf-45d7-a6a4-b667feecf47e" providerId="AD" clId="Web-{A862AE35-09C9-4F2D-B5F9-57C03E068C15}" dt="2024-01-26T11:18:04.804" v="0" actId="14100"/>
        <pc:sldMkLst>
          <pc:docMk/>
          <pc:sldMk cId="2948053680" sldId="303"/>
        </pc:sldMkLst>
        <pc:picChg chg="mod">
          <ac:chgData name="Moutushi Tanha" userId="S::m.tanha@uwtsd.ac.uk::62f9b1f3-ddcf-45d7-a6a4-b667feecf47e" providerId="AD" clId="Web-{A862AE35-09C9-4F2D-B5F9-57C03E068C15}" dt="2024-01-26T11:18:04.804" v="0" actId="14100"/>
          <ac:picMkLst>
            <pc:docMk/>
            <pc:sldMk cId="2948053680" sldId="303"/>
            <ac:picMk id="3" creationId="{C5F83C89-60A8-47AA-9FB2-036D308CD55E}"/>
          </ac:picMkLst>
        </pc:picChg>
      </pc:sldChg>
    </pc:docChg>
  </pc:docChgLst>
  <pc:docChgLst>
    <pc:chgData name="Moutushi Tanha" userId="S::m.tanha@uwtsd.ac.uk::62f9b1f3-ddcf-45d7-a6a4-b667feecf47e" providerId="AD" clId="Web-{77707B27-FC52-9A22-02CC-4BECC444F2A5}"/>
    <pc:docChg chg="addSld modSld">
      <pc:chgData name="Moutushi Tanha" userId="S::m.tanha@uwtsd.ac.uk::62f9b1f3-ddcf-45d7-a6a4-b667feecf47e" providerId="AD" clId="Web-{77707B27-FC52-9A22-02CC-4BECC444F2A5}" dt="2024-01-20T09:40:40.497" v="77" actId="1076"/>
      <pc:docMkLst>
        <pc:docMk/>
      </pc:docMkLst>
      <pc:sldChg chg="addSp modSp mod setBg">
        <pc:chgData name="Moutushi Tanha" userId="S::m.tanha@uwtsd.ac.uk::62f9b1f3-ddcf-45d7-a6a4-b667feecf47e" providerId="AD" clId="Web-{77707B27-FC52-9A22-02CC-4BECC444F2A5}" dt="2024-01-20T09:25:47.379" v="1"/>
        <pc:sldMkLst>
          <pc:docMk/>
          <pc:sldMk cId="2179028963" sldId="296"/>
        </pc:sldMkLst>
        <pc:spChg chg="add">
          <ac:chgData name="Moutushi Tanha" userId="S::m.tanha@uwtsd.ac.uk::62f9b1f3-ddcf-45d7-a6a4-b667feecf47e" providerId="AD" clId="Web-{77707B27-FC52-9A22-02CC-4BECC444F2A5}" dt="2024-01-20T09:25:47.379" v="1"/>
          <ac:spMkLst>
            <pc:docMk/>
            <pc:sldMk cId="2179028963" sldId="29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7707B27-FC52-9A22-02CC-4BECC444F2A5}" dt="2024-01-20T09:25:47.379" v="1"/>
          <ac:spMkLst>
            <pc:docMk/>
            <pc:sldMk cId="2179028963" sldId="29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7707B27-FC52-9A22-02CC-4BECC444F2A5}" dt="2024-01-20T09:25:47.379" v="1"/>
          <ac:spMkLst>
            <pc:docMk/>
            <pc:sldMk cId="2179028963" sldId="29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7707B27-FC52-9A22-02CC-4BECC444F2A5}" dt="2024-01-20T09:25:47.379" v="1"/>
          <ac:spMkLst>
            <pc:docMk/>
            <pc:sldMk cId="2179028963" sldId="29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7707B27-FC52-9A22-02CC-4BECC444F2A5}" dt="2024-01-20T09:25:47.379" v="1"/>
          <ac:picMkLst>
            <pc:docMk/>
            <pc:sldMk cId="2179028963" sldId="296"/>
            <ac:picMk id="2" creationId="{E8E7F14E-6582-9CB1-1035-CB8532851317}"/>
          </ac:picMkLst>
        </pc:picChg>
      </pc:sldChg>
      <pc:sldChg chg="addSp modSp new mod setBg">
        <pc:chgData name="Moutushi Tanha" userId="S::m.tanha@uwtsd.ac.uk::62f9b1f3-ddcf-45d7-a6a4-b667feecf47e" providerId="AD" clId="Web-{77707B27-FC52-9A22-02CC-4BECC444F2A5}" dt="2024-01-20T09:27:54.759" v="13" actId="14100"/>
        <pc:sldMkLst>
          <pc:docMk/>
          <pc:sldMk cId="2895926353" sldId="309"/>
        </pc:sldMkLst>
        <pc:spChg chg="add">
          <ac:chgData name="Moutushi Tanha" userId="S::m.tanha@uwtsd.ac.uk::62f9b1f3-ddcf-45d7-a6a4-b667feecf47e" providerId="AD" clId="Web-{77707B27-FC52-9A22-02CC-4BECC444F2A5}" dt="2024-01-20T09:27:35.696" v="8"/>
          <ac:spMkLst>
            <pc:docMk/>
            <pc:sldMk cId="2895926353" sldId="30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7707B27-FC52-9A22-02CC-4BECC444F2A5}" dt="2024-01-20T09:27:35.696" v="8"/>
          <ac:spMkLst>
            <pc:docMk/>
            <pc:sldMk cId="2895926353" sldId="30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7707B27-FC52-9A22-02CC-4BECC444F2A5}" dt="2024-01-20T09:27:35.696" v="8"/>
          <ac:spMkLst>
            <pc:docMk/>
            <pc:sldMk cId="2895926353" sldId="30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7707B27-FC52-9A22-02CC-4BECC444F2A5}" dt="2024-01-20T09:27:35.696" v="8"/>
          <ac:spMkLst>
            <pc:docMk/>
            <pc:sldMk cId="2895926353" sldId="30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7707B27-FC52-9A22-02CC-4BECC444F2A5}" dt="2024-01-20T09:27:54.759" v="13" actId="14100"/>
          <ac:picMkLst>
            <pc:docMk/>
            <pc:sldMk cId="2895926353" sldId="309"/>
            <ac:picMk id="2" creationId="{B912A41B-8C61-2537-DA98-6CC43E319C0E}"/>
          </ac:picMkLst>
        </pc:picChg>
      </pc:sldChg>
      <pc:sldChg chg="addSp modSp new mod setBg">
        <pc:chgData name="Moutushi Tanha" userId="S::m.tanha@uwtsd.ac.uk::62f9b1f3-ddcf-45d7-a6a4-b667feecf47e" providerId="AD" clId="Web-{77707B27-FC52-9A22-02CC-4BECC444F2A5}" dt="2024-01-20T09:28:56.357" v="19" actId="14100"/>
        <pc:sldMkLst>
          <pc:docMk/>
          <pc:sldMk cId="2372803250" sldId="310"/>
        </pc:sldMkLst>
        <pc:spChg chg="add">
          <ac:chgData name="Moutushi Tanha" userId="S::m.tanha@uwtsd.ac.uk::62f9b1f3-ddcf-45d7-a6a4-b667feecf47e" providerId="AD" clId="Web-{77707B27-FC52-9A22-02CC-4BECC444F2A5}" dt="2024-01-20T09:28:40.497" v="15"/>
          <ac:spMkLst>
            <pc:docMk/>
            <pc:sldMk cId="2372803250" sldId="31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7707B27-FC52-9A22-02CC-4BECC444F2A5}" dt="2024-01-20T09:28:40.497" v="15"/>
          <ac:spMkLst>
            <pc:docMk/>
            <pc:sldMk cId="2372803250" sldId="31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7707B27-FC52-9A22-02CC-4BECC444F2A5}" dt="2024-01-20T09:28:40.497" v="15"/>
          <ac:spMkLst>
            <pc:docMk/>
            <pc:sldMk cId="2372803250" sldId="31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7707B27-FC52-9A22-02CC-4BECC444F2A5}" dt="2024-01-20T09:28:40.497" v="15"/>
          <ac:spMkLst>
            <pc:docMk/>
            <pc:sldMk cId="2372803250" sldId="31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7707B27-FC52-9A22-02CC-4BECC444F2A5}" dt="2024-01-20T09:28:56.357" v="19" actId="14100"/>
          <ac:picMkLst>
            <pc:docMk/>
            <pc:sldMk cId="2372803250" sldId="310"/>
            <ac:picMk id="2" creationId="{D12C4004-AEF7-0AAA-AF23-5BB8009AFACF}"/>
          </ac:picMkLst>
        </pc:picChg>
      </pc:sldChg>
      <pc:sldChg chg="addSp modSp new mod setBg">
        <pc:chgData name="Moutushi Tanha" userId="S::m.tanha@uwtsd.ac.uk::62f9b1f3-ddcf-45d7-a6a4-b667feecf47e" providerId="AD" clId="Web-{77707B27-FC52-9A22-02CC-4BECC444F2A5}" dt="2024-01-20T09:29:46.812" v="21"/>
        <pc:sldMkLst>
          <pc:docMk/>
          <pc:sldMk cId="4103791528" sldId="311"/>
        </pc:sldMkLst>
        <pc:spChg chg="add">
          <ac:chgData name="Moutushi Tanha" userId="S::m.tanha@uwtsd.ac.uk::62f9b1f3-ddcf-45d7-a6a4-b667feecf47e" providerId="AD" clId="Web-{77707B27-FC52-9A22-02CC-4BECC444F2A5}" dt="2024-01-20T09:29:46.812" v="21"/>
          <ac:spMkLst>
            <pc:docMk/>
            <pc:sldMk cId="4103791528" sldId="31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7707B27-FC52-9A22-02CC-4BECC444F2A5}" dt="2024-01-20T09:29:46.812" v="21"/>
          <ac:spMkLst>
            <pc:docMk/>
            <pc:sldMk cId="4103791528" sldId="31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7707B27-FC52-9A22-02CC-4BECC444F2A5}" dt="2024-01-20T09:29:46.812" v="21"/>
          <ac:spMkLst>
            <pc:docMk/>
            <pc:sldMk cId="4103791528" sldId="31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7707B27-FC52-9A22-02CC-4BECC444F2A5}" dt="2024-01-20T09:29:46.812" v="21"/>
          <ac:spMkLst>
            <pc:docMk/>
            <pc:sldMk cId="4103791528" sldId="31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7707B27-FC52-9A22-02CC-4BECC444F2A5}" dt="2024-01-20T09:29:46.812" v="21"/>
          <ac:picMkLst>
            <pc:docMk/>
            <pc:sldMk cId="4103791528" sldId="311"/>
            <ac:picMk id="2" creationId="{F69A1213-989A-8944-EE44-E09B47B475E3}"/>
          </ac:picMkLst>
        </pc:picChg>
      </pc:sldChg>
      <pc:sldChg chg="addSp modSp new mod setBg">
        <pc:chgData name="Moutushi Tanha" userId="S::m.tanha@uwtsd.ac.uk::62f9b1f3-ddcf-45d7-a6a4-b667feecf47e" providerId="AD" clId="Web-{77707B27-FC52-9A22-02CC-4BECC444F2A5}" dt="2024-01-20T09:30:44.783" v="23"/>
        <pc:sldMkLst>
          <pc:docMk/>
          <pc:sldMk cId="3221737409" sldId="312"/>
        </pc:sldMkLst>
        <pc:spChg chg="add">
          <ac:chgData name="Moutushi Tanha" userId="S::m.tanha@uwtsd.ac.uk::62f9b1f3-ddcf-45d7-a6a4-b667feecf47e" providerId="AD" clId="Web-{77707B27-FC52-9A22-02CC-4BECC444F2A5}" dt="2024-01-20T09:30:44.783" v="23"/>
          <ac:spMkLst>
            <pc:docMk/>
            <pc:sldMk cId="3221737409" sldId="31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7707B27-FC52-9A22-02CC-4BECC444F2A5}" dt="2024-01-20T09:30:44.783" v="23"/>
          <ac:spMkLst>
            <pc:docMk/>
            <pc:sldMk cId="3221737409" sldId="31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7707B27-FC52-9A22-02CC-4BECC444F2A5}" dt="2024-01-20T09:30:44.783" v="23"/>
          <ac:spMkLst>
            <pc:docMk/>
            <pc:sldMk cId="3221737409" sldId="31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7707B27-FC52-9A22-02CC-4BECC444F2A5}" dt="2024-01-20T09:30:44.783" v="23"/>
          <ac:spMkLst>
            <pc:docMk/>
            <pc:sldMk cId="3221737409" sldId="31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7707B27-FC52-9A22-02CC-4BECC444F2A5}" dt="2024-01-20T09:30:44.783" v="23"/>
          <ac:picMkLst>
            <pc:docMk/>
            <pc:sldMk cId="3221737409" sldId="312"/>
            <ac:picMk id="2" creationId="{FDE440F5-A74D-23F4-EB09-9FCB38495988}"/>
          </ac:picMkLst>
        </pc:picChg>
      </pc:sldChg>
      <pc:sldChg chg="addSp modSp new mod setBg">
        <pc:chgData name="Moutushi Tanha" userId="S::m.tanha@uwtsd.ac.uk::62f9b1f3-ddcf-45d7-a6a4-b667feecf47e" providerId="AD" clId="Web-{77707B27-FC52-9A22-02CC-4BECC444F2A5}" dt="2024-01-20T09:38:42.054" v="62"/>
        <pc:sldMkLst>
          <pc:docMk/>
          <pc:sldMk cId="2696655054" sldId="313"/>
        </pc:sldMkLst>
        <pc:spChg chg="add">
          <ac:chgData name="Moutushi Tanha" userId="S::m.tanha@uwtsd.ac.uk::62f9b1f3-ddcf-45d7-a6a4-b667feecf47e" providerId="AD" clId="Web-{77707B27-FC52-9A22-02CC-4BECC444F2A5}" dt="2024-01-20T09:38:42.054" v="62"/>
          <ac:spMkLst>
            <pc:docMk/>
            <pc:sldMk cId="2696655054" sldId="31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7707B27-FC52-9A22-02CC-4BECC444F2A5}" dt="2024-01-20T09:38:42.054" v="62"/>
          <ac:spMkLst>
            <pc:docMk/>
            <pc:sldMk cId="2696655054" sldId="31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7707B27-FC52-9A22-02CC-4BECC444F2A5}" dt="2024-01-20T09:38:42.054" v="62"/>
          <ac:spMkLst>
            <pc:docMk/>
            <pc:sldMk cId="2696655054" sldId="31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7707B27-FC52-9A22-02CC-4BECC444F2A5}" dt="2024-01-20T09:38:42.054" v="62"/>
          <ac:spMkLst>
            <pc:docMk/>
            <pc:sldMk cId="2696655054" sldId="31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7707B27-FC52-9A22-02CC-4BECC444F2A5}" dt="2024-01-20T09:38:42.054" v="62"/>
          <ac:picMkLst>
            <pc:docMk/>
            <pc:sldMk cId="2696655054" sldId="313"/>
            <ac:picMk id="2" creationId="{149141AF-8E7E-805A-FEEB-1EA59819E986}"/>
          </ac:picMkLst>
        </pc:picChg>
      </pc:sldChg>
      <pc:sldChg chg="addSp modSp new">
        <pc:chgData name="Moutushi Tanha" userId="S::m.tanha@uwtsd.ac.uk::62f9b1f3-ddcf-45d7-a6a4-b667feecf47e" providerId="AD" clId="Web-{77707B27-FC52-9A22-02CC-4BECC444F2A5}" dt="2024-01-20T09:32:42.366" v="37" actId="14100"/>
        <pc:sldMkLst>
          <pc:docMk/>
          <pc:sldMk cId="1349284112" sldId="314"/>
        </pc:sldMkLst>
        <pc:picChg chg="add mod">
          <ac:chgData name="Moutushi Tanha" userId="S::m.tanha@uwtsd.ac.uk::62f9b1f3-ddcf-45d7-a6a4-b667feecf47e" providerId="AD" clId="Web-{77707B27-FC52-9A22-02CC-4BECC444F2A5}" dt="2024-01-20T09:32:26.241" v="36" actId="14100"/>
          <ac:picMkLst>
            <pc:docMk/>
            <pc:sldMk cId="1349284112" sldId="314"/>
            <ac:picMk id="2" creationId="{90975A3B-9B94-2456-099B-BD75909D05B5}"/>
          </ac:picMkLst>
        </pc:picChg>
        <pc:picChg chg="add mod">
          <ac:chgData name="Moutushi Tanha" userId="S::m.tanha@uwtsd.ac.uk::62f9b1f3-ddcf-45d7-a6a4-b667feecf47e" providerId="AD" clId="Web-{77707B27-FC52-9A22-02CC-4BECC444F2A5}" dt="2024-01-20T09:32:42.366" v="37" actId="14100"/>
          <ac:picMkLst>
            <pc:docMk/>
            <pc:sldMk cId="1349284112" sldId="314"/>
            <ac:picMk id="3" creationId="{A6C32D8C-542E-C206-3B5E-229430485207}"/>
          </ac:picMkLst>
        </pc:picChg>
      </pc:sldChg>
      <pc:sldChg chg="addSp modSp new mod setBg">
        <pc:chgData name="Moutushi Tanha" userId="S::m.tanha@uwtsd.ac.uk::62f9b1f3-ddcf-45d7-a6a4-b667feecf47e" providerId="AD" clId="Web-{77707B27-FC52-9A22-02CC-4BECC444F2A5}" dt="2024-01-20T09:33:19.259" v="39"/>
        <pc:sldMkLst>
          <pc:docMk/>
          <pc:sldMk cId="3262299090" sldId="315"/>
        </pc:sldMkLst>
        <pc:spChg chg="add">
          <ac:chgData name="Moutushi Tanha" userId="S::m.tanha@uwtsd.ac.uk::62f9b1f3-ddcf-45d7-a6a4-b667feecf47e" providerId="AD" clId="Web-{77707B27-FC52-9A22-02CC-4BECC444F2A5}" dt="2024-01-20T09:33:19.259" v="39"/>
          <ac:spMkLst>
            <pc:docMk/>
            <pc:sldMk cId="3262299090" sldId="31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7707B27-FC52-9A22-02CC-4BECC444F2A5}" dt="2024-01-20T09:33:19.259" v="39"/>
          <ac:spMkLst>
            <pc:docMk/>
            <pc:sldMk cId="3262299090" sldId="31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7707B27-FC52-9A22-02CC-4BECC444F2A5}" dt="2024-01-20T09:33:19.259" v="39"/>
          <ac:spMkLst>
            <pc:docMk/>
            <pc:sldMk cId="3262299090" sldId="31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7707B27-FC52-9A22-02CC-4BECC444F2A5}" dt="2024-01-20T09:33:19.259" v="39"/>
          <ac:spMkLst>
            <pc:docMk/>
            <pc:sldMk cId="3262299090" sldId="31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7707B27-FC52-9A22-02CC-4BECC444F2A5}" dt="2024-01-20T09:33:19.259" v="39"/>
          <ac:picMkLst>
            <pc:docMk/>
            <pc:sldMk cId="3262299090" sldId="315"/>
            <ac:picMk id="2" creationId="{557B618B-F917-9787-0E1C-D4766E5025BB}"/>
          </ac:picMkLst>
        </pc:picChg>
      </pc:sldChg>
      <pc:sldChg chg="addSp modSp new mod setBg">
        <pc:chgData name="Moutushi Tanha" userId="S::m.tanha@uwtsd.ac.uk::62f9b1f3-ddcf-45d7-a6a4-b667feecf47e" providerId="AD" clId="Web-{77707B27-FC52-9A22-02CC-4BECC444F2A5}" dt="2024-01-20T09:35:09.998" v="41"/>
        <pc:sldMkLst>
          <pc:docMk/>
          <pc:sldMk cId="3397304443" sldId="316"/>
        </pc:sldMkLst>
        <pc:spChg chg="add">
          <ac:chgData name="Moutushi Tanha" userId="S::m.tanha@uwtsd.ac.uk::62f9b1f3-ddcf-45d7-a6a4-b667feecf47e" providerId="AD" clId="Web-{77707B27-FC52-9A22-02CC-4BECC444F2A5}" dt="2024-01-20T09:35:09.998" v="41"/>
          <ac:spMkLst>
            <pc:docMk/>
            <pc:sldMk cId="3397304443" sldId="31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7707B27-FC52-9A22-02CC-4BECC444F2A5}" dt="2024-01-20T09:35:09.998" v="41"/>
          <ac:spMkLst>
            <pc:docMk/>
            <pc:sldMk cId="3397304443" sldId="31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7707B27-FC52-9A22-02CC-4BECC444F2A5}" dt="2024-01-20T09:35:09.998" v="41"/>
          <ac:spMkLst>
            <pc:docMk/>
            <pc:sldMk cId="3397304443" sldId="31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7707B27-FC52-9A22-02CC-4BECC444F2A5}" dt="2024-01-20T09:35:09.998" v="41"/>
          <ac:spMkLst>
            <pc:docMk/>
            <pc:sldMk cId="3397304443" sldId="31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7707B27-FC52-9A22-02CC-4BECC444F2A5}" dt="2024-01-20T09:35:09.998" v="41"/>
          <ac:picMkLst>
            <pc:docMk/>
            <pc:sldMk cId="3397304443" sldId="316"/>
            <ac:picMk id="2" creationId="{927AD8AE-4A74-92B3-CF9C-B71B0F83C02E}"/>
          </ac:picMkLst>
        </pc:picChg>
      </pc:sldChg>
      <pc:sldChg chg="addSp modSp new">
        <pc:chgData name="Moutushi Tanha" userId="S::m.tanha@uwtsd.ac.uk::62f9b1f3-ddcf-45d7-a6a4-b667feecf47e" providerId="AD" clId="Web-{77707B27-FC52-9A22-02CC-4BECC444F2A5}" dt="2024-01-20T09:37:21.722" v="58" actId="14100"/>
        <pc:sldMkLst>
          <pc:docMk/>
          <pc:sldMk cId="2003734134" sldId="317"/>
        </pc:sldMkLst>
        <pc:picChg chg="add mod">
          <ac:chgData name="Moutushi Tanha" userId="S::m.tanha@uwtsd.ac.uk::62f9b1f3-ddcf-45d7-a6a4-b667feecf47e" providerId="AD" clId="Web-{77707B27-FC52-9A22-02CC-4BECC444F2A5}" dt="2024-01-20T09:37:21.722" v="58" actId="14100"/>
          <ac:picMkLst>
            <pc:docMk/>
            <pc:sldMk cId="2003734134" sldId="317"/>
            <ac:picMk id="2" creationId="{4D56017F-CAF7-307D-51C6-CA0B5B9FA5E9}"/>
          </ac:picMkLst>
        </pc:picChg>
        <pc:picChg chg="add mod">
          <ac:chgData name="Moutushi Tanha" userId="S::m.tanha@uwtsd.ac.uk::62f9b1f3-ddcf-45d7-a6a4-b667feecf47e" providerId="AD" clId="Web-{77707B27-FC52-9A22-02CC-4BECC444F2A5}" dt="2024-01-20T09:37:13.097" v="57" actId="14100"/>
          <ac:picMkLst>
            <pc:docMk/>
            <pc:sldMk cId="2003734134" sldId="317"/>
            <ac:picMk id="3" creationId="{FE29EEF4-6D9B-A3C7-4C18-E8946B5F3C56}"/>
          </ac:picMkLst>
        </pc:picChg>
      </pc:sldChg>
      <pc:sldChg chg="addSp modSp new mod setBg">
        <pc:chgData name="Moutushi Tanha" userId="S::m.tanha@uwtsd.ac.uk::62f9b1f3-ddcf-45d7-a6a4-b667feecf47e" providerId="AD" clId="Web-{77707B27-FC52-9A22-02CC-4BECC444F2A5}" dt="2024-01-20T09:38:12.615" v="60"/>
        <pc:sldMkLst>
          <pc:docMk/>
          <pc:sldMk cId="1339425810" sldId="318"/>
        </pc:sldMkLst>
        <pc:spChg chg="add">
          <ac:chgData name="Moutushi Tanha" userId="S::m.tanha@uwtsd.ac.uk::62f9b1f3-ddcf-45d7-a6a4-b667feecf47e" providerId="AD" clId="Web-{77707B27-FC52-9A22-02CC-4BECC444F2A5}" dt="2024-01-20T09:38:12.615" v="60"/>
          <ac:spMkLst>
            <pc:docMk/>
            <pc:sldMk cId="1339425810" sldId="31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7707B27-FC52-9A22-02CC-4BECC444F2A5}" dt="2024-01-20T09:38:12.615" v="60"/>
          <ac:spMkLst>
            <pc:docMk/>
            <pc:sldMk cId="1339425810" sldId="31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7707B27-FC52-9A22-02CC-4BECC444F2A5}" dt="2024-01-20T09:38:12.615" v="60"/>
          <ac:spMkLst>
            <pc:docMk/>
            <pc:sldMk cId="1339425810" sldId="31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7707B27-FC52-9A22-02CC-4BECC444F2A5}" dt="2024-01-20T09:38:12.615" v="60"/>
          <ac:spMkLst>
            <pc:docMk/>
            <pc:sldMk cId="1339425810" sldId="31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7707B27-FC52-9A22-02CC-4BECC444F2A5}" dt="2024-01-20T09:38:12.615" v="60"/>
          <ac:picMkLst>
            <pc:docMk/>
            <pc:sldMk cId="1339425810" sldId="318"/>
            <ac:picMk id="2" creationId="{20250806-5C5C-BFF1-EA7B-4273CC2F93B4}"/>
          </ac:picMkLst>
        </pc:picChg>
      </pc:sldChg>
      <pc:sldChg chg="addSp modSp new">
        <pc:chgData name="Moutushi Tanha" userId="S::m.tanha@uwtsd.ac.uk::62f9b1f3-ddcf-45d7-a6a4-b667feecf47e" providerId="AD" clId="Web-{77707B27-FC52-9A22-02CC-4BECC444F2A5}" dt="2024-01-20T09:40:40.497" v="77" actId="1076"/>
        <pc:sldMkLst>
          <pc:docMk/>
          <pc:sldMk cId="3768572624" sldId="319"/>
        </pc:sldMkLst>
        <pc:picChg chg="add mod">
          <ac:chgData name="Moutushi Tanha" userId="S::m.tanha@uwtsd.ac.uk::62f9b1f3-ddcf-45d7-a6a4-b667feecf47e" providerId="AD" clId="Web-{77707B27-FC52-9A22-02CC-4BECC444F2A5}" dt="2024-01-20T09:40:17.402" v="74" actId="14100"/>
          <ac:picMkLst>
            <pc:docMk/>
            <pc:sldMk cId="3768572624" sldId="319"/>
            <ac:picMk id="2" creationId="{8B7E9526-1959-4FA9-A704-D5EFC74D9D42}"/>
          </ac:picMkLst>
        </pc:picChg>
        <pc:picChg chg="add mod">
          <ac:chgData name="Moutushi Tanha" userId="S::m.tanha@uwtsd.ac.uk::62f9b1f3-ddcf-45d7-a6a4-b667feecf47e" providerId="AD" clId="Web-{77707B27-FC52-9A22-02CC-4BECC444F2A5}" dt="2024-01-20T09:40:40.497" v="77" actId="1076"/>
          <ac:picMkLst>
            <pc:docMk/>
            <pc:sldMk cId="3768572624" sldId="319"/>
            <ac:picMk id="3" creationId="{1C9FDAEE-946A-C085-ED94-41C0D61005AF}"/>
          </ac:picMkLst>
        </pc:picChg>
      </pc:sldChg>
    </pc:docChg>
  </pc:docChgLst>
  <pc:docChgLst>
    <pc:chgData name="Moutushi Tanha" userId="S::m.tanha@uwtsd.ac.uk::62f9b1f3-ddcf-45d7-a6a4-b667feecf47e" providerId="AD" clId="Web-{8258D22F-D059-AADB-234F-F48C7083BBE0}"/>
    <pc:docChg chg="modSld">
      <pc:chgData name="Moutushi Tanha" userId="S::m.tanha@uwtsd.ac.uk::62f9b1f3-ddcf-45d7-a6a4-b667feecf47e" providerId="AD" clId="Web-{8258D22F-D059-AADB-234F-F48C7083BBE0}" dt="2024-01-31T07:47:04.211" v="7" actId="20577"/>
      <pc:docMkLst>
        <pc:docMk/>
      </pc:docMkLst>
      <pc:sldChg chg="modSp">
        <pc:chgData name="Moutushi Tanha" userId="S::m.tanha@uwtsd.ac.uk::62f9b1f3-ddcf-45d7-a6a4-b667feecf47e" providerId="AD" clId="Web-{8258D22F-D059-AADB-234F-F48C7083BBE0}" dt="2024-01-31T07:47:04.211" v="7" actId="20577"/>
        <pc:sldMkLst>
          <pc:docMk/>
          <pc:sldMk cId="1846047814" sldId="256"/>
        </pc:sldMkLst>
        <pc:spChg chg="mod">
          <ac:chgData name="Moutushi Tanha" userId="S::m.tanha@uwtsd.ac.uk::62f9b1f3-ddcf-45d7-a6a4-b667feecf47e" providerId="AD" clId="Web-{8258D22F-D059-AADB-234F-F48C7083BBE0}" dt="2024-01-31T07:47:04.211" v="7" actId="20577"/>
          <ac:spMkLst>
            <pc:docMk/>
            <pc:sldMk cId="1846047814" sldId="256"/>
            <ac:spMk id="3" creationId="{25F864AA-C3A2-77C1-A7A4-3DE5DDE4F237}"/>
          </ac:spMkLst>
        </pc:spChg>
      </pc:sldChg>
    </pc:docChg>
  </pc:docChgLst>
  <pc:docChgLst>
    <pc:chgData name="Moutushi Tanha" userId="S::m.tanha@uwtsd.ac.uk::62f9b1f3-ddcf-45d7-a6a4-b667feecf47e" providerId="AD" clId="Web-{DA027CF8-C7CB-64C5-7754-0B486BC36804}"/>
    <pc:docChg chg="modSld">
      <pc:chgData name="Moutushi Tanha" userId="S::m.tanha@uwtsd.ac.uk::62f9b1f3-ddcf-45d7-a6a4-b667feecf47e" providerId="AD" clId="Web-{DA027CF8-C7CB-64C5-7754-0B486BC36804}" dt="2024-01-30T08:54:31.021" v="2" actId="1076"/>
      <pc:docMkLst>
        <pc:docMk/>
      </pc:docMkLst>
      <pc:sldChg chg="modSp">
        <pc:chgData name="Moutushi Tanha" userId="S::m.tanha@uwtsd.ac.uk::62f9b1f3-ddcf-45d7-a6a4-b667feecf47e" providerId="AD" clId="Web-{DA027CF8-C7CB-64C5-7754-0B486BC36804}" dt="2024-01-30T08:53:51.864" v="1"/>
        <pc:sldMkLst>
          <pc:docMk/>
          <pc:sldMk cId="472174550" sldId="280"/>
        </pc:sldMkLst>
        <pc:picChg chg="mod modCrop">
          <ac:chgData name="Moutushi Tanha" userId="S::m.tanha@uwtsd.ac.uk::62f9b1f3-ddcf-45d7-a6a4-b667feecf47e" providerId="AD" clId="Web-{DA027CF8-C7CB-64C5-7754-0B486BC36804}" dt="2024-01-30T08:53:51.864" v="1"/>
          <ac:picMkLst>
            <pc:docMk/>
            <pc:sldMk cId="472174550" sldId="280"/>
            <ac:picMk id="3" creationId="{2185AA3D-8729-1816-1385-E00F864AFCD3}"/>
          </ac:picMkLst>
        </pc:picChg>
      </pc:sldChg>
      <pc:sldChg chg="modSp">
        <pc:chgData name="Moutushi Tanha" userId="S::m.tanha@uwtsd.ac.uk::62f9b1f3-ddcf-45d7-a6a4-b667feecf47e" providerId="AD" clId="Web-{DA027CF8-C7CB-64C5-7754-0B486BC36804}" dt="2024-01-30T08:54:31.021" v="2" actId="1076"/>
        <pc:sldMkLst>
          <pc:docMk/>
          <pc:sldMk cId="2394531374" sldId="281"/>
        </pc:sldMkLst>
        <pc:picChg chg="mod">
          <ac:chgData name="Moutushi Tanha" userId="S::m.tanha@uwtsd.ac.uk::62f9b1f3-ddcf-45d7-a6a4-b667feecf47e" providerId="AD" clId="Web-{DA027CF8-C7CB-64C5-7754-0B486BC36804}" dt="2024-01-30T08:54:31.021" v="2" actId="1076"/>
          <ac:picMkLst>
            <pc:docMk/>
            <pc:sldMk cId="2394531374" sldId="281"/>
            <ac:picMk id="3" creationId="{4967F01F-5E6F-9175-59F5-D4C19805BE7D}"/>
          </ac:picMkLst>
        </pc:picChg>
      </pc:sldChg>
    </pc:docChg>
  </pc:docChgLst>
  <pc:docChgLst>
    <pc:chgData name="Moutushi Tanha" userId="S::m.tanha@uwtsd.ac.uk::62f9b1f3-ddcf-45d7-a6a4-b667feecf47e" providerId="AD" clId="Web-{FE589BBC-456A-8666-252E-0514DF0C8DEE}"/>
    <pc:docChg chg="delSld">
      <pc:chgData name="Moutushi Tanha" userId="S::m.tanha@uwtsd.ac.uk::62f9b1f3-ddcf-45d7-a6a4-b667feecf47e" providerId="AD" clId="Web-{FE589BBC-456A-8666-252E-0514DF0C8DEE}" dt="2024-01-29T16:00:46.052" v="2"/>
      <pc:docMkLst>
        <pc:docMk/>
      </pc:docMkLst>
      <pc:sldChg chg="del">
        <pc:chgData name="Moutushi Tanha" userId="S::m.tanha@uwtsd.ac.uk::62f9b1f3-ddcf-45d7-a6a4-b667feecf47e" providerId="AD" clId="Web-{FE589BBC-456A-8666-252E-0514DF0C8DEE}" dt="2024-01-29T16:00:27.640" v="0"/>
        <pc:sldMkLst>
          <pc:docMk/>
          <pc:sldMk cId="3156230204" sldId="269"/>
        </pc:sldMkLst>
      </pc:sldChg>
      <pc:sldChg chg="del">
        <pc:chgData name="Moutushi Tanha" userId="S::m.tanha@uwtsd.ac.uk::62f9b1f3-ddcf-45d7-a6a4-b667feecf47e" providerId="AD" clId="Web-{FE589BBC-456A-8666-252E-0514DF0C8DEE}" dt="2024-01-29T16:00:40.156" v="1"/>
        <pc:sldMkLst>
          <pc:docMk/>
          <pc:sldMk cId="2970452654" sldId="270"/>
        </pc:sldMkLst>
      </pc:sldChg>
      <pc:sldChg chg="del">
        <pc:chgData name="Moutushi Tanha" userId="S::m.tanha@uwtsd.ac.uk::62f9b1f3-ddcf-45d7-a6a4-b667feecf47e" providerId="AD" clId="Web-{FE589BBC-456A-8666-252E-0514DF0C8DEE}" dt="2024-01-29T16:00:46.052" v="2"/>
        <pc:sldMkLst>
          <pc:docMk/>
          <pc:sldMk cId="879165503" sldId="271"/>
        </pc:sldMkLst>
      </pc:sldChg>
    </pc:docChg>
  </pc:docChgLst>
  <pc:docChgLst>
    <pc:chgData name="Moutushi Tanha" userId="S::m.tanha@uwtsd.ac.uk::62f9b1f3-ddcf-45d7-a6a4-b667feecf47e" providerId="AD" clId="Web-{F36E078D-1186-5FCE-7A9B-552CA278EFE4}"/>
    <pc:docChg chg="addSld modSld">
      <pc:chgData name="Moutushi Tanha" userId="S::m.tanha@uwtsd.ac.uk::62f9b1f3-ddcf-45d7-a6a4-b667feecf47e" providerId="AD" clId="Web-{F36E078D-1186-5FCE-7A9B-552CA278EFE4}" dt="2025-02-12T11:39:51.431" v="50" actId="20577"/>
      <pc:docMkLst>
        <pc:docMk/>
      </pc:docMkLst>
      <pc:sldChg chg="modSp">
        <pc:chgData name="Moutushi Tanha" userId="S::m.tanha@uwtsd.ac.uk::62f9b1f3-ddcf-45d7-a6a4-b667feecf47e" providerId="AD" clId="Web-{F36E078D-1186-5FCE-7A9B-552CA278EFE4}" dt="2025-02-12T11:30:55.915" v="44" actId="14100"/>
        <pc:sldMkLst>
          <pc:docMk/>
          <pc:sldMk cId="1632804588" sldId="260"/>
        </pc:sldMkLst>
        <pc:picChg chg="mod">
          <ac:chgData name="Moutushi Tanha" userId="S::m.tanha@uwtsd.ac.uk::62f9b1f3-ddcf-45d7-a6a4-b667feecf47e" providerId="AD" clId="Web-{F36E078D-1186-5FCE-7A9B-552CA278EFE4}" dt="2025-02-12T11:30:55.915" v="44" actId="14100"/>
          <ac:picMkLst>
            <pc:docMk/>
            <pc:sldMk cId="1632804588" sldId="260"/>
            <ac:picMk id="3" creationId="{E3AF6959-9D0C-F541-F7F1-278AEF4A1989}"/>
          </ac:picMkLst>
        </pc:picChg>
      </pc:sldChg>
      <pc:sldChg chg="addSp modSp new mod setBg">
        <pc:chgData name="Moutushi Tanha" userId="S::m.tanha@uwtsd.ac.uk::62f9b1f3-ddcf-45d7-a6a4-b667feecf47e" providerId="AD" clId="Web-{F36E078D-1186-5FCE-7A9B-552CA278EFE4}" dt="2025-02-12T11:39:51.431" v="50" actId="20577"/>
        <pc:sldMkLst>
          <pc:docMk/>
          <pc:sldMk cId="645026771" sldId="389"/>
        </pc:sldMkLst>
        <pc:spChg chg="mod">
          <ac:chgData name="Moutushi Tanha" userId="S::m.tanha@uwtsd.ac.uk::62f9b1f3-ddcf-45d7-a6a4-b667feecf47e" providerId="AD" clId="Web-{F36E078D-1186-5FCE-7A9B-552CA278EFE4}" dt="2025-02-12T11:39:43.337" v="47"/>
          <ac:spMkLst>
            <pc:docMk/>
            <pc:sldMk cId="645026771" sldId="389"/>
            <ac:spMk id="2" creationId="{BC4D32F7-74A7-85DF-3645-A1EE6C63B68C}"/>
          </ac:spMkLst>
        </pc:spChg>
        <pc:spChg chg="mod">
          <ac:chgData name="Moutushi Tanha" userId="S::m.tanha@uwtsd.ac.uk::62f9b1f3-ddcf-45d7-a6a4-b667feecf47e" providerId="AD" clId="Web-{F36E078D-1186-5FCE-7A9B-552CA278EFE4}" dt="2025-02-12T11:39:51.431" v="50" actId="20577"/>
          <ac:spMkLst>
            <pc:docMk/>
            <pc:sldMk cId="645026771" sldId="389"/>
            <ac:spMk id="3" creationId="{9BDCDF6A-E854-11F2-94C7-5CD1E26B7F9E}"/>
          </ac:spMkLst>
        </pc:spChg>
        <pc:spChg chg="add">
          <ac:chgData name="Moutushi Tanha" userId="S::m.tanha@uwtsd.ac.uk::62f9b1f3-ddcf-45d7-a6a4-b667feecf47e" providerId="AD" clId="Web-{F36E078D-1186-5FCE-7A9B-552CA278EFE4}" dt="2025-02-12T11:39:43.337" v="47"/>
          <ac:spMkLst>
            <pc:docMk/>
            <pc:sldMk cId="645026771" sldId="389"/>
            <ac:spMk id="10" creationId="{245A9F99-D9B1-4094-A2E2-B90AC1DB7B9C}"/>
          </ac:spMkLst>
        </pc:spChg>
        <pc:spChg chg="add">
          <ac:chgData name="Moutushi Tanha" userId="S::m.tanha@uwtsd.ac.uk::62f9b1f3-ddcf-45d7-a6a4-b667feecf47e" providerId="AD" clId="Web-{F36E078D-1186-5FCE-7A9B-552CA278EFE4}" dt="2025-02-12T11:39:43.337" v="47"/>
          <ac:spMkLst>
            <pc:docMk/>
            <pc:sldMk cId="645026771" sldId="389"/>
            <ac:spMk id="12" creationId="{B7FAF607-473A-4A43-A23D-BBFF5C4117BB}"/>
          </ac:spMkLst>
        </pc:spChg>
        <pc:grpChg chg="add">
          <ac:chgData name="Moutushi Tanha" userId="S::m.tanha@uwtsd.ac.uk::62f9b1f3-ddcf-45d7-a6a4-b667feecf47e" providerId="AD" clId="Web-{F36E078D-1186-5FCE-7A9B-552CA278EFE4}" dt="2025-02-12T11:39:43.337" v="47"/>
          <ac:grpSpMkLst>
            <pc:docMk/>
            <pc:sldMk cId="645026771" sldId="389"/>
            <ac:grpSpMk id="14" creationId="{C5F6476F-D303-44D3-B30F-1BA348F0F64A}"/>
          </ac:grpSpMkLst>
        </pc:grpChg>
        <pc:picChg chg="add">
          <ac:chgData name="Moutushi Tanha" userId="S::m.tanha@uwtsd.ac.uk::62f9b1f3-ddcf-45d7-a6a4-b667feecf47e" providerId="AD" clId="Web-{F36E078D-1186-5FCE-7A9B-552CA278EFE4}" dt="2025-02-12T11:39:43.337" v="47"/>
          <ac:picMkLst>
            <pc:docMk/>
            <pc:sldMk cId="645026771" sldId="389"/>
            <ac:picMk id="7" creationId="{1F37836A-3CB1-3160-5C4F-1D6D0500DB1F}"/>
          </ac:picMkLst>
        </pc:picChg>
      </pc:sldChg>
    </pc:docChg>
  </pc:docChgLst>
  <pc:docChgLst>
    <pc:chgData name="Moutushi Tanha" userId="S::m.tanha@uwtsd.ac.uk::62f9b1f3-ddcf-45d7-a6a4-b667feecf47e" providerId="AD" clId="Web-{E735D887-7C15-F00E-6D46-078E86C664D9}"/>
    <pc:docChg chg="addSld modSld">
      <pc:chgData name="Moutushi Tanha" userId="S::m.tanha@uwtsd.ac.uk::62f9b1f3-ddcf-45d7-a6a4-b667feecf47e" providerId="AD" clId="Web-{E735D887-7C15-F00E-6D46-078E86C664D9}" dt="2024-01-22T18:55:27.863" v="38" actId="14100"/>
      <pc:docMkLst>
        <pc:docMk/>
      </pc:docMkLst>
      <pc:sldChg chg="addSp modSp new mod setBg">
        <pc:chgData name="Moutushi Tanha" userId="S::m.tanha@uwtsd.ac.uk::62f9b1f3-ddcf-45d7-a6a4-b667feecf47e" providerId="AD" clId="Web-{E735D887-7C15-F00E-6D46-078E86C664D9}" dt="2024-01-22T18:55:27.863" v="38" actId="14100"/>
        <pc:sldMkLst>
          <pc:docMk/>
          <pc:sldMk cId="1302378155" sldId="358"/>
        </pc:sldMkLst>
        <pc:spChg chg="add">
          <ac:chgData name="Moutushi Tanha" userId="S::m.tanha@uwtsd.ac.uk::62f9b1f3-ddcf-45d7-a6a4-b667feecf47e" providerId="AD" clId="Web-{E735D887-7C15-F00E-6D46-078E86C664D9}" dt="2024-01-22T18:41:24.721" v="2"/>
          <ac:spMkLst>
            <pc:docMk/>
            <pc:sldMk cId="1302378155" sldId="35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735D887-7C15-F00E-6D46-078E86C664D9}" dt="2024-01-22T18:41:24.721" v="2"/>
          <ac:spMkLst>
            <pc:docMk/>
            <pc:sldMk cId="1302378155" sldId="35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735D887-7C15-F00E-6D46-078E86C664D9}" dt="2024-01-22T18:41:24.721" v="2"/>
          <ac:spMkLst>
            <pc:docMk/>
            <pc:sldMk cId="1302378155" sldId="35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735D887-7C15-F00E-6D46-078E86C664D9}" dt="2024-01-22T18:41:24.721" v="2"/>
          <ac:spMkLst>
            <pc:docMk/>
            <pc:sldMk cId="1302378155" sldId="35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735D887-7C15-F00E-6D46-078E86C664D9}" dt="2024-01-22T18:55:27.863" v="38" actId="14100"/>
          <ac:picMkLst>
            <pc:docMk/>
            <pc:sldMk cId="1302378155" sldId="358"/>
            <ac:picMk id="2" creationId="{10B3608E-49DF-6D22-D836-ACD8A041F369}"/>
          </ac:picMkLst>
        </pc:picChg>
      </pc:sldChg>
      <pc:sldChg chg="addSp modSp new mod setBg">
        <pc:chgData name="Moutushi Tanha" userId="S::m.tanha@uwtsd.ac.uk::62f9b1f3-ddcf-45d7-a6a4-b667feecf47e" providerId="AD" clId="Web-{E735D887-7C15-F00E-6D46-078E86C664D9}" dt="2024-01-22T18:43:47.021" v="8"/>
        <pc:sldMkLst>
          <pc:docMk/>
          <pc:sldMk cId="2044799837" sldId="359"/>
        </pc:sldMkLst>
        <pc:spChg chg="add">
          <ac:chgData name="Moutushi Tanha" userId="S::m.tanha@uwtsd.ac.uk::62f9b1f3-ddcf-45d7-a6a4-b667feecf47e" providerId="AD" clId="Web-{E735D887-7C15-F00E-6D46-078E86C664D9}" dt="2024-01-22T18:43:47.021" v="8"/>
          <ac:spMkLst>
            <pc:docMk/>
            <pc:sldMk cId="2044799837" sldId="35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735D887-7C15-F00E-6D46-078E86C664D9}" dt="2024-01-22T18:43:47.021" v="8"/>
          <ac:spMkLst>
            <pc:docMk/>
            <pc:sldMk cId="2044799837" sldId="35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735D887-7C15-F00E-6D46-078E86C664D9}" dt="2024-01-22T18:43:47.021" v="8"/>
          <ac:spMkLst>
            <pc:docMk/>
            <pc:sldMk cId="2044799837" sldId="35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735D887-7C15-F00E-6D46-078E86C664D9}" dt="2024-01-22T18:43:47.021" v="8"/>
          <ac:spMkLst>
            <pc:docMk/>
            <pc:sldMk cId="2044799837" sldId="35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735D887-7C15-F00E-6D46-078E86C664D9}" dt="2024-01-22T18:43:47.021" v="8"/>
          <ac:picMkLst>
            <pc:docMk/>
            <pc:sldMk cId="2044799837" sldId="359"/>
            <ac:picMk id="2" creationId="{9F65571A-0580-F64F-272E-B85A489BC7B7}"/>
          </ac:picMkLst>
        </pc:picChg>
      </pc:sldChg>
      <pc:sldChg chg="addSp modSp new mod setBg">
        <pc:chgData name="Moutushi Tanha" userId="S::m.tanha@uwtsd.ac.uk::62f9b1f3-ddcf-45d7-a6a4-b667feecf47e" providerId="AD" clId="Web-{E735D887-7C15-F00E-6D46-078E86C664D9}" dt="2024-01-22T18:44:30.256" v="10"/>
        <pc:sldMkLst>
          <pc:docMk/>
          <pc:sldMk cId="71381882" sldId="360"/>
        </pc:sldMkLst>
        <pc:spChg chg="add">
          <ac:chgData name="Moutushi Tanha" userId="S::m.tanha@uwtsd.ac.uk::62f9b1f3-ddcf-45d7-a6a4-b667feecf47e" providerId="AD" clId="Web-{E735D887-7C15-F00E-6D46-078E86C664D9}" dt="2024-01-22T18:44:30.256" v="10"/>
          <ac:spMkLst>
            <pc:docMk/>
            <pc:sldMk cId="71381882" sldId="36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735D887-7C15-F00E-6D46-078E86C664D9}" dt="2024-01-22T18:44:30.256" v="10"/>
          <ac:spMkLst>
            <pc:docMk/>
            <pc:sldMk cId="71381882" sldId="36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735D887-7C15-F00E-6D46-078E86C664D9}" dt="2024-01-22T18:44:30.256" v="10"/>
          <ac:spMkLst>
            <pc:docMk/>
            <pc:sldMk cId="71381882" sldId="36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735D887-7C15-F00E-6D46-078E86C664D9}" dt="2024-01-22T18:44:30.256" v="10"/>
          <ac:spMkLst>
            <pc:docMk/>
            <pc:sldMk cId="71381882" sldId="36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735D887-7C15-F00E-6D46-078E86C664D9}" dt="2024-01-22T18:44:30.256" v="10"/>
          <ac:picMkLst>
            <pc:docMk/>
            <pc:sldMk cId="71381882" sldId="360"/>
            <ac:picMk id="2" creationId="{7F8347FC-BCEB-04A7-D0D0-2E7701B669C5}"/>
          </ac:picMkLst>
        </pc:picChg>
      </pc:sldChg>
      <pc:sldChg chg="addSp modSp new">
        <pc:chgData name="Moutushi Tanha" userId="S::m.tanha@uwtsd.ac.uk::62f9b1f3-ddcf-45d7-a6a4-b667feecf47e" providerId="AD" clId="Web-{E735D887-7C15-F00E-6D46-078E86C664D9}" dt="2024-01-22T18:45:39.023" v="14" actId="1076"/>
        <pc:sldMkLst>
          <pc:docMk/>
          <pc:sldMk cId="2112827596" sldId="361"/>
        </pc:sldMkLst>
        <pc:picChg chg="add mod">
          <ac:chgData name="Moutushi Tanha" userId="S::m.tanha@uwtsd.ac.uk::62f9b1f3-ddcf-45d7-a6a4-b667feecf47e" providerId="AD" clId="Web-{E735D887-7C15-F00E-6D46-078E86C664D9}" dt="2024-01-22T18:45:05.616" v="12" actId="1076"/>
          <ac:picMkLst>
            <pc:docMk/>
            <pc:sldMk cId="2112827596" sldId="361"/>
            <ac:picMk id="2" creationId="{0E9D1AA2-99F4-3577-B597-C2BED4F225D3}"/>
          </ac:picMkLst>
        </pc:picChg>
        <pc:picChg chg="add mod">
          <ac:chgData name="Moutushi Tanha" userId="S::m.tanha@uwtsd.ac.uk::62f9b1f3-ddcf-45d7-a6a4-b667feecf47e" providerId="AD" clId="Web-{E735D887-7C15-F00E-6D46-078E86C664D9}" dt="2024-01-22T18:45:39.023" v="14" actId="1076"/>
          <ac:picMkLst>
            <pc:docMk/>
            <pc:sldMk cId="2112827596" sldId="361"/>
            <ac:picMk id="3" creationId="{A1BA46E0-1420-6148-D22C-2520E6F6BDC6}"/>
          </ac:picMkLst>
        </pc:picChg>
      </pc:sldChg>
      <pc:sldChg chg="addSp modSp new mod setBg">
        <pc:chgData name="Moutushi Tanha" userId="S::m.tanha@uwtsd.ac.uk::62f9b1f3-ddcf-45d7-a6a4-b667feecf47e" providerId="AD" clId="Web-{E735D887-7C15-F00E-6D46-078E86C664D9}" dt="2024-01-22T18:48:04.245" v="22"/>
        <pc:sldMkLst>
          <pc:docMk/>
          <pc:sldMk cId="4198718393" sldId="362"/>
        </pc:sldMkLst>
        <pc:spChg chg="add">
          <ac:chgData name="Moutushi Tanha" userId="S::m.tanha@uwtsd.ac.uk::62f9b1f3-ddcf-45d7-a6a4-b667feecf47e" providerId="AD" clId="Web-{E735D887-7C15-F00E-6D46-078E86C664D9}" dt="2024-01-22T18:48:04.245" v="22"/>
          <ac:spMkLst>
            <pc:docMk/>
            <pc:sldMk cId="4198718393" sldId="36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735D887-7C15-F00E-6D46-078E86C664D9}" dt="2024-01-22T18:48:04.245" v="22"/>
          <ac:spMkLst>
            <pc:docMk/>
            <pc:sldMk cId="4198718393" sldId="36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735D887-7C15-F00E-6D46-078E86C664D9}" dt="2024-01-22T18:48:04.245" v="22"/>
          <ac:spMkLst>
            <pc:docMk/>
            <pc:sldMk cId="4198718393" sldId="36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735D887-7C15-F00E-6D46-078E86C664D9}" dt="2024-01-22T18:48:04.245" v="22"/>
          <ac:spMkLst>
            <pc:docMk/>
            <pc:sldMk cId="4198718393" sldId="36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735D887-7C15-F00E-6D46-078E86C664D9}" dt="2024-01-22T18:48:04.245" v="22"/>
          <ac:picMkLst>
            <pc:docMk/>
            <pc:sldMk cId="4198718393" sldId="362"/>
            <ac:picMk id="2" creationId="{81C690F3-05AB-9CA4-A48A-E7B72F8B04F2}"/>
          </ac:picMkLst>
        </pc:picChg>
      </pc:sldChg>
      <pc:sldChg chg="addSp modSp new mod setBg">
        <pc:chgData name="Moutushi Tanha" userId="S::m.tanha@uwtsd.ac.uk::62f9b1f3-ddcf-45d7-a6a4-b667feecf47e" providerId="AD" clId="Web-{E735D887-7C15-F00E-6D46-078E86C664D9}" dt="2024-01-22T18:46:32.321" v="18"/>
        <pc:sldMkLst>
          <pc:docMk/>
          <pc:sldMk cId="3753340382" sldId="363"/>
        </pc:sldMkLst>
        <pc:spChg chg="add">
          <ac:chgData name="Moutushi Tanha" userId="S::m.tanha@uwtsd.ac.uk::62f9b1f3-ddcf-45d7-a6a4-b667feecf47e" providerId="AD" clId="Web-{E735D887-7C15-F00E-6D46-078E86C664D9}" dt="2024-01-22T18:46:32.321" v="18"/>
          <ac:spMkLst>
            <pc:docMk/>
            <pc:sldMk cId="3753340382" sldId="36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735D887-7C15-F00E-6D46-078E86C664D9}" dt="2024-01-22T18:46:32.321" v="18"/>
          <ac:spMkLst>
            <pc:docMk/>
            <pc:sldMk cId="3753340382" sldId="36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735D887-7C15-F00E-6D46-078E86C664D9}" dt="2024-01-22T18:46:32.321" v="18"/>
          <ac:spMkLst>
            <pc:docMk/>
            <pc:sldMk cId="3753340382" sldId="36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735D887-7C15-F00E-6D46-078E86C664D9}" dt="2024-01-22T18:46:32.321" v="18"/>
          <ac:spMkLst>
            <pc:docMk/>
            <pc:sldMk cId="3753340382" sldId="36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735D887-7C15-F00E-6D46-078E86C664D9}" dt="2024-01-22T18:46:32.321" v="18"/>
          <ac:picMkLst>
            <pc:docMk/>
            <pc:sldMk cId="3753340382" sldId="363"/>
            <ac:picMk id="2" creationId="{F9EDE12F-B2D2-DF3F-0A15-E2C304CDBF93}"/>
          </ac:picMkLst>
        </pc:picChg>
      </pc:sldChg>
      <pc:sldChg chg="addSp modSp new mod setBg">
        <pc:chgData name="Moutushi Tanha" userId="S::m.tanha@uwtsd.ac.uk::62f9b1f3-ddcf-45d7-a6a4-b667feecf47e" providerId="AD" clId="Web-{E735D887-7C15-F00E-6D46-078E86C664D9}" dt="2024-01-22T18:47:07.681" v="20"/>
        <pc:sldMkLst>
          <pc:docMk/>
          <pc:sldMk cId="2610566778" sldId="364"/>
        </pc:sldMkLst>
        <pc:spChg chg="add">
          <ac:chgData name="Moutushi Tanha" userId="S::m.tanha@uwtsd.ac.uk::62f9b1f3-ddcf-45d7-a6a4-b667feecf47e" providerId="AD" clId="Web-{E735D887-7C15-F00E-6D46-078E86C664D9}" dt="2024-01-22T18:47:07.681" v="20"/>
          <ac:spMkLst>
            <pc:docMk/>
            <pc:sldMk cId="2610566778" sldId="36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735D887-7C15-F00E-6D46-078E86C664D9}" dt="2024-01-22T18:47:07.681" v="20"/>
          <ac:spMkLst>
            <pc:docMk/>
            <pc:sldMk cId="2610566778" sldId="36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735D887-7C15-F00E-6D46-078E86C664D9}" dt="2024-01-22T18:47:07.681" v="20"/>
          <ac:spMkLst>
            <pc:docMk/>
            <pc:sldMk cId="2610566778" sldId="36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735D887-7C15-F00E-6D46-078E86C664D9}" dt="2024-01-22T18:47:07.681" v="20"/>
          <ac:spMkLst>
            <pc:docMk/>
            <pc:sldMk cId="2610566778" sldId="36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735D887-7C15-F00E-6D46-078E86C664D9}" dt="2024-01-22T18:47:07.681" v="20"/>
          <ac:picMkLst>
            <pc:docMk/>
            <pc:sldMk cId="2610566778" sldId="364"/>
            <ac:picMk id="2" creationId="{8F604612-C9C8-CB9B-D069-6E2EE036EAB2}"/>
          </ac:picMkLst>
        </pc:picChg>
      </pc:sldChg>
      <pc:sldChg chg="addSp modSp new mod setBg">
        <pc:chgData name="Moutushi Tanha" userId="S::m.tanha@uwtsd.ac.uk::62f9b1f3-ddcf-45d7-a6a4-b667feecf47e" providerId="AD" clId="Web-{E735D887-7C15-F00E-6D46-078E86C664D9}" dt="2024-01-22T18:50:12.028" v="25"/>
        <pc:sldMkLst>
          <pc:docMk/>
          <pc:sldMk cId="2548274527" sldId="365"/>
        </pc:sldMkLst>
        <pc:spChg chg="add">
          <ac:chgData name="Moutushi Tanha" userId="S::m.tanha@uwtsd.ac.uk::62f9b1f3-ddcf-45d7-a6a4-b667feecf47e" providerId="AD" clId="Web-{E735D887-7C15-F00E-6D46-078E86C664D9}" dt="2024-01-22T18:50:12.028" v="25"/>
          <ac:spMkLst>
            <pc:docMk/>
            <pc:sldMk cId="2548274527" sldId="36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735D887-7C15-F00E-6D46-078E86C664D9}" dt="2024-01-22T18:50:12.028" v="25"/>
          <ac:spMkLst>
            <pc:docMk/>
            <pc:sldMk cId="2548274527" sldId="36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735D887-7C15-F00E-6D46-078E86C664D9}" dt="2024-01-22T18:50:12.028" v="25"/>
          <ac:spMkLst>
            <pc:docMk/>
            <pc:sldMk cId="2548274527" sldId="36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735D887-7C15-F00E-6D46-078E86C664D9}" dt="2024-01-22T18:50:12.028" v="25"/>
          <ac:spMkLst>
            <pc:docMk/>
            <pc:sldMk cId="2548274527" sldId="36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735D887-7C15-F00E-6D46-078E86C664D9}" dt="2024-01-22T18:50:12.028" v="25"/>
          <ac:picMkLst>
            <pc:docMk/>
            <pc:sldMk cId="2548274527" sldId="365"/>
            <ac:picMk id="2" creationId="{CAFBBB18-C7AB-095D-252F-6C87AF93390A}"/>
          </ac:picMkLst>
        </pc:picChg>
      </pc:sldChg>
      <pc:sldChg chg="addSp modSp new mod setBg">
        <pc:chgData name="Moutushi Tanha" userId="S::m.tanha@uwtsd.ac.uk::62f9b1f3-ddcf-45d7-a6a4-b667feecf47e" providerId="AD" clId="Web-{E735D887-7C15-F00E-6D46-078E86C664D9}" dt="2024-01-22T18:51:49.858" v="28"/>
        <pc:sldMkLst>
          <pc:docMk/>
          <pc:sldMk cId="446701782" sldId="366"/>
        </pc:sldMkLst>
        <pc:spChg chg="add">
          <ac:chgData name="Moutushi Tanha" userId="S::m.tanha@uwtsd.ac.uk::62f9b1f3-ddcf-45d7-a6a4-b667feecf47e" providerId="AD" clId="Web-{E735D887-7C15-F00E-6D46-078E86C664D9}" dt="2024-01-22T18:51:49.858" v="28"/>
          <ac:spMkLst>
            <pc:docMk/>
            <pc:sldMk cId="446701782" sldId="36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735D887-7C15-F00E-6D46-078E86C664D9}" dt="2024-01-22T18:51:49.858" v="28"/>
          <ac:spMkLst>
            <pc:docMk/>
            <pc:sldMk cId="446701782" sldId="36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735D887-7C15-F00E-6D46-078E86C664D9}" dt="2024-01-22T18:51:49.858" v="28"/>
          <ac:spMkLst>
            <pc:docMk/>
            <pc:sldMk cId="446701782" sldId="36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735D887-7C15-F00E-6D46-078E86C664D9}" dt="2024-01-22T18:51:49.858" v="28"/>
          <ac:spMkLst>
            <pc:docMk/>
            <pc:sldMk cId="446701782" sldId="36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735D887-7C15-F00E-6D46-078E86C664D9}" dt="2024-01-22T18:51:49.858" v="28"/>
          <ac:picMkLst>
            <pc:docMk/>
            <pc:sldMk cId="446701782" sldId="366"/>
            <ac:picMk id="2" creationId="{7CDCCDCB-2E08-6198-092A-6932CE7A288E}"/>
          </ac:picMkLst>
        </pc:picChg>
      </pc:sldChg>
      <pc:sldChg chg="addSp modSp new mod setBg">
        <pc:chgData name="Moutushi Tanha" userId="S::m.tanha@uwtsd.ac.uk::62f9b1f3-ddcf-45d7-a6a4-b667feecf47e" providerId="AD" clId="Web-{E735D887-7C15-F00E-6D46-078E86C664D9}" dt="2024-01-22T18:52:32.953" v="31"/>
        <pc:sldMkLst>
          <pc:docMk/>
          <pc:sldMk cId="1998840919" sldId="367"/>
        </pc:sldMkLst>
        <pc:spChg chg="add">
          <ac:chgData name="Moutushi Tanha" userId="S::m.tanha@uwtsd.ac.uk::62f9b1f3-ddcf-45d7-a6a4-b667feecf47e" providerId="AD" clId="Web-{E735D887-7C15-F00E-6D46-078E86C664D9}" dt="2024-01-22T18:52:32.953" v="31"/>
          <ac:spMkLst>
            <pc:docMk/>
            <pc:sldMk cId="1998840919" sldId="36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735D887-7C15-F00E-6D46-078E86C664D9}" dt="2024-01-22T18:52:32.953" v="31"/>
          <ac:spMkLst>
            <pc:docMk/>
            <pc:sldMk cId="1998840919" sldId="36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735D887-7C15-F00E-6D46-078E86C664D9}" dt="2024-01-22T18:52:32.953" v="31"/>
          <ac:spMkLst>
            <pc:docMk/>
            <pc:sldMk cId="1998840919" sldId="36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735D887-7C15-F00E-6D46-078E86C664D9}" dt="2024-01-22T18:52:32.953" v="31"/>
          <ac:spMkLst>
            <pc:docMk/>
            <pc:sldMk cId="1998840919" sldId="36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735D887-7C15-F00E-6D46-078E86C664D9}" dt="2024-01-22T18:52:32.953" v="31"/>
          <ac:picMkLst>
            <pc:docMk/>
            <pc:sldMk cId="1998840919" sldId="367"/>
            <ac:picMk id="2" creationId="{2BE8D819-D42A-89D0-3307-54D669BB6110}"/>
          </ac:picMkLst>
        </pc:picChg>
      </pc:sldChg>
      <pc:sldChg chg="addSp modSp new mod setBg">
        <pc:chgData name="Moutushi Tanha" userId="S::m.tanha@uwtsd.ac.uk::62f9b1f3-ddcf-45d7-a6a4-b667feecf47e" providerId="AD" clId="Web-{E735D887-7C15-F00E-6D46-078E86C664D9}" dt="2024-01-22T18:53:11.016" v="34"/>
        <pc:sldMkLst>
          <pc:docMk/>
          <pc:sldMk cId="3789347113" sldId="368"/>
        </pc:sldMkLst>
        <pc:spChg chg="add">
          <ac:chgData name="Moutushi Tanha" userId="S::m.tanha@uwtsd.ac.uk::62f9b1f3-ddcf-45d7-a6a4-b667feecf47e" providerId="AD" clId="Web-{E735D887-7C15-F00E-6D46-078E86C664D9}" dt="2024-01-22T18:53:11.016" v="34"/>
          <ac:spMkLst>
            <pc:docMk/>
            <pc:sldMk cId="3789347113" sldId="36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E735D887-7C15-F00E-6D46-078E86C664D9}" dt="2024-01-22T18:53:11.016" v="34"/>
          <ac:spMkLst>
            <pc:docMk/>
            <pc:sldMk cId="3789347113" sldId="36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E735D887-7C15-F00E-6D46-078E86C664D9}" dt="2024-01-22T18:53:11.016" v="34"/>
          <ac:spMkLst>
            <pc:docMk/>
            <pc:sldMk cId="3789347113" sldId="36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E735D887-7C15-F00E-6D46-078E86C664D9}" dt="2024-01-22T18:53:11.016" v="34"/>
          <ac:spMkLst>
            <pc:docMk/>
            <pc:sldMk cId="3789347113" sldId="36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E735D887-7C15-F00E-6D46-078E86C664D9}" dt="2024-01-22T18:53:11.016" v="34"/>
          <ac:picMkLst>
            <pc:docMk/>
            <pc:sldMk cId="3789347113" sldId="368"/>
            <ac:picMk id="2" creationId="{DC7258B3-B003-6075-B3AF-4E276ECF6472}"/>
          </ac:picMkLst>
        </pc:picChg>
      </pc:sldChg>
    </pc:docChg>
  </pc:docChgLst>
  <pc:docChgLst>
    <pc:chgData name="Moutushi Tanha" userId="S::m.tanha@uwtsd.ac.uk::62f9b1f3-ddcf-45d7-a6a4-b667feecf47e" providerId="AD" clId="Web-{45E5EB3F-9F84-F78E-877C-983B412107C2}"/>
    <pc:docChg chg="modSld">
      <pc:chgData name="Moutushi Tanha" userId="S::m.tanha@uwtsd.ac.uk::62f9b1f3-ddcf-45d7-a6a4-b667feecf47e" providerId="AD" clId="Web-{45E5EB3F-9F84-F78E-877C-983B412107C2}" dt="2024-01-19T11:22:42.242" v="9" actId="14100"/>
      <pc:docMkLst>
        <pc:docMk/>
      </pc:docMkLst>
      <pc:sldChg chg="modSp">
        <pc:chgData name="Moutushi Tanha" userId="S::m.tanha@uwtsd.ac.uk::62f9b1f3-ddcf-45d7-a6a4-b667feecf47e" providerId="AD" clId="Web-{45E5EB3F-9F84-F78E-877C-983B412107C2}" dt="2024-01-19T11:00:10.318" v="3" actId="14100"/>
        <pc:sldMkLst>
          <pc:docMk/>
          <pc:sldMk cId="3532379246" sldId="257"/>
        </pc:sldMkLst>
        <pc:picChg chg="mod">
          <ac:chgData name="Moutushi Tanha" userId="S::m.tanha@uwtsd.ac.uk::62f9b1f3-ddcf-45d7-a6a4-b667feecf47e" providerId="AD" clId="Web-{45E5EB3F-9F84-F78E-877C-983B412107C2}" dt="2024-01-19T11:00:10.318" v="3" actId="14100"/>
          <ac:picMkLst>
            <pc:docMk/>
            <pc:sldMk cId="3532379246" sldId="257"/>
            <ac:picMk id="3" creationId="{98684524-78F5-817B-2E72-0CC81FBE10FF}"/>
          </ac:picMkLst>
        </pc:picChg>
      </pc:sldChg>
      <pc:sldChg chg="modSp">
        <pc:chgData name="Moutushi Tanha" userId="S::m.tanha@uwtsd.ac.uk::62f9b1f3-ddcf-45d7-a6a4-b667feecf47e" providerId="AD" clId="Web-{45E5EB3F-9F84-F78E-877C-983B412107C2}" dt="2024-01-19T11:21:54.834" v="5" actId="14100"/>
        <pc:sldMkLst>
          <pc:docMk/>
          <pc:sldMk cId="2056085159" sldId="265"/>
        </pc:sldMkLst>
        <pc:picChg chg="mod">
          <ac:chgData name="Moutushi Tanha" userId="S::m.tanha@uwtsd.ac.uk::62f9b1f3-ddcf-45d7-a6a4-b667feecf47e" providerId="AD" clId="Web-{45E5EB3F-9F84-F78E-877C-983B412107C2}" dt="2024-01-19T11:21:54.834" v="5" actId="14100"/>
          <ac:picMkLst>
            <pc:docMk/>
            <pc:sldMk cId="2056085159" sldId="265"/>
            <ac:picMk id="3" creationId="{A8B3EC4F-A5AD-9089-59D5-9211E0A43EC6}"/>
          </ac:picMkLst>
        </pc:picChg>
      </pc:sldChg>
      <pc:sldChg chg="modSp">
        <pc:chgData name="Moutushi Tanha" userId="S::m.tanha@uwtsd.ac.uk::62f9b1f3-ddcf-45d7-a6a4-b667feecf47e" providerId="AD" clId="Web-{45E5EB3F-9F84-F78E-877C-983B412107C2}" dt="2024-01-19T11:22:42.242" v="9" actId="14100"/>
        <pc:sldMkLst>
          <pc:docMk/>
          <pc:sldMk cId="3815650404" sldId="266"/>
        </pc:sldMkLst>
        <pc:picChg chg="mod">
          <ac:chgData name="Moutushi Tanha" userId="S::m.tanha@uwtsd.ac.uk::62f9b1f3-ddcf-45d7-a6a4-b667feecf47e" providerId="AD" clId="Web-{45E5EB3F-9F84-F78E-877C-983B412107C2}" dt="2024-01-19T11:22:42.242" v="9" actId="14100"/>
          <ac:picMkLst>
            <pc:docMk/>
            <pc:sldMk cId="3815650404" sldId="266"/>
            <ac:picMk id="3" creationId="{F3F50396-BC09-6241-1643-4764A0B36B45}"/>
          </ac:picMkLst>
        </pc:picChg>
      </pc:sldChg>
    </pc:docChg>
  </pc:docChgLst>
  <pc:docChgLst>
    <pc:chgData name="Moutushi Tanha" userId="S::m.tanha@uwtsd.ac.uk::62f9b1f3-ddcf-45d7-a6a4-b667feecf47e" providerId="AD" clId="Web-{C824D2C1-AF1A-6520-B93B-C85497FB8062}"/>
    <pc:docChg chg="addSld modSld sldOrd">
      <pc:chgData name="Moutushi Tanha" userId="S::m.tanha@uwtsd.ac.uk::62f9b1f3-ddcf-45d7-a6a4-b667feecf47e" providerId="AD" clId="Web-{C824D2C1-AF1A-6520-B93B-C85497FB8062}" dt="2024-01-21T11:17:28.167" v="54"/>
      <pc:docMkLst>
        <pc:docMk/>
      </pc:docMkLst>
      <pc:sldChg chg="addSp modSp mod setBg">
        <pc:chgData name="Moutushi Tanha" userId="S::m.tanha@uwtsd.ac.uk::62f9b1f3-ddcf-45d7-a6a4-b667feecf47e" providerId="AD" clId="Web-{C824D2C1-AF1A-6520-B93B-C85497FB8062}" dt="2024-01-21T10:20:30.595" v="1"/>
        <pc:sldMkLst>
          <pc:docMk/>
          <pc:sldMk cId="2337051432" sldId="285"/>
        </pc:sldMkLst>
        <pc:spChg chg="add">
          <ac:chgData name="Moutushi Tanha" userId="S::m.tanha@uwtsd.ac.uk::62f9b1f3-ddcf-45d7-a6a4-b667feecf47e" providerId="AD" clId="Web-{C824D2C1-AF1A-6520-B93B-C85497FB8062}" dt="2024-01-21T10:20:30.595" v="1"/>
          <ac:spMkLst>
            <pc:docMk/>
            <pc:sldMk cId="2337051432" sldId="28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824D2C1-AF1A-6520-B93B-C85497FB8062}" dt="2024-01-21T10:20:30.595" v="1"/>
          <ac:spMkLst>
            <pc:docMk/>
            <pc:sldMk cId="2337051432" sldId="28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824D2C1-AF1A-6520-B93B-C85497FB8062}" dt="2024-01-21T10:20:30.595" v="1"/>
          <ac:spMkLst>
            <pc:docMk/>
            <pc:sldMk cId="2337051432" sldId="28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824D2C1-AF1A-6520-B93B-C85497FB8062}" dt="2024-01-21T10:20:30.595" v="1"/>
          <ac:spMkLst>
            <pc:docMk/>
            <pc:sldMk cId="2337051432" sldId="28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824D2C1-AF1A-6520-B93B-C85497FB8062}" dt="2024-01-21T10:20:30.595" v="1"/>
          <ac:picMkLst>
            <pc:docMk/>
            <pc:sldMk cId="2337051432" sldId="285"/>
            <ac:picMk id="2" creationId="{9A5990AF-889C-4119-5DD5-8BA4FBF2A122}"/>
          </ac:picMkLst>
        </pc:picChg>
      </pc:sldChg>
      <pc:sldChg chg="addSp modSp mod setBg">
        <pc:chgData name="Moutushi Tanha" userId="S::m.tanha@uwtsd.ac.uk::62f9b1f3-ddcf-45d7-a6a4-b667feecf47e" providerId="AD" clId="Web-{C824D2C1-AF1A-6520-B93B-C85497FB8062}" dt="2024-01-21T10:21:14.237" v="3"/>
        <pc:sldMkLst>
          <pc:docMk/>
          <pc:sldMk cId="401606368" sldId="286"/>
        </pc:sldMkLst>
        <pc:spChg chg="add">
          <ac:chgData name="Moutushi Tanha" userId="S::m.tanha@uwtsd.ac.uk::62f9b1f3-ddcf-45d7-a6a4-b667feecf47e" providerId="AD" clId="Web-{C824D2C1-AF1A-6520-B93B-C85497FB8062}" dt="2024-01-21T10:21:14.237" v="3"/>
          <ac:spMkLst>
            <pc:docMk/>
            <pc:sldMk cId="401606368" sldId="28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824D2C1-AF1A-6520-B93B-C85497FB8062}" dt="2024-01-21T10:21:14.237" v="3"/>
          <ac:spMkLst>
            <pc:docMk/>
            <pc:sldMk cId="401606368" sldId="28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824D2C1-AF1A-6520-B93B-C85497FB8062}" dt="2024-01-21T10:21:14.237" v="3"/>
          <ac:spMkLst>
            <pc:docMk/>
            <pc:sldMk cId="401606368" sldId="28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824D2C1-AF1A-6520-B93B-C85497FB8062}" dt="2024-01-21T10:21:14.237" v="3"/>
          <ac:spMkLst>
            <pc:docMk/>
            <pc:sldMk cId="401606368" sldId="28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824D2C1-AF1A-6520-B93B-C85497FB8062}" dt="2024-01-21T10:21:14.237" v="3"/>
          <ac:picMkLst>
            <pc:docMk/>
            <pc:sldMk cId="401606368" sldId="286"/>
            <ac:picMk id="2" creationId="{F5DB44FF-AAE9-C4E5-CA4C-E80FA8E3CD8F}"/>
          </ac:picMkLst>
        </pc:picChg>
      </pc:sldChg>
      <pc:sldChg chg="addSp modSp mod setBg">
        <pc:chgData name="Moutushi Tanha" userId="S::m.tanha@uwtsd.ac.uk::62f9b1f3-ddcf-45d7-a6a4-b667feecf47e" providerId="AD" clId="Web-{C824D2C1-AF1A-6520-B93B-C85497FB8062}" dt="2024-01-21T10:21:59.832" v="5"/>
        <pc:sldMkLst>
          <pc:docMk/>
          <pc:sldMk cId="3148353605" sldId="287"/>
        </pc:sldMkLst>
        <pc:spChg chg="add">
          <ac:chgData name="Moutushi Tanha" userId="S::m.tanha@uwtsd.ac.uk::62f9b1f3-ddcf-45d7-a6a4-b667feecf47e" providerId="AD" clId="Web-{C824D2C1-AF1A-6520-B93B-C85497FB8062}" dt="2024-01-21T10:21:59.832" v="5"/>
          <ac:spMkLst>
            <pc:docMk/>
            <pc:sldMk cId="3148353605" sldId="28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824D2C1-AF1A-6520-B93B-C85497FB8062}" dt="2024-01-21T10:21:59.832" v="5"/>
          <ac:spMkLst>
            <pc:docMk/>
            <pc:sldMk cId="3148353605" sldId="28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824D2C1-AF1A-6520-B93B-C85497FB8062}" dt="2024-01-21T10:21:59.832" v="5"/>
          <ac:spMkLst>
            <pc:docMk/>
            <pc:sldMk cId="3148353605" sldId="28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824D2C1-AF1A-6520-B93B-C85497FB8062}" dt="2024-01-21T10:21:59.832" v="5"/>
          <ac:spMkLst>
            <pc:docMk/>
            <pc:sldMk cId="3148353605" sldId="28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824D2C1-AF1A-6520-B93B-C85497FB8062}" dt="2024-01-21T10:21:59.832" v="5"/>
          <ac:picMkLst>
            <pc:docMk/>
            <pc:sldMk cId="3148353605" sldId="287"/>
            <ac:picMk id="2" creationId="{E0ECC54B-A6DF-7FDE-A070-515B47846980}"/>
          </ac:picMkLst>
        </pc:picChg>
      </pc:sldChg>
      <pc:sldChg chg="addSp modSp mod setBg">
        <pc:chgData name="Moutushi Tanha" userId="S::m.tanha@uwtsd.ac.uk::62f9b1f3-ddcf-45d7-a6a4-b667feecf47e" providerId="AD" clId="Web-{C824D2C1-AF1A-6520-B93B-C85497FB8062}" dt="2024-01-21T10:22:51.083" v="7"/>
        <pc:sldMkLst>
          <pc:docMk/>
          <pc:sldMk cId="903034279" sldId="288"/>
        </pc:sldMkLst>
        <pc:spChg chg="add">
          <ac:chgData name="Moutushi Tanha" userId="S::m.tanha@uwtsd.ac.uk::62f9b1f3-ddcf-45d7-a6a4-b667feecf47e" providerId="AD" clId="Web-{C824D2C1-AF1A-6520-B93B-C85497FB8062}" dt="2024-01-21T10:22:51.083" v="7"/>
          <ac:spMkLst>
            <pc:docMk/>
            <pc:sldMk cId="903034279" sldId="28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824D2C1-AF1A-6520-B93B-C85497FB8062}" dt="2024-01-21T10:22:51.083" v="7"/>
          <ac:spMkLst>
            <pc:docMk/>
            <pc:sldMk cId="903034279" sldId="28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824D2C1-AF1A-6520-B93B-C85497FB8062}" dt="2024-01-21T10:22:51.083" v="7"/>
          <ac:spMkLst>
            <pc:docMk/>
            <pc:sldMk cId="903034279" sldId="28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824D2C1-AF1A-6520-B93B-C85497FB8062}" dt="2024-01-21T10:22:51.083" v="7"/>
          <ac:spMkLst>
            <pc:docMk/>
            <pc:sldMk cId="903034279" sldId="28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824D2C1-AF1A-6520-B93B-C85497FB8062}" dt="2024-01-21T10:22:51.083" v="7"/>
          <ac:picMkLst>
            <pc:docMk/>
            <pc:sldMk cId="903034279" sldId="288"/>
            <ac:picMk id="2" creationId="{A0107CAE-D1C7-3070-5587-E296C4DB7C32}"/>
          </ac:picMkLst>
        </pc:picChg>
      </pc:sldChg>
      <pc:sldChg chg="addSp modSp mod setBg">
        <pc:chgData name="Moutushi Tanha" userId="S::m.tanha@uwtsd.ac.uk::62f9b1f3-ddcf-45d7-a6a4-b667feecf47e" providerId="AD" clId="Web-{C824D2C1-AF1A-6520-B93B-C85497FB8062}" dt="2024-01-21T10:23:38.460" v="9"/>
        <pc:sldMkLst>
          <pc:docMk/>
          <pc:sldMk cId="1042374251" sldId="289"/>
        </pc:sldMkLst>
        <pc:spChg chg="add">
          <ac:chgData name="Moutushi Tanha" userId="S::m.tanha@uwtsd.ac.uk::62f9b1f3-ddcf-45d7-a6a4-b667feecf47e" providerId="AD" clId="Web-{C824D2C1-AF1A-6520-B93B-C85497FB8062}" dt="2024-01-21T10:23:38.460" v="9"/>
          <ac:spMkLst>
            <pc:docMk/>
            <pc:sldMk cId="1042374251" sldId="28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824D2C1-AF1A-6520-B93B-C85497FB8062}" dt="2024-01-21T10:23:38.460" v="9"/>
          <ac:spMkLst>
            <pc:docMk/>
            <pc:sldMk cId="1042374251" sldId="28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824D2C1-AF1A-6520-B93B-C85497FB8062}" dt="2024-01-21T10:23:38.460" v="9"/>
          <ac:spMkLst>
            <pc:docMk/>
            <pc:sldMk cId="1042374251" sldId="28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824D2C1-AF1A-6520-B93B-C85497FB8062}" dt="2024-01-21T10:23:38.460" v="9"/>
          <ac:spMkLst>
            <pc:docMk/>
            <pc:sldMk cId="1042374251" sldId="28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824D2C1-AF1A-6520-B93B-C85497FB8062}" dt="2024-01-21T10:23:38.460" v="9"/>
          <ac:picMkLst>
            <pc:docMk/>
            <pc:sldMk cId="1042374251" sldId="289"/>
            <ac:picMk id="2" creationId="{707B7600-ACD8-4616-F06D-CBDE5CACC7BE}"/>
          </ac:picMkLst>
        </pc:picChg>
      </pc:sldChg>
      <pc:sldChg chg="addSp modSp mod setBg">
        <pc:chgData name="Moutushi Tanha" userId="S::m.tanha@uwtsd.ac.uk::62f9b1f3-ddcf-45d7-a6a4-b667feecf47e" providerId="AD" clId="Web-{C824D2C1-AF1A-6520-B93B-C85497FB8062}" dt="2024-01-21T10:24:09.305" v="11"/>
        <pc:sldMkLst>
          <pc:docMk/>
          <pc:sldMk cId="2972616265" sldId="290"/>
        </pc:sldMkLst>
        <pc:spChg chg="add">
          <ac:chgData name="Moutushi Tanha" userId="S::m.tanha@uwtsd.ac.uk::62f9b1f3-ddcf-45d7-a6a4-b667feecf47e" providerId="AD" clId="Web-{C824D2C1-AF1A-6520-B93B-C85497FB8062}" dt="2024-01-21T10:24:09.305" v="11"/>
          <ac:spMkLst>
            <pc:docMk/>
            <pc:sldMk cId="2972616265" sldId="29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824D2C1-AF1A-6520-B93B-C85497FB8062}" dt="2024-01-21T10:24:09.305" v="11"/>
          <ac:spMkLst>
            <pc:docMk/>
            <pc:sldMk cId="2972616265" sldId="29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824D2C1-AF1A-6520-B93B-C85497FB8062}" dt="2024-01-21T10:24:09.305" v="11"/>
          <ac:spMkLst>
            <pc:docMk/>
            <pc:sldMk cId="2972616265" sldId="29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824D2C1-AF1A-6520-B93B-C85497FB8062}" dt="2024-01-21T10:24:09.305" v="11"/>
          <ac:spMkLst>
            <pc:docMk/>
            <pc:sldMk cId="2972616265" sldId="29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824D2C1-AF1A-6520-B93B-C85497FB8062}" dt="2024-01-21T10:24:09.305" v="11"/>
          <ac:picMkLst>
            <pc:docMk/>
            <pc:sldMk cId="2972616265" sldId="290"/>
            <ac:picMk id="2" creationId="{FA504F4B-0896-727D-9286-861253644933}"/>
          </ac:picMkLst>
        </pc:picChg>
      </pc:sldChg>
      <pc:sldChg chg="addSp modSp mod setBg">
        <pc:chgData name="Moutushi Tanha" userId="S::m.tanha@uwtsd.ac.uk::62f9b1f3-ddcf-45d7-a6a4-b667feecf47e" providerId="AD" clId="Web-{C824D2C1-AF1A-6520-B93B-C85497FB8062}" dt="2024-01-21T10:26:08.918" v="16"/>
        <pc:sldMkLst>
          <pc:docMk/>
          <pc:sldMk cId="3729575806" sldId="293"/>
        </pc:sldMkLst>
        <pc:spChg chg="add">
          <ac:chgData name="Moutushi Tanha" userId="S::m.tanha@uwtsd.ac.uk::62f9b1f3-ddcf-45d7-a6a4-b667feecf47e" providerId="AD" clId="Web-{C824D2C1-AF1A-6520-B93B-C85497FB8062}" dt="2024-01-21T10:26:08.918" v="16"/>
          <ac:spMkLst>
            <pc:docMk/>
            <pc:sldMk cId="3729575806" sldId="29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824D2C1-AF1A-6520-B93B-C85497FB8062}" dt="2024-01-21T10:26:08.918" v="16"/>
          <ac:spMkLst>
            <pc:docMk/>
            <pc:sldMk cId="3729575806" sldId="29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824D2C1-AF1A-6520-B93B-C85497FB8062}" dt="2024-01-21T10:26:08.918" v="16"/>
          <ac:spMkLst>
            <pc:docMk/>
            <pc:sldMk cId="3729575806" sldId="29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824D2C1-AF1A-6520-B93B-C85497FB8062}" dt="2024-01-21T10:26:08.918" v="16"/>
          <ac:spMkLst>
            <pc:docMk/>
            <pc:sldMk cId="3729575806" sldId="29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824D2C1-AF1A-6520-B93B-C85497FB8062}" dt="2024-01-21T10:26:08.918" v="16"/>
          <ac:picMkLst>
            <pc:docMk/>
            <pc:sldMk cId="3729575806" sldId="293"/>
            <ac:picMk id="2" creationId="{BCB0B867-E6BE-E697-4296-D632C5FE5EA9}"/>
          </ac:picMkLst>
        </pc:picChg>
      </pc:sldChg>
      <pc:sldChg chg="addSp modSp ord">
        <pc:chgData name="Moutushi Tanha" userId="S::m.tanha@uwtsd.ac.uk::62f9b1f3-ddcf-45d7-a6a4-b667feecf47e" providerId="AD" clId="Web-{C824D2C1-AF1A-6520-B93B-C85497FB8062}" dt="2024-01-21T10:28:23.766" v="24" actId="14100"/>
        <pc:sldMkLst>
          <pc:docMk/>
          <pc:sldMk cId="2743347659" sldId="294"/>
        </pc:sldMkLst>
        <pc:picChg chg="add mod">
          <ac:chgData name="Moutushi Tanha" userId="S::m.tanha@uwtsd.ac.uk::62f9b1f3-ddcf-45d7-a6a4-b667feecf47e" providerId="AD" clId="Web-{C824D2C1-AF1A-6520-B93B-C85497FB8062}" dt="2024-01-21T10:28:15.844" v="23" actId="14100"/>
          <ac:picMkLst>
            <pc:docMk/>
            <pc:sldMk cId="2743347659" sldId="294"/>
            <ac:picMk id="2" creationId="{58932D3F-A3A4-1407-1AAB-784E7A58E90A}"/>
          </ac:picMkLst>
        </pc:picChg>
        <pc:picChg chg="add mod">
          <ac:chgData name="Moutushi Tanha" userId="S::m.tanha@uwtsd.ac.uk::62f9b1f3-ddcf-45d7-a6a4-b667feecf47e" providerId="AD" clId="Web-{C824D2C1-AF1A-6520-B93B-C85497FB8062}" dt="2024-01-21T10:28:23.766" v="24" actId="14100"/>
          <ac:picMkLst>
            <pc:docMk/>
            <pc:sldMk cId="2743347659" sldId="294"/>
            <ac:picMk id="3" creationId="{28538FF0-DC02-811C-4C52-E168A07E73B9}"/>
          </ac:picMkLst>
        </pc:picChg>
      </pc:sldChg>
      <pc:sldChg chg="addSp modSp mod setBg">
        <pc:chgData name="Moutushi Tanha" userId="S::m.tanha@uwtsd.ac.uk::62f9b1f3-ddcf-45d7-a6a4-b667feecf47e" providerId="AD" clId="Web-{C824D2C1-AF1A-6520-B93B-C85497FB8062}" dt="2024-01-21T10:26:55.200" v="18"/>
        <pc:sldMkLst>
          <pc:docMk/>
          <pc:sldMk cId="3414240617" sldId="295"/>
        </pc:sldMkLst>
        <pc:spChg chg="add">
          <ac:chgData name="Moutushi Tanha" userId="S::m.tanha@uwtsd.ac.uk::62f9b1f3-ddcf-45d7-a6a4-b667feecf47e" providerId="AD" clId="Web-{C824D2C1-AF1A-6520-B93B-C85497FB8062}" dt="2024-01-21T10:26:55.200" v="18"/>
          <ac:spMkLst>
            <pc:docMk/>
            <pc:sldMk cId="3414240617" sldId="29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824D2C1-AF1A-6520-B93B-C85497FB8062}" dt="2024-01-21T10:26:55.200" v="18"/>
          <ac:spMkLst>
            <pc:docMk/>
            <pc:sldMk cId="3414240617" sldId="29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824D2C1-AF1A-6520-B93B-C85497FB8062}" dt="2024-01-21T10:26:55.200" v="18"/>
          <ac:spMkLst>
            <pc:docMk/>
            <pc:sldMk cId="3414240617" sldId="29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824D2C1-AF1A-6520-B93B-C85497FB8062}" dt="2024-01-21T10:26:55.200" v="18"/>
          <ac:spMkLst>
            <pc:docMk/>
            <pc:sldMk cId="3414240617" sldId="29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824D2C1-AF1A-6520-B93B-C85497FB8062}" dt="2024-01-21T10:26:55.200" v="18"/>
          <ac:picMkLst>
            <pc:docMk/>
            <pc:sldMk cId="3414240617" sldId="295"/>
            <ac:picMk id="2" creationId="{167AD21C-2250-E11F-141E-69C360648E0B}"/>
          </ac:picMkLst>
        </pc:picChg>
      </pc:sldChg>
      <pc:sldChg chg="addSp modSp new mod setBg">
        <pc:chgData name="Moutushi Tanha" userId="S::m.tanha@uwtsd.ac.uk::62f9b1f3-ddcf-45d7-a6a4-b667feecf47e" providerId="AD" clId="Web-{C824D2C1-AF1A-6520-B93B-C85497FB8062}" dt="2024-01-21T10:25:11.228" v="14"/>
        <pc:sldMkLst>
          <pc:docMk/>
          <pc:sldMk cId="661132398" sldId="320"/>
        </pc:sldMkLst>
        <pc:spChg chg="add">
          <ac:chgData name="Moutushi Tanha" userId="S::m.tanha@uwtsd.ac.uk::62f9b1f3-ddcf-45d7-a6a4-b667feecf47e" providerId="AD" clId="Web-{C824D2C1-AF1A-6520-B93B-C85497FB8062}" dt="2024-01-21T10:25:11.228" v="14"/>
          <ac:spMkLst>
            <pc:docMk/>
            <pc:sldMk cId="661132398" sldId="32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824D2C1-AF1A-6520-B93B-C85497FB8062}" dt="2024-01-21T10:25:11.228" v="14"/>
          <ac:spMkLst>
            <pc:docMk/>
            <pc:sldMk cId="661132398" sldId="32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824D2C1-AF1A-6520-B93B-C85497FB8062}" dt="2024-01-21T10:25:11.228" v="14"/>
          <ac:spMkLst>
            <pc:docMk/>
            <pc:sldMk cId="661132398" sldId="32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824D2C1-AF1A-6520-B93B-C85497FB8062}" dt="2024-01-21T10:25:11.228" v="14"/>
          <ac:spMkLst>
            <pc:docMk/>
            <pc:sldMk cId="661132398" sldId="32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824D2C1-AF1A-6520-B93B-C85497FB8062}" dt="2024-01-21T10:25:11.228" v="14"/>
          <ac:picMkLst>
            <pc:docMk/>
            <pc:sldMk cId="661132398" sldId="320"/>
            <ac:picMk id="2" creationId="{27F61274-6F22-36AE-0D04-1F0E9C844D7B}"/>
          </ac:picMkLst>
        </pc:picChg>
      </pc:sldChg>
      <pc:sldChg chg="addSp delSp modSp new mod setBg">
        <pc:chgData name="Moutushi Tanha" userId="S::m.tanha@uwtsd.ac.uk::62f9b1f3-ddcf-45d7-a6a4-b667feecf47e" providerId="AD" clId="Web-{C824D2C1-AF1A-6520-B93B-C85497FB8062}" dt="2024-01-21T11:17:28.167" v="54"/>
        <pc:sldMkLst>
          <pc:docMk/>
          <pc:sldMk cId="3070115497" sldId="321"/>
        </pc:sldMkLst>
        <pc:spChg chg="add del">
          <ac:chgData name="Moutushi Tanha" userId="S::m.tanha@uwtsd.ac.uk::62f9b1f3-ddcf-45d7-a6a4-b667feecf47e" providerId="AD" clId="Web-{C824D2C1-AF1A-6520-B93B-C85497FB8062}" dt="2024-01-21T11:17:28.167" v="54"/>
          <ac:spMkLst>
            <pc:docMk/>
            <pc:sldMk cId="3070115497" sldId="321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C824D2C1-AF1A-6520-B93B-C85497FB8062}" dt="2024-01-21T11:17:28.167" v="54"/>
          <ac:spMkLst>
            <pc:docMk/>
            <pc:sldMk cId="3070115497" sldId="321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C824D2C1-AF1A-6520-B93B-C85497FB8062}" dt="2024-01-21T11:17:28.167" v="54"/>
          <ac:spMkLst>
            <pc:docMk/>
            <pc:sldMk cId="3070115497" sldId="321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C824D2C1-AF1A-6520-B93B-C85497FB8062}" dt="2024-01-21T11:17:28.167" v="54"/>
          <ac:spMkLst>
            <pc:docMk/>
            <pc:sldMk cId="3070115497" sldId="321"/>
            <ac:spMk id="13" creationId="{A8D57A06-A426-446D-B02C-A2DC6B62E45E}"/>
          </ac:spMkLst>
        </pc:spChg>
        <pc:spChg chg="add">
          <ac:chgData name="Moutushi Tanha" userId="S::m.tanha@uwtsd.ac.uk::62f9b1f3-ddcf-45d7-a6a4-b667feecf47e" providerId="AD" clId="Web-{C824D2C1-AF1A-6520-B93B-C85497FB8062}" dt="2024-01-21T11:17:28.167" v="54"/>
          <ac:spMkLst>
            <pc:docMk/>
            <pc:sldMk cId="3070115497" sldId="321"/>
            <ac:spMk id="18" creationId="{AB8C311F-7253-4AED-9701-7FC0708C41C7}"/>
          </ac:spMkLst>
        </pc:spChg>
        <pc:spChg chg="add">
          <ac:chgData name="Moutushi Tanha" userId="S::m.tanha@uwtsd.ac.uk::62f9b1f3-ddcf-45d7-a6a4-b667feecf47e" providerId="AD" clId="Web-{C824D2C1-AF1A-6520-B93B-C85497FB8062}" dt="2024-01-21T11:17:28.167" v="54"/>
          <ac:spMkLst>
            <pc:docMk/>
            <pc:sldMk cId="3070115497" sldId="321"/>
            <ac:spMk id="20" creationId="{E2384209-CB15-4CDF-9D31-C44FD9A3F20D}"/>
          </ac:spMkLst>
        </pc:spChg>
        <pc:spChg chg="add">
          <ac:chgData name="Moutushi Tanha" userId="S::m.tanha@uwtsd.ac.uk::62f9b1f3-ddcf-45d7-a6a4-b667feecf47e" providerId="AD" clId="Web-{C824D2C1-AF1A-6520-B93B-C85497FB8062}" dt="2024-01-21T11:17:28.167" v="54"/>
          <ac:spMkLst>
            <pc:docMk/>
            <pc:sldMk cId="3070115497" sldId="321"/>
            <ac:spMk id="22" creationId="{2633B3B5-CC90-43F0-8714-D31D1F3F0209}"/>
          </ac:spMkLst>
        </pc:spChg>
        <pc:spChg chg="add">
          <ac:chgData name="Moutushi Tanha" userId="S::m.tanha@uwtsd.ac.uk::62f9b1f3-ddcf-45d7-a6a4-b667feecf47e" providerId="AD" clId="Web-{C824D2C1-AF1A-6520-B93B-C85497FB8062}" dt="2024-01-21T11:17:28.167" v="54"/>
          <ac:spMkLst>
            <pc:docMk/>
            <pc:sldMk cId="3070115497" sldId="321"/>
            <ac:spMk id="24" creationId="{A8D57A06-A426-446D-B02C-A2DC6B62E45E}"/>
          </ac:spMkLst>
        </pc:spChg>
        <pc:picChg chg="add mod">
          <ac:chgData name="Moutushi Tanha" userId="S::m.tanha@uwtsd.ac.uk::62f9b1f3-ddcf-45d7-a6a4-b667feecf47e" providerId="AD" clId="Web-{C824D2C1-AF1A-6520-B93B-C85497FB8062}" dt="2024-01-21T10:30:07.559" v="34"/>
          <ac:picMkLst>
            <pc:docMk/>
            <pc:sldMk cId="3070115497" sldId="321"/>
            <ac:picMk id="2" creationId="{B200F350-6BA0-7FB6-DEC3-9BF29F032472}"/>
          </ac:picMkLst>
        </pc:picChg>
      </pc:sldChg>
      <pc:sldChg chg="addSp delSp modSp new mod setBg">
        <pc:chgData name="Moutushi Tanha" userId="S::m.tanha@uwtsd.ac.uk::62f9b1f3-ddcf-45d7-a6a4-b667feecf47e" providerId="AD" clId="Web-{C824D2C1-AF1A-6520-B93B-C85497FB8062}" dt="2024-01-21T10:31:07.982" v="40"/>
        <pc:sldMkLst>
          <pc:docMk/>
          <pc:sldMk cId="3317715067" sldId="322"/>
        </pc:sldMkLst>
        <pc:spChg chg="add del">
          <ac:chgData name="Moutushi Tanha" userId="S::m.tanha@uwtsd.ac.uk::62f9b1f3-ddcf-45d7-a6a4-b667feecf47e" providerId="AD" clId="Web-{C824D2C1-AF1A-6520-B93B-C85497FB8062}" dt="2024-01-21T10:31:05.248" v="37"/>
          <ac:spMkLst>
            <pc:docMk/>
            <pc:sldMk cId="3317715067" sldId="322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C824D2C1-AF1A-6520-B93B-C85497FB8062}" dt="2024-01-21T10:31:05.248" v="37"/>
          <ac:spMkLst>
            <pc:docMk/>
            <pc:sldMk cId="3317715067" sldId="322"/>
            <ac:spMk id="9" creationId="{FD073016-B734-483B-8953-5BADEE145112}"/>
          </ac:spMkLst>
        </pc:spChg>
        <pc:spChg chg="add del">
          <ac:chgData name="Moutushi Tanha" userId="S::m.tanha@uwtsd.ac.uk::62f9b1f3-ddcf-45d7-a6a4-b667feecf47e" providerId="AD" clId="Web-{C824D2C1-AF1A-6520-B93B-C85497FB8062}" dt="2024-01-21T10:31:05.248" v="37"/>
          <ac:spMkLst>
            <pc:docMk/>
            <pc:sldMk cId="3317715067" sldId="322"/>
            <ac:spMk id="11" creationId="{90A7EAB6-59D3-4325-8DE6-E0CA4009CE53}"/>
          </ac:spMkLst>
        </pc:spChg>
        <pc:spChg chg="add del">
          <ac:chgData name="Moutushi Tanha" userId="S::m.tanha@uwtsd.ac.uk::62f9b1f3-ddcf-45d7-a6a4-b667feecf47e" providerId="AD" clId="Web-{C824D2C1-AF1A-6520-B93B-C85497FB8062}" dt="2024-01-21T10:31:05.248" v="37"/>
          <ac:spMkLst>
            <pc:docMk/>
            <pc:sldMk cId="3317715067" sldId="322"/>
            <ac:spMk id="13" creationId="{A8D57A06-A426-446D-B02C-A2DC6B62E45E}"/>
          </ac:spMkLst>
        </pc:spChg>
        <pc:spChg chg="add del">
          <ac:chgData name="Moutushi Tanha" userId="S::m.tanha@uwtsd.ac.uk::62f9b1f3-ddcf-45d7-a6a4-b667feecf47e" providerId="AD" clId="Web-{C824D2C1-AF1A-6520-B93B-C85497FB8062}" dt="2024-01-21T10:31:07.967" v="39"/>
          <ac:spMkLst>
            <pc:docMk/>
            <pc:sldMk cId="3317715067" sldId="322"/>
            <ac:spMk id="15" creationId="{AB8C311F-7253-4AED-9701-7FC0708C41C7}"/>
          </ac:spMkLst>
        </pc:spChg>
        <pc:spChg chg="add del">
          <ac:chgData name="Moutushi Tanha" userId="S::m.tanha@uwtsd.ac.uk::62f9b1f3-ddcf-45d7-a6a4-b667feecf47e" providerId="AD" clId="Web-{C824D2C1-AF1A-6520-B93B-C85497FB8062}" dt="2024-01-21T10:31:07.967" v="39"/>
          <ac:spMkLst>
            <pc:docMk/>
            <pc:sldMk cId="3317715067" sldId="322"/>
            <ac:spMk id="16" creationId="{E2384209-CB15-4CDF-9D31-C44FD9A3F20D}"/>
          </ac:spMkLst>
        </pc:spChg>
        <pc:spChg chg="add del">
          <ac:chgData name="Moutushi Tanha" userId="S::m.tanha@uwtsd.ac.uk::62f9b1f3-ddcf-45d7-a6a4-b667feecf47e" providerId="AD" clId="Web-{C824D2C1-AF1A-6520-B93B-C85497FB8062}" dt="2024-01-21T10:31:07.967" v="39"/>
          <ac:spMkLst>
            <pc:docMk/>
            <pc:sldMk cId="3317715067" sldId="322"/>
            <ac:spMk id="17" creationId="{2633B3B5-CC90-43F0-8714-D31D1F3F0209}"/>
          </ac:spMkLst>
        </pc:spChg>
        <pc:spChg chg="add del">
          <ac:chgData name="Moutushi Tanha" userId="S::m.tanha@uwtsd.ac.uk::62f9b1f3-ddcf-45d7-a6a4-b667feecf47e" providerId="AD" clId="Web-{C824D2C1-AF1A-6520-B93B-C85497FB8062}" dt="2024-01-21T10:31:07.967" v="39"/>
          <ac:spMkLst>
            <pc:docMk/>
            <pc:sldMk cId="3317715067" sldId="322"/>
            <ac:spMk id="18" creationId="{A8D57A06-A426-446D-B02C-A2DC6B62E45E}"/>
          </ac:spMkLst>
        </pc:spChg>
        <pc:spChg chg="add">
          <ac:chgData name="Moutushi Tanha" userId="S::m.tanha@uwtsd.ac.uk::62f9b1f3-ddcf-45d7-a6a4-b667feecf47e" providerId="AD" clId="Web-{C824D2C1-AF1A-6520-B93B-C85497FB8062}" dt="2024-01-21T10:31:07.982" v="40"/>
          <ac:spMkLst>
            <pc:docMk/>
            <pc:sldMk cId="3317715067" sldId="322"/>
            <ac:spMk id="19" creationId="{3ECA69A1-7536-43AC-85EF-C7106179F5ED}"/>
          </ac:spMkLst>
        </pc:spChg>
        <pc:spChg chg="add">
          <ac:chgData name="Moutushi Tanha" userId="S::m.tanha@uwtsd.ac.uk::62f9b1f3-ddcf-45d7-a6a4-b667feecf47e" providerId="AD" clId="Web-{C824D2C1-AF1A-6520-B93B-C85497FB8062}" dt="2024-01-21T10:31:07.982" v="40"/>
          <ac:spMkLst>
            <pc:docMk/>
            <pc:sldMk cId="3317715067" sldId="322"/>
            <ac:spMk id="20" creationId="{F3060C83-F051-4F0E-ABAD-AA0DFC48B218}"/>
          </ac:spMkLst>
        </pc:spChg>
        <pc:spChg chg="add">
          <ac:chgData name="Moutushi Tanha" userId="S::m.tanha@uwtsd.ac.uk::62f9b1f3-ddcf-45d7-a6a4-b667feecf47e" providerId="AD" clId="Web-{C824D2C1-AF1A-6520-B93B-C85497FB8062}" dt="2024-01-21T10:31:07.982" v="40"/>
          <ac:spMkLst>
            <pc:docMk/>
            <pc:sldMk cId="3317715067" sldId="322"/>
            <ac:spMk id="21" creationId="{83C98ABE-055B-441F-B07E-44F97F083C39}"/>
          </ac:spMkLst>
        </pc:spChg>
        <pc:spChg chg="add">
          <ac:chgData name="Moutushi Tanha" userId="S::m.tanha@uwtsd.ac.uk::62f9b1f3-ddcf-45d7-a6a4-b667feecf47e" providerId="AD" clId="Web-{C824D2C1-AF1A-6520-B93B-C85497FB8062}" dt="2024-01-21T10:31:07.982" v="40"/>
          <ac:spMkLst>
            <pc:docMk/>
            <pc:sldMk cId="3317715067" sldId="322"/>
            <ac:spMk id="22" creationId="{29FDB030-9B49-4CED-8CCD-4D99382388AC}"/>
          </ac:spMkLst>
        </pc:spChg>
        <pc:spChg chg="add">
          <ac:chgData name="Moutushi Tanha" userId="S::m.tanha@uwtsd.ac.uk::62f9b1f3-ddcf-45d7-a6a4-b667feecf47e" providerId="AD" clId="Web-{C824D2C1-AF1A-6520-B93B-C85497FB8062}" dt="2024-01-21T10:31:07.982" v="40"/>
          <ac:spMkLst>
            <pc:docMk/>
            <pc:sldMk cId="3317715067" sldId="322"/>
            <ac:spMk id="23" creationId="{3783CA14-24A1-485C-8B30-D6A5D87987AD}"/>
          </ac:spMkLst>
        </pc:spChg>
        <pc:spChg chg="add">
          <ac:chgData name="Moutushi Tanha" userId="S::m.tanha@uwtsd.ac.uk::62f9b1f3-ddcf-45d7-a6a4-b667feecf47e" providerId="AD" clId="Web-{C824D2C1-AF1A-6520-B93B-C85497FB8062}" dt="2024-01-21T10:31:07.982" v="40"/>
          <ac:spMkLst>
            <pc:docMk/>
            <pc:sldMk cId="3317715067" sldId="322"/>
            <ac:spMk id="24" creationId="{9A97C86A-04D6-40F7-AE84-31AB43E6A846}"/>
          </ac:spMkLst>
        </pc:spChg>
        <pc:spChg chg="add">
          <ac:chgData name="Moutushi Tanha" userId="S::m.tanha@uwtsd.ac.uk::62f9b1f3-ddcf-45d7-a6a4-b667feecf47e" providerId="AD" clId="Web-{C824D2C1-AF1A-6520-B93B-C85497FB8062}" dt="2024-01-21T10:31:07.982" v="40"/>
          <ac:spMkLst>
            <pc:docMk/>
            <pc:sldMk cId="3317715067" sldId="322"/>
            <ac:spMk id="25" creationId="{FF9F2414-84E8-453E-B1F3-389FDE8192D9}"/>
          </ac:spMkLst>
        </pc:spChg>
        <pc:picChg chg="add mod">
          <ac:chgData name="Moutushi Tanha" userId="S::m.tanha@uwtsd.ac.uk::62f9b1f3-ddcf-45d7-a6a4-b667feecf47e" providerId="AD" clId="Web-{C824D2C1-AF1A-6520-B93B-C85497FB8062}" dt="2024-01-21T10:31:07.982" v="40"/>
          <ac:picMkLst>
            <pc:docMk/>
            <pc:sldMk cId="3317715067" sldId="322"/>
            <ac:picMk id="2" creationId="{25A22A47-8E2C-8D03-4A08-4BF7B4819F18}"/>
          </ac:picMkLst>
        </pc:picChg>
      </pc:sldChg>
      <pc:sldChg chg="addSp modSp new mod setBg">
        <pc:chgData name="Moutushi Tanha" userId="S::m.tanha@uwtsd.ac.uk::62f9b1f3-ddcf-45d7-a6a4-b667feecf47e" providerId="AD" clId="Web-{C824D2C1-AF1A-6520-B93B-C85497FB8062}" dt="2024-01-21T10:31:47.609" v="42"/>
        <pc:sldMkLst>
          <pc:docMk/>
          <pc:sldMk cId="3254863763" sldId="323"/>
        </pc:sldMkLst>
        <pc:spChg chg="add">
          <ac:chgData name="Moutushi Tanha" userId="S::m.tanha@uwtsd.ac.uk::62f9b1f3-ddcf-45d7-a6a4-b667feecf47e" providerId="AD" clId="Web-{C824D2C1-AF1A-6520-B93B-C85497FB8062}" dt="2024-01-21T10:31:47.609" v="42"/>
          <ac:spMkLst>
            <pc:docMk/>
            <pc:sldMk cId="3254863763" sldId="32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824D2C1-AF1A-6520-B93B-C85497FB8062}" dt="2024-01-21T10:31:47.609" v="42"/>
          <ac:spMkLst>
            <pc:docMk/>
            <pc:sldMk cId="3254863763" sldId="32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824D2C1-AF1A-6520-B93B-C85497FB8062}" dt="2024-01-21T10:31:47.609" v="42"/>
          <ac:spMkLst>
            <pc:docMk/>
            <pc:sldMk cId="3254863763" sldId="32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824D2C1-AF1A-6520-B93B-C85497FB8062}" dt="2024-01-21T10:31:47.609" v="42"/>
          <ac:spMkLst>
            <pc:docMk/>
            <pc:sldMk cId="3254863763" sldId="32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824D2C1-AF1A-6520-B93B-C85497FB8062}" dt="2024-01-21T10:31:47.609" v="42"/>
          <ac:picMkLst>
            <pc:docMk/>
            <pc:sldMk cId="3254863763" sldId="323"/>
            <ac:picMk id="2" creationId="{217BBF12-3442-9A40-BF0C-F8E288FEE9EC}"/>
          </ac:picMkLst>
        </pc:picChg>
      </pc:sldChg>
      <pc:sldChg chg="addSp modSp new mod setBg">
        <pc:chgData name="Moutushi Tanha" userId="S::m.tanha@uwtsd.ac.uk::62f9b1f3-ddcf-45d7-a6a4-b667feecf47e" providerId="AD" clId="Web-{C824D2C1-AF1A-6520-B93B-C85497FB8062}" dt="2024-01-21T10:32:27.875" v="44"/>
        <pc:sldMkLst>
          <pc:docMk/>
          <pc:sldMk cId="658783668" sldId="324"/>
        </pc:sldMkLst>
        <pc:spChg chg="add">
          <ac:chgData name="Moutushi Tanha" userId="S::m.tanha@uwtsd.ac.uk::62f9b1f3-ddcf-45d7-a6a4-b667feecf47e" providerId="AD" clId="Web-{C824D2C1-AF1A-6520-B93B-C85497FB8062}" dt="2024-01-21T10:32:27.875" v="44"/>
          <ac:spMkLst>
            <pc:docMk/>
            <pc:sldMk cId="658783668" sldId="32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824D2C1-AF1A-6520-B93B-C85497FB8062}" dt="2024-01-21T10:32:27.875" v="44"/>
          <ac:spMkLst>
            <pc:docMk/>
            <pc:sldMk cId="658783668" sldId="32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824D2C1-AF1A-6520-B93B-C85497FB8062}" dt="2024-01-21T10:32:27.875" v="44"/>
          <ac:spMkLst>
            <pc:docMk/>
            <pc:sldMk cId="658783668" sldId="32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824D2C1-AF1A-6520-B93B-C85497FB8062}" dt="2024-01-21T10:32:27.875" v="44"/>
          <ac:spMkLst>
            <pc:docMk/>
            <pc:sldMk cId="658783668" sldId="32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824D2C1-AF1A-6520-B93B-C85497FB8062}" dt="2024-01-21T10:32:27.875" v="44"/>
          <ac:picMkLst>
            <pc:docMk/>
            <pc:sldMk cId="658783668" sldId="324"/>
            <ac:picMk id="2" creationId="{4CBC60CE-996C-7DFB-EE14-1D54D2A60FAD}"/>
          </ac:picMkLst>
        </pc:picChg>
      </pc:sldChg>
      <pc:sldChg chg="addSp modSp new mod setBg">
        <pc:chgData name="Moutushi Tanha" userId="S::m.tanha@uwtsd.ac.uk::62f9b1f3-ddcf-45d7-a6a4-b667feecf47e" providerId="AD" clId="Web-{C824D2C1-AF1A-6520-B93B-C85497FB8062}" dt="2024-01-21T10:33:04.767" v="46"/>
        <pc:sldMkLst>
          <pc:docMk/>
          <pc:sldMk cId="2528237792" sldId="325"/>
        </pc:sldMkLst>
        <pc:spChg chg="add">
          <ac:chgData name="Moutushi Tanha" userId="S::m.tanha@uwtsd.ac.uk::62f9b1f3-ddcf-45d7-a6a4-b667feecf47e" providerId="AD" clId="Web-{C824D2C1-AF1A-6520-B93B-C85497FB8062}" dt="2024-01-21T10:33:04.767" v="46"/>
          <ac:spMkLst>
            <pc:docMk/>
            <pc:sldMk cId="2528237792" sldId="32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824D2C1-AF1A-6520-B93B-C85497FB8062}" dt="2024-01-21T10:33:04.767" v="46"/>
          <ac:spMkLst>
            <pc:docMk/>
            <pc:sldMk cId="2528237792" sldId="32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824D2C1-AF1A-6520-B93B-C85497FB8062}" dt="2024-01-21T10:33:04.767" v="46"/>
          <ac:spMkLst>
            <pc:docMk/>
            <pc:sldMk cId="2528237792" sldId="32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824D2C1-AF1A-6520-B93B-C85497FB8062}" dt="2024-01-21T10:33:04.767" v="46"/>
          <ac:spMkLst>
            <pc:docMk/>
            <pc:sldMk cId="2528237792" sldId="32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824D2C1-AF1A-6520-B93B-C85497FB8062}" dt="2024-01-21T10:33:04.767" v="46"/>
          <ac:picMkLst>
            <pc:docMk/>
            <pc:sldMk cId="2528237792" sldId="325"/>
            <ac:picMk id="2" creationId="{5060D0C2-A3F8-D47E-FB6F-5D5717BD7B8E}"/>
          </ac:picMkLst>
        </pc:picChg>
      </pc:sldChg>
      <pc:sldChg chg="addSp modSp new">
        <pc:chgData name="Moutushi Tanha" userId="S::m.tanha@uwtsd.ac.uk::62f9b1f3-ddcf-45d7-a6a4-b667feecf47e" providerId="AD" clId="Web-{C824D2C1-AF1A-6520-B93B-C85497FB8062}" dt="2024-01-21T10:34:18.395" v="51" actId="14100"/>
        <pc:sldMkLst>
          <pc:docMk/>
          <pc:sldMk cId="2737191853" sldId="326"/>
        </pc:sldMkLst>
        <pc:picChg chg="add mod">
          <ac:chgData name="Moutushi Tanha" userId="S::m.tanha@uwtsd.ac.uk::62f9b1f3-ddcf-45d7-a6a4-b667feecf47e" providerId="AD" clId="Web-{C824D2C1-AF1A-6520-B93B-C85497FB8062}" dt="2024-01-21T10:33:44.565" v="48" actId="1076"/>
          <ac:picMkLst>
            <pc:docMk/>
            <pc:sldMk cId="2737191853" sldId="326"/>
            <ac:picMk id="2" creationId="{0E1A25B5-7EB7-D928-D0D0-DF286F5502FF}"/>
          </ac:picMkLst>
        </pc:picChg>
        <pc:picChg chg="add mod">
          <ac:chgData name="Moutushi Tanha" userId="S::m.tanha@uwtsd.ac.uk::62f9b1f3-ddcf-45d7-a6a4-b667feecf47e" providerId="AD" clId="Web-{C824D2C1-AF1A-6520-B93B-C85497FB8062}" dt="2024-01-21T10:34:18.395" v="51" actId="14100"/>
          <ac:picMkLst>
            <pc:docMk/>
            <pc:sldMk cId="2737191853" sldId="326"/>
            <ac:picMk id="3" creationId="{5EF9713D-D37A-98F2-8116-6EDE3EE72720}"/>
          </ac:picMkLst>
        </pc:picChg>
      </pc:sldChg>
      <pc:sldChg chg="addSp modSp new mod setBg">
        <pc:chgData name="Moutushi Tanha" userId="S::m.tanha@uwtsd.ac.uk::62f9b1f3-ddcf-45d7-a6a4-b667feecf47e" providerId="AD" clId="Web-{C824D2C1-AF1A-6520-B93B-C85497FB8062}" dt="2024-01-21T10:34:50.380" v="53"/>
        <pc:sldMkLst>
          <pc:docMk/>
          <pc:sldMk cId="2311484667" sldId="327"/>
        </pc:sldMkLst>
        <pc:spChg chg="add">
          <ac:chgData name="Moutushi Tanha" userId="S::m.tanha@uwtsd.ac.uk::62f9b1f3-ddcf-45d7-a6a4-b667feecf47e" providerId="AD" clId="Web-{C824D2C1-AF1A-6520-B93B-C85497FB8062}" dt="2024-01-21T10:34:50.380" v="53"/>
          <ac:spMkLst>
            <pc:docMk/>
            <pc:sldMk cId="2311484667" sldId="32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824D2C1-AF1A-6520-B93B-C85497FB8062}" dt="2024-01-21T10:34:50.380" v="53"/>
          <ac:spMkLst>
            <pc:docMk/>
            <pc:sldMk cId="2311484667" sldId="32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824D2C1-AF1A-6520-B93B-C85497FB8062}" dt="2024-01-21T10:34:50.380" v="53"/>
          <ac:spMkLst>
            <pc:docMk/>
            <pc:sldMk cId="2311484667" sldId="32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824D2C1-AF1A-6520-B93B-C85497FB8062}" dt="2024-01-21T10:34:50.380" v="53"/>
          <ac:spMkLst>
            <pc:docMk/>
            <pc:sldMk cId="2311484667" sldId="32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824D2C1-AF1A-6520-B93B-C85497FB8062}" dt="2024-01-21T10:34:50.380" v="53"/>
          <ac:picMkLst>
            <pc:docMk/>
            <pc:sldMk cId="2311484667" sldId="327"/>
            <ac:picMk id="2" creationId="{DE4442E6-1C80-B35F-BA55-18A4B39A784B}"/>
          </ac:picMkLst>
        </pc:picChg>
      </pc:sldChg>
      <pc:sldChg chg="new">
        <pc:chgData name="Moutushi Tanha" userId="S::m.tanha@uwtsd.ac.uk::62f9b1f3-ddcf-45d7-a6a4-b667feecf47e" providerId="AD" clId="Web-{C824D2C1-AF1A-6520-B93B-C85497FB8062}" dt="2024-01-21T10:29:17.924" v="32"/>
        <pc:sldMkLst>
          <pc:docMk/>
          <pc:sldMk cId="1745659413" sldId="328"/>
        </pc:sldMkLst>
      </pc:sldChg>
    </pc:docChg>
  </pc:docChgLst>
  <pc:docChgLst>
    <pc:chgData name="Moutushi Tanha" userId="62f9b1f3-ddcf-45d7-a6a4-b667feecf47e" providerId="ADAL" clId="{A8B63D36-BFD2-4C0C-9B53-3A78365941E8}"/>
    <pc:docChg chg="modSld">
      <pc:chgData name="Moutushi Tanha" userId="62f9b1f3-ddcf-45d7-a6a4-b667feecf47e" providerId="ADAL" clId="{A8B63D36-BFD2-4C0C-9B53-3A78365941E8}" dt="2025-02-12T12:16:38.381" v="13" actId="20577"/>
      <pc:docMkLst>
        <pc:docMk/>
      </pc:docMkLst>
      <pc:sldChg chg="modSp mod">
        <pc:chgData name="Moutushi Tanha" userId="62f9b1f3-ddcf-45d7-a6a4-b667feecf47e" providerId="ADAL" clId="{A8B63D36-BFD2-4C0C-9B53-3A78365941E8}" dt="2025-02-12T12:16:38.381" v="13" actId="20577"/>
        <pc:sldMkLst>
          <pc:docMk/>
          <pc:sldMk cId="1846047814" sldId="256"/>
        </pc:sldMkLst>
        <pc:spChg chg="mod">
          <ac:chgData name="Moutushi Tanha" userId="62f9b1f3-ddcf-45d7-a6a4-b667feecf47e" providerId="ADAL" clId="{A8B63D36-BFD2-4C0C-9B53-3A78365941E8}" dt="2025-02-12T12:16:38.381" v="13" actId="20577"/>
          <ac:spMkLst>
            <pc:docMk/>
            <pc:sldMk cId="1846047814" sldId="256"/>
            <ac:spMk id="2" creationId="{2716412D-3419-BC9B-EE0D-1EA83CCC0B76}"/>
          </ac:spMkLst>
        </pc:spChg>
      </pc:sldChg>
    </pc:docChg>
  </pc:docChgLst>
  <pc:docChgLst>
    <pc:chgData name="Moutushi Tanha" userId="62f9b1f3-ddcf-45d7-a6a4-b667feecf47e" providerId="ADAL" clId="{C1BE97F9-AF9F-4F34-B5A5-DC82EC7E9523}"/>
    <pc:docChg chg="undo custSel addSld modSld sldOrd">
      <pc:chgData name="Moutushi Tanha" userId="62f9b1f3-ddcf-45d7-a6a4-b667feecf47e" providerId="ADAL" clId="{C1BE97F9-AF9F-4F34-B5A5-DC82EC7E9523}" dt="2024-01-17T21:55:17.645" v="119" actId="26606"/>
      <pc:docMkLst>
        <pc:docMk/>
      </pc:docMkLst>
      <pc:sldChg chg="addSp modSp mod setBg">
        <pc:chgData name="Moutushi Tanha" userId="62f9b1f3-ddcf-45d7-a6a4-b667feecf47e" providerId="ADAL" clId="{C1BE97F9-AF9F-4F34-B5A5-DC82EC7E9523}" dt="2024-01-17T21:41:55.049" v="75" actId="26606"/>
        <pc:sldMkLst>
          <pc:docMk/>
          <pc:sldMk cId="3156230204" sldId="269"/>
        </pc:sldMkLst>
        <pc:spChg chg="add">
          <ac:chgData name="Moutushi Tanha" userId="62f9b1f3-ddcf-45d7-a6a4-b667feecf47e" providerId="ADAL" clId="{C1BE97F9-AF9F-4F34-B5A5-DC82EC7E9523}" dt="2024-01-17T21:41:55.049" v="75" actId="26606"/>
          <ac:spMkLst>
            <pc:docMk/>
            <pc:sldMk cId="3156230204" sldId="269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21:41:55.049" v="75" actId="26606"/>
          <ac:spMkLst>
            <pc:docMk/>
            <pc:sldMk cId="3156230204" sldId="269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21:41:55.049" v="75" actId="26606"/>
          <ac:spMkLst>
            <pc:docMk/>
            <pc:sldMk cId="3156230204" sldId="269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21:41:55.049" v="75" actId="26606"/>
          <ac:spMkLst>
            <pc:docMk/>
            <pc:sldMk cId="3156230204" sldId="26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21:41:55.049" v="75" actId="26606"/>
          <ac:picMkLst>
            <pc:docMk/>
            <pc:sldMk cId="3156230204" sldId="269"/>
            <ac:picMk id="3" creationId="{19E2B087-290F-6117-5478-53FBA4987119}"/>
          </ac:picMkLst>
        </pc:picChg>
      </pc:sldChg>
      <pc:sldChg chg="addSp modSp mod">
        <pc:chgData name="Moutushi Tanha" userId="62f9b1f3-ddcf-45d7-a6a4-b667feecf47e" providerId="ADAL" clId="{C1BE97F9-AF9F-4F34-B5A5-DC82EC7E9523}" dt="2024-01-17T21:44:03.141" v="80" actId="14100"/>
        <pc:sldMkLst>
          <pc:docMk/>
          <pc:sldMk cId="2970452654" sldId="270"/>
        </pc:sldMkLst>
        <pc:picChg chg="add mod">
          <ac:chgData name="Moutushi Tanha" userId="62f9b1f3-ddcf-45d7-a6a4-b667feecf47e" providerId="ADAL" clId="{C1BE97F9-AF9F-4F34-B5A5-DC82EC7E9523}" dt="2024-01-17T21:44:03.141" v="80" actId="14100"/>
          <ac:picMkLst>
            <pc:docMk/>
            <pc:sldMk cId="2970452654" sldId="270"/>
            <ac:picMk id="3" creationId="{CF89F661-C953-DBF0-8ED0-692C68EBC916}"/>
          </ac:picMkLst>
        </pc:picChg>
        <pc:picChg chg="add mod">
          <ac:chgData name="Moutushi Tanha" userId="62f9b1f3-ddcf-45d7-a6a4-b667feecf47e" providerId="ADAL" clId="{C1BE97F9-AF9F-4F34-B5A5-DC82EC7E9523}" dt="2024-01-17T21:43:57.900" v="79" actId="14100"/>
          <ac:picMkLst>
            <pc:docMk/>
            <pc:sldMk cId="2970452654" sldId="270"/>
            <ac:picMk id="5" creationId="{2939D218-2F85-669B-AFBD-35620C63B819}"/>
          </ac:picMkLst>
        </pc:picChg>
      </pc:sldChg>
      <pc:sldChg chg="addSp modSp mod setBg">
        <pc:chgData name="Moutushi Tanha" userId="62f9b1f3-ddcf-45d7-a6a4-b667feecf47e" providerId="ADAL" clId="{C1BE97F9-AF9F-4F34-B5A5-DC82EC7E9523}" dt="2024-01-17T21:44:45.036" v="82" actId="26606"/>
        <pc:sldMkLst>
          <pc:docMk/>
          <pc:sldMk cId="879165503" sldId="271"/>
        </pc:sldMkLst>
        <pc:spChg chg="add">
          <ac:chgData name="Moutushi Tanha" userId="62f9b1f3-ddcf-45d7-a6a4-b667feecf47e" providerId="ADAL" clId="{C1BE97F9-AF9F-4F34-B5A5-DC82EC7E9523}" dt="2024-01-17T21:44:45.036" v="82" actId="26606"/>
          <ac:spMkLst>
            <pc:docMk/>
            <pc:sldMk cId="879165503" sldId="271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21:44:45.036" v="82" actId="26606"/>
          <ac:spMkLst>
            <pc:docMk/>
            <pc:sldMk cId="879165503" sldId="271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21:44:45.036" v="82" actId="26606"/>
          <ac:spMkLst>
            <pc:docMk/>
            <pc:sldMk cId="879165503" sldId="271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21:44:45.036" v="82" actId="26606"/>
          <ac:spMkLst>
            <pc:docMk/>
            <pc:sldMk cId="879165503" sldId="27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21:44:45.036" v="82" actId="26606"/>
          <ac:picMkLst>
            <pc:docMk/>
            <pc:sldMk cId="879165503" sldId="271"/>
            <ac:picMk id="3" creationId="{A4DE131A-6AE5-FC5E-DE33-A1976D049418}"/>
          </ac:picMkLst>
        </pc:picChg>
      </pc:sldChg>
      <pc:sldChg chg="addSp modSp mod setBg">
        <pc:chgData name="Moutushi Tanha" userId="62f9b1f3-ddcf-45d7-a6a4-b667feecf47e" providerId="ADAL" clId="{C1BE97F9-AF9F-4F34-B5A5-DC82EC7E9523}" dt="2024-01-17T18:48:46.515" v="36" actId="26606"/>
        <pc:sldMkLst>
          <pc:docMk/>
          <pc:sldMk cId="3441302821" sldId="272"/>
        </pc:sldMkLst>
        <pc:spChg chg="add">
          <ac:chgData name="Moutushi Tanha" userId="62f9b1f3-ddcf-45d7-a6a4-b667feecf47e" providerId="ADAL" clId="{C1BE97F9-AF9F-4F34-B5A5-DC82EC7E9523}" dt="2024-01-17T18:48:46.515" v="36" actId="26606"/>
          <ac:spMkLst>
            <pc:docMk/>
            <pc:sldMk cId="3441302821" sldId="272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18:48:46.515" v="36" actId="26606"/>
          <ac:spMkLst>
            <pc:docMk/>
            <pc:sldMk cId="3441302821" sldId="272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18:48:46.515" v="36" actId="26606"/>
          <ac:spMkLst>
            <pc:docMk/>
            <pc:sldMk cId="3441302821" sldId="272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18:48:46.515" v="36" actId="26606"/>
          <ac:spMkLst>
            <pc:docMk/>
            <pc:sldMk cId="3441302821" sldId="27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18:48:46.515" v="36" actId="26606"/>
          <ac:picMkLst>
            <pc:docMk/>
            <pc:sldMk cId="3441302821" sldId="272"/>
            <ac:picMk id="3" creationId="{6CC0D7AF-0979-D5B1-A3DF-C906B9DB29DA}"/>
          </ac:picMkLst>
        </pc:picChg>
      </pc:sldChg>
      <pc:sldChg chg="addSp modSp mod ord setBg">
        <pc:chgData name="Moutushi Tanha" userId="62f9b1f3-ddcf-45d7-a6a4-b667feecf47e" providerId="ADAL" clId="{C1BE97F9-AF9F-4F34-B5A5-DC82EC7E9523}" dt="2024-01-17T18:48:07.183" v="34"/>
        <pc:sldMkLst>
          <pc:docMk/>
          <pc:sldMk cId="2573951649" sldId="273"/>
        </pc:sldMkLst>
        <pc:spChg chg="add">
          <ac:chgData name="Moutushi Tanha" userId="62f9b1f3-ddcf-45d7-a6a4-b667feecf47e" providerId="ADAL" clId="{C1BE97F9-AF9F-4F34-B5A5-DC82EC7E9523}" dt="2024-01-17T18:47:57.623" v="29" actId="26606"/>
          <ac:spMkLst>
            <pc:docMk/>
            <pc:sldMk cId="2573951649" sldId="273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18:47:57.623" v="29" actId="26606"/>
          <ac:spMkLst>
            <pc:docMk/>
            <pc:sldMk cId="2573951649" sldId="273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18:47:57.623" v="29" actId="26606"/>
          <ac:spMkLst>
            <pc:docMk/>
            <pc:sldMk cId="2573951649" sldId="273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18:47:57.623" v="29" actId="26606"/>
          <ac:spMkLst>
            <pc:docMk/>
            <pc:sldMk cId="2573951649" sldId="27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18:48:05.005" v="32" actId="27614"/>
          <ac:picMkLst>
            <pc:docMk/>
            <pc:sldMk cId="2573951649" sldId="273"/>
            <ac:picMk id="3" creationId="{164A7CBF-DAB6-8717-1814-3199F164AB94}"/>
          </ac:picMkLst>
        </pc:picChg>
      </pc:sldChg>
      <pc:sldChg chg="addSp modSp mod setBg">
        <pc:chgData name="Moutushi Tanha" userId="62f9b1f3-ddcf-45d7-a6a4-b667feecf47e" providerId="ADAL" clId="{C1BE97F9-AF9F-4F34-B5A5-DC82EC7E9523}" dt="2024-01-17T18:49:31.361" v="38" actId="26606"/>
        <pc:sldMkLst>
          <pc:docMk/>
          <pc:sldMk cId="188153831" sldId="274"/>
        </pc:sldMkLst>
        <pc:spChg chg="add">
          <ac:chgData name="Moutushi Tanha" userId="62f9b1f3-ddcf-45d7-a6a4-b667feecf47e" providerId="ADAL" clId="{C1BE97F9-AF9F-4F34-B5A5-DC82EC7E9523}" dt="2024-01-17T18:49:31.361" v="38" actId="26606"/>
          <ac:spMkLst>
            <pc:docMk/>
            <pc:sldMk cId="188153831" sldId="274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18:49:31.361" v="38" actId="26606"/>
          <ac:spMkLst>
            <pc:docMk/>
            <pc:sldMk cId="188153831" sldId="274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18:49:31.361" v="38" actId="26606"/>
          <ac:spMkLst>
            <pc:docMk/>
            <pc:sldMk cId="188153831" sldId="274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18:49:31.361" v="38" actId="26606"/>
          <ac:spMkLst>
            <pc:docMk/>
            <pc:sldMk cId="188153831" sldId="27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18:49:31.361" v="38" actId="26606"/>
          <ac:picMkLst>
            <pc:docMk/>
            <pc:sldMk cId="188153831" sldId="274"/>
            <ac:picMk id="3" creationId="{6576CD67-5F36-7ABD-370D-FCDFBEAEFA65}"/>
          </ac:picMkLst>
        </pc:picChg>
      </pc:sldChg>
      <pc:sldChg chg="addSp modSp mod setBg">
        <pc:chgData name="Moutushi Tanha" userId="62f9b1f3-ddcf-45d7-a6a4-b667feecf47e" providerId="ADAL" clId="{C1BE97F9-AF9F-4F34-B5A5-DC82EC7E9523}" dt="2024-01-17T18:50:12.333" v="40" actId="26606"/>
        <pc:sldMkLst>
          <pc:docMk/>
          <pc:sldMk cId="3656294096" sldId="275"/>
        </pc:sldMkLst>
        <pc:spChg chg="add">
          <ac:chgData name="Moutushi Tanha" userId="62f9b1f3-ddcf-45d7-a6a4-b667feecf47e" providerId="ADAL" clId="{C1BE97F9-AF9F-4F34-B5A5-DC82EC7E9523}" dt="2024-01-17T18:50:12.333" v="40" actId="26606"/>
          <ac:spMkLst>
            <pc:docMk/>
            <pc:sldMk cId="3656294096" sldId="275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18:50:12.333" v="40" actId="26606"/>
          <ac:spMkLst>
            <pc:docMk/>
            <pc:sldMk cId="3656294096" sldId="275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18:50:12.333" v="40" actId="26606"/>
          <ac:spMkLst>
            <pc:docMk/>
            <pc:sldMk cId="3656294096" sldId="275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18:50:12.333" v="40" actId="26606"/>
          <ac:spMkLst>
            <pc:docMk/>
            <pc:sldMk cId="3656294096" sldId="27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18:50:12.333" v="40" actId="26606"/>
          <ac:picMkLst>
            <pc:docMk/>
            <pc:sldMk cId="3656294096" sldId="275"/>
            <ac:picMk id="3" creationId="{0231FE57-040E-875E-0CA9-707A689AB810}"/>
          </ac:picMkLst>
        </pc:picChg>
      </pc:sldChg>
      <pc:sldChg chg="addSp modSp mod">
        <pc:chgData name="Moutushi Tanha" userId="62f9b1f3-ddcf-45d7-a6a4-b667feecf47e" providerId="ADAL" clId="{C1BE97F9-AF9F-4F34-B5A5-DC82EC7E9523}" dt="2024-01-17T18:52:47.950" v="49" actId="14100"/>
        <pc:sldMkLst>
          <pc:docMk/>
          <pc:sldMk cId="1776465334" sldId="276"/>
        </pc:sldMkLst>
        <pc:picChg chg="add mod">
          <ac:chgData name="Moutushi Tanha" userId="62f9b1f3-ddcf-45d7-a6a4-b667feecf47e" providerId="ADAL" clId="{C1BE97F9-AF9F-4F34-B5A5-DC82EC7E9523}" dt="2024-01-17T18:52:47.950" v="49" actId="14100"/>
          <ac:picMkLst>
            <pc:docMk/>
            <pc:sldMk cId="1776465334" sldId="276"/>
            <ac:picMk id="3" creationId="{6E554B61-884E-E533-7DCF-6B72E7CC4FA6}"/>
          </ac:picMkLst>
        </pc:picChg>
        <pc:picChg chg="add mod">
          <ac:chgData name="Moutushi Tanha" userId="62f9b1f3-ddcf-45d7-a6a4-b667feecf47e" providerId="ADAL" clId="{C1BE97F9-AF9F-4F34-B5A5-DC82EC7E9523}" dt="2024-01-17T18:52:43.388" v="48" actId="14100"/>
          <ac:picMkLst>
            <pc:docMk/>
            <pc:sldMk cId="1776465334" sldId="276"/>
            <ac:picMk id="5" creationId="{38372FEC-C69D-EDD6-D077-761D6FE8B258}"/>
          </ac:picMkLst>
        </pc:picChg>
      </pc:sldChg>
      <pc:sldChg chg="addSp modSp mod setBg">
        <pc:chgData name="Moutushi Tanha" userId="62f9b1f3-ddcf-45d7-a6a4-b667feecf47e" providerId="ADAL" clId="{C1BE97F9-AF9F-4F34-B5A5-DC82EC7E9523}" dt="2024-01-17T18:56:43.423" v="57" actId="14100"/>
        <pc:sldMkLst>
          <pc:docMk/>
          <pc:sldMk cId="161511039" sldId="277"/>
        </pc:sldMkLst>
        <pc:spChg chg="add">
          <ac:chgData name="Moutushi Tanha" userId="62f9b1f3-ddcf-45d7-a6a4-b667feecf47e" providerId="ADAL" clId="{C1BE97F9-AF9F-4F34-B5A5-DC82EC7E9523}" dt="2024-01-17T18:55:44.254" v="51" actId="26606"/>
          <ac:spMkLst>
            <pc:docMk/>
            <pc:sldMk cId="161511039" sldId="277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18:55:44.254" v="51" actId="26606"/>
          <ac:spMkLst>
            <pc:docMk/>
            <pc:sldMk cId="161511039" sldId="277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18:55:44.254" v="51" actId="26606"/>
          <ac:spMkLst>
            <pc:docMk/>
            <pc:sldMk cId="161511039" sldId="277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18:55:44.254" v="51" actId="26606"/>
          <ac:spMkLst>
            <pc:docMk/>
            <pc:sldMk cId="161511039" sldId="27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18:56:43.423" v="57" actId="14100"/>
          <ac:picMkLst>
            <pc:docMk/>
            <pc:sldMk cId="161511039" sldId="277"/>
            <ac:picMk id="3" creationId="{7353E661-E9B7-BEB5-87E8-0E043FEE7244}"/>
          </ac:picMkLst>
        </pc:picChg>
      </pc:sldChg>
      <pc:sldChg chg="addSp delSp modSp mod setBg">
        <pc:chgData name="Moutushi Tanha" userId="62f9b1f3-ddcf-45d7-a6a4-b667feecf47e" providerId="ADAL" clId="{C1BE97F9-AF9F-4F34-B5A5-DC82EC7E9523}" dt="2024-01-17T18:58:52.819" v="67" actId="14100"/>
        <pc:sldMkLst>
          <pc:docMk/>
          <pc:sldMk cId="1537556380" sldId="278"/>
        </pc:sldMkLst>
        <pc:spChg chg="add del">
          <ac:chgData name="Moutushi Tanha" userId="62f9b1f3-ddcf-45d7-a6a4-b667feecf47e" providerId="ADAL" clId="{C1BE97F9-AF9F-4F34-B5A5-DC82EC7E9523}" dt="2024-01-17T18:58:25.488" v="62" actId="26606"/>
          <ac:spMkLst>
            <pc:docMk/>
            <pc:sldMk cId="1537556380" sldId="278"/>
            <ac:spMk id="8" creationId="{AB8C311F-7253-4AED-9701-7FC0708C41C7}"/>
          </ac:spMkLst>
        </pc:spChg>
        <pc:spChg chg="add del">
          <ac:chgData name="Moutushi Tanha" userId="62f9b1f3-ddcf-45d7-a6a4-b667feecf47e" providerId="ADAL" clId="{C1BE97F9-AF9F-4F34-B5A5-DC82EC7E9523}" dt="2024-01-17T18:58:25.488" v="62" actId="26606"/>
          <ac:spMkLst>
            <pc:docMk/>
            <pc:sldMk cId="1537556380" sldId="278"/>
            <ac:spMk id="10" creationId="{E2384209-CB15-4CDF-9D31-C44FD9A3F20D}"/>
          </ac:spMkLst>
        </pc:spChg>
        <pc:spChg chg="add del">
          <ac:chgData name="Moutushi Tanha" userId="62f9b1f3-ddcf-45d7-a6a4-b667feecf47e" providerId="ADAL" clId="{C1BE97F9-AF9F-4F34-B5A5-DC82EC7E9523}" dt="2024-01-17T18:58:25.488" v="62" actId="26606"/>
          <ac:spMkLst>
            <pc:docMk/>
            <pc:sldMk cId="1537556380" sldId="278"/>
            <ac:spMk id="12" creationId="{2633B3B5-CC90-43F0-8714-D31D1F3F0209}"/>
          </ac:spMkLst>
        </pc:spChg>
        <pc:spChg chg="add del">
          <ac:chgData name="Moutushi Tanha" userId="62f9b1f3-ddcf-45d7-a6a4-b667feecf47e" providerId="ADAL" clId="{C1BE97F9-AF9F-4F34-B5A5-DC82EC7E9523}" dt="2024-01-17T18:58:25.488" v="62" actId="26606"/>
          <ac:spMkLst>
            <pc:docMk/>
            <pc:sldMk cId="1537556380" sldId="27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18:58:52.819" v="67" actId="14100"/>
          <ac:picMkLst>
            <pc:docMk/>
            <pc:sldMk cId="1537556380" sldId="278"/>
            <ac:picMk id="3" creationId="{2BE6CA2B-31CB-58C7-25DF-5F157EA0D008}"/>
          </ac:picMkLst>
        </pc:picChg>
      </pc:sldChg>
      <pc:sldChg chg="addSp modSp mod ord setBg">
        <pc:chgData name="Moutushi Tanha" userId="62f9b1f3-ddcf-45d7-a6a4-b667feecf47e" providerId="ADAL" clId="{C1BE97F9-AF9F-4F34-B5A5-DC82EC7E9523}" dt="2024-01-17T18:42:21.139" v="15" actId="14100"/>
        <pc:sldMkLst>
          <pc:docMk/>
          <pc:sldMk cId="4060033982" sldId="279"/>
        </pc:sldMkLst>
        <pc:spChg chg="add">
          <ac:chgData name="Moutushi Tanha" userId="62f9b1f3-ddcf-45d7-a6a4-b667feecf47e" providerId="ADAL" clId="{C1BE97F9-AF9F-4F34-B5A5-DC82EC7E9523}" dt="2024-01-17T18:42:06.962" v="11" actId="26606"/>
          <ac:spMkLst>
            <pc:docMk/>
            <pc:sldMk cId="4060033982" sldId="279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18:42:06.962" v="11" actId="26606"/>
          <ac:spMkLst>
            <pc:docMk/>
            <pc:sldMk cId="4060033982" sldId="279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18:42:06.962" v="11" actId="26606"/>
          <ac:spMkLst>
            <pc:docMk/>
            <pc:sldMk cId="4060033982" sldId="279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18:42:06.962" v="11" actId="26606"/>
          <ac:spMkLst>
            <pc:docMk/>
            <pc:sldMk cId="4060033982" sldId="27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18:42:21.139" v="15" actId="14100"/>
          <ac:picMkLst>
            <pc:docMk/>
            <pc:sldMk cId="4060033982" sldId="279"/>
            <ac:picMk id="3" creationId="{6E4082CF-35F0-7B44-5153-096332C2A7F4}"/>
          </ac:picMkLst>
        </pc:picChg>
      </pc:sldChg>
      <pc:sldChg chg="addSp modSp mod setBg">
        <pc:chgData name="Moutushi Tanha" userId="62f9b1f3-ddcf-45d7-a6a4-b667feecf47e" providerId="ADAL" clId="{C1BE97F9-AF9F-4F34-B5A5-DC82EC7E9523}" dt="2024-01-17T18:38:28.167" v="1" actId="26606"/>
        <pc:sldMkLst>
          <pc:docMk/>
          <pc:sldMk cId="472174550" sldId="280"/>
        </pc:sldMkLst>
        <pc:spChg chg="add">
          <ac:chgData name="Moutushi Tanha" userId="62f9b1f3-ddcf-45d7-a6a4-b667feecf47e" providerId="ADAL" clId="{C1BE97F9-AF9F-4F34-B5A5-DC82EC7E9523}" dt="2024-01-17T18:38:28.167" v="1" actId="26606"/>
          <ac:spMkLst>
            <pc:docMk/>
            <pc:sldMk cId="472174550" sldId="280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18:38:28.167" v="1" actId="26606"/>
          <ac:spMkLst>
            <pc:docMk/>
            <pc:sldMk cId="472174550" sldId="280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18:38:28.167" v="1" actId="26606"/>
          <ac:spMkLst>
            <pc:docMk/>
            <pc:sldMk cId="472174550" sldId="280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18:38:28.167" v="1" actId="26606"/>
          <ac:spMkLst>
            <pc:docMk/>
            <pc:sldMk cId="472174550" sldId="28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18:38:28.167" v="1" actId="26606"/>
          <ac:picMkLst>
            <pc:docMk/>
            <pc:sldMk cId="472174550" sldId="280"/>
            <ac:picMk id="3" creationId="{2185AA3D-8729-1816-1385-E00F864AFCD3}"/>
          </ac:picMkLst>
        </pc:picChg>
      </pc:sldChg>
      <pc:sldChg chg="addSp modSp mod setBg">
        <pc:chgData name="Moutushi Tanha" userId="62f9b1f3-ddcf-45d7-a6a4-b667feecf47e" providerId="ADAL" clId="{C1BE97F9-AF9F-4F34-B5A5-DC82EC7E9523}" dt="2024-01-17T18:39:16.395" v="3" actId="26606"/>
        <pc:sldMkLst>
          <pc:docMk/>
          <pc:sldMk cId="2394531374" sldId="281"/>
        </pc:sldMkLst>
        <pc:spChg chg="add">
          <ac:chgData name="Moutushi Tanha" userId="62f9b1f3-ddcf-45d7-a6a4-b667feecf47e" providerId="ADAL" clId="{C1BE97F9-AF9F-4F34-B5A5-DC82EC7E9523}" dt="2024-01-17T18:39:16.395" v="3" actId="26606"/>
          <ac:spMkLst>
            <pc:docMk/>
            <pc:sldMk cId="2394531374" sldId="281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18:39:16.395" v="3" actId="26606"/>
          <ac:spMkLst>
            <pc:docMk/>
            <pc:sldMk cId="2394531374" sldId="281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18:39:16.395" v="3" actId="26606"/>
          <ac:spMkLst>
            <pc:docMk/>
            <pc:sldMk cId="2394531374" sldId="281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18:39:16.395" v="3" actId="26606"/>
          <ac:spMkLst>
            <pc:docMk/>
            <pc:sldMk cId="2394531374" sldId="28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18:39:16.395" v="3" actId="26606"/>
          <ac:picMkLst>
            <pc:docMk/>
            <pc:sldMk cId="2394531374" sldId="281"/>
            <ac:picMk id="3" creationId="{4967F01F-5E6F-9175-59F5-D4C19805BE7D}"/>
          </ac:picMkLst>
        </pc:picChg>
      </pc:sldChg>
      <pc:sldChg chg="addSp modSp mod">
        <pc:chgData name="Moutushi Tanha" userId="62f9b1f3-ddcf-45d7-a6a4-b667feecf47e" providerId="ADAL" clId="{C1BE97F9-AF9F-4F34-B5A5-DC82EC7E9523}" dt="2024-01-17T18:41:07.494" v="7" actId="1076"/>
        <pc:sldMkLst>
          <pc:docMk/>
          <pc:sldMk cId="809416048" sldId="282"/>
        </pc:sldMkLst>
        <pc:picChg chg="add mod">
          <ac:chgData name="Moutushi Tanha" userId="62f9b1f3-ddcf-45d7-a6a4-b667feecf47e" providerId="ADAL" clId="{C1BE97F9-AF9F-4F34-B5A5-DC82EC7E9523}" dt="2024-01-17T18:40:21.963" v="5" actId="1076"/>
          <ac:picMkLst>
            <pc:docMk/>
            <pc:sldMk cId="809416048" sldId="282"/>
            <ac:picMk id="3" creationId="{6956A203-A2B9-4E1F-BE58-43F831BE6095}"/>
          </ac:picMkLst>
        </pc:picChg>
        <pc:picChg chg="add mod">
          <ac:chgData name="Moutushi Tanha" userId="62f9b1f3-ddcf-45d7-a6a4-b667feecf47e" providerId="ADAL" clId="{C1BE97F9-AF9F-4F34-B5A5-DC82EC7E9523}" dt="2024-01-17T18:41:07.494" v="7" actId="1076"/>
          <ac:picMkLst>
            <pc:docMk/>
            <pc:sldMk cId="809416048" sldId="282"/>
            <ac:picMk id="5" creationId="{CECEE9E0-5370-DFD9-E66B-4B41EFC4425C}"/>
          </ac:picMkLst>
        </pc:picChg>
      </pc:sldChg>
      <pc:sldChg chg="addSp modSp mod ord setBg">
        <pc:chgData name="Moutushi Tanha" userId="62f9b1f3-ddcf-45d7-a6a4-b667feecf47e" providerId="ADAL" clId="{C1BE97F9-AF9F-4F34-B5A5-DC82EC7E9523}" dt="2024-01-17T18:43:28.820" v="20" actId="27614"/>
        <pc:sldMkLst>
          <pc:docMk/>
          <pc:sldMk cId="1701681967" sldId="283"/>
        </pc:sldMkLst>
        <pc:spChg chg="add">
          <ac:chgData name="Moutushi Tanha" userId="62f9b1f3-ddcf-45d7-a6a4-b667feecf47e" providerId="ADAL" clId="{C1BE97F9-AF9F-4F34-B5A5-DC82EC7E9523}" dt="2024-01-17T18:43:25.007" v="17" actId="26606"/>
          <ac:spMkLst>
            <pc:docMk/>
            <pc:sldMk cId="1701681967" sldId="283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18:43:25.007" v="17" actId="26606"/>
          <ac:spMkLst>
            <pc:docMk/>
            <pc:sldMk cId="1701681967" sldId="283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18:43:25.007" v="17" actId="26606"/>
          <ac:spMkLst>
            <pc:docMk/>
            <pc:sldMk cId="1701681967" sldId="283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18:43:25.007" v="17" actId="26606"/>
          <ac:spMkLst>
            <pc:docMk/>
            <pc:sldMk cId="1701681967" sldId="28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18:43:28.820" v="20" actId="27614"/>
          <ac:picMkLst>
            <pc:docMk/>
            <pc:sldMk cId="1701681967" sldId="283"/>
            <ac:picMk id="3" creationId="{39CFDEC6-5A0F-05AA-CB9E-FBAD6E3534F9}"/>
          </ac:picMkLst>
        </pc:picChg>
      </pc:sldChg>
      <pc:sldChg chg="addSp modSp mod">
        <pc:chgData name="Moutushi Tanha" userId="62f9b1f3-ddcf-45d7-a6a4-b667feecf47e" providerId="ADAL" clId="{C1BE97F9-AF9F-4F34-B5A5-DC82EC7E9523}" dt="2024-01-17T18:46:17.562" v="27" actId="1076"/>
        <pc:sldMkLst>
          <pc:docMk/>
          <pc:sldMk cId="755900694" sldId="284"/>
        </pc:sldMkLst>
        <pc:picChg chg="add mod">
          <ac:chgData name="Moutushi Tanha" userId="62f9b1f3-ddcf-45d7-a6a4-b667feecf47e" providerId="ADAL" clId="{C1BE97F9-AF9F-4F34-B5A5-DC82EC7E9523}" dt="2024-01-17T18:46:17.562" v="27" actId="1076"/>
          <ac:picMkLst>
            <pc:docMk/>
            <pc:sldMk cId="755900694" sldId="284"/>
            <ac:picMk id="3" creationId="{A6B9B36F-0534-DF79-D80A-4DB22D75AB09}"/>
          </ac:picMkLst>
        </pc:picChg>
        <pc:picChg chg="add mod">
          <ac:chgData name="Moutushi Tanha" userId="62f9b1f3-ddcf-45d7-a6a4-b667feecf47e" providerId="ADAL" clId="{C1BE97F9-AF9F-4F34-B5A5-DC82EC7E9523}" dt="2024-01-17T18:46:13.965" v="26" actId="1076"/>
          <ac:picMkLst>
            <pc:docMk/>
            <pc:sldMk cId="755900694" sldId="284"/>
            <ac:picMk id="5" creationId="{A3D01299-9F1F-95E8-9969-77EBD8779A3A}"/>
          </ac:picMkLst>
        </pc:picChg>
      </pc:sldChg>
      <pc:sldChg chg="addSp modSp new mod">
        <pc:chgData name="Moutushi Tanha" userId="62f9b1f3-ddcf-45d7-a6a4-b667feecf47e" providerId="ADAL" clId="{C1BE97F9-AF9F-4F34-B5A5-DC82EC7E9523}" dt="2024-01-17T19:00:40.736" v="73" actId="14100"/>
        <pc:sldMkLst>
          <pc:docMk/>
          <pc:sldMk cId="4080037075" sldId="297"/>
        </pc:sldMkLst>
        <pc:picChg chg="add mod">
          <ac:chgData name="Moutushi Tanha" userId="62f9b1f3-ddcf-45d7-a6a4-b667feecf47e" providerId="ADAL" clId="{C1BE97F9-AF9F-4F34-B5A5-DC82EC7E9523}" dt="2024-01-17T19:00:40.736" v="73" actId="14100"/>
          <ac:picMkLst>
            <pc:docMk/>
            <pc:sldMk cId="4080037075" sldId="297"/>
            <ac:picMk id="3" creationId="{91A2C9DC-0616-D16D-0052-F322C2D91C4C}"/>
          </ac:picMkLst>
        </pc:picChg>
      </pc:sldChg>
      <pc:sldChg chg="addSp new mod">
        <pc:chgData name="Moutushi Tanha" userId="62f9b1f3-ddcf-45d7-a6a4-b667feecf47e" providerId="ADAL" clId="{C1BE97F9-AF9F-4F34-B5A5-DC82EC7E9523}" dt="2024-01-17T19:00:26.323" v="71" actId="22"/>
        <pc:sldMkLst>
          <pc:docMk/>
          <pc:sldMk cId="3819853198" sldId="298"/>
        </pc:sldMkLst>
        <pc:picChg chg="add">
          <ac:chgData name="Moutushi Tanha" userId="62f9b1f3-ddcf-45d7-a6a4-b667feecf47e" providerId="ADAL" clId="{C1BE97F9-AF9F-4F34-B5A5-DC82EC7E9523}" dt="2024-01-17T19:00:26.323" v="71" actId="22"/>
          <ac:picMkLst>
            <pc:docMk/>
            <pc:sldMk cId="3819853198" sldId="298"/>
            <ac:picMk id="3" creationId="{7F34D300-129B-CB4D-BBB5-FA426E10454F}"/>
          </ac:picMkLst>
        </pc:picChg>
      </pc:sldChg>
      <pc:sldChg chg="addSp modSp new mod setBg">
        <pc:chgData name="Moutushi Tanha" userId="62f9b1f3-ddcf-45d7-a6a4-b667feecf47e" providerId="ADAL" clId="{C1BE97F9-AF9F-4F34-B5A5-DC82EC7E9523}" dt="2024-01-17T21:45:51.435" v="88" actId="26606"/>
        <pc:sldMkLst>
          <pc:docMk/>
          <pc:sldMk cId="1522506427" sldId="299"/>
        </pc:sldMkLst>
        <pc:spChg chg="add">
          <ac:chgData name="Moutushi Tanha" userId="62f9b1f3-ddcf-45d7-a6a4-b667feecf47e" providerId="ADAL" clId="{C1BE97F9-AF9F-4F34-B5A5-DC82EC7E9523}" dt="2024-01-17T21:45:51.435" v="88" actId="26606"/>
          <ac:spMkLst>
            <pc:docMk/>
            <pc:sldMk cId="1522506427" sldId="299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21:45:51.435" v="88" actId="26606"/>
          <ac:spMkLst>
            <pc:docMk/>
            <pc:sldMk cId="1522506427" sldId="299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21:45:51.435" v="88" actId="26606"/>
          <ac:spMkLst>
            <pc:docMk/>
            <pc:sldMk cId="1522506427" sldId="299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21:45:51.435" v="88" actId="26606"/>
          <ac:spMkLst>
            <pc:docMk/>
            <pc:sldMk cId="1522506427" sldId="29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21:45:51.435" v="88" actId="26606"/>
          <ac:picMkLst>
            <pc:docMk/>
            <pc:sldMk cId="1522506427" sldId="299"/>
            <ac:picMk id="3" creationId="{222C2555-0E0C-E25D-0A3B-70B056EEC860}"/>
          </ac:picMkLst>
        </pc:picChg>
      </pc:sldChg>
      <pc:sldChg chg="addSp modSp new mod setBg">
        <pc:chgData name="Moutushi Tanha" userId="62f9b1f3-ddcf-45d7-a6a4-b667feecf47e" providerId="ADAL" clId="{C1BE97F9-AF9F-4F34-B5A5-DC82EC7E9523}" dt="2024-01-17T21:46:26.493" v="90" actId="26606"/>
        <pc:sldMkLst>
          <pc:docMk/>
          <pc:sldMk cId="377656078" sldId="300"/>
        </pc:sldMkLst>
        <pc:spChg chg="add">
          <ac:chgData name="Moutushi Tanha" userId="62f9b1f3-ddcf-45d7-a6a4-b667feecf47e" providerId="ADAL" clId="{C1BE97F9-AF9F-4F34-B5A5-DC82EC7E9523}" dt="2024-01-17T21:46:26.493" v="90" actId="26606"/>
          <ac:spMkLst>
            <pc:docMk/>
            <pc:sldMk cId="377656078" sldId="300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21:46:26.493" v="90" actId="26606"/>
          <ac:spMkLst>
            <pc:docMk/>
            <pc:sldMk cId="377656078" sldId="300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21:46:26.493" v="90" actId="26606"/>
          <ac:spMkLst>
            <pc:docMk/>
            <pc:sldMk cId="377656078" sldId="300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21:46:26.493" v="90" actId="26606"/>
          <ac:spMkLst>
            <pc:docMk/>
            <pc:sldMk cId="377656078" sldId="30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21:46:26.493" v="90" actId="26606"/>
          <ac:picMkLst>
            <pc:docMk/>
            <pc:sldMk cId="377656078" sldId="300"/>
            <ac:picMk id="3" creationId="{926FB901-7247-BE52-9FF3-8FBBF55A09BD}"/>
          </ac:picMkLst>
        </pc:picChg>
      </pc:sldChg>
      <pc:sldChg chg="addSp modSp new mod setBg">
        <pc:chgData name="Moutushi Tanha" userId="62f9b1f3-ddcf-45d7-a6a4-b667feecf47e" providerId="ADAL" clId="{C1BE97F9-AF9F-4F34-B5A5-DC82EC7E9523}" dt="2024-01-17T21:47:04.657" v="92" actId="26606"/>
        <pc:sldMkLst>
          <pc:docMk/>
          <pc:sldMk cId="2624676717" sldId="301"/>
        </pc:sldMkLst>
        <pc:spChg chg="add">
          <ac:chgData name="Moutushi Tanha" userId="62f9b1f3-ddcf-45d7-a6a4-b667feecf47e" providerId="ADAL" clId="{C1BE97F9-AF9F-4F34-B5A5-DC82EC7E9523}" dt="2024-01-17T21:47:04.657" v="92" actId="26606"/>
          <ac:spMkLst>
            <pc:docMk/>
            <pc:sldMk cId="2624676717" sldId="301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21:47:04.657" v="92" actId="26606"/>
          <ac:spMkLst>
            <pc:docMk/>
            <pc:sldMk cId="2624676717" sldId="301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21:47:04.657" v="92" actId="26606"/>
          <ac:spMkLst>
            <pc:docMk/>
            <pc:sldMk cId="2624676717" sldId="301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21:47:04.657" v="92" actId="26606"/>
          <ac:spMkLst>
            <pc:docMk/>
            <pc:sldMk cId="2624676717" sldId="30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21:47:04.657" v="92" actId="26606"/>
          <ac:picMkLst>
            <pc:docMk/>
            <pc:sldMk cId="2624676717" sldId="301"/>
            <ac:picMk id="3" creationId="{0664F761-535B-05DE-8B4D-0B58AABF1C04}"/>
          </ac:picMkLst>
        </pc:picChg>
      </pc:sldChg>
      <pc:sldChg chg="addSp modSp new mod setBg">
        <pc:chgData name="Moutushi Tanha" userId="62f9b1f3-ddcf-45d7-a6a4-b667feecf47e" providerId="ADAL" clId="{C1BE97F9-AF9F-4F34-B5A5-DC82EC7E9523}" dt="2024-01-17T21:47:43.557" v="98" actId="26606"/>
        <pc:sldMkLst>
          <pc:docMk/>
          <pc:sldMk cId="2901989475" sldId="302"/>
        </pc:sldMkLst>
        <pc:spChg chg="add">
          <ac:chgData name="Moutushi Tanha" userId="62f9b1f3-ddcf-45d7-a6a4-b667feecf47e" providerId="ADAL" clId="{C1BE97F9-AF9F-4F34-B5A5-DC82EC7E9523}" dt="2024-01-17T21:47:43.557" v="98" actId="26606"/>
          <ac:spMkLst>
            <pc:docMk/>
            <pc:sldMk cId="2901989475" sldId="302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21:47:43.557" v="98" actId="26606"/>
          <ac:spMkLst>
            <pc:docMk/>
            <pc:sldMk cId="2901989475" sldId="302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21:47:43.557" v="98" actId="26606"/>
          <ac:spMkLst>
            <pc:docMk/>
            <pc:sldMk cId="2901989475" sldId="302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21:47:43.557" v="98" actId="26606"/>
          <ac:spMkLst>
            <pc:docMk/>
            <pc:sldMk cId="2901989475" sldId="30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21:47:43.557" v="98" actId="26606"/>
          <ac:picMkLst>
            <pc:docMk/>
            <pc:sldMk cId="2901989475" sldId="302"/>
            <ac:picMk id="3" creationId="{12260DFE-ADF2-56B1-5A4C-556ADC45C16B}"/>
          </ac:picMkLst>
        </pc:picChg>
      </pc:sldChg>
      <pc:sldChg chg="addSp modSp new mod setBg">
        <pc:chgData name="Moutushi Tanha" userId="62f9b1f3-ddcf-45d7-a6a4-b667feecf47e" providerId="ADAL" clId="{C1BE97F9-AF9F-4F34-B5A5-DC82EC7E9523}" dt="2024-01-17T21:48:47.042" v="100" actId="26606"/>
        <pc:sldMkLst>
          <pc:docMk/>
          <pc:sldMk cId="2948053680" sldId="303"/>
        </pc:sldMkLst>
        <pc:spChg chg="add">
          <ac:chgData name="Moutushi Tanha" userId="62f9b1f3-ddcf-45d7-a6a4-b667feecf47e" providerId="ADAL" clId="{C1BE97F9-AF9F-4F34-B5A5-DC82EC7E9523}" dt="2024-01-17T21:48:47.042" v="100" actId="26606"/>
          <ac:spMkLst>
            <pc:docMk/>
            <pc:sldMk cId="2948053680" sldId="303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21:48:47.042" v="100" actId="26606"/>
          <ac:spMkLst>
            <pc:docMk/>
            <pc:sldMk cId="2948053680" sldId="303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21:48:47.042" v="100" actId="26606"/>
          <ac:spMkLst>
            <pc:docMk/>
            <pc:sldMk cId="2948053680" sldId="303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21:48:47.042" v="100" actId="26606"/>
          <ac:spMkLst>
            <pc:docMk/>
            <pc:sldMk cId="2948053680" sldId="30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21:48:47.042" v="100" actId="26606"/>
          <ac:picMkLst>
            <pc:docMk/>
            <pc:sldMk cId="2948053680" sldId="303"/>
            <ac:picMk id="3" creationId="{C5F83C89-60A8-47AA-9FB2-036D308CD55E}"/>
          </ac:picMkLst>
        </pc:picChg>
      </pc:sldChg>
      <pc:sldChg chg="addSp modSp new mod setBg">
        <pc:chgData name="Moutushi Tanha" userId="62f9b1f3-ddcf-45d7-a6a4-b667feecf47e" providerId="ADAL" clId="{C1BE97F9-AF9F-4F34-B5A5-DC82EC7E9523}" dt="2024-01-17T21:49:30.316" v="102" actId="26606"/>
        <pc:sldMkLst>
          <pc:docMk/>
          <pc:sldMk cId="2242249878" sldId="304"/>
        </pc:sldMkLst>
        <pc:spChg chg="add">
          <ac:chgData name="Moutushi Tanha" userId="62f9b1f3-ddcf-45d7-a6a4-b667feecf47e" providerId="ADAL" clId="{C1BE97F9-AF9F-4F34-B5A5-DC82EC7E9523}" dt="2024-01-17T21:49:30.316" v="102" actId="26606"/>
          <ac:spMkLst>
            <pc:docMk/>
            <pc:sldMk cId="2242249878" sldId="304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21:49:30.316" v="102" actId="26606"/>
          <ac:spMkLst>
            <pc:docMk/>
            <pc:sldMk cId="2242249878" sldId="304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21:49:30.316" v="102" actId="26606"/>
          <ac:spMkLst>
            <pc:docMk/>
            <pc:sldMk cId="2242249878" sldId="304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21:49:30.316" v="102" actId="26606"/>
          <ac:spMkLst>
            <pc:docMk/>
            <pc:sldMk cId="2242249878" sldId="30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21:49:30.316" v="102" actId="26606"/>
          <ac:picMkLst>
            <pc:docMk/>
            <pc:sldMk cId="2242249878" sldId="304"/>
            <ac:picMk id="3" creationId="{3A76B88C-0D25-8B6A-D941-1DE8D4101A8C}"/>
          </ac:picMkLst>
        </pc:picChg>
      </pc:sldChg>
      <pc:sldChg chg="addSp modSp new mod">
        <pc:chgData name="Moutushi Tanha" userId="62f9b1f3-ddcf-45d7-a6a4-b667feecf47e" providerId="ADAL" clId="{C1BE97F9-AF9F-4F34-B5A5-DC82EC7E9523}" dt="2024-01-17T21:52:05.397" v="106" actId="14100"/>
        <pc:sldMkLst>
          <pc:docMk/>
          <pc:sldMk cId="3157769632" sldId="305"/>
        </pc:sldMkLst>
        <pc:picChg chg="add mod">
          <ac:chgData name="Moutushi Tanha" userId="62f9b1f3-ddcf-45d7-a6a4-b667feecf47e" providerId="ADAL" clId="{C1BE97F9-AF9F-4F34-B5A5-DC82EC7E9523}" dt="2024-01-17T21:52:05.397" v="106" actId="14100"/>
          <ac:picMkLst>
            <pc:docMk/>
            <pc:sldMk cId="3157769632" sldId="305"/>
            <ac:picMk id="3" creationId="{DB459AEE-5963-0054-A743-EB9EBA077231}"/>
          </ac:picMkLst>
        </pc:picChg>
      </pc:sldChg>
      <pc:sldChg chg="addSp modSp new mod">
        <pc:chgData name="Moutushi Tanha" userId="62f9b1f3-ddcf-45d7-a6a4-b667feecf47e" providerId="ADAL" clId="{C1BE97F9-AF9F-4F34-B5A5-DC82EC7E9523}" dt="2024-01-17T21:53:16.326" v="109" actId="14100"/>
        <pc:sldMkLst>
          <pc:docMk/>
          <pc:sldMk cId="2108774134" sldId="306"/>
        </pc:sldMkLst>
        <pc:picChg chg="add mod">
          <ac:chgData name="Moutushi Tanha" userId="62f9b1f3-ddcf-45d7-a6a4-b667feecf47e" providerId="ADAL" clId="{C1BE97F9-AF9F-4F34-B5A5-DC82EC7E9523}" dt="2024-01-17T21:53:16.326" v="109" actId="14100"/>
          <ac:picMkLst>
            <pc:docMk/>
            <pc:sldMk cId="2108774134" sldId="306"/>
            <ac:picMk id="3" creationId="{5819E6A1-840E-30F9-E095-835422183235}"/>
          </ac:picMkLst>
        </pc:picChg>
      </pc:sldChg>
      <pc:sldChg chg="addSp modSp new mod setBg">
        <pc:chgData name="Moutushi Tanha" userId="62f9b1f3-ddcf-45d7-a6a4-b667feecf47e" providerId="ADAL" clId="{C1BE97F9-AF9F-4F34-B5A5-DC82EC7E9523}" dt="2024-01-17T21:54:37.778" v="117" actId="14100"/>
        <pc:sldMkLst>
          <pc:docMk/>
          <pc:sldMk cId="1270334873" sldId="307"/>
        </pc:sldMkLst>
        <pc:spChg chg="add">
          <ac:chgData name="Moutushi Tanha" userId="62f9b1f3-ddcf-45d7-a6a4-b667feecf47e" providerId="ADAL" clId="{C1BE97F9-AF9F-4F34-B5A5-DC82EC7E9523}" dt="2024-01-17T21:54:21.858" v="113" actId="26606"/>
          <ac:spMkLst>
            <pc:docMk/>
            <pc:sldMk cId="1270334873" sldId="307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21:54:21.858" v="113" actId="26606"/>
          <ac:spMkLst>
            <pc:docMk/>
            <pc:sldMk cId="1270334873" sldId="307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21:54:21.858" v="113" actId="26606"/>
          <ac:spMkLst>
            <pc:docMk/>
            <pc:sldMk cId="1270334873" sldId="307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21:54:21.858" v="113" actId="26606"/>
          <ac:spMkLst>
            <pc:docMk/>
            <pc:sldMk cId="1270334873" sldId="30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21:54:37.778" v="117" actId="14100"/>
          <ac:picMkLst>
            <pc:docMk/>
            <pc:sldMk cId="1270334873" sldId="307"/>
            <ac:picMk id="3" creationId="{23B4FCC9-0F62-9A49-CCE9-AA95D695138B}"/>
          </ac:picMkLst>
        </pc:picChg>
      </pc:sldChg>
      <pc:sldChg chg="addSp modSp new mod setBg">
        <pc:chgData name="Moutushi Tanha" userId="62f9b1f3-ddcf-45d7-a6a4-b667feecf47e" providerId="ADAL" clId="{C1BE97F9-AF9F-4F34-B5A5-DC82EC7E9523}" dt="2024-01-17T21:55:17.645" v="119" actId="26606"/>
        <pc:sldMkLst>
          <pc:docMk/>
          <pc:sldMk cId="2800495380" sldId="308"/>
        </pc:sldMkLst>
        <pc:spChg chg="add">
          <ac:chgData name="Moutushi Tanha" userId="62f9b1f3-ddcf-45d7-a6a4-b667feecf47e" providerId="ADAL" clId="{C1BE97F9-AF9F-4F34-B5A5-DC82EC7E9523}" dt="2024-01-17T21:55:17.645" v="119" actId="26606"/>
          <ac:spMkLst>
            <pc:docMk/>
            <pc:sldMk cId="2800495380" sldId="308"/>
            <ac:spMk id="8" creationId="{AB8C311F-7253-4AED-9701-7FC0708C41C7}"/>
          </ac:spMkLst>
        </pc:spChg>
        <pc:spChg chg="add">
          <ac:chgData name="Moutushi Tanha" userId="62f9b1f3-ddcf-45d7-a6a4-b667feecf47e" providerId="ADAL" clId="{C1BE97F9-AF9F-4F34-B5A5-DC82EC7E9523}" dt="2024-01-17T21:55:17.645" v="119" actId="26606"/>
          <ac:spMkLst>
            <pc:docMk/>
            <pc:sldMk cId="2800495380" sldId="308"/>
            <ac:spMk id="10" creationId="{E2384209-CB15-4CDF-9D31-C44FD9A3F20D}"/>
          </ac:spMkLst>
        </pc:spChg>
        <pc:spChg chg="add">
          <ac:chgData name="Moutushi Tanha" userId="62f9b1f3-ddcf-45d7-a6a4-b667feecf47e" providerId="ADAL" clId="{C1BE97F9-AF9F-4F34-B5A5-DC82EC7E9523}" dt="2024-01-17T21:55:17.645" v="119" actId="26606"/>
          <ac:spMkLst>
            <pc:docMk/>
            <pc:sldMk cId="2800495380" sldId="308"/>
            <ac:spMk id="12" creationId="{2633B3B5-CC90-43F0-8714-D31D1F3F0209}"/>
          </ac:spMkLst>
        </pc:spChg>
        <pc:spChg chg="add">
          <ac:chgData name="Moutushi Tanha" userId="62f9b1f3-ddcf-45d7-a6a4-b667feecf47e" providerId="ADAL" clId="{C1BE97F9-AF9F-4F34-B5A5-DC82EC7E9523}" dt="2024-01-17T21:55:17.645" v="119" actId="26606"/>
          <ac:spMkLst>
            <pc:docMk/>
            <pc:sldMk cId="2800495380" sldId="30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C1BE97F9-AF9F-4F34-B5A5-DC82EC7E9523}" dt="2024-01-17T21:55:17.645" v="119" actId="26606"/>
          <ac:picMkLst>
            <pc:docMk/>
            <pc:sldMk cId="2800495380" sldId="308"/>
            <ac:picMk id="3" creationId="{AF34F8CA-A5A4-2633-30D1-8C175A4FCA38}"/>
          </ac:picMkLst>
        </pc:picChg>
      </pc:sldChg>
    </pc:docChg>
  </pc:docChgLst>
  <pc:docChgLst>
    <pc:chgData name="Moutushi Tanha" userId="S::m.tanha@uwtsd.ac.uk::62f9b1f3-ddcf-45d7-a6a4-b667feecf47e" providerId="AD" clId="Web-{F061F95E-75A5-A2B7-EBE7-B9169C93903B}"/>
    <pc:docChg chg="modSld">
      <pc:chgData name="Moutushi Tanha" userId="S::m.tanha@uwtsd.ac.uk::62f9b1f3-ddcf-45d7-a6a4-b667feecf47e" providerId="AD" clId="Web-{F061F95E-75A5-A2B7-EBE7-B9169C93903B}" dt="2025-02-10T20:46:09.959" v="18" actId="14100"/>
      <pc:docMkLst>
        <pc:docMk/>
      </pc:docMkLst>
      <pc:sldChg chg="modSp">
        <pc:chgData name="Moutushi Tanha" userId="S::m.tanha@uwtsd.ac.uk::62f9b1f3-ddcf-45d7-a6a4-b667feecf47e" providerId="AD" clId="Web-{F061F95E-75A5-A2B7-EBE7-B9169C93903B}" dt="2025-02-10T20:46:09.959" v="18" actId="14100"/>
        <pc:sldMkLst>
          <pc:docMk/>
          <pc:sldMk cId="3625930812" sldId="259"/>
        </pc:sldMkLst>
        <pc:picChg chg="mod">
          <ac:chgData name="Moutushi Tanha" userId="S::m.tanha@uwtsd.ac.uk::62f9b1f3-ddcf-45d7-a6a4-b667feecf47e" providerId="AD" clId="Web-{F061F95E-75A5-A2B7-EBE7-B9169C93903B}" dt="2025-02-10T20:46:09.959" v="18" actId="14100"/>
          <ac:picMkLst>
            <pc:docMk/>
            <pc:sldMk cId="3625930812" sldId="259"/>
            <ac:picMk id="3" creationId="{71B97C9E-6E63-E2D6-3D1E-4D52B2803CBF}"/>
          </ac:picMkLst>
        </pc:picChg>
      </pc:sldChg>
      <pc:sldChg chg="modSp">
        <pc:chgData name="Moutushi Tanha" userId="S::m.tanha@uwtsd.ac.uk::62f9b1f3-ddcf-45d7-a6a4-b667feecf47e" providerId="AD" clId="Web-{F061F95E-75A5-A2B7-EBE7-B9169C93903B}" dt="2025-02-10T20:17:42.426" v="1" actId="14100"/>
        <pc:sldMkLst>
          <pc:docMk/>
          <pc:sldMk cId="3810301136" sldId="267"/>
        </pc:sldMkLst>
        <pc:picChg chg="mod">
          <ac:chgData name="Moutushi Tanha" userId="S::m.tanha@uwtsd.ac.uk::62f9b1f3-ddcf-45d7-a6a4-b667feecf47e" providerId="AD" clId="Web-{F061F95E-75A5-A2B7-EBE7-B9169C93903B}" dt="2025-02-10T20:17:42.426" v="1" actId="14100"/>
          <ac:picMkLst>
            <pc:docMk/>
            <pc:sldMk cId="3810301136" sldId="267"/>
            <ac:picMk id="3" creationId="{C1D1577C-B4DD-E635-9678-58660E4FA9E1}"/>
          </ac:picMkLst>
        </pc:picChg>
      </pc:sldChg>
      <pc:sldChg chg="modSp">
        <pc:chgData name="Moutushi Tanha" userId="S::m.tanha@uwtsd.ac.uk::62f9b1f3-ddcf-45d7-a6a4-b667feecf47e" providerId="AD" clId="Web-{F061F95E-75A5-A2B7-EBE7-B9169C93903B}" dt="2025-02-10T20:35:16.546" v="8" actId="1076"/>
        <pc:sldMkLst>
          <pc:docMk/>
          <pc:sldMk cId="1537556380" sldId="278"/>
        </pc:sldMkLst>
        <pc:picChg chg="mod">
          <ac:chgData name="Moutushi Tanha" userId="S::m.tanha@uwtsd.ac.uk::62f9b1f3-ddcf-45d7-a6a4-b667feecf47e" providerId="AD" clId="Web-{F061F95E-75A5-A2B7-EBE7-B9169C93903B}" dt="2025-02-10T20:35:16.546" v="8" actId="1076"/>
          <ac:picMkLst>
            <pc:docMk/>
            <pc:sldMk cId="1537556380" sldId="278"/>
            <ac:picMk id="3" creationId="{2BE6CA2B-31CB-58C7-25DF-5F157EA0D008}"/>
          </ac:picMkLst>
        </pc:picChg>
      </pc:sldChg>
      <pc:sldChg chg="modSp">
        <pc:chgData name="Moutushi Tanha" userId="S::m.tanha@uwtsd.ac.uk::62f9b1f3-ddcf-45d7-a6a4-b667feecf47e" providerId="AD" clId="Web-{F061F95E-75A5-A2B7-EBE7-B9169C93903B}" dt="2025-02-10T20:35:40.968" v="11" actId="14100"/>
        <pc:sldMkLst>
          <pc:docMk/>
          <pc:sldMk cId="4080037075" sldId="297"/>
        </pc:sldMkLst>
        <pc:picChg chg="mod">
          <ac:chgData name="Moutushi Tanha" userId="S::m.tanha@uwtsd.ac.uk::62f9b1f3-ddcf-45d7-a6a4-b667feecf47e" providerId="AD" clId="Web-{F061F95E-75A5-A2B7-EBE7-B9169C93903B}" dt="2025-02-10T20:35:40.968" v="11" actId="14100"/>
          <ac:picMkLst>
            <pc:docMk/>
            <pc:sldMk cId="4080037075" sldId="297"/>
            <ac:picMk id="3" creationId="{91A2C9DC-0616-D16D-0052-F322C2D91C4C}"/>
          </ac:picMkLst>
        </pc:picChg>
      </pc:sldChg>
      <pc:sldChg chg="modSp">
        <pc:chgData name="Moutushi Tanha" userId="S::m.tanha@uwtsd.ac.uk::62f9b1f3-ddcf-45d7-a6a4-b667feecf47e" providerId="AD" clId="Web-{F061F95E-75A5-A2B7-EBE7-B9169C93903B}" dt="2025-02-10T20:36:04.282" v="14" actId="14100"/>
        <pc:sldMkLst>
          <pc:docMk/>
          <pc:sldMk cId="3819853198" sldId="298"/>
        </pc:sldMkLst>
        <pc:picChg chg="mod">
          <ac:chgData name="Moutushi Tanha" userId="S::m.tanha@uwtsd.ac.uk::62f9b1f3-ddcf-45d7-a6a4-b667feecf47e" providerId="AD" clId="Web-{F061F95E-75A5-A2B7-EBE7-B9169C93903B}" dt="2025-02-10T20:36:04.282" v="14" actId="14100"/>
          <ac:picMkLst>
            <pc:docMk/>
            <pc:sldMk cId="3819853198" sldId="298"/>
            <ac:picMk id="3" creationId="{7F34D300-129B-CB4D-BBB5-FA426E10454F}"/>
          </ac:picMkLst>
        </pc:picChg>
      </pc:sldChg>
      <pc:sldChg chg="modSp">
        <pc:chgData name="Moutushi Tanha" userId="S::m.tanha@uwtsd.ac.uk::62f9b1f3-ddcf-45d7-a6a4-b667feecf47e" providerId="AD" clId="Web-{F061F95E-75A5-A2B7-EBE7-B9169C93903B}" dt="2025-02-10T20:21:43.983" v="2" actId="14100"/>
        <pc:sldMkLst>
          <pc:docMk/>
          <pc:sldMk cId="2242249878" sldId="304"/>
        </pc:sldMkLst>
        <pc:picChg chg="mod">
          <ac:chgData name="Moutushi Tanha" userId="S::m.tanha@uwtsd.ac.uk::62f9b1f3-ddcf-45d7-a6a4-b667feecf47e" providerId="AD" clId="Web-{F061F95E-75A5-A2B7-EBE7-B9169C93903B}" dt="2025-02-10T20:21:43.983" v="2" actId="14100"/>
          <ac:picMkLst>
            <pc:docMk/>
            <pc:sldMk cId="2242249878" sldId="304"/>
            <ac:picMk id="3" creationId="{3A76B88C-0D25-8B6A-D941-1DE8D4101A8C}"/>
          </ac:picMkLst>
        </pc:picChg>
      </pc:sldChg>
    </pc:docChg>
  </pc:docChgLst>
  <pc:docChgLst>
    <pc:chgData name="Moutushi Tanha" userId="S::m.tanha@uwtsd.ac.uk::62f9b1f3-ddcf-45d7-a6a4-b667feecf47e" providerId="AD" clId="Web-{9F00B541-ED62-3B2B-02A8-D6C91ADDD813}"/>
    <pc:docChg chg="addSld delSld modSld sldOrd">
      <pc:chgData name="Moutushi Tanha" userId="S::m.tanha@uwtsd.ac.uk::62f9b1f3-ddcf-45d7-a6a4-b667feecf47e" providerId="AD" clId="Web-{9F00B541-ED62-3B2B-02A8-D6C91ADDD813}" dt="2024-01-28T12:40:38.168" v="122"/>
      <pc:docMkLst>
        <pc:docMk/>
      </pc:docMkLst>
      <pc:sldChg chg="del">
        <pc:chgData name="Moutushi Tanha" userId="S::m.tanha@uwtsd.ac.uk::62f9b1f3-ddcf-45d7-a6a4-b667feecf47e" providerId="AD" clId="Web-{9F00B541-ED62-3B2B-02A8-D6C91ADDD813}" dt="2024-01-28T10:55:56.663" v="51"/>
        <pc:sldMkLst>
          <pc:docMk/>
          <pc:sldMk cId="124483990" sldId="291"/>
        </pc:sldMkLst>
      </pc:sldChg>
      <pc:sldChg chg="del">
        <pc:chgData name="Moutushi Tanha" userId="S::m.tanha@uwtsd.ac.uk::62f9b1f3-ddcf-45d7-a6a4-b667feecf47e" providerId="AD" clId="Web-{9F00B541-ED62-3B2B-02A8-D6C91ADDD813}" dt="2024-01-28T10:56:00.976" v="52"/>
        <pc:sldMkLst>
          <pc:docMk/>
          <pc:sldMk cId="3515819624" sldId="292"/>
        </pc:sldMkLst>
      </pc:sldChg>
      <pc:sldChg chg="addSp modSp mod setBg">
        <pc:chgData name="Moutushi Tanha" userId="S::m.tanha@uwtsd.ac.uk::62f9b1f3-ddcf-45d7-a6a4-b667feecf47e" providerId="AD" clId="Web-{9F00B541-ED62-3B2B-02A8-D6C91ADDD813}" dt="2024-01-28T10:31:06.743" v="27"/>
        <pc:sldMkLst>
          <pc:docMk/>
          <pc:sldMk cId="237901444" sldId="329"/>
        </pc:sldMkLst>
        <pc:spChg chg="add">
          <ac:chgData name="Moutushi Tanha" userId="S::m.tanha@uwtsd.ac.uk::62f9b1f3-ddcf-45d7-a6a4-b667feecf47e" providerId="AD" clId="Web-{9F00B541-ED62-3B2B-02A8-D6C91ADDD813}" dt="2024-01-28T10:31:06.743" v="27"/>
          <ac:spMkLst>
            <pc:docMk/>
            <pc:sldMk cId="237901444" sldId="32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0:31:06.743" v="27"/>
          <ac:spMkLst>
            <pc:docMk/>
            <pc:sldMk cId="237901444" sldId="32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0:31:06.743" v="27"/>
          <ac:spMkLst>
            <pc:docMk/>
            <pc:sldMk cId="237901444" sldId="32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0:31:06.743" v="27"/>
          <ac:spMkLst>
            <pc:docMk/>
            <pc:sldMk cId="237901444" sldId="32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0:31:06.743" v="27"/>
          <ac:picMkLst>
            <pc:docMk/>
            <pc:sldMk cId="237901444" sldId="329"/>
            <ac:picMk id="2" creationId="{406AB37A-0A53-1AE6-462D-7F6169FD71AA}"/>
          </ac:picMkLst>
        </pc:picChg>
      </pc:sldChg>
      <pc:sldChg chg="addSp modSp mod setBg">
        <pc:chgData name="Moutushi Tanha" userId="S::m.tanha@uwtsd.ac.uk::62f9b1f3-ddcf-45d7-a6a4-b667feecf47e" providerId="AD" clId="Web-{9F00B541-ED62-3B2B-02A8-D6C91ADDD813}" dt="2024-01-28T10:40:27.977" v="47"/>
        <pc:sldMkLst>
          <pc:docMk/>
          <pc:sldMk cId="4265742098" sldId="330"/>
        </pc:sldMkLst>
        <pc:spChg chg="add">
          <ac:chgData name="Moutushi Tanha" userId="S::m.tanha@uwtsd.ac.uk::62f9b1f3-ddcf-45d7-a6a4-b667feecf47e" providerId="AD" clId="Web-{9F00B541-ED62-3B2B-02A8-D6C91ADDD813}" dt="2024-01-28T10:40:27.977" v="47"/>
          <ac:spMkLst>
            <pc:docMk/>
            <pc:sldMk cId="4265742098" sldId="33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0:40:27.977" v="47"/>
          <ac:spMkLst>
            <pc:docMk/>
            <pc:sldMk cId="4265742098" sldId="33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0:40:27.977" v="47"/>
          <ac:spMkLst>
            <pc:docMk/>
            <pc:sldMk cId="4265742098" sldId="33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0:40:27.977" v="47"/>
          <ac:spMkLst>
            <pc:docMk/>
            <pc:sldMk cId="4265742098" sldId="33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0:40:27.977" v="47"/>
          <ac:picMkLst>
            <pc:docMk/>
            <pc:sldMk cId="4265742098" sldId="330"/>
            <ac:picMk id="2" creationId="{93D76AAC-EDEB-A9F3-7062-D4C74AE2DA7B}"/>
          </ac:picMkLst>
        </pc:picChg>
      </pc:sldChg>
      <pc:sldChg chg="addSp modSp mod setBg">
        <pc:chgData name="Moutushi Tanha" userId="S::m.tanha@uwtsd.ac.uk::62f9b1f3-ddcf-45d7-a6a4-b667feecf47e" providerId="AD" clId="Web-{9F00B541-ED62-3B2B-02A8-D6C91ADDD813}" dt="2024-01-28T10:25:16.027" v="1"/>
        <pc:sldMkLst>
          <pc:docMk/>
          <pc:sldMk cId="3312312206" sldId="331"/>
        </pc:sldMkLst>
        <pc:spChg chg="add">
          <ac:chgData name="Moutushi Tanha" userId="S::m.tanha@uwtsd.ac.uk::62f9b1f3-ddcf-45d7-a6a4-b667feecf47e" providerId="AD" clId="Web-{9F00B541-ED62-3B2B-02A8-D6C91ADDD813}" dt="2024-01-28T10:25:16.027" v="1"/>
          <ac:spMkLst>
            <pc:docMk/>
            <pc:sldMk cId="3312312206" sldId="33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0:25:16.027" v="1"/>
          <ac:spMkLst>
            <pc:docMk/>
            <pc:sldMk cId="3312312206" sldId="33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0:25:16.027" v="1"/>
          <ac:spMkLst>
            <pc:docMk/>
            <pc:sldMk cId="3312312206" sldId="33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0:25:16.027" v="1"/>
          <ac:spMkLst>
            <pc:docMk/>
            <pc:sldMk cId="3312312206" sldId="33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0:25:16.027" v="1"/>
          <ac:picMkLst>
            <pc:docMk/>
            <pc:sldMk cId="3312312206" sldId="331"/>
            <ac:picMk id="2" creationId="{0F9DA282-4535-3CA4-674A-BF35FC4A9464}"/>
          </ac:picMkLst>
        </pc:picChg>
      </pc:sldChg>
      <pc:sldChg chg="addSp modSp">
        <pc:chgData name="Moutushi Tanha" userId="S::m.tanha@uwtsd.ac.uk::62f9b1f3-ddcf-45d7-a6a4-b667feecf47e" providerId="AD" clId="Web-{9F00B541-ED62-3B2B-02A8-D6C91ADDD813}" dt="2024-01-28T10:29:59.647" v="25" actId="14100"/>
        <pc:sldMkLst>
          <pc:docMk/>
          <pc:sldMk cId="4209053124" sldId="332"/>
        </pc:sldMkLst>
        <pc:picChg chg="add mod">
          <ac:chgData name="Moutushi Tanha" userId="S::m.tanha@uwtsd.ac.uk::62f9b1f3-ddcf-45d7-a6a4-b667feecf47e" providerId="AD" clId="Web-{9F00B541-ED62-3B2B-02A8-D6C91ADDD813}" dt="2024-01-28T10:29:51.913" v="23" actId="14100"/>
          <ac:picMkLst>
            <pc:docMk/>
            <pc:sldMk cId="4209053124" sldId="332"/>
            <ac:picMk id="2" creationId="{373C8C7F-C5CE-7DED-AB79-899333F0805C}"/>
          </ac:picMkLst>
        </pc:picChg>
        <pc:picChg chg="add mod">
          <ac:chgData name="Moutushi Tanha" userId="S::m.tanha@uwtsd.ac.uk::62f9b1f3-ddcf-45d7-a6a4-b667feecf47e" providerId="AD" clId="Web-{9F00B541-ED62-3B2B-02A8-D6C91ADDD813}" dt="2024-01-28T10:29:59.647" v="25" actId="14100"/>
          <ac:picMkLst>
            <pc:docMk/>
            <pc:sldMk cId="4209053124" sldId="332"/>
            <ac:picMk id="3" creationId="{79B587FB-B1A5-DBBC-5769-D3601550DE02}"/>
          </ac:picMkLst>
        </pc:picChg>
      </pc:sldChg>
      <pc:sldChg chg="addSp modSp new">
        <pc:chgData name="Moutushi Tanha" userId="S::m.tanha@uwtsd.ac.uk::62f9b1f3-ddcf-45d7-a6a4-b667feecf47e" providerId="AD" clId="Web-{9F00B541-ED62-3B2B-02A8-D6C91ADDD813}" dt="2024-01-28T10:26:55.955" v="12" actId="14100"/>
        <pc:sldMkLst>
          <pc:docMk/>
          <pc:sldMk cId="2259457877" sldId="369"/>
        </pc:sldMkLst>
        <pc:picChg chg="add mod">
          <ac:chgData name="Moutushi Tanha" userId="S::m.tanha@uwtsd.ac.uk::62f9b1f3-ddcf-45d7-a6a4-b667feecf47e" providerId="AD" clId="Web-{9F00B541-ED62-3B2B-02A8-D6C91ADDD813}" dt="2024-01-28T10:26:45.658" v="10" actId="14100"/>
          <ac:picMkLst>
            <pc:docMk/>
            <pc:sldMk cId="2259457877" sldId="369"/>
            <ac:picMk id="2" creationId="{7BDE0FA9-391A-BCEE-9193-F67B9486E790}"/>
          </ac:picMkLst>
        </pc:picChg>
        <pc:picChg chg="add mod">
          <ac:chgData name="Moutushi Tanha" userId="S::m.tanha@uwtsd.ac.uk::62f9b1f3-ddcf-45d7-a6a4-b667feecf47e" providerId="AD" clId="Web-{9F00B541-ED62-3B2B-02A8-D6C91ADDD813}" dt="2024-01-28T10:26:55.955" v="12" actId="14100"/>
          <ac:picMkLst>
            <pc:docMk/>
            <pc:sldMk cId="2259457877" sldId="369"/>
            <ac:picMk id="3" creationId="{9BC3D012-55A1-0358-0821-03FA55C75CF6}"/>
          </ac:picMkLst>
        </pc:picChg>
      </pc:sldChg>
      <pc:sldChg chg="addSp delSp modSp new mod setBg">
        <pc:chgData name="Moutushi Tanha" userId="S::m.tanha@uwtsd.ac.uk::62f9b1f3-ddcf-45d7-a6a4-b667feecf47e" providerId="AD" clId="Web-{9F00B541-ED62-3B2B-02A8-D6C91ADDD813}" dt="2024-01-28T10:27:44.987" v="16"/>
        <pc:sldMkLst>
          <pc:docMk/>
          <pc:sldMk cId="1954641415" sldId="370"/>
        </pc:sldMkLst>
        <pc:spChg chg="add del">
          <ac:chgData name="Moutushi Tanha" userId="S::m.tanha@uwtsd.ac.uk::62f9b1f3-ddcf-45d7-a6a4-b667feecf47e" providerId="AD" clId="Web-{9F00B541-ED62-3B2B-02A8-D6C91ADDD813}" dt="2024-01-28T10:27:44.987" v="15"/>
          <ac:spMkLst>
            <pc:docMk/>
            <pc:sldMk cId="1954641415" sldId="370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9F00B541-ED62-3B2B-02A8-D6C91ADDD813}" dt="2024-01-28T10:27:44.987" v="15"/>
          <ac:spMkLst>
            <pc:docMk/>
            <pc:sldMk cId="1954641415" sldId="370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9F00B541-ED62-3B2B-02A8-D6C91ADDD813}" dt="2024-01-28T10:27:44.987" v="15"/>
          <ac:spMkLst>
            <pc:docMk/>
            <pc:sldMk cId="1954641415" sldId="370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9F00B541-ED62-3B2B-02A8-D6C91ADDD813}" dt="2024-01-28T10:27:44.987" v="15"/>
          <ac:spMkLst>
            <pc:docMk/>
            <pc:sldMk cId="1954641415" sldId="370"/>
            <ac:spMk id="13" creationId="{A8D57A06-A426-446D-B02C-A2DC6B62E45E}"/>
          </ac:spMkLst>
        </pc:spChg>
        <pc:spChg chg="add">
          <ac:chgData name="Moutushi Tanha" userId="S::m.tanha@uwtsd.ac.uk::62f9b1f3-ddcf-45d7-a6a4-b667feecf47e" providerId="AD" clId="Web-{9F00B541-ED62-3B2B-02A8-D6C91ADDD813}" dt="2024-01-28T10:27:44.987" v="16"/>
          <ac:spMkLst>
            <pc:docMk/>
            <pc:sldMk cId="1954641415" sldId="370"/>
            <ac:spMk id="15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0:27:44.987" v="16"/>
          <ac:spMkLst>
            <pc:docMk/>
            <pc:sldMk cId="1954641415" sldId="370"/>
            <ac:spMk id="16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0:27:44.987" v="16"/>
          <ac:spMkLst>
            <pc:docMk/>
            <pc:sldMk cId="1954641415" sldId="370"/>
            <ac:spMk id="17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0:27:44.987" v="16"/>
          <ac:spMkLst>
            <pc:docMk/>
            <pc:sldMk cId="1954641415" sldId="370"/>
            <ac:spMk id="18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0:27:44.987" v="16"/>
          <ac:picMkLst>
            <pc:docMk/>
            <pc:sldMk cId="1954641415" sldId="370"/>
            <ac:picMk id="2" creationId="{84CBD0EA-F758-E912-0F36-7F7FAA4D7B97}"/>
          </ac:picMkLst>
        </pc:picChg>
      </pc:sldChg>
      <pc:sldChg chg="addSp modSp new mod setBg">
        <pc:chgData name="Moutushi Tanha" userId="S::m.tanha@uwtsd.ac.uk::62f9b1f3-ddcf-45d7-a6a4-b667feecf47e" providerId="AD" clId="Web-{9F00B541-ED62-3B2B-02A8-D6C91ADDD813}" dt="2024-01-28T10:28:33.254" v="18"/>
        <pc:sldMkLst>
          <pc:docMk/>
          <pc:sldMk cId="3743988695" sldId="371"/>
        </pc:sldMkLst>
        <pc:spChg chg="add">
          <ac:chgData name="Moutushi Tanha" userId="S::m.tanha@uwtsd.ac.uk::62f9b1f3-ddcf-45d7-a6a4-b667feecf47e" providerId="AD" clId="Web-{9F00B541-ED62-3B2B-02A8-D6C91ADDD813}" dt="2024-01-28T10:28:33.254" v="18"/>
          <ac:spMkLst>
            <pc:docMk/>
            <pc:sldMk cId="3743988695" sldId="37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0:28:33.254" v="18"/>
          <ac:spMkLst>
            <pc:docMk/>
            <pc:sldMk cId="3743988695" sldId="37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0:28:33.254" v="18"/>
          <ac:spMkLst>
            <pc:docMk/>
            <pc:sldMk cId="3743988695" sldId="37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0:28:33.254" v="18"/>
          <ac:spMkLst>
            <pc:docMk/>
            <pc:sldMk cId="3743988695" sldId="37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0:28:33.254" v="18"/>
          <ac:picMkLst>
            <pc:docMk/>
            <pc:sldMk cId="3743988695" sldId="371"/>
            <ac:picMk id="2" creationId="{5EA2BBA2-DA85-6883-60AC-30F3A1EA1983}"/>
          </ac:picMkLst>
        </pc:picChg>
      </pc:sldChg>
      <pc:sldChg chg="addSp modSp new">
        <pc:chgData name="Moutushi Tanha" userId="S::m.tanha@uwtsd.ac.uk::62f9b1f3-ddcf-45d7-a6a4-b667feecf47e" providerId="AD" clId="Web-{9F00B541-ED62-3B2B-02A8-D6C91ADDD813}" dt="2024-01-28T10:34:23.107" v="37" actId="14100"/>
        <pc:sldMkLst>
          <pc:docMk/>
          <pc:sldMk cId="3323905277" sldId="372"/>
        </pc:sldMkLst>
        <pc:picChg chg="add mod">
          <ac:chgData name="Moutushi Tanha" userId="S::m.tanha@uwtsd.ac.uk::62f9b1f3-ddcf-45d7-a6a4-b667feecf47e" providerId="AD" clId="Web-{9F00B541-ED62-3B2B-02A8-D6C91ADDD813}" dt="2024-01-28T10:34:23.107" v="37" actId="14100"/>
          <ac:picMkLst>
            <pc:docMk/>
            <pc:sldMk cId="3323905277" sldId="372"/>
            <ac:picMk id="2" creationId="{D21BB47E-AEC9-0660-797E-6CF7D4AFADDA}"/>
          </ac:picMkLst>
        </pc:picChg>
        <pc:picChg chg="add mod">
          <ac:chgData name="Moutushi Tanha" userId="S::m.tanha@uwtsd.ac.uk::62f9b1f3-ddcf-45d7-a6a4-b667feecf47e" providerId="AD" clId="Web-{9F00B541-ED62-3B2B-02A8-D6C91ADDD813}" dt="2024-01-28T10:34:19.842" v="36" actId="14100"/>
          <ac:picMkLst>
            <pc:docMk/>
            <pc:sldMk cId="3323905277" sldId="372"/>
            <ac:picMk id="3" creationId="{D0E5FABA-675D-ED54-6CE4-4D265BA96A80}"/>
          </ac:picMkLst>
        </pc:picChg>
      </pc:sldChg>
      <pc:sldChg chg="addSp modSp new mod setBg">
        <pc:chgData name="Moutushi Tanha" userId="S::m.tanha@uwtsd.ac.uk::62f9b1f3-ddcf-45d7-a6a4-b667feecf47e" providerId="AD" clId="Web-{9F00B541-ED62-3B2B-02A8-D6C91ADDD813}" dt="2024-01-28T10:32:51.292" v="31"/>
        <pc:sldMkLst>
          <pc:docMk/>
          <pc:sldMk cId="1826938676" sldId="373"/>
        </pc:sldMkLst>
        <pc:spChg chg="add">
          <ac:chgData name="Moutushi Tanha" userId="S::m.tanha@uwtsd.ac.uk::62f9b1f3-ddcf-45d7-a6a4-b667feecf47e" providerId="AD" clId="Web-{9F00B541-ED62-3B2B-02A8-D6C91ADDD813}" dt="2024-01-28T10:32:51.292" v="31"/>
          <ac:spMkLst>
            <pc:docMk/>
            <pc:sldMk cId="1826938676" sldId="37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0:32:51.292" v="31"/>
          <ac:spMkLst>
            <pc:docMk/>
            <pc:sldMk cId="1826938676" sldId="37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0:32:51.292" v="31"/>
          <ac:spMkLst>
            <pc:docMk/>
            <pc:sldMk cId="1826938676" sldId="37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0:32:51.292" v="31"/>
          <ac:spMkLst>
            <pc:docMk/>
            <pc:sldMk cId="1826938676" sldId="37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0:32:51.292" v="31"/>
          <ac:picMkLst>
            <pc:docMk/>
            <pc:sldMk cId="1826938676" sldId="373"/>
            <ac:picMk id="2" creationId="{F52A9FFF-1878-EE1C-A3A0-C907FA701115}"/>
          </ac:picMkLst>
        </pc:picChg>
      </pc:sldChg>
      <pc:sldChg chg="addSp modSp new mod setBg">
        <pc:chgData name="Moutushi Tanha" userId="S::m.tanha@uwtsd.ac.uk::62f9b1f3-ddcf-45d7-a6a4-b667feecf47e" providerId="AD" clId="Web-{9F00B541-ED62-3B2B-02A8-D6C91ADDD813}" dt="2024-01-28T10:35:51.563" v="45" actId="1076"/>
        <pc:sldMkLst>
          <pc:docMk/>
          <pc:sldMk cId="4163275350" sldId="374"/>
        </pc:sldMkLst>
        <pc:spChg chg="add">
          <ac:chgData name="Moutushi Tanha" userId="S::m.tanha@uwtsd.ac.uk::62f9b1f3-ddcf-45d7-a6a4-b667feecf47e" providerId="AD" clId="Web-{9F00B541-ED62-3B2B-02A8-D6C91ADDD813}" dt="2024-01-28T10:35:04.484" v="40"/>
          <ac:spMkLst>
            <pc:docMk/>
            <pc:sldMk cId="4163275350" sldId="37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0:35:04.484" v="40"/>
          <ac:spMkLst>
            <pc:docMk/>
            <pc:sldMk cId="4163275350" sldId="37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0:35:04.484" v="40"/>
          <ac:spMkLst>
            <pc:docMk/>
            <pc:sldMk cId="4163275350" sldId="37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0:35:04.484" v="40"/>
          <ac:spMkLst>
            <pc:docMk/>
            <pc:sldMk cId="4163275350" sldId="37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0:35:51.563" v="45" actId="1076"/>
          <ac:picMkLst>
            <pc:docMk/>
            <pc:sldMk cId="4163275350" sldId="374"/>
            <ac:picMk id="2" creationId="{5380EF82-C872-26C7-227B-5C48FF1C71C8}"/>
          </ac:picMkLst>
        </pc:picChg>
      </pc:sldChg>
      <pc:sldChg chg="addSp modSp new mod setBg">
        <pc:chgData name="Moutushi Tanha" userId="S::m.tanha@uwtsd.ac.uk::62f9b1f3-ddcf-45d7-a6a4-b667feecf47e" providerId="AD" clId="Web-{9F00B541-ED62-3B2B-02A8-D6C91ADDD813}" dt="2024-01-28T10:41:07.337" v="50"/>
        <pc:sldMkLst>
          <pc:docMk/>
          <pc:sldMk cId="2485066635" sldId="375"/>
        </pc:sldMkLst>
        <pc:spChg chg="add">
          <ac:chgData name="Moutushi Tanha" userId="S::m.tanha@uwtsd.ac.uk::62f9b1f3-ddcf-45d7-a6a4-b667feecf47e" providerId="AD" clId="Web-{9F00B541-ED62-3B2B-02A8-D6C91ADDD813}" dt="2024-01-28T10:41:07.337" v="50"/>
          <ac:spMkLst>
            <pc:docMk/>
            <pc:sldMk cId="2485066635" sldId="37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0:41:07.337" v="50"/>
          <ac:spMkLst>
            <pc:docMk/>
            <pc:sldMk cId="2485066635" sldId="37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0:41:07.337" v="50"/>
          <ac:spMkLst>
            <pc:docMk/>
            <pc:sldMk cId="2485066635" sldId="37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0:41:07.337" v="50"/>
          <ac:spMkLst>
            <pc:docMk/>
            <pc:sldMk cId="2485066635" sldId="37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0:41:07.337" v="50"/>
          <ac:picMkLst>
            <pc:docMk/>
            <pc:sldMk cId="2485066635" sldId="375"/>
            <ac:picMk id="2" creationId="{79628782-AA87-A359-C560-1EEBA6AFCC69}"/>
          </ac:picMkLst>
        </pc:picChg>
      </pc:sldChg>
      <pc:sldChg chg="addSp modSp new mod setBg">
        <pc:chgData name="Moutushi Tanha" userId="S::m.tanha@uwtsd.ac.uk::62f9b1f3-ddcf-45d7-a6a4-b667feecf47e" providerId="AD" clId="Web-{9F00B541-ED62-3B2B-02A8-D6C91ADDD813}" dt="2024-01-28T11:29:00.381" v="55"/>
        <pc:sldMkLst>
          <pc:docMk/>
          <pc:sldMk cId="1536571396" sldId="376"/>
        </pc:sldMkLst>
        <pc:spChg chg="add">
          <ac:chgData name="Moutushi Tanha" userId="S::m.tanha@uwtsd.ac.uk::62f9b1f3-ddcf-45d7-a6a4-b667feecf47e" providerId="AD" clId="Web-{9F00B541-ED62-3B2B-02A8-D6C91ADDD813}" dt="2024-01-28T11:29:00.381" v="55"/>
          <ac:spMkLst>
            <pc:docMk/>
            <pc:sldMk cId="1536571396" sldId="37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1:29:00.381" v="55"/>
          <ac:spMkLst>
            <pc:docMk/>
            <pc:sldMk cId="1536571396" sldId="37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1:29:00.381" v="55"/>
          <ac:spMkLst>
            <pc:docMk/>
            <pc:sldMk cId="1536571396" sldId="37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1:29:00.381" v="55"/>
          <ac:spMkLst>
            <pc:docMk/>
            <pc:sldMk cId="1536571396" sldId="37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1:29:00.381" v="55"/>
          <ac:picMkLst>
            <pc:docMk/>
            <pc:sldMk cId="1536571396" sldId="376"/>
            <ac:picMk id="2" creationId="{3B081684-101A-0ADF-B883-709053DEB0D8}"/>
          </ac:picMkLst>
        </pc:picChg>
      </pc:sldChg>
      <pc:sldChg chg="addSp modSp new mod setBg">
        <pc:chgData name="Moutushi Tanha" userId="S::m.tanha@uwtsd.ac.uk::62f9b1f3-ddcf-45d7-a6a4-b667feecf47e" providerId="AD" clId="Web-{9F00B541-ED62-3B2B-02A8-D6C91ADDD813}" dt="2024-01-28T11:43:00.095" v="64" actId="14100"/>
        <pc:sldMkLst>
          <pc:docMk/>
          <pc:sldMk cId="4146538534" sldId="377"/>
        </pc:sldMkLst>
        <pc:spChg chg="add">
          <ac:chgData name="Moutushi Tanha" userId="S::m.tanha@uwtsd.ac.uk::62f9b1f3-ddcf-45d7-a6a4-b667feecf47e" providerId="AD" clId="Web-{9F00B541-ED62-3B2B-02A8-D6C91ADDD813}" dt="2024-01-28T11:42:45.564" v="60"/>
          <ac:spMkLst>
            <pc:docMk/>
            <pc:sldMk cId="4146538534" sldId="37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1:42:45.564" v="60"/>
          <ac:spMkLst>
            <pc:docMk/>
            <pc:sldMk cId="4146538534" sldId="37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1:42:45.564" v="60"/>
          <ac:spMkLst>
            <pc:docMk/>
            <pc:sldMk cId="4146538534" sldId="37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1:42:45.564" v="60"/>
          <ac:spMkLst>
            <pc:docMk/>
            <pc:sldMk cId="4146538534" sldId="37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1:43:00.095" v="64" actId="14100"/>
          <ac:picMkLst>
            <pc:docMk/>
            <pc:sldMk cId="4146538534" sldId="377"/>
            <ac:picMk id="2" creationId="{5752F65B-6B44-5E50-6809-D3A30AD44C01}"/>
          </ac:picMkLst>
        </pc:picChg>
      </pc:sldChg>
      <pc:sldChg chg="addSp modSp new mod setBg">
        <pc:chgData name="Moutushi Tanha" userId="S::m.tanha@uwtsd.ac.uk::62f9b1f3-ddcf-45d7-a6a4-b667feecf47e" providerId="AD" clId="Web-{9F00B541-ED62-3B2B-02A8-D6C91ADDD813}" dt="2024-01-28T11:43:37.174" v="66"/>
        <pc:sldMkLst>
          <pc:docMk/>
          <pc:sldMk cId="1778572305" sldId="378"/>
        </pc:sldMkLst>
        <pc:spChg chg="add">
          <ac:chgData name="Moutushi Tanha" userId="S::m.tanha@uwtsd.ac.uk::62f9b1f3-ddcf-45d7-a6a4-b667feecf47e" providerId="AD" clId="Web-{9F00B541-ED62-3B2B-02A8-D6C91ADDD813}" dt="2024-01-28T11:43:37.174" v="66"/>
          <ac:spMkLst>
            <pc:docMk/>
            <pc:sldMk cId="1778572305" sldId="37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1:43:37.174" v="66"/>
          <ac:spMkLst>
            <pc:docMk/>
            <pc:sldMk cId="1778572305" sldId="37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1:43:37.174" v="66"/>
          <ac:spMkLst>
            <pc:docMk/>
            <pc:sldMk cId="1778572305" sldId="37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1:43:37.174" v="66"/>
          <ac:spMkLst>
            <pc:docMk/>
            <pc:sldMk cId="1778572305" sldId="37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1:43:37.174" v="66"/>
          <ac:picMkLst>
            <pc:docMk/>
            <pc:sldMk cId="1778572305" sldId="378"/>
            <ac:picMk id="2" creationId="{0618C71D-66C9-0450-AAFA-ABE2B3638FAE}"/>
          </ac:picMkLst>
        </pc:picChg>
      </pc:sldChg>
      <pc:sldChg chg="addSp modSp new mod setBg">
        <pc:chgData name="Moutushi Tanha" userId="S::m.tanha@uwtsd.ac.uk::62f9b1f3-ddcf-45d7-a6a4-b667feecf47e" providerId="AD" clId="Web-{9F00B541-ED62-3B2B-02A8-D6C91ADDD813}" dt="2024-01-28T11:44:46.943" v="68"/>
        <pc:sldMkLst>
          <pc:docMk/>
          <pc:sldMk cId="14375129" sldId="379"/>
        </pc:sldMkLst>
        <pc:spChg chg="add">
          <ac:chgData name="Moutushi Tanha" userId="S::m.tanha@uwtsd.ac.uk::62f9b1f3-ddcf-45d7-a6a4-b667feecf47e" providerId="AD" clId="Web-{9F00B541-ED62-3B2B-02A8-D6C91ADDD813}" dt="2024-01-28T11:44:46.943" v="68"/>
          <ac:spMkLst>
            <pc:docMk/>
            <pc:sldMk cId="14375129" sldId="37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1:44:46.943" v="68"/>
          <ac:spMkLst>
            <pc:docMk/>
            <pc:sldMk cId="14375129" sldId="37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1:44:46.943" v="68"/>
          <ac:spMkLst>
            <pc:docMk/>
            <pc:sldMk cId="14375129" sldId="37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1:44:46.943" v="68"/>
          <ac:spMkLst>
            <pc:docMk/>
            <pc:sldMk cId="14375129" sldId="37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1:44:46.943" v="68"/>
          <ac:picMkLst>
            <pc:docMk/>
            <pc:sldMk cId="14375129" sldId="379"/>
            <ac:picMk id="2" creationId="{71184CB1-6E17-9B7D-C985-DB03368A8CA9}"/>
          </ac:picMkLst>
        </pc:picChg>
      </pc:sldChg>
      <pc:sldChg chg="addSp modSp new mod setBg">
        <pc:chgData name="Moutushi Tanha" userId="S::m.tanha@uwtsd.ac.uk::62f9b1f3-ddcf-45d7-a6a4-b667feecf47e" providerId="AD" clId="Web-{9F00B541-ED62-3B2B-02A8-D6C91ADDD813}" dt="2024-01-28T11:45:22.460" v="74"/>
        <pc:sldMkLst>
          <pc:docMk/>
          <pc:sldMk cId="546900455" sldId="380"/>
        </pc:sldMkLst>
        <pc:spChg chg="add">
          <ac:chgData name="Moutushi Tanha" userId="S::m.tanha@uwtsd.ac.uk::62f9b1f3-ddcf-45d7-a6a4-b667feecf47e" providerId="AD" clId="Web-{9F00B541-ED62-3B2B-02A8-D6C91ADDD813}" dt="2024-01-28T11:45:22.460" v="74"/>
          <ac:spMkLst>
            <pc:docMk/>
            <pc:sldMk cId="546900455" sldId="38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1:45:22.460" v="74"/>
          <ac:spMkLst>
            <pc:docMk/>
            <pc:sldMk cId="546900455" sldId="38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1:45:22.460" v="74"/>
          <ac:spMkLst>
            <pc:docMk/>
            <pc:sldMk cId="546900455" sldId="38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1:45:22.460" v="74"/>
          <ac:spMkLst>
            <pc:docMk/>
            <pc:sldMk cId="546900455" sldId="38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1:45:22.460" v="74"/>
          <ac:picMkLst>
            <pc:docMk/>
            <pc:sldMk cId="546900455" sldId="380"/>
            <ac:picMk id="2" creationId="{EA009E0E-F35D-5D2A-64AB-E5F1239C6E30}"/>
          </ac:picMkLst>
        </pc:picChg>
      </pc:sldChg>
      <pc:sldChg chg="addSp modSp new mod setBg">
        <pc:chgData name="Moutushi Tanha" userId="S::m.tanha@uwtsd.ac.uk::62f9b1f3-ddcf-45d7-a6a4-b667feecf47e" providerId="AD" clId="Web-{9F00B541-ED62-3B2B-02A8-D6C91ADDD813}" dt="2024-01-28T11:46:03.477" v="76"/>
        <pc:sldMkLst>
          <pc:docMk/>
          <pc:sldMk cId="3765940526" sldId="381"/>
        </pc:sldMkLst>
        <pc:spChg chg="add">
          <ac:chgData name="Moutushi Tanha" userId="S::m.tanha@uwtsd.ac.uk::62f9b1f3-ddcf-45d7-a6a4-b667feecf47e" providerId="AD" clId="Web-{9F00B541-ED62-3B2B-02A8-D6C91ADDD813}" dt="2024-01-28T11:46:03.477" v="76"/>
          <ac:spMkLst>
            <pc:docMk/>
            <pc:sldMk cId="3765940526" sldId="38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1:46:03.477" v="76"/>
          <ac:spMkLst>
            <pc:docMk/>
            <pc:sldMk cId="3765940526" sldId="38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1:46:03.477" v="76"/>
          <ac:spMkLst>
            <pc:docMk/>
            <pc:sldMk cId="3765940526" sldId="38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1:46:03.477" v="76"/>
          <ac:spMkLst>
            <pc:docMk/>
            <pc:sldMk cId="3765940526" sldId="38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1:46:03.477" v="76"/>
          <ac:picMkLst>
            <pc:docMk/>
            <pc:sldMk cId="3765940526" sldId="381"/>
            <ac:picMk id="2" creationId="{6AE68380-F063-A8AF-9F44-51CDC5A73C8B}"/>
          </ac:picMkLst>
        </pc:picChg>
      </pc:sldChg>
      <pc:sldChg chg="addSp modSp new">
        <pc:chgData name="Moutushi Tanha" userId="S::m.tanha@uwtsd.ac.uk::62f9b1f3-ddcf-45d7-a6a4-b667feecf47e" providerId="AD" clId="Web-{9F00B541-ED62-3B2B-02A8-D6C91ADDD813}" dt="2024-01-28T11:47:12.370" v="80" actId="1076"/>
        <pc:sldMkLst>
          <pc:docMk/>
          <pc:sldMk cId="471684209" sldId="382"/>
        </pc:sldMkLst>
        <pc:picChg chg="add mod">
          <ac:chgData name="Moutushi Tanha" userId="S::m.tanha@uwtsd.ac.uk::62f9b1f3-ddcf-45d7-a6a4-b667feecf47e" providerId="AD" clId="Web-{9F00B541-ED62-3B2B-02A8-D6C91ADDD813}" dt="2024-01-28T11:46:41.650" v="78" actId="1076"/>
          <ac:picMkLst>
            <pc:docMk/>
            <pc:sldMk cId="471684209" sldId="382"/>
            <ac:picMk id="2" creationId="{2E4A0509-BCC9-68CC-6E73-03EC54604D99}"/>
          </ac:picMkLst>
        </pc:picChg>
        <pc:picChg chg="add mod">
          <ac:chgData name="Moutushi Tanha" userId="S::m.tanha@uwtsd.ac.uk::62f9b1f3-ddcf-45d7-a6a4-b667feecf47e" providerId="AD" clId="Web-{9F00B541-ED62-3B2B-02A8-D6C91ADDD813}" dt="2024-01-28T11:47:12.370" v="80" actId="1076"/>
          <ac:picMkLst>
            <pc:docMk/>
            <pc:sldMk cId="471684209" sldId="382"/>
            <ac:picMk id="3" creationId="{444A0189-7CE8-69AF-C498-30A62C82232E}"/>
          </ac:picMkLst>
        </pc:picChg>
      </pc:sldChg>
      <pc:sldChg chg="addSp modSp new mod setBg">
        <pc:chgData name="Moutushi Tanha" userId="S::m.tanha@uwtsd.ac.uk::62f9b1f3-ddcf-45d7-a6a4-b667feecf47e" providerId="AD" clId="Web-{9F00B541-ED62-3B2B-02A8-D6C91ADDD813}" dt="2024-01-28T11:47:57.934" v="82"/>
        <pc:sldMkLst>
          <pc:docMk/>
          <pc:sldMk cId="2433553196" sldId="383"/>
        </pc:sldMkLst>
        <pc:spChg chg="add">
          <ac:chgData name="Moutushi Tanha" userId="S::m.tanha@uwtsd.ac.uk::62f9b1f3-ddcf-45d7-a6a4-b667feecf47e" providerId="AD" clId="Web-{9F00B541-ED62-3B2B-02A8-D6C91ADDD813}" dt="2024-01-28T11:47:57.934" v="82"/>
          <ac:spMkLst>
            <pc:docMk/>
            <pc:sldMk cId="2433553196" sldId="38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1:47:57.934" v="82"/>
          <ac:spMkLst>
            <pc:docMk/>
            <pc:sldMk cId="2433553196" sldId="38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1:47:57.934" v="82"/>
          <ac:spMkLst>
            <pc:docMk/>
            <pc:sldMk cId="2433553196" sldId="38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1:47:57.934" v="82"/>
          <ac:spMkLst>
            <pc:docMk/>
            <pc:sldMk cId="2433553196" sldId="38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1:47:57.934" v="82"/>
          <ac:picMkLst>
            <pc:docMk/>
            <pc:sldMk cId="2433553196" sldId="383"/>
            <ac:picMk id="2" creationId="{764B0BF1-5785-9CB2-9D74-F8E9C3C42CE7}"/>
          </ac:picMkLst>
        </pc:picChg>
      </pc:sldChg>
      <pc:sldChg chg="addSp modSp new mod ord setBg">
        <pc:chgData name="Moutushi Tanha" userId="S::m.tanha@uwtsd.ac.uk::62f9b1f3-ddcf-45d7-a6a4-b667feecf47e" providerId="AD" clId="Web-{9F00B541-ED62-3B2B-02A8-D6C91ADDD813}" dt="2024-01-28T11:50:23.909" v="94"/>
        <pc:sldMkLst>
          <pc:docMk/>
          <pc:sldMk cId="3040051263" sldId="384"/>
        </pc:sldMkLst>
        <pc:spChg chg="add">
          <ac:chgData name="Moutushi Tanha" userId="S::m.tanha@uwtsd.ac.uk::62f9b1f3-ddcf-45d7-a6a4-b667feecf47e" providerId="AD" clId="Web-{9F00B541-ED62-3B2B-02A8-D6C91ADDD813}" dt="2024-01-28T11:48:38.263" v="85"/>
          <ac:spMkLst>
            <pc:docMk/>
            <pc:sldMk cId="3040051263" sldId="38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1:48:38.263" v="85"/>
          <ac:spMkLst>
            <pc:docMk/>
            <pc:sldMk cId="3040051263" sldId="38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1:48:38.263" v="85"/>
          <ac:spMkLst>
            <pc:docMk/>
            <pc:sldMk cId="3040051263" sldId="38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1:48:38.263" v="85"/>
          <ac:spMkLst>
            <pc:docMk/>
            <pc:sldMk cId="3040051263" sldId="38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1:48:38.263" v="85"/>
          <ac:picMkLst>
            <pc:docMk/>
            <pc:sldMk cId="3040051263" sldId="384"/>
            <ac:picMk id="2" creationId="{E5467F02-E93D-82C4-7BA9-824141BC3A59}"/>
          </ac:picMkLst>
        </pc:picChg>
      </pc:sldChg>
      <pc:sldChg chg="addSp modSp new">
        <pc:chgData name="Moutushi Tanha" userId="S::m.tanha@uwtsd.ac.uk::62f9b1f3-ddcf-45d7-a6a4-b667feecf47e" providerId="AD" clId="Web-{9F00B541-ED62-3B2B-02A8-D6C91ADDD813}" dt="2024-01-28T11:49:47.924" v="92" actId="1076"/>
        <pc:sldMkLst>
          <pc:docMk/>
          <pc:sldMk cId="2339599722" sldId="385"/>
        </pc:sldMkLst>
        <pc:picChg chg="add mod">
          <ac:chgData name="Moutushi Tanha" userId="S::m.tanha@uwtsd.ac.uk::62f9b1f3-ddcf-45d7-a6a4-b667feecf47e" providerId="AD" clId="Web-{9F00B541-ED62-3B2B-02A8-D6C91ADDD813}" dt="2024-01-28T11:49:47.924" v="92" actId="1076"/>
          <ac:picMkLst>
            <pc:docMk/>
            <pc:sldMk cId="2339599722" sldId="385"/>
            <ac:picMk id="2" creationId="{81CBDE1A-3DC8-BBBE-4DE6-032BAB49AF3A}"/>
          </ac:picMkLst>
        </pc:picChg>
        <pc:picChg chg="add mod">
          <ac:chgData name="Moutushi Tanha" userId="S::m.tanha@uwtsd.ac.uk::62f9b1f3-ddcf-45d7-a6a4-b667feecf47e" providerId="AD" clId="Web-{9F00B541-ED62-3B2B-02A8-D6C91ADDD813}" dt="2024-01-28T11:49:44.627" v="91" actId="1076"/>
          <ac:picMkLst>
            <pc:docMk/>
            <pc:sldMk cId="2339599722" sldId="385"/>
            <ac:picMk id="3" creationId="{45DE81A0-AD19-6D4A-ED62-F7E850C2F3DD}"/>
          </ac:picMkLst>
        </pc:picChg>
      </pc:sldChg>
      <pc:sldChg chg="addSp modSp new mod setBg">
        <pc:chgData name="Moutushi Tanha" userId="S::m.tanha@uwtsd.ac.uk::62f9b1f3-ddcf-45d7-a6a4-b667feecf47e" providerId="AD" clId="Web-{9F00B541-ED62-3B2B-02A8-D6C91ADDD813}" dt="2024-01-28T12:36:36.146" v="104" actId="14100"/>
        <pc:sldMkLst>
          <pc:docMk/>
          <pc:sldMk cId="490501049" sldId="386"/>
        </pc:sldMkLst>
        <pc:spChg chg="add">
          <ac:chgData name="Moutushi Tanha" userId="S::m.tanha@uwtsd.ac.uk::62f9b1f3-ddcf-45d7-a6a4-b667feecf47e" providerId="AD" clId="Web-{9F00B541-ED62-3B2B-02A8-D6C91ADDD813}" dt="2024-01-28T12:36:20.880" v="100"/>
          <ac:spMkLst>
            <pc:docMk/>
            <pc:sldMk cId="490501049" sldId="38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2:36:20.880" v="100"/>
          <ac:spMkLst>
            <pc:docMk/>
            <pc:sldMk cId="490501049" sldId="38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2:36:20.880" v="100"/>
          <ac:spMkLst>
            <pc:docMk/>
            <pc:sldMk cId="490501049" sldId="38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2:36:20.880" v="100"/>
          <ac:spMkLst>
            <pc:docMk/>
            <pc:sldMk cId="490501049" sldId="38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2:36:36.146" v="104" actId="14100"/>
          <ac:picMkLst>
            <pc:docMk/>
            <pc:sldMk cId="490501049" sldId="386"/>
            <ac:picMk id="2" creationId="{4E0E0228-6687-D488-3417-021A7AB37E25}"/>
          </ac:picMkLst>
        </pc:picChg>
      </pc:sldChg>
      <pc:sldChg chg="addSp modSp new ord">
        <pc:chgData name="Moutushi Tanha" userId="S::m.tanha@uwtsd.ac.uk::62f9b1f3-ddcf-45d7-a6a4-b667feecf47e" providerId="AD" clId="Web-{9F00B541-ED62-3B2B-02A8-D6C91ADDD813}" dt="2024-01-28T12:37:43.899" v="108" actId="14100"/>
        <pc:sldMkLst>
          <pc:docMk/>
          <pc:sldMk cId="2843001812" sldId="387"/>
        </pc:sldMkLst>
        <pc:picChg chg="add mod">
          <ac:chgData name="Moutushi Tanha" userId="S::m.tanha@uwtsd.ac.uk::62f9b1f3-ddcf-45d7-a6a4-b667feecf47e" providerId="AD" clId="Web-{9F00B541-ED62-3B2B-02A8-D6C91ADDD813}" dt="2024-01-28T12:37:43.899" v="108" actId="14100"/>
          <ac:picMkLst>
            <pc:docMk/>
            <pc:sldMk cId="2843001812" sldId="387"/>
            <ac:picMk id="2" creationId="{1913ECA5-5990-AE13-1687-A66FE14B50B3}"/>
          </ac:picMkLst>
        </pc:picChg>
      </pc:sldChg>
      <pc:sldChg chg="addSp modSp new mod setBg">
        <pc:chgData name="Moutushi Tanha" userId="S::m.tanha@uwtsd.ac.uk::62f9b1f3-ddcf-45d7-a6a4-b667feecf47e" providerId="AD" clId="Web-{9F00B541-ED62-3B2B-02A8-D6C91ADDD813}" dt="2024-01-28T12:38:51.009" v="115" actId="14100"/>
        <pc:sldMkLst>
          <pc:docMk/>
          <pc:sldMk cId="3377605754" sldId="388"/>
        </pc:sldMkLst>
        <pc:spChg chg="add">
          <ac:chgData name="Moutushi Tanha" userId="S::m.tanha@uwtsd.ac.uk::62f9b1f3-ddcf-45d7-a6a4-b667feecf47e" providerId="AD" clId="Web-{9F00B541-ED62-3B2B-02A8-D6C91ADDD813}" dt="2024-01-28T12:38:31.259" v="110"/>
          <ac:spMkLst>
            <pc:docMk/>
            <pc:sldMk cId="3377605754" sldId="38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2:38:31.259" v="110"/>
          <ac:spMkLst>
            <pc:docMk/>
            <pc:sldMk cId="3377605754" sldId="38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2:38:31.259" v="110"/>
          <ac:spMkLst>
            <pc:docMk/>
            <pc:sldMk cId="3377605754" sldId="38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2:38:31.259" v="110"/>
          <ac:spMkLst>
            <pc:docMk/>
            <pc:sldMk cId="3377605754" sldId="38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2:38:51.009" v="115" actId="14100"/>
          <ac:picMkLst>
            <pc:docMk/>
            <pc:sldMk cId="3377605754" sldId="388"/>
            <ac:picMk id="2" creationId="{CEA17F30-073A-165F-4039-968B3469BB3B}"/>
          </ac:picMkLst>
        </pc:picChg>
      </pc:sldChg>
      <pc:sldChg chg="addSp modSp new mod ord setBg">
        <pc:chgData name="Moutushi Tanha" userId="S::m.tanha@uwtsd.ac.uk::62f9b1f3-ddcf-45d7-a6a4-b667feecf47e" providerId="AD" clId="Web-{9F00B541-ED62-3B2B-02A8-D6C91ADDD813}" dt="2024-01-28T12:40:38.168" v="122"/>
        <pc:sldMkLst>
          <pc:docMk/>
          <pc:sldMk cId="50457537" sldId="389"/>
        </pc:sldMkLst>
        <pc:spChg chg="add">
          <ac:chgData name="Moutushi Tanha" userId="S::m.tanha@uwtsd.ac.uk::62f9b1f3-ddcf-45d7-a6a4-b667feecf47e" providerId="AD" clId="Web-{9F00B541-ED62-3B2B-02A8-D6C91ADDD813}" dt="2024-01-28T12:40:12.558" v="117"/>
          <ac:spMkLst>
            <pc:docMk/>
            <pc:sldMk cId="50457537" sldId="38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F00B541-ED62-3B2B-02A8-D6C91ADDD813}" dt="2024-01-28T12:40:12.558" v="117"/>
          <ac:spMkLst>
            <pc:docMk/>
            <pc:sldMk cId="50457537" sldId="38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F00B541-ED62-3B2B-02A8-D6C91ADDD813}" dt="2024-01-28T12:40:12.558" v="117"/>
          <ac:spMkLst>
            <pc:docMk/>
            <pc:sldMk cId="50457537" sldId="38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F00B541-ED62-3B2B-02A8-D6C91ADDD813}" dt="2024-01-28T12:40:12.558" v="117"/>
          <ac:spMkLst>
            <pc:docMk/>
            <pc:sldMk cId="50457537" sldId="38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F00B541-ED62-3B2B-02A8-D6C91ADDD813}" dt="2024-01-28T12:40:27.058" v="121" actId="14100"/>
          <ac:picMkLst>
            <pc:docMk/>
            <pc:sldMk cId="50457537" sldId="389"/>
            <ac:picMk id="2" creationId="{81FD4391-10A9-7D77-4569-BE23A7D4E93E}"/>
          </ac:picMkLst>
        </pc:picChg>
      </pc:sldChg>
    </pc:docChg>
  </pc:docChgLst>
  <pc:docChgLst>
    <pc:chgData name="Moutushi Tanha" userId="S::m.tanha@uwtsd.ac.uk::62f9b1f3-ddcf-45d7-a6a4-b667feecf47e" providerId="AD" clId="Web-{FB1F802E-D740-C876-ECFD-A94C6D555E5F}"/>
    <pc:docChg chg="addSld delSld modSld">
      <pc:chgData name="Moutushi Tanha" userId="S::m.tanha@uwtsd.ac.uk::62f9b1f3-ddcf-45d7-a6a4-b667feecf47e" providerId="AD" clId="Web-{FB1F802E-D740-C876-ECFD-A94C6D555E5F}" dt="2025-02-10T15:34:25.497" v="114" actId="14100"/>
      <pc:docMkLst>
        <pc:docMk/>
      </pc:docMkLst>
      <pc:sldChg chg="modSp">
        <pc:chgData name="Moutushi Tanha" userId="S::m.tanha@uwtsd.ac.uk::62f9b1f3-ddcf-45d7-a6a4-b667feecf47e" providerId="AD" clId="Web-{FB1F802E-D740-C876-ECFD-A94C6D555E5F}" dt="2025-02-10T15:14:48.083" v="83" actId="14100"/>
        <pc:sldMkLst>
          <pc:docMk/>
          <pc:sldMk cId="161511039" sldId="277"/>
        </pc:sldMkLst>
        <pc:picChg chg="mod">
          <ac:chgData name="Moutushi Tanha" userId="S::m.tanha@uwtsd.ac.uk::62f9b1f3-ddcf-45d7-a6a4-b667feecf47e" providerId="AD" clId="Web-{FB1F802E-D740-C876-ECFD-A94C6D555E5F}" dt="2025-02-10T15:14:48.083" v="83" actId="14100"/>
          <ac:picMkLst>
            <pc:docMk/>
            <pc:sldMk cId="161511039" sldId="277"/>
            <ac:picMk id="3" creationId="{7353E661-E9B7-BEB5-87E8-0E043FEE7244}"/>
          </ac:picMkLst>
        </pc:picChg>
      </pc:sldChg>
      <pc:sldChg chg="addSp modSp mod setBg">
        <pc:chgData name="Moutushi Tanha" userId="S::m.tanha@uwtsd.ac.uk::62f9b1f3-ddcf-45d7-a6a4-b667feecf47e" providerId="AD" clId="Web-{FB1F802E-D740-C876-ECFD-A94C6D555E5F}" dt="2025-02-10T15:14:06.033" v="75" actId="14100"/>
        <pc:sldMkLst>
          <pc:docMk/>
          <pc:sldMk cId="1537556380" sldId="278"/>
        </pc:sldMkLst>
        <pc:spChg chg="add">
          <ac:chgData name="Moutushi Tanha" userId="S::m.tanha@uwtsd.ac.uk::62f9b1f3-ddcf-45d7-a6a4-b667feecf47e" providerId="AD" clId="Web-{FB1F802E-D740-C876-ECFD-A94C6D555E5F}" dt="2025-02-10T15:12:51.903" v="63"/>
          <ac:spMkLst>
            <pc:docMk/>
            <pc:sldMk cId="1537556380" sldId="278"/>
            <ac:spMk id="5" creationId="{AB8C311F-7253-4AED-9701-7FC0708C41C7}"/>
          </ac:spMkLst>
        </pc:spChg>
        <pc:spChg chg="add">
          <ac:chgData name="Moutushi Tanha" userId="S::m.tanha@uwtsd.ac.uk::62f9b1f3-ddcf-45d7-a6a4-b667feecf47e" providerId="AD" clId="Web-{FB1F802E-D740-C876-ECFD-A94C6D555E5F}" dt="2025-02-10T15:12:51.903" v="63"/>
          <ac:spMkLst>
            <pc:docMk/>
            <pc:sldMk cId="1537556380" sldId="278"/>
            <ac:spMk id="6" creationId="{E2384209-CB15-4CDF-9D31-C44FD9A3F20D}"/>
          </ac:spMkLst>
        </pc:spChg>
        <pc:spChg chg="add">
          <ac:chgData name="Moutushi Tanha" userId="S::m.tanha@uwtsd.ac.uk::62f9b1f3-ddcf-45d7-a6a4-b667feecf47e" providerId="AD" clId="Web-{FB1F802E-D740-C876-ECFD-A94C6D555E5F}" dt="2025-02-10T15:12:51.903" v="63"/>
          <ac:spMkLst>
            <pc:docMk/>
            <pc:sldMk cId="1537556380" sldId="278"/>
            <ac:spMk id="7" creationId="{2633B3B5-CC90-43F0-8714-D31D1F3F0209}"/>
          </ac:spMkLst>
        </pc:spChg>
        <pc:spChg chg="add">
          <ac:chgData name="Moutushi Tanha" userId="S::m.tanha@uwtsd.ac.uk::62f9b1f3-ddcf-45d7-a6a4-b667feecf47e" providerId="AD" clId="Web-{FB1F802E-D740-C876-ECFD-A94C6D555E5F}" dt="2025-02-10T15:12:51.903" v="63"/>
          <ac:spMkLst>
            <pc:docMk/>
            <pc:sldMk cId="1537556380" sldId="278"/>
            <ac:spMk id="9" creationId="{A8D57A06-A426-446D-B02C-A2DC6B62E45E}"/>
          </ac:spMkLst>
        </pc:spChg>
        <pc:picChg chg="mod">
          <ac:chgData name="Moutushi Tanha" userId="S::m.tanha@uwtsd.ac.uk::62f9b1f3-ddcf-45d7-a6a4-b667feecf47e" providerId="AD" clId="Web-{FB1F802E-D740-C876-ECFD-A94C6D555E5F}" dt="2025-02-10T15:14:06.033" v="75" actId="14100"/>
          <ac:picMkLst>
            <pc:docMk/>
            <pc:sldMk cId="1537556380" sldId="278"/>
            <ac:picMk id="3" creationId="{2BE6CA2B-31CB-58C7-25DF-5F157EA0D008}"/>
          </ac:picMkLst>
        </pc:picChg>
      </pc:sldChg>
      <pc:sldChg chg="addSp modSp mod setBg">
        <pc:chgData name="Moutushi Tanha" userId="S::m.tanha@uwtsd.ac.uk::62f9b1f3-ddcf-45d7-a6a4-b667feecf47e" providerId="AD" clId="Web-{FB1F802E-D740-C876-ECFD-A94C6D555E5F}" dt="2025-02-10T15:14:34.676" v="81" actId="14100"/>
        <pc:sldMkLst>
          <pc:docMk/>
          <pc:sldMk cId="4080037075" sldId="297"/>
        </pc:sldMkLst>
        <pc:spChg chg="add">
          <ac:chgData name="Moutushi Tanha" userId="S::m.tanha@uwtsd.ac.uk::62f9b1f3-ddcf-45d7-a6a4-b667feecf47e" providerId="AD" clId="Web-{FB1F802E-D740-C876-ECFD-A94C6D555E5F}" dt="2025-02-10T15:12:59.263" v="64"/>
          <ac:spMkLst>
            <pc:docMk/>
            <pc:sldMk cId="4080037075" sldId="297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FB1F802E-D740-C876-ECFD-A94C6D555E5F}" dt="2025-02-10T15:12:59.263" v="64"/>
          <ac:spMkLst>
            <pc:docMk/>
            <pc:sldMk cId="4080037075" sldId="297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FB1F802E-D740-C876-ECFD-A94C6D555E5F}" dt="2025-02-10T15:12:59.263" v="64"/>
          <ac:spMkLst>
            <pc:docMk/>
            <pc:sldMk cId="4080037075" sldId="297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FB1F802E-D740-C876-ECFD-A94C6D555E5F}" dt="2025-02-10T15:12:59.263" v="64"/>
          <ac:spMkLst>
            <pc:docMk/>
            <pc:sldMk cId="4080037075" sldId="297"/>
            <ac:spMk id="14" creationId="{A8D57A06-A426-446D-B02C-A2DC6B62E45E}"/>
          </ac:spMkLst>
        </pc:spChg>
        <pc:picChg chg="mod">
          <ac:chgData name="Moutushi Tanha" userId="S::m.tanha@uwtsd.ac.uk::62f9b1f3-ddcf-45d7-a6a4-b667feecf47e" providerId="AD" clId="Web-{FB1F802E-D740-C876-ECFD-A94C6D555E5F}" dt="2025-02-10T15:14:34.676" v="81" actId="14100"/>
          <ac:picMkLst>
            <pc:docMk/>
            <pc:sldMk cId="4080037075" sldId="297"/>
            <ac:picMk id="3" creationId="{91A2C9DC-0616-D16D-0052-F322C2D91C4C}"/>
          </ac:picMkLst>
        </pc:picChg>
      </pc:sldChg>
      <pc:sldChg chg="addSp modSp mod setBg">
        <pc:chgData name="Moutushi Tanha" userId="S::m.tanha@uwtsd.ac.uk::62f9b1f3-ddcf-45d7-a6a4-b667feecf47e" providerId="AD" clId="Web-{FB1F802E-D740-C876-ECFD-A94C6D555E5F}" dt="2025-02-10T15:13:33.062" v="69" actId="14100"/>
        <pc:sldMkLst>
          <pc:docMk/>
          <pc:sldMk cId="3819853198" sldId="298"/>
        </pc:sldMkLst>
        <pc:spChg chg="add">
          <ac:chgData name="Moutushi Tanha" userId="S::m.tanha@uwtsd.ac.uk::62f9b1f3-ddcf-45d7-a6a4-b667feecf47e" providerId="AD" clId="Web-{FB1F802E-D740-C876-ECFD-A94C6D555E5F}" dt="2025-02-10T15:13:05.310" v="65"/>
          <ac:spMkLst>
            <pc:docMk/>
            <pc:sldMk cId="3819853198" sldId="298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FB1F802E-D740-C876-ECFD-A94C6D555E5F}" dt="2025-02-10T15:13:05.310" v="65"/>
          <ac:spMkLst>
            <pc:docMk/>
            <pc:sldMk cId="3819853198" sldId="298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FB1F802E-D740-C876-ECFD-A94C6D555E5F}" dt="2025-02-10T15:13:05.310" v="65"/>
          <ac:spMkLst>
            <pc:docMk/>
            <pc:sldMk cId="3819853198" sldId="298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FB1F802E-D740-C876-ECFD-A94C6D555E5F}" dt="2025-02-10T15:13:05.310" v="65"/>
          <ac:spMkLst>
            <pc:docMk/>
            <pc:sldMk cId="3819853198" sldId="298"/>
            <ac:spMk id="14" creationId="{A8D57A06-A426-446D-B02C-A2DC6B62E45E}"/>
          </ac:spMkLst>
        </pc:spChg>
        <pc:picChg chg="mod">
          <ac:chgData name="Moutushi Tanha" userId="S::m.tanha@uwtsd.ac.uk::62f9b1f3-ddcf-45d7-a6a4-b667feecf47e" providerId="AD" clId="Web-{FB1F802E-D740-C876-ECFD-A94C6D555E5F}" dt="2025-02-10T15:13:33.062" v="69" actId="14100"/>
          <ac:picMkLst>
            <pc:docMk/>
            <pc:sldMk cId="3819853198" sldId="298"/>
            <ac:picMk id="3" creationId="{7F34D300-129B-CB4D-BBB5-FA426E10454F}"/>
          </ac:picMkLst>
        </pc:picChg>
      </pc:sldChg>
      <pc:sldChg chg="modSp">
        <pc:chgData name="Moutushi Tanha" userId="S::m.tanha@uwtsd.ac.uk::62f9b1f3-ddcf-45d7-a6a4-b667feecf47e" providerId="AD" clId="Web-{FB1F802E-D740-C876-ECFD-A94C6D555E5F}" dt="2025-02-10T15:10:28.268" v="40" actId="14100"/>
        <pc:sldMkLst>
          <pc:docMk/>
          <pc:sldMk cId="2242249878" sldId="304"/>
        </pc:sldMkLst>
        <pc:picChg chg="mod">
          <ac:chgData name="Moutushi Tanha" userId="S::m.tanha@uwtsd.ac.uk::62f9b1f3-ddcf-45d7-a6a4-b667feecf47e" providerId="AD" clId="Web-{FB1F802E-D740-C876-ECFD-A94C6D555E5F}" dt="2025-02-10T15:10:28.268" v="40" actId="14100"/>
          <ac:picMkLst>
            <pc:docMk/>
            <pc:sldMk cId="2242249878" sldId="304"/>
            <ac:picMk id="3" creationId="{3A76B88C-0D25-8B6A-D941-1DE8D4101A8C}"/>
          </ac:picMkLst>
        </pc:picChg>
      </pc:sldChg>
      <pc:sldChg chg="addSp modSp mod setBg">
        <pc:chgData name="Moutushi Tanha" userId="S::m.tanha@uwtsd.ac.uk::62f9b1f3-ddcf-45d7-a6a4-b667feecf47e" providerId="AD" clId="Web-{FB1F802E-D740-C876-ECFD-A94C6D555E5F}" dt="2025-02-10T15:11:30.975" v="49" actId="14100"/>
        <pc:sldMkLst>
          <pc:docMk/>
          <pc:sldMk cId="3157769632" sldId="305"/>
        </pc:sldMkLst>
        <pc:spChg chg="add">
          <ac:chgData name="Moutushi Tanha" userId="S::m.tanha@uwtsd.ac.uk::62f9b1f3-ddcf-45d7-a6a4-b667feecf47e" providerId="AD" clId="Web-{FB1F802E-D740-C876-ECFD-A94C6D555E5F}" dt="2025-02-10T15:11:13.083" v="45"/>
          <ac:spMkLst>
            <pc:docMk/>
            <pc:sldMk cId="3157769632" sldId="305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FB1F802E-D740-C876-ECFD-A94C6D555E5F}" dt="2025-02-10T15:11:13.083" v="45"/>
          <ac:spMkLst>
            <pc:docMk/>
            <pc:sldMk cId="3157769632" sldId="305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FB1F802E-D740-C876-ECFD-A94C6D555E5F}" dt="2025-02-10T15:11:13.083" v="45"/>
          <ac:spMkLst>
            <pc:docMk/>
            <pc:sldMk cId="3157769632" sldId="305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FB1F802E-D740-C876-ECFD-A94C6D555E5F}" dt="2025-02-10T15:11:13.083" v="45"/>
          <ac:spMkLst>
            <pc:docMk/>
            <pc:sldMk cId="3157769632" sldId="305"/>
            <ac:spMk id="14" creationId="{A8D57A06-A426-446D-B02C-A2DC6B62E45E}"/>
          </ac:spMkLst>
        </pc:spChg>
        <pc:picChg chg="mod">
          <ac:chgData name="Moutushi Tanha" userId="S::m.tanha@uwtsd.ac.uk::62f9b1f3-ddcf-45d7-a6a4-b667feecf47e" providerId="AD" clId="Web-{FB1F802E-D740-C876-ECFD-A94C6D555E5F}" dt="2025-02-10T15:11:30.975" v="49" actId="14100"/>
          <ac:picMkLst>
            <pc:docMk/>
            <pc:sldMk cId="3157769632" sldId="305"/>
            <ac:picMk id="3" creationId="{DB459AEE-5963-0054-A743-EB9EBA077231}"/>
          </ac:picMkLst>
        </pc:picChg>
      </pc:sldChg>
      <pc:sldChg chg="addSp delSp modSp mod setBg">
        <pc:chgData name="Moutushi Tanha" userId="S::m.tanha@uwtsd.ac.uk::62f9b1f3-ddcf-45d7-a6a4-b667feecf47e" providerId="AD" clId="Web-{FB1F802E-D740-C876-ECFD-A94C6D555E5F}" dt="2025-02-10T15:12:25.120" v="62" actId="14100"/>
        <pc:sldMkLst>
          <pc:docMk/>
          <pc:sldMk cId="2108774134" sldId="306"/>
        </pc:sldMkLst>
        <pc:spChg chg="add del">
          <ac:chgData name="Moutushi Tanha" userId="S::m.tanha@uwtsd.ac.uk::62f9b1f3-ddcf-45d7-a6a4-b667feecf47e" providerId="AD" clId="Web-{FB1F802E-D740-C876-ECFD-A94C6D555E5F}" dt="2025-02-10T15:11:42.710" v="51"/>
          <ac:spMkLst>
            <pc:docMk/>
            <pc:sldMk cId="2108774134" sldId="306"/>
            <ac:spMk id="8" creationId="{AB8C311F-7253-4AED-9701-7FC0708C41C7}"/>
          </ac:spMkLst>
        </pc:spChg>
        <pc:spChg chg="add del">
          <ac:chgData name="Moutushi Tanha" userId="S::m.tanha@uwtsd.ac.uk::62f9b1f3-ddcf-45d7-a6a4-b667feecf47e" providerId="AD" clId="Web-{FB1F802E-D740-C876-ECFD-A94C6D555E5F}" dt="2025-02-10T15:11:42.710" v="51"/>
          <ac:spMkLst>
            <pc:docMk/>
            <pc:sldMk cId="2108774134" sldId="306"/>
            <ac:spMk id="10" creationId="{E2384209-CB15-4CDF-9D31-C44FD9A3F20D}"/>
          </ac:spMkLst>
        </pc:spChg>
        <pc:spChg chg="add del">
          <ac:chgData name="Moutushi Tanha" userId="S::m.tanha@uwtsd.ac.uk::62f9b1f3-ddcf-45d7-a6a4-b667feecf47e" providerId="AD" clId="Web-{FB1F802E-D740-C876-ECFD-A94C6D555E5F}" dt="2025-02-10T15:11:42.710" v="51"/>
          <ac:spMkLst>
            <pc:docMk/>
            <pc:sldMk cId="2108774134" sldId="306"/>
            <ac:spMk id="12" creationId="{2633B3B5-CC90-43F0-8714-D31D1F3F0209}"/>
          </ac:spMkLst>
        </pc:spChg>
        <pc:spChg chg="add del">
          <ac:chgData name="Moutushi Tanha" userId="S::m.tanha@uwtsd.ac.uk::62f9b1f3-ddcf-45d7-a6a4-b667feecf47e" providerId="AD" clId="Web-{FB1F802E-D740-C876-ECFD-A94C6D555E5F}" dt="2025-02-10T15:11:42.710" v="51"/>
          <ac:spMkLst>
            <pc:docMk/>
            <pc:sldMk cId="2108774134" sldId="306"/>
            <ac:spMk id="14" creationId="{A8D57A06-A426-446D-B02C-A2DC6B62E45E}"/>
          </ac:spMkLst>
        </pc:spChg>
        <pc:spChg chg="add del">
          <ac:chgData name="Moutushi Tanha" userId="S::m.tanha@uwtsd.ac.uk::62f9b1f3-ddcf-45d7-a6a4-b667feecf47e" providerId="AD" clId="Web-{FB1F802E-D740-C876-ECFD-A94C6D555E5F}" dt="2025-02-10T15:11:47.008" v="53"/>
          <ac:spMkLst>
            <pc:docMk/>
            <pc:sldMk cId="2108774134" sldId="306"/>
            <ac:spMk id="16" creationId="{AB8C311F-7253-4AED-9701-7FC0708C41C7}"/>
          </ac:spMkLst>
        </pc:spChg>
        <pc:spChg chg="add del">
          <ac:chgData name="Moutushi Tanha" userId="S::m.tanha@uwtsd.ac.uk::62f9b1f3-ddcf-45d7-a6a4-b667feecf47e" providerId="AD" clId="Web-{FB1F802E-D740-C876-ECFD-A94C6D555E5F}" dt="2025-02-10T15:11:47.008" v="53"/>
          <ac:spMkLst>
            <pc:docMk/>
            <pc:sldMk cId="2108774134" sldId="306"/>
            <ac:spMk id="17" creationId="{E2384209-CB15-4CDF-9D31-C44FD9A3F20D}"/>
          </ac:spMkLst>
        </pc:spChg>
        <pc:spChg chg="add del">
          <ac:chgData name="Moutushi Tanha" userId="S::m.tanha@uwtsd.ac.uk::62f9b1f3-ddcf-45d7-a6a4-b667feecf47e" providerId="AD" clId="Web-{FB1F802E-D740-C876-ECFD-A94C6D555E5F}" dt="2025-02-10T15:11:47.008" v="53"/>
          <ac:spMkLst>
            <pc:docMk/>
            <pc:sldMk cId="2108774134" sldId="306"/>
            <ac:spMk id="18" creationId="{2633B3B5-CC90-43F0-8714-D31D1F3F0209}"/>
          </ac:spMkLst>
        </pc:spChg>
        <pc:spChg chg="add del">
          <ac:chgData name="Moutushi Tanha" userId="S::m.tanha@uwtsd.ac.uk::62f9b1f3-ddcf-45d7-a6a4-b667feecf47e" providerId="AD" clId="Web-{FB1F802E-D740-C876-ECFD-A94C6D555E5F}" dt="2025-02-10T15:11:47.008" v="53"/>
          <ac:spMkLst>
            <pc:docMk/>
            <pc:sldMk cId="2108774134" sldId="306"/>
            <ac:spMk id="19" creationId="{A8D57A06-A426-446D-B02C-A2DC6B62E45E}"/>
          </ac:spMkLst>
        </pc:spChg>
        <pc:spChg chg="add">
          <ac:chgData name="Moutushi Tanha" userId="S::m.tanha@uwtsd.ac.uk::62f9b1f3-ddcf-45d7-a6a4-b667feecf47e" providerId="AD" clId="Web-{FB1F802E-D740-C876-ECFD-A94C6D555E5F}" dt="2025-02-10T15:11:47.023" v="54"/>
          <ac:spMkLst>
            <pc:docMk/>
            <pc:sldMk cId="2108774134" sldId="306"/>
            <ac:spMk id="21" creationId="{AB8C311F-7253-4AED-9701-7FC0708C41C7}"/>
          </ac:spMkLst>
        </pc:spChg>
        <pc:spChg chg="add">
          <ac:chgData name="Moutushi Tanha" userId="S::m.tanha@uwtsd.ac.uk::62f9b1f3-ddcf-45d7-a6a4-b667feecf47e" providerId="AD" clId="Web-{FB1F802E-D740-C876-ECFD-A94C6D555E5F}" dt="2025-02-10T15:11:47.023" v="54"/>
          <ac:spMkLst>
            <pc:docMk/>
            <pc:sldMk cId="2108774134" sldId="306"/>
            <ac:spMk id="22" creationId="{E2384209-CB15-4CDF-9D31-C44FD9A3F20D}"/>
          </ac:spMkLst>
        </pc:spChg>
        <pc:spChg chg="add">
          <ac:chgData name="Moutushi Tanha" userId="S::m.tanha@uwtsd.ac.uk::62f9b1f3-ddcf-45d7-a6a4-b667feecf47e" providerId="AD" clId="Web-{FB1F802E-D740-C876-ECFD-A94C6D555E5F}" dt="2025-02-10T15:11:47.023" v="54"/>
          <ac:spMkLst>
            <pc:docMk/>
            <pc:sldMk cId="2108774134" sldId="306"/>
            <ac:spMk id="23" creationId="{2633B3B5-CC90-43F0-8714-D31D1F3F0209}"/>
          </ac:spMkLst>
        </pc:spChg>
        <pc:spChg chg="add">
          <ac:chgData name="Moutushi Tanha" userId="S::m.tanha@uwtsd.ac.uk::62f9b1f3-ddcf-45d7-a6a4-b667feecf47e" providerId="AD" clId="Web-{FB1F802E-D740-C876-ECFD-A94C6D555E5F}" dt="2025-02-10T15:11:47.023" v="54"/>
          <ac:spMkLst>
            <pc:docMk/>
            <pc:sldMk cId="2108774134" sldId="306"/>
            <ac:spMk id="24" creationId="{A8D57A06-A426-446D-B02C-A2DC6B62E45E}"/>
          </ac:spMkLst>
        </pc:spChg>
        <pc:picChg chg="mod">
          <ac:chgData name="Moutushi Tanha" userId="S::m.tanha@uwtsd.ac.uk::62f9b1f3-ddcf-45d7-a6a4-b667feecf47e" providerId="AD" clId="Web-{FB1F802E-D740-C876-ECFD-A94C6D555E5F}" dt="2025-02-10T15:12:25.120" v="62" actId="14100"/>
          <ac:picMkLst>
            <pc:docMk/>
            <pc:sldMk cId="2108774134" sldId="306"/>
            <ac:picMk id="3" creationId="{5819E6A1-840E-30F9-E095-835422183235}"/>
          </ac:picMkLst>
        </pc:picChg>
      </pc:sldChg>
      <pc:sldChg chg="modSp">
        <pc:chgData name="Moutushi Tanha" userId="S::m.tanha@uwtsd.ac.uk::62f9b1f3-ddcf-45d7-a6a4-b667feecf47e" providerId="AD" clId="Web-{FB1F802E-D740-C876-ECFD-A94C6D555E5F}" dt="2025-02-10T14:29:56.856" v="1" actId="14100"/>
        <pc:sldMkLst>
          <pc:docMk/>
          <pc:sldMk cId="1302378155" sldId="358"/>
        </pc:sldMkLst>
        <pc:picChg chg="mod">
          <ac:chgData name="Moutushi Tanha" userId="S::m.tanha@uwtsd.ac.uk::62f9b1f3-ddcf-45d7-a6a4-b667feecf47e" providerId="AD" clId="Web-{FB1F802E-D740-C876-ECFD-A94C6D555E5F}" dt="2025-02-10T14:29:56.856" v="1" actId="14100"/>
          <ac:picMkLst>
            <pc:docMk/>
            <pc:sldMk cId="1302378155" sldId="358"/>
            <ac:picMk id="2" creationId="{10B3608E-49DF-6D22-D836-ACD8A041F369}"/>
          </ac:picMkLst>
        </pc:picChg>
      </pc:sldChg>
      <pc:sldChg chg="modSp">
        <pc:chgData name="Moutushi Tanha" userId="S::m.tanha@uwtsd.ac.uk::62f9b1f3-ddcf-45d7-a6a4-b667feecf47e" providerId="AD" clId="Web-{FB1F802E-D740-C876-ECFD-A94C6D555E5F}" dt="2025-02-10T14:30:35.984" v="6" actId="14100"/>
        <pc:sldMkLst>
          <pc:docMk/>
          <pc:sldMk cId="2044799837" sldId="359"/>
        </pc:sldMkLst>
        <pc:picChg chg="mod">
          <ac:chgData name="Moutushi Tanha" userId="S::m.tanha@uwtsd.ac.uk::62f9b1f3-ddcf-45d7-a6a4-b667feecf47e" providerId="AD" clId="Web-{FB1F802E-D740-C876-ECFD-A94C6D555E5F}" dt="2025-02-10T14:30:35.984" v="6" actId="14100"/>
          <ac:picMkLst>
            <pc:docMk/>
            <pc:sldMk cId="2044799837" sldId="359"/>
            <ac:picMk id="2" creationId="{9F65571A-0580-F64F-272E-B85A489BC7B7}"/>
          </ac:picMkLst>
        </pc:picChg>
      </pc:sldChg>
      <pc:sldChg chg="modSp">
        <pc:chgData name="Moutushi Tanha" userId="S::m.tanha@uwtsd.ac.uk::62f9b1f3-ddcf-45d7-a6a4-b667feecf47e" providerId="AD" clId="Web-{FB1F802E-D740-C876-ECFD-A94C6D555E5F}" dt="2025-02-10T14:30:17.811" v="4" actId="14100"/>
        <pc:sldMkLst>
          <pc:docMk/>
          <pc:sldMk cId="71381882" sldId="360"/>
        </pc:sldMkLst>
        <pc:picChg chg="mod">
          <ac:chgData name="Moutushi Tanha" userId="S::m.tanha@uwtsd.ac.uk::62f9b1f3-ddcf-45d7-a6a4-b667feecf47e" providerId="AD" clId="Web-{FB1F802E-D740-C876-ECFD-A94C6D555E5F}" dt="2025-02-10T14:30:17.811" v="4" actId="14100"/>
          <ac:picMkLst>
            <pc:docMk/>
            <pc:sldMk cId="71381882" sldId="360"/>
            <ac:picMk id="2" creationId="{7F8347FC-BCEB-04A7-D0D0-2E7701B669C5}"/>
          </ac:picMkLst>
        </pc:picChg>
      </pc:sldChg>
      <pc:sldChg chg="del">
        <pc:chgData name="Moutushi Tanha" userId="S::m.tanha@uwtsd.ac.uk::62f9b1f3-ddcf-45d7-a6a4-b667feecf47e" providerId="AD" clId="Web-{FB1F802E-D740-C876-ECFD-A94C6D555E5F}" dt="2025-02-10T14:37:39.202" v="20"/>
        <pc:sldMkLst>
          <pc:docMk/>
          <pc:sldMk cId="2112827596" sldId="361"/>
        </pc:sldMkLst>
      </pc:sldChg>
      <pc:sldChg chg="modSp">
        <pc:chgData name="Moutushi Tanha" userId="S::m.tanha@uwtsd.ac.uk::62f9b1f3-ddcf-45d7-a6a4-b667feecf47e" providerId="AD" clId="Web-{FB1F802E-D740-C876-ECFD-A94C6D555E5F}" dt="2025-02-10T14:37:50.031" v="22" actId="14100"/>
        <pc:sldMkLst>
          <pc:docMk/>
          <pc:sldMk cId="3753340382" sldId="363"/>
        </pc:sldMkLst>
        <pc:picChg chg="mod">
          <ac:chgData name="Moutushi Tanha" userId="S::m.tanha@uwtsd.ac.uk::62f9b1f3-ddcf-45d7-a6a4-b667feecf47e" providerId="AD" clId="Web-{FB1F802E-D740-C876-ECFD-A94C6D555E5F}" dt="2025-02-10T14:37:50.031" v="22" actId="14100"/>
          <ac:picMkLst>
            <pc:docMk/>
            <pc:sldMk cId="3753340382" sldId="363"/>
            <ac:picMk id="2" creationId="{F9EDE12F-B2D2-DF3F-0A15-E2C304CDBF93}"/>
          </ac:picMkLst>
        </pc:picChg>
      </pc:sldChg>
      <pc:sldChg chg="modSp">
        <pc:chgData name="Moutushi Tanha" userId="S::m.tanha@uwtsd.ac.uk::62f9b1f3-ddcf-45d7-a6a4-b667feecf47e" providerId="AD" clId="Web-{FB1F802E-D740-C876-ECFD-A94C6D555E5F}" dt="2025-02-10T14:38:29.003" v="24" actId="14100"/>
        <pc:sldMkLst>
          <pc:docMk/>
          <pc:sldMk cId="4146538534" sldId="377"/>
        </pc:sldMkLst>
        <pc:picChg chg="mod">
          <ac:chgData name="Moutushi Tanha" userId="S::m.tanha@uwtsd.ac.uk::62f9b1f3-ddcf-45d7-a6a4-b667feecf47e" providerId="AD" clId="Web-{FB1F802E-D740-C876-ECFD-A94C6D555E5F}" dt="2025-02-10T14:38:29.003" v="24" actId="14100"/>
          <ac:picMkLst>
            <pc:docMk/>
            <pc:sldMk cId="4146538534" sldId="377"/>
            <ac:picMk id="2" creationId="{5752F65B-6B44-5E50-6809-D3A30AD44C01}"/>
          </ac:picMkLst>
        </pc:picChg>
      </pc:sldChg>
      <pc:sldChg chg="modSp">
        <pc:chgData name="Moutushi Tanha" userId="S::m.tanha@uwtsd.ac.uk::62f9b1f3-ddcf-45d7-a6a4-b667feecf47e" providerId="AD" clId="Web-{FB1F802E-D740-C876-ECFD-A94C6D555E5F}" dt="2025-02-10T14:38:48.098" v="28" actId="14100"/>
        <pc:sldMkLst>
          <pc:docMk/>
          <pc:sldMk cId="1778572305" sldId="378"/>
        </pc:sldMkLst>
        <pc:picChg chg="mod">
          <ac:chgData name="Moutushi Tanha" userId="S::m.tanha@uwtsd.ac.uk::62f9b1f3-ddcf-45d7-a6a4-b667feecf47e" providerId="AD" clId="Web-{FB1F802E-D740-C876-ECFD-A94C6D555E5F}" dt="2025-02-10T14:38:48.098" v="28" actId="14100"/>
          <ac:picMkLst>
            <pc:docMk/>
            <pc:sldMk cId="1778572305" sldId="378"/>
            <ac:picMk id="2" creationId="{0618C71D-66C9-0450-AAFA-ABE2B3638FAE}"/>
          </ac:picMkLst>
        </pc:picChg>
      </pc:sldChg>
      <pc:sldChg chg="modSp">
        <pc:chgData name="Moutushi Tanha" userId="S::m.tanha@uwtsd.ac.uk::62f9b1f3-ddcf-45d7-a6a4-b667feecf47e" providerId="AD" clId="Web-{FB1F802E-D740-C876-ECFD-A94C6D555E5F}" dt="2025-02-10T14:39:00.536" v="30" actId="14100"/>
        <pc:sldMkLst>
          <pc:docMk/>
          <pc:sldMk cId="14375129" sldId="379"/>
        </pc:sldMkLst>
        <pc:picChg chg="mod">
          <ac:chgData name="Moutushi Tanha" userId="S::m.tanha@uwtsd.ac.uk::62f9b1f3-ddcf-45d7-a6a4-b667feecf47e" providerId="AD" clId="Web-{FB1F802E-D740-C876-ECFD-A94C6D555E5F}" dt="2025-02-10T14:39:00.536" v="30" actId="14100"/>
          <ac:picMkLst>
            <pc:docMk/>
            <pc:sldMk cId="14375129" sldId="379"/>
            <ac:picMk id="2" creationId="{71184CB1-6E17-9B7D-C985-DB03368A8CA9}"/>
          </ac:picMkLst>
        </pc:picChg>
      </pc:sldChg>
      <pc:sldChg chg="modSp">
        <pc:chgData name="Moutushi Tanha" userId="S::m.tanha@uwtsd.ac.uk::62f9b1f3-ddcf-45d7-a6a4-b667feecf47e" providerId="AD" clId="Web-{FB1F802E-D740-C876-ECFD-A94C6D555E5F}" dt="2025-02-10T14:39:12.944" v="32" actId="14100"/>
        <pc:sldMkLst>
          <pc:docMk/>
          <pc:sldMk cId="546900455" sldId="380"/>
        </pc:sldMkLst>
        <pc:picChg chg="mod">
          <ac:chgData name="Moutushi Tanha" userId="S::m.tanha@uwtsd.ac.uk::62f9b1f3-ddcf-45d7-a6a4-b667feecf47e" providerId="AD" clId="Web-{FB1F802E-D740-C876-ECFD-A94C6D555E5F}" dt="2025-02-10T14:39:12.944" v="32" actId="14100"/>
          <ac:picMkLst>
            <pc:docMk/>
            <pc:sldMk cId="546900455" sldId="380"/>
            <ac:picMk id="2" creationId="{EA009E0E-F35D-5D2A-64AB-E5F1239C6E30}"/>
          </ac:picMkLst>
        </pc:picChg>
      </pc:sldChg>
      <pc:sldChg chg="modSp">
        <pc:chgData name="Moutushi Tanha" userId="S::m.tanha@uwtsd.ac.uk::62f9b1f3-ddcf-45d7-a6a4-b667feecf47e" providerId="AD" clId="Web-{FB1F802E-D740-C876-ECFD-A94C6D555E5F}" dt="2025-02-10T14:39:33.664" v="36" actId="14100"/>
        <pc:sldMkLst>
          <pc:docMk/>
          <pc:sldMk cId="3765940526" sldId="381"/>
        </pc:sldMkLst>
        <pc:picChg chg="mod">
          <ac:chgData name="Moutushi Tanha" userId="S::m.tanha@uwtsd.ac.uk::62f9b1f3-ddcf-45d7-a6a4-b667feecf47e" providerId="AD" clId="Web-{FB1F802E-D740-C876-ECFD-A94C6D555E5F}" dt="2025-02-10T14:39:33.664" v="36" actId="14100"/>
          <ac:picMkLst>
            <pc:docMk/>
            <pc:sldMk cId="3765940526" sldId="381"/>
            <ac:picMk id="2" creationId="{6AE68380-F063-A8AF-9F44-51CDC5A73C8B}"/>
          </ac:picMkLst>
        </pc:picChg>
      </pc:sldChg>
      <pc:sldChg chg="del">
        <pc:chgData name="Moutushi Tanha" userId="S::m.tanha@uwtsd.ac.uk::62f9b1f3-ddcf-45d7-a6a4-b667feecf47e" providerId="AD" clId="Web-{FB1F802E-D740-C876-ECFD-A94C6D555E5F}" dt="2025-02-10T15:29:43.789" v="96"/>
        <pc:sldMkLst>
          <pc:docMk/>
          <pc:sldMk cId="471684209" sldId="382"/>
        </pc:sldMkLst>
      </pc:sldChg>
      <pc:sldChg chg="modSp">
        <pc:chgData name="Moutushi Tanha" userId="S::m.tanha@uwtsd.ac.uk::62f9b1f3-ddcf-45d7-a6a4-b667feecf47e" providerId="AD" clId="Web-{FB1F802E-D740-C876-ECFD-A94C6D555E5F}" dt="2025-02-10T15:31:45.454" v="100" actId="14100"/>
        <pc:sldMkLst>
          <pc:docMk/>
          <pc:sldMk cId="2433553196" sldId="383"/>
        </pc:sldMkLst>
        <pc:picChg chg="mod">
          <ac:chgData name="Moutushi Tanha" userId="S::m.tanha@uwtsd.ac.uk::62f9b1f3-ddcf-45d7-a6a4-b667feecf47e" providerId="AD" clId="Web-{FB1F802E-D740-C876-ECFD-A94C6D555E5F}" dt="2025-02-10T15:31:45.454" v="100" actId="14100"/>
          <ac:picMkLst>
            <pc:docMk/>
            <pc:sldMk cId="2433553196" sldId="383"/>
            <ac:picMk id="2" creationId="{764B0BF1-5785-9CB2-9D74-F8E9C3C42CE7}"/>
          </ac:picMkLst>
        </pc:picChg>
      </pc:sldChg>
      <pc:sldChg chg="addSp modSp new mod setBg">
        <pc:chgData name="Moutushi Tanha" userId="S::m.tanha@uwtsd.ac.uk::62f9b1f3-ddcf-45d7-a6a4-b667feecf47e" providerId="AD" clId="Web-{FB1F802E-D740-C876-ECFD-A94C6D555E5F}" dt="2025-02-10T14:32:32.961" v="19" actId="14100"/>
        <pc:sldMkLst>
          <pc:docMk/>
          <pc:sldMk cId="2320998479" sldId="386"/>
        </pc:sldMkLst>
        <pc:spChg chg="add">
          <ac:chgData name="Moutushi Tanha" userId="S::m.tanha@uwtsd.ac.uk::62f9b1f3-ddcf-45d7-a6a4-b667feecf47e" providerId="AD" clId="Web-{FB1F802E-D740-C876-ECFD-A94C6D555E5F}" dt="2025-02-10T14:31:21.847" v="9"/>
          <ac:spMkLst>
            <pc:docMk/>
            <pc:sldMk cId="2320998479" sldId="386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FB1F802E-D740-C876-ECFD-A94C6D555E5F}" dt="2025-02-10T14:31:21.847" v="9"/>
          <ac:spMkLst>
            <pc:docMk/>
            <pc:sldMk cId="2320998479" sldId="386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FB1F802E-D740-C876-ECFD-A94C6D555E5F}" dt="2025-02-10T14:31:21.847" v="9"/>
          <ac:spMkLst>
            <pc:docMk/>
            <pc:sldMk cId="2320998479" sldId="386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FB1F802E-D740-C876-ECFD-A94C6D555E5F}" dt="2025-02-10T14:31:21.847" v="9"/>
          <ac:spMkLst>
            <pc:docMk/>
            <pc:sldMk cId="2320998479" sldId="386"/>
            <ac:spMk id="14" creationId="{A8D57A06-A426-446D-B02C-A2DC6B62E45E}"/>
          </ac:spMkLst>
        </pc:spChg>
        <pc:picChg chg="add mod">
          <ac:chgData name="Moutushi Tanha" userId="S::m.tanha@uwtsd.ac.uk::62f9b1f3-ddcf-45d7-a6a4-b667feecf47e" providerId="AD" clId="Web-{FB1F802E-D740-C876-ECFD-A94C6D555E5F}" dt="2025-02-10T14:32:32.961" v="19" actId="14100"/>
          <ac:picMkLst>
            <pc:docMk/>
            <pc:sldMk cId="2320998479" sldId="386"/>
            <ac:picMk id="3" creationId="{E5570087-A203-B2A2-3388-9A90CA1BB84F}"/>
          </ac:picMkLst>
        </pc:picChg>
        <pc:picChg chg="add mod">
          <ac:chgData name="Moutushi Tanha" userId="S::m.tanha@uwtsd.ac.uk::62f9b1f3-ddcf-45d7-a6a4-b667feecf47e" providerId="AD" clId="Web-{FB1F802E-D740-C876-ECFD-A94C6D555E5F}" dt="2025-02-10T14:32:17.851" v="17" actId="1076"/>
          <ac:picMkLst>
            <pc:docMk/>
            <pc:sldMk cId="2320998479" sldId="386"/>
            <ac:picMk id="5" creationId="{8009EBEE-0B64-F7B0-2676-8ED2A92B9E65}"/>
          </ac:picMkLst>
        </pc:picChg>
      </pc:sldChg>
      <pc:sldChg chg="addSp modSp new mod setBg">
        <pc:chgData name="Moutushi Tanha" userId="S::m.tanha@uwtsd.ac.uk::62f9b1f3-ddcf-45d7-a6a4-b667feecf47e" providerId="AD" clId="Web-{FB1F802E-D740-C876-ECFD-A94C6D555E5F}" dt="2025-02-10T15:29:30.319" v="95" actId="14100"/>
        <pc:sldMkLst>
          <pc:docMk/>
          <pc:sldMk cId="2707388098" sldId="387"/>
        </pc:sldMkLst>
        <pc:spChg chg="add">
          <ac:chgData name="Moutushi Tanha" userId="S::m.tanha@uwtsd.ac.uk::62f9b1f3-ddcf-45d7-a6a4-b667feecf47e" providerId="AD" clId="Web-{FB1F802E-D740-C876-ECFD-A94C6D555E5F}" dt="2025-02-10T15:28:46.097" v="86"/>
          <ac:spMkLst>
            <pc:docMk/>
            <pc:sldMk cId="2707388098" sldId="387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FB1F802E-D740-C876-ECFD-A94C6D555E5F}" dt="2025-02-10T15:28:46.097" v="86"/>
          <ac:spMkLst>
            <pc:docMk/>
            <pc:sldMk cId="2707388098" sldId="387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FB1F802E-D740-C876-ECFD-A94C6D555E5F}" dt="2025-02-10T15:28:46.097" v="86"/>
          <ac:spMkLst>
            <pc:docMk/>
            <pc:sldMk cId="2707388098" sldId="387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FB1F802E-D740-C876-ECFD-A94C6D555E5F}" dt="2025-02-10T15:28:46.097" v="86"/>
          <ac:spMkLst>
            <pc:docMk/>
            <pc:sldMk cId="2707388098" sldId="387"/>
            <ac:spMk id="14" creationId="{A8D57A06-A426-446D-B02C-A2DC6B62E45E}"/>
          </ac:spMkLst>
        </pc:spChg>
        <pc:picChg chg="add mod">
          <ac:chgData name="Moutushi Tanha" userId="S::m.tanha@uwtsd.ac.uk::62f9b1f3-ddcf-45d7-a6a4-b667feecf47e" providerId="AD" clId="Web-{FB1F802E-D740-C876-ECFD-A94C6D555E5F}" dt="2025-02-10T15:29:30.319" v="95" actId="14100"/>
          <ac:picMkLst>
            <pc:docMk/>
            <pc:sldMk cId="2707388098" sldId="387"/>
            <ac:picMk id="3" creationId="{E97C975B-3425-CAC3-E462-CABA558AB43C}"/>
          </ac:picMkLst>
        </pc:picChg>
        <pc:picChg chg="add mod">
          <ac:chgData name="Moutushi Tanha" userId="S::m.tanha@uwtsd.ac.uk::62f9b1f3-ddcf-45d7-a6a4-b667feecf47e" providerId="AD" clId="Web-{FB1F802E-D740-C876-ECFD-A94C6D555E5F}" dt="2025-02-10T15:29:23.413" v="93" actId="1076"/>
          <ac:picMkLst>
            <pc:docMk/>
            <pc:sldMk cId="2707388098" sldId="387"/>
            <ac:picMk id="5" creationId="{2C03BBAE-F9EB-8953-5DF0-56623408EF02}"/>
          </ac:picMkLst>
        </pc:picChg>
      </pc:sldChg>
      <pc:sldChg chg="addSp modSp new mod setBg">
        <pc:chgData name="Moutushi Tanha" userId="S::m.tanha@uwtsd.ac.uk::62f9b1f3-ddcf-45d7-a6a4-b667feecf47e" providerId="AD" clId="Web-{FB1F802E-D740-C876-ECFD-A94C6D555E5F}" dt="2025-02-10T15:34:25.497" v="114" actId="14100"/>
        <pc:sldMkLst>
          <pc:docMk/>
          <pc:sldMk cId="1439070670" sldId="388"/>
        </pc:sldMkLst>
        <pc:spChg chg="add">
          <ac:chgData name="Moutushi Tanha" userId="S::m.tanha@uwtsd.ac.uk::62f9b1f3-ddcf-45d7-a6a4-b667feecf47e" providerId="AD" clId="Web-{FB1F802E-D740-C876-ECFD-A94C6D555E5F}" dt="2025-02-10T15:33:08.773" v="103"/>
          <ac:spMkLst>
            <pc:docMk/>
            <pc:sldMk cId="1439070670" sldId="388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FB1F802E-D740-C876-ECFD-A94C6D555E5F}" dt="2025-02-10T15:33:08.773" v="103"/>
          <ac:spMkLst>
            <pc:docMk/>
            <pc:sldMk cId="1439070670" sldId="388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FB1F802E-D740-C876-ECFD-A94C6D555E5F}" dt="2025-02-10T15:33:08.773" v="103"/>
          <ac:spMkLst>
            <pc:docMk/>
            <pc:sldMk cId="1439070670" sldId="388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FB1F802E-D740-C876-ECFD-A94C6D555E5F}" dt="2025-02-10T15:33:08.773" v="103"/>
          <ac:spMkLst>
            <pc:docMk/>
            <pc:sldMk cId="1439070670" sldId="388"/>
            <ac:spMk id="14" creationId="{A8D57A06-A426-446D-B02C-A2DC6B62E45E}"/>
          </ac:spMkLst>
        </pc:spChg>
        <pc:picChg chg="add mod">
          <ac:chgData name="Moutushi Tanha" userId="S::m.tanha@uwtsd.ac.uk::62f9b1f3-ddcf-45d7-a6a4-b667feecf47e" providerId="AD" clId="Web-{FB1F802E-D740-C876-ECFD-A94C6D555E5F}" dt="2025-02-10T15:34:25.497" v="114" actId="14100"/>
          <ac:picMkLst>
            <pc:docMk/>
            <pc:sldMk cId="1439070670" sldId="388"/>
            <ac:picMk id="3" creationId="{0B919BFE-697E-78CF-D636-A247C6300B02}"/>
          </ac:picMkLst>
        </pc:picChg>
        <pc:picChg chg="add mod">
          <ac:chgData name="Moutushi Tanha" userId="S::m.tanha@uwtsd.ac.uk::62f9b1f3-ddcf-45d7-a6a4-b667feecf47e" providerId="AD" clId="Web-{FB1F802E-D740-C876-ECFD-A94C6D555E5F}" dt="2025-02-10T15:34:19.653" v="113" actId="14100"/>
          <ac:picMkLst>
            <pc:docMk/>
            <pc:sldMk cId="1439070670" sldId="388"/>
            <ac:picMk id="5" creationId="{8756630C-DA11-665C-64B8-857D1EAAC44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25265-D6BB-5CA5-4075-5759A4699D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E72CBA-AFFB-DC80-70B1-BB7375F04A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1F493-D7A9-D362-380D-0D3CD6E95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C2003-A3D6-4B0D-881B-BF39874072B6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A706B6-3625-E30B-374E-3CF662071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ED3552-EAA7-BB1B-A32F-495AF5EA9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3A7BF-D579-4CD2-8605-02106D9D1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72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2F7E1-02B7-E844-0518-00C5012AD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05846-4905-DDC6-51E8-F113F97C35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690F0D-1E96-FA84-81A1-D2E941699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C2003-A3D6-4B0D-881B-BF39874072B6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3C5F4B-6714-2B60-89D6-2BCC54E52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550228-CAFA-5C1F-FDF8-D9BDAF9AC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3A7BF-D579-4CD2-8605-02106D9D1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854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678A5-348C-0C42-7E2F-8C18B8222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840E8-115A-63C2-C36E-776D043C8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D40EE-A8A4-76C9-FA9E-E9E8AEAD9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C2003-A3D6-4B0D-881B-BF39874072B6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E2C393-98E3-65FD-2DC1-E0BEE249D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EDF0F1-6709-92FB-3702-F0D620DA3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3A7BF-D579-4CD2-8605-02106D9D1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488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91009-2BAA-360B-8851-60482DB91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585AA-3295-E4D6-9928-57FD6AC615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5F400A-B422-9A9E-C8D1-2455515B64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2AA001-6895-358A-C388-6AB729D043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C2003-A3D6-4B0D-881B-BF39874072B6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FF86C4-31E6-89E6-FFC0-928EA270A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6102E6-A007-C10B-F042-13B51DCD1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3A7BF-D579-4CD2-8605-02106D9D1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219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0ED7B-A472-5F30-7E3B-609435B6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5D4972-87A6-87A7-01D3-D256BA4B2C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5BAAFC-5A16-FBCB-A8C1-C926F55909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983CA3-B640-4E7B-846B-A081016204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618AEB-D69A-DA5F-61B9-690B7082B2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33595E-CC21-CCA0-A999-DF3DC8AB5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C2003-A3D6-4B0D-881B-BF39874072B6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B00A86-20EB-E5EA-359C-A2A358329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19C98E-3FED-4E2A-4FDA-56FE3C4CB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3A7BF-D579-4CD2-8605-02106D9D1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621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F452F-A8F4-DEC3-1207-C6A30A428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6A5EBA-7E3E-FA18-47F6-C117616F8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C2003-A3D6-4B0D-881B-BF39874072B6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B2A4B4-5D0D-0128-EF3D-402F05163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BD14A4-F1E1-D7A9-C403-9D2D0A299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3A7BF-D579-4CD2-8605-02106D9D1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709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159568-600F-7863-37DE-B129FB360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C2003-A3D6-4B0D-881B-BF39874072B6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582E91-34DD-F913-1120-C0CC2DED9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B07755-023B-5983-775E-57E228D50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3A7BF-D579-4CD2-8605-02106D9D1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713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E476F-B36B-8EEB-E86C-09D990087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AE0E0-743C-4873-D1C1-158858374A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7F1E30-0274-D3E8-6C78-B764F7DD36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FF15C7-4D0D-666A-9DDE-9E9A52152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C2003-A3D6-4B0D-881B-BF39874072B6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DFD3A0-368D-0535-498B-AD4A19ED0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D779A3-D674-8E71-2461-E6AB59E41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3A7BF-D579-4CD2-8605-02106D9D1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2764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0B446-3E13-CEC4-E10C-C79E52BA8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49FD4A-4BB0-1FE2-6CAD-60C687B104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0CFE78-8A51-CA0D-7C5E-9BF99CBB1D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275666-5F5E-8D44-94AE-15C5BE341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C2003-A3D6-4B0D-881B-BF39874072B6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3F3448-5A5B-B54C-C9C1-8E9074FBF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632EF3-16B8-AC8E-1294-ACE1616C0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3A7BF-D579-4CD2-8605-02106D9D1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348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D8445-71E9-8FBD-4924-3B4CF72CE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76295F-5439-919D-14BB-AA1FE8539C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B4B578-4B12-C184-6F20-17246DEC6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C2003-A3D6-4B0D-881B-BF39874072B6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D9DF19-EE59-6AF8-B86A-42352AE23A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CB3E4A-534A-1503-B8C0-826970AC4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3A7BF-D579-4CD2-8605-02106D9D1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720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81D1EA8-BB09-BFA7-5C99-983DED06DA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EF6BB5-5E3F-681C-EBE9-5BF5114C3C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68E30D-1315-E156-9D62-7F8E5A192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C2003-A3D6-4B0D-881B-BF39874072B6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A0C18-89D7-4DED-A9EB-5CB610E75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80577-1B3D-43CC-6312-3CBF47914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83A7BF-D579-4CD2-8605-02106D9D1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40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E67CD7-3B77-2670-1F93-DF73E2D72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594DF8-0197-8B30-6105-F981B31B98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EA03A-36DF-0D69-929B-DDA90FBA88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FC2003-A3D6-4B0D-881B-BF39874072B6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D9C6EC-8DD6-9AE1-62F5-8745A4DF37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9525F4-0F12-DE07-BD48-CEA5DAA2FB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83A7BF-D579-4CD2-8605-02106D9D1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727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7.pn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pn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8.png"/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2.pn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png"/><Relationship Id="rId2" Type="http://schemas.openxmlformats.org/officeDocument/2006/relationships/image" Target="../media/image134.pn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pn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pn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8.pn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9.pn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png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7.xml"/></Relationships>
</file>

<file path=ppt/slides/_rels/slide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4.png"/><Relationship Id="rId1" Type="http://schemas.openxmlformats.org/officeDocument/2006/relationships/slideLayout" Target="../slideLayouts/slideLayout7.xml"/></Relationships>
</file>

<file path=ppt/slides/_rels/slide1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6.png"/><Relationship Id="rId2" Type="http://schemas.openxmlformats.org/officeDocument/2006/relationships/image" Target="../media/image14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25A8DA-3C65-CEBA-AC84-309AC00EA8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943" r="11635" b="215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16412D-3419-BC9B-EE0D-1EA83CCC0B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chemeClr val="bg1"/>
                </a:solidFill>
                <a:cs typeface="Calibri Light"/>
              </a:rPr>
              <a:t>L</a:t>
            </a:r>
            <a:r>
              <a:rPr lang="en-GB" sz="4800">
                <a:solidFill>
                  <a:schemeClr val="bg1"/>
                </a:solidFill>
                <a:cs typeface="Calibri Light"/>
              </a:rPr>
              <a:t>ecture </a:t>
            </a:r>
            <a:r>
              <a:rPr lang="en-GB" sz="4800" dirty="0">
                <a:solidFill>
                  <a:schemeClr val="bg1"/>
                </a:solidFill>
                <a:cs typeface="Calibri Light"/>
              </a:rPr>
              <a:t>9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F864AA-C3A2-77C1-A7A4-3DE5DDE4F2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  <a:cs typeface="Calibri"/>
              </a:rPr>
              <a:t>Text Mining, Text Analytics and Sentiment Analysis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6047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4D32F7-74A7-85DF-3645-A1EE6C63B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  <a:ea typeface="Calibri Light"/>
                <a:cs typeface="Calibri Light"/>
              </a:rPr>
              <a:t>Learning Outcomes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1F37836A-3CB1-3160-5C4F-1D6D0500DB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CDF6A-E854-11F2-94C7-5CD1E26B7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tx2"/>
                </a:solidFill>
                <a:ea typeface="Calibri" panose="020F0502020204030204"/>
                <a:cs typeface="Calibri" panose="020F0502020204030204"/>
              </a:rPr>
              <a:t>Text Mining</a:t>
            </a:r>
            <a:endParaRPr lang="en-US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solidFill>
                  <a:schemeClr val="tx2"/>
                </a:solidFill>
                <a:ea typeface="Calibri" panose="020F0502020204030204"/>
                <a:cs typeface="Calibri" panose="020F0502020204030204"/>
              </a:rPr>
              <a:t>Analytics of Text and Sentiment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645026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5752F65B-6B44-5E50-6809-D3A30AD44C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456" y="2797"/>
            <a:ext cx="11665014" cy="683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538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logo&#10;&#10;Description automatically generated">
            <a:extLst>
              <a:ext uri="{FF2B5EF4-FFF2-40B4-BE49-F238E27FC236}">
                <a16:creationId xmlns:a16="http://schemas.microsoft.com/office/drawing/2014/main" id="{0618C71D-66C9-0450-AAFA-ABE2B3638F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91" y="242570"/>
            <a:ext cx="11981872" cy="6465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572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71184CB1-6E17-9B7D-C985-DB03368A8C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11046"/>
            <a:ext cx="11277600" cy="5305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51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A009E0E-F35D-5D2A-64AB-E5F1239C6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18990"/>
            <a:ext cx="11277600" cy="6323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900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6AE68380-F063-A8AF-9F44-51CDC5A73C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245" y="214746"/>
            <a:ext cx="11889054" cy="6555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9405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E97C975B-3425-CAC3-E462-CABA558AB4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12" y="2763381"/>
            <a:ext cx="11291976" cy="3847277"/>
          </a:xfrm>
          <a:prstGeom prst="rect">
            <a:avLst/>
          </a:prstGeom>
        </p:spPr>
      </p:pic>
      <p:pic>
        <p:nvPicPr>
          <p:cNvPr id="5" name="Picture 4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2C03BBAE-F9EB-8953-5DF0-56623408EF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97" y="248663"/>
            <a:ext cx="11293417" cy="2508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3880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764B0BF1-5785-9CB2-9D74-F8E9C3C42C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521" y="177158"/>
            <a:ext cx="11938958" cy="6474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5531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question&#10;&#10;Description automatically generated">
            <a:extLst>
              <a:ext uri="{FF2B5EF4-FFF2-40B4-BE49-F238E27FC236}">
                <a16:creationId xmlns:a16="http://schemas.microsoft.com/office/drawing/2014/main" id="{E5467F02-E93D-82C4-7BA9-824141BC3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69517"/>
            <a:ext cx="11277600" cy="3918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051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81CBDE1A-3DC8-BBBE-4DE6-032BAB49AF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9909" y="321388"/>
            <a:ext cx="12192000" cy="5040767"/>
          </a:xfrm>
          <a:prstGeom prst="rect">
            <a:avLst/>
          </a:prstGeom>
        </p:spPr>
      </p:pic>
      <p:pic>
        <p:nvPicPr>
          <p:cNvPr id="3" name="Picture 2" descr="A close up of words&#10;&#10;Description automatically generated">
            <a:extLst>
              <a:ext uri="{FF2B5EF4-FFF2-40B4-BE49-F238E27FC236}">
                <a16:creationId xmlns:a16="http://schemas.microsoft.com/office/drawing/2014/main" id="{45DE81A0-AD19-6D4A-ED62-F7E850C2F3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428424"/>
            <a:ext cx="12192000" cy="866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599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0B919BFE-697E-78CF-D636-A247C6300B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453" y="202452"/>
            <a:ext cx="11885066" cy="5222172"/>
          </a:xfrm>
          <a:prstGeom prst="rect">
            <a:avLst/>
          </a:prstGeom>
        </p:spPr>
      </p:pic>
      <p:pic>
        <p:nvPicPr>
          <p:cNvPr id="5" name="Picture 4" descr="A close up of words&#10;&#10;Description automatically generated">
            <a:extLst>
              <a:ext uri="{FF2B5EF4-FFF2-40B4-BE49-F238E27FC236}">
                <a16:creationId xmlns:a16="http://schemas.microsoft.com/office/drawing/2014/main" id="{8756630C-DA11-665C-64B8-857D1EAAC4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188" y="5428424"/>
            <a:ext cx="11893596" cy="994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0706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8F2EAD-83BA-3E33-0D0D-A566B2C7C6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43965"/>
            <a:ext cx="11277600" cy="4370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2843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B97C9E-6E63-E2D6-3D1E-4D52B2803C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984" y="158795"/>
            <a:ext cx="11640101" cy="6588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9308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AF6959-9D0C-F541-F7F1-278AEF4A19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715" y="11912"/>
            <a:ext cx="11853579" cy="681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8045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0E4925-7D63-CB1F-BFD6-3E40A1F5AC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77009"/>
            <a:ext cx="11277600" cy="290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6728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332A8A-4397-244F-4ECC-29F58CDADC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773" y="721939"/>
            <a:ext cx="11668125" cy="17657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3B1AF7-2525-7AEB-6CE1-250290926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773" y="2487706"/>
            <a:ext cx="11591925" cy="3491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53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97D214-E37B-3597-0B66-D068C1ACB5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366" y="357982"/>
            <a:ext cx="11494051" cy="52968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7B3455B-D4C3-B8BC-E6E1-82CBE5D892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366" y="5655695"/>
            <a:ext cx="11563350" cy="774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4855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C6FACC-E5D8-5C4C-F795-81192D6C95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26156"/>
            <a:ext cx="11277600" cy="4962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6495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8B3EC4F-A5AD-9089-59D5-9211E0A43E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1436255"/>
            <a:ext cx="11582400" cy="2981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0851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F50396-BC09-6241-1643-4764A0B36B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749" y="2718"/>
            <a:ext cx="11916063" cy="6849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6504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D1577C-B4DD-E635-9678-58660E4FA9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637" y="0"/>
            <a:ext cx="11940925" cy="6857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3011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EB3F5A-881E-04C2-F3F8-22F1B861A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114300"/>
            <a:ext cx="11362765" cy="6636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130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2C2555-0E0C-E25D-0A3B-70B056EEC8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06523"/>
            <a:ext cx="11277600" cy="3044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5064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6FB901-7247-BE52-9FF3-8FBBF55A09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64232"/>
            <a:ext cx="11277600" cy="3129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560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64F761-535B-05DE-8B4D-0B58AABF1C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50570"/>
            <a:ext cx="11277600" cy="5356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6767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260DFE-ADF2-56B1-5A4C-556ADC45C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117979"/>
            <a:ext cx="11277600" cy="2622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9894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F83C89-60A8-47AA-9FB2-036D308CD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3273" y="457200"/>
            <a:ext cx="9005454" cy="6291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0536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76B88C-0D25-8B6A-D941-1DE8D4101A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746" y="182038"/>
            <a:ext cx="11762508" cy="6447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2498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459AEE-5963-0054-A743-EB9EBA0772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256" b="3845"/>
          <a:stretch/>
        </p:blipFill>
        <p:spPr>
          <a:xfrm>
            <a:off x="140899" y="126521"/>
            <a:ext cx="11910202" cy="663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7696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19E6A1-840E-30F9-E095-8354221832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96" y="4315"/>
            <a:ext cx="12142431" cy="6856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7741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B4FCC9-0F62-9A49-CCE9-AA95D69513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8972" y="47065"/>
            <a:ext cx="8592670" cy="6810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3348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34F8CA-A5A4-2633-30D1-8C175A4FCA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470405"/>
            <a:ext cx="11277600" cy="1917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4953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mining process with text mining process&#10;&#10;Description automatically generated">
            <a:extLst>
              <a:ext uri="{FF2B5EF4-FFF2-40B4-BE49-F238E27FC236}">
                <a16:creationId xmlns:a16="http://schemas.microsoft.com/office/drawing/2014/main" id="{10B3608E-49DF-6D22-D836-ACD8A041F3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698" y="143436"/>
            <a:ext cx="11486988" cy="6615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37815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software mining process&#10;&#10;Description automatically generated">
            <a:extLst>
              <a:ext uri="{FF2B5EF4-FFF2-40B4-BE49-F238E27FC236}">
                <a16:creationId xmlns:a16="http://schemas.microsoft.com/office/drawing/2014/main" id="{9F65571A-0580-F64F-272E-B85A489BC7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467" y="457200"/>
            <a:ext cx="1151239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7998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task process&#10;&#10;Description automatically generated">
            <a:extLst>
              <a:ext uri="{FF2B5EF4-FFF2-40B4-BE49-F238E27FC236}">
                <a16:creationId xmlns:a16="http://schemas.microsoft.com/office/drawing/2014/main" id="{7F8347FC-BCEB-04A7-D0D0-2E7701B669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529" y="698072"/>
            <a:ext cx="11277600" cy="5627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8188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document&#10;&#10;Description automatically generated">
            <a:extLst>
              <a:ext uri="{FF2B5EF4-FFF2-40B4-BE49-F238E27FC236}">
                <a16:creationId xmlns:a16="http://schemas.microsoft.com/office/drawing/2014/main" id="{E5570087-A203-B2A2-3388-9A90CA1BB8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363743"/>
            <a:ext cx="11266056" cy="4309338"/>
          </a:xfrm>
          <a:prstGeom prst="rect">
            <a:avLst/>
          </a:prstGeom>
        </p:spPr>
      </p:pic>
      <p:pic>
        <p:nvPicPr>
          <p:cNvPr id="5" name="Picture 4" descr="A close-up of a text&#10;&#10;Description automatically generated">
            <a:extLst>
              <a:ext uri="{FF2B5EF4-FFF2-40B4-BE49-F238E27FC236}">
                <a16:creationId xmlns:a16="http://schemas.microsoft.com/office/drawing/2014/main" id="{8009EBEE-0B64-F7B0-2676-8ED2A92B9E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11" y="187812"/>
            <a:ext cx="11262470" cy="218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99847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 matrix&#10;&#10;Description automatically generated">
            <a:extLst>
              <a:ext uri="{FF2B5EF4-FFF2-40B4-BE49-F238E27FC236}">
                <a16:creationId xmlns:a16="http://schemas.microsoft.com/office/drawing/2014/main" id="{F9EDE12F-B2D2-DF3F-0A15-E2C304CDBF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54586"/>
            <a:ext cx="11277600" cy="4679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34038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document&#10;&#10;Description automatically generated">
            <a:extLst>
              <a:ext uri="{FF2B5EF4-FFF2-40B4-BE49-F238E27FC236}">
                <a16:creationId xmlns:a16="http://schemas.microsoft.com/office/drawing/2014/main" id="{8F604612-C9C8-CB9B-D069-6E2EE036EA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348" y="457200"/>
            <a:ext cx="1047330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5667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CAFBBB18-C7AB-095D-252F-6C87AF9339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726" y="478971"/>
            <a:ext cx="1080654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27452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7CDCCDCB-2E08-6198-092A-6932CE7A28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92427"/>
            <a:ext cx="11277600" cy="3073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70178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2BE8D819-D42A-89D0-3307-54D669BB61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62025"/>
            <a:ext cx="11277600" cy="4933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4091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with blue text&#10;&#10;Description automatically generated">
            <a:extLst>
              <a:ext uri="{FF2B5EF4-FFF2-40B4-BE49-F238E27FC236}">
                <a16:creationId xmlns:a16="http://schemas.microsoft.com/office/drawing/2014/main" id="{DC7258B3-B003-6075-B3AF-4E276ECF64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06523"/>
            <a:ext cx="11277600" cy="3044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34711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81C690F3-05AB-9CA4-A48A-E7B72F8B04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385823"/>
            <a:ext cx="11277600" cy="2086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71839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164A7CBF-DAB6-8717-1814-3199F164AB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74801"/>
            <a:ext cx="11277600" cy="4708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395164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C0D7AF-0979-D5B1-A3DF-C906B9DB29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64232"/>
            <a:ext cx="11277600" cy="3129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30282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76CD67-5F36-7ABD-370D-FCDFBEAEFA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38681"/>
            <a:ext cx="11277600" cy="3580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5383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31FE57-040E-875E-0CA9-707A689AB8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92427"/>
            <a:ext cx="11277600" cy="3073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29409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E554B61-884E-E533-7DCF-6B72E7CC4F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62" y="1355631"/>
            <a:ext cx="11649075" cy="516619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8372FEC-C69D-EDD6-D077-761D6FE8B2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680" y="443753"/>
            <a:ext cx="11496675" cy="911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46533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53E661-E9B7-BEB5-87E8-0E043FEE72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064" y="127747"/>
            <a:ext cx="11804866" cy="6602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1103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E6CA2B-31CB-58C7-25DF-5F157EA0D0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087" y="25278"/>
            <a:ext cx="11994134" cy="6837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55638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A2C9DC-0616-D16D-0052-F322C2D91C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5" y="4315"/>
            <a:ext cx="12177296" cy="6856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03707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34D300-129B-CB4D-BBB5-FA426E104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38" y="6075"/>
            <a:ext cx="12019589" cy="6845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85319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85AA3D-8729-1816-1385-E00F864AFC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566" r="46" b="424"/>
          <a:stretch/>
        </p:blipFill>
        <p:spPr>
          <a:xfrm>
            <a:off x="457200" y="1582293"/>
            <a:ext cx="11272390" cy="3698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17455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4082CF-35F0-7B44-5153-096332C2A7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2929" y="114300"/>
            <a:ext cx="8458199" cy="6622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03398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67F01F-5E6F-9175-59F5-D4C19805BE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87752"/>
            <a:ext cx="11277600" cy="3524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53137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56A203-A2B9-4E1F-BE58-43F831BE60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7" y="0"/>
            <a:ext cx="11820525" cy="54292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CEE9E0-5370-DFD9-E66B-4B41EFC442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090" y="5429250"/>
            <a:ext cx="11563350" cy="146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41604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6B9B36F-0534-DF79-D80A-4DB22D75AB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12" y="713534"/>
            <a:ext cx="11687175" cy="4048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3D01299-9F1F-95E8-9969-77EBD8779A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12" y="4761659"/>
            <a:ext cx="11734800" cy="147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90069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 up of a text&#10;&#10;Description automatically generated">
            <a:extLst>
              <a:ext uri="{FF2B5EF4-FFF2-40B4-BE49-F238E27FC236}">
                <a16:creationId xmlns:a16="http://schemas.microsoft.com/office/drawing/2014/main" id="{39CFDEC6-5A0F-05AA-CB9E-FBAD6E3534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498598"/>
            <a:ext cx="11277600" cy="1860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68196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9A5990AF-889C-4119-5DD5-8BA4FBF2A1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35152"/>
            <a:ext cx="11277600" cy="518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05143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F5DB44FF-AAE9-C4E5-CA4C-E80FA8E3CD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14451"/>
            <a:ext cx="11277600" cy="4229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0636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3B081684-101A-0ADF-B883-709053DEB0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9579" y="457200"/>
            <a:ext cx="877284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57139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polarity&#10;&#10;Description automatically generated">
            <a:extLst>
              <a:ext uri="{FF2B5EF4-FFF2-40B4-BE49-F238E27FC236}">
                <a16:creationId xmlns:a16="http://schemas.microsoft.com/office/drawing/2014/main" id="{E0ECC54B-A6DF-7FDE-A070-515B478469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06959"/>
            <a:ext cx="11277600" cy="5244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35360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0107CAE-D1C7-3070-5587-E296C4DB7C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3551" y="457200"/>
            <a:ext cx="986489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03427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27F61274-6F22-36AE-0D04-1F0E9C844D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1517" y="457200"/>
            <a:ext cx="910896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13239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707B7600-ACD8-4616-F06D-CBDE5CACC7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75688"/>
            <a:ext cx="11277600" cy="27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374251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FA504F4B-0896-727D-9286-8612536449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07845"/>
            <a:ext cx="11277600" cy="3242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61626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BCB0B867-E6BE-E697-4296-D632C5FE5E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0477" y="457200"/>
            <a:ext cx="88710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57580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web mining&#10;&#10;Description automatically generated">
            <a:extLst>
              <a:ext uri="{FF2B5EF4-FFF2-40B4-BE49-F238E27FC236}">
                <a16:creationId xmlns:a16="http://schemas.microsoft.com/office/drawing/2014/main" id="{167AD21C-2250-E11F-141E-69C360648E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6152" y="457200"/>
            <a:ext cx="903969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24061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text&#10;&#10;Description automatically generated">
            <a:extLst>
              <a:ext uri="{FF2B5EF4-FFF2-40B4-BE49-F238E27FC236}">
                <a16:creationId xmlns:a16="http://schemas.microsoft.com/office/drawing/2014/main" id="{58932D3F-A3A4-1407-1AAB-784E7A58E9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283" y="1358813"/>
            <a:ext cx="11459488" cy="1316798"/>
          </a:xfrm>
          <a:prstGeom prst="rect">
            <a:avLst/>
          </a:prstGeom>
        </p:spPr>
      </p:pic>
      <p:pic>
        <p:nvPicPr>
          <p:cNvPr id="3" name="Picture 2" descr="A close up of black text&#10;&#10;Description automatically generated">
            <a:extLst>
              <a:ext uri="{FF2B5EF4-FFF2-40B4-BE49-F238E27FC236}">
                <a16:creationId xmlns:a16="http://schemas.microsoft.com/office/drawing/2014/main" id="{28538FF0-DC02-811C-4C52-E168A07E73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575" y="2680831"/>
            <a:ext cx="11367631" cy="2430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347659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B200F350-6BA0-7FB6-DEC3-9BF29F0324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44" b="5487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115497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25A22A47-8E2C-8D03-4A08-4BF7B4819F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2406649"/>
            <a:ext cx="10905066" cy="2044700"/>
          </a:xfrm>
          <a:prstGeom prst="rect">
            <a:avLst/>
          </a:prstGeom>
          <a:ln>
            <a:noFill/>
          </a:ln>
        </p:spPr>
      </p:pic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715067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217BBF12-3442-9A40-BF0C-F8E288FEE9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95068"/>
            <a:ext cx="11277600" cy="3467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6376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4CBC60CE-996C-7DFB-EE14-1D54D2A60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805" y="457200"/>
            <a:ext cx="96643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78366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5060D0C2-A3F8-D47E-FB6F-5D5717BD7B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84935"/>
            <a:ext cx="11277600" cy="4088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237792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text&#10;&#10;Description automatically generated">
            <a:extLst>
              <a:ext uri="{FF2B5EF4-FFF2-40B4-BE49-F238E27FC236}">
                <a16:creationId xmlns:a16="http://schemas.microsoft.com/office/drawing/2014/main" id="{0E1A25B5-7EB7-D928-D0D0-DF286F5502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853" y="1185862"/>
            <a:ext cx="11258550" cy="1438275"/>
          </a:xfrm>
          <a:prstGeom prst="rect">
            <a:avLst/>
          </a:prstGeom>
        </p:spPr>
      </p:pic>
      <p:pic>
        <p:nvPicPr>
          <p:cNvPr id="3" name="Picture 2" descr="A close-up of a document&#10;&#10;Description automatically generated">
            <a:extLst>
              <a:ext uri="{FF2B5EF4-FFF2-40B4-BE49-F238E27FC236}">
                <a16:creationId xmlns:a16="http://schemas.microsoft.com/office/drawing/2014/main" id="{5EF9713D-D37A-98F2-8116-6EDE3EE727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832" y="2729611"/>
            <a:ext cx="11372850" cy="3286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191853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DE4442E6-1C80-B35F-BA55-18A4B39A78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47495"/>
            <a:ext cx="11277600" cy="2763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48466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ge&#10;&#10;Description automatically generated">
            <a:extLst>
              <a:ext uri="{FF2B5EF4-FFF2-40B4-BE49-F238E27FC236}">
                <a16:creationId xmlns:a16="http://schemas.microsoft.com/office/drawing/2014/main" id="{5380BF85-2D42-D0AF-D6F6-8D86382569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026" y="457200"/>
            <a:ext cx="1095594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659413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9C8EE986-AE60-BF39-F888-94EB02A1F7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746" y="818145"/>
            <a:ext cx="10178728" cy="2739967"/>
          </a:xfrm>
          <a:prstGeom prst="rect">
            <a:avLst/>
          </a:prstGeom>
        </p:spPr>
      </p:pic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B5809734-FB59-6E93-B509-ED46D035F8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693" y="3562919"/>
            <a:ext cx="10254928" cy="2472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54287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B3DA36B8-3849-0FD4-B8DD-ACA89D325E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4892" y="956695"/>
            <a:ext cx="10098509" cy="3882005"/>
          </a:xfrm>
          <a:prstGeom prst="rect">
            <a:avLst/>
          </a:prstGeom>
        </p:spPr>
      </p:pic>
      <p:pic>
        <p:nvPicPr>
          <p:cNvPr id="3" name="Picture 2" descr="A close up of a text&#10;&#10;Description automatically generated">
            <a:extLst>
              <a:ext uri="{FF2B5EF4-FFF2-40B4-BE49-F238E27FC236}">
                <a16:creationId xmlns:a16="http://schemas.microsoft.com/office/drawing/2014/main" id="{D93040A5-0235-AAC8-D57D-4D2C460226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047" y="4836034"/>
            <a:ext cx="10099208" cy="1086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138476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ge&#10;&#10;Description automatically generated">
            <a:extLst>
              <a:ext uri="{FF2B5EF4-FFF2-40B4-BE49-F238E27FC236}">
                <a16:creationId xmlns:a16="http://schemas.microsoft.com/office/drawing/2014/main" id="{D3D16727-955D-B9C5-DEEC-464B55529C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56742"/>
            <a:ext cx="11277600" cy="4144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261220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ge&#10;&#10;Description automatically generated">
            <a:extLst>
              <a:ext uri="{FF2B5EF4-FFF2-40B4-BE49-F238E27FC236}">
                <a16:creationId xmlns:a16="http://schemas.microsoft.com/office/drawing/2014/main" id="{C1E3D4BF-A3B7-E8B2-6176-790B2B382C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37795"/>
            <a:ext cx="11277600" cy="5582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956826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127223E8-7857-DB5A-041C-1F07C3981C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1419" y="457200"/>
            <a:ext cx="766916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349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ge&#10;&#10;Description automatically generated">
            <a:extLst>
              <a:ext uri="{FF2B5EF4-FFF2-40B4-BE49-F238E27FC236}">
                <a16:creationId xmlns:a16="http://schemas.microsoft.com/office/drawing/2014/main" id="{6FDC194B-E368-AA6F-3D9E-0005544519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4082" y="457200"/>
            <a:ext cx="970383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41994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FD6631C5-1E4F-2086-F767-3A2EC1BA85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83615"/>
            <a:ext cx="11277600" cy="389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1857064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6C69CC4E-014C-6E73-3FE6-31AA98C7F8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56742"/>
            <a:ext cx="11277600" cy="4144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703485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DDAA8DAC-71BD-17D5-5EF6-6B68549385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69517"/>
            <a:ext cx="11277600" cy="3918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411762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0F2986F3-9A64-45EE-B062-89D8873142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91541"/>
            <a:ext cx="11277600" cy="5074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188023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web usage data&#10;&#10;Description automatically generated">
            <a:extLst>
              <a:ext uri="{FF2B5EF4-FFF2-40B4-BE49-F238E27FC236}">
                <a16:creationId xmlns:a16="http://schemas.microsoft.com/office/drawing/2014/main" id="{31C79348-C42B-8179-91C4-EA9863701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35152"/>
            <a:ext cx="11277600" cy="518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59119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D1C12B38-A8CE-F504-085B-8F0F465B3A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154" y="457200"/>
            <a:ext cx="1116169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0214440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29904B55-0AE3-97CE-02E2-BA3D93F697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064" y="1265427"/>
            <a:ext cx="10230111" cy="1349054"/>
          </a:xfrm>
          <a:prstGeom prst="rect">
            <a:avLst/>
          </a:prstGeom>
        </p:spPr>
      </p:pic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770B1AE1-4378-B796-0DB7-640898CE03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808" y="2677181"/>
            <a:ext cx="10331740" cy="3153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112161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59DE1E82-665B-A415-DC6E-0BBB415291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864232"/>
            <a:ext cx="11277600" cy="3129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795652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questionnaire&#10;&#10;Description automatically generated">
            <a:extLst>
              <a:ext uri="{FF2B5EF4-FFF2-40B4-BE49-F238E27FC236}">
                <a16:creationId xmlns:a16="http://schemas.microsoft.com/office/drawing/2014/main" id="{42FD0D66-28D1-E23F-72CF-9F02805215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09600"/>
            <a:ext cx="11277600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862681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ge&#10;&#10;Description automatically generated">
            <a:extLst>
              <a:ext uri="{FF2B5EF4-FFF2-40B4-BE49-F238E27FC236}">
                <a16:creationId xmlns:a16="http://schemas.microsoft.com/office/drawing/2014/main" id="{AB562782-F90B-2F71-12CB-C31AC60C3C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830" y="457200"/>
            <a:ext cx="1121433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190145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ge&#10;&#10;Description automatically generated">
            <a:extLst>
              <a:ext uri="{FF2B5EF4-FFF2-40B4-BE49-F238E27FC236}">
                <a16:creationId xmlns:a16="http://schemas.microsoft.com/office/drawing/2014/main" id="{B94A362C-0036-AA7D-A840-11A96453B5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4353" y="457200"/>
            <a:ext cx="9323294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0346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web page&#10;&#10;Description automatically generated">
            <a:extLst>
              <a:ext uri="{FF2B5EF4-FFF2-40B4-BE49-F238E27FC236}">
                <a16:creationId xmlns:a16="http://schemas.microsoft.com/office/drawing/2014/main" id="{522DD1E5-6664-253B-69A8-EACA44A9B6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5680" y="457200"/>
            <a:ext cx="846063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957757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website&#10;&#10;Description automatically generated">
            <a:extLst>
              <a:ext uri="{FF2B5EF4-FFF2-40B4-BE49-F238E27FC236}">
                <a16:creationId xmlns:a16="http://schemas.microsoft.com/office/drawing/2014/main" id="{B287CEC2-F4C7-5DA4-B49C-FAE94AA3D3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1551" y="1201854"/>
            <a:ext cx="9613521" cy="1993521"/>
          </a:xfrm>
          <a:prstGeom prst="rect">
            <a:avLst/>
          </a:prstGeom>
        </p:spPr>
      </p:pic>
      <p:pic>
        <p:nvPicPr>
          <p:cNvPr id="3" name="Picture 2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2CE1C96F-0F01-89F9-2B18-C49A66330D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440" y="3487287"/>
            <a:ext cx="10020037" cy="1225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386118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ge&#10;&#10;Description automatically generated">
            <a:extLst>
              <a:ext uri="{FF2B5EF4-FFF2-40B4-BE49-F238E27FC236}">
                <a16:creationId xmlns:a16="http://schemas.microsoft.com/office/drawing/2014/main" id="{EEE8C924-B47C-3B03-1A23-81EADA8B07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0263" y="457200"/>
            <a:ext cx="897147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797963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389CBE31-0080-2536-AA86-3DB572CD9F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17092"/>
            <a:ext cx="11277600" cy="462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963481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A1B8A3EF-1872-70D5-AAFC-CA5A9B1486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00353"/>
            <a:ext cx="11277600" cy="4257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126995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ge&#10;&#10;Description automatically generated">
            <a:extLst>
              <a:ext uri="{FF2B5EF4-FFF2-40B4-BE49-F238E27FC236}">
                <a16:creationId xmlns:a16="http://schemas.microsoft.com/office/drawing/2014/main" id="{50474ECC-63C5-6A3F-D558-7E217549DC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799" y="457200"/>
            <a:ext cx="1056640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885807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text&#10;&#10;Description automatically generated">
            <a:extLst>
              <a:ext uri="{FF2B5EF4-FFF2-40B4-BE49-F238E27FC236}">
                <a16:creationId xmlns:a16="http://schemas.microsoft.com/office/drawing/2014/main" id="{F2F2AE3C-5FB6-A57F-B339-20958658A1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146173"/>
            <a:ext cx="11277600" cy="2565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494017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50305693-4F07-0E77-FD3F-B48D561D01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0348" y="457200"/>
            <a:ext cx="795130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231063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E8E7F14E-6582-9CB1-1035-CB85328513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7128" y="457200"/>
            <a:ext cx="893774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028963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B912A41B-8C61-2537-DA98-6CC43E319C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065" y="79696"/>
            <a:ext cx="10695961" cy="671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926353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D12C4004-AEF7-0AAA-AF23-5BB8009AFA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9825" y="93678"/>
            <a:ext cx="8940497" cy="6684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803250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F69A1213-989A-8944-EE44-E09B47B47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34718"/>
            <a:ext cx="11277600" cy="2988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791528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FDE440F5-A74D-23F4-EB09-9FCB384959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082" y="457200"/>
            <a:ext cx="1038183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1737409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90975A3B-9B94-2456-099B-BD75909D05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7870" y="112947"/>
            <a:ext cx="8820150" cy="4996255"/>
          </a:xfrm>
          <a:prstGeom prst="rect">
            <a:avLst/>
          </a:prstGeom>
        </p:spPr>
      </p:pic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A6C32D8C-542E-C206-3B5E-2294304852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1220" y="5058606"/>
            <a:ext cx="8553450" cy="1298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284112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paper with black text&#10;&#10;Description automatically generated">
            <a:extLst>
              <a:ext uri="{FF2B5EF4-FFF2-40B4-BE49-F238E27FC236}">
                <a16:creationId xmlns:a16="http://schemas.microsoft.com/office/drawing/2014/main" id="{557B618B-F917-9787-0E1C-D4766E5025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99033"/>
            <a:ext cx="11277600" cy="4059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299090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927AD8AE-4A74-92B3-CF9C-B71B0F83C0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65988"/>
            <a:ext cx="11277600" cy="5526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304443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text&#10;&#10;Description automatically generated">
            <a:extLst>
              <a:ext uri="{FF2B5EF4-FFF2-40B4-BE49-F238E27FC236}">
                <a16:creationId xmlns:a16="http://schemas.microsoft.com/office/drawing/2014/main" id="{4D56017F-CAF7-307D-51C6-CA0B5B9FA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846" y="884077"/>
            <a:ext cx="9958692" cy="1384708"/>
          </a:xfrm>
          <a:prstGeom prst="rect">
            <a:avLst/>
          </a:prstGeom>
        </p:spPr>
      </p:pic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FE29EEF4-6D9B-A3C7-4C18-E8946B5F3C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267" y="2272368"/>
            <a:ext cx="10039961" cy="4508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734134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text analysis&#10;&#10;Description automatically generated">
            <a:extLst>
              <a:ext uri="{FF2B5EF4-FFF2-40B4-BE49-F238E27FC236}">
                <a16:creationId xmlns:a16="http://schemas.microsoft.com/office/drawing/2014/main" id="{20250806-5C5C-BFF1-EA7B-4273CC2F93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457200"/>
            <a:ext cx="99060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425810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149141AF-8E7E-805A-FEEB-1EA59819E9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39114"/>
            <a:ext cx="11277600" cy="5779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655054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sign&#10;&#10;Description automatically generated">
            <a:extLst>
              <a:ext uri="{FF2B5EF4-FFF2-40B4-BE49-F238E27FC236}">
                <a16:creationId xmlns:a16="http://schemas.microsoft.com/office/drawing/2014/main" id="{8B7E9526-1959-4FA9-A704-D5EFC74D9D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5553" y="1370206"/>
            <a:ext cx="9560880" cy="991252"/>
          </a:xfrm>
          <a:prstGeom prst="rect">
            <a:avLst/>
          </a:prstGeom>
        </p:spPr>
      </p:pic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1C9FDAEE-946A-C085-ED94-41C0D61005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991" y="2416283"/>
            <a:ext cx="9594675" cy="2349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572624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5380EF82-C872-26C7-227B-5C48FF1C71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982" y="-11185"/>
            <a:ext cx="10893943" cy="676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275350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D21BB47E-AEC9-0660-797E-6CF7D4AFAD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1945" y="175799"/>
            <a:ext cx="12192000" cy="5807317"/>
          </a:xfrm>
          <a:prstGeom prst="rect">
            <a:avLst/>
          </a:prstGeom>
        </p:spPr>
      </p:pic>
      <p:pic>
        <p:nvPicPr>
          <p:cNvPr id="3" name="Picture 2" descr="A close up of a word&#10;&#10;Description automatically generated">
            <a:extLst>
              <a:ext uri="{FF2B5EF4-FFF2-40B4-BE49-F238E27FC236}">
                <a16:creationId xmlns:a16="http://schemas.microsoft.com/office/drawing/2014/main" id="{D0E5FABA-675D-ED54-6CE4-4D265BA96A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96693"/>
            <a:ext cx="12192000" cy="75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905277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F52A9FFF-1878-EE1C-A3A0-C907FA7011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80086"/>
            <a:ext cx="11277600" cy="5497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938676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406AB37A-0A53-1AE6-462D-7F6169FD71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652" y="457200"/>
            <a:ext cx="1033669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01444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79628782-AA87-A359-C560-1EEBA6AFCC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27226"/>
            <a:ext cx="11277600" cy="4003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066635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staircase&#10;&#10;Description automatically generated">
            <a:extLst>
              <a:ext uri="{FF2B5EF4-FFF2-40B4-BE49-F238E27FC236}">
                <a16:creationId xmlns:a16="http://schemas.microsoft.com/office/drawing/2014/main" id="{93D76AAC-EDEB-A9F3-7062-D4C74AE2DA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47" b="6785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742098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white text&#10;&#10;Description automatically generated">
            <a:extLst>
              <a:ext uri="{FF2B5EF4-FFF2-40B4-BE49-F238E27FC236}">
                <a16:creationId xmlns:a16="http://schemas.microsoft.com/office/drawing/2014/main" id="{0F9DA282-4535-3CA4-674A-BF35FC4A9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23697"/>
            <a:ext cx="11277600" cy="5610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312206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text&#10;&#10;Description automatically generated">
            <a:extLst>
              <a:ext uri="{FF2B5EF4-FFF2-40B4-BE49-F238E27FC236}">
                <a16:creationId xmlns:a16="http://schemas.microsoft.com/office/drawing/2014/main" id="{7BDE0FA9-391A-BCEE-9193-F67B9486E7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9908" y="317917"/>
            <a:ext cx="12192000" cy="1496367"/>
          </a:xfrm>
          <a:prstGeom prst="rect">
            <a:avLst/>
          </a:prstGeom>
        </p:spPr>
      </p:pic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9BC3D012-55A1-0358-0821-03FA55C75C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22344"/>
            <a:ext cx="12192000" cy="5044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457877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text&#10;&#10;Description automatically generated">
            <a:extLst>
              <a:ext uri="{FF2B5EF4-FFF2-40B4-BE49-F238E27FC236}">
                <a16:creationId xmlns:a16="http://schemas.microsoft.com/office/drawing/2014/main" id="{84CBD0EA-F758-E912-0F36-7F7FAA4D7B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2276" y="457200"/>
            <a:ext cx="994744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641415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5EA2BBA2-DA85-6883-60AC-30F3A1EA1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10921"/>
            <a:ext cx="11277600" cy="5836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988695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sign&#10;&#10;Description automatically generated">
            <a:extLst>
              <a:ext uri="{FF2B5EF4-FFF2-40B4-BE49-F238E27FC236}">
                <a16:creationId xmlns:a16="http://schemas.microsoft.com/office/drawing/2014/main" id="{373C8C7F-C5CE-7DED-AB79-899333F080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5927" y="1125639"/>
            <a:ext cx="12192000" cy="1321033"/>
          </a:xfrm>
          <a:prstGeom prst="rect">
            <a:avLst/>
          </a:prstGeom>
        </p:spPr>
      </p:pic>
      <p:pic>
        <p:nvPicPr>
          <p:cNvPr id="3" name="Picture 2" descr="A close up of text&#10;&#10;Description automatically generated">
            <a:extLst>
              <a:ext uri="{FF2B5EF4-FFF2-40B4-BE49-F238E27FC236}">
                <a16:creationId xmlns:a16="http://schemas.microsoft.com/office/drawing/2014/main" id="{79B587FB-B1A5-DBBC-5769-D3601550DE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457688"/>
            <a:ext cx="12192000" cy="3676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0531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</Words>
  <Application>Microsoft Office PowerPoint</Application>
  <PresentationFormat>Widescreen</PresentationFormat>
  <Paragraphs>5</Paragraphs>
  <Slides>126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126</vt:i4>
      </vt:variant>
    </vt:vector>
  </HeadingPairs>
  <TitlesOfParts>
    <vt:vector size="130" baseType="lpstr">
      <vt:lpstr>Arial</vt:lpstr>
      <vt:lpstr>Calibri</vt:lpstr>
      <vt:lpstr>Calibri Light</vt:lpstr>
      <vt:lpstr>Office Theme</vt:lpstr>
      <vt:lpstr>Lecture 9</vt:lpstr>
      <vt:lpstr>Learning Outcomes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499</cp:revision>
  <dcterms:created xsi:type="dcterms:W3CDTF">2024-01-17T17:50:11Z</dcterms:created>
  <dcterms:modified xsi:type="dcterms:W3CDTF">2025-02-12T12:16:38Z</dcterms:modified>
</cp:coreProperties>
</file>