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4C7F57-BD55-4790-A3A7-B94427959CAC}" v="6" dt="2022-11-09T13:21:07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8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Guinea" userId="1962b43871ada7f4" providerId="LiveId" clId="{3A4C7F57-BD55-4790-A3A7-B94427959CAC}"/>
    <pc:docChg chg="undo custSel addSld delSld modSld">
      <pc:chgData name="Florin Guinea" userId="1962b43871ada7f4" providerId="LiveId" clId="{3A4C7F57-BD55-4790-A3A7-B94427959CAC}" dt="2022-11-09T13:23:56.894" v="244" actId="20577"/>
      <pc:docMkLst>
        <pc:docMk/>
      </pc:docMkLst>
      <pc:sldChg chg="modSp new mod">
        <pc:chgData name="Florin Guinea" userId="1962b43871ada7f4" providerId="LiveId" clId="{3A4C7F57-BD55-4790-A3A7-B94427959CAC}" dt="2022-11-09T12:39:10.555" v="4" actId="14100"/>
        <pc:sldMkLst>
          <pc:docMk/>
          <pc:sldMk cId="1433260769" sldId="256"/>
        </pc:sldMkLst>
        <pc:picChg chg="mod">
          <ac:chgData name="Florin Guinea" userId="1962b43871ada7f4" providerId="LiveId" clId="{3A4C7F57-BD55-4790-A3A7-B94427959CAC}" dt="2022-11-09T12:39:10.555" v="4" actId="14100"/>
          <ac:picMkLst>
            <pc:docMk/>
            <pc:sldMk cId="1433260769" sldId="256"/>
            <ac:picMk id="4" creationId="{FFC42E3B-6ED4-C483-FCE8-3E8C38F81A68}"/>
          </ac:picMkLst>
        </pc:picChg>
      </pc:sldChg>
      <pc:sldChg chg="addSp delSp modSp add mod setBg modAnim">
        <pc:chgData name="Florin Guinea" userId="1962b43871ada7f4" providerId="LiveId" clId="{3A4C7F57-BD55-4790-A3A7-B94427959CAC}" dt="2022-11-09T13:23:56.894" v="244" actId="20577"/>
        <pc:sldMkLst>
          <pc:docMk/>
          <pc:sldMk cId="3284481480" sldId="257"/>
        </pc:sldMkLst>
        <pc:spChg chg="mod">
          <ac:chgData name="Florin Guinea" userId="1962b43871ada7f4" providerId="LiveId" clId="{3A4C7F57-BD55-4790-A3A7-B94427959CAC}" dt="2022-11-09T13:23:56.894" v="244" actId="20577"/>
          <ac:spMkLst>
            <pc:docMk/>
            <pc:sldMk cId="3284481480" sldId="257"/>
            <ac:spMk id="2" creationId="{D0D0C62B-3A20-01CD-7364-C9DDDDB6BFA2}"/>
          </ac:spMkLst>
        </pc:spChg>
        <pc:spChg chg="del">
          <ac:chgData name="Florin Guinea" userId="1962b43871ada7f4" providerId="LiveId" clId="{3A4C7F57-BD55-4790-A3A7-B94427959CAC}" dt="2022-11-09T12:39:21.426" v="6" actId="21"/>
          <ac:spMkLst>
            <pc:docMk/>
            <pc:sldMk cId="3284481480" sldId="257"/>
            <ac:spMk id="3" creationId="{FAE38C5C-7066-F343-F22E-307BF0AA3321}"/>
          </ac:spMkLst>
        </pc:spChg>
        <pc:spChg chg="add del mod">
          <ac:chgData name="Florin Guinea" userId="1962b43871ada7f4" providerId="LiveId" clId="{3A4C7F57-BD55-4790-A3A7-B94427959CAC}" dt="2022-11-09T12:39:24.803" v="7" actId="21"/>
          <ac:spMkLst>
            <pc:docMk/>
            <pc:sldMk cId="3284481480" sldId="257"/>
            <ac:spMk id="5" creationId="{1FDD8085-687A-6F92-22AC-AC1D8E1CCECA}"/>
          </ac:spMkLst>
        </pc:spChg>
        <pc:picChg chg="mod">
          <ac:chgData name="Florin Guinea" userId="1962b43871ada7f4" providerId="LiveId" clId="{3A4C7F57-BD55-4790-A3A7-B94427959CAC}" dt="2022-11-09T13:14:55.471" v="242"/>
          <ac:picMkLst>
            <pc:docMk/>
            <pc:sldMk cId="3284481480" sldId="257"/>
            <ac:picMk id="6" creationId="{986E5490-91E1-7499-55DD-24CFD4E5248F}"/>
          </ac:picMkLst>
        </pc:picChg>
        <pc:picChg chg="mod">
          <ac:chgData name="Florin Guinea" userId="1962b43871ada7f4" providerId="LiveId" clId="{3A4C7F57-BD55-4790-A3A7-B94427959CAC}" dt="2022-11-09T13:21:10.046" v="243" actId="1076"/>
          <ac:picMkLst>
            <pc:docMk/>
            <pc:sldMk cId="3284481480" sldId="257"/>
            <ac:picMk id="7" creationId="{E5A7C22F-A045-3331-F75D-8B440159A4F9}"/>
          </ac:picMkLst>
        </pc:picChg>
      </pc:sldChg>
      <pc:sldChg chg="add del setBg">
        <pc:chgData name="Florin Guinea" userId="1962b43871ada7f4" providerId="LiveId" clId="{3A4C7F57-BD55-4790-A3A7-B94427959CAC}" dt="2022-11-09T12:39:15.146" v="5" actId="2696"/>
        <pc:sldMkLst>
          <pc:docMk/>
          <pc:sldMk cId="664953697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5D0C7-E922-8EBF-6D04-E1A6DD5942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A03309-3AE9-99EE-8576-A2E733C76C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C9F4F-0030-81D8-4AF6-7E55E7EF8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0B4FB-F6BA-EA16-B224-38DE5776F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2122D-6FF6-261F-5C67-570C5D5CE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689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7DA65-D9A3-961B-C520-4BAE4BE4E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CFCE7-38FA-FCC5-ABE2-D45498C1F5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9CC7C-845E-C12D-7918-7CA8701D3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A72DA0-3F1E-9259-F3AD-E55AD82EF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D571A-37DB-137B-B91F-D93149C97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98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838AE-80B1-EC5F-3444-B1BFACEA2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3FCE27-0F59-B93D-5FE1-BC525061F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B7237-2592-0BD2-F4DA-622CE1E1F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97E23-38EF-E885-2F9B-631334BBB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709F8-E96A-38A9-6D67-D2EA75EF2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753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EA305-72B0-CA58-904F-5FA4CB18E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568D6-50C6-5721-7365-82FDAF16C7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E984C4-9945-ADFA-D278-B1A5426222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BF4A9-D4A7-C5CF-9C6E-D6F06BC4F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E6EEE-58F7-A77D-EE6A-5D9875E6A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9B9441-14DB-F95E-A329-6BCF5464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83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1A9A2-9759-4017-F44C-3CF3D57E0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1138E-F891-ED14-54F6-2F77AF8BE7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812DE-818C-4901-9DC7-D4195FC7B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943CB1-566C-7239-B700-63764989B1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CF76C0-A21C-87CF-0563-F4E8C110FB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5EB292-FFFF-1F83-B288-0ABC03890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F8FDC-1A64-65AB-E0A9-EE3820FFA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B70160-64B6-7B85-B866-FD4D6F5A0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63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E22C2-5C11-9FF5-1EB0-7D3581022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4E40F3-EE67-F7F5-7B4B-9F34AB45A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B1F84E-4789-6774-F9F9-BBC8A9E3A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44E7A-B82A-EC3A-1BCC-FED735A18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83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A7FD08-FB0C-05B3-B6D3-9A5139E7B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707EFA-1E42-A68C-8EDA-E43C4477A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F1C6D5-A4F6-1EEE-8056-BB9FBDA8A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9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8CB19-5EAE-5269-1D20-CCC4F373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1292F-0EF3-CD28-66B3-B3335E0E7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8CF183-FE28-01E4-5379-0D76016763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316ABA-FD1F-237D-BD9D-B502435F1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A06F1-0767-4165-6B3E-6F30BAA47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39ABE4-4608-3611-96D8-19A5E1265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02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1C935-6F6B-FE90-AC93-7BD46FF93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4EAFA5-63B5-0238-536B-A53159A85F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11E96-E76A-1DF9-E3F0-6B29C2F0F4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EB95C-AC9D-D26E-B6F1-925B1C3B3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6533D3-B2B1-2788-6D7E-048A7D8CE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9F317B-3014-1714-FD08-EFBCEE479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35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92F0-1DC8-17E1-F5B9-BCC396B84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D2B3BC-686B-E8D5-096C-E9264CBE89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C354C-050E-092B-1804-5A7501EC8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5E1E5-7F93-52F6-1907-AD7AD73FA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28D77-2AFD-51DB-A412-2D930B3C8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58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17E5E7-6CF9-EC45-7FC7-FC4DDB4B14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EDF11E-09B0-FC64-842E-7107927E11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72F5F-5D75-28D6-B3E6-3E48DC1E9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35B56-3B12-3CC1-91E8-D9C9EA7E2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DB8F0-BDF7-230C-E8F3-0AC892B7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067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F48F2-E818-89D9-8891-3A7D56963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CD3811-29F5-8D01-CE26-EBE6058CE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F2DD7-6E3F-E2EE-41D4-2C6146CA8F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74A27-AAE4-43D4-A184-F75188849757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A009-23FF-B744-CD96-3796E4A264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A0CB7-4559-F2E4-4EB3-51EADADD3D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A5BDD-F770-4C6E-B74E-30C5D1CB7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810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AFAD-0714-1244-515E-F0BC838B33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73BAC2-EF05-EA17-9D55-D5475BBFF8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C42E3B-6ED4-C483-FCE8-3E8C38F81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657" y="241683"/>
            <a:ext cx="11341251" cy="6379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260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C62B-3A20-01CD-7364-C9DDDDB6B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4110"/>
            <a:ext cx="10652870" cy="6353977"/>
          </a:xfrm>
        </p:spPr>
        <p:txBody>
          <a:bodyPr anchor="b">
            <a:norm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Fiesta Hotel. Como le puedo ayudar? 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b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dos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habitacións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en el hotel. 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b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Jorge Diego.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Señor Jorge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b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cuatro personas.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Cuántas habitaciones?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</a:t>
            </a:r>
            <a:r>
              <a:rPr lang="es-ES" sz="20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habitacións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  <a:b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</a:t>
            </a:r>
            <a:r>
              <a:rPr lang="es-ES" sz="2000" dirty="0">
                <a:solidFill>
                  <a:srgbClr val="000000"/>
                </a:solidFill>
                <a:latin typeface="Calibri"/>
              </a:rPr>
              <a:t>na 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cama doble en dos individuales.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veintiuno de Noviembre de 2022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b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tres noches.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0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  <a:br>
              <a:rPr lang="es-ES" sz="20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  <a:b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7" name="Florinel Marius guinea">
            <a:hlinkClick r:id="" action="ppaction://media"/>
            <a:extLst>
              <a:ext uri="{FF2B5EF4-FFF2-40B4-BE49-F238E27FC236}">
                <a16:creationId xmlns:a16="http://schemas.microsoft.com/office/drawing/2014/main" id="{E5A7C22F-A045-3331-F75D-8B440159A4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5143" y="471307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48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224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Recepcionista:  Buenos días! Fiesta Hotel. Como le puedo ayudar? (How may I help you) Sra. María:  Buenos días! Me gustaría reservar dos habitacións en el hotel. (Make a reservation) Recepcionista:  Muy bien. Como se llama usted? Sra. María:  Me llamo Jorge Diego. Recepcionista:  Muy bien Señor Jorge. Para cuantas personas? (for how many people) Sra. María:  Para cuatro personas. Recepcionista:  Cuántas habitaciones? Sra. María:  Dos habitacións. Recepcionista:  Cama doble o dos individuales? (doublé bed or 2 singles) Sra. María:  Una cama doble en dos individuales. Recepcionista:  Para que fecha? Sra. María:  Para el veintiuno de Noviembre de 2022 Recepcionista:  Por cuantas noches? (How many nights) Sra. María:  Por tres noches. Recepcionista:  Bueno. Todo esta reservado. (Everything is reserved) Sra. María:  Genial! Muchas Gracias. Adiós. Recepcionista:  Muchas gracias. Adiós.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Florin Guinea</dc:creator>
  <cp:lastModifiedBy>Florin Guinea</cp:lastModifiedBy>
  <cp:revision>1</cp:revision>
  <dcterms:created xsi:type="dcterms:W3CDTF">2022-11-09T12:38:07Z</dcterms:created>
  <dcterms:modified xsi:type="dcterms:W3CDTF">2022-11-09T13:24:02Z</dcterms:modified>
</cp:coreProperties>
</file>