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346D34-3663-4EFE-BF6C-97266E2AE5F8}" v="516" dt="2022-12-13T00:29:24.886"/>
    <p1510:client id="{EF42E009-4597-D7E0-445F-E045A4BAB5D8}" v="4" dt="2022-12-13T00:30:39.2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EF42E009-4597-D7E0-445F-E045A4BAB5D8}"/>
    <pc:docChg chg="modSld">
      <pc:chgData name="" userId="" providerId="" clId="Web-{EF42E009-4597-D7E0-445F-E045A4BAB5D8}" dt="2022-12-13T00:30:39.277" v="1" actId="20577"/>
      <pc:docMkLst>
        <pc:docMk/>
      </pc:docMkLst>
      <pc:sldChg chg="modSp">
        <pc:chgData name="" userId="" providerId="" clId="Web-{EF42E009-4597-D7E0-445F-E045A4BAB5D8}" dt="2022-12-13T00:30:39.277" v="1" actId="20577"/>
        <pc:sldMkLst>
          <pc:docMk/>
          <pc:sldMk cId="109857222" sldId="256"/>
        </pc:sldMkLst>
        <pc:spChg chg="mod">
          <ac:chgData name="" userId="" providerId="" clId="Web-{EF42E009-4597-D7E0-445F-E045A4BAB5D8}" dt="2022-12-13T00:30:39.277" v="1" actId="20577"/>
          <ac:spMkLst>
            <pc:docMk/>
            <pc:sldMk cId="109857222" sldId="256"/>
            <ac:spMk id="5" creationId="{6A7E5684-4C30-29C1-38B4-A132057C38C5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571B13-9AC8-4DE5-A635-C517595E452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0BDF50F-0CEF-4C93-9755-4105B5715C45}">
      <dgm:prSet/>
      <dgm:spPr/>
      <dgm:t>
        <a:bodyPr/>
        <a:lstStyle/>
        <a:p>
          <a:r>
            <a:rPr lang="en-US" dirty="0"/>
            <a:t>The five classes I took was the following; </a:t>
          </a:r>
        </a:p>
      </dgm:t>
    </dgm:pt>
    <dgm:pt modelId="{126BDDAD-2849-4546-B367-ACFA816157C0}" type="parTrans" cxnId="{2D0DE3F7-C0DA-4B5E-982A-D39D7463B8FC}">
      <dgm:prSet/>
      <dgm:spPr/>
      <dgm:t>
        <a:bodyPr/>
        <a:lstStyle/>
        <a:p>
          <a:endParaRPr lang="en-US"/>
        </a:p>
      </dgm:t>
    </dgm:pt>
    <dgm:pt modelId="{46BB85AD-DF47-4751-815D-0569777DFD42}" type="sibTrans" cxnId="{2D0DE3F7-C0DA-4B5E-982A-D39D7463B8FC}">
      <dgm:prSet/>
      <dgm:spPr/>
      <dgm:t>
        <a:bodyPr/>
        <a:lstStyle/>
        <a:p>
          <a:endParaRPr lang="en-US"/>
        </a:p>
      </dgm:t>
    </dgm:pt>
    <dgm:pt modelId="{59C3D6EA-9BF7-48F0-85A9-E418170FBB4E}">
      <dgm:prSet/>
      <dgm:spPr/>
      <dgm:t>
        <a:bodyPr/>
        <a:lstStyle/>
        <a:p>
          <a:r>
            <a:rPr lang="en-US" dirty="0"/>
            <a:t>-How to make a promotional flyer </a:t>
          </a:r>
        </a:p>
      </dgm:t>
    </dgm:pt>
    <dgm:pt modelId="{71883C41-17C9-4B97-B240-47FA138AE3E2}" type="parTrans" cxnId="{4E79BAFF-07F1-4216-AE7B-135416D480F8}">
      <dgm:prSet/>
      <dgm:spPr/>
      <dgm:t>
        <a:bodyPr/>
        <a:lstStyle/>
        <a:p>
          <a:endParaRPr lang="en-US"/>
        </a:p>
      </dgm:t>
    </dgm:pt>
    <dgm:pt modelId="{7759C240-20BB-4B2A-8071-FDCA5E2F6071}" type="sibTrans" cxnId="{4E79BAFF-07F1-4216-AE7B-135416D480F8}">
      <dgm:prSet/>
      <dgm:spPr/>
      <dgm:t>
        <a:bodyPr/>
        <a:lstStyle/>
        <a:p>
          <a:endParaRPr lang="en-US"/>
        </a:p>
      </dgm:t>
    </dgm:pt>
    <dgm:pt modelId="{34B5A741-FCC2-42E9-97E8-E37AAFF5F40E}">
      <dgm:prSet/>
      <dgm:spPr/>
      <dgm:t>
        <a:bodyPr/>
        <a:lstStyle/>
        <a:p>
          <a:pPr rtl="0"/>
          <a:r>
            <a:rPr lang="en-US" dirty="0"/>
            <a:t>-</a:t>
          </a:r>
          <a:r>
            <a:rPr lang="en-US" dirty="0">
              <a:latin typeface="Seaford Display"/>
            </a:rPr>
            <a:t>Avoid</a:t>
          </a:r>
          <a:r>
            <a:rPr lang="en-US" dirty="0"/>
            <a:t> online scams.</a:t>
          </a:r>
        </a:p>
      </dgm:t>
    </dgm:pt>
    <dgm:pt modelId="{1AF87207-419F-4631-B186-B9D751B68C4A}" type="parTrans" cxnId="{A60B1C1B-340C-40D2-BD8E-D2773256F4F4}">
      <dgm:prSet/>
      <dgm:spPr/>
      <dgm:t>
        <a:bodyPr/>
        <a:lstStyle/>
        <a:p>
          <a:endParaRPr lang="en-US"/>
        </a:p>
      </dgm:t>
    </dgm:pt>
    <dgm:pt modelId="{7965DD42-C8B2-4427-B373-BF367F036BF3}" type="sibTrans" cxnId="{A60B1C1B-340C-40D2-BD8E-D2773256F4F4}">
      <dgm:prSet/>
      <dgm:spPr/>
      <dgm:t>
        <a:bodyPr/>
        <a:lstStyle/>
        <a:p>
          <a:endParaRPr lang="en-US"/>
        </a:p>
      </dgm:t>
    </dgm:pt>
    <dgm:pt modelId="{3D4B7A93-EC29-4FB0-B80F-204E40AF019E}">
      <dgm:prSet/>
      <dgm:spPr/>
      <dgm:t>
        <a:bodyPr/>
        <a:lstStyle/>
        <a:p>
          <a:pPr rtl="0"/>
          <a:r>
            <a:rPr lang="en-US" dirty="0"/>
            <a:t>-</a:t>
          </a:r>
          <a:r>
            <a:rPr lang="en-US" dirty="0">
              <a:latin typeface="Seaford Display"/>
            </a:rPr>
            <a:t>Structure an argument in a presentation in google slides</a:t>
          </a:r>
          <a:endParaRPr lang="en-US" dirty="0"/>
        </a:p>
      </dgm:t>
    </dgm:pt>
    <dgm:pt modelId="{AAC402CC-0631-4C74-A655-AAFF85010F22}" type="parTrans" cxnId="{C70617F6-3CE9-419D-A966-D57D16570C74}">
      <dgm:prSet/>
      <dgm:spPr/>
      <dgm:t>
        <a:bodyPr/>
        <a:lstStyle/>
        <a:p>
          <a:endParaRPr lang="en-US"/>
        </a:p>
      </dgm:t>
    </dgm:pt>
    <dgm:pt modelId="{8991739A-71DB-4DB5-8E98-B033DEE59562}" type="sibTrans" cxnId="{C70617F6-3CE9-419D-A966-D57D16570C74}">
      <dgm:prSet/>
      <dgm:spPr/>
      <dgm:t>
        <a:bodyPr/>
        <a:lstStyle/>
        <a:p>
          <a:endParaRPr lang="en-US"/>
        </a:p>
      </dgm:t>
    </dgm:pt>
    <dgm:pt modelId="{2FE00BBE-14DD-4CA2-AB80-167D9D6EFC2D}">
      <dgm:prSet phldr="0"/>
      <dgm:spPr/>
      <dgm:t>
        <a:bodyPr/>
        <a:lstStyle/>
        <a:p>
          <a:pPr rtl="0"/>
          <a:r>
            <a:rPr lang="en-US" dirty="0">
              <a:latin typeface="Seaford Display"/>
            </a:rPr>
            <a:t>Create and safeguard passwords.</a:t>
          </a:r>
        </a:p>
      </dgm:t>
    </dgm:pt>
    <dgm:pt modelId="{284D3CBC-0B5E-4951-94D8-76916047AEE9}" type="parTrans" cxnId="{1B1FC102-E744-435E-8610-5968F0D0A87B}">
      <dgm:prSet/>
      <dgm:spPr/>
    </dgm:pt>
    <dgm:pt modelId="{A2D5975E-97D9-4253-9D38-97084DBD8F34}" type="sibTrans" cxnId="{1B1FC102-E744-435E-8610-5968F0D0A87B}">
      <dgm:prSet/>
      <dgm:spPr/>
    </dgm:pt>
    <dgm:pt modelId="{985D41CE-A272-4461-A979-6CFEF1AAC14A}">
      <dgm:prSet phldr="0"/>
      <dgm:spPr/>
      <dgm:t>
        <a:bodyPr/>
        <a:lstStyle/>
        <a:p>
          <a:pPr rtl="0"/>
          <a:r>
            <a:rPr lang="en-US" dirty="0">
              <a:latin typeface="Seaford Display"/>
            </a:rPr>
            <a:t>Brainstorm ideas in a group.</a:t>
          </a:r>
        </a:p>
      </dgm:t>
    </dgm:pt>
    <dgm:pt modelId="{DF24D3DF-F237-4099-9577-68000B16D4E4}" type="parTrans" cxnId="{982ABB54-DA8A-40E6-9088-36AA9CEDB140}">
      <dgm:prSet/>
      <dgm:spPr/>
    </dgm:pt>
    <dgm:pt modelId="{931D1E1A-0045-4E18-94DD-3FF80B439C3E}" type="sibTrans" cxnId="{982ABB54-DA8A-40E6-9088-36AA9CEDB140}">
      <dgm:prSet/>
      <dgm:spPr/>
    </dgm:pt>
    <dgm:pt modelId="{89AA884B-EFAF-4EB4-8983-1CA5F4D03656}" type="pres">
      <dgm:prSet presAssocID="{24571B13-9AC8-4DE5-A635-C517595E452C}" presName="linear" presStyleCnt="0">
        <dgm:presLayoutVars>
          <dgm:animLvl val="lvl"/>
          <dgm:resizeHandles val="exact"/>
        </dgm:presLayoutVars>
      </dgm:prSet>
      <dgm:spPr/>
    </dgm:pt>
    <dgm:pt modelId="{B17AFCF1-E7A3-4438-932A-4BBDB93A6659}" type="pres">
      <dgm:prSet presAssocID="{30BDF50F-0CEF-4C93-9755-4105B5715C45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5D81B141-AAD2-4513-AB50-F77900A6C613}" type="pres">
      <dgm:prSet presAssocID="{46BB85AD-DF47-4751-815D-0569777DFD42}" presName="spacer" presStyleCnt="0"/>
      <dgm:spPr/>
    </dgm:pt>
    <dgm:pt modelId="{C163E410-D629-4127-9645-48345D7F17F1}" type="pres">
      <dgm:prSet presAssocID="{59C3D6EA-9BF7-48F0-85A9-E418170FBB4E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D5A69AEF-8698-4DA3-93F4-28BB7D542F20}" type="pres">
      <dgm:prSet presAssocID="{7759C240-20BB-4B2A-8071-FDCA5E2F6071}" presName="spacer" presStyleCnt="0"/>
      <dgm:spPr/>
    </dgm:pt>
    <dgm:pt modelId="{C3289F3A-B2E2-4BE2-AEDE-2A0FC196BE2E}" type="pres">
      <dgm:prSet presAssocID="{34B5A741-FCC2-42E9-97E8-E37AAFF5F40E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A3F86CBF-57AF-4DE6-AE96-04D70C609CE8}" type="pres">
      <dgm:prSet presAssocID="{7965DD42-C8B2-4427-B373-BF367F036BF3}" presName="spacer" presStyleCnt="0"/>
      <dgm:spPr/>
    </dgm:pt>
    <dgm:pt modelId="{CEC4E815-6839-44CA-BE70-7303536834BC}" type="pres">
      <dgm:prSet presAssocID="{3D4B7A93-EC29-4FB0-B80F-204E40AF019E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45CCC460-22DF-4197-BA22-FD22ADD204C2}" type="pres">
      <dgm:prSet presAssocID="{8991739A-71DB-4DB5-8E98-B033DEE59562}" presName="spacer" presStyleCnt="0"/>
      <dgm:spPr/>
    </dgm:pt>
    <dgm:pt modelId="{EA610840-264E-43CC-ADFC-1640E8DBE8B6}" type="pres">
      <dgm:prSet presAssocID="{2FE00BBE-14DD-4CA2-AB80-167D9D6EFC2D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04CBB283-5EE1-42BD-9270-8761BBFE2E8F}" type="pres">
      <dgm:prSet presAssocID="{A2D5975E-97D9-4253-9D38-97084DBD8F34}" presName="spacer" presStyleCnt="0"/>
      <dgm:spPr/>
    </dgm:pt>
    <dgm:pt modelId="{BD7219EE-4495-4D34-B626-8AE5E83364A0}" type="pres">
      <dgm:prSet presAssocID="{985D41CE-A272-4461-A979-6CFEF1AAC14A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1B1FC102-E744-435E-8610-5968F0D0A87B}" srcId="{24571B13-9AC8-4DE5-A635-C517595E452C}" destId="{2FE00BBE-14DD-4CA2-AB80-167D9D6EFC2D}" srcOrd="4" destOrd="0" parTransId="{284D3CBC-0B5E-4951-94D8-76916047AEE9}" sibTransId="{A2D5975E-97D9-4253-9D38-97084DBD8F34}"/>
    <dgm:cxn modelId="{A60B1C1B-340C-40D2-BD8E-D2773256F4F4}" srcId="{24571B13-9AC8-4DE5-A635-C517595E452C}" destId="{34B5A741-FCC2-42E9-97E8-E37AAFF5F40E}" srcOrd="2" destOrd="0" parTransId="{1AF87207-419F-4631-B186-B9D751B68C4A}" sibTransId="{7965DD42-C8B2-4427-B373-BF367F036BF3}"/>
    <dgm:cxn modelId="{54AD7F54-40FB-43FA-8055-B05CBA9C3B71}" type="presOf" srcId="{2FE00BBE-14DD-4CA2-AB80-167D9D6EFC2D}" destId="{EA610840-264E-43CC-ADFC-1640E8DBE8B6}" srcOrd="0" destOrd="0" presId="urn:microsoft.com/office/officeart/2005/8/layout/vList2"/>
    <dgm:cxn modelId="{982ABB54-DA8A-40E6-9088-36AA9CEDB140}" srcId="{24571B13-9AC8-4DE5-A635-C517595E452C}" destId="{985D41CE-A272-4461-A979-6CFEF1AAC14A}" srcOrd="5" destOrd="0" parTransId="{DF24D3DF-F237-4099-9577-68000B16D4E4}" sibTransId="{931D1E1A-0045-4E18-94DD-3FF80B439C3E}"/>
    <dgm:cxn modelId="{CAF2F758-C27B-4B3A-AFCA-B152DEED8744}" type="presOf" srcId="{24571B13-9AC8-4DE5-A635-C517595E452C}" destId="{89AA884B-EFAF-4EB4-8983-1CA5F4D03656}" srcOrd="0" destOrd="0" presId="urn:microsoft.com/office/officeart/2005/8/layout/vList2"/>
    <dgm:cxn modelId="{3FFD9BB1-94D3-4C35-B730-00BC29535AEA}" type="presOf" srcId="{30BDF50F-0CEF-4C93-9755-4105B5715C45}" destId="{B17AFCF1-E7A3-4438-932A-4BBDB93A6659}" srcOrd="0" destOrd="0" presId="urn:microsoft.com/office/officeart/2005/8/layout/vList2"/>
    <dgm:cxn modelId="{21ECA2B7-0146-4F8B-9CC1-F5716B3B60E9}" type="presOf" srcId="{3D4B7A93-EC29-4FB0-B80F-204E40AF019E}" destId="{CEC4E815-6839-44CA-BE70-7303536834BC}" srcOrd="0" destOrd="0" presId="urn:microsoft.com/office/officeart/2005/8/layout/vList2"/>
    <dgm:cxn modelId="{830DAEC3-6B23-4686-9B9C-9D4E7982A38D}" type="presOf" srcId="{59C3D6EA-9BF7-48F0-85A9-E418170FBB4E}" destId="{C163E410-D629-4127-9645-48345D7F17F1}" srcOrd="0" destOrd="0" presId="urn:microsoft.com/office/officeart/2005/8/layout/vList2"/>
    <dgm:cxn modelId="{74B6FDDF-8B36-41D0-86CA-CD5B40D4BB7F}" type="presOf" srcId="{34B5A741-FCC2-42E9-97E8-E37AAFF5F40E}" destId="{C3289F3A-B2E2-4BE2-AEDE-2A0FC196BE2E}" srcOrd="0" destOrd="0" presId="urn:microsoft.com/office/officeart/2005/8/layout/vList2"/>
    <dgm:cxn modelId="{C70617F6-3CE9-419D-A966-D57D16570C74}" srcId="{24571B13-9AC8-4DE5-A635-C517595E452C}" destId="{3D4B7A93-EC29-4FB0-B80F-204E40AF019E}" srcOrd="3" destOrd="0" parTransId="{AAC402CC-0631-4C74-A655-AAFF85010F22}" sibTransId="{8991739A-71DB-4DB5-8E98-B033DEE59562}"/>
    <dgm:cxn modelId="{2D0DE3F7-C0DA-4B5E-982A-D39D7463B8FC}" srcId="{24571B13-9AC8-4DE5-A635-C517595E452C}" destId="{30BDF50F-0CEF-4C93-9755-4105B5715C45}" srcOrd="0" destOrd="0" parTransId="{126BDDAD-2849-4546-B367-ACFA816157C0}" sibTransId="{46BB85AD-DF47-4751-815D-0569777DFD42}"/>
    <dgm:cxn modelId="{092A5AFA-BA7E-4882-9693-8D36601CFD17}" type="presOf" srcId="{985D41CE-A272-4461-A979-6CFEF1AAC14A}" destId="{BD7219EE-4495-4D34-B626-8AE5E83364A0}" srcOrd="0" destOrd="0" presId="urn:microsoft.com/office/officeart/2005/8/layout/vList2"/>
    <dgm:cxn modelId="{4E79BAFF-07F1-4216-AE7B-135416D480F8}" srcId="{24571B13-9AC8-4DE5-A635-C517595E452C}" destId="{59C3D6EA-9BF7-48F0-85A9-E418170FBB4E}" srcOrd="1" destOrd="0" parTransId="{71883C41-17C9-4B97-B240-47FA138AE3E2}" sibTransId="{7759C240-20BB-4B2A-8071-FDCA5E2F6071}"/>
    <dgm:cxn modelId="{748CF54B-DDD9-4A62-AD74-1533BE700FC8}" type="presParOf" srcId="{89AA884B-EFAF-4EB4-8983-1CA5F4D03656}" destId="{B17AFCF1-E7A3-4438-932A-4BBDB93A6659}" srcOrd="0" destOrd="0" presId="urn:microsoft.com/office/officeart/2005/8/layout/vList2"/>
    <dgm:cxn modelId="{DC58CBE1-397D-4DD9-B6DB-2270F33EAB95}" type="presParOf" srcId="{89AA884B-EFAF-4EB4-8983-1CA5F4D03656}" destId="{5D81B141-AAD2-4513-AB50-F77900A6C613}" srcOrd="1" destOrd="0" presId="urn:microsoft.com/office/officeart/2005/8/layout/vList2"/>
    <dgm:cxn modelId="{9D119552-A6F2-4F31-801B-2995E22F44F4}" type="presParOf" srcId="{89AA884B-EFAF-4EB4-8983-1CA5F4D03656}" destId="{C163E410-D629-4127-9645-48345D7F17F1}" srcOrd="2" destOrd="0" presId="urn:microsoft.com/office/officeart/2005/8/layout/vList2"/>
    <dgm:cxn modelId="{6E590B74-614D-4A56-BCAB-1A3116D10497}" type="presParOf" srcId="{89AA884B-EFAF-4EB4-8983-1CA5F4D03656}" destId="{D5A69AEF-8698-4DA3-93F4-28BB7D542F20}" srcOrd="3" destOrd="0" presId="urn:microsoft.com/office/officeart/2005/8/layout/vList2"/>
    <dgm:cxn modelId="{059CF479-3374-4C47-938F-E9FA2B91EE1C}" type="presParOf" srcId="{89AA884B-EFAF-4EB4-8983-1CA5F4D03656}" destId="{C3289F3A-B2E2-4BE2-AEDE-2A0FC196BE2E}" srcOrd="4" destOrd="0" presId="urn:microsoft.com/office/officeart/2005/8/layout/vList2"/>
    <dgm:cxn modelId="{FF079D7B-BBDD-4C12-9BA2-7840826CE614}" type="presParOf" srcId="{89AA884B-EFAF-4EB4-8983-1CA5F4D03656}" destId="{A3F86CBF-57AF-4DE6-AE96-04D70C609CE8}" srcOrd="5" destOrd="0" presId="urn:microsoft.com/office/officeart/2005/8/layout/vList2"/>
    <dgm:cxn modelId="{91BBD664-474C-4C4A-B4AA-A6BD7BF1A293}" type="presParOf" srcId="{89AA884B-EFAF-4EB4-8983-1CA5F4D03656}" destId="{CEC4E815-6839-44CA-BE70-7303536834BC}" srcOrd="6" destOrd="0" presId="urn:microsoft.com/office/officeart/2005/8/layout/vList2"/>
    <dgm:cxn modelId="{AB973E26-B897-4CFF-87FA-2114F2A3820F}" type="presParOf" srcId="{89AA884B-EFAF-4EB4-8983-1CA5F4D03656}" destId="{45CCC460-22DF-4197-BA22-FD22ADD204C2}" srcOrd="7" destOrd="0" presId="urn:microsoft.com/office/officeart/2005/8/layout/vList2"/>
    <dgm:cxn modelId="{E3ED07B4-EB21-434F-A5D0-F5B4A724B0C6}" type="presParOf" srcId="{89AA884B-EFAF-4EB4-8983-1CA5F4D03656}" destId="{EA610840-264E-43CC-ADFC-1640E8DBE8B6}" srcOrd="8" destOrd="0" presId="urn:microsoft.com/office/officeart/2005/8/layout/vList2"/>
    <dgm:cxn modelId="{AAE8F36D-3E7C-49DA-9E07-477963AD8BB3}" type="presParOf" srcId="{89AA884B-EFAF-4EB4-8983-1CA5F4D03656}" destId="{04CBB283-5EE1-42BD-9270-8761BBFE2E8F}" srcOrd="9" destOrd="0" presId="urn:microsoft.com/office/officeart/2005/8/layout/vList2"/>
    <dgm:cxn modelId="{B9EA9DD2-DB7D-41AF-957E-468B0215C46B}" type="presParOf" srcId="{89AA884B-EFAF-4EB4-8983-1CA5F4D03656}" destId="{BD7219EE-4495-4D34-B626-8AE5E83364A0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7AFCF1-E7A3-4438-932A-4BBDB93A6659}">
      <dsp:nvSpPr>
        <dsp:cNvPr id="0" name=""/>
        <dsp:cNvSpPr/>
      </dsp:nvSpPr>
      <dsp:spPr>
        <a:xfrm>
          <a:off x="0" y="386965"/>
          <a:ext cx="9049921" cy="7645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The five classes I took was the following; </a:t>
          </a:r>
        </a:p>
      </dsp:txBody>
      <dsp:txXfrm>
        <a:off x="37321" y="424286"/>
        <a:ext cx="8975279" cy="689879"/>
      </dsp:txXfrm>
    </dsp:sp>
    <dsp:sp modelId="{C163E410-D629-4127-9645-48345D7F17F1}">
      <dsp:nvSpPr>
        <dsp:cNvPr id="0" name=""/>
        <dsp:cNvSpPr/>
      </dsp:nvSpPr>
      <dsp:spPr>
        <a:xfrm>
          <a:off x="0" y="1237887"/>
          <a:ext cx="9049921" cy="7645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-How to make a promotional flyer </a:t>
          </a:r>
        </a:p>
      </dsp:txBody>
      <dsp:txXfrm>
        <a:off x="37321" y="1275208"/>
        <a:ext cx="8975279" cy="689879"/>
      </dsp:txXfrm>
    </dsp:sp>
    <dsp:sp modelId="{C3289F3A-B2E2-4BE2-AEDE-2A0FC196BE2E}">
      <dsp:nvSpPr>
        <dsp:cNvPr id="0" name=""/>
        <dsp:cNvSpPr/>
      </dsp:nvSpPr>
      <dsp:spPr>
        <a:xfrm>
          <a:off x="0" y="2088809"/>
          <a:ext cx="9049921" cy="7645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-</a:t>
          </a:r>
          <a:r>
            <a:rPr lang="en-US" sz="3000" kern="1200" dirty="0">
              <a:latin typeface="Seaford Display"/>
            </a:rPr>
            <a:t>Avoid</a:t>
          </a:r>
          <a:r>
            <a:rPr lang="en-US" sz="3000" kern="1200" dirty="0"/>
            <a:t> online scams.</a:t>
          </a:r>
        </a:p>
      </dsp:txBody>
      <dsp:txXfrm>
        <a:off x="37321" y="2126130"/>
        <a:ext cx="8975279" cy="689879"/>
      </dsp:txXfrm>
    </dsp:sp>
    <dsp:sp modelId="{CEC4E815-6839-44CA-BE70-7303536834BC}">
      <dsp:nvSpPr>
        <dsp:cNvPr id="0" name=""/>
        <dsp:cNvSpPr/>
      </dsp:nvSpPr>
      <dsp:spPr>
        <a:xfrm>
          <a:off x="0" y="2939731"/>
          <a:ext cx="9049921" cy="7645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/>
            <a:t>-</a:t>
          </a:r>
          <a:r>
            <a:rPr lang="en-US" sz="3000" kern="1200" dirty="0">
              <a:latin typeface="Seaford Display"/>
            </a:rPr>
            <a:t>Structure an argument in a presentation in google slides</a:t>
          </a:r>
          <a:endParaRPr lang="en-US" sz="3000" kern="1200" dirty="0"/>
        </a:p>
      </dsp:txBody>
      <dsp:txXfrm>
        <a:off x="37321" y="2977052"/>
        <a:ext cx="8975279" cy="689879"/>
      </dsp:txXfrm>
    </dsp:sp>
    <dsp:sp modelId="{EA610840-264E-43CC-ADFC-1640E8DBE8B6}">
      <dsp:nvSpPr>
        <dsp:cNvPr id="0" name=""/>
        <dsp:cNvSpPr/>
      </dsp:nvSpPr>
      <dsp:spPr>
        <a:xfrm>
          <a:off x="0" y="3790653"/>
          <a:ext cx="9049921" cy="7645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>
              <a:latin typeface="Seaford Display"/>
            </a:rPr>
            <a:t>Create and safeguard passwords.</a:t>
          </a:r>
        </a:p>
      </dsp:txBody>
      <dsp:txXfrm>
        <a:off x="37321" y="3827974"/>
        <a:ext cx="8975279" cy="689879"/>
      </dsp:txXfrm>
    </dsp:sp>
    <dsp:sp modelId="{BD7219EE-4495-4D34-B626-8AE5E83364A0}">
      <dsp:nvSpPr>
        <dsp:cNvPr id="0" name=""/>
        <dsp:cNvSpPr/>
      </dsp:nvSpPr>
      <dsp:spPr>
        <a:xfrm>
          <a:off x="0" y="4641575"/>
          <a:ext cx="9049921" cy="7645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>
              <a:latin typeface="Seaford Display"/>
            </a:rPr>
            <a:t>Brainstorm ideas in a group.</a:t>
          </a:r>
        </a:p>
      </dsp:txBody>
      <dsp:txXfrm>
        <a:off x="37321" y="4678896"/>
        <a:ext cx="8975279" cy="6898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1D227D51-204B-ED48-AF9A-0BE9633FE04A}"/>
              </a:ext>
            </a:extLst>
          </p:cNvPr>
          <p:cNvSpPr/>
          <p:nvPr/>
        </p:nvSpPr>
        <p:spPr>
          <a:xfrm>
            <a:off x="5224243" y="1096772"/>
            <a:ext cx="6503180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57A23F45-CDAE-8A40-8DE7-92A0BBC119B7}"/>
              </a:ext>
            </a:extLst>
          </p:cNvPr>
          <p:cNvSpPr/>
          <p:nvPr/>
        </p:nvSpPr>
        <p:spPr>
          <a:xfrm>
            <a:off x="501681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68546383-CCC4-544B-B0D8-DE78DE39BB78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5D1728-714F-2942-A0D1-82FF9419B4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7106" y="1625608"/>
            <a:ext cx="8035342" cy="2722164"/>
          </a:xfrm>
        </p:spPr>
        <p:txBody>
          <a:bodyPr anchor="b"/>
          <a:lstStyle>
            <a:lvl1pPr algn="l">
              <a:defRPr sz="8000" spc="-1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D072D4-1496-3347-BBF8-5879DF263B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7106" y="4466845"/>
            <a:ext cx="8035342" cy="88290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EFC724-B499-364B-AEB5-B6517F6AD5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7105" y="5708747"/>
            <a:ext cx="3882843" cy="365125"/>
          </a:xfrm>
        </p:spPr>
        <p:txBody>
          <a:bodyPr/>
          <a:lstStyle>
            <a:lvl1pPr>
              <a:defRPr sz="1400"/>
            </a:lvl1pPr>
          </a:lstStyle>
          <a:p>
            <a:fld id="{73C3BD54-29B9-3D42-B178-776ED395AA85}" type="datetimeFigureOut">
              <a:rPr lang="en-US" smtClean="0"/>
              <a:pPr/>
              <a:t>12/12/2022</a:t>
            </a:fld>
            <a:endParaRPr lang="en-US" sz="140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33889C-A4E9-B24E-818F-46A1124C5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40F50F-250E-6D45-AEBC-2573FED0C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23484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9F291BE0-7A7E-D04F-974F-9F4577FB2F46}"/>
              </a:ext>
            </a:extLst>
          </p:cNvPr>
          <p:cNvSpPr/>
          <p:nvPr/>
        </p:nvSpPr>
        <p:spPr>
          <a:xfrm>
            <a:off x="6163735" y="1096772"/>
            <a:ext cx="557106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BD33FF1F-6094-0B4A-A3E4-6B0D9283DB44}"/>
              </a:ext>
            </a:extLst>
          </p:cNvPr>
          <p:cNvSpPr/>
          <p:nvPr/>
        </p:nvSpPr>
        <p:spPr>
          <a:xfrm>
            <a:off x="11529484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B78A6D9C-C7A5-414B-8CB7-E31470D7D280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1D850E-6310-C04D-8CAC-B7FA9F332D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B7FB3-5DFC-6547-9567-C0ABE874C6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27D2DB-A7B1-204E-8416-E938952BCC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324BA1-E2D0-1E4B-9DB3-664FE2733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AE64B2-36E4-5A4E-A78A-A629829A3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95001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C97F6C6D-13AE-FD40-841C-4AB96460C390}"/>
              </a:ext>
            </a:extLst>
          </p:cNvPr>
          <p:cNvSpPr/>
          <p:nvPr/>
        </p:nvSpPr>
        <p:spPr>
          <a:xfrm>
            <a:off x="4291015" y="1096772"/>
            <a:ext cx="7436404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24E27617-2112-2342-9FF1-39F2A241CCCC}"/>
              </a:ext>
            </a:extLst>
          </p:cNvPr>
          <p:cNvSpPr/>
          <p:nvPr/>
        </p:nvSpPr>
        <p:spPr>
          <a:xfrm>
            <a:off x="408637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33CE582-7AFE-D048-B5BC-212A12A28F25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9EAEF4-E84F-CF40-B27B-01E1D2AFC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1881951"/>
            <a:ext cx="7335836" cy="1987707"/>
          </a:xfrm>
        </p:spPr>
        <p:txBody>
          <a:bodyPr anchor="b"/>
          <a:lstStyle>
            <a:lvl1pPr>
              <a:defRPr sz="6000" spc="-15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87B7E1-CC48-2441-975D-F1A5412B8A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49" y="3869661"/>
            <a:ext cx="7335836" cy="94846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526218-1FCF-7A4D-B138-D1B1DE91A4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984204-038C-FD4B-8E1C-0A9967BF2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359AB9-E1C6-C841-B423-FD2BB13C3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15450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B057A-C120-5E4E-BB74-223EB6D00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EB7BE-6258-C84C-8242-9865D1361C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5111" y="2691637"/>
            <a:ext cx="4946643" cy="31897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3D23CD-80DB-5740-AE68-76414CA31A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76903" y="2691637"/>
            <a:ext cx="4946639" cy="31897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FE0921-9102-1440-B315-778888723C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D7802F-1937-2F43-8FF4-846135D6F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609C72-E794-4F4F-8E09-D4883EED7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FFEFA3E2-0F30-664C-AAE4-DE6526B5C716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0C3D7AFF-BC7E-BA41-9C64-B5F9619C0EA1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671D2311-E9B8-F041-A7B8-D5696903F22A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2693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9CA91-F119-0244-888A-95539A84D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10" y="1204721"/>
            <a:ext cx="8266175" cy="14447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A3EAC-4422-D548-8D7F-E9944566FB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11" y="2691638"/>
            <a:ext cx="4946644" cy="823912"/>
          </a:xfrm>
        </p:spPr>
        <p:txBody>
          <a:bodyPr anchor="b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140CA2-88A9-CC42-A375-8B87E47CC5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5111" y="3515550"/>
            <a:ext cx="4946644" cy="23662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5F960C-714E-2E4A-8141-A88F38274E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76866" y="2691162"/>
            <a:ext cx="4946644" cy="823912"/>
          </a:xfrm>
        </p:spPr>
        <p:txBody>
          <a:bodyPr anchor="b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97BC24-C907-EC4B-872D-17429A6577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76866" y="3515074"/>
            <a:ext cx="4946644" cy="23662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E2A045-4283-3C47-B125-68CF3B19F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BC25BC-2C98-574D-BCCD-E36CAB07F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A5C95A-7789-E042-8471-D442D9BB5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DF1BA5B-EDD8-B648-8A3E-E2B3570B1EA0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D7476360-629C-DE48-85B7-F4BE6CC457DB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ross 13">
            <a:extLst>
              <a:ext uri="{FF2B5EF4-FFF2-40B4-BE49-F238E27FC236}">
                <a16:creationId xmlns:a16="http://schemas.microsoft.com/office/drawing/2014/main" id="{C5F6C588-FC1B-3147-AFA1-CD7D76C5AEAC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898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15401-5318-7045-8AE3-B1A99F2D8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E2F55F-EB76-AE49-B554-12B65B636A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CB6E6E-D81E-C44A-AC54-CBE0134C1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E025B9-9F46-3049-9977-0119B96D3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65760068-EADA-2B4B-9819-CF981184FAEB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81DA7622-137E-184A-A93C-8DBB10318AE6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9" name="Cross 8">
            <a:extLst>
              <a:ext uri="{FF2B5EF4-FFF2-40B4-BE49-F238E27FC236}">
                <a16:creationId xmlns:a16="http://schemas.microsoft.com/office/drawing/2014/main" id="{54FB0990-6F8D-B048-8309-19B0D1A41033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931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AF81DD-2B1F-3444-8023-DD52318F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927EE3-DAA3-D948-B8FD-48417540B5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4532D4-FFBF-6C47-A6C9-D55196D91B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DB8D5541-7726-BA46-8BFA-BF6AA8D42BD7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Cross 47">
            <a:extLst>
              <a:ext uri="{FF2B5EF4-FFF2-40B4-BE49-F238E27FC236}">
                <a16:creationId xmlns:a16="http://schemas.microsoft.com/office/drawing/2014/main" id="{97F434CF-7503-CE4F-8426-C312C6315AD0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FEDBFB2F-FE34-E349-9484-C275FBE31614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6852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2DCFD-BEE6-AC49-BABD-D8B89C3B6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3800"/>
            <a:ext cx="4114800" cy="107721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DE035-8260-4443-B1D9-A9C8D58403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1813" y="1508252"/>
            <a:ext cx="5606518" cy="404588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C1AA53-7507-D04B-9B8E-6A4F7122EC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49" y="2368295"/>
            <a:ext cx="4114800" cy="318583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56E11F-3003-0745-ACAB-FAA4E676EF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BC11A6-59AC-FE45-8A1C-9DDC00582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D6F51E-1A94-034C-BBEE-C26A3AF0E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50B7D330-76C0-224C-9C3C-27C4D2B0DDB4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35464D55-5C51-844B-A38A-8143590FB934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FD988250-C554-DE44-B887-57D0B2AA8E37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6888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86C7C-36AD-9A4E-8524-8F44E8839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3800"/>
            <a:ext cx="4114800" cy="107721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015248-4C80-3348-A8A9-6C9F5D32FC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31151" y="1096772"/>
            <a:ext cx="6096270" cy="5761228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4B3083-CA16-C54A-B130-7BEE6DF9D8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49" y="2370666"/>
            <a:ext cx="4114800" cy="318346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3C6EB5-D7D1-E247-B9D7-D319E5AAB9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FBF6CC-F5C4-9847-BADB-8B7441C8F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63FE4-B2F5-7741-B517-533F1C98C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AB80A771-7D8E-0F4A-93A3-B977667D338E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2C9320FA-0E3A-2749-9085-DF30FA26F4BD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5A3DF5D0-8A2C-A049-9132-EE1EF7D014D4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1484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9F6C0E12-251D-EA44-BF81-4ABDFBB94321}"/>
              </a:ext>
            </a:extLst>
          </p:cNvPr>
          <p:cNvSpPr/>
          <p:nvPr/>
        </p:nvSpPr>
        <p:spPr>
          <a:xfrm>
            <a:off x="7087169" y="1096772"/>
            <a:ext cx="465222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DC5FF4-095A-114E-87B6-73C7ADFF9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1E6EC9-9650-2042-8581-5B4082F941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A0800-B373-3B40-B187-30AFE44CDD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0A4C1C-C790-B449-8C06-78E8303F94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43E620-F86B-F447-AB06-DDAB391925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80487CB5-43E0-974C-9DDC-252A8A37107F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ross 9">
            <a:extLst>
              <a:ext uri="{FF2B5EF4-FFF2-40B4-BE49-F238E27FC236}">
                <a16:creationId xmlns:a16="http://schemas.microsoft.com/office/drawing/2014/main" id="{E9CB83EF-4143-5A45-9B3A-9E70DD50253B}"/>
              </a:ext>
            </a:extLst>
          </p:cNvPr>
          <p:cNvSpPr/>
          <p:nvPr/>
        </p:nvSpPr>
        <p:spPr>
          <a:xfrm>
            <a:off x="11415183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45088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09DF801-FF8E-6247-9065-D9304CD609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5667" y="1204722"/>
            <a:ext cx="1853360" cy="467664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0E2615-7E4D-AB47-ACE6-236D716D7D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73667" y="1204722"/>
            <a:ext cx="8274047" cy="46969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1F0223-5AC9-374E-BD0C-344F67E2A8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12/12/2022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BEDD42-54A1-E648-8829-140EC4C57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8FDF8F-8DBC-8A47-8000-5BA35DF9F9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F2CE2A98-5154-A544-BE2A-FDC0811C19A0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DC4EC832-8181-5643-8A62-117E43F0E498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ross 9">
            <a:extLst>
              <a:ext uri="{FF2B5EF4-FFF2-40B4-BE49-F238E27FC236}">
                <a16:creationId xmlns:a16="http://schemas.microsoft.com/office/drawing/2014/main" id="{24AF3281-BC22-374D-A461-8B3181F600AA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14003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8952BFD-D607-6845-9C7B-1C8D3B4EE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8267296" cy="144655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BB52FF-3B04-8245-BF0B-89C9E29336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2691638"/>
            <a:ext cx="8267296" cy="31885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A99BFE-CBDD-C344-A21E-44A52F11B6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5149" y="594969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lang="en-US" sz="1050" smtClean="0">
                <a:latin typeface="+mn-lt"/>
              </a:defRPr>
            </a:lvl1pPr>
          </a:lstStyle>
          <a:p>
            <a:fld id="{73C3BD54-29B9-3D42-B178-776ED395AA85}" type="datetimeFigureOut">
              <a:rPr lang="en-US" smtClean="0"/>
              <a:pPr/>
              <a:t>12/12/2022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C371C0-3DCE-0743-946F-C7540DD789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5150" y="543179"/>
            <a:ext cx="4114800" cy="246888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lang="en-US" sz="1050"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32ADB-4517-194F-8B4B-A9D26B3C02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13024" y="511175"/>
            <a:ext cx="914400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>
                <a:solidFill>
                  <a:schemeClr val="tx1"/>
                </a:solidFill>
                <a:latin typeface="+mn-lt"/>
              </a:defRPr>
            </a:lvl1pPr>
          </a:lstStyle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1167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40" r:id="rId4"/>
    <p:sldLayoutId id="2147483741" r:id="rId5"/>
    <p:sldLayoutId id="2147483746" r:id="rId6"/>
    <p:sldLayoutId id="2147483742" r:id="rId7"/>
    <p:sldLayoutId id="2147483743" r:id="rId8"/>
    <p:sldLayoutId id="2147483744" r:id="rId9"/>
    <p:sldLayoutId id="2147483745" r:id="rId10"/>
    <p:sldLayoutId id="214748374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System Font Regular"/>
        <a:buChar char="–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B8D5541-7726-BA46-8BFA-BF6AA8D42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ross 8">
            <a:extLst>
              <a:ext uri="{FF2B5EF4-FFF2-40B4-BE49-F238E27FC236}">
                <a16:creationId xmlns:a16="http://schemas.microsoft.com/office/drawing/2014/main" id="{97F434CF-7503-CE4F-8426-C312C6315A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EDBFB2F-FE34-E349-9484-C275FBE31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6747103-26DE-C441-9AEF-B6F786FC11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03880110-87E9-F86E-8A48-51A505E5FE3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891" r="-2" b="10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Cross 14">
            <a:extLst>
              <a:ext uri="{FF2B5EF4-FFF2-40B4-BE49-F238E27FC236}">
                <a16:creationId xmlns:a16="http://schemas.microsoft.com/office/drawing/2014/main" id="{FE2AAEE2-FB25-044E-8D65-9194739B9B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250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5CBD23B-E519-9949-AB52-F9A703F478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A7E5684-4C30-29C1-38B4-A132057C38C5}"/>
              </a:ext>
            </a:extLst>
          </p:cNvPr>
          <p:cNvSpPr txBox="1"/>
          <p:nvPr/>
        </p:nvSpPr>
        <p:spPr>
          <a:xfrm>
            <a:off x="5003633" y="1168629"/>
            <a:ext cx="5665304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/>
              <a:t>At the beginning of the </a:t>
            </a:r>
            <a:r>
              <a:rPr lang="en-US" sz="3600"/>
              <a:t>module my IT experience </a:t>
            </a:r>
            <a:r>
              <a:rPr lang="en-US" sz="3600" dirty="0"/>
              <a:t>was very low to minimum. Over the period of the module, I think it has improved by a lot and I understand it more easily now.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DD90C971-2A8C-CFBF-DB39-34E414C08E8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05173697"/>
              </p:ext>
            </p:extLst>
          </p:nvPr>
        </p:nvGraphicFramePr>
        <p:xfrm>
          <a:off x="480391" y="662609"/>
          <a:ext cx="9049921" cy="57930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567603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EA8182-F3AC-41D1-9D1B-58E44317BCA6}"/>
              </a:ext>
            </a:extLst>
          </p:cNvPr>
          <p:cNvSpPr txBox="1"/>
          <p:nvPr/>
        </p:nvSpPr>
        <p:spPr>
          <a:xfrm>
            <a:off x="176962" y="175601"/>
            <a:ext cx="4301704" cy="452568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spcBef>
                <a:spcPct val="0"/>
              </a:spcBef>
              <a:spcAft>
                <a:spcPts val="600"/>
              </a:spcAft>
              <a:buFont typeface="System Font Regular"/>
              <a:buChar char="–"/>
            </a:pPr>
            <a:r>
              <a:rPr lang="en-US" sz="2800" spc="-150" dirty="0"/>
              <a:t>Examples of Digital </a:t>
            </a:r>
            <a:r>
              <a:rPr lang="en-US" sz="2800" spc="-150" err="1"/>
              <a:t>softwares</a:t>
            </a:r>
            <a:r>
              <a:rPr lang="en-US" sz="2800" spc="-150" dirty="0"/>
              <a:t> used in engineering are:</a:t>
            </a:r>
          </a:p>
          <a:p>
            <a:pPr indent="-228600">
              <a:spcBef>
                <a:spcPct val="0"/>
              </a:spcBef>
              <a:spcAft>
                <a:spcPts val="600"/>
              </a:spcAft>
              <a:buFont typeface="System Font Regular"/>
              <a:buChar char="–"/>
            </a:pPr>
            <a:r>
              <a:rPr lang="en-US" sz="2800" spc="-150" dirty="0"/>
              <a:t>Mathcad </a:t>
            </a:r>
          </a:p>
          <a:p>
            <a:pPr indent="-228600">
              <a:spcBef>
                <a:spcPct val="0"/>
              </a:spcBef>
              <a:spcAft>
                <a:spcPts val="600"/>
              </a:spcAft>
              <a:buFont typeface="System Font Regular"/>
              <a:buChar char="–"/>
            </a:pPr>
            <a:r>
              <a:rPr lang="en-US" sz="2800" spc="-150" dirty="0"/>
              <a:t>Matlab </a:t>
            </a:r>
          </a:p>
          <a:p>
            <a:pPr indent="-228600">
              <a:spcBef>
                <a:spcPct val="0"/>
              </a:spcBef>
              <a:spcAft>
                <a:spcPts val="600"/>
              </a:spcAft>
              <a:buFont typeface="System Font Regular"/>
              <a:buChar char="–"/>
            </a:pPr>
            <a:r>
              <a:rPr lang="en-US" sz="2800" spc="-150" dirty="0"/>
              <a:t>Python </a:t>
            </a:r>
          </a:p>
          <a:p>
            <a:pPr indent="-228600">
              <a:spcBef>
                <a:spcPct val="0"/>
              </a:spcBef>
              <a:spcAft>
                <a:spcPts val="600"/>
              </a:spcAft>
              <a:buFont typeface="System Font Regular"/>
              <a:buChar char="–"/>
            </a:pPr>
            <a:r>
              <a:rPr lang="en-US" sz="2800" spc="-150" dirty="0"/>
              <a:t>Rhino </a:t>
            </a:r>
          </a:p>
          <a:p>
            <a:pPr indent="-228600">
              <a:spcBef>
                <a:spcPct val="0"/>
              </a:spcBef>
              <a:spcAft>
                <a:spcPts val="600"/>
              </a:spcAft>
              <a:buFont typeface="System Font Regular"/>
              <a:buChar char="–"/>
            </a:pPr>
            <a:r>
              <a:rPr lang="en-US" sz="2800" spc="-150" dirty="0"/>
              <a:t>Microsoft excel </a:t>
            </a:r>
          </a:p>
          <a:p>
            <a:pPr indent="-228600">
              <a:spcBef>
                <a:spcPct val="0"/>
              </a:spcBef>
              <a:spcAft>
                <a:spcPts val="600"/>
              </a:spcAft>
              <a:buFont typeface="System Font Regular"/>
              <a:buChar char="–"/>
            </a:pPr>
            <a:r>
              <a:rPr lang="en-US" sz="2800" spc="-150" dirty="0" err="1"/>
              <a:t>ProE</a:t>
            </a:r>
          </a:p>
          <a:p>
            <a:pPr indent="-228600">
              <a:spcBef>
                <a:spcPct val="0"/>
              </a:spcBef>
              <a:spcAft>
                <a:spcPts val="600"/>
              </a:spcAft>
              <a:buFont typeface="System Font Regular"/>
              <a:buChar char="–"/>
            </a:pPr>
            <a:endParaRPr lang="en-US" spc="-150"/>
          </a:p>
        </p:txBody>
      </p:sp>
      <p:pic>
        <p:nvPicPr>
          <p:cNvPr id="23" name="Picture 22" descr="Programming data on computer monitor">
            <a:extLst>
              <a:ext uri="{FF2B5EF4-FFF2-40B4-BE49-F238E27FC236}">
                <a16:creationId xmlns:a16="http://schemas.microsoft.com/office/drawing/2014/main" id="{E6BEA42F-6BE3-8F1E-E889-B732F6CC7C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284" r="-3" b="-3"/>
          <a:stretch/>
        </p:blipFill>
        <p:spPr>
          <a:xfrm>
            <a:off x="5224242" y="10"/>
            <a:ext cx="6967758" cy="6857990"/>
          </a:xfrm>
          <a:prstGeom prst="rect">
            <a:avLst/>
          </a:prstGeom>
        </p:spPr>
      </p:pic>
      <p:sp>
        <p:nvSpPr>
          <p:cNvPr id="29" name="Cross 28">
            <a:extLst>
              <a:ext uri="{FF2B5EF4-FFF2-40B4-BE49-F238E27FC236}">
                <a16:creationId xmlns:a16="http://schemas.microsoft.com/office/drawing/2014/main" id="{EAB1217A-7C36-3A41-8536-BC68C4521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6810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CA5172B-100A-154D-8648-280629D67D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8675AE-5E58-BDA2-3094-4B29080ED1E9}"/>
              </a:ext>
            </a:extLst>
          </p:cNvPr>
          <p:cNvSpPr txBox="1"/>
          <p:nvPr/>
        </p:nvSpPr>
        <p:spPr>
          <a:xfrm>
            <a:off x="94891" y="5069456"/>
            <a:ext cx="504357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2C3E50"/>
                </a:solidFill>
                <a:latin typeface="Calibri"/>
                <a:cs typeface="Calibri"/>
              </a:rPr>
              <a:t>Olsen, K. (2021). </a:t>
            </a:r>
            <a:r>
              <a:rPr lang="en-US" i="1">
                <a:solidFill>
                  <a:srgbClr val="2C3E50"/>
                </a:solidFill>
                <a:latin typeface="Calibri"/>
                <a:cs typeface="Calibri"/>
              </a:rPr>
              <a:t>Check Out the Best Engineering Software of 2022!</a:t>
            </a:r>
            <a:r>
              <a:rPr lang="en-US">
                <a:solidFill>
                  <a:srgbClr val="2C3E50"/>
                </a:solidFill>
                <a:latin typeface="Calibri"/>
                <a:cs typeface="Calibri"/>
              </a:rPr>
              <a:t> [online] NEIT. Available at: https://www.neit.edu/blog/best-engineering-software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8687170"/>
      </p:ext>
    </p:extLst>
  </p:cSld>
  <p:clrMapOvr>
    <a:masterClrMapping/>
  </p:clrMapOvr>
</p:sld>
</file>

<file path=ppt/theme/theme1.xml><?xml version="1.0" encoding="utf-8"?>
<a:theme xmlns:a="http://schemas.openxmlformats.org/drawingml/2006/main" name="MadridVTI">
  <a:themeElements>
    <a:clrScheme name="AnalogousFromLightSeedRightStep">
      <a:dk1>
        <a:srgbClr val="000000"/>
      </a:dk1>
      <a:lt1>
        <a:srgbClr val="FFFFFF"/>
      </a:lt1>
      <a:dk2>
        <a:srgbClr val="243141"/>
      </a:dk2>
      <a:lt2>
        <a:srgbClr val="E2E3E8"/>
      </a:lt2>
      <a:accent1>
        <a:srgbClr val="AAA180"/>
      </a:accent1>
      <a:accent2>
        <a:srgbClr val="9CA671"/>
      </a:accent2>
      <a:accent3>
        <a:srgbClr val="8FA87F"/>
      </a:accent3>
      <a:accent4>
        <a:srgbClr val="76AD78"/>
      </a:accent4>
      <a:accent5>
        <a:srgbClr val="81AB94"/>
      </a:accent5>
      <a:accent6>
        <a:srgbClr val="74AAA2"/>
      </a:accent6>
      <a:hlink>
        <a:srgbClr val="6978AE"/>
      </a:hlink>
      <a:folHlink>
        <a:srgbClr val="7F7F7F"/>
      </a:folHlink>
    </a:clrScheme>
    <a:fontScheme name="Madrid">
      <a:majorFont>
        <a:latin typeface="Seaford Display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ridVTI" id="{5F675924-ADDD-6B4C-A2D4-69150D1F0C16}" vid="{BEA84270-19BD-7342-8ABF-EFF1668AF1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MadridVTI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80</cp:revision>
  <dcterms:created xsi:type="dcterms:W3CDTF">2022-12-12T23:58:33Z</dcterms:created>
  <dcterms:modified xsi:type="dcterms:W3CDTF">2022-12-13T00:30:48Z</dcterms:modified>
</cp:coreProperties>
</file>