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D48441-1E94-1EEB-AFC3-2BFD1F9B1C03}" v="2" dt="2025-11-28T14:00:59.296"/>
    <p1510:client id="{2304FE7F-8661-D809-86B9-208A3896E173}" v="31" dt="2025-11-28T14:09:23.705"/>
    <p1510:client id="{54938AD1-AA58-38D8-6F6A-8A4EEF37CF4F}" v="59" dt="2025-11-28T12:55:45.528"/>
    <p1510:client id="{D1EE026C-E1C7-0041-296B-9AEDBB0347D1}" v="306" dt="2025-11-27T14:15:59.3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iza Kikosicka (2431756)" userId="S::2431756@student.uwtsd.ac.uk::395767dc-15fd-474a-9b0e-1669d77d6be6" providerId="AD" clId="Web-{D1EE026C-E1C7-0041-296B-9AEDBB0347D1}"/>
    <pc:docChg chg="mod addSld delSld modSld addMainMaster delMainMaster">
      <pc:chgData name="Luiza Kikosicka (2431756)" userId="S::2431756@student.uwtsd.ac.uk::395767dc-15fd-474a-9b0e-1669d77d6be6" providerId="AD" clId="Web-{D1EE026C-E1C7-0041-296B-9AEDBB0347D1}" dt="2025-11-27T14:15:59.397" v="402"/>
      <pc:docMkLst>
        <pc:docMk/>
      </pc:docMkLst>
      <pc:sldChg chg="addSp delSp modSp mod setBg modClrScheme setClrOvrMap delDesignElem chgLayout modNotes">
        <pc:chgData name="Luiza Kikosicka (2431756)" userId="S::2431756@student.uwtsd.ac.uk::395767dc-15fd-474a-9b0e-1669d77d6be6" providerId="AD" clId="Web-{D1EE026C-E1C7-0041-296B-9AEDBB0347D1}" dt="2025-11-27T14:15:59.397" v="402"/>
        <pc:sldMkLst>
          <pc:docMk/>
          <pc:sldMk cId="650317164" sldId="256"/>
        </pc:sldMkLst>
        <pc:spChg chg="mod ord">
          <ac:chgData name="Luiza Kikosicka (2431756)" userId="S::2431756@student.uwtsd.ac.uk::395767dc-15fd-474a-9b0e-1669d77d6be6" providerId="AD" clId="Web-{D1EE026C-E1C7-0041-296B-9AEDBB0347D1}" dt="2025-11-27T13:34:37.362" v="176"/>
          <ac:spMkLst>
            <pc:docMk/>
            <pc:sldMk cId="650317164" sldId="256"/>
            <ac:spMk id="2" creationId="{00000000-0000-0000-0000-000000000000}"/>
          </ac:spMkLst>
        </pc:spChg>
        <pc:spChg chg="mod ord">
          <ac:chgData name="Luiza Kikosicka (2431756)" userId="S::2431756@student.uwtsd.ac.uk::395767dc-15fd-474a-9b0e-1669d77d6be6" providerId="AD" clId="Web-{D1EE026C-E1C7-0041-296B-9AEDBB0347D1}" dt="2025-11-27T13:34:37.362" v="176"/>
          <ac:spMkLst>
            <pc:docMk/>
            <pc:sldMk cId="650317164" sldId="256"/>
            <ac:spMk id="3" creationId="{00000000-0000-0000-0000-000000000000}"/>
          </ac:spMkLst>
        </pc:spChg>
        <pc:spChg chg="add del">
          <ac:chgData name="Luiza Kikosicka (2431756)" userId="S::2431756@student.uwtsd.ac.uk::395767dc-15fd-474a-9b0e-1669d77d6be6" providerId="AD" clId="Web-{D1EE026C-E1C7-0041-296B-9AEDBB0347D1}" dt="2025-11-27T13:34:37.362" v="176"/>
          <ac:spMkLst>
            <pc:docMk/>
            <pc:sldMk cId="650317164" sldId="256"/>
            <ac:spMk id="9" creationId="{DB4A12B6-EF0D-43E8-8C17-4FAD4D2766E4}"/>
          </ac:spMkLst>
        </pc:spChg>
        <pc:spChg chg="add del">
          <ac:chgData name="Luiza Kikosicka (2431756)" userId="S::2431756@student.uwtsd.ac.uk::395767dc-15fd-474a-9b0e-1669d77d6be6" providerId="AD" clId="Web-{D1EE026C-E1C7-0041-296B-9AEDBB0347D1}" dt="2025-11-27T13:34:37.362" v="176"/>
          <ac:spMkLst>
            <pc:docMk/>
            <pc:sldMk cId="650317164" sldId="256"/>
            <ac:spMk id="11" creationId="{AE107525-0C02-447F-8A3F-553320A7230E}"/>
          </ac:spMkLst>
        </pc:spChg>
        <pc:spChg chg="add del">
          <ac:chgData name="Luiza Kikosicka (2431756)" userId="S::2431756@student.uwtsd.ac.uk::395767dc-15fd-474a-9b0e-1669d77d6be6" providerId="AD" clId="Web-{D1EE026C-E1C7-0041-296B-9AEDBB0347D1}" dt="2025-11-27T13:34:37.362" v="176"/>
          <ac:spMkLst>
            <pc:docMk/>
            <pc:sldMk cId="650317164" sldId="256"/>
            <ac:spMk id="13" creationId="{AB7A42E3-05D8-4A0B-9D4E-20EF581E57C0}"/>
          </ac:spMkLst>
        </pc:spChg>
        <pc:picChg chg="add">
          <ac:chgData name="Luiza Kikosicka (2431756)" userId="S::2431756@student.uwtsd.ac.uk::395767dc-15fd-474a-9b0e-1669d77d6be6" providerId="AD" clId="Web-{D1EE026C-E1C7-0041-296B-9AEDBB0347D1}" dt="2025-11-27T13:02:17.183" v="7"/>
          <ac:picMkLst>
            <pc:docMk/>
            <pc:sldMk cId="650317164" sldId="256"/>
            <ac:picMk id="4" creationId="{FBCF28CB-1859-F22E-BF09-91567C58CCDF}"/>
          </ac:picMkLst>
        </pc:picChg>
        <pc:picChg chg="add">
          <ac:chgData name="Luiza Kikosicka (2431756)" userId="S::2431756@student.uwtsd.ac.uk::395767dc-15fd-474a-9b0e-1669d77d6be6" providerId="AD" clId="Web-{D1EE026C-E1C7-0041-296B-9AEDBB0347D1}" dt="2025-11-27T14:15:59.397" v="402"/>
          <ac:picMkLst>
            <pc:docMk/>
            <pc:sldMk cId="650317164" sldId="256"/>
            <ac:picMk id="6" creationId="{0FECFD89-58C8-D28B-ED60-1FCC604F5C4D}"/>
          </ac:picMkLst>
        </pc:picChg>
        <pc:cxnChg chg="add del">
          <ac:chgData name="Luiza Kikosicka (2431756)" userId="S::2431756@student.uwtsd.ac.uk::395767dc-15fd-474a-9b0e-1669d77d6be6" providerId="AD" clId="Web-{D1EE026C-E1C7-0041-296B-9AEDBB0347D1}" dt="2025-11-27T13:34:37.362" v="176"/>
          <ac:cxnSpMkLst>
            <pc:docMk/>
            <pc:sldMk cId="650317164" sldId="256"/>
            <ac:cxnSpMk id="15" creationId="{6EE9A54B-189D-4645-8254-FDC4210EC6DB}"/>
          </ac:cxnSpMkLst>
        </pc:cxnChg>
        <pc:cxnChg chg="add del">
          <ac:chgData name="Luiza Kikosicka (2431756)" userId="S::2431756@student.uwtsd.ac.uk::395767dc-15fd-474a-9b0e-1669d77d6be6" providerId="AD" clId="Web-{D1EE026C-E1C7-0041-296B-9AEDBB0347D1}" dt="2025-11-27T13:34:37.362" v="176"/>
          <ac:cxnSpMkLst>
            <pc:docMk/>
            <pc:sldMk cId="650317164" sldId="256"/>
            <ac:cxnSpMk id="17" creationId="{511CE48F-D5E4-4520-AF1E-8F85CFBDA596}"/>
          </ac:cxnSpMkLst>
        </pc:cxnChg>
        <pc:cxnChg chg="add del">
          <ac:chgData name="Luiza Kikosicka (2431756)" userId="S::2431756@student.uwtsd.ac.uk::395767dc-15fd-474a-9b0e-1669d77d6be6" providerId="AD" clId="Web-{D1EE026C-E1C7-0041-296B-9AEDBB0347D1}" dt="2025-11-27T13:34:37.362" v="176"/>
          <ac:cxnSpMkLst>
            <pc:docMk/>
            <pc:sldMk cId="650317164" sldId="256"/>
            <ac:cxnSpMk id="19" creationId="{41448851-39AD-4943-BF9C-C50704E08377}"/>
          </ac:cxnSpMkLst>
        </pc:cxnChg>
      </pc:sldChg>
      <pc:sldChg chg="addSp delSp modSp new mod setBg modClrScheme chgLayout modNotes">
        <pc:chgData name="Luiza Kikosicka (2431756)" userId="S::2431756@student.uwtsd.ac.uk::395767dc-15fd-474a-9b0e-1669d77d6be6" providerId="AD" clId="Web-{D1EE026C-E1C7-0041-296B-9AEDBB0347D1}" dt="2025-11-27T14:15:55.616" v="401"/>
        <pc:sldMkLst>
          <pc:docMk/>
          <pc:sldMk cId="432062342" sldId="257"/>
        </pc:sldMkLst>
        <pc:spChg chg="mod ord">
          <ac:chgData name="Luiza Kikosicka (2431756)" userId="S::2431756@student.uwtsd.ac.uk::395767dc-15fd-474a-9b0e-1669d77d6be6" providerId="AD" clId="Web-{D1EE026C-E1C7-0041-296B-9AEDBB0347D1}" dt="2025-11-27T14:06:50.291" v="363" actId="20577"/>
          <ac:spMkLst>
            <pc:docMk/>
            <pc:sldMk cId="432062342" sldId="257"/>
            <ac:spMk id="2" creationId="{9A07A80E-94B6-8014-6CB6-E7688BAF2EC8}"/>
          </ac:spMkLst>
        </pc:spChg>
        <pc:spChg chg="mod ord">
          <ac:chgData name="Luiza Kikosicka (2431756)" userId="S::2431756@student.uwtsd.ac.uk::395767dc-15fd-474a-9b0e-1669d77d6be6" providerId="AD" clId="Web-{D1EE026C-E1C7-0041-296B-9AEDBB0347D1}" dt="2025-11-27T14:06:58.119" v="365" actId="20577"/>
          <ac:spMkLst>
            <pc:docMk/>
            <pc:sldMk cId="432062342" sldId="257"/>
            <ac:spMk id="3" creationId="{41F20063-2867-D134-7EDE-16FEF1E12121}"/>
          </ac:spMkLst>
        </pc:spChg>
        <pc:spChg chg="del">
          <ac:chgData name="Luiza Kikosicka (2431756)" userId="S::2431756@student.uwtsd.ac.uk::395767dc-15fd-474a-9b0e-1669d77d6be6" providerId="AD" clId="Web-{D1EE026C-E1C7-0041-296B-9AEDBB0347D1}" dt="2025-11-27T13:25:26.425" v="84"/>
          <ac:spMkLst>
            <pc:docMk/>
            <pc:sldMk cId="432062342" sldId="257"/>
            <ac:spMk id="4" creationId="{87C3BE07-EF1C-4902-118E-34F59A654942}"/>
          </ac:spMkLst>
        </pc:spChg>
        <pc:spChg chg="add">
          <ac:chgData name="Luiza Kikosicka (2431756)" userId="S::2431756@student.uwtsd.ac.uk::395767dc-15fd-474a-9b0e-1669d77d6be6" providerId="AD" clId="Web-{D1EE026C-E1C7-0041-296B-9AEDBB0347D1}" dt="2025-11-27T13:36:51.489" v="177"/>
          <ac:spMkLst>
            <pc:docMk/>
            <pc:sldMk cId="432062342" sldId="257"/>
            <ac:spMk id="8" creationId="{065FAA58-0EDC-412F-A5F8-01968BE6052E}"/>
          </ac:spMkLst>
        </pc:spChg>
        <pc:spChg chg="add">
          <ac:chgData name="Luiza Kikosicka (2431756)" userId="S::2431756@student.uwtsd.ac.uk::395767dc-15fd-474a-9b0e-1669d77d6be6" providerId="AD" clId="Web-{D1EE026C-E1C7-0041-296B-9AEDBB0347D1}" dt="2025-11-27T13:36:51.489" v="177"/>
          <ac:spMkLst>
            <pc:docMk/>
            <pc:sldMk cId="432062342" sldId="257"/>
            <ac:spMk id="10" creationId="{C8089CB0-2F03-4E3C-ADBB-570A3BE78F86}"/>
          </ac:spMkLst>
        </pc:spChg>
        <pc:spChg chg="add">
          <ac:chgData name="Luiza Kikosicka (2431756)" userId="S::2431756@student.uwtsd.ac.uk::395767dc-15fd-474a-9b0e-1669d77d6be6" providerId="AD" clId="Web-{D1EE026C-E1C7-0041-296B-9AEDBB0347D1}" dt="2025-11-27T13:36:51.489" v="177"/>
          <ac:spMkLst>
            <pc:docMk/>
            <pc:sldMk cId="432062342" sldId="257"/>
            <ac:spMk id="12" creationId="{0DBA80B1-3B69-49C0-8AC9-716ABA57F577}"/>
          </ac:spMkLst>
        </pc:spChg>
        <pc:spChg chg="add">
          <ac:chgData name="Luiza Kikosicka (2431756)" userId="S::2431756@student.uwtsd.ac.uk::395767dc-15fd-474a-9b0e-1669d77d6be6" providerId="AD" clId="Web-{D1EE026C-E1C7-0041-296B-9AEDBB0347D1}" dt="2025-11-27T13:36:51.489" v="177"/>
          <ac:spMkLst>
            <pc:docMk/>
            <pc:sldMk cId="432062342" sldId="257"/>
            <ac:spMk id="14" creationId="{047E1103-B264-49BE-BC2A-F4E40BD33B41}"/>
          </ac:spMkLst>
        </pc:spChg>
        <pc:spChg chg="add">
          <ac:chgData name="Luiza Kikosicka (2431756)" userId="S::2431756@student.uwtsd.ac.uk::395767dc-15fd-474a-9b0e-1669d77d6be6" providerId="AD" clId="Web-{D1EE026C-E1C7-0041-296B-9AEDBB0347D1}" dt="2025-11-27T13:36:51.489" v="177"/>
          <ac:spMkLst>
            <pc:docMk/>
            <pc:sldMk cId="432062342" sldId="257"/>
            <ac:spMk id="16" creationId="{52DA11B6-B538-4624-9628-98B823D761D5}"/>
          </ac:spMkLst>
        </pc:spChg>
        <pc:spChg chg="add">
          <ac:chgData name="Luiza Kikosicka (2431756)" userId="S::2431756@student.uwtsd.ac.uk::395767dc-15fd-474a-9b0e-1669d77d6be6" providerId="AD" clId="Web-{D1EE026C-E1C7-0041-296B-9AEDBB0347D1}" dt="2025-11-27T13:36:51.489" v="177"/>
          <ac:spMkLst>
            <pc:docMk/>
            <pc:sldMk cId="432062342" sldId="257"/>
            <ac:spMk id="18" creationId="{CFB1CB5B-67A5-45DB-B8E1-7A09A642E3E4}"/>
          </ac:spMkLst>
        </pc:spChg>
        <pc:picChg chg="add">
          <ac:chgData name="Luiza Kikosicka (2431756)" userId="S::2431756@student.uwtsd.ac.uk::395767dc-15fd-474a-9b0e-1669d77d6be6" providerId="AD" clId="Web-{D1EE026C-E1C7-0041-296B-9AEDBB0347D1}" dt="2025-11-27T14:15:55.616" v="401"/>
          <ac:picMkLst>
            <pc:docMk/>
            <pc:sldMk cId="432062342" sldId="257"/>
            <ac:picMk id="6" creationId="{8B619ED3-E5D0-5E4E-6575-5DFA9E5805BF}"/>
          </ac:picMkLst>
        </pc:picChg>
      </pc:sldChg>
      <pc:sldChg chg="addSp delSp modSp new mod setBg modClrScheme chgLayout modNotes">
        <pc:chgData name="Luiza Kikosicka (2431756)" userId="S::2431756@student.uwtsd.ac.uk::395767dc-15fd-474a-9b0e-1669d77d6be6" providerId="AD" clId="Web-{D1EE026C-E1C7-0041-296B-9AEDBB0347D1}" dt="2025-11-27T14:15:50.459" v="400"/>
        <pc:sldMkLst>
          <pc:docMk/>
          <pc:sldMk cId="3819768021" sldId="258"/>
        </pc:sldMkLst>
        <pc:spChg chg="mod ord">
          <ac:chgData name="Luiza Kikosicka (2431756)" userId="S::2431756@student.uwtsd.ac.uk::395767dc-15fd-474a-9b0e-1669d77d6be6" providerId="AD" clId="Web-{D1EE026C-E1C7-0041-296B-9AEDBB0347D1}" dt="2025-11-27T14:07:07.463" v="367" actId="20577"/>
          <ac:spMkLst>
            <pc:docMk/>
            <pc:sldMk cId="3819768021" sldId="258"/>
            <ac:spMk id="2" creationId="{582B4D8F-E06D-F46A-D4F1-5FECAD4EF99C}"/>
          </ac:spMkLst>
        </pc:spChg>
        <pc:spChg chg="add del mod ord">
          <ac:chgData name="Luiza Kikosicka (2431756)" userId="S::2431756@student.uwtsd.ac.uk::395767dc-15fd-474a-9b0e-1669d77d6be6" providerId="AD" clId="Web-{D1EE026C-E1C7-0041-296B-9AEDBB0347D1}" dt="2025-11-27T13:41:52.225" v="196"/>
          <ac:spMkLst>
            <pc:docMk/>
            <pc:sldMk cId="3819768021" sldId="258"/>
            <ac:spMk id="3" creationId="{C7378438-A2D7-9A37-5895-6EBC5018F7A5}"/>
          </ac:spMkLst>
        </pc:spChg>
        <pc:spChg chg="del mod ord">
          <ac:chgData name="Luiza Kikosicka (2431756)" userId="S::2431756@student.uwtsd.ac.uk::395767dc-15fd-474a-9b0e-1669d77d6be6" providerId="AD" clId="Web-{D1EE026C-E1C7-0041-296B-9AEDBB0347D1}" dt="2025-11-27T13:40:34.392" v="191"/>
          <ac:spMkLst>
            <pc:docMk/>
            <pc:sldMk cId="3819768021" sldId="258"/>
            <ac:spMk id="4" creationId="{D14E7910-401A-CE20-85F2-9E1FFE8DD9ED}"/>
          </ac:spMkLst>
        </pc:spChg>
        <pc:spChg chg="add del mod ord">
          <ac:chgData name="Luiza Kikosicka (2431756)" userId="S::2431756@student.uwtsd.ac.uk::395767dc-15fd-474a-9b0e-1669d77d6be6" providerId="AD" clId="Web-{D1EE026C-E1C7-0041-296B-9AEDBB0347D1}" dt="2025-11-27T13:40:34.392" v="191"/>
          <ac:spMkLst>
            <pc:docMk/>
            <pc:sldMk cId="3819768021" sldId="258"/>
            <ac:spMk id="5" creationId="{45860E1D-B1D9-E87D-800C-708A5CD6E06A}"/>
          </ac:spMkLst>
        </pc:spChg>
        <pc:spChg chg="add del mod ord">
          <ac:chgData name="Luiza Kikosicka (2431756)" userId="S::2431756@student.uwtsd.ac.uk::395767dc-15fd-474a-9b0e-1669d77d6be6" providerId="AD" clId="Web-{D1EE026C-E1C7-0041-296B-9AEDBB0347D1}" dt="2025-11-27T13:40:34.392" v="191"/>
          <ac:spMkLst>
            <pc:docMk/>
            <pc:sldMk cId="3819768021" sldId="258"/>
            <ac:spMk id="6" creationId="{0AE63CE8-5781-15AE-145A-91EB71468B03}"/>
          </ac:spMkLst>
        </pc:spChg>
        <pc:spChg chg="add del">
          <ac:chgData name="Luiza Kikosicka (2431756)" userId="S::2431756@student.uwtsd.ac.uk::395767dc-15fd-474a-9b0e-1669d77d6be6" providerId="AD" clId="Web-{D1EE026C-E1C7-0041-296B-9AEDBB0347D1}" dt="2025-11-27T13:41:52.193" v="195"/>
          <ac:spMkLst>
            <pc:docMk/>
            <pc:sldMk cId="3819768021" sldId="258"/>
            <ac:spMk id="9" creationId="{09D6CD28-D147-4DC0-A5FF-335351C7D0C9}"/>
          </ac:spMkLst>
        </pc:spChg>
        <pc:spChg chg="add del">
          <ac:chgData name="Luiza Kikosicka (2431756)" userId="S::2431756@student.uwtsd.ac.uk::395767dc-15fd-474a-9b0e-1669d77d6be6" providerId="AD" clId="Web-{D1EE026C-E1C7-0041-296B-9AEDBB0347D1}" dt="2025-11-27T13:41:52.193" v="195"/>
          <ac:spMkLst>
            <pc:docMk/>
            <pc:sldMk cId="3819768021" sldId="258"/>
            <ac:spMk id="11" creationId="{47CDDF69-9963-4CB8-8441-2D6CA2C66673}"/>
          </ac:spMkLst>
        </pc:spChg>
        <pc:spChg chg="add del">
          <ac:chgData name="Luiza Kikosicka (2431756)" userId="S::2431756@student.uwtsd.ac.uk::395767dc-15fd-474a-9b0e-1669d77d6be6" providerId="AD" clId="Web-{D1EE026C-E1C7-0041-296B-9AEDBB0347D1}" dt="2025-11-27T13:41:52.193" v="195"/>
          <ac:spMkLst>
            <pc:docMk/>
            <pc:sldMk cId="3819768021" sldId="258"/>
            <ac:spMk id="13" creationId="{58B53A5F-63B3-4E86-93F7-275390D707F1}"/>
          </ac:spMkLst>
        </pc:spChg>
        <pc:spChg chg="add">
          <ac:chgData name="Luiza Kikosicka (2431756)" userId="S::2431756@student.uwtsd.ac.uk::395767dc-15fd-474a-9b0e-1669d77d6be6" providerId="AD" clId="Web-{D1EE026C-E1C7-0041-296B-9AEDBB0347D1}" dt="2025-11-27T13:41:52.225" v="196"/>
          <ac:spMkLst>
            <pc:docMk/>
            <pc:sldMk cId="3819768021" sldId="258"/>
            <ac:spMk id="15" creationId="{09D6CD28-D147-4DC0-A5FF-335351C7D0C9}"/>
          </ac:spMkLst>
        </pc:spChg>
        <pc:spChg chg="add">
          <ac:chgData name="Luiza Kikosicka (2431756)" userId="S::2431756@student.uwtsd.ac.uk::395767dc-15fd-474a-9b0e-1669d77d6be6" providerId="AD" clId="Web-{D1EE026C-E1C7-0041-296B-9AEDBB0347D1}" dt="2025-11-27T13:41:52.225" v="196"/>
          <ac:spMkLst>
            <pc:docMk/>
            <pc:sldMk cId="3819768021" sldId="258"/>
            <ac:spMk id="16" creationId="{47CDDF69-9963-4CB8-8441-2D6CA2C66673}"/>
          </ac:spMkLst>
        </pc:spChg>
        <pc:spChg chg="add">
          <ac:chgData name="Luiza Kikosicka (2431756)" userId="S::2431756@student.uwtsd.ac.uk::395767dc-15fd-474a-9b0e-1669d77d6be6" providerId="AD" clId="Web-{D1EE026C-E1C7-0041-296B-9AEDBB0347D1}" dt="2025-11-27T13:41:52.225" v="196"/>
          <ac:spMkLst>
            <pc:docMk/>
            <pc:sldMk cId="3819768021" sldId="258"/>
            <ac:spMk id="17" creationId="{58B53A5F-63B3-4E86-93F7-275390D707F1}"/>
          </ac:spMkLst>
        </pc:spChg>
        <pc:graphicFrameChg chg="add del">
          <ac:chgData name="Luiza Kikosicka (2431756)" userId="S::2431756@student.uwtsd.ac.uk::395767dc-15fd-474a-9b0e-1669d77d6be6" providerId="AD" clId="Web-{D1EE026C-E1C7-0041-296B-9AEDBB0347D1}" dt="2025-11-27T13:41:52.193" v="195"/>
          <ac:graphicFrameMkLst>
            <pc:docMk/>
            <pc:sldMk cId="3819768021" sldId="258"/>
            <ac:graphicFrameMk id="7" creationId="{3E430D66-6F76-64DB-A964-4F9692C436DB}"/>
          </ac:graphicFrameMkLst>
        </pc:graphicFrameChg>
        <pc:graphicFrameChg chg="add mod">
          <ac:chgData name="Luiza Kikosicka (2431756)" userId="S::2431756@student.uwtsd.ac.uk::395767dc-15fd-474a-9b0e-1669d77d6be6" providerId="AD" clId="Web-{D1EE026C-E1C7-0041-296B-9AEDBB0347D1}" dt="2025-11-27T14:07:17.150" v="369" actId="1076"/>
          <ac:graphicFrameMkLst>
            <pc:docMk/>
            <pc:sldMk cId="3819768021" sldId="258"/>
            <ac:graphicFrameMk id="18" creationId="{0363401A-CAFB-25EC-50E1-C829A8342E24}"/>
          </ac:graphicFrameMkLst>
        </pc:graphicFrameChg>
        <pc:picChg chg="add">
          <ac:chgData name="Luiza Kikosicka (2431756)" userId="S::2431756@student.uwtsd.ac.uk::395767dc-15fd-474a-9b0e-1669d77d6be6" providerId="AD" clId="Web-{D1EE026C-E1C7-0041-296B-9AEDBB0347D1}" dt="2025-11-27T14:15:50.459" v="400"/>
          <ac:picMkLst>
            <pc:docMk/>
            <pc:sldMk cId="3819768021" sldId="258"/>
            <ac:picMk id="103" creationId="{0E11A215-FDC9-7BA5-5021-9142440CDD66}"/>
          </ac:picMkLst>
        </pc:picChg>
      </pc:sldChg>
      <pc:sldChg chg="addSp modSp new mod setBg modNotes">
        <pc:chgData name="Luiza Kikosicka (2431756)" userId="S::2431756@student.uwtsd.ac.uk::395767dc-15fd-474a-9b0e-1669d77d6be6" providerId="AD" clId="Web-{D1EE026C-E1C7-0041-296B-9AEDBB0347D1}" dt="2025-11-27T14:15:41.958" v="399"/>
        <pc:sldMkLst>
          <pc:docMk/>
          <pc:sldMk cId="1171322563" sldId="259"/>
        </pc:sldMkLst>
        <pc:spChg chg="mod">
          <ac:chgData name="Luiza Kikosicka (2431756)" userId="S::2431756@student.uwtsd.ac.uk::395767dc-15fd-474a-9b0e-1669d77d6be6" providerId="AD" clId="Web-{D1EE026C-E1C7-0041-296B-9AEDBB0347D1}" dt="2025-11-27T14:07:43.994" v="372" actId="20577"/>
          <ac:spMkLst>
            <pc:docMk/>
            <pc:sldMk cId="1171322563" sldId="259"/>
            <ac:spMk id="2" creationId="{D2DE7904-018D-DE1E-4AEE-2A2BD8D53DCF}"/>
          </ac:spMkLst>
        </pc:spChg>
        <pc:spChg chg="mod">
          <ac:chgData name="Luiza Kikosicka (2431756)" userId="S::2431756@student.uwtsd.ac.uk::395767dc-15fd-474a-9b0e-1669d77d6be6" providerId="AD" clId="Web-{D1EE026C-E1C7-0041-296B-9AEDBB0347D1}" dt="2025-11-27T13:48:12.082" v="218" actId="20577"/>
          <ac:spMkLst>
            <pc:docMk/>
            <pc:sldMk cId="1171322563" sldId="259"/>
            <ac:spMk id="3" creationId="{1256447E-557E-69AC-D89A-0BC26CC66F41}"/>
          </ac:spMkLst>
        </pc:spChg>
        <pc:spChg chg="add">
          <ac:chgData name="Luiza Kikosicka (2431756)" userId="S::2431756@student.uwtsd.ac.uk::395767dc-15fd-474a-9b0e-1669d77d6be6" providerId="AD" clId="Web-{D1EE026C-E1C7-0041-296B-9AEDBB0347D1}" dt="2025-11-27T13:47:35.425" v="216"/>
          <ac:spMkLst>
            <pc:docMk/>
            <pc:sldMk cId="1171322563" sldId="259"/>
            <ac:spMk id="9" creationId="{B6EE7E08-B389-43E5-B019-1B0A8ACBBD93}"/>
          </ac:spMkLst>
        </pc:spChg>
        <pc:spChg chg="add">
          <ac:chgData name="Luiza Kikosicka (2431756)" userId="S::2431756@student.uwtsd.ac.uk::395767dc-15fd-474a-9b0e-1669d77d6be6" providerId="AD" clId="Web-{D1EE026C-E1C7-0041-296B-9AEDBB0347D1}" dt="2025-11-27T13:47:35.425" v="216"/>
          <ac:spMkLst>
            <pc:docMk/>
            <pc:sldMk cId="1171322563" sldId="259"/>
            <ac:spMk id="11" creationId="{E60D94A5-8A09-4BAB-8F7C-69BC34C54DDE}"/>
          </ac:spMkLst>
        </pc:spChg>
        <pc:spChg chg="add">
          <ac:chgData name="Luiza Kikosicka (2431756)" userId="S::2431756@student.uwtsd.ac.uk::395767dc-15fd-474a-9b0e-1669d77d6be6" providerId="AD" clId="Web-{D1EE026C-E1C7-0041-296B-9AEDBB0347D1}" dt="2025-11-27T13:47:35.425" v="216"/>
          <ac:spMkLst>
            <pc:docMk/>
            <pc:sldMk cId="1171322563" sldId="259"/>
            <ac:spMk id="13" creationId="{7A1AE32B-3A6E-4C5E-8FEB-73861B9A26B5}"/>
          </ac:spMkLst>
        </pc:spChg>
        <pc:picChg chg="add">
          <ac:chgData name="Luiza Kikosicka (2431756)" userId="S::2431756@student.uwtsd.ac.uk::395767dc-15fd-474a-9b0e-1669d77d6be6" providerId="AD" clId="Web-{D1EE026C-E1C7-0041-296B-9AEDBB0347D1}" dt="2025-11-27T13:47:35.425" v="216"/>
          <ac:picMkLst>
            <pc:docMk/>
            <pc:sldMk cId="1171322563" sldId="259"/>
            <ac:picMk id="5" creationId="{E3747A20-D420-1665-8520-314AA80822AA}"/>
          </ac:picMkLst>
        </pc:picChg>
        <pc:picChg chg="add">
          <ac:chgData name="Luiza Kikosicka (2431756)" userId="S::2431756@student.uwtsd.ac.uk::395767dc-15fd-474a-9b0e-1669d77d6be6" providerId="AD" clId="Web-{D1EE026C-E1C7-0041-296B-9AEDBB0347D1}" dt="2025-11-27T14:15:41.958" v="399"/>
          <ac:picMkLst>
            <pc:docMk/>
            <pc:sldMk cId="1171322563" sldId="259"/>
            <ac:picMk id="6" creationId="{588DB780-6FB0-296C-8BD9-ADA338E044A2}"/>
          </ac:picMkLst>
        </pc:picChg>
      </pc:sldChg>
      <pc:sldChg chg="addSp delSp modSp new mod setBg modNotes">
        <pc:chgData name="Luiza Kikosicka (2431756)" userId="S::2431756@student.uwtsd.ac.uk::395767dc-15fd-474a-9b0e-1669d77d6be6" providerId="AD" clId="Web-{D1EE026C-E1C7-0041-296B-9AEDBB0347D1}" dt="2025-11-27T14:15:32.253" v="398"/>
        <pc:sldMkLst>
          <pc:docMk/>
          <pc:sldMk cId="2813845638" sldId="260"/>
        </pc:sldMkLst>
        <pc:spChg chg="mod">
          <ac:chgData name="Luiza Kikosicka (2431756)" userId="S::2431756@student.uwtsd.ac.uk::395767dc-15fd-474a-9b0e-1669d77d6be6" providerId="AD" clId="Web-{D1EE026C-E1C7-0041-296B-9AEDBB0347D1}" dt="2025-11-27T14:07:58.197" v="374" actId="20577"/>
          <ac:spMkLst>
            <pc:docMk/>
            <pc:sldMk cId="2813845638" sldId="260"/>
            <ac:spMk id="2" creationId="{A29FFB35-7878-1DF1-45BC-31521B181C56}"/>
          </ac:spMkLst>
        </pc:spChg>
        <pc:spChg chg="add del mod">
          <ac:chgData name="Luiza Kikosicka (2431756)" userId="S::2431756@student.uwtsd.ac.uk::395767dc-15fd-474a-9b0e-1669d77d6be6" providerId="AD" clId="Web-{D1EE026C-E1C7-0041-296B-9AEDBB0347D1}" dt="2025-11-27T13:50:44.710" v="237"/>
          <ac:spMkLst>
            <pc:docMk/>
            <pc:sldMk cId="2813845638" sldId="260"/>
            <ac:spMk id="3" creationId="{7823B3AF-B1F5-3898-CF0B-4B75D769D926}"/>
          </ac:spMkLst>
        </pc:spChg>
        <pc:spChg chg="add del">
          <ac:chgData name="Luiza Kikosicka (2431756)" userId="S::2431756@student.uwtsd.ac.uk::395767dc-15fd-474a-9b0e-1669d77d6be6" providerId="AD" clId="Web-{D1EE026C-E1C7-0041-296B-9AEDBB0347D1}" dt="2025-11-27T13:50:32.710" v="232"/>
          <ac:spMkLst>
            <pc:docMk/>
            <pc:sldMk cId="2813845638" sldId="260"/>
            <ac:spMk id="9" creationId="{09D6CD28-D147-4DC0-A5FF-335351C7D0C9}"/>
          </ac:spMkLst>
        </pc:spChg>
        <pc:spChg chg="add del">
          <ac:chgData name="Luiza Kikosicka (2431756)" userId="S::2431756@student.uwtsd.ac.uk::395767dc-15fd-474a-9b0e-1669d77d6be6" providerId="AD" clId="Web-{D1EE026C-E1C7-0041-296B-9AEDBB0347D1}" dt="2025-11-27T13:50:32.710" v="232"/>
          <ac:spMkLst>
            <pc:docMk/>
            <pc:sldMk cId="2813845638" sldId="260"/>
            <ac:spMk id="11" creationId="{47CDDF69-9963-4CB8-8441-2D6CA2C66673}"/>
          </ac:spMkLst>
        </pc:spChg>
        <pc:spChg chg="add del">
          <ac:chgData name="Luiza Kikosicka (2431756)" userId="S::2431756@student.uwtsd.ac.uk::395767dc-15fd-474a-9b0e-1669d77d6be6" providerId="AD" clId="Web-{D1EE026C-E1C7-0041-296B-9AEDBB0347D1}" dt="2025-11-27T13:50:32.710" v="232"/>
          <ac:spMkLst>
            <pc:docMk/>
            <pc:sldMk cId="2813845638" sldId="260"/>
            <ac:spMk id="13" creationId="{58B53A5F-63B3-4E86-93F7-275390D707F1}"/>
          </ac:spMkLst>
        </pc:spChg>
        <pc:spChg chg="add del">
          <ac:chgData name="Luiza Kikosicka (2431756)" userId="S::2431756@student.uwtsd.ac.uk::395767dc-15fd-474a-9b0e-1669d77d6be6" providerId="AD" clId="Web-{D1EE026C-E1C7-0041-296B-9AEDBB0347D1}" dt="2025-11-27T13:50:40.319" v="234"/>
          <ac:spMkLst>
            <pc:docMk/>
            <pc:sldMk cId="2813845638" sldId="260"/>
            <ac:spMk id="15" creationId="{09D6CD28-D147-4DC0-A5FF-335351C7D0C9}"/>
          </ac:spMkLst>
        </pc:spChg>
        <pc:spChg chg="add del">
          <ac:chgData name="Luiza Kikosicka (2431756)" userId="S::2431756@student.uwtsd.ac.uk::395767dc-15fd-474a-9b0e-1669d77d6be6" providerId="AD" clId="Web-{D1EE026C-E1C7-0041-296B-9AEDBB0347D1}" dt="2025-11-27T13:50:40.319" v="234"/>
          <ac:spMkLst>
            <pc:docMk/>
            <pc:sldMk cId="2813845638" sldId="260"/>
            <ac:spMk id="16" creationId="{47CDDF69-9963-4CB8-8441-2D6CA2C66673}"/>
          </ac:spMkLst>
        </pc:spChg>
        <pc:spChg chg="add del">
          <ac:chgData name="Luiza Kikosicka (2431756)" userId="S::2431756@student.uwtsd.ac.uk::395767dc-15fd-474a-9b0e-1669d77d6be6" providerId="AD" clId="Web-{D1EE026C-E1C7-0041-296B-9AEDBB0347D1}" dt="2025-11-27T13:50:40.319" v="234"/>
          <ac:spMkLst>
            <pc:docMk/>
            <pc:sldMk cId="2813845638" sldId="260"/>
            <ac:spMk id="17" creationId="{58B53A5F-63B3-4E86-93F7-275390D707F1}"/>
          </ac:spMkLst>
        </pc:spChg>
        <pc:spChg chg="add del">
          <ac:chgData name="Luiza Kikosicka (2431756)" userId="S::2431756@student.uwtsd.ac.uk::395767dc-15fd-474a-9b0e-1669d77d6be6" providerId="AD" clId="Web-{D1EE026C-E1C7-0041-296B-9AEDBB0347D1}" dt="2025-11-27T13:50:44.679" v="236"/>
          <ac:spMkLst>
            <pc:docMk/>
            <pc:sldMk cId="2813845638" sldId="260"/>
            <ac:spMk id="20" creationId="{09D6CD28-D147-4DC0-A5FF-335351C7D0C9}"/>
          </ac:spMkLst>
        </pc:spChg>
        <pc:spChg chg="add del">
          <ac:chgData name="Luiza Kikosicka (2431756)" userId="S::2431756@student.uwtsd.ac.uk::395767dc-15fd-474a-9b0e-1669d77d6be6" providerId="AD" clId="Web-{D1EE026C-E1C7-0041-296B-9AEDBB0347D1}" dt="2025-11-27T13:50:44.679" v="236"/>
          <ac:spMkLst>
            <pc:docMk/>
            <pc:sldMk cId="2813845638" sldId="260"/>
            <ac:spMk id="21" creationId="{47CDDF69-9963-4CB8-8441-2D6CA2C66673}"/>
          </ac:spMkLst>
        </pc:spChg>
        <pc:spChg chg="add del">
          <ac:chgData name="Luiza Kikosicka (2431756)" userId="S::2431756@student.uwtsd.ac.uk::395767dc-15fd-474a-9b0e-1669d77d6be6" providerId="AD" clId="Web-{D1EE026C-E1C7-0041-296B-9AEDBB0347D1}" dt="2025-11-27T13:50:44.679" v="236"/>
          <ac:spMkLst>
            <pc:docMk/>
            <pc:sldMk cId="2813845638" sldId="260"/>
            <ac:spMk id="22" creationId="{58B53A5F-63B3-4E86-93F7-275390D707F1}"/>
          </ac:spMkLst>
        </pc:spChg>
        <pc:spChg chg="add">
          <ac:chgData name="Luiza Kikosicka (2431756)" userId="S::2431756@student.uwtsd.ac.uk::395767dc-15fd-474a-9b0e-1669d77d6be6" providerId="AD" clId="Web-{D1EE026C-E1C7-0041-296B-9AEDBB0347D1}" dt="2025-11-27T13:50:44.710" v="237"/>
          <ac:spMkLst>
            <pc:docMk/>
            <pc:sldMk cId="2813845638" sldId="260"/>
            <ac:spMk id="25" creationId="{09D6CD28-D147-4DC0-A5FF-335351C7D0C9}"/>
          </ac:spMkLst>
        </pc:spChg>
        <pc:spChg chg="add">
          <ac:chgData name="Luiza Kikosicka (2431756)" userId="S::2431756@student.uwtsd.ac.uk::395767dc-15fd-474a-9b0e-1669d77d6be6" providerId="AD" clId="Web-{D1EE026C-E1C7-0041-296B-9AEDBB0347D1}" dt="2025-11-27T13:50:44.710" v="237"/>
          <ac:spMkLst>
            <pc:docMk/>
            <pc:sldMk cId="2813845638" sldId="260"/>
            <ac:spMk id="26" creationId="{47CDDF69-9963-4CB8-8441-2D6CA2C66673}"/>
          </ac:spMkLst>
        </pc:spChg>
        <pc:spChg chg="add">
          <ac:chgData name="Luiza Kikosicka (2431756)" userId="S::2431756@student.uwtsd.ac.uk::395767dc-15fd-474a-9b0e-1669d77d6be6" providerId="AD" clId="Web-{D1EE026C-E1C7-0041-296B-9AEDBB0347D1}" dt="2025-11-27T13:50:44.710" v="237"/>
          <ac:spMkLst>
            <pc:docMk/>
            <pc:sldMk cId="2813845638" sldId="260"/>
            <ac:spMk id="27" creationId="{58B53A5F-63B3-4E86-93F7-275390D707F1}"/>
          </ac:spMkLst>
        </pc:spChg>
        <pc:graphicFrameChg chg="add del">
          <ac:chgData name="Luiza Kikosicka (2431756)" userId="S::2431756@student.uwtsd.ac.uk::395767dc-15fd-474a-9b0e-1669d77d6be6" providerId="AD" clId="Web-{D1EE026C-E1C7-0041-296B-9AEDBB0347D1}" dt="2025-11-27T13:50:32.710" v="232"/>
          <ac:graphicFrameMkLst>
            <pc:docMk/>
            <pc:sldMk cId="2813845638" sldId="260"/>
            <ac:graphicFrameMk id="5" creationId="{D8BBEF5B-8C23-BE2D-953B-55F34148CF7F}"/>
          </ac:graphicFrameMkLst>
        </pc:graphicFrameChg>
        <pc:graphicFrameChg chg="add del">
          <ac:chgData name="Luiza Kikosicka (2431756)" userId="S::2431756@student.uwtsd.ac.uk::395767dc-15fd-474a-9b0e-1669d77d6be6" providerId="AD" clId="Web-{D1EE026C-E1C7-0041-296B-9AEDBB0347D1}" dt="2025-11-27T13:50:40.319" v="234"/>
          <ac:graphicFrameMkLst>
            <pc:docMk/>
            <pc:sldMk cId="2813845638" sldId="260"/>
            <ac:graphicFrameMk id="18" creationId="{BB55EA10-2B59-0A18-C831-0FA2842A25E0}"/>
          </ac:graphicFrameMkLst>
        </pc:graphicFrameChg>
        <pc:graphicFrameChg chg="add del">
          <ac:chgData name="Luiza Kikosicka (2431756)" userId="S::2431756@student.uwtsd.ac.uk::395767dc-15fd-474a-9b0e-1669d77d6be6" providerId="AD" clId="Web-{D1EE026C-E1C7-0041-296B-9AEDBB0347D1}" dt="2025-11-27T13:50:44.679" v="236"/>
          <ac:graphicFrameMkLst>
            <pc:docMk/>
            <pc:sldMk cId="2813845638" sldId="260"/>
            <ac:graphicFrameMk id="23" creationId="{D8BBEF5B-8C23-BE2D-953B-55F34148CF7F}"/>
          </ac:graphicFrameMkLst>
        </pc:graphicFrameChg>
        <pc:graphicFrameChg chg="add">
          <ac:chgData name="Luiza Kikosicka (2431756)" userId="S::2431756@student.uwtsd.ac.uk::395767dc-15fd-474a-9b0e-1669d77d6be6" providerId="AD" clId="Web-{D1EE026C-E1C7-0041-296B-9AEDBB0347D1}" dt="2025-11-27T13:50:44.710" v="237"/>
          <ac:graphicFrameMkLst>
            <pc:docMk/>
            <pc:sldMk cId="2813845638" sldId="260"/>
            <ac:graphicFrameMk id="28" creationId="{BB55EA10-2B59-0A18-C831-0FA2842A25E0}"/>
          </ac:graphicFrameMkLst>
        </pc:graphicFrameChg>
        <pc:picChg chg="add">
          <ac:chgData name="Luiza Kikosicka (2431756)" userId="S::2431756@student.uwtsd.ac.uk::395767dc-15fd-474a-9b0e-1669d77d6be6" providerId="AD" clId="Web-{D1EE026C-E1C7-0041-296B-9AEDBB0347D1}" dt="2025-11-27T14:15:32.253" v="398"/>
          <ac:picMkLst>
            <pc:docMk/>
            <pc:sldMk cId="2813845638" sldId="260"/>
            <ac:picMk id="107" creationId="{683B53BE-9DF5-5463-F6EE-17832E6C0FA5}"/>
          </ac:picMkLst>
        </pc:picChg>
      </pc:sldChg>
      <pc:sldChg chg="addSp modSp new mod setBg modNotes">
        <pc:chgData name="Luiza Kikosicka (2431756)" userId="S::2431756@student.uwtsd.ac.uk::395767dc-15fd-474a-9b0e-1669d77d6be6" providerId="AD" clId="Web-{D1EE026C-E1C7-0041-296B-9AEDBB0347D1}" dt="2025-11-27T14:13:50.875" v="389" actId="14100"/>
        <pc:sldMkLst>
          <pc:docMk/>
          <pc:sldMk cId="2136852387" sldId="261"/>
        </pc:sldMkLst>
        <pc:spChg chg="mod">
          <ac:chgData name="Luiza Kikosicka (2431756)" userId="S::2431756@student.uwtsd.ac.uk::395767dc-15fd-474a-9b0e-1669d77d6be6" providerId="AD" clId="Web-{D1EE026C-E1C7-0041-296B-9AEDBB0347D1}" dt="2025-11-27T13:59:58.389" v="309" actId="20577"/>
          <ac:spMkLst>
            <pc:docMk/>
            <pc:sldMk cId="2136852387" sldId="261"/>
            <ac:spMk id="2" creationId="{9879B382-5264-DABC-51DD-8F9FFE25C074}"/>
          </ac:spMkLst>
        </pc:spChg>
        <pc:spChg chg="mod">
          <ac:chgData name="Luiza Kikosicka (2431756)" userId="S::2431756@student.uwtsd.ac.uk::395767dc-15fd-474a-9b0e-1669d77d6be6" providerId="AD" clId="Web-{D1EE026C-E1C7-0041-296B-9AEDBB0347D1}" dt="2025-11-27T13:59:52.310" v="307" actId="20577"/>
          <ac:spMkLst>
            <pc:docMk/>
            <pc:sldMk cId="2136852387" sldId="261"/>
            <ac:spMk id="3" creationId="{F7B793E1-2FF3-1240-E0B5-AD4E73A0FBE1}"/>
          </ac:spMkLst>
        </pc:spChg>
        <pc:spChg chg="add">
          <ac:chgData name="Luiza Kikosicka (2431756)" userId="S::2431756@student.uwtsd.ac.uk::395767dc-15fd-474a-9b0e-1669d77d6be6" providerId="AD" clId="Web-{D1EE026C-E1C7-0041-296B-9AEDBB0347D1}" dt="2025-11-27T13:59:39.716" v="305"/>
          <ac:spMkLst>
            <pc:docMk/>
            <pc:sldMk cId="2136852387" sldId="261"/>
            <ac:spMk id="9" creationId="{B6EE7E08-B389-43E5-B019-1B0A8ACBBD93}"/>
          </ac:spMkLst>
        </pc:spChg>
        <pc:spChg chg="add">
          <ac:chgData name="Luiza Kikosicka (2431756)" userId="S::2431756@student.uwtsd.ac.uk::395767dc-15fd-474a-9b0e-1669d77d6be6" providerId="AD" clId="Web-{D1EE026C-E1C7-0041-296B-9AEDBB0347D1}" dt="2025-11-27T13:59:39.716" v="305"/>
          <ac:spMkLst>
            <pc:docMk/>
            <pc:sldMk cId="2136852387" sldId="261"/>
            <ac:spMk id="11" creationId="{E60D94A5-8A09-4BAB-8F7C-69BC34C54DDE}"/>
          </ac:spMkLst>
        </pc:spChg>
        <pc:spChg chg="add">
          <ac:chgData name="Luiza Kikosicka (2431756)" userId="S::2431756@student.uwtsd.ac.uk::395767dc-15fd-474a-9b0e-1669d77d6be6" providerId="AD" clId="Web-{D1EE026C-E1C7-0041-296B-9AEDBB0347D1}" dt="2025-11-27T13:59:39.716" v="305"/>
          <ac:spMkLst>
            <pc:docMk/>
            <pc:sldMk cId="2136852387" sldId="261"/>
            <ac:spMk id="13" creationId="{7A1AE32B-3A6E-4C5E-8FEB-73861B9A26B5}"/>
          </ac:spMkLst>
        </pc:spChg>
        <pc:picChg chg="add mod">
          <ac:chgData name="Luiza Kikosicka (2431756)" userId="S::2431756@student.uwtsd.ac.uk::395767dc-15fd-474a-9b0e-1669d77d6be6" providerId="AD" clId="Web-{D1EE026C-E1C7-0041-296B-9AEDBB0347D1}" dt="2025-11-27T14:13:50.875" v="389" actId="14100"/>
          <ac:picMkLst>
            <pc:docMk/>
            <pc:sldMk cId="2136852387" sldId="261"/>
            <ac:picMk id="4" creationId="{1E5CB00A-8945-BA26-262C-2551E8B6A79E}"/>
          </ac:picMkLst>
        </pc:picChg>
        <pc:picChg chg="add">
          <ac:chgData name="Luiza Kikosicka (2431756)" userId="S::2431756@student.uwtsd.ac.uk::395767dc-15fd-474a-9b0e-1669d77d6be6" providerId="AD" clId="Web-{D1EE026C-E1C7-0041-296B-9AEDBB0347D1}" dt="2025-11-27T13:59:39.716" v="305"/>
          <ac:picMkLst>
            <pc:docMk/>
            <pc:sldMk cId="2136852387" sldId="261"/>
            <ac:picMk id="5" creationId="{911D2D7B-C110-5540-EBDF-ABDACE63304F}"/>
          </ac:picMkLst>
        </pc:picChg>
      </pc:sldChg>
      <pc:sldChg chg="addSp delSp modSp new mod setBg modNotes">
        <pc:chgData name="Luiza Kikosicka (2431756)" userId="S::2431756@student.uwtsd.ac.uk::395767dc-15fd-474a-9b0e-1669d77d6be6" providerId="AD" clId="Web-{D1EE026C-E1C7-0041-296B-9AEDBB0347D1}" dt="2025-11-27T14:13:26.266" v="387" actId="1076"/>
        <pc:sldMkLst>
          <pc:docMk/>
          <pc:sldMk cId="906471832" sldId="262"/>
        </pc:sldMkLst>
        <pc:spChg chg="mod">
          <ac:chgData name="Luiza Kikosicka (2431756)" userId="S::2431756@student.uwtsd.ac.uk::395767dc-15fd-474a-9b0e-1669d77d6be6" providerId="AD" clId="Web-{D1EE026C-E1C7-0041-296B-9AEDBB0347D1}" dt="2025-11-27T14:09:18.842" v="378" actId="14100"/>
          <ac:spMkLst>
            <pc:docMk/>
            <pc:sldMk cId="906471832" sldId="262"/>
            <ac:spMk id="2" creationId="{1928092C-60B0-2805-4265-C1F88FCFD801}"/>
          </ac:spMkLst>
        </pc:spChg>
        <pc:spChg chg="del mod">
          <ac:chgData name="Luiza Kikosicka (2431756)" userId="S::2431756@student.uwtsd.ac.uk::395767dc-15fd-474a-9b0e-1669d77d6be6" providerId="AD" clId="Web-{D1EE026C-E1C7-0041-296B-9AEDBB0347D1}" dt="2025-11-27T14:04:57.430" v="351"/>
          <ac:spMkLst>
            <pc:docMk/>
            <pc:sldMk cId="906471832" sldId="262"/>
            <ac:spMk id="3" creationId="{37648F3E-F73A-04E1-6985-9D5101977D4A}"/>
          </ac:spMkLst>
        </pc:spChg>
        <pc:spChg chg="add">
          <ac:chgData name="Luiza Kikosicka (2431756)" userId="S::2431756@student.uwtsd.ac.uk::395767dc-15fd-474a-9b0e-1669d77d6be6" providerId="AD" clId="Web-{D1EE026C-E1C7-0041-296B-9AEDBB0347D1}" dt="2025-11-27T14:04:57.430" v="351"/>
          <ac:spMkLst>
            <pc:docMk/>
            <pc:sldMk cId="906471832" sldId="262"/>
            <ac:spMk id="9" creationId="{A2AD6B69-E0A0-476D-9EE1-6B69F04C59F8}"/>
          </ac:spMkLst>
        </pc:spChg>
        <pc:spChg chg="add">
          <ac:chgData name="Luiza Kikosicka (2431756)" userId="S::2431756@student.uwtsd.ac.uk::395767dc-15fd-474a-9b0e-1669d77d6be6" providerId="AD" clId="Web-{D1EE026C-E1C7-0041-296B-9AEDBB0347D1}" dt="2025-11-27T14:04:57.430" v="351"/>
          <ac:spMkLst>
            <pc:docMk/>
            <pc:sldMk cId="906471832" sldId="262"/>
            <ac:spMk id="11" creationId="{16BE10A1-AD5F-4AB3-8A94-41D62B494ADB}"/>
          </ac:spMkLst>
        </pc:spChg>
        <pc:spChg chg="add">
          <ac:chgData name="Luiza Kikosicka (2431756)" userId="S::2431756@student.uwtsd.ac.uk::395767dc-15fd-474a-9b0e-1669d77d6be6" providerId="AD" clId="Web-{D1EE026C-E1C7-0041-296B-9AEDBB0347D1}" dt="2025-11-27T14:04:57.430" v="351"/>
          <ac:spMkLst>
            <pc:docMk/>
            <pc:sldMk cId="906471832" sldId="262"/>
            <ac:spMk id="13" creationId="{5684BFFE-6A90-4311-ACD5-B34177D46462}"/>
          </ac:spMkLst>
        </pc:spChg>
        <pc:graphicFrameChg chg="add">
          <ac:chgData name="Luiza Kikosicka (2431756)" userId="S::2431756@student.uwtsd.ac.uk::395767dc-15fd-474a-9b0e-1669d77d6be6" providerId="AD" clId="Web-{D1EE026C-E1C7-0041-296B-9AEDBB0347D1}" dt="2025-11-27T14:04:57.430" v="351"/>
          <ac:graphicFrameMkLst>
            <pc:docMk/>
            <pc:sldMk cId="906471832" sldId="262"/>
            <ac:graphicFrameMk id="5" creationId="{F6C4C2CF-A435-6876-6089-1D5B4A32BF93}"/>
          </ac:graphicFrameMkLst>
        </pc:graphicFrameChg>
        <pc:picChg chg="add mod">
          <ac:chgData name="Luiza Kikosicka (2431756)" userId="S::2431756@student.uwtsd.ac.uk::395767dc-15fd-474a-9b0e-1669d77d6be6" providerId="AD" clId="Web-{D1EE026C-E1C7-0041-296B-9AEDBB0347D1}" dt="2025-11-27T14:13:26.266" v="387" actId="1076"/>
          <ac:picMkLst>
            <pc:docMk/>
            <pc:sldMk cId="906471832" sldId="262"/>
            <ac:picMk id="104" creationId="{0C345578-E478-4AD7-316F-7655AD9F3EC2}"/>
          </ac:picMkLst>
        </pc:picChg>
      </pc:sldChg>
      <pc:sldChg chg="add del replId">
        <pc:chgData name="Luiza Kikosicka (2431756)" userId="S::2431756@student.uwtsd.ac.uk::395767dc-15fd-474a-9b0e-1669d77d6be6" providerId="AD" clId="Web-{D1EE026C-E1C7-0041-296B-9AEDBB0347D1}" dt="2025-11-27T14:14:52.875" v="395"/>
        <pc:sldMkLst>
          <pc:docMk/>
          <pc:sldMk cId="1249953385" sldId="263"/>
        </pc:sldMkLst>
      </pc:sldChg>
      <pc:sldChg chg="add del replId">
        <pc:chgData name="Luiza Kikosicka (2431756)" userId="S::2431756@student.uwtsd.ac.uk::395767dc-15fd-474a-9b0e-1669d77d6be6" providerId="AD" clId="Web-{D1EE026C-E1C7-0041-296B-9AEDBB0347D1}" dt="2025-11-27T14:14:30.281" v="393"/>
        <pc:sldMkLst>
          <pc:docMk/>
          <pc:sldMk cId="3592897001" sldId="263"/>
        </pc:sldMkLst>
      </pc:sldChg>
      <pc:sldChg chg="add del replId">
        <pc:chgData name="Luiza Kikosicka (2431756)" userId="S::2431756@student.uwtsd.ac.uk::395767dc-15fd-474a-9b0e-1669d77d6be6" providerId="AD" clId="Web-{D1EE026C-E1C7-0041-296B-9AEDBB0347D1}" dt="2025-11-27T14:14:11.672" v="391"/>
        <pc:sldMkLst>
          <pc:docMk/>
          <pc:sldMk cId="4011435890" sldId="263"/>
        </pc:sldMkLst>
      </pc:sldChg>
      <pc:sldChg chg="add del replId">
        <pc:chgData name="Luiza Kikosicka (2431756)" userId="S::2431756@student.uwtsd.ac.uk::395767dc-15fd-474a-9b0e-1669d77d6be6" providerId="AD" clId="Web-{D1EE026C-E1C7-0041-296B-9AEDBB0347D1}" dt="2025-11-27T14:15:17.500" v="397"/>
        <pc:sldMkLst>
          <pc:docMk/>
          <pc:sldMk cId="4276301295" sldId="263"/>
        </pc:sldMkLst>
      </pc:sldChg>
      <pc:sldMasterChg chg="del delSldLayout">
        <pc:chgData name="Luiza Kikosicka (2431756)" userId="S::2431756@student.uwtsd.ac.uk::395767dc-15fd-474a-9b0e-1669d77d6be6" providerId="AD" clId="Web-{D1EE026C-E1C7-0041-296B-9AEDBB0347D1}" dt="2025-11-27T13:02:17.183" v="7"/>
        <pc:sldMasterMkLst>
          <pc:docMk/>
          <pc:sldMasterMk cId="3926633689" sldId="2147483648"/>
        </pc:sldMasterMkLst>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3391757436" sldId="2147483649"/>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967380084" sldId="2147483650"/>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13234121" sldId="2147483651"/>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3883036252" sldId="2147483652"/>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961808292" sldId="2147483653"/>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1544797292" sldId="2147483654"/>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1850839136" sldId="2147483655"/>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2715530444" sldId="2147483656"/>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3024906009" sldId="2147483657"/>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2454508176" sldId="2147483658"/>
          </pc:sldLayoutMkLst>
        </pc:sldLayoutChg>
        <pc:sldLayoutChg chg="del">
          <pc:chgData name="Luiza Kikosicka (2431756)" userId="S::2431756@student.uwtsd.ac.uk::395767dc-15fd-474a-9b0e-1669d77d6be6" providerId="AD" clId="Web-{D1EE026C-E1C7-0041-296B-9AEDBB0347D1}" dt="2025-11-27T13:02:17.183" v="7"/>
          <pc:sldLayoutMkLst>
            <pc:docMk/>
            <pc:sldMasterMk cId="3926633689" sldId="2147483648"/>
            <pc:sldLayoutMk cId="1340386666" sldId="2147483659"/>
          </pc:sldLayoutMkLst>
        </pc:sldLayoutChg>
      </pc:sldMasterChg>
      <pc:sldMasterChg chg="add del addSldLayout delSldLayout">
        <pc:chgData name="Luiza Kikosicka (2431756)" userId="S::2431756@student.uwtsd.ac.uk::395767dc-15fd-474a-9b0e-1669d77d6be6" providerId="AD" clId="Web-{D1EE026C-E1C7-0041-296B-9AEDBB0347D1}" dt="2025-11-27T13:34:37.362" v="176"/>
        <pc:sldMasterMkLst>
          <pc:docMk/>
          <pc:sldMasterMk cId="3667626010" sldId="2147483748"/>
        </pc:sldMasterMkLst>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167377998" sldId="2147483737"/>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1638388509" sldId="2147483738"/>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3472925903" sldId="2147483739"/>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634984455" sldId="2147483740"/>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2070923941" sldId="2147483741"/>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2399019222" sldId="2147483742"/>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3651891813" sldId="2147483743"/>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2865998392" sldId="2147483744"/>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286583660" sldId="2147483745"/>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314508923" sldId="2147483746"/>
          </pc:sldLayoutMkLst>
        </pc:sldLayoutChg>
        <pc:sldLayoutChg chg="add del">
          <pc:chgData name="Luiza Kikosicka (2431756)" userId="S::2431756@student.uwtsd.ac.uk::395767dc-15fd-474a-9b0e-1669d77d6be6" providerId="AD" clId="Web-{D1EE026C-E1C7-0041-296B-9AEDBB0347D1}" dt="2025-11-27T13:34:37.362" v="176"/>
          <pc:sldLayoutMkLst>
            <pc:docMk/>
            <pc:sldMasterMk cId="3667626010" sldId="2147483748"/>
            <pc:sldLayoutMk cId="342659722" sldId="2147483747"/>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37.362" v="176"/>
        <pc:sldMasterMkLst>
          <pc:docMk/>
          <pc:sldMasterMk cId="1171671710" sldId="2147483749"/>
        </pc:sldMasterMkLst>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3488970863" sldId="2147483750"/>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2436893231" sldId="2147483751"/>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1170424827" sldId="2147483752"/>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4197550308" sldId="2147483753"/>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1794498778" sldId="2147483754"/>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1846452122" sldId="2147483755"/>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1396246487" sldId="2147483756"/>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2155745510" sldId="2147483757"/>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1046141194" sldId="2147483758"/>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91929268" sldId="2147483759"/>
          </pc:sldLayoutMkLst>
        </pc:sldLayoutChg>
        <pc:sldLayoutChg chg="add del mod replId">
          <pc:chgData name="Luiza Kikosicka (2431756)" userId="S::2431756@student.uwtsd.ac.uk::395767dc-15fd-474a-9b0e-1669d77d6be6" providerId="AD" clId="Web-{D1EE026C-E1C7-0041-296B-9AEDBB0347D1}" dt="2025-11-27T13:34:37.362" v="176"/>
          <pc:sldLayoutMkLst>
            <pc:docMk/>
            <pc:sldMasterMk cId="1171671710" sldId="2147483749"/>
            <pc:sldLayoutMk cId="2876818932" sldId="2147483760"/>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33.909" v="175"/>
        <pc:sldMasterMkLst>
          <pc:docMk/>
          <pc:sldMasterMk cId="1082662763" sldId="2147483761"/>
        </pc:sldMasterMkLst>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3734780116" sldId="2147483762"/>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1435000702" sldId="2147483763"/>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2484395709" sldId="2147483764"/>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1526875465" sldId="2147483765"/>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3346931872" sldId="2147483766"/>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3280173955" sldId="2147483767"/>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3379049251" sldId="2147483768"/>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4190952009" sldId="2147483769"/>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1117900075" sldId="2147483770"/>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197296699" sldId="2147483771"/>
          </pc:sldLayoutMkLst>
        </pc:sldLayoutChg>
        <pc:sldLayoutChg chg="add del mod replId">
          <pc:chgData name="Luiza Kikosicka (2431756)" userId="S::2431756@student.uwtsd.ac.uk::395767dc-15fd-474a-9b0e-1669d77d6be6" providerId="AD" clId="Web-{D1EE026C-E1C7-0041-296B-9AEDBB0347D1}" dt="2025-11-27T13:34:33.909" v="175"/>
          <pc:sldLayoutMkLst>
            <pc:docMk/>
            <pc:sldMasterMk cId="1082662763" sldId="2147483761"/>
            <pc:sldLayoutMk cId="3341938874" sldId="2147483772"/>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33.081" v="174"/>
        <pc:sldMasterMkLst>
          <pc:docMk/>
          <pc:sldMasterMk cId="1399028047" sldId="2147483773"/>
        </pc:sldMasterMkLst>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2662145223" sldId="2147483774"/>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1478055746" sldId="2147483775"/>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749480513" sldId="2147483776"/>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2729601641" sldId="2147483777"/>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282063211" sldId="2147483778"/>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2828837447" sldId="2147483779"/>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626256486" sldId="2147483780"/>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4030935099" sldId="2147483781"/>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377420446" sldId="2147483782"/>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1126149593" sldId="2147483783"/>
          </pc:sldLayoutMkLst>
        </pc:sldLayoutChg>
        <pc:sldLayoutChg chg="add del mod replId">
          <pc:chgData name="Luiza Kikosicka (2431756)" userId="S::2431756@student.uwtsd.ac.uk::395767dc-15fd-474a-9b0e-1669d77d6be6" providerId="AD" clId="Web-{D1EE026C-E1C7-0041-296B-9AEDBB0347D1}" dt="2025-11-27T13:34:33.081" v="174"/>
          <pc:sldLayoutMkLst>
            <pc:docMk/>
            <pc:sldMasterMk cId="1399028047" sldId="2147483773"/>
            <pc:sldLayoutMk cId="3864768013" sldId="2147483784"/>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29.534" v="173"/>
        <pc:sldMasterMkLst>
          <pc:docMk/>
          <pc:sldMasterMk cId="1122650513" sldId="2147483785"/>
        </pc:sldMasterMkLst>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1077565509" sldId="2147483786"/>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1837636960" sldId="2147483787"/>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3511055941" sldId="2147483788"/>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3067790899" sldId="2147483789"/>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474774933" sldId="2147483790"/>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1385198872" sldId="2147483791"/>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3077488053" sldId="2147483792"/>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1886569484" sldId="2147483793"/>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2402549925" sldId="2147483794"/>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1803684351" sldId="2147483795"/>
          </pc:sldLayoutMkLst>
        </pc:sldLayoutChg>
        <pc:sldLayoutChg chg="add del mod replId">
          <pc:chgData name="Luiza Kikosicka (2431756)" userId="S::2431756@student.uwtsd.ac.uk::395767dc-15fd-474a-9b0e-1669d77d6be6" providerId="AD" clId="Web-{D1EE026C-E1C7-0041-296B-9AEDBB0347D1}" dt="2025-11-27T13:34:29.534" v="173"/>
          <pc:sldLayoutMkLst>
            <pc:docMk/>
            <pc:sldMasterMk cId="1122650513" sldId="2147483785"/>
            <pc:sldLayoutMk cId="3327738786" sldId="2147483796"/>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29.456" v="172"/>
        <pc:sldMasterMkLst>
          <pc:docMk/>
          <pc:sldMasterMk cId="562161003" sldId="2147483797"/>
        </pc:sldMasterMkLst>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4084118304" sldId="2147483798"/>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4179402132" sldId="2147483799"/>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1784506383" sldId="2147483800"/>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4240710804" sldId="2147483801"/>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1021587391" sldId="2147483802"/>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3430974351" sldId="2147483803"/>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2354500742" sldId="2147483804"/>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154689851" sldId="2147483805"/>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1622362062" sldId="2147483806"/>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2322374654" sldId="2147483807"/>
          </pc:sldLayoutMkLst>
        </pc:sldLayoutChg>
        <pc:sldLayoutChg chg="add del mod replId">
          <pc:chgData name="Luiza Kikosicka (2431756)" userId="S::2431756@student.uwtsd.ac.uk::395767dc-15fd-474a-9b0e-1669d77d6be6" providerId="AD" clId="Web-{D1EE026C-E1C7-0041-296B-9AEDBB0347D1}" dt="2025-11-27T13:34:29.456" v="172"/>
          <pc:sldLayoutMkLst>
            <pc:docMk/>
            <pc:sldMasterMk cId="562161003" sldId="2147483797"/>
            <pc:sldLayoutMk cId="219988043" sldId="2147483808"/>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25.972" v="171"/>
        <pc:sldMasterMkLst>
          <pc:docMk/>
          <pc:sldMasterMk cId="2094213302" sldId="2147483809"/>
        </pc:sldMasterMkLst>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1813216459" sldId="2147483810"/>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4067215220" sldId="2147483811"/>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2706315749" sldId="2147483812"/>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23702036" sldId="2147483813"/>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2685075328" sldId="2147483814"/>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1998892602" sldId="2147483815"/>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1309546310" sldId="2147483816"/>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519051324" sldId="2147483817"/>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976667099" sldId="2147483818"/>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121198204" sldId="2147483819"/>
          </pc:sldLayoutMkLst>
        </pc:sldLayoutChg>
        <pc:sldLayoutChg chg="add del mod replId">
          <pc:chgData name="Luiza Kikosicka (2431756)" userId="S::2431756@student.uwtsd.ac.uk::395767dc-15fd-474a-9b0e-1669d77d6be6" providerId="AD" clId="Web-{D1EE026C-E1C7-0041-296B-9AEDBB0347D1}" dt="2025-11-27T13:34:25.972" v="171"/>
          <pc:sldLayoutMkLst>
            <pc:docMk/>
            <pc:sldMasterMk cId="2094213302" sldId="2147483809"/>
            <pc:sldLayoutMk cId="731193985" sldId="2147483820"/>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22.550" v="170"/>
        <pc:sldMasterMkLst>
          <pc:docMk/>
          <pc:sldMasterMk cId="503049151" sldId="2147483821"/>
        </pc:sldMasterMkLst>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2961418428" sldId="2147483822"/>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458805017" sldId="2147483823"/>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877714255" sldId="2147483824"/>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4284278536" sldId="2147483825"/>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1526306861" sldId="2147483826"/>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3517530279" sldId="2147483827"/>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392177699" sldId="2147483828"/>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3615540948" sldId="2147483829"/>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2407620274" sldId="2147483830"/>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3694572377" sldId="2147483831"/>
          </pc:sldLayoutMkLst>
        </pc:sldLayoutChg>
        <pc:sldLayoutChg chg="add del mod replId">
          <pc:chgData name="Luiza Kikosicka (2431756)" userId="S::2431756@student.uwtsd.ac.uk::395767dc-15fd-474a-9b0e-1669d77d6be6" providerId="AD" clId="Web-{D1EE026C-E1C7-0041-296B-9AEDBB0347D1}" dt="2025-11-27T13:34:22.550" v="170"/>
          <pc:sldLayoutMkLst>
            <pc:docMk/>
            <pc:sldMasterMk cId="503049151" sldId="2147483821"/>
            <pc:sldLayoutMk cId="2548992456" sldId="2147483832"/>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15.737" v="169"/>
        <pc:sldMasterMkLst>
          <pc:docMk/>
          <pc:sldMasterMk cId="2713955675" sldId="2147483833"/>
        </pc:sldMasterMkLst>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2261756494" sldId="2147483834"/>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322116148" sldId="2147483835"/>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2446179605" sldId="2147483836"/>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1707365926" sldId="2147483837"/>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1780845343" sldId="2147483838"/>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1151252835" sldId="2147483839"/>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3645625402" sldId="2147483840"/>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4188313495" sldId="2147483841"/>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755437381" sldId="2147483842"/>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2624874845" sldId="2147483843"/>
          </pc:sldLayoutMkLst>
        </pc:sldLayoutChg>
        <pc:sldLayoutChg chg="add del mod replId">
          <pc:chgData name="Luiza Kikosicka (2431756)" userId="S::2431756@student.uwtsd.ac.uk::395767dc-15fd-474a-9b0e-1669d77d6be6" providerId="AD" clId="Web-{D1EE026C-E1C7-0041-296B-9AEDBB0347D1}" dt="2025-11-27T13:34:15.737" v="169"/>
          <pc:sldLayoutMkLst>
            <pc:docMk/>
            <pc:sldMasterMk cId="2713955675" sldId="2147483833"/>
            <pc:sldLayoutMk cId="1044933755" sldId="2147483844"/>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13.925" v="168"/>
        <pc:sldMasterMkLst>
          <pc:docMk/>
          <pc:sldMasterMk cId="1859601762" sldId="2147483845"/>
        </pc:sldMasterMkLst>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2343455026" sldId="2147483846"/>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1357864577" sldId="2147483847"/>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3038680311" sldId="2147483848"/>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3112649708" sldId="2147483849"/>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583809607" sldId="2147483850"/>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1079306170" sldId="2147483851"/>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3577071274" sldId="2147483852"/>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841969330" sldId="2147483853"/>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2140271528" sldId="2147483854"/>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2826551038" sldId="2147483855"/>
          </pc:sldLayoutMkLst>
        </pc:sldLayoutChg>
        <pc:sldLayoutChg chg="add del mod replId">
          <pc:chgData name="Luiza Kikosicka (2431756)" userId="S::2431756@student.uwtsd.ac.uk::395767dc-15fd-474a-9b0e-1669d77d6be6" providerId="AD" clId="Web-{D1EE026C-E1C7-0041-296B-9AEDBB0347D1}" dt="2025-11-27T13:34:13.925" v="168"/>
          <pc:sldLayoutMkLst>
            <pc:docMk/>
            <pc:sldMasterMk cId="1859601762" sldId="2147483845"/>
            <pc:sldLayoutMk cId="2754396309" sldId="2147483856"/>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12.518" v="167"/>
        <pc:sldMasterMkLst>
          <pc:docMk/>
          <pc:sldMasterMk cId="2445146189" sldId="2147483857"/>
        </pc:sldMasterMkLst>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674244606" sldId="2147483858"/>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307926369" sldId="2147483859"/>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1343587108" sldId="2147483860"/>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1517232321" sldId="2147483861"/>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2757057145" sldId="2147483862"/>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4111221746" sldId="2147483863"/>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135517456" sldId="2147483864"/>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824675108" sldId="2147483865"/>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1063717299" sldId="2147483866"/>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4098398238" sldId="2147483867"/>
          </pc:sldLayoutMkLst>
        </pc:sldLayoutChg>
        <pc:sldLayoutChg chg="add del mod replId">
          <pc:chgData name="Luiza Kikosicka (2431756)" userId="S::2431756@student.uwtsd.ac.uk::395767dc-15fd-474a-9b0e-1669d77d6be6" providerId="AD" clId="Web-{D1EE026C-E1C7-0041-296B-9AEDBB0347D1}" dt="2025-11-27T13:34:12.518" v="167"/>
          <pc:sldLayoutMkLst>
            <pc:docMk/>
            <pc:sldMasterMk cId="2445146189" sldId="2147483857"/>
            <pc:sldLayoutMk cId="3922057156" sldId="2147483868"/>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07.190" v="166"/>
        <pc:sldMasterMkLst>
          <pc:docMk/>
          <pc:sldMasterMk cId="3445263751" sldId="2147483869"/>
        </pc:sldMasterMkLst>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284153194" sldId="2147483870"/>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2439250465" sldId="2147483871"/>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1618781601" sldId="2147483872"/>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609837382" sldId="2147483873"/>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684425333" sldId="2147483874"/>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72969033" sldId="2147483875"/>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605331193" sldId="2147483876"/>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2885988157" sldId="2147483877"/>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2464773762" sldId="2147483878"/>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2631235185" sldId="2147483879"/>
          </pc:sldLayoutMkLst>
        </pc:sldLayoutChg>
        <pc:sldLayoutChg chg="add del mod replId">
          <pc:chgData name="Luiza Kikosicka (2431756)" userId="S::2431756@student.uwtsd.ac.uk::395767dc-15fd-474a-9b0e-1669d77d6be6" providerId="AD" clId="Web-{D1EE026C-E1C7-0041-296B-9AEDBB0347D1}" dt="2025-11-27T13:34:07.190" v="166"/>
          <pc:sldLayoutMkLst>
            <pc:docMk/>
            <pc:sldMasterMk cId="3445263751" sldId="2147483869"/>
            <pc:sldLayoutMk cId="1415153573" sldId="2147483880"/>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06.159" v="165"/>
        <pc:sldMasterMkLst>
          <pc:docMk/>
          <pc:sldMasterMk cId="510265767" sldId="2147483881"/>
        </pc:sldMasterMkLst>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4094487689" sldId="2147483882"/>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2889192548" sldId="2147483883"/>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315335105" sldId="2147483884"/>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654430726" sldId="2147483885"/>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2766829329" sldId="2147483886"/>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1203197546" sldId="2147483887"/>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2932978269" sldId="2147483888"/>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1917475847" sldId="2147483889"/>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3256382825" sldId="2147483890"/>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2410457539" sldId="2147483891"/>
          </pc:sldLayoutMkLst>
        </pc:sldLayoutChg>
        <pc:sldLayoutChg chg="add del mod replId">
          <pc:chgData name="Luiza Kikosicka (2431756)" userId="S::2431756@student.uwtsd.ac.uk::395767dc-15fd-474a-9b0e-1669d77d6be6" providerId="AD" clId="Web-{D1EE026C-E1C7-0041-296B-9AEDBB0347D1}" dt="2025-11-27T13:34:06.159" v="165"/>
          <pc:sldLayoutMkLst>
            <pc:docMk/>
            <pc:sldMasterMk cId="510265767" sldId="2147483881"/>
            <pc:sldLayoutMk cId="916262523" sldId="2147483892"/>
          </pc:sldLayoutMkLst>
        </pc:sldLayoutChg>
      </pc:sldMasterChg>
      <pc:sldMasterChg chg="add del addSldLayout delSldLayout modSldLayout">
        <pc:chgData name="Luiza Kikosicka (2431756)" userId="S::2431756@student.uwtsd.ac.uk::395767dc-15fd-474a-9b0e-1669d77d6be6" providerId="AD" clId="Web-{D1EE026C-E1C7-0041-296B-9AEDBB0347D1}" dt="2025-11-27T13:34:04.862" v="164"/>
        <pc:sldMasterMkLst>
          <pc:docMk/>
          <pc:sldMasterMk cId="1866020878" sldId="2147483893"/>
        </pc:sldMasterMkLst>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2543943145" sldId="2147483894"/>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4175394647" sldId="2147483895"/>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2411236046" sldId="2147483896"/>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1501500663" sldId="2147483897"/>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122117260" sldId="2147483898"/>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3663701926" sldId="2147483899"/>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3875807136" sldId="2147483900"/>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1862849728" sldId="2147483901"/>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2583170134" sldId="2147483902"/>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2024836869" sldId="2147483903"/>
          </pc:sldLayoutMkLst>
        </pc:sldLayoutChg>
        <pc:sldLayoutChg chg="add del mod replId">
          <pc:chgData name="Luiza Kikosicka (2431756)" userId="S::2431756@student.uwtsd.ac.uk::395767dc-15fd-474a-9b0e-1669d77d6be6" providerId="AD" clId="Web-{D1EE026C-E1C7-0041-296B-9AEDBB0347D1}" dt="2025-11-27T13:34:04.862" v="164"/>
          <pc:sldLayoutMkLst>
            <pc:docMk/>
            <pc:sldMasterMk cId="1866020878" sldId="2147483893"/>
            <pc:sldLayoutMk cId="3054815436" sldId="2147483904"/>
          </pc:sldLayoutMkLst>
        </pc:sldLayoutChg>
      </pc:sldMasterChg>
    </pc:docChg>
  </pc:docChgLst>
  <pc:docChgLst>
    <pc:chgData name="Luiza Kikosicka (2431756)" userId="S::2431756@student.uwtsd.ac.uk::395767dc-15fd-474a-9b0e-1669d77d6be6" providerId="AD" clId="Web-{54938AD1-AA58-38D8-6F6A-8A4EEF37CF4F}"/>
    <pc:docChg chg="modSld">
      <pc:chgData name="Luiza Kikosicka (2431756)" userId="S::2431756@student.uwtsd.ac.uk::395767dc-15fd-474a-9b0e-1669d77d6be6" providerId="AD" clId="Web-{54938AD1-AA58-38D8-6F6A-8A4EEF37CF4F}" dt="2025-11-28T12:55:45.528" v="61" actId="20577"/>
      <pc:docMkLst>
        <pc:docMk/>
      </pc:docMkLst>
      <pc:sldChg chg="modSp">
        <pc:chgData name="Luiza Kikosicka (2431756)" userId="S::2431756@student.uwtsd.ac.uk::395767dc-15fd-474a-9b0e-1669d77d6be6" providerId="AD" clId="Web-{54938AD1-AA58-38D8-6F6A-8A4EEF37CF4F}" dt="2025-11-28T12:50:37.629" v="15" actId="20577"/>
        <pc:sldMkLst>
          <pc:docMk/>
          <pc:sldMk cId="3819768021" sldId="258"/>
        </pc:sldMkLst>
        <pc:spChg chg="mod">
          <ac:chgData name="Luiza Kikosicka (2431756)" userId="S::2431756@student.uwtsd.ac.uk::395767dc-15fd-474a-9b0e-1669d77d6be6" providerId="AD" clId="Web-{54938AD1-AA58-38D8-6F6A-8A4EEF37CF4F}" dt="2025-11-28T12:50:37.629" v="15" actId="20577"/>
          <ac:spMkLst>
            <pc:docMk/>
            <pc:sldMk cId="3819768021" sldId="258"/>
            <ac:spMk id="2" creationId="{582B4D8F-E06D-F46A-D4F1-5FECAD4EF99C}"/>
          </ac:spMkLst>
        </pc:spChg>
      </pc:sldChg>
      <pc:sldChg chg="modSp">
        <pc:chgData name="Luiza Kikosicka (2431756)" userId="S::2431756@student.uwtsd.ac.uk::395767dc-15fd-474a-9b0e-1669d77d6be6" providerId="AD" clId="Web-{54938AD1-AA58-38D8-6F6A-8A4EEF37CF4F}" dt="2025-11-28T12:51:16.474" v="25" actId="20577"/>
        <pc:sldMkLst>
          <pc:docMk/>
          <pc:sldMk cId="1171322563" sldId="259"/>
        </pc:sldMkLst>
        <pc:spChg chg="mod">
          <ac:chgData name="Luiza Kikosicka (2431756)" userId="S::2431756@student.uwtsd.ac.uk::395767dc-15fd-474a-9b0e-1669d77d6be6" providerId="AD" clId="Web-{54938AD1-AA58-38D8-6F6A-8A4EEF37CF4F}" dt="2025-11-28T12:51:16.474" v="25" actId="20577"/>
          <ac:spMkLst>
            <pc:docMk/>
            <pc:sldMk cId="1171322563" sldId="259"/>
            <ac:spMk id="2" creationId="{D2DE7904-018D-DE1E-4AEE-2A2BD8D53DCF}"/>
          </ac:spMkLst>
        </pc:spChg>
      </pc:sldChg>
      <pc:sldChg chg="modSp">
        <pc:chgData name="Luiza Kikosicka (2431756)" userId="S::2431756@student.uwtsd.ac.uk::395767dc-15fd-474a-9b0e-1669d77d6be6" providerId="AD" clId="Web-{54938AD1-AA58-38D8-6F6A-8A4EEF37CF4F}" dt="2025-11-28T12:53:30.681" v="45" actId="20577"/>
        <pc:sldMkLst>
          <pc:docMk/>
          <pc:sldMk cId="2813845638" sldId="260"/>
        </pc:sldMkLst>
        <pc:spChg chg="mod">
          <ac:chgData name="Luiza Kikosicka (2431756)" userId="S::2431756@student.uwtsd.ac.uk::395767dc-15fd-474a-9b0e-1669d77d6be6" providerId="AD" clId="Web-{54938AD1-AA58-38D8-6F6A-8A4EEF37CF4F}" dt="2025-11-28T12:53:30.681" v="45" actId="20577"/>
          <ac:spMkLst>
            <pc:docMk/>
            <pc:sldMk cId="2813845638" sldId="260"/>
            <ac:spMk id="2" creationId="{A29FFB35-7878-1DF1-45BC-31521B181C56}"/>
          </ac:spMkLst>
        </pc:spChg>
      </pc:sldChg>
      <pc:sldChg chg="modSp">
        <pc:chgData name="Luiza Kikosicka (2431756)" userId="S::2431756@student.uwtsd.ac.uk::395767dc-15fd-474a-9b0e-1669d77d6be6" providerId="AD" clId="Web-{54938AD1-AA58-38D8-6F6A-8A4EEF37CF4F}" dt="2025-11-28T12:55:45.528" v="61" actId="20577"/>
        <pc:sldMkLst>
          <pc:docMk/>
          <pc:sldMk cId="2136852387" sldId="261"/>
        </pc:sldMkLst>
        <pc:spChg chg="mod">
          <ac:chgData name="Luiza Kikosicka (2431756)" userId="S::2431756@student.uwtsd.ac.uk::395767dc-15fd-474a-9b0e-1669d77d6be6" providerId="AD" clId="Web-{54938AD1-AA58-38D8-6F6A-8A4EEF37CF4F}" dt="2025-11-28T12:55:45.528" v="61" actId="20577"/>
          <ac:spMkLst>
            <pc:docMk/>
            <pc:sldMk cId="2136852387" sldId="261"/>
            <ac:spMk id="2" creationId="{9879B382-5264-DABC-51DD-8F9FFE25C074}"/>
          </ac:spMkLst>
        </pc:spChg>
      </pc:sldChg>
    </pc:docChg>
  </pc:docChgLst>
  <pc:docChgLst>
    <pc:chgData name="Luiza Kikosicka (2431756)" userId="S::2431756@student.uwtsd.ac.uk::395767dc-15fd-474a-9b0e-1669d77d6be6" providerId="AD" clId="Web-{09D48441-1E94-1EEB-AFC3-2BFD1F9B1C03}"/>
    <pc:docChg chg="delSld">
      <pc:chgData name="Luiza Kikosicka (2431756)" userId="S::2431756@student.uwtsd.ac.uk::395767dc-15fd-474a-9b0e-1669d77d6be6" providerId="AD" clId="Web-{09D48441-1E94-1EEB-AFC3-2BFD1F9B1C03}" dt="2025-11-28T14:00:59.296" v="0"/>
      <pc:docMkLst>
        <pc:docMk/>
      </pc:docMkLst>
      <pc:sldChg chg="del">
        <pc:chgData name="Luiza Kikosicka (2431756)" userId="S::2431756@student.uwtsd.ac.uk::395767dc-15fd-474a-9b0e-1669d77d6be6" providerId="AD" clId="Web-{09D48441-1E94-1EEB-AFC3-2BFD1F9B1C03}" dt="2025-11-28T14:00:59.296" v="0"/>
        <pc:sldMkLst>
          <pc:docMk/>
          <pc:sldMk cId="3359097097" sldId="263"/>
        </pc:sldMkLst>
      </pc:sldChg>
    </pc:docChg>
  </pc:docChgLst>
  <pc:docChgLst>
    <pc:chgData clId="Web-{09D48441-1E94-1EEB-AFC3-2BFD1F9B1C03}"/>
    <pc:docChg chg="addSld">
      <pc:chgData name="" userId="" providerId="" clId="Web-{09D48441-1E94-1EEB-AFC3-2BFD1F9B1C03}" dt="2025-11-28T14:00:38.683" v="0"/>
      <pc:docMkLst>
        <pc:docMk/>
      </pc:docMkLst>
      <pc:sldChg chg="new">
        <pc:chgData name="" userId="" providerId="" clId="Web-{09D48441-1E94-1EEB-AFC3-2BFD1F9B1C03}" dt="2025-11-28T14:00:38.683" v="0"/>
        <pc:sldMkLst>
          <pc:docMk/>
          <pc:sldMk cId="3359097097" sldId="263"/>
        </pc:sldMkLst>
      </pc:sldChg>
    </pc:docChg>
  </pc:docChgLst>
  <pc:docChgLst>
    <pc:chgData name="Luiza Kikosicka (2431756)" userId="S::2431756@student.uwtsd.ac.uk::395767dc-15fd-474a-9b0e-1669d77d6be6" providerId="AD" clId="Web-{2304FE7F-8661-D809-86B9-208A3896E173}"/>
    <pc:docChg chg="addSld modSld">
      <pc:chgData name="Luiza Kikosicka (2431756)" userId="S::2431756@student.uwtsd.ac.uk::395767dc-15fd-474a-9b0e-1669d77d6be6" providerId="AD" clId="Web-{2304FE7F-8661-D809-86B9-208A3896E173}" dt="2025-11-28T14:09:22.658" v="34"/>
      <pc:docMkLst>
        <pc:docMk/>
      </pc:docMkLst>
      <pc:sldChg chg="addSp modSp new mod setBg">
        <pc:chgData name="Luiza Kikosicka (2431756)" userId="S::2431756@student.uwtsd.ac.uk::395767dc-15fd-474a-9b0e-1669d77d6be6" providerId="AD" clId="Web-{2304FE7F-8661-D809-86B9-208A3896E173}" dt="2025-11-28T14:09:22.658" v="34"/>
        <pc:sldMkLst>
          <pc:docMk/>
          <pc:sldMk cId="1988347831" sldId="263"/>
        </pc:sldMkLst>
        <pc:spChg chg="mod">
          <ac:chgData name="Luiza Kikosicka (2431756)" userId="S::2431756@student.uwtsd.ac.uk::395767dc-15fd-474a-9b0e-1669d77d6be6" providerId="AD" clId="Web-{2304FE7F-8661-D809-86B9-208A3896E173}" dt="2025-11-28T14:08:19.657" v="33"/>
          <ac:spMkLst>
            <pc:docMk/>
            <pc:sldMk cId="1988347831" sldId="263"/>
            <ac:spMk id="2" creationId="{64FC4E8E-96B2-727D-4A31-559C90A46148}"/>
          </ac:spMkLst>
        </pc:spChg>
        <pc:spChg chg="mod">
          <ac:chgData name="Luiza Kikosicka (2431756)" userId="S::2431756@student.uwtsd.ac.uk::395767dc-15fd-474a-9b0e-1669d77d6be6" providerId="AD" clId="Web-{2304FE7F-8661-D809-86B9-208A3896E173}" dt="2025-11-28T14:08:19.657" v="33"/>
          <ac:spMkLst>
            <pc:docMk/>
            <pc:sldMk cId="1988347831" sldId="263"/>
            <ac:spMk id="3" creationId="{08F789F8-5575-2F77-EE40-55AF053898EF}"/>
          </ac:spMkLst>
        </pc:spChg>
        <pc:spChg chg="add">
          <ac:chgData name="Luiza Kikosicka (2431756)" userId="S::2431756@student.uwtsd.ac.uk::395767dc-15fd-474a-9b0e-1669d77d6be6" providerId="AD" clId="Web-{2304FE7F-8661-D809-86B9-208A3896E173}" dt="2025-11-28T14:08:19.657" v="33"/>
          <ac:spMkLst>
            <pc:docMk/>
            <pc:sldMk cId="1988347831" sldId="263"/>
            <ac:spMk id="8" creationId="{065FAA58-0EDC-412F-A5F8-01968BE6052E}"/>
          </ac:spMkLst>
        </pc:spChg>
        <pc:spChg chg="add">
          <ac:chgData name="Luiza Kikosicka (2431756)" userId="S::2431756@student.uwtsd.ac.uk::395767dc-15fd-474a-9b0e-1669d77d6be6" providerId="AD" clId="Web-{2304FE7F-8661-D809-86B9-208A3896E173}" dt="2025-11-28T14:08:19.657" v="33"/>
          <ac:spMkLst>
            <pc:docMk/>
            <pc:sldMk cId="1988347831" sldId="263"/>
            <ac:spMk id="10" creationId="{C8089CB0-2F03-4E3C-ADBB-570A3BE78F86}"/>
          </ac:spMkLst>
        </pc:spChg>
        <pc:spChg chg="add">
          <ac:chgData name="Luiza Kikosicka (2431756)" userId="S::2431756@student.uwtsd.ac.uk::395767dc-15fd-474a-9b0e-1669d77d6be6" providerId="AD" clId="Web-{2304FE7F-8661-D809-86B9-208A3896E173}" dt="2025-11-28T14:08:19.657" v="33"/>
          <ac:spMkLst>
            <pc:docMk/>
            <pc:sldMk cId="1988347831" sldId="263"/>
            <ac:spMk id="12" creationId="{0DBA80B1-3B69-49C0-8AC9-716ABA57F577}"/>
          </ac:spMkLst>
        </pc:spChg>
        <pc:spChg chg="add">
          <ac:chgData name="Luiza Kikosicka (2431756)" userId="S::2431756@student.uwtsd.ac.uk::395767dc-15fd-474a-9b0e-1669d77d6be6" providerId="AD" clId="Web-{2304FE7F-8661-D809-86B9-208A3896E173}" dt="2025-11-28T14:08:19.657" v="33"/>
          <ac:spMkLst>
            <pc:docMk/>
            <pc:sldMk cId="1988347831" sldId="263"/>
            <ac:spMk id="14" creationId="{047E1103-B264-49BE-BC2A-F4E40BD33B41}"/>
          </ac:spMkLst>
        </pc:spChg>
        <pc:spChg chg="add">
          <ac:chgData name="Luiza Kikosicka (2431756)" userId="S::2431756@student.uwtsd.ac.uk::395767dc-15fd-474a-9b0e-1669d77d6be6" providerId="AD" clId="Web-{2304FE7F-8661-D809-86B9-208A3896E173}" dt="2025-11-28T14:08:19.657" v="33"/>
          <ac:spMkLst>
            <pc:docMk/>
            <pc:sldMk cId="1988347831" sldId="263"/>
            <ac:spMk id="16" creationId="{52DA11B6-B538-4624-9628-98B823D761D5}"/>
          </ac:spMkLst>
        </pc:spChg>
        <pc:spChg chg="add">
          <ac:chgData name="Luiza Kikosicka (2431756)" userId="S::2431756@student.uwtsd.ac.uk::395767dc-15fd-474a-9b0e-1669d77d6be6" providerId="AD" clId="Web-{2304FE7F-8661-D809-86B9-208A3896E173}" dt="2025-11-28T14:08:19.657" v="33"/>
          <ac:spMkLst>
            <pc:docMk/>
            <pc:sldMk cId="1988347831" sldId="263"/>
            <ac:spMk id="18" creationId="{CFB1CB5B-67A5-45DB-B8E1-7A09A642E3E4}"/>
          </ac:spMkLst>
        </pc:spChg>
        <pc:picChg chg="add">
          <ac:chgData name="Luiza Kikosicka (2431756)" userId="S::2431756@student.uwtsd.ac.uk::395767dc-15fd-474a-9b0e-1669d77d6be6" providerId="AD" clId="Web-{2304FE7F-8661-D809-86B9-208A3896E173}" dt="2025-11-28T14:09:22.658" v="34"/>
          <ac:picMkLst>
            <pc:docMk/>
            <pc:sldMk cId="1988347831" sldId="263"/>
            <ac:picMk id="5" creationId="{F979D1DC-0463-BC54-50F8-C51C6CC09746}"/>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C8DCF1-5513-4EDB-8251-2058A2BAF7C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140412E-2B5F-4311-8D99-0747C0317B91}">
      <dgm:prSet/>
      <dgm:spPr/>
      <dgm:t>
        <a:bodyPr/>
        <a:lstStyle/>
        <a:p>
          <a:r>
            <a:rPr lang="pl-PL"/>
            <a:t>Team Worker → supportive, cooperative (weakness: avoids conflict)</a:t>
          </a:r>
          <a:endParaRPr lang="en-US"/>
        </a:p>
      </dgm:t>
    </dgm:pt>
    <dgm:pt modelId="{F1C06505-199C-4B63-A015-08EEDBD45873}" type="parTrans" cxnId="{E1C42D9A-3397-469F-8EDB-EEC27A2B766F}">
      <dgm:prSet/>
      <dgm:spPr/>
      <dgm:t>
        <a:bodyPr/>
        <a:lstStyle/>
        <a:p>
          <a:endParaRPr lang="en-US"/>
        </a:p>
      </dgm:t>
    </dgm:pt>
    <dgm:pt modelId="{C73C8558-F373-4E76-B6F4-4F0EFACF6CC8}" type="sibTrans" cxnId="{E1C42D9A-3397-469F-8EDB-EEC27A2B766F}">
      <dgm:prSet/>
      <dgm:spPr/>
      <dgm:t>
        <a:bodyPr/>
        <a:lstStyle/>
        <a:p>
          <a:endParaRPr lang="en-US"/>
        </a:p>
      </dgm:t>
    </dgm:pt>
    <dgm:pt modelId="{3212547F-4886-4239-9649-D0D8D3D1AB17}">
      <dgm:prSet/>
      <dgm:spPr/>
      <dgm:t>
        <a:bodyPr/>
        <a:lstStyle/>
        <a:p>
          <a:r>
            <a:rPr lang="pl-PL"/>
            <a:t>Implementer → organised, reliable (weakness: rigid, prefers routine)</a:t>
          </a:r>
          <a:endParaRPr lang="en-US"/>
        </a:p>
      </dgm:t>
    </dgm:pt>
    <dgm:pt modelId="{94ACF978-5437-4F57-AE71-D5345372C989}" type="parTrans" cxnId="{19F004A1-2002-4C99-A799-D1E3E4DBE42F}">
      <dgm:prSet/>
      <dgm:spPr/>
      <dgm:t>
        <a:bodyPr/>
        <a:lstStyle/>
        <a:p>
          <a:endParaRPr lang="en-US"/>
        </a:p>
      </dgm:t>
    </dgm:pt>
    <dgm:pt modelId="{297DA4B1-0C88-4286-B045-5F3E0A71313C}" type="sibTrans" cxnId="{19F004A1-2002-4C99-A799-D1E3E4DBE42F}">
      <dgm:prSet/>
      <dgm:spPr/>
      <dgm:t>
        <a:bodyPr/>
        <a:lstStyle/>
        <a:p>
          <a:endParaRPr lang="en-US"/>
        </a:p>
      </dgm:t>
    </dgm:pt>
    <dgm:pt modelId="{8D1926DB-A107-41F4-A866-DD28BE38864B}">
      <dgm:prSet/>
      <dgm:spPr/>
      <dgm:t>
        <a:bodyPr/>
        <a:lstStyle/>
        <a:p>
          <a:r>
            <a:rPr lang="pl-PL"/>
            <a:t>Shaper → driven, pushes progress (weakness: can be impatient)</a:t>
          </a:r>
          <a:endParaRPr lang="en-US"/>
        </a:p>
      </dgm:t>
    </dgm:pt>
    <dgm:pt modelId="{AED02FFF-B1F1-413B-9084-D7F77CD8FEFC}" type="parTrans" cxnId="{05932D3F-0AB9-4244-B4F0-6AD13DF014F2}">
      <dgm:prSet/>
      <dgm:spPr/>
      <dgm:t>
        <a:bodyPr/>
        <a:lstStyle/>
        <a:p>
          <a:endParaRPr lang="en-US"/>
        </a:p>
      </dgm:t>
    </dgm:pt>
    <dgm:pt modelId="{0039C836-2174-4FE0-96F4-8785E8A86027}" type="sibTrans" cxnId="{05932D3F-0AB9-4244-B4F0-6AD13DF014F2}">
      <dgm:prSet/>
      <dgm:spPr/>
      <dgm:t>
        <a:bodyPr/>
        <a:lstStyle/>
        <a:p>
          <a:endParaRPr lang="en-US"/>
        </a:p>
      </dgm:t>
    </dgm:pt>
    <dgm:pt modelId="{0FF037E3-1E63-46B5-9326-FBBAF2BCC50D}">
      <dgm:prSet/>
      <dgm:spPr/>
      <dgm:t>
        <a:bodyPr/>
        <a:lstStyle/>
        <a:p>
          <a:r>
            <a:rPr lang="pl-PL"/>
            <a:t>Monitor Evaluator → logical, analytical (weakness: overly critical)</a:t>
          </a:r>
          <a:endParaRPr lang="en-US"/>
        </a:p>
      </dgm:t>
    </dgm:pt>
    <dgm:pt modelId="{B06EC8DC-4D5C-458D-AAC0-5D19ACEAF53E}" type="parTrans" cxnId="{8D564112-71DE-4BC7-94BF-F4B01C0D3E20}">
      <dgm:prSet/>
      <dgm:spPr/>
      <dgm:t>
        <a:bodyPr/>
        <a:lstStyle/>
        <a:p>
          <a:endParaRPr lang="en-US"/>
        </a:p>
      </dgm:t>
    </dgm:pt>
    <dgm:pt modelId="{9000C146-B9D6-4414-B9AF-4E924342D446}" type="sibTrans" cxnId="{8D564112-71DE-4BC7-94BF-F4B01C0D3E20}">
      <dgm:prSet/>
      <dgm:spPr/>
      <dgm:t>
        <a:bodyPr/>
        <a:lstStyle/>
        <a:p>
          <a:endParaRPr lang="en-US"/>
        </a:p>
      </dgm:t>
    </dgm:pt>
    <dgm:pt modelId="{66C6B744-7839-481B-BD31-CD8EFD46F52D}" type="pres">
      <dgm:prSet presAssocID="{62C8DCF1-5513-4EDB-8251-2058A2BAF7CE}" presName="root" presStyleCnt="0">
        <dgm:presLayoutVars>
          <dgm:dir/>
          <dgm:resizeHandles val="exact"/>
        </dgm:presLayoutVars>
      </dgm:prSet>
      <dgm:spPr/>
    </dgm:pt>
    <dgm:pt modelId="{E2827AD0-8587-4309-9922-F307CC5EAA4A}" type="pres">
      <dgm:prSet presAssocID="{62C8DCF1-5513-4EDB-8251-2058A2BAF7CE}" presName="container" presStyleCnt="0">
        <dgm:presLayoutVars>
          <dgm:dir/>
          <dgm:resizeHandles val="exact"/>
        </dgm:presLayoutVars>
      </dgm:prSet>
      <dgm:spPr/>
    </dgm:pt>
    <dgm:pt modelId="{02D15166-7D50-44F7-B3D4-DCD3A7F1DDE7}" type="pres">
      <dgm:prSet presAssocID="{0140412E-2B5F-4311-8D99-0747C0317B91}" presName="compNode" presStyleCnt="0"/>
      <dgm:spPr/>
    </dgm:pt>
    <dgm:pt modelId="{13C44F0C-EA66-414F-B33A-72C411BE3C36}" type="pres">
      <dgm:prSet presAssocID="{0140412E-2B5F-4311-8D99-0747C0317B91}" presName="iconBgRect" presStyleLbl="bgShp" presStyleIdx="0" presStyleCnt="4"/>
      <dgm:spPr/>
    </dgm:pt>
    <dgm:pt modelId="{F175C43F-3C7A-4690-A324-61DF021CB6A1}" type="pres">
      <dgm:prSet presAssocID="{0140412E-2B5F-4311-8D99-0747C0317B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867B342C-8D41-4E7C-B261-D7B7B096AD3F}" type="pres">
      <dgm:prSet presAssocID="{0140412E-2B5F-4311-8D99-0747C0317B91}" presName="spaceRect" presStyleCnt="0"/>
      <dgm:spPr/>
    </dgm:pt>
    <dgm:pt modelId="{5535524C-F1D8-40D4-A87D-8A24B334EAF6}" type="pres">
      <dgm:prSet presAssocID="{0140412E-2B5F-4311-8D99-0747C0317B91}" presName="textRect" presStyleLbl="revTx" presStyleIdx="0" presStyleCnt="4">
        <dgm:presLayoutVars>
          <dgm:chMax val="1"/>
          <dgm:chPref val="1"/>
        </dgm:presLayoutVars>
      </dgm:prSet>
      <dgm:spPr/>
    </dgm:pt>
    <dgm:pt modelId="{4079F316-A658-4A8A-A19E-386B1B9A061C}" type="pres">
      <dgm:prSet presAssocID="{C73C8558-F373-4E76-B6F4-4F0EFACF6CC8}" presName="sibTrans" presStyleLbl="sibTrans2D1" presStyleIdx="0" presStyleCnt="0"/>
      <dgm:spPr/>
    </dgm:pt>
    <dgm:pt modelId="{3FB3ED35-5D3E-43E1-85B9-8AB3EDCE23CE}" type="pres">
      <dgm:prSet presAssocID="{3212547F-4886-4239-9649-D0D8D3D1AB17}" presName="compNode" presStyleCnt="0"/>
      <dgm:spPr/>
    </dgm:pt>
    <dgm:pt modelId="{5AB5DCAA-A206-422A-B74B-F0B4540310DC}" type="pres">
      <dgm:prSet presAssocID="{3212547F-4886-4239-9649-D0D8D3D1AB17}" presName="iconBgRect" presStyleLbl="bgShp" presStyleIdx="1" presStyleCnt="4"/>
      <dgm:spPr/>
    </dgm:pt>
    <dgm:pt modelId="{AD193D1F-6F43-4F0A-8E27-1A79A81445F9}" type="pres">
      <dgm:prSet presAssocID="{3212547F-4886-4239-9649-D0D8D3D1AB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F311BD2D-0E5D-43AC-873E-118D45B1AA54}" type="pres">
      <dgm:prSet presAssocID="{3212547F-4886-4239-9649-D0D8D3D1AB17}" presName="spaceRect" presStyleCnt="0"/>
      <dgm:spPr/>
    </dgm:pt>
    <dgm:pt modelId="{B7930015-B792-46DA-A3CD-D49A0BE4A29E}" type="pres">
      <dgm:prSet presAssocID="{3212547F-4886-4239-9649-D0D8D3D1AB17}" presName="textRect" presStyleLbl="revTx" presStyleIdx="1" presStyleCnt="4">
        <dgm:presLayoutVars>
          <dgm:chMax val="1"/>
          <dgm:chPref val="1"/>
        </dgm:presLayoutVars>
      </dgm:prSet>
      <dgm:spPr/>
    </dgm:pt>
    <dgm:pt modelId="{2F302A88-B2B4-46D4-A593-6A0ABD19CBF9}" type="pres">
      <dgm:prSet presAssocID="{297DA4B1-0C88-4286-B045-5F3E0A71313C}" presName="sibTrans" presStyleLbl="sibTrans2D1" presStyleIdx="0" presStyleCnt="0"/>
      <dgm:spPr/>
    </dgm:pt>
    <dgm:pt modelId="{E8883E04-0BD8-43B4-B370-433DB9BEA860}" type="pres">
      <dgm:prSet presAssocID="{8D1926DB-A107-41F4-A866-DD28BE38864B}" presName="compNode" presStyleCnt="0"/>
      <dgm:spPr/>
    </dgm:pt>
    <dgm:pt modelId="{9CD76ECE-C0FF-4526-80E2-B7DC4C7C0E98}" type="pres">
      <dgm:prSet presAssocID="{8D1926DB-A107-41F4-A866-DD28BE38864B}" presName="iconBgRect" presStyleLbl="bgShp" presStyleIdx="2" presStyleCnt="4"/>
      <dgm:spPr/>
    </dgm:pt>
    <dgm:pt modelId="{CCFF9515-CBB3-4E8E-BD8B-9BE209075539}" type="pres">
      <dgm:prSet presAssocID="{8D1926DB-A107-41F4-A866-DD28BE38864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399CF029-11C7-477B-9200-4C298CBBCDA9}" type="pres">
      <dgm:prSet presAssocID="{8D1926DB-A107-41F4-A866-DD28BE38864B}" presName="spaceRect" presStyleCnt="0"/>
      <dgm:spPr/>
    </dgm:pt>
    <dgm:pt modelId="{DAB93FB3-644F-410B-98A8-35CA74993231}" type="pres">
      <dgm:prSet presAssocID="{8D1926DB-A107-41F4-A866-DD28BE38864B}" presName="textRect" presStyleLbl="revTx" presStyleIdx="2" presStyleCnt="4">
        <dgm:presLayoutVars>
          <dgm:chMax val="1"/>
          <dgm:chPref val="1"/>
        </dgm:presLayoutVars>
      </dgm:prSet>
      <dgm:spPr/>
    </dgm:pt>
    <dgm:pt modelId="{60FBAA1C-B422-42CE-9872-E22DF3CB5F57}" type="pres">
      <dgm:prSet presAssocID="{0039C836-2174-4FE0-96F4-8785E8A86027}" presName="sibTrans" presStyleLbl="sibTrans2D1" presStyleIdx="0" presStyleCnt="0"/>
      <dgm:spPr/>
    </dgm:pt>
    <dgm:pt modelId="{74FFFDF4-53BF-426A-B99C-162E38B2C673}" type="pres">
      <dgm:prSet presAssocID="{0FF037E3-1E63-46B5-9326-FBBAF2BCC50D}" presName="compNode" presStyleCnt="0"/>
      <dgm:spPr/>
    </dgm:pt>
    <dgm:pt modelId="{4497991D-6BF0-4678-9551-B81F1053B876}" type="pres">
      <dgm:prSet presAssocID="{0FF037E3-1E63-46B5-9326-FBBAF2BCC50D}" presName="iconBgRect" presStyleLbl="bgShp" presStyleIdx="3" presStyleCnt="4"/>
      <dgm:spPr/>
    </dgm:pt>
    <dgm:pt modelId="{BA609149-4504-457B-95FC-4CF96F6E3905}" type="pres">
      <dgm:prSet presAssocID="{0FF037E3-1E63-46B5-9326-FBBAF2BCC50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gramista"/>
        </a:ext>
      </dgm:extLst>
    </dgm:pt>
    <dgm:pt modelId="{AB60FE44-B081-4BA6-A8AE-12747CFC4958}" type="pres">
      <dgm:prSet presAssocID="{0FF037E3-1E63-46B5-9326-FBBAF2BCC50D}" presName="spaceRect" presStyleCnt="0"/>
      <dgm:spPr/>
    </dgm:pt>
    <dgm:pt modelId="{231914CD-8B51-4D55-99F8-E946E8A59E9A}" type="pres">
      <dgm:prSet presAssocID="{0FF037E3-1E63-46B5-9326-FBBAF2BCC50D}" presName="textRect" presStyleLbl="revTx" presStyleIdx="3" presStyleCnt="4">
        <dgm:presLayoutVars>
          <dgm:chMax val="1"/>
          <dgm:chPref val="1"/>
        </dgm:presLayoutVars>
      </dgm:prSet>
      <dgm:spPr/>
    </dgm:pt>
  </dgm:ptLst>
  <dgm:cxnLst>
    <dgm:cxn modelId="{805BFE0E-930B-4661-902C-8254FE178E40}" type="presOf" srcId="{0039C836-2174-4FE0-96F4-8785E8A86027}" destId="{60FBAA1C-B422-42CE-9872-E22DF3CB5F57}" srcOrd="0" destOrd="0" presId="urn:microsoft.com/office/officeart/2018/2/layout/IconCircleList"/>
    <dgm:cxn modelId="{8D564112-71DE-4BC7-94BF-F4B01C0D3E20}" srcId="{62C8DCF1-5513-4EDB-8251-2058A2BAF7CE}" destId="{0FF037E3-1E63-46B5-9326-FBBAF2BCC50D}" srcOrd="3" destOrd="0" parTransId="{B06EC8DC-4D5C-458D-AAC0-5D19ACEAF53E}" sibTransId="{9000C146-B9D6-4414-B9AF-4E924342D446}"/>
    <dgm:cxn modelId="{05932D3F-0AB9-4244-B4F0-6AD13DF014F2}" srcId="{62C8DCF1-5513-4EDB-8251-2058A2BAF7CE}" destId="{8D1926DB-A107-41F4-A866-DD28BE38864B}" srcOrd="2" destOrd="0" parTransId="{AED02FFF-B1F1-413B-9084-D7F77CD8FEFC}" sibTransId="{0039C836-2174-4FE0-96F4-8785E8A86027}"/>
    <dgm:cxn modelId="{BB379E43-326C-48CC-99B5-C074497C333E}" type="presOf" srcId="{62C8DCF1-5513-4EDB-8251-2058A2BAF7CE}" destId="{66C6B744-7839-481B-BD31-CD8EFD46F52D}" srcOrd="0" destOrd="0" presId="urn:microsoft.com/office/officeart/2018/2/layout/IconCircleList"/>
    <dgm:cxn modelId="{06C2AB45-44F7-41C4-9305-70DDD5A8D7D4}" type="presOf" srcId="{3212547F-4886-4239-9649-D0D8D3D1AB17}" destId="{B7930015-B792-46DA-A3CD-D49A0BE4A29E}" srcOrd="0" destOrd="0" presId="urn:microsoft.com/office/officeart/2018/2/layout/IconCircleList"/>
    <dgm:cxn modelId="{256A1A6A-7424-430F-91C9-D6B5F29E78D8}" type="presOf" srcId="{8D1926DB-A107-41F4-A866-DD28BE38864B}" destId="{DAB93FB3-644F-410B-98A8-35CA74993231}" srcOrd="0" destOrd="0" presId="urn:microsoft.com/office/officeart/2018/2/layout/IconCircleList"/>
    <dgm:cxn modelId="{4A708D87-19B8-45B9-8640-3AF3E7AA945B}" type="presOf" srcId="{0140412E-2B5F-4311-8D99-0747C0317B91}" destId="{5535524C-F1D8-40D4-A87D-8A24B334EAF6}" srcOrd="0" destOrd="0" presId="urn:microsoft.com/office/officeart/2018/2/layout/IconCircleList"/>
    <dgm:cxn modelId="{0837F398-157B-4599-80DF-371C9C031795}" type="presOf" srcId="{C73C8558-F373-4E76-B6F4-4F0EFACF6CC8}" destId="{4079F316-A658-4A8A-A19E-386B1B9A061C}" srcOrd="0" destOrd="0" presId="urn:microsoft.com/office/officeart/2018/2/layout/IconCircleList"/>
    <dgm:cxn modelId="{E1C42D9A-3397-469F-8EDB-EEC27A2B766F}" srcId="{62C8DCF1-5513-4EDB-8251-2058A2BAF7CE}" destId="{0140412E-2B5F-4311-8D99-0747C0317B91}" srcOrd="0" destOrd="0" parTransId="{F1C06505-199C-4B63-A015-08EEDBD45873}" sibTransId="{C73C8558-F373-4E76-B6F4-4F0EFACF6CC8}"/>
    <dgm:cxn modelId="{19F004A1-2002-4C99-A799-D1E3E4DBE42F}" srcId="{62C8DCF1-5513-4EDB-8251-2058A2BAF7CE}" destId="{3212547F-4886-4239-9649-D0D8D3D1AB17}" srcOrd="1" destOrd="0" parTransId="{94ACF978-5437-4F57-AE71-D5345372C989}" sibTransId="{297DA4B1-0C88-4286-B045-5F3E0A71313C}"/>
    <dgm:cxn modelId="{F93B05B7-4C40-423B-AAA7-1DE256C1F496}" type="presOf" srcId="{297DA4B1-0C88-4286-B045-5F3E0A71313C}" destId="{2F302A88-B2B4-46D4-A593-6A0ABD19CBF9}" srcOrd="0" destOrd="0" presId="urn:microsoft.com/office/officeart/2018/2/layout/IconCircleList"/>
    <dgm:cxn modelId="{DAAA86BE-8CD1-4EA9-AD5D-0B8C769BBC28}" type="presOf" srcId="{0FF037E3-1E63-46B5-9326-FBBAF2BCC50D}" destId="{231914CD-8B51-4D55-99F8-E946E8A59E9A}" srcOrd="0" destOrd="0" presId="urn:microsoft.com/office/officeart/2018/2/layout/IconCircleList"/>
    <dgm:cxn modelId="{E6D6FA7D-8DF0-454F-8367-906FBD1DEE99}" type="presParOf" srcId="{66C6B744-7839-481B-BD31-CD8EFD46F52D}" destId="{E2827AD0-8587-4309-9922-F307CC5EAA4A}" srcOrd="0" destOrd="0" presId="urn:microsoft.com/office/officeart/2018/2/layout/IconCircleList"/>
    <dgm:cxn modelId="{315A335E-28E0-428B-A1A6-E354DF9C957D}" type="presParOf" srcId="{E2827AD0-8587-4309-9922-F307CC5EAA4A}" destId="{02D15166-7D50-44F7-B3D4-DCD3A7F1DDE7}" srcOrd="0" destOrd="0" presId="urn:microsoft.com/office/officeart/2018/2/layout/IconCircleList"/>
    <dgm:cxn modelId="{431E6E97-A2FA-415E-BE3A-5E98D0E04052}" type="presParOf" srcId="{02D15166-7D50-44F7-B3D4-DCD3A7F1DDE7}" destId="{13C44F0C-EA66-414F-B33A-72C411BE3C36}" srcOrd="0" destOrd="0" presId="urn:microsoft.com/office/officeart/2018/2/layout/IconCircleList"/>
    <dgm:cxn modelId="{1909046E-31D0-4C43-B832-2D4D330C4D65}" type="presParOf" srcId="{02D15166-7D50-44F7-B3D4-DCD3A7F1DDE7}" destId="{F175C43F-3C7A-4690-A324-61DF021CB6A1}" srcOrd="1" destOrd="0" presId="urn:microsoft.com/office/officeart/2018/2/layout/IconCircleList"/>
    <dgm:cxn modelId="{BFE52A95-3F2E-4B52-9A28-CC232FCBB436}" type="presParOf" srcId="{02D15166-7D50-44F7-B3D4-DCD3A7F1DDE7}" destId="{867B342C-8D41-4E7C-B261-D7B7B096AD3F}" srcOrd="2" destOrd="0" presId="urn:microsoft.com/office/officeart/2018/2/layout/IconCircleList"/>
    <dgm:cxn modelId="{84194EC4-3780-488D-98EF-0CD06DC0AA6E}" type="presParOf" srcId="{02D15166-7D50-44F7-B3D4-DCD3A7F1DDE7}" destId="{5535524C-F1D8-40D4-A87D-8A24B334EAF6}" srcOrd="3" destOrd="0" presId="urn:microsoft.com/office/officeart/2018/2/layout/IconCircleList"/>
    <dgm:cxn modelId="{3E53CAF9-2DB1-4D79-A163-1FF0AC9D5E1C}" type="presParOf" srcId="{E2827AD0-8587-4309-9922-F307CC5EAA4A}" destId="{4079F316-A658-4A8A-A19E-386B1B9A061C}" srcOrd="1" destOrd="0" presId="urn:microsoft.com/office/officeart/2018/2/layout/IconCircleList"/>
    <dgm:cxn modelId="{0198C970-67C9-4BED-BB92-C8B6D75137CB}" type="presParOf" srcId="{E2827AD0-8587-4309-9922-F307CC5EAA4A}" destId="{3FB3ED35-5D3E-43E1-85B9-8AB3EDCE23CE}" srcOrd="2" destOrd="0" presId="urn:microsoft.com/office/officeart/2018/2/layout/IconCircleList"/>
    <dgm:cxn modelId="{5C4C266E-03EE-44C6-A524-EE8799AADB39}" type="presParOf" srcId="{3FB3ED35-5D3E-43E1-85B9-8AB3EDCE23CE}" destId="{5AB5DCAA-A206-422A-B74B-F0B4540310DC}" srcOrd="0" destOrd="0" presId="urn:microsoft.com/office/officeart/2018/2/layout/IconCircleList"/>
    <dgm:cxn modelId="{E4DBF2EA-BCD4-4883-8E77-0A89B9D0156B}" type="presParOf" srcId="{3FB3ED35-5D3E-43E1-85B9-8AB3EDCE23CE}" destId="{AD193D1F-6F43-4F0A-8E27-1A79A81445F9}" srcOrd="1" destOrd="0" presId="urn:microsoft.com/office/officeart/2018/2/layout/IconCircleList"/>
    <dgm:cxn modelId="{33D32EEA-2A51-4E86-9CD7-A7B4D3368C2E}" type="presParOf" srcId="{3FB3ED35-5D3E-43E1-85B9-8AB3EDCE23CE}" destId="{F311BD2D-0E5D-43AC-873E-118D45B1AA54}" srcOrd="2" destOrd="0" presId="urn:microsoft.com/office/officeart/2018/2/layout/IconCircleList"/>
    <dgm:cxn modelId="{AFF89587-037C-4886-AEC5-78E58BF11B87}" type="presParOf" srcId="{3FB3ED35-5D3E-43E1-85B9-8AB3EDCE23CE}" destId="{B7930015-B792-46DA-A3CD-D49A0BE4A29E}" srcOrd="3" destOrd="0" presId="urn:microsoft.com/office/officeart/2018/2/layout/IconCircleList"/>
    <dgm:cxn modelId="{5E1ABD28-1B78-4A20-9F11-1ADF048F25E9}" type="presParOf" srcId="{E2827AD0-8587-4309-9922-F307CC5EAA4A}" destId="{2F302A88-B2B4-46D4-A593-6A0ABD19CBF9}" srcOrd="3" destOrd="0" presId="urn:microsoft.com/office/officeart/2018/2/layout/IconCircleList"/>
    <dgm:cxn modelId="{B3E970FF-213C-4D2C-8326-A36CD3C2A789}" type="presParOf" srcId="{E2827AD0-8587-4309-9922-F307CC5EAA4A}" destId="{E8883E04-0BD8-43B4-B370-433DB9BEA860}" srcOrd="4" destOrd="0" presId="urn:microsoft.com/office/officeart/2018/2/layout/IconCircleList"/>
    <dgm:cxn modelId="{32C8864E-EF2C-4CF4-A8BB-5414BACB309D}" type="presParOf" srcId="{E8883E04-0BD8-43B4-B370-433DB9BEA860}" destId="{9CD76ECE-C0FF-4526-80E2-B7DC4C7C0E98}" srcOrd="0" destOrd="0" presId="urn:microsoft.com/office/officeart/2018/2/layout/IconCircleList"/>
    <dgm:cxn modelId="{A23C99F5-8E2C-44A9-944B-F3B16B9CA163}" type="presParOf" srcId="{E8883E04-0BD8-43B4-B370-433DB9BEA860}" destId="{CCFF9515-CBB3-4E8E-BD8B-9BE209075539}" srcOrd="1" destOrd="0" presId="urn:microsoft.com/office/officeart/2018/2/layout/IconCircleList"/>
    <dgm:cxn modelId="{C27B0E75-54FA-48B5-9146-11CA7847D079}" type="presParOf" srcId="{E8883E04-0BD8-43B4-B370-433DB9BEA860}" destId="{399CF029-11C7-477B-9200-4C298CBBCDA9}" srcOrd="2" destOrd="0" presId="urn:microsoft.com/office/officeart/2018/2/layout/IconCircleList"/>
    <dgm:cxn modelId="{1986B9FF-6CD0-40EC-9DB5-4243D21CA188}" type="presParOf" srcId="{E8883E04-0BD8-43B4-B370-433DB9BEA860}" destId="{DAB93FB3-644F-410B-98A8-35CA74993231}" srcOrd="3" destOrd="0" presId="urn:microsoft.com/office/officeart/2018/2/layout/IconCircleList"/>
    <dgm:cxn modelId="{1DDC5B56-9475-4651-BB71-486F23F6D715}" type="presParOf" srcId="{E2827AD0-8587-4309-9922-F307CC5EAA4A}" destId="{60FBAA1C-B422-42CE-9872-E22DF3CB5F57}" srcOrd="5" destOrd="0" presId="urn:microsoft.com/office/officeart/2018/2/layout/IconCircleList"/>
    <dgm:cxn modelId="{A529D4C3-09EC-441F-B462-1084BDB8EEA4}" type="presParOf" srcId="{E2827AD0-8587-4309-9922-F307CC5EAA4A}" destId="{74FFFDF4-53BF-426A-B99C-162E38B2C673}" srcOrd="6" destOrd="0" presId="urn:microsoft.com/office/officeart/2018/2/layout/IconCircleList"/>
    <dgm:cxn modelId="{392E1E83-2075-4196-AF4A-DD2775225D96}" type="presParOf" srcId="{74FFFDF4-53BF-426A-B99C-162E38B2C673}" destId="{4497991D-6BF0-4678-9551-B81F1053B876}" srcOrd="0" destOrd="0" presId="urn:microsoft.com/office/officeart/2018/2/layout/IconCircleList"/>
    <dgm:cxn modelId="{96382AB1-ACA8-418A-976A-7A7B356A212E}" type="presParOf" srcId="{74FFFDF4-53BF-426A-B99C-162E38B2C673}" destId="{BA609149-4504-457B-95FC-4CF96F6E3905}" srcOrd="1" destOrd="0" presId="urn:microsoft.com/office/officeart/2018/2/layout/IconCircleList"/>
    <dgm:cxn modelId="{33A23175-5F79-472A-AE85-41FB02A18281}" type="presParOf" srcId="{74FFFDF4-53BF-426A-B99C-162E38B2C673}" destId="{AB60FE44-B081-4BA6-A8AE-12747CFC4958}" srcOrd="2" destOrd="0" presId="urn:microsoft.com/office/officeart/2018/2/layout/IconCircleList"/>
    <dgm:cxn modelId="{751D99C5-9681-4B3D-86F5-EB4A2F0230BB}" type="presParOf" srcId="{74FFFDF4-53BF-426A-B99C-162E38B2C673}" destId="{231914CD-8B51-4D55-99F8-E946E8A59E9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E9E4C8-AE0A-4AA3-930D-EB0E1A35EEA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0D2D258-8F6C-42D8-96CA-45CE732CA126}">
      <dgm:prSet/>
      <dgm:spPr/>
      <dgm:t>
        <a:bodyPr/>
        <a:lstStyle/>
        <a:p>
          <a:pPr>
            <a:defRPr cap="all"/>
          </a:pPr>
          <a:r>
            <a:rPr lang="pl-PL"/>
            <a:t>Forming → polite, unsure</a:t>
          </a:r>
          <a:endParaRPr lang="en-US"/>
        </a:p>
      </dgm:t>
    </dgm:pt>
    <dgm:pt modelId="{6BA38F3D-3A0C-4FAB-AC6C-1E59006B5A18}" type="parTrans" cxnId="{DFF7E848-4B1B-4668-AB9E-DD73FA013D01}">
      <dgm:prSet/>
      <dgm:spPr/>
      <dgm:t>
        <a:bodyPr/>
        <a:lstStyle/>
        <a:p>
          <a:endParaRPr lang="en-US"/>
        </a:p>
      </dgm:t>
    </dgm:pt>
    <dgm:pt modelId="{C97F0316-C4D4-4DE8-86FC-BBC63075D0C8}" type="sibTrans" cxnId="{DFF7E848-4B1B-4668-AB9E-DD73FA013D01}">
      <dgm:prSet/>
      <dgm:spPr/>
      <dgm:t>
        <a:bodyPr/>
        <a:lstStyle/>
        <a:p>
          <a:endParaRPr lang="en-US"/>
        </a:p>
      </dgm:t>
    </dgm:pt>
    <dgm:pt modelId="{F30228EF-88D9-4E82-A291-3D84421AE874}">
      <dgm:prSet/>
      <dgm:spPr/>
      <dgm:t>
        <a:bodyPr/>
        <a:lstStyle/>
        <a:p>
          <a:pPr>
            <a:defRPr cap="all"/>
          </a:pPr>
          <a:r>
            <a:rPr lang="pl-PL"/>
            <a:t>Storming → conflict, role confusion</a:t>
          </a:r>
          <a:endParaRPr lang="en-US"/>
        </a:p>
      </dgm:t>
    </dgm:pt>
    <dgm:pt modelId="{93FF2650-486F-49C7-8400-387D39E9103B}" type="parTrans" cxnId="{3F50777E-9214-4AC5-9B15-CA7A30B1A344}">
      <dgm:prSet/>
      <dgm:spPr/>
      <dgm:t>
        <a:bodyPr/>
        <a:lstStyle/>
        <a:p>
          <a:endParaRPr lang="en-US"/>
        </a:p>
      </dgm:t>
    </dgm:pt>
    <dgm:pt modelId="{F3655388-0B78-4300-A7B4-1B746DB72C67}" type="sibTrans" cxnId="{3F50777E-9214-4AC5-9B15-CA7A30B1A344}">
      <dgm:prSet/>
      <dgm:spPr/>
      <dgm:t>
        <a:bodyPr/>
        <a:lstStyle/>
        <a:p>
          <a:endParaRPr lang="en-US"/>
        </a:p>
      </dgm:t>
    </dgm:pt>
    <dgm:pt modelId="{F5382847-5ABB-4E54-A93F-C1C225890BA2}">
      <dgm:prSet/>
      <dgm:spPr/>
      <dgm:t>
        <a:bodyPr/>
        <a:lstStyle/>
        <a:p>
          <a:pPr>
            <a:defRPr cap="all"/>
          </a:pPr>
          <a:r>
            <a:rPr lang="pl-PL"/>
            <a:t>Norming → cooperation</a:t>
          </a:r>
          <a:endParaRPr lang="en-US"/>
        </a:p>
      </dgm:t>
    </dgm:pt>
    <dgm:pt modelId="{48D203C9-F8C0-49C8-A240-DDA5B563BC3C}" type="parTrans" cxnId="{7195D261-177A-40F8-96AC-1CB230B0C74A}">
      <dgm:prSet/>
      <dgm:spPr/>
      <dgm:t>
        <a:bodyPr/>
        <a:lstStyle/>
        <a:p>
          <a:endParaRPr lang="en-US"/>
        </a:p>
      </dgm:t>
    </dgm:pt>
    <dgm:pt modelId="{4B2A84C7-44C0-42F9-AD21-6F4A2A4245D6}" type="sibTrans" cxnId="{7195D261-177A-40F8-96AC-1CB230B0C74A}">
      <dgm:prSet/>
      <dgm:spPr/>
      <dgm:t>
        <a:bodyPr/>
        <a:lstStyle/>
        <a:p>
          <a:endParaRPr lang="en-US"/>
        </a:p>
      </dgm:t>
    </dgm:pt>
    <dgm:pt modelId="{61D29C52-7231-4687-B71E-8FA6E407AF84}">
      <dgm:prSet/>
      <dgm:spPr/>
      <dgm:t>
        <a:bodyPr/>
        <a:lstStyle/>
        <a:p>
          <a:pPr>
            <a:defRPr cap="all"/>
          </a:pPr>
          <a:r>
            <a:rPr lang="pl-PL"/>
            <a:t>Performing → high productivity</a:t>
          </a:r>
          <a:endParaRPr lang="en-US"/>
        </a:p>
      </dgm:t>
    </dgm:pt>
    <dgm:pt modelId="{12B4EC12-FDDB-4650-88DC-02C3A56D3336}" type="parTrans" cxnId="{F8E85FF9-4ED9-4F5C-BD0A-DCD2554D3F15}">
      <dgm:prSet/>
      <dgm:spPr/>
      <dgm:t>
        <a:bodyPr/>
        <a:lstStyle/>
        <a:p>
          <a:endParaRPr lang="en-US"/>
        </a:p>
      </dgm:t>
    </dgm:pt>
    <dgm:pt modelId="{D57BADF2-1457-43C4-990D-99DA1901DFA0}" type="sibTrans" cxnId="{F8E85FF9-4ED9-4F5C-BD0A-DCD2554D3F15}">
      <dgm:prSet/>
      <dgm:spPr/>
      <dgm:t>
        <a:bodyPr/>
        <a:lstStyle/>
        <a:p>
          <a:endParaRPr lang="en-US"/>
        </a:p>
      </dgm:t>
    </dgm:pt>
    <dgm:pt modelId="{AFD6CD14-B3AF-4CB4-8B64-9297938E1A22}" type="pres">
      <dgm:prSet presAssocID="{4FE9E4C8-AE0A-4AA3-930D-EB0E1A35EEAA}" presName="root" presStyleCnt="0">
        <dgm:presLayoutVars>
          <dgm:dir/>
          <dgm:resizeHandles val="exact"/>
        </dgm:presLayoutVars>
      </dgm:prSet>
      <dgm:spPr/>
    </dgm:pt>
    <dgm:pt modelId="{3E296019-45D4-47E7-BC5D-6C96C5FC3C75}" type="pres">
      <dgm:prSet presAssocID="{F0D2D258-8F6C-42D8-96CA-45CE732CA126}" presName="compNode" presStyleCnt="0"/>
      <dgm:spPr/>
    </dgm:pt>
    <dgm:pt modelId="{213CD3C3-215A-4B7B-9565-0009B7DC6A2C}" type="pres">
      <dgm:prSet presAssocID="{F0D2D258-8F6C-42D8-96CA-45CE732CA126}" presName="iconBgRect" presStyleLbl="bgShp" presStyleIdx="0" presStyleCnt="4"/>
      <dgm:spPr/>
    </dgm:pt>
    <dgm:pt modelId="{DCCF6169-8C03-4DC0-A163-D7D62B647A48}" type="pres">
      <dgm:prSet presAssocID="{F0D2D258-8F6C-42D8-96CA-45CE732CA1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te Speaker"/>
        </a:ext>
      </dgm:extLst>
    </dgm:pt>
    <dgm:pt modelId="{4E214AC5-2069-491B-A125-DD9764FFC20B}" type="pres">
      <dgm:prSet presAssocID="{F0D2D258-8F6C-42D8-96CA-45CE732CA126}" presName="spaceRect" presStyleCnt="0"/>
      <dgm:spPr/>
    </dgm:pt>
    <dgm:pt modelId="{1D7200B6-7802-4112-BBE1-FF2113CCDB04}" type="pres">
      <dgm:prSet presAssocID="{F0D2D258-8F6C-42D8-96CA-45CE732CA126}" presName="textRect" presStyleLbl="revTx" presStyleIdx="0" presStyleCnt="4">
        <dgm:presLayoutVars>
          <dgm:chMax val="1"/>
          <dgm:chPref val="1"/>
        </dgm:presLayoutVars>
      </dgm:prSet>
      <dgm:spPr/>
    </dgm:pt>
    <dgm:pt modelId="{2BA8E0EE-ACE8-44D7-BF9F-02EDD0998CD0}" type="pres">
      <dgm:prSet presAssocID="{C97F0316-C4D4-4DE8-86FC-BBC63075D0C8}" presName="sibTrans" presStyleCnt="0"/>
      <dgm:spPr/>
    </dgm:pt>
    <dgm:pt modelId="{2B5373FA-5F6B-45BE-B0A1-26562E5C9AF2}" type="pres">
      <dgm:prSet presAssocID="{F30228EF-88D9-4E82-A291-3D84421AE874}" presName="compNode" presStyleCnt="0"/>
      <dgm:spPr/>
    </dgm:pt>
    <dgm:pt modelId="{1AF62648-4BAD-4DC4-93BD-51E952334B6C}" type="pres">
      <dgm:prSet presAssocID="{F30228EF-88D9-4E82-A291-3D84421AE874}" presName="iconBgRect" presStyleLbl="bgShp" presStyleIdx="1" presStyleCnt="4"/>
      <dgm:spPr/>
    </dgm:pt>
    <dgm:pt modelId="{1B3D2FD4-739A-4369-8375-9C19C46AE258}" type="pres">
      <dgm:prSet presAssocID="{F30228EF-88D9-4E82-A291-3D84421AE8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orun"/>
        </a:ext>
      </dgm:extLst>
    </dgm:pt>
    <dgm:pt modelId="{D1C4E036-EE8B-49B8-98BA-FBD806BBB01B}" type="pres">
      <dgm:prSet presAssocID="{F30228EF-88D9-4E82-A291-3D84421AE874}" presName="spaceRect" presStyleCnt="0"/>
      <dgm:spPr/>
    </dgm:pt>
    <dgm:pt modelId="{424B5B8C-2B0B-4478-893C-85EC9A084FC6}" type="pres">
      <dgm:prSet presAssocID="{F30228EF-88D9-4E82-A291-3D84421AE874}" presName="textRect" presStyleLbl="revTx" presStyleIdx="1" presStyleCnt="4">
        <dgm:presLayoutVars>
          <dgm:chMax val="1"/>
          <dgm:chPref val="1"/>
        </dgm:presLayoutVars>
      </dgm:prSet>
      <dgm:spPr/>
    </dgm:pt>
    <dgm:pt modelId="{3FF7CA70-60E4-4CF8-9FD2-E6FB920F6991}" type="pres">
      <dgm:prSet presAssocID="{F3655388-0B78-4300-A7B4-1B746DB72C67}" presName="sibTrans" presStyleCnt="0"/>
      <dgm:spPr/>
    </dgm:pt>
    <dgm:pt modelId="{944C4281-3D1E-47BC-9AD7-3C07D792FA11}" type="pres">
      <dgm:prSet presAssocID="{F5382847-5ABB-4E54-A93F-C1C225890BA2}" presName="compNode" presStyleCnt="0"/>
      <dgm:spPr/>
    </dgm:pt>
    <dgm:pt modelId="{918DD6FA-E983-4779-8379-6AC112EF8251}" type="pres">
      <dgm:prSet presAssocID="{F5382847-5ABB-4E54-A93F-C1C225890BA2}" presName="iconBgRect" presStyleLbl="bgShp" presStyleIdx="2" presStyleCnt="4"/>
      <dgm:spPr/>
    </dgm:pt>
    <dgm:pt modelId="{3808BB71-014B-4989-847C-F32615B76F01}" type="pres">
      <dgm:prSet presAssocID="{F5382847-5ABB-4E54-A93F-C1C225890BA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ścisk dłoni"/>
        </a:ext>
      </dgm:extLst>
    </dgm:pt>
    <dgm:pt modelId="{5FCA3F43-3320-41A1-8D31-CCE3D1D6D12B}" type="pres">
      <dgm:prSet presAssocID="{F5382847-5ABB-4E54-A93F-C1C225890BA2}" presName="spaceRect" presStyleCnt="0"/>
      <dgm:spPr/>
    </dgm:pt>
    <dgm:pt modelId="{B71010E8-80CA-4C53-AF2F-22F54EA30D47}" type="pres">
      <dgm:prSet presAssocID="{F5382847-5ABB-4E54-A93F-C1C225890BA2}" presName="textRect" presStyleLbl="revTx" presStyleIdx="2" presStyleCnt="4">
        <dgm:presLayoutVars>
          <dgm:chMax val="1"/>
          <dgm:chPref val="1"/>
        </dgm:presLayoutVars>
      </dgm:prSet>
      <dgm:spPr/>
    </dgm:pt>
    <dgm:pt modelId="{D55281B1-275B-454F-A343-22B35F14CF12}" type="pres">
      <dgm:prSet presAssocID="{4B2A84C7-44C0-42F9-AD21-6F4A2A4245D6}" presName="sibTrans" presStyleCnt="0"/>
      <dgm:spPr/>
    </dgm:pt>
    <dgm:pt modelId="{A0C700DD-F4BD-4E2E-8B24-34AFDD0E1DB5}" type="pres">
      <dgm:prSet presAssocID="{61D29C52-7231-4687-B71E-8FA6E407AF84}" presName="compNode" presStyleCnt="0"/>
      <dgm:spPr/>
    </dgm:pt>
    <dgm:pt modelId="{C4C44AEF-8240-4667-A975-83E36135C8ED}" type="pres">
      <dgm:prSet presAssocID="{61D29C52-7231-4687-B71E-8FA6E407AF84}" presName="iconBgRect" presStyleLbl="bgShp" presStyleIdx="3" presStyleCnt="4"/>
      <dgm:spPr/>
    </dgm:pt>
    <dgm:pt modelId="{F75D3386-6EBC-4958-A12E-D835D42D5B46}" type="pres">
      <dgm:prSet presAssocID="{61D29C52-7231-4687-B71E-8FA6E407AF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7E022F1E-026C-4709-A4C1-E53C9E98D8ED}" type="pres">
      <dgm:prSet presAssocID="{61D29C52-7231-4687-B71E-8FA6E407AF84}" presName="spaceRect" presStyleCnt="0"/>
      <dgm:spPr/>
    </dgm:pt>
    <dgm:pt modelId="{D4AADB35-2A77-48A9-B9D0-5619B1EDAAC4}" type="pres">
      <dgm:prSet presAssocID="{61D29C52-7231-4687-B71E-8FA6E407AF84}" presName="textRect" presStyleLbl="revTx" presStyleIdx="3" presStyleCnt="4">
        <dgm:presLayoutVars>
          <dgm:chMax val="1"/>
          <dgm:chPref val="1"/>
        </dgm:presLayoutVars>
      </dgm:prSet>
      <dgm:spPr/>
    </dgm:pt>
  </dgm:ptLst>
  <dgm:cxnLst>
    <dgm:cxn modelId="{7195D261-177A-40F8-96AC-1CB230B0C74A}" srcId="{4FE9E4C8-AE0A-4AA3-930D-EB0E1A35EEAA}" destId="{F5382847-5ABB-4E54-A93F-C1C225890BA2}" srcOrd="2" destOrd="0" parTransId="{48D203C9-F8C0-49C8-A240-DDA5B563BC3C}" sibTransId="{4B2A84C7-44C0-42F9-AD21-6F4A2A4245D6}"/>
    <dgm:cxn modelId="{DFF7E848-4B1B-4668-AB9E-DD73FA013D01}" srcId="{4FE9E4C8-AE0A-4AA3-930D-EB0E1A35EEAA}" destId="{F0D2D258-8F6C-42D8-96CA-45CE732CA126}" srcOrd="0" destOrd="0" parTransId="{6BA38F3D-3A0C-4FAB-AC6C-1E59006B5A18}" sibTransId="{C97F0316-C4D4-4DE8-86FC-BBC63075D0C8}"/>
    <dgm:cxn modelId="{FE691D6A-4F66-4C79-ACF2-229BF4DF5763}" type="presOf" srcId="{F30228EF-88D9-4E82-A291-3D84421AE874}" destId="{424B5B8C-2B0B-4478-893C-85EC9A084FC6}" srcOrd="0" destOrd="0" presId="urn:microsoft.com/office/officeart/2018/5/layout/IconCircleLabelList"/>
    <dgm:cxn modelId="{D8419D4F-D9C0-4C5D-9BCC-73E578AEEFED}" type="presOf" srcId="{F5382847-5ABB-4E54-A93F-C1C225890BA2}" destId="{B71010E8-80CA-4C53-AF2F-22F54EA30D47}" srcOrd="0" destOrd="0" presId="urn:microsoft.com/office/officeart/2018/5/layout/IconCircleLabelList"/>
    <dgm:cxn modelId="{3F50777E-9214-4AC5-9B15-CA7A30B1A344}" srcId="{4FE9E4C8-AE0A-4AA3-930D-EB0E1A35EEAA}" destId="{F30228EF-88D9-4E82-A291-3D84421AE874}" srcOrd="1" destOrd="0" parTransId="{93FF2650-486F-49C7-8400-387D39E9103B}" sibTransId="{F3655388-0B78-4300-A7B4-1B746DB72C67}"/>
    <dgm:cxn modelId="{66A53484-8989-4E1F-8524-CD69B0DD62B7}" type="presOf" srcId="{61D29C52-7231-4687-B71E-8FA6E407AF84}" destId="{D4AADB35-2A77-48A9-B9D0-5619B1EDAAC4}" srcOrd="0" destOrd="0" presId="urn:microsoft.com/office/officeart/2018/5/layout/IconCircleLabelList"/>
    <dgm:cxn modelId="{9ABEFA9F-19AF-46F4-A06B-FB3446204488}" type="presOf" srcId="{4FE9E4C8-AE0A-4AA3-930D-EB0E1A35EEAA}" destId="{AFD6CD14-B3AF-4CB4-8B64-9297938E1A22}" srcOrd="0" destOrd="0" presId="urn:microsoft.com/office/officeart/2018/5/layout/IconCircleLabelList"/>
    <dgm:cxn modelId="{B6300DD9-7296-48F5-8134-6A1D4E9C799E}" type="presOf" srcId="{F0D2D258-8F6C-42D8-96CA-45CE732CA126}" destId="{1D7200B6-7802-4112-BBE1-FF2113CCDB04}" srcOrd="0" destOrd="0" presId="urn:microsoft.com/office/officeart/2018/5/layout/IconCircleLabelList"/>
    <dgm:cxn modelId="{F8E85FF9-4ED9-4F5C-BD0A-DCD2554D3F15}" srcId="{4FE9E4C8-AE0A-4AA3-930D-EB0E1A35EEAA}" destId="{61D29C52-7231-4687-B71E-8FA6E407AF84}" srcOrd="3" destOrd="0" parTransId="{12B4EC12-FDDB-4650-88DC-02C3A56D3336}" sibTransId="{D57BADF2-1457-43C4-990D-99DA1901DFA0}"/>
    <dgm:cxn modelId="{724B4922-A6AA-4406-A817-9E23716A6712}" type="presParOf" srcId="{AFD6CD14-B3AF-4CB4-8B64-9297938E1A22}" destId="{3E296019-45D4-47E7-BC5D-6C96C5FC3C75}" srcOrd="0" destOrd="0" presId="urn:microsoft.com/office/officeart/2018/5/layout/IconCircleLabelList"/>
    <dgm:cxn modelId="{8B2F0921-B718-4F67-AE8D-463F1FCB61B2}" type="presParOf" srcId="{3E296019-45D4-47E7-BC5D-6C96C5FC3C75}" destId="{213CD3C3-215A-4B7B-9565-0009B7DC6A2C}" srcOrd="0" destOrd="0" presId="urn:microsoft.com/office/officeart/2018/5/layout/IconCircleLabelList"/>
    <dgm:cxn modelId="{D1790BED-DD64-41CB-8401-F0CAFC1BB47A}" type="presParOf" srcId="{3E296019-45D4-47E7-BC5D-6C96C5FC3C75}" destId="{DCCF6169-8C03-4DC0-A163-D7D62B647A48}" srcOrd="1" destOrd="0" presId="urn:microsoft.com/office/officeart/2018/5/layout/IconCircleLabelList"/>
    <dgm:cxn modelId="{F1579084-8F58-4451-8729-BD66F1C5C8E5}" type="presParOf" srcId="{3E296019-45D4-47E7-BC5D-6C96C5FC3C75}" destId="{4E214AC5-2069-491B-A125-DD9764FFC20B}" srcOrd="2" destOrd="0" presId="urn:microsoft.com/office/officeart/2018/5/layout/IconCircleLabelList"/>
    <dgm:cxn modelId="{AB7A62A0-227F-4F33-B9B6-B58D49CB59EB}" type="presParOf" srcId="{3E296019-45D4-47E7-BC5D-6C96C5FC3C75}" destId="{1D7200B6-7802-4112-BBE1-FF2113CCDB04}" srcOrd="3" destOrd="0" presId="urn:microsoft.com/office/officeart/2018/5/layout/IconCircleLabelList"/>
    <dgm:cxn modelId="{A896E7EA-D6E8-4067-83F7-77E8AF8C3294}" type="presParOf" srcId="{AFD6CD14-B3AF-4CB4-8B64-9297938E1A22}" destId="{2BA8E0EE-ACE8-44D7-BF9F-02EDD0998CD0}" srcOrd="1" destOrd="0" presId="urn:microsoft.com/office/officeart/2018/5/layout/IconCircleLabelList"/>
    <dgm:cxn modelId="{D4972822-4DDA-402D-804E-575EA17BBE77}" type="presParOf" srcId="{AFD6CD14-B3AF-4CB4-8B64-9297938E1A22}" destId="{2B5373FA-5F6B-45BE-B0A1-26562E5C9AF2}" srcOrd="2" destOrd="0" presId="urn:microsoft.com/office/officeart/2018/5/layout/IconCircleLabelList"/>
    <dgm:cxn modelId="{869D7DCE-9C95-464E-B276-4B40FCBEC66E}" type="presParOf" srcId="{2B5373FA-5F6B-45BE-B0A1-26562E5C9AF2}" destId="{1AF62648-4BAD-4DC4-93BD-51E952334B6C}" srcOrd="0" destOrd="0" presId="urn:microsoft.com/office/officeart/2018/5/layout/IconCircleLabelList"/>
    <dgm:cxn modelId="{057F96BC-47AE-48F3-B1EE-99B203DF774B}" type="presParOf" srcId="{2B5373FA-5F6B-45BE-B0A1-26562E5C9AF2}" destId="{1B3D2FD4-739A-4369-8375-9C19C46AE258}" srcOrd="1" destOrd="0" presId="urn:microsoft.com/office/officeart/2018/5/layout/IconCircleLabelList"/>
    <dgm:cxn modelId="{8F0766FA-760C-4318-8485-9C30F20F79AC}" type="presParOf" srcId="{2B5373FA-5F6B-45BE-B0A1-26562E5C9AF2}" destId="{D1C4E036-EE8B-49B8-98BA-FBD806BBB01B}" srcOrd="2" destOrd="0" presId="urn:microsoft.com/office/officeart/2018/5/layout/IconCircleLabelList"/>
    <dgm:cxn modelId="{238837C9-3C06-4243-A37C-B8A626716F74}" type="presParOf" srcId="{2B5373FA-5F6B-45BE-B0A1-26562E5C9AF2}" destId="{424B5B8C-2B0B-4478-893C-85EC9A084FC6}" srcOrd="3" destOrd="0" presId="urn:microsoft.com/office/officeart/2018/5/layout/IconCircleLabelList"/>
    <dgm:cxn modelId="{970D65D8-B880-4E2F-AFC2-65C06F0EFCE8}" type="presParOf" srcId="{AFD6CD14-B3AF-4CB4-8B64-9297938E1A22}" destId="{3FF7CA70-60E4-4CF8-9FD2-E6FB920F6991}" srcOrd="3" destOrd="0" presId="urn:microsoft.com/office/officeart/2018/5/layout/IconCircleLabelList"/>
    <dgm:cxn modelId="{470DE9EF-6D4C-438D-BFFC-70250C7CDB3D}" type="presParOf" srcId="{AFD6CD14-B3AF-4CB4-8B64-9297938E1A22}" destId="{944C4281-3D1E-47BC-9AD7-3C07D792FA11}" srcOrd="4" destOrd="0" presId="urn:microsoft.com/office/officeart/2018/5/layout/IconCircleLabelList"/>
    <dgm:cxn modelId="{FB4B7C86-283C-4353-AC75-3CD5CFAD14DD}" type="presParOf" srcId="{944C4281-3D1E-47BC-9AD7-3C07D792FA11}" destId="{918DD6FA-E983-4779-8379-6AC112EF8251}" srcOrd="0" destOrd="0" presId="urn:microsoft.com/office/officeart/2018/5/layout/IconCircleLabelList"/>
    <dgm:cxn modelId="{BEE52D06-1135-468D-9CE6-EB54672303E3}" type="presParOf" srcId="{944C4281-3D1E-47BC-9AD7-3C07D792FA11}" destId="{3808BB71-014B-4989-847C-F32615B76F01}" srcOrd="1" destOrd="0" presId="urn:microsoft.com/office/officeart/2018/5/layout/IconCircleLabelList"/>
    <dgm:cxn modelId="{658088EF-6859-402D-83D0-473A169E780D}" type="presParOf" srcId="{944C4281-3D1E-47BC-9AD7-3C07D792FA11}" destId="{5FCA3F43-3320-41A1-8D31-CCE3D1D6D12B}" srcOrd="2" destOrd="0" presId="urn:microsoft.com/office/officeart/2018/5/layout/IconCircleLabelList"/>
    <dgm:cxn modelId="{7E76FDAD-6E7D-482D-B92F-59CBE71CCF58}" type="presParOf" srcId="{944C4281-3D1E-47BC-9AD7-3C07D792FA11}" destId="{B71010E8-80CA-4C53-AF2F-22F54EA30D47}" srcOrd="3" destOrd="0" presId="urn:microsoft.com/office/officeart/2018/5/layout/IconCircleLabelList"/>
    <dgm:cxn modelId="{F00C0DA6-FCC3-4E10-A899-8598ED847CAD}" type="presParOf" srcId="{AFD6CD14-B3AF-4CB4-8B64-9297938E1A22}" destId="{D55281B1-275B-454F-A343-22B35F14CF12}" srcOrd="5" destOrd="0" presId="urn:microsoft.com/office/officeart/2018/5/layout/IconCircleLabelList"/>
    <dgm:cxn modelId="{2A874766-E84E-48F0-B574-F78C43F83F81}" type="presParOf" srcId="{AFD6CD14-B3AF-4CB4-8B64-9297938E1A22}" destId="{A0C700DD-F4BD-4E2E-8B24-34AFDD0E1DB5}" srcOrd="6" destOrd="0" presId="urn:microsoft.com/office/officeart/2018/5/layout/IconCircleLabelList"/>
    <dgm:cxn modelId="{71F173E7-75A3-45CC-B089-E199C2E8D959}" type="presParOf" srcId="{A0C700DD-F4BD-4E2E-8B24-34AFDD0E1DB5}" destId="{C4C44AEF-8240-4667-A975-83E36135C8ED}" srcOrd="0" destOrd="0" presId="urn:microsoft.com/office/officeart/2018/5/layout/IconCircleLabelList"/>
    <dgm:cxn modelId="{0C4B66C7-3F71-4129-9DB0-DA6BBBCA41D5}" type="presParOf" srcId="{A0C700DD-F4BD-4E2E-8B24-34AFDD0E1DB5}" destId="{F75D3386-6EBC-4958-A12E-D835D42D5B46}" srcOrd="1" destOrd="0" presId="urn:microsoft.com/office/officeart/2018/5/layout/IconCircleLabelList"/>
    <dgm:cxn modelId="{75483911-D67F-4C56-B87C-7BB05D4A33B6}" type="presParOf" srcId="{A0C700DD-F4BD-4E2E-8B24-34AFDD0E1DB5}" destId="{7E022F1E-026C-4709-A4C1-E53C9E98D8ED}" srcOrd="2" destOrd="0" presId="urn:microsoft.com/office/officeart/2018/5/layout/IconCircleLabelList"/>
    <dgm:cxn modelId="{8658C9FA-29E4-401E-9873-AB3FBD43D27F}" type="presParOf" srcId="{A0C700DD-F4BD-4E2E-8B24-34AFDD0E1DB5}" destId="{D4AADB35-2A77-48A9-B9D0-5619B1EDAAC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36D60F-640C-44DE-B59B-F14BA22D7B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00A11FA-CAAD-410D-A35D-B5B5092E7DEF}">
      <dgm:prSet/>
      <dgm:spPr/>
      <dgm:t>
        <a:bodyPr/>
        <a:lstStyle/>
        <a:p>
          <a:r>
            <a:rPr lang="pl-PL"/>
            <a:t>Better communication</a:t>
          </a:r>
          <a:endParaRPr lang="en-US"/>
        </a:p>
      </dgm:t>
    </dgm:pt>
    <dgm:pt modelId="{E2356A85-3491-4186-93C3-5FB177E421D8}" type="parTrans" cxnId="{957CC9DF-7FCD-4ECF-BEEE-CCF0C3B01BE2}">
      <dgm:prSet/>
      <dgm:spPr/>
      <dgm:t>
        <a:bodyPr/>
        <a:lstStyle/>
        <a:p>
          <a:endParaRPr lang="en-US"/>
        </a:p>
      </dgm:t>
    </dgm:pt>
    <dgm:pt modelId="{E4927114-29EC-4F84-A46E-E3F945CC0DA3}" type="sibTrans" cxnId="{957CC9DF-7FCD-4ECF-BEEE-CCF0C3B01BE2}">
      <dgm:prSet/>
      <dgm:spPr/>
      <dgm:t>
        <a:bodyPr/>
        <a:lstStyle/>
        <a:p>
          <a:endParaRPr lang="en-US"/>
        </a:p>
      </dgm:t>
    </dgm:pt>
    <dgm:pt modelId="{502C52B0-262F-4B4A-A120-BAAE34B1C91D}">
      <dgm:prSet/>
      <dgm:spPr/>
      <dgm:t>
        <a:bodyPr/>
        <a:lstStyle/>
        <a:p>
          <a:r>
            <a:rPr lang="pl-PL"/>
            <a:t>Reduced conflict</a:t>
          </a:r>
          <a:endParaRPr lang="en-US"/>
        </a:p>
      </dgm:t>
    </dgm:pt>
    <dgm:pt modelId="{FFDD55F1-27B0-4B54-B237-1BFDEB7B031B}" type="parTrans" cxnId="{3DB1C419-F8FB-41EB-B3D4-C237A6F273F7}">
      <dgm:prSet/>
      <dgm:spPr/>
      <dgm:t>
        <a:bodyPr/>
        <a:lstStyle/>
        <a:p>
          <a:endParaRPr lang="en-US"/>
        </a:p>
      </dgm:t>
    </dgm:pt>
    <dgm:pt modelId="{B6161868-6E2F-4445-AF1B-C06A4416B3AA}" type="sibTrans" cxnId="{3DB1C419-F8FB-41EB-B3D4-C237A6F273F7}">
      <dgm:prSet/>
      <dgm:spPr/>
      <dgm:t>
        <a:bodyPr/>
        <a:lstStyle/>
        <a:p>
          <a:endParaRPr lang="en-US"/>
        </a:p>
      </dgm:t>
    </dgm:pt>
    <dgm:pt modelId="{67B6ABA3-A481-4BF1-A19C-6CB96D43A288}">
      <dgm:prSet/>
      <dgm:spPr/>
      <dgm:t>
        <a:bodyPr/>
        <a:lstStyle/>
        <a:p>
          <a:r>
            <a:rPr lang="pl-PL"/>
            <a:t>Clearer expectations</a:t>
          </a:r>
          <a:endParaRPr lang="en-US"/>
        </a:p>
      </dgm:t>
    </dgm:pt>
    <dgm:pt modelId="{2D3634D7-144D-427E-BD13-A315307CEE7F}" type="parTrans" cxnId="{1EFE26D7-F188-4C7D-9541-D0B4C62F97C2}">
      <dgm:prSet/>
      <dgm:spPr/>
      <dgm:t>
        <a:bodyPr/>
        <a:lstStyle/>
        <a:p>
          <a:endParaRPr lang="en-US"/>
        </a:p>
      </dgm:t>
    </dgm:pt>
    <dgm:pt modelId="{4EA52D69-D0B5-4783-90BA-09688B7A2FB8}" type="sibTrans" cxnId="{1EFE26D7-F188-4C7D-9541-D0B4C62F97C2}">
      <dgm:prSet/>
      <dgm:spPr/>
      <dgm:t>
        <a:bodyPr/>
        <a:lstStyle/>
        <a:p>
          <a:endParaRPr lang="en-US"/>
        </a:p>
      </dgm:t>
    </dgm:pt>
    <dgm:pt modelId="{10DC9818-BCCD-4A7B-80BD-08DC6374C860}">
      <dgm:prSet/>
      <dgm:spPr/>
      <dgm:t>
        <a:bodyPr/>
        <a:lstStyle/>
        <a:p>
          <a:r>
            <a:rPr lang="pl-PL"/>
            <a:t>Stronger trust</a:t>
          </a:r>
          <a:endParaRPr lang="en-US"/>
        </a:p>
      </dgm:t>
    </dgm:pt>
    <dgm:pt modelId="{F400BA17-AFBA-463B-B9AA-5F39DA888CC4}" type="parTrans" cxnId="{1AE01B26-6D2E-4BC6-9614-B4169F33A13B}">
      <dgm:prSet/>
      <dgm:spPr/>
      <dgm:t>
        <a:bodyPr/>
        <a:lstStyle/>
        <a:p>
          <a:endParaRPr lang="en-US"/>
        </a:p>
      </dgm:t>
    </dgm:pt>
    <dgm:pt modelId="{6D3AA42C-F0B5-4E08-BD2E-A33EAAF6F8B6}" type="sibTrans" cxnId="{1AE01B26-6D2E-4BC6-9614-B4169F33A13B}">
      <dgm:prSet/>
      <dgm:spPr/>
      <dgm:t>
        <a:bodyPr/>
        <a:lstStyle/>
        <a:p>
          <a:endParaRPr lang="en-US"/>
        </a:p>
      </dgm:t>
    </dgm:pt>
    <dgm:pt modelId="{5CD9631F-B633-44A0-AD39-5AB5C85089FB}">
      <dgm:prSet/>
      <dgm:spPr/>
      <dgm:t>
        <a:bodyPr/>
        <a:lstStyle/>
        <a:p>
          <a:r>
            <a:rPr lang="pl-PL"/>
            <a:t>More balanced workload</a:t>
          </a:r>
          <a:endParaRPr lang="en-US"/>
        </a:p>
      </dgm:t>
    </dgm:pt>
    <dgm:pt modelId="{30474CF1-C746-4B25-80C7-027AC1754A39}" type="parTrans" cxnId="{A4611A6E-B29D-4258-9A77-7D3D735F68D9}">
      <dgm:prSet/>
      <dgm:spPr/>
      <dgm:t>
        <a:bodyPr/>
        <a:lstStyle/>
        <a:p>
          <a:endParaRPr lang="en-US"/>
        </a:p>
      </dgm:t>
    </dgm:pt>
    <dgm:pt modelId="{3ADF3F5D-1F03-4810-8898-DCA8B50C2241}" type="sibTrans" cxnId="{A4611A6E-B29D-4258-9A77-7D3D735F68D9}">
      <dgm:prSet/>
      <dgm:spPr/>
      <dgm:t>
        <a:bodyPr/>
        <a:lstStyle/>
        <a:p>
          <a:endParaRPr lang="en-US"/>
        </a:p>
      </dgm:t>
    </dgm:pt>
    <dgm:pt modelId="{E2830A3B-9446-47A9-8B80-1A39CDC4D4EB}" type="pres">
      <dgm:prSet presAssocID="{E536D60F-640C-44DE-B59B-F14BA22D7B3F}" presName="root" presStyleCnt="0">
        <dgm:presLayoutVars>
          <dgm:dir/>
          <dgm:resizeHandles val="exact"/>
        </dgm:presLayoutVars>
      </dgm:prSet>
      <dgm:spPr/>
    </dgm:pt>
    <dgm:pt modelId="{DEC02F43-01A0-440A-B287-E34785867295}" type="pres">
      <dgm:prSet presAssocID="{900A11FA-CAAD-410D-A35D-B5B5092E7DEF}" presName="compNode" presStyleCnt="0"/>
      <dgm:spPr/>
    </dgm:pt>
    <dgm:pt modelId="{4B5E2995-B825-4583-AD8A-A5EF485E657F}" type="pres">
      <dgm:prSet presAssocID="{900A11FA-CAAD-410D-A35D-B5B5092E7DEF}" presName="bgRect" presStyleLbl="bgShp" presStyleIdx="0" presStyleCnt="5"/>
      <dgm:spPr/>
    </dgm:pt>
    <dgm:pt modelId="{8A5BD3D0-1139-4AC7-91D1-886CE6310ACB}" type="pres">
      <dgm:prSet presAssocID="{900A11FA-CAAD-410D-A35D-B5B5092E7DE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zat"/>
        </a:ext>
      </dgm:extLst>
    </dgm:pt>
    <dgm:pt modelId="{C459F9A3-B361-44FB-B5D0-2E4B8AE3371B}" type="pres">
      <dgm:prSet presAssocID="{900A11FA-CAAD-410D-A35D-B5B5092E7DEF}" presName="spaceRect" presStyleCnt="0"/>
      <dgm:spPr/>
    </dgm:pt>
    <dgm:pt modelId="{2A50A272-EADD-4C70-A7E7-897ED9E35E43}" type="pres">
      <dgm:prSet presAssocID="{900A11FA-CAAD-410D-A35D-B5B5092E7DEF}" presName="parTx" presStyleLbl="revTx" presStyleIdx="0" presStyleCnt="5">
        <dgm:presLayoutVars>
          <dgm:chMax val="0"/>
          <dgm:chPref val="0"/>
        </dgm:presLayoutVars>
      </dgm:prSet>
      <dgm:spPr/>
    </dgm:pt>
    <dgm:pt modelId="{FEF594F6-2A4B-4933-B4B8-E8FB42EB19E0}" type="pres">
      <dgm:prSet presAssocID="{E4927114-29EC-4F84-A46E-E3F945CC0DA3}" presName="sibTrans" presStyleCnt="0"/>
      <dgm:spPr/>
    </dgm:pt>
    <dgm:pt modelId="{7ACA1419-2D28-4B2A-9D47-6DBA66797C28}" type="pres">
      <dgm:prSet presAssocID="{502C52B0-262F-4B4A-A120-BAAE34B1C91D}" presName="compNode" presStyleCnt="0"/>
      <dgm:spPr/>
    </dgm:pt>
    <dgm:pt modelId="{FA9A3626-DC93-4870-8C53-320FFEA2D8D2}" type="pres">
      <dgm:prSet presAssocID="{502C52B0-262F-4B4A-A120-BAAE34B1C91D}" presName="bgRect" presStyleLbl="bgShp" presStyleIdx="1" presStyleCnt="5"/>
      <dgm:spPr/>
    </dgm:pt>
    <dgm:pt modelId="{8DA2A7FF-F2DF-46CE-8F18-296B233DBB78}" type="pres">
      <dgm:prSet presAssocID="{502C52B0-262F-4B4A-A120-BAAE34B1C91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979ACFE8-D6E5-42EE-B716-909E38A95B54}" type="pres">
      <dgm:prSet presAssocID="{502C52B0-262F-4B4A-A120-BAAE34B1C91D}" presName="spaceRect" presStyleCnt="0"/>
      <dgm:spPr/>
    </dgm:pt>
    <dgm:pt modelId="{EFBD3A58-53B2-474A-9E5D-3AD9A1A29252}" type="pres">
      <dgm:prSet presAssocID="{502C52B0-262F-4B4A-A120-BAAE34B1C91D}" presName="parTx" presStyleLbl="revTx" presStyleIdx="1" presStyleCnt="5">
        <dgm:presLayoutVars>
          <dgm:chMax val="0"/>
          <dgm:chPref val="0"/>
        </dgm:presLayoutVars>
      </dgm:prSet>
      <dgm:spPr/>
    </dgm:pt>
    <dgm:pt modelId="{1A15EB2B-3894-4954-B1FA-A4F4BB93C584}" type="pres">
      <dgm:prSet presAssocID="{B6161868-6E2F-4445-AF1B-C06A4416B3AA}" presName="sibTrans" presStyleCnt="0"/>
      <dgm:spPr/>
    </dgm:pt>
    <dgm:pt modelId="{F8960B40-C8BB-401F-A2E2-45F9B31B4D2E}" type="pres">
      <dgm:prSet presAssocID="{67B6ABA3-A481-4BF1-A19C-6CB96D43A288}" presName="compNode" presStyleCnt="0"/>
      <dgm:spPr/>
    </dgm:pt>
    <dgm:pt modelId="{BD3BA7D6-2E3E-4DA3-ACEA-DE62811ABDD7}" type="pres">
      <dgm:prSet presAssocID="{67B6ABA3-A481-4BF1-A19C-6CB96D43A288}" presName="bgRect" presStyleLbl="bgShp" presStyleIdx="2" presStyleCnt="5"/>
      <dgm:spPr/>
    </dgm:pt>
    <dgm:pt modelId="{23B5D475-5FD2-499A-AD59-2B2BA4F9136B}" type="pres">
      <dgm:prSet presAssocID="{67B6ABA3-A481-4BF1-A19C-6CB96D43A28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Znacznik wyboru"/>
        </a:ext>
      </dgm:extLst>
    </dgm:pt>
    <dgm:pt modelId="{B39E892A-FCB5-4803-9FE6-76077D8CAAFD}" type="pres">
      <dgm:prSet presAssocID="{67B6ABA3-A481-4BF1-A19C-6CB96D43A288}" presName="spaceRect" presStyleCnt="0"/>
      <dgm:spPr/>
    </dgm:pt>
    <dgm:pt modelId="{C9D8D61F-ED0C-4B6A-82CA-E717FB2A1300}" type="pres">
      <dgm:prSet presAssocID="{67B6ABA3-A481-4BF1-A19C-6CB96D43A288}" presName="parTx" presStyleLbl="revTx" presStyleIdx="2" presStyleCnt="5">
        <dgm:presLayoutVars>
          <dgm:chMax val="0"/>
          <dgm:chPref val="0"/>
        </dgm:presLayoutVars>
      </dgm:prSet>
      <dgm:spPr/>
    </dgm:pt>
    <dgm:pt modelId="{BB0D9E93-09A0-4F6A-9FF9-266E73D466A7}" type="pres">
      <dgm:prSet presAssocID="{4EA52D69-D0B5-4783-90BA-09688B7A2FB8}" presName="sibTrans" presStyleCnt="0"/>
      <dgm:spPr/>
    </dgm:pt>
    <dgm:pt modelId="{372727D2-9335-452E-82CF-C22BB0FC16F4}" type="pres">
      <dgm:prSet presAssocID="{10DC9818-BCCD-4A7B-80BD-08DC6374C860}" presName="compNode" presStyleCnt="0"/>
      <dgm:spPr/>
    </dgm:pt>
    <dgm:pt modelId="{98F2F2F1-F50F-498C-BAAB-328257CD6414}" type="pres">
      <dgm:prSet presAssocID="{10DC9818-BCCD-4A7B-80BD-08DC6374C860}" presName="bgRect" presStyleLbl="bgShp" presStyleIdx="3" presStyleCnt="5"/>
      <dgm:spPr/>
    </dgm:pt>
    <dgm:pt modelId="{EA20D548-6E1B-4A88-99DD-37E79048A2ED}" type="pres">
      <dgm:prSet presAssocID="{10DC9818-BCCD-4A7B-80BD-08DC6374C86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ścisk dłoni"/>
        </a:ext>
      </dgm:extLst>
    </dgm:pt>
    <dgm:pt modelId="{82D32F63-B1C0-49CD-9CDB-9B276CD90906}" type="pres">
      <dgm:prSet presAssocID="{10DC9818-BCCD-4A7B-80BD-08DC6374C860}" presName="spaceRect" presStyleCnt="0"/>
      <dgm:spPr/>
    </dgm:pt>
    <dgm:pt modelId="{5C50E171-7536-4947-AA34-06DF5295FFA6}" type="pres">
      <dgm:prSet presAssocID="{10DC9818-BCCD-4A7B-80BD-08DC6374C860}" presName="parTx" presStyleLbl="revTx" presStyleIdx="3" presStyleCnt="5">
        <dgm:presLayoutVars>
          <dgm:chMax val="0"/>
          <dgm:chPref val="0"/>
        </dgm:presLayoutVars>
      </dgm:prSet>
      <dgm:spPr/>
    </dgm:pt>
    <dgm:pt modelId="{DBB792BE-C666-4ECF-8FE6-06429AD1692E}" type="pres">
      <dgm:prSet presAssocID="{6D3AA42C-F0B5-4E08-BD2E-A33EAAF6F8B6}" presName="sibTrans" presStyleCnt="0"/>
      <dgm:spPr/>
    </dgm:pt>
    <dgm:pt modelId="{739D0EEB-2DE2-428D-918A-3F75E52EF8EA}" type="pres">
      <dgm:prSet presAssocID="{5CD9631F-B633-44A0-AD39-5AB5C85089FB}" presName="compNode" presStyleCnt="0"/>
      <dgm:spPr/>
    </dgm:pt>
    <dgm:pt modelId="{117C7AAA-412D-431A-9BF5-CE54D511336D}" type="pres">
      <dgm:prSet presAssocID="{5CD9631F-B633-44A0-AD39-5AB5C85089FB}" presName="bgRect" presStyleLbl="bgShp" presStyleIdx="4" presStyleCnt="5"/>
      <dgm:spPr/>
    </dgm:pt>
    <dgm:pt modelId="{CD15D1C2-CD99-41F4-8482-C233CE56D4A6}" type="pres">
      <dgm:prSet presAssocID="{5CD9631F-B633-44A0-AD39-5AB5C85089F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A446A6B1-68B8-4C14-84B5-BAA93CD9F968}" type="pres">
      <dgm:prSet presAssocID="{5CD9631F-B633-44A0-AD39-5AB5C85089FB}" presName="spaceRect" presStyleCnt="0"/>
      <dgm:spPr/>
    </dgm:pt>
    <dgm:pt modelId="{4D401DBF-4ABD-4707-B1D8-530E9B2E5FD5}" type="pres">
      <dgm:prSet presAssocID="{5CD9631F-B633-44A0-AD39-5AB5C85089FB}" presName="parTx" presStyleLbl="revTx" presStyleIdx="4" presStyleCnt="5">
        <dgm:presLayoutVars>
          <dgm:chMax val="0"/>
          <dgm:chPref val="0"/>
        </dgm:presLayoutVars>
      </dgm:prSet>
      <dgm:spPr/>
    </dgm:pt>
  </dgm:ptLst>
  <dgm:cxnLst>
    <dgm:cxn modelId="{6ED21708-5394-4904-B1C0-6DBD17AD5690}" type="presOf" srcId="{5CD9631F-B633-44A0-AD39-5AB5C85089FB}" destId="{4D401DBF-4ABD-4707-B1D8-530E9B2E5FD5}" srcOrd="0" destOrd="0" presId="urn:microsoft.com/office/officeart/2018/2/layout/IconVerticalSolidList"/>
    <dgm:cxn modelId="{A2152109-2CF6-455D-95BC-B73D2A2189A9}" type="presOf" srcId="{502C52B0-262F-4B4A-A120-BAAE34B1C91D}" destId="{EFBD3A58-53B2-474A-9E5D-3AD9A1A29252}" srcOrd="0" destOrd="0" presId="urn:microsoft.com/office/officeart/2018/2/layout/IconVerticalSolidList"/>
    <dgm:cxn modelId="{4BCC0613-7FF3-427E-97A3-BA83E4618BE4}" type="presOf" srcId="{900A11FA-CAAD-410D-A35D-B5B5092E7DEF}" destId="{2A50A272-EADD-4C70-A7E7-897ED9E35E43}" srcOrd="0" destOrd="0" presId="urn:microsoft.com/office/officeart/2018/2/layout/IconVerticalSolidList"/>
    <dgm:cxn modelId="{3DB1C419-F8FB-41EB-B3D4-C237A6F273F7}" srcId="{E536D60F-640C-44DE-B59B-F14BA22D7B3F}" destId="{502C52B0-262F-4B4A-A120-BAAE34B1C91D}" srcOrd="1" destOrd="0" parTransId="{FFDD55F1-27B0-4B54-B237-1BFDEB7B031B}" sibTransId="{B6161868-6E2F-4445-AF1B-C06A4416B3AA}"/>
    <dgm:cxn modelId="{1AE01B26-6D2E-4BC6-9614-B4169F33A13B}" srcId="{E536D60F-640C-44DE-B59B-F14BA22D7B3F}" destId="{10DC9818-BCCD-4A7B-80BD-08DC6374C860}" srcOrd="3" destOrd="0" parTransId="{F400BA17-AFBA-463B-B9AA-5F39DA888CC4}" sibTransId="{6D3AA42C-F0B5-4E08-BD2E-A33EAAF6F8B6}"/>
    <dgm:cxn modelId="{26DC143E-B136-477D-AF26-8626CDE80ABE}" type="presOf" srcId="{67B6ABA3-A481-4BF1-A19C-6CB96D43A288}" destId="{C9D8D61F-ED0C-4B6A-82CA-E717FB2A1300}" srcOrd="0" destOrd="0" presId="urn:microsoft.com/office/officeart/2018/2/layout/IconVerticalSolidList"/>
    <dgm:cxn modelId="{BB2B1A63-E5BC-4A4E-A61F-8AD2BBA69EBC}" type="presOf" srcId="{10DC9818-BCCD-4A7B-80BD-08DC6374C860}" destId="{5C50E171-7536-4947-AA34-06DF5295FFA6}" srcOrd="0" destOrd="0" presId="urn:microsoft.com/office/officeart/2018/2/layout/IconVerticalSolidList"/>
    <dgm:cxn modelId="{A4611A6E-B29D-4258-9A77-7D3D735F68D9}" srcId="{E536D60F-640C-44DE-B59B-F14BA22D7B3F}" destId="{5CD9631F-B633-44A0-AD39-5AB5C85089FB}" srcOrd="4" destOrd="0" parTransId="{30474CF1-C746-4B25-80C7-027AC1754A39}" sibTransId="{3ADF3F5D-1F03-4810-8898-DCA8B50C2241}"/>
    <dgm:cxn modelId="{7A3C5070-F19C-47E6-B481-2F0F34540418}" type="presOf" srcId="{E536D60F-640C-44DE-B59B-F14BA22D7B3F}" destId="{E2830A3B-9446-47A9-8B80-1A39CDC4D4EB}" srcOrd="0" destOrd="0" presId="urn:microsoft.com/office/officeart/2018/2/layout/IconVerticalSolidList"/>
    <dgm:cxn modelId="{1EFE26D7-F188-4C7D-9541-D0B4C62F97C2}" srcId="{E536D60F-640C-44DE-B59B-F14BA22D7B3F}" destId="{67B6ABA3-A481-4BF1-A19C-6CB96D43A288}" srcOrd="2" destOrd="0" parTransId="{2D3634D7-144D-427E-BD13-A315307CEE7F}" sibTransId="{4EA52D69-D0B5-4783-90BA-09688B7A2FB8}"/>
    <dgm:cxn modelId="{957CC9DF-7FCD-4ECF-BEEE-CCF0C3B01BE2}" srcId="{E536D60F-640C-44DE-B59B-F14BA22D7B3F}" destId="{900A11FA-CAAD-410D-A35D-B5B5092E7DEF}" srcOrd="0" destOrd="0" parTransId="{E2356A85-3491-4186-93C3-5FB177E421D8}" sibTransId="{E4927114-29EC-4F84-A46E-E3F945CC0DA3}"/>
    <dgm:cxn modelId="{D18A1B87-850C-4573-9D48-C0BCF6B53357}" type="presParOf" srcId="{E2830A3B-9446-47A9-8B80-1A39CDC4D4EB}" destId="{DEC02F43-01A0-440A-B287-E34785867295}" srcOrd="0" destOrd="0" presId="urn:microsoft.com/office/officeart/2018/2/layout/IconVerticalSolidList"/>
    <dgm:cxn modelId="{EEFB9A43-BF38-4029-9335-6105088B2DD4}" type="presParOf" srcId="{DEC02F43-01A0-440A-B287-E34785867295}" destId="{4B5E2995-B825-4583-AD8A-A5EF485E657F}" srcOrd="0" destOrd="0" presId="urn:microsoft.com/office/officeart/2018/2/layout/IconVerticalSolidList"/>
    <dgm:cxn modelId="{071C0D3C-FB8E-47BD-BF52-966C644D4E48}" type="presParOf" srcId="{DEC02F43-01A0-440A-B287-E34785867295}" destId="{8A5BD3D0-1139-4AC7-91D1-886CE6310ACB}" srcOrd="1" destOrd="0" presId="urn:microsoft.com/office/officeart/2018/2/layout/IconVerticalSolidList"/>
    <dgm:cxn modelId="{7F64C63F-4EAC-4D19-89D1-8234DE311541}" type="presParOf" srcId="{DEC02F43-01A0-440A-B287-E34785867295}" destId="{C459F9A3-B361-44FB-B5D0-2E4B8AE3371B}" srcOrd="2" destOrd="0" presId="urn:microsoft.com/office/officeart/2018/2/layout/IconVerticalSolidList"/>
    <dgm:cxn modelId="{B66573AA-49CB-4B2B-97EE-5EFFEC52A6A0}" type="presParOf" srcId="{DEC02F43-01A0-440A-B287-E34785867295}" destId="{2A50A272-EADD-4C70-A7E7-897ED9E35E43}" srcOrd="3" destOrd="0" presId="urn:microsoft.com/office/officeart/2018/2/layout/IconVerticalSolidList"/>
    <dgm:cxn modelId="{E00961E7-F19C-4E5C-99B7-583B269B5396}" type="presParOf" srcId="{E2830A3B-9446-47A9-8B80-1A39CDC4D4EB}" destId="{FEF594F6-2A4B-4933-B4B8-E8FB42EB19E0}" srcOrd="1" destOrd="0" presId="urn:microsoft.com/office/officeart/2018/2/layout/IconVerticalSolidList"/>
    <dgm:cxn modelId="{6ED7E4D3-E544-41B8-B06B-9904424EB1B4}" type="presParOf" srcId="{E2830A3B-9446-47A9-8B80-1A39CDC4D4EB}" destId="{7ACA1419-2D28-4B2A-9D47-6DBA66797C28}" srcOrd="2" destOrd="0" presId="urn:microsoft.com/office/officeart/2018/2/layout/IconVerticalSolidList"/>
    <dgm:cxn modelId="{AA0F437A-6CFF-4B16-A85A-043E0F0CC834}" type="presParOf" srcId="{7ACA1419-2D28-4B2A-9D47-6DBA66797C28}" destId="{FA9A3626-DC93-4870-8C53-320FFEA2D8D2}" srcOrd="0" destOrd="0" presId="urn:microsoft.com/office/officeart/2018/2/layout/IconVerticalSolidList"/>
    <dgm:cxn modelId="{EB737521-90F4-45AA-A6B6-C9E6CD162CAB}" type="presParOf" srcId="{7ACA1419-2D28-4B2A-9D47-6DBA66797C28}" destId="{8DA2A7FF-F2DF-46CE-8F18-296B233DBB78}" srcOrd="1" destOrd="0" presId="urn:microsoft.com/office/officeart/2018/2/layout/IconVerticalSolidList"/>
    <dgm:cxn modelId="{C29E9E73-63BA-446F-BC42-F0BC5A22CC7A}" type="presParOf" srcId="{7ACA1419-2D28-4B2A-9D47-6DBA66797C28}" destId="{979ACFE8-D6E5-42EE-B716-909E38A95B54}" srcOrd="2" destOrd="0" presId="urn:microsoft.com/office/officeart/2018/2/layout/IconVerticalSolidList"/>
    <dgm:cxn modelId="{42E5D2F7-8EF3-44DF-812B-83CF3AF467E3}" type="presParOf" srcId="{7ACA1419-2D28-4B2A-9D47-6DBA66797C28}" destId="{EFBD3A58-53B2-474A-9E5D-3AD9A1A29252}" srcOrd="3" destOrd="0" presId="urn:microsoft.com/office/officeart/2018/2/layout/IconVerticalSolidList"/>
    <dgm:cxn modelId="{119E9E15-51B6-4766-8845-CCEA315D3A52}" type="presParOf" srcId="{E2830A3B-9446-47A9-8B80-1A39CDC4D4EB}" destId="{1A15EB2B-3894-4954-B1FA-A4F4BB93C584}" srcOrd="3" destOrd="0" presId="urn:microsoft.com/office/officeart/2018/2/layout/IconVerticalSolidList"/>
    <dgm:cxn modelId="{7AC23942-E024-49E9-95AB-7E7C16B42C78}" type="presParOf" srcId="{E2830A3B-9446-47A9-8B80-1A39CDC4D4EB}" destId="{F8960B40-C8BB-401F-A2E2-45F9B31B4D2E}" srcOrd="4" destOrd="0" presId="urn:microsoft.com/office/officeart/2018/2/layout/IconVerticalSolidList"/>
    <dgm:cxn modelId="{19A661E9-015E-4D65-8095-DD1BA82A9123}" type="presParOf" srcId="{F8960B40-C8BB-401F-A2E2-45F9B31B4D2E}" destId="{BD3BA7D6-2E3E-4DA3-ACEA-DE62811ABDD7}" srcOrd="0" destOrd="0" presId="urn:microsoft.com/office/officeart/2018/2/layout/IconVerticalSolidList"/>
    <dgm:cxn modelId="{DD2E041C-CBE9-479A-BFA5-FE9980747ECC}" type="presParOf" srcId="{F8960B40-C8BB-401F-A2E2-45F9B31B4D2E}" destId="{23B5D475-5FD2-499A-AD59-2B2BA4F9136B}" srcOrd="1" destOrd="0" presId="urn:microsoft.com/office/officeart/2018/2/layout/IconVerticalSolidList"/>
    <dgm:cxn modelId="{3D0EC778-C6D8-46B3-8D2F-32FFB323778C}" type="presParOf" srcId="{F8960B40-C8BB-401F-A2E2-45F9B31B4D2E}" destId="{B39E892A-FCB5-4803-9FE6-76077D8CAAFD}" srcOrd="2" destOrd="0" presId="urn:microsoft.com/office/officeart/2018/2/layout/IconVerticalSolidList"/>
    <dgm:cxn modelId="{D3E65150-F49F-46CF-9572-41048E4B5F39}" type="presParOf" srcId="{F8960B40-C8BB-401F-A2E2-45F9B31B4D2E}" destId="{C9D8D61F-ED0C-4B6A-82CA-E717FB2A1300}" srcOrd="3" destOrd="0" presId="urn:microsoft.com/office/officeart/2018/2/layout/IconVerticalSolidList"/>
    <dgm:cxn modelId="{F8FE07F7-3DF3-451A-AD43-2B0C1D623E7D}" type="presParOf" srcId="{E2830A3B-9446-47A9-8B80-1A39CDC4D4EB}" destId="{BB0D9E93-09A0-4F6A-9FF9-266E73D466A7}" srcOrd="5" destOrd="0" presId="urn:microsoft.com/office/officeart/2018/2/layout/IconVerticalSolidList"/>
    <dgm:cxn modelId="{6FFE825D-D0AA-419E-B0C7-940BE50EFABA}" type="presParOf" srcId="{E2830A3B-9446-47A9-8B80-1A39CDC4D4EB}" destId="{372727D2-9335-452E-82CF-C22BB0FC16F4}" srcOrd="6" destOrd="0" presId="urn:microsoft.com/office/officeart/2018/2/layout/IconVerticalSolidList"/>
    <dgm:cxn modelId="{5642E700-4F05-4236-8E34-E582CB345044}" type="presParOf" srcId="{372727D2-9335-452E-82CF-C22BB0FC16F4}" destId="{98F2F2F1-F50F-498C-BAAB-328257CD6414}" srcOrd="0" destOrd="0" presId="urn:microsoft.com/office/officeart/2018/2/layout/IconVerticalSolidList"/>
    <dgm:cxn modelId="{CE6FC951-882D-45CF-87C3-37D631D07C81}" type="presParOf" srcId="{372727D2-9335-452E-82CF-C22BB0FC16F4}" destId="{EA20D548-6E1B-4A88-99DD-37E79048A2ED}" srcOrd="1" destOrd="0" presId="urn:microsoft.com/office/officeart/2018/2/layout/IconVerticalSolidList"/>
    <dgm:cxn modelId="{14401005-EBFA-4520-9084-3534E232E1AD}" type="presParOf" srcId="{372727D2-9335-452E-82CF-C22BB0FC16F4}" destId="{82D32F63-B1C0-49CD-9CDB-9B276CD90906}" srcOrd="2" destOrd="0" presId="urn:microsoft.com/office/officeart/2018/2/layout/IconVerticalSolidList"/>
    <dgm:cxn modelId="{4ECB1091-E53D-446C-88AC-598B9C8381E1}" type="presParOf" srcId="{372727D2-9335-452E-82CF-C22BB0FC16F4}" destId="{5C50E171-7536-4947-AA34-06DF5295FFA6}" srcOrd="3" destOrd="0" presId="urn:microsoft.com/office/officeart/2018/2/layout/IconVerticalSolidList"/>
    <dgm:cxn modelId="{FCFC5BE3-C0BC-43D7-B67F-4B4B0E5E606A}" type="presParOf" srcId="{E2830A3B-9446-47A9-8B80-1A39CDC4D4EB}" destId="{DBB792BE-C666-4ECF-8FE6-06429AD1692E}" srcOrd="7" destOrd="0" presId="urn:microsoft.com/office/officeart/2018/2/layout/IconVerticalSolidList"/>
    <dgm:cxn modelId="{9D11D22D-C156-4B2C-93AB-4E2644AD7172}" type="presParOf" srcId="{E2830A3B-9446-47A9-8B80-1A39CDC4D4EB}" destId="{739D0EEB-2DE2-428D-918A-3F75E52EF8EA}" srcOrd="8" destOrd="0" presId="urn:microsoft.com/office/officeart/2018/2/layout/IconVerticalSolidList"/>
    <dgm:cxn modelId="{9984E06E-7561-425F-845B-73EA2C2D8B75}" type="presParOf" srcId="{739D0EEB-2DE2-428D-918A-3F75E52EF8EA}" destId="{117C7AAA-412D-431A-9BF5-CE54D511336D}" srcOrd="0" destOrd="0" presId="urn:microsoft.com/office/officeart/2018/2/layout/IconVerticalSolidList"/>
    <dgm:cxn modelId="{618E1872-CFEF-48F7-A96D-5DCE95D524DF}" type="presParOf" srcId="{739D0EEB-2DE2-428D-918A-3F75E52EF8EA}" destId="{CD15D1C2-CD99-41F4-8482-C233CE56D4A6}" srcOrd="1" destOrd="0" presId="urn:microsoft.com/office/officeart/2018/2/layout/IconVerticalSolidList"/>
    <dgm:cxn modelId="{4BC8D879-DBF8-4752-A363-93E5BB06C9F2}" type="presParOf" srcId="{739D0EEB-2DE2-428D-918A-3F75E52EF8EA}" destId="{A446A6B1-68B8-4C14-84B5-BAA93CD9F968}" srcOrd="2" destOrd="0" presId="urn:microsoft.com/office/officeart/2018/2/layout/IconVerticalSolidList"/>
    <dgm:cxn modelId="{78548DF5-BFB5-4E39-A1CD-315B6E972BE7}" type="presParOf" srcId="{739D0EEB-2DE2-428D-918A-3F75E52EF8EA}" destId="{4D401DBF-4ABD-4707-B1D8-530E9B2E5FD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44F0C-EA66-414F-B33A-72C411BE3C36}">
      <dsp:nvSpPr>
        <dsp:cNvPr id="0" name=""/>
        <dsp:cNvSpPr/>
      </dsp:nvSpPr>
      <dsp:spPr>
        <a:xfrm>
          <a:off x="235930" y="42366"/>
          <a:ext cx="1164634" cy="11646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5C43F-3C7A-4690-A324-61DF021CB6A1}">
      <dsp:nvSpPr>
        <dsp:cNvPr id="0" name=""/>
        <dsp:cNvSpPr/>
      </dsp:nvSpPr>
      <dsp:spPr>
        <a:xfrm>
          <a:off x="480503" y="286939"/>
          <a:ext cx="675488" cy="675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35524C-F1D8-40D4-A87D-8A24B334EAF6}">
      <dsp:nvSpPr>
        <dsp:cNvPr id="0" name=""/>
        <dsp:cNvSpPr/>
      </dsp:nvSpPr>
      <dsp:spPr>
        <a:xfrm>
          <a:off x="1650129" y="42366"/>
          <a:ext cx="2745210" cy="1164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pl-PL" sz="2200" kern="1200"/>
            <a:t>Team Worker → supportive, cooperative (weakness: avoids conflict)</a:t>
          </a:r>
          <a:endParaRPr lang="en-US" sz="2200" kern="1200"/>
        </a:p>
      </dsp:txBody>
      <dsp:txXfrm>
        <a:off x="1650129" y="42366"/>
        <a:ext cx="2745210" cy="1164634"/>
      </dsp:txXfrm>
    </dsp:sp>
    <dsp:sp modelId="{5AB5DCAA-A206-422A-B74B-F0B4540310DC}">
      <dsp:nvSpPr>
        <dsp:cNvPr id="0" name=""/>
        <dsp:cNvSpPr/>
      </dsp:nvSpPr>
      <dsp:spPr>
        <a:xfrm>
          <a:off x="4873672" y="42366"/>
          <a:ext cx="1164634" cy="116463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193D1F-6F43-4F0A-8E27-1A79A81445F9}">
      <dsp:nvSpPr>
        <dsp:cNvPr id="0" name=""/>
        <dsp:cNvSpPr/>
      </dsp:nvSpPr>
      <dsp:spPr>
        <a:xfrm>
          <a:off x="5118245" y="286939"/>
          <a:ext cx="675488" cy="675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930015-B792-46DA-A3CD-D49A0BE4A29E}">
      <dsp:nvSpPr>
        <dsp:cNvPr id="0" name=""/>
        <dsp:cNvSpPr/>
      </dsp:nvSpPr>
      <dsp:spPr>
        <a:xfrm>
          <a:off x="6287871" y="42366"/>
          <a:ext cx="2745210" cy="1164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pl-PL" sz="2200" kern="1200"/>
            <a:t>Implementer → organised, reliable (weakness: rigid, prefers routine)</a:t>
          </a:r>
          <a:endParaRPr lang="en-US" sz="2200" kern="1200"/>
        </a:p>
      </dsp:txBody>
      <dsp:txXfrm>
        <a:off x="6287871" y="42366"/>
        <a:ext cx="2745210" cy="1164634"/>
      </dsp:txXfrm>
    </dsp:sp>
    <dsp:sp modelId="{9CD76ECE-C0FF-4526-80E2-B7DC4C7C0E98}">
      <dsp:nvSpPr>
        <dsp:cNvPr id="0" name=""/>
        <dsp:cNvSpPr/>
      </dsp:nvSpPr>
      <dsp:spPr>
        <a:xfrm>
          <a:off x="235930" y="1701435"/>
          <a:ext cx="1164634" cy="116463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FF9515-CBB3-4E8E-BD8B-9BE209075539}">
      <dsp:nvSpPr>
        <dsp:cNvPr id="0" name=""/>
        <dsp:cNvSpPr/>
      </dsp:nvSpPr>
      <dsp:spPr>
        <a:xfrm>
          <a:off x="480503" y="1946008"/>
          <a:ext cx="675488" cy="675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B93FB3-644F-410B-98A8-35CA74993231}">
      <dsp:nvSpPr>
        <dsp:cNvPr id="0" name=""/>
        <dsp:cNvSpPr/>
      </dsp:nvSpPr>
      <dsp:spPr>
        <a:xfrm>
          <a:off x="1650129" y="1701435"/>
          <a:ext cx="2745210" cy="1164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pl-PL" sz="2200" kern="1200"/>
            <a:t>Shaper → driven, pushes progress (weakness: can be impatient)</a:t>
          </a:r>
          <a:endParaRPr lang="en-US" sz="2200" kern="1200"/>
        </a:p>
      </dsp:txBody>
      <dsp:txXfrm>
        <a:off x="1650129" y="1701435"/>
        <a:ext cx="2745210" cy="1164634"/>
      </dsp:txXfrm>
    </dsp:sp>
    <dsp:sp modelId="{4497991D-6BF0-4678-9551-B81F1053B876}">
      <dsp:nvSpPr>
        <dsp:cNvPr id="0" name=""/>
        <dsp:cNvSpPr/>
      </dsp:nvSpPr>
      <dsp:spPr>
        <a:xfrm>
          <a:off x="4873672" y="1701435"/>
          <a:ext cx="1164634" cy="116463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09149-4504-457B-95FC-4CF96F6E3905}">
      <dsp:nvSpPr>
        <dsp:cNvPr id="0" name=""/>
        <dsp:cNvSpPr/>
      </dsp:nvSpPr>
      <dsp:spPr>
        <a:xfrm>
          <a:off x="5118245" y="1946008"/>
          <a:ext cx="675488" cy="675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1914CD-8B51-4D55-99F8-E946E8A59E9A}">
      <dsp:nvSpPr>
        <dsp:cNvPr id="0" name=""/>
        <dsp:cNvSpPr/>
      </dsp:nvSpPr>
      <dsp:spPr>
        <a:xfrm>
          <a:off x="6287871" y="1701435"/>
          <a:ext cx="2745210" cy="1164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pl-PL" sz="2200" kern="1200"/>
            <a:t>Monitor Evaluator → logical, analytical (weakness: overly critical)</a:t>
          </a:r>
          <a:endParaRPr lang="en-US" sz="2200" kern="1200"/>
        </a:p>
      </dsp:txBody>
      <dsp:txXfrm>
        <a:off x="6287871" y="1701435"/>
        <a:ext cx="2745210" cy="11646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3CD3C3-215A-4B7B-9565-0009B7DC6A2C}">
      <dsp:nvSpPr>
        <dsp:cNvPr id="0" name=""/>
        <dsp:cNvSpPr/>
      </dsp:nvSpPr>
      <dsp:spPr>
        <a:xfrm>
          <a:off x="430437" y="280855"/>
          <a:ext cx="1240378" cy="124037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F6169-8C03-4DC0-A163-D7D62B647A48}">
      <dsp:nvSpPr>
        <dsp:cNvPr id="0" name=""/>
        <dsp:cNvSpPr/>
      </dsp:nvSpPr>
      <dsp:spPr>
        <a:xfrm>
          <a:off x="694780" y="545198"/>
          <a:ext cx="711692" cy="7116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7200B6-7802-4112-BBE1-FF2113CCDB04}">
      <dsp:nvSpPr>
        <dsp:cNvPr id="0" name=""/>
        <dsp:cNvSpPr/>
      </dsp:nvSpPr>
      <dsp:spPr>
        <a:xfrm>
          <a:off x="33923" y="1907581"/>
          <a:ext cx="20334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pl-PL" sz="1800" kern="1200"/>
            <a:t>Forming → polite, unsure</a:t>
          </a:r>
          <a:endParaRPr lang="en-US" sz="1800" kern="1200"/>
        </a:p>
      </dsp:txBody>
      <dsp:txXfrm>
        <a:off x="33923" y="1907581"/>
        <a:ext cx="2033406" cy="720000"/>
      </dsp:txXfrm>
    </dsp:sp>
    <dsp:sp modelId="{1AF62648-4BAD-4DC4-93BD-51E952334B6C}">
      <dsp:nvSpPr>
        <dsp:cNvPr id="0" name=""/>
        <dsp:cNvSpPr/>
      </dsp:nvSpPr>
      <dsp:spPr>
        <a:xfrm>
          <a:off x="2819690" y="280855"/>
          <a:ext cx="1240378" cy="124037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3D2FD4-739A-4369-8375-9C19C46AE258}">
      <dsp:nvSpPr>
        <dsp:cNvPr id="0" name=""/>
        <dsp:cNvSpPr/>
      </dsp:nvSpPr>
      <dsp:spPr>
        <a:xfrm>
          <a:off x="3084033" y="545198"/>
          <a:ext cx="711692" cy="7116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4B5B8C-2B0B-4478-893C-85EC9A084FC6}">
      <dsp:nvSpPr>
        <dsp:cNvPr id="0" name=""/>
        <dsp:cNvSpPr/>
      </dsp:nvSpPr>
      <dsp:spPr>
        <a:xfrm>
          <a:off x="2423176" y="1907581"/>
          <a:ext cx="20334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pl-PL" sz="1800" kern="1200"/>
            <a:t>Storming → conflict, role confusion</a:t>
          </a:r>
          <a:endParaRPr lang="en-US" sz="1800" kern="1200"/>
        </a:p>
      </dsp:txBody>
      <dsp:txXfrm>
        <a:off x="2423176" y="1907581"/>
        <a:ext cx="2033406" cy="720000"/>
      </dsp:txXfrm>
    </dsp:sp>
    <dsp:sp modelId="{918DD6FA-E983-4779-8379-6AC112EF8251}">
      <dsp:nvSpPr>
        <dsp:cNvPr id="0" name=""/>
        <dsp:cNvSpPr/>
      </dsp:nvSpPr>
      <dsp:spPr>
        <a:xfrm>
          <a:off x="5208943" y="280855"/>
          <a:ext cx="1240378" cy="124037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08BB71-014B-4989-847C-F32615B76F01}">
      <dsp:nvSpPr>
        <dsp:cNvPr id="0" name=""/>
        <dsp:cNvSpPr/>
      </dsp:nvSpPr>
      <dsp:spPr>
        <a:xfrm>
          <a:off x="5473286" y="545198"/>
          <a:ext cx="711692" cy="7116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1010E8-80CA-4C53-AF2F-22F54EA30D47}">
      <dsp:nvSpPr>
        <dsp:cNvPr id="0" name=""/>
        <dsp:cNvSpPr/>
      </dsp:nvSpPr>
      <dsp:spPr>
        <a:xfrm>
          <a:off x="4812429" y="1907581"/>
          <a:ext cx="20334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pl-PL" sz="1800" kern="1200"/>
            <a:t>Norming → cooperation</a:t>
          </a:r>
          <a:endParaRPr lang="en-US" sz="1800" kern="1200"/>
        </a:p>
      </dsp:txBody>
      <dsp:txXfrm>
        <a:off x="4812429" y="1907581"/>
        <a:ext cx="2033406" cy="720000"/>
      </dsp:txXfrm>
    </dsp:sp>
    <dsp:sp modelId="{C4C44AEF-8240-4667-A975-83E36135C8ED}">
      <dsp:nvSpPr>
        <dsp:cNvPr id="0" name=""/>
        <dsp:cNvSpPr/>
      </dsp:nvSpPr>
      <dsp:spPr>
        <a:xfrm>
          <a:off x="7598196" y="280855"/>
          <a:ext cx="1240378" cy="124037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D3386-6EBC-4958-A12E-D835D42D5B46}">
      <dsp:nvSpPr>
        <dsp:cNvPr id="0" name=""/>
        <dsp:cNvSpPr/>
      </dsp:nvSpPr>
      <dsp:spPr>
        <a:xfrm>
          <a:off x="7862539" y="545198"/>
          <a:ext cx="711692" cy="7116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AADB35-2A77-48A9-B9D0-5619B1EDAAC4}">
      <dsp:nvSpPr>
        <dsp:cNvPr id="0" name=""/>
        <dsp:cNvSpPr/>
      </dsp:nvSpPr>
      <dsp:spPr>
        <a:xfrm>
          <a:off x="7201681" y="1907581"/>
          <a:ext cx="20334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pl-PL" sz="1800" kern="1200"/>
            <a:t>Performing → high productivity</a:t>
          </a:r>
          <a:endParaRPr lang="en-US" sz="1800" kern="1200"/>
        </a:p>
      </dsp:txBody>
      <dsp:txXfrm>
        <a:off x="7201681" y="1907581"/>
        <a:ext cx="203340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5E2995-B825-4583-AD8A-A5EF485E657F}">
      <dsp:nvSpPr>
        <dsp:cNvPr id="0" name=""/>
        <dsp:cNvSpPr/>
      </dsp:nvSpPr>
      <dsp:spPr>
        <a:xfrm>
          <a:off x="0" y="408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5BD3D0-1139-4AC7-91D1-886CE6310ACB}">
      <dsp:nvSpPr>
        <dsp:cNvPr id="0" name=""/>
        <dsp:cNvSpPr/>
      </dsp:nvSpPr>
      <dsp:spPr>
        <a:xfrm>
          <a:off x="263303" y="199931"/>
          <a:ext cx="478733" cy="478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50A272-EADD-4C70-A7E7-897ED9E35E43}">
      <dsp:nvSpPr>
        <dsp:cNvPr id="0" name=""/>
        <dsp:cNvSpPr/>
      </dsp:nvSpPr>
      <dsp:spPr>
        <a:xfrm>
          <a:off x="1005339" y="408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pl-PL" sz="1900" kern="1200"/>
            <a:t>Better communication</a:t>
          </a:r>
          <a:endParaRPr lang="en-US" sz="1900" kern="1200"/>
        </a:p>
      </dsp:txBody>
      <dsp:txXfrm>
        <a:off x="1005339" y="4086"/>
        <a:ext cx="4900841" cy="870424"/>
      </dsp:txXfrm>
    </dsp:sp>
    <dsp:sp modelId="{FA9A3626-DC93-4870-8C53-320FFEA2D8D2}">
      <dsp:nvSpPr>
        <dsp:cNvPr id="0" name=""/>
        <dsp:cNvSpPr/>
      </dsp:nvSpPr>
      <dsp:spPr>
        <a:xfrm>
          <a:off x="0" y="109211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A2A7FF-F2DF-46CE-8F18-296B233DBB78}">
      <dsp:nvSpPr>
        <dsp:cNvPr id="0" name=""/>
        <dsp:cNvSpPr/>
      </dsp:nvSpPr>
      <dsp:spPr>
        <a:xfrm>
          <a:off x="263303" y="1287962"/>
          <a:ext cx="478733" cy="478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BD3A58-53B2-474A-9E5D-3AD9A1A29252}">
      <dsp:nvSpPr>
        <dsp:cNvPr id="0" name=""/>
        <dsp:cNvSpPr/>
      </dsp:nvSpPr>
      <dsp:spPr>
        <a:xfrm>
          <a:off x="1005339" y="109211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pl-PL" sz="1900" kern="1200"/>
            <a:t>Reduced conflict</a:t>
          </a:r>
          <a:endParaRPr lang="en-US" sz="1900" kern="1200"/>
        </a:p>
      </dsp:txBody>
      <dsp:txXfrm>
        <a:off x="1005339" y="1092116"/>
        <a:ext cx="4900841" cy="870424"/>
      </dsp:txXfrm>
    </dsp:sp>
    <dsp:sp modelId="{BD3BA7D6-2E3E-4DA3-ACEA-DE62811ABDD7}">
      <dsp:nvSpPr>
        <dsp:cNvPr id="0" name=""/>
        <dsp:cNvSpPr/>
      </dsp:nvSpPr>
      <dsp:spPr>
        <a:xfrm>
          <a:off x="0" y="218014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5D475-5FD2-499A-AD59-2B2BA4F9136B}">
      <dsp:nvSpPr>
        <dsp:cNvPr id="0" name=""/>
        <dsp:cNvSpPr/>
      </dsp:nvSpPr>
      <dsp:spPr>
        <a:xfrm>
          <a:off x="263303" y="2375992"/>
          <a:ext cx="478733" cy="478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D8D61F-ED0C-4B6A-82CA-E717FB2A1300}">
      <dsp:nvSpPr>
        <dsp:cNvPr id="0" name=""/>
        <dsp:cNvSpPr/>
      </dsp:nvSpPr>
      <dsp:spPr>
        <a:xfrm>
          <a:off x="1005339" y="218014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pl-PL" sz="1900" kern="1200"/>
            <a:t>Clearer expectations</a:t>
          </a:r>
          <a:endParaRPr lang="en-US" sz="1900" kern="1200"/>
        </a:p>
      </dsp:txBody>
      <dsp:txXfrm>
        <a:off x="1005339" y="2180146"/>
        <a:ext cx="4900841" cy="870424"/>
      </dsp:txXfrm>
    </dsp:sp>
    <dsp:sp modelId="{98F2F2F1-F50F-498C-BAAB-328257CD6414}">
      <dsp:nvSpPr>
        <dsp:cNvPr id="0" name=""/>
        <dsp:cNvSpPr/>
      </dsp:nvSpPr>
      <dsp:spPr>
        <a:xfrm>
          <a:off x="0" y="326817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20D548-6E1B-4A88-99DD-37E79048A2ED}">
      <dsp:nvSpPr>
        <dsp:cNvPr id="0" name=""/>
        <dsp:cNvSpPr/>
      </dsp:nvSpPr>
      <dsp:spPr>
        <a:xfrm>
          <a:off x="263303" y="3464022"/>
          <a:ext cx="478733" cy="4787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50E171-7536-4947-AA34-06DF5295FFA6}">
      <dsp:nvSpPr>
        <dsp:cNvPr id="0" name=""/>
        <dsp:cNvSpPr/>
      </dsp:nvSpPr>
      <dsp:spPr>
        <a:xfrm>
          <a:off x="1005339" y="326817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pl-PL" sz="1900" kern="1200"/>
            <a:t>Stronger trust</a:t>
          </a:r>
          <a:endParaRPr lang="en-US" sz="1900" kern="1200"/>
        </a:p>
      </dsp:txBody>
      <dsp:txXfrm>
        <a:off x="1005339" y="3268177"/>
        <a:ext cx="4900841" cy="870424"/>
      </dsp:txXfrm>
    </dsp:sp>
    <dsp:sp modelId="{117C7AAA-412D-431A-9BF5-CE54D511336D}">
      <dsp:nvSpPr>
        <dsp:cNvPr id="0" name=""/>
        <dsp:cNvSpPr/>
      </dsp:nvSpPr>
      <dsp:spPr>
        <a:xfrm>
          <a:off x="0" y="435620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5D1C2-CD99-41F4-8482-C233CE56D4A6}">
      <dsp:nvSpPr>
        <dsp:cNvPr id="0" name=""/>
        <dsp:cNvSpPr/>
      </dsp:nvSpPr>
      <dsp:spPr>
        <a:xfrm>
          <a:off x="263303" y="4552052"/>
          <a:ext cx="478733" cy="4787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401DBF-4ABD-4707-B1D8-530E9B2E5FD5}">
      <dsp:nvSpPr>
        <dsp:cNvPr id="0" name=""/>
        <dsp:cNvSpPr/>
      </dsp:nvSpPr>
      <dsp:spPr>
        <a:xfrm>
          <a:off x="1005339" y="435620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pl-PL" sz="1900" kern="1200"/>
            <a:t>More balanced workload</a:t>
          </a:r>
          <a:endParaRPr lang="en-US" sz="1900" kern="1200"/>
        </a:p>
      </dsp:txBody>
      <dsp:txXfrm>
        <a:off x="1005339" y="4356207"/>
        <a:ext cx="4900841" cy="87042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Symbol zastępczy daty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BA6693-4F69-460F-A63D-3EA1AC306BB2}" type="datetimeFigureOut">
              <a:t>28.11.2025</a:t>
            </a:fld>
            <a:endParaRPr lang="pl-PL"/>
          </a:p>
        </p:txBody>
      </p:sp>
      <p:sp>
        <p:nvSpPr>
          <p:cNvPr id="4" name="Symbol zastępczy obrazu slajd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Symbol zastępczy notatek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ymbol zastępczy numeru slajd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54C8E-A2DD-4940-9B69-F84212E2FE67}" type="slidenum">
              <a:t>‹#›</a:t>
            </a:fld>
            <a:endParaRPr lang="pl-PL"/>
          </a:p>
        </p:txBody>
      </p:sp>
    </p:spTree>
    <p:extLst>
      <p:ext uri="{BB962C8B-B14F-4D97-AF65-F5344CB8AC3E}">
        <p14:creationId xmlns:p14="http://schemas.microsoft.com/office/powerpoint/2010/main" val="4172156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US"/>
              <a:t>In my part of the presentation, I will focus on team role composition. I will look at what strengths and weaknesses people bring into a team and what challenges this can create. To explain this, I will use three models we studied in the module: Belbin’s Team Roles, the PAC model, and Tuckman’s stages of team development. </a:t>
            </a:r>
            <a:endParaRPr lang="pl-PL"/>
          </a:p>
        </p:txBody>
      </p:sp>
      <p:sp>
        <p:nvSpPr>
          <p:cNvPr id="4" name="Symbol zastępczy numeru slajdu 3"/>
          <p:cNvSpPr>
            <a:spLocks noGrp="1"/>
          </p:cNvSpPr>
          <p:nvPr>
            <p:ph type="sldNum" sz="quarter" idx="5"/>
          </p:nvPr>
        </p:nvSpPr>
        <p:spPr/>
        <p:txBody>
          <a:bodyPr/>
          <a:lstStyle/>
          <a:p>
            <a:fld id="{2BA54C8E-A2DD-4940-9B69-F84212E2FE67}" type="slidenum">
              <a:t>1</a:t>
            </a:fld>
            <a:endParaRPr lang="pl-PL"/>
          </a:p>
        </p:txBody>
      </p:sp>
    </p:spTree>
    <p:extLst>
      <p:ext uri="{BB962C8B-B14F-4D97-AF65-F5344CB8AC3E}">
        <p14:creationId xmlns:p14="http://schemas.microsoft.com/office/powerpoint/2010/main" val="458006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US"/>
              <a:t>Team role composition simply means the mix of roles, </a:t>
            </a:r>
            <a:r>
              <a:rPr lang="en-US" err="1"/>
              <a:t>behaviours</a:t>
            </a:r>
            <a:r>
              <a:rPr lang="en-US"/>
              <a:t> and personalities within a team. Every person brings their own strengths, habits, emotional reactions and communication style. This can make the team stronger, but it can also create challenges and disagreements.</a:t>
            </a:r>
            <a:endParaRPr lang="en-US">
              <a:ea typeface="Calibri"/>
              <a:cs typeface="Calibri"/>
            </a:endParaRPr>
          </a:p>
        </p:txBody>
      </p:sp>
      <p:sp>
        <p:nvSpPr>
          <p:cNvPr id="4" name="Symbol zastępczy numeru slajdu 3"/>
          <p:cNvSpPr>
            <a:spLocks noGrp="1"/>
          </p:cNvSpPr>
          <p:nvPr>
            <p:ph type="sldNum" sz="quarter" idx="5"/>
          </p:nvPr>
        </p:nvSpPr>
        <p:spPr/>
        <p:txBody>
          <a:bodyPr/>
          <a:lstStyle/>
          <a:p>
            <a:fld id="{2BA54C8E-A2DD-4940-9B69-F84212E2FE67}" type="slidenum">
              <a:t>2</a:t>
            </a:fld>
            <a:endParaRPr lang="pl-PL"/>
          </a:p>
        </p:txBody>
      </p:sp>
    </p:spTree>
    <p:extLst>
      <p:ext uri="{BB962C8B-B14F-4D97-AF65-F5344CB8AC3E}">
        <p14:creationId xmlns:p14="http://schemas.microsoft.com/office/powerpoint/2010/main" val="1050118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US"/>
              <a:t>Belbin explains team composition in terms of roles people naturally take. For example, a Team Worker supports others but may avoid conflict. An Implementer is </a:t>
            </a:r>
            <a:r>
              <a:rPr lang="en-US" err="1"/>
              <a:t>organised</a:t>
            </a:r>
            <a:r>
              <a:rPr lang="en-US"/>
              <a:t> and practical, but sometimes too focused on routine. These differences show why teams need a balance of strengths and why weaknesses matter too.</a:t>
            </a:r>
            <a:endParaRPr lang="pl-PL"/>
          </a:p>
        </p:txBody>
      </p:sp>
      <p:sp>
        <p:nvSpPr>
          <p:cNvPr id="4" name="Symbol zastępczy numeru slajdu 3"/>
          <p:cNvSpPr>
            <a:spLocks noGrp="1"/>
          </p:cNvSpPr>
          <p:nvPr>
            <p:ph type="sldNum" sz="quarter" idx="5"/>
          </p:nvPr>
        </p:nvSpPr>
        <p:spPr/>
        <p:txBody>
          <a:bodyPr/>
          <a:lstStyle/>
          <a:p>
            <a:fld id="{2BA54C8E-A2DD-4940-9B69-F84212E2FE67}" type="slidenum">
              <a:t>3</a:t>
            </a:fld>
            <a:endParaRPr lang="pl-PL"/>
          </a:p>
        </p:txBody>
      </p:sp>
    </p:spTree>
    <p:extLst>
      <p:ext uri="{BB962C8B-B14F-4D97-AF65-F5344CB8AC3E}">
        <p14:creationId xmlns:p14="http://schemas.microsoft.com/office/powerpoint/2010/main" val="322771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US"/>
              <a:t>The PAC model focuses on how people behave and react emotionally. In teams, we switch between Parent, Adult and Child states. In conflict, some people go into the ‘Child’ state and react emotionally. Others take the ‘Adult’ state and stay calm. This affects how the team communicates and whether problems get solved.</a:t>
            </a:r>
            <a:endParaRPr lang="pl-PL"/>
          </a:p>
        </p:txBody>
      </p:sp>
      <p:sp>
        <p:nvSpPr>
          <p:cNvPr id="4" name="Symbol zastępczy numeru slajdu 3"/>
          <p:cNvSpPr>
            <a:spLocks noGrp="1"/>
          </p:cNvSpPr>
          <p:nvPr>
            <p:ph type="sldNum" sz="quarter" idx="5"/>
          </p:nvPr>
        </p:nvSpPr>
        <p:spPr/>
        <p:txBody>
          <a:bodyPr/>
          <a:lstStyle/>
          <a:p>
            <a:fld id="{2BA54C8E-A2DD-4940-9B69-F84212E2FE67}" type="slidenum">
              <a:t>4</a:t>
            </a:fld>
            <a:endParaRPr lang="pl-PL"/>
          </a:p>
        </p:txBody>
      </p:sp>
    </p:spTree>
    <p:extLst>
      <p:ext uri="{BB962C8B-B14F-4D97-AF65-F5344CB8AC3E}">
        <p14:creationId xmlns:p14="http://schemas.microsoft.com/office/powerpoint/2010/main" val="3288433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US"/>
              <a:t>Tuckman’s stages help explain when</a:t>
            </a:r>
            <a:r>
              <a:rPr lang="en-US" i="1"/>
              <a:t> </a:t>
            </a:r>
            <a:r>
              <a:rPr lang="en-US"/>
              <a:t>challenges happen. Storming is the stage where conflicts appear because people discover each other’s strengths and weaknesses. This is where role composition matters most, differences can either create progress or create tension.</a:t>
            </a:r>
            <a:endParaRPr lang="pl-PL"/>
          </a:p>
        </p:txBody>
      </p:sp>
      <p:sp>
        <p:nvSpPr>
          <p:cNvPr id="4" name="Symbol zastępczy numeru slajdu 3"/>
          <p:cNvSpPr>
            <a:spLocks noGrp="1"/>
          </p:cNvSpPr>
          <p:nvPr>
            <p:ph type="sldNum" sz="quarter" idx="5"/>
          </p:nvPr>
        </p:nvSpPr>
        <p:spPr/>
        <p:txBody>
          <a:bodyPr/>
          <a:lstStyle/>
          <a:p>
            <a:fld id="{2BA54C8E-A2DD-4940-9B69-F84212E2FE67}" type="slidenum">
              <a:t>5</a:t>
            </a:fld>
            <a:endParaRPr lang="pl-PL"/>
          </a:p>
        </p:txBody>
      </p:sp>
    </p:spTree>
    <p:extLst>
      <p:ext uri="{BB962C8B-B14F-4D97-AF65-F5344CB8AC3E}">
        <p14:creationId xmlns:p14="http://schemas.microsoft.com/office/powerpoint/2010/main" val="2089743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US"/>
              <a:t>The main challenge is that people see and do things differently. When roles overlap, team members may feel confused. Emotional reactions and unclear communication can escalate small disagreements, especially during the storming stage.</a:t>
            </a:r>
            <a:endParaRPr lang="pl-PL"/>
          </a:p>
        </p:txBody>
      </p:sp>
      <p:sp>
        <p:nvSpPr>
          <p:cNvPr id="4" name="Symbol zastępczy numeru slajdu 3"/>
          <p:cNvSpPr>
            <a:spLocks noGrp="1"/>
          </p:cNvSpPr>
          <p:nvPr>
            <p:ph type="sldNum" sz="quarter" idx="5"/>
          </p:nvPr>
        </p:nvSpPr>
        <p:spPr/>
        <p:txBody>
          <a:bodyPr/>
          <a:lstStyle/>
          <a:p>
            <a:fld id="{2BA54C8E-A2DD-4940-9B69-F84212E2FE67}" type="slidenum">
              <a:t>6</a:t>
            </a:fld>
            <a:endParaRPr lang="pl-PL"/>
          </a:p>
        </p:txBody>
      </p:sp>
    </p:spTree>
    <p:extLst>
      <p:ext uri="{BB962C8B-B14F-4D97-AF65-F5344CB8AC3E}">
        <p14:creationId xmlns:p14="http://schemas.microsoft.com/office/powerpoint/2010/main" val="1495011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US"/>
              <a:t>When team members understand their own role and others roles, work becomes easier. There is less conflict, expectations are clearer and the team communicates more effectively.</a:t>
            </a:r>
            <a:endParaRPr lang="pl-PL"/>
          </a:p>
        </p:txBody>
      </p:sp>
      <p:sp>
        <p:nvSpPr>
          <p:cNvPr id="4" name="Symbol zastępczy numeru slajdu 3"/>
          <p:cNvSpPr>
            <a:spLocks noGrp="1"/>
          </p:cNvSpPr>
          <p:nvPr>
            <p:ph type="sldNum" sz="quarter" idx="5"/>
          </p:nvPr>
        </p:nvSpPr>
        <p:spPr/>
        <p:txBody>
          <a:bodyPr/>
          <a:lstStyle/>
          <a:p>
            <a:fld id="{2BA54C8E-A2DD-4940-9B69-F84212E2FE67}" type="slidenum">
              <a:t>7</a:t>
            </a:fld>
            <a:endParaRPr lang="pl-PL"/>
          </a:p>
        </p:txBody>
      </p:sp>
    </p:spTree>
    <p:extLst>
      <p:ext uri="{BB962C8B-B14F-4D97-AF65-F5344CB8AC3E}">
        <p14:creationId xmlns:p14="http://schemas.microsoft.com/office/powerpoint/2010/main" val="1724775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11/28/2025</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865998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6583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11/28/2025</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4508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2659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99019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7377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38388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11/28/2025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472925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11/28/2025</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634984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70923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51891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11/28/2025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667626010"/>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2" r:id="rId5"/>
    <p:sldLayoutId id="2147483737" r:id="rId6"/>
    <p:sldLayoutId id="2147483738" r:id="rId7"/>
    <p:sldLayoutId id="2147483739" r:id="rId8"/>
    <p:sldLayoutId id="2147483740" r:id="rId9"/>
    <p:sldLayoutId id="2147483741" r:id="rId10"/>
    <p:sldLayoutId id="2147483743" r:id="rId11"/>
  </p:sldLayoutIdLst>
  <p:hf sldNum="0" hdr="0" ftr="0" dt="0"/>
  <p:txStyles>
    <p:titleStyle>
      <a:lvl1pPr algn="l" defTabSz="914400" rtl="0" eaLnBrk="1" latinLnBrk="0" hangingPunct="1">
        <a:lnSpc>
          <a:spcPct val="90000"/>
        </a:lnSpc>
        <a:spcBef>
          <a:spcPct val="0"/>
        </a:spcBef>
        <a:buNone/>
        <a:defRPr lang="en-US" sz="48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CF28CB-1859-F22E-BF09-91567C58CCDF}"/>
              </a:ext>
            </a:extLst>
          </p:cNvPr>
          <p:cNvPicPr>
            <a:picLocks noChangeAspect="1"/>
          </p:cNvPicPr>
          <p:nvPr/>
        </p:nvPicPr>
        <p:blipFill>
          <a:blip r:embed="rId3">
            <a:alphaModFix amt="90000"/>
          </a:blip>
          <a:srcRect t="4580" r="-2" b="3699"/>
          <a:stretch>
            <a:fillRect/>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ytuł 1"/>
          <p:cNvSpPr>
            <a:spLocks noGrp="1"/>
          </p:cNvSpPr>
          <p:nvPr>
            <p:ph type="ctrTitle"/>
          </p:nvPr>
        </p:nvSpPr>
        <p:spPr>
          <a:xfrm>
            <a:off x="1629103" y="2244830"/>
            <a:ext cx="8933796" cy="2437232"/>
          </a:xfrm>
        </p:spPr>
        <p:txBody>
          <a:bodyPr>
            <a:normAutofit/>
          </a:bodyPr>
          <a:lstStyle/>
          <a:p>
            <a:r>
              <a:rPr lang="pl-PL" sz="5300">
                <a:ea typeface="+mj-lt"/>
                <a:cs typeface="+mj-lt"/>
              </a:rPr>
              <a:t>Team Role </a:t>
            </a:r>
            <a:r>
              <a:rPr lang="pl-PL" sz="5300" err="1">
                <a:ea typeface="+mj-lt"/>
                <a:cs typeface="+mj-lt"/>
              </a:rPr>
              <a:t>Composition</a:t>
            </a:r>
            <a:r>
              <a:rPr lang="pl-PL" sz="5300">
                <a:ea typeface="+mj-lt"/>
                <a:cs typeface="+mj-lt"/>
              </a:rPr>
              <a:t>: </a:t>
            </a:r>
            <a:r>
              <a:rPr lang="pl-PL" sz="5300" err="1">
                <a:ea typeface="+mj-lt"/>
                <a:cs typeface="+mj-lt"/>
              </a:rPr>
              <a:t>Strengths</a:t>
            </a:r>
            <a:r>
              <a:rPr lang="pl-PL" sz="5300">
                <a:ea typeface="+mj-lt"/>
                <a:cs typeface="+mj-lt"/>
              </a:rPr>
              <a:t>, </a:t>
            </a:r>
            <a:r>
              <a:rPr lang="pl-PL" sz="5300" err="1">
                <a:ea typeface="+mj-lt"/>
                <a:cs typeface="+mj-lt"/>
              </a:rPr>
              <a:t>Weaknesses</a:t>
            </a:r>
            <a:r>
              <a:rPr lang="pl-PL" sz="5300">
                <a:ea typeface="+mj-lt"/>
                <a:cs typeface="+mj-lt"/>
              </a:rPr>
              <a:t> and </a:t>
            </a:r>
            <a:r>
              <a:rPr lang="pl-PL" sz="5300" err="1">
                <a:ea typeface="+mj-lt"/>
                <a:cs typeface="+mj-lt"/>
              </a:rPr>
              <a:t>Challenges</a:t>
            </a:r>
            <a:endParaRPr lang="pl-PL" sz="5300" err="1"/>
          </a:p>
        </p:txBody>
      </p:sp>
      <p:sp>
        <p:nvSpPr>
          <p:cNvPr id="3" name="Podtytuł 2"/>
          <p:cNvSpPr>
            <a:spLocks noGrp="1"/>
          </p:cNvSpPr>
          <p:nvPr>
            <p:ph type="subTitle" idx="1"/>
          </p:nvPr>
        </p:nvSpPr>
        <p:spPr>
          <a:xfrm>
            <a:off x="1617728" y="4511465"/>
            <a:ext cx="8936124" cy="1292133"/>
          </a:xfrm>
        </p:spPr>
        <p:txBody>
          <a:bodyPr vert="horz" lIns="91440" tIns="45720" rIns="91440" bIns="45720" rtlCol="0" anchor="t">
            <a:noAutofit/>
          </a:bodyPr>
          <a:lstStyle/>
          <a:p>
            <a:pPr>
              <a:spcAft>
                <a:spcPts val="600"/>
              </a:spcAft>
            </a:pPr>
            <a:r>
              <a:rPr lang="pl-PL" sz="3200">
                <a:ea typeface="+mn-lt"/>
                <a:cs typeface="+mn-lt"/>
              </a:rPr>
              <a:t>Using </a:t>
            </a:r>
            <a:r>
              <a:rPr lang="pl-PL" sz="3200" err="1">
                <a:ea typeface="+mn-lt"/>
                <a:cs typeface="+mn-lt"/>
              </a:rPr>
              <a:t>Belbin’s</a:t>
            </a:r>
            <a:r>
              <a:rPr lang="pl-PL" sz="3200">
                <a:ea typeface="+mn-lt"/>
                <a:cs typeface="+mn-lt"/>
              </a:rPr>
              <a:t> </a:t>
            </a:r>
            <a:r>
              <a:rPr lang="pl-PL" sz="3200" err="1">
                <a:ea typeface="+mn-lt"/>
                <a:cs typeface="+mn-lt"/>
              </a:rPr>
              <a:t>Roles</a:t>
            </a:r>
            <a:r>
              <a:rPr lang="pl-PL" sz="3200">
                <a:ea typeface="+mn-lt"/>
                <a:cs typeface="+mn-lt"/>
              </a:rPr>
              <a:t>, PAC Model and </a:t>
            </a:r>
            <a:r>
              <a:rPr lang="pl-PL" sz="3200" err="1">
                <a:ea typeface="+mn-lt"/>
                <a:cs typeface="+mn-lt"/>
              </a:rPr>
              <a:t>Tuckman’s</a:t>
            </a:r>
            <a:r>
              <a:rPr lang="pl-PL" sz="3200">
                <a:ea typeface="+mn-lt"/>
                <a:cs typeface="+mn-lt"/>
              </a:rPr>
              <a:t> </a:t>
            </a:r>
            <a:r>
              <a:rPr lang="pl-PL" sz="3200" err="1">
                <a:ea typeface="+mn-lt"/>
                <a:cs typeface="+mn-lt"/>
              </a:rPr>
              <a:t>Theory</a:t>
            </a:r>
            <a:endParaRPr lang="pl-PL" sz="3200" err="1"/>
          </a:p>
        </p:txBody>
      </p:sp>
      <p:sp>
        <p:nvSpPr>
          <p:cNvPr id="13"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6" name="Obraz 5" descr="Picture 4, Obraz, Obraz, Obraz">
            <a:extLst>
              <a:ext uri="{FF2B5EF4-FFF2-40B4-BE49-F238E27FC236}">
                <a16:creationId xmlns:a16="http://schemas.microsoft.com/office/drawing/2014/main" id="{0FECFD89-58C8-D28B-ED60-1FCC604F5C4D}"/>
              </a:ext>
            </a:extLst>
          </p:cNvPr>
          <p:cNvPicPr>
            <a:picLocks noChangeAspect="1"/>
          </p:cNvPicPr>
          <p:nvPr/>
        </p:nvPicPr>
        <p:blipFill>
          <a:blip r:embed="rId4"/>
          <a:stretch>
            <a:fillRect/>
          </a:stretch>
        </p:blipFill>
        <p:spPr>
          <a:xfrm>
            <a:off x="10461867" y="6287537"/>
            <a:ext cx="1731935" cy="577474"/>
          </a:xfrm>
          <a:prstGeom prst="rect">
            <a:avLst/>
          </a:prstGeom>
        </p:spPr>
      </p:pic>
    </p:spTree>
    <p:extLst>
      <p:ext uri="{BB962C8B-B14F-4D97-AF65-F5344CB8AC3E}">
        <p14:creationId xmlns:p14="http://schemas.microsoft.com/office/powerpoint/2010/main" val="6503171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ytuł 1">
            <a:extLst>
              <a:ext uri="{FF2B5EF4-FFF2-40B4-BE49-F238E27FC236}">
                <a16:creationId xmlns:a16="http://schemas.microsoft.com/office/drawing/2014/main" id="{9A07A80E-94B6-8014-6CB6-E7688BAF2EC8}"/>
              </a:ext>
            </a:extLst>
          </p:cNvPr>
          <p:cNvSpPr>
            <a:spLocks noGrp="1"/>
          </p:cNvSpPr>
          <p:nvPr>
            <p:ph type="title"/>
          </p:nvPr>
        </p:nvSpPr>
        <p:spPr>
          <a:xfrm>
            <a:off x="983887" y="1185059"/>
            <a:ext cx="3491832" cy="4487882"/>
          </a:xfrm>
        </p:spPr>
        <p:txBody>
          <a:bodyPr>
            <a:normAutofit/>
          </a:bodyPr>
          <a:lstStyle/>
          <a:p>
            <a:pPr algn="ctr"/>
            <a:r>
              <a:rPr lang="pl-PL" sz="4400" b="1" err="1"/>
              <a:t>What</a:t>
            </a:r>
            <a:r>
              <a:rPr lang="pl-PL" sz="4400" b="1"/>
              <a:t> </a:t>
            </a:r>
            <a:r>
              <a:rPr lang="pl-PL" sz="4400" b="1" err="1"/>
              <a:t>is</a:t>
            </a:r>
            <a:r>
              <a:rPr lang="pl-PL" sz="4400" b="1"/>
              <a:t> Team Role </a:t>
            </a:r>
            <a:r>
              <a:rPr lang="pl-PL" sz="4400" b="1" err="1"/>
              <a:t>Composition</a:t>
            </a:r>
            <a:r>
              <a:rPr lang="pl-PL" sz="4400" b="1"/>
              <a:t>?</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Symbol zastępczy zawartości 2">
            <a:extLst>
              <a:ext uri="{FF2B5EF4-FFF2-40B4-BE49-F238E27FC236}">
                <a16:creationId xmlns:a16="http://schemas.microsoft.com/office/drawing/2014/main" id="{41F20063-2867-D134-7EDE-16FEF1E12121}"/>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pl-PL" sz="2800" err="1"/>
              <a:t>Different</a:t>
            </a:r>
            <a:r>
              <a:rPr lang="pl-PL" sz="2800"/>
              <a:t> </a:t>
            </a:r>
            <a:r>
              <a:rPr lang="pl-PL" sz="2800" err="1"/>
              <a:t>people</a:t>
            </a:r>
            <a:r>
              <a:rPr lang="pl-PL" sz="2800"/>
              <a:t>= </a:t>
            </a:r>
            <a:r>
              <a:rPr lang="pl-PL" sz="2800" err="1"/>
              <a:t>different</a:t>
            </a:r>
            <a:r>
              <a:rPr lang="pl-PL" sz="2800"/>
              <a:t> </a:t>
            </a:r>
            <a:r>
              <a:rPr lang="pl-PL" sz="2800" err="1"/>
              <a:t>strenghts</a:t>
            </a:r>
            <a:endParaRPr lang="pl-PL" sz="2800"/>
          </a:p>
          <a:p>
            <a:pPr>
              <a:buClr>
                <a:srgbClr val="262626"/>
              </a:buClr>
            </a:pPr>
            <a:r>
              <a:rPr lang="pl-PL" sz="2800" err="1"/>
              <a:t>Uniqe</a:t>
            </a:r>
            <a:r>
              <a:rPr lang="pl-PL" sz="2800"/>
              <a:t> </a:t>
            </a:r>
            <a:r>
              <a:rPr lang="pl-PL" sz="2800" err="1"/>
              <a:t>roles</a:t>
            </a:r>
            <a:r>
              <a:rPr lang="pl-PL" sz="2800"/>
              <a:t> </a:t>
            </a:r>
            <a:r>
              <a:rPr lang="pl-PL" sz="2800" err="1"/>
              <a:t>shape</a:t>
            </a:r>
            <a:r>
              <a:rPr lang="pl-PL" sz="2800"/>
              <a:t> </a:t>
            </a:r>
            <a:r>
              <a:rPr lang="pl-PL" sz="2800" err="1"/>
              <a:t>teamwork</a:t>
            </a:r>
            <a:endParaRPr lang="pl-PL" sz="2800"/>
          </a:p>
          <a:p>
            <a:pPr>
              <a:buClr>
                <a:srgbClr val="262626"/>
              </a:buClr>
            </a:pPr>
            <a:r>
              <a:rPr lang="pl-PL" sz="2800" err="1"/>
              <a:t>Roles</a:t>
            </a:r>
            <a:r>
              <a:rPr lang="pl-PL" sz="2800"/>
              <a:t> influence </a:t>
            </a:r>
            <a:r>
              <a:rPr lang="pl-PL" sz="2800" err="1"/>
              <a:t>communication</a:t>
            </a:r>
            <a:endParaRPr lang="pl-PL" sz="2800"/>
          </a:p>
          <a:p>
            <a:pPr>
              <a:buClr>
                <a:srgbClr val="262626"/>
              </a:buClr>
            </a:pPr>
            <a:r>
              <a:rPr lang="pl-PL" sz="2800" err="1"/>
              <a:t>Can</a:t>
            </a:r>
            <a:r>
              <a:rPr lang="pl-PL" sz="2800"/>
              <a:t> </a:t>
            </a:r>
            <a:r>
              <a:rPr lang="pl-PL" sz="2800" err="1"/>
              <a:t>create</a:t>
            </a:r>
            <a:r>
              <a:rPr lang="pl-PL" sz="2800"/>
              <a:t> </a:t>
            </a:r>
            <a:r>
              <a:rPr lang="pl-PL" sz="2800" err="1"/>
              <a:t>strengths</a:t>
            </a:r>
            <a:r>
              <a:rPr lang="pl-PL" sz="2800"/>
              <a:t> and </a:t>
            </a:r>
            <a:r>
              <a:rPr lang="pl-PL" sz="2800" err="1"/>
              <a:t>challanges</a:t>
            </a:r>
            <a:endParaRPr lang="pl-PL" sz="2800"/>
          </a:p>
        </p:txBody>
      </p:sp>
      <p:pic>
        <p:nvPicPr>
          <p:cNvPr id="6" name="Obraz 5" descr="Picture 4, Obraz, Obraz, Obraz">
            <a:extLst>
              <a:ext uri="{FF2B5EF4-FFF2-40B4-BE49-F238E27FC236}">
                <a16:creationId xmlns:a16="http://schemas.microsoft.com/office/drawing/2014/main" id="{8B619ED3-E5D0-5E4E-6575-5DFA9E5805BF}"/>
              </a:ext>
            </a:extLst>
          </p:cNvPr>
          <p:cNvPicPr>
            <a:picLocks noChangeAspect="1"/>
          </p:cNvPicPr>
          <p:nvPr/>
        </p:nvPicPr>
        <p:blipFill>
          <a:blip r:embed="rId3"/>
          <a:stretch>
            <a:fillRect/>
          </a:stretch>
        </p:blipFill>
        <p:spPr>
          <a:xfrm>
            <a:off x="10461867" y="6287537"/>
            <a:ext cx="1731935" cy="577474"/>
          </a:xfrm>
          <a:prstGeom prst="rect">
            <a:avLst/>
          </a:prstGeom>
        </p:spPr>
      </p:pic>
    </p:spTree>
    <p:extLst>
      <p:ext uri="{BB962C8B-B14F-4D97-AF65-F5344CB8AC3E}">
        <p14:creationId xmlns:p14="http://schemas.microsoft.com/office/powerpoint/2010/main" val="432062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bg1">
              <a:lumMod val="85000"/>
              <a:alpha val="60000"/>
            </a:schemeClr>
          </a:solidFill>
          <a:ln w="6350" cap="flat" cmpd="sng" algn="ctr">
            <a:noFill/>
            <a:prstDash val="solid"/>
          </a:ln>
          <a:effectLst>
            <a:softEdge rad="0"/>
          </a:effectLst>
        </p:spPr>
      </p:sp>
      <p:sp>
        <p:nvSpPr>
          <p:cNvPr id="17" name="Rectangle 12">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tx1">
                <a:lumMod val="75000"/>
                <a:lumOff val="25000"/>
              </a:schemeClr>
            </a:solidFill>
            <a:prstDash val="solid"/>
            <a:miter lim="800000"/>
          </a:ln>
          <a:effectLst/>
        </p:spPr>
      </p:sp>
      <p:sp>
        <p:nvSpPr>
          <p:cNvPr id="2" name="Tytuł 1">
            <a:extLst>
              <a:ext uri="{FF2B5EF4-FFF2-40B4-BE49-F238E27FC236}">
                <a16:creationId xmlns:a16="http://schemas.microsoft.com/office/drawing/2014/main" id="{582B4D8F-E06D-F46A-D4F1-5FECAD4EF99C}"/>
              </a:ext>
            </a:extLst>
          </p:cNvPr>
          <p:cNvSpPr>
            <a:spLocks noGrp="1"/>
          </p:cNvSpPr>
          <p:nvPr>
            <p:ph type="title"/>
          </p:nvPr>
        </p:nvSpPr>
        <p:spPr>
          <a:xfrm>
            <a:off x="1064794" y="844481"/>
            <a:ext cx="10058400" cy="1371600"/>
          </a:xfrm>
        </p:spPr>
        <p:txBody>
          <a:bodyPr>
            <a:normAutofit/>
          </a:bodyPr>
          <a:lstStyle/>
          <a:p>
            <a:pPr algn="ctr"/>
            <a:r>
              <a:rPr lang="pl-PL" sz="4400" b="1" err="1">
                <a:solidFill>
                  <a:schemeClr val="tx1"/>
                </a:solidFill>
                <a:ea typeface="+mj-lt"/>
                <a:cs typeface="+mj-lt"/>
              </a:rPr>
              <a:t>Belbin’s</a:t>
            </a:r>
            <a:r>
              <a:rPr lang="pl-PL" sz="4400" b="1" dirty="0">
                <a:solidFill>
                  <a:schemeClr val="tx1"/>
                </a:solidFill>
                <a:ea typeface="+mj-lt"/>
                <a:cs typeface="+mj-lt"/>
              </a:rPr>
              <a:t> Team </a:t>
            </a:r>
            <a:r>
              <a:rPr lang="pl-PL" sz="4400" b="1" err="1">
                <a:solidFill>
                  <a:schemeClr val="tx1"/>
                </a:solidFill>
                <a:ea typeface="+mj-lt"/>
                <a:cs typeface="+mj-lt"/>
              </a:rPr>
              <a:t>Roles</a:t>
            </a:r>
            <a:r>
              <a:rPr lang="pl-PL" sz="4400" b="1" dirty="0">
                <a:solidFill>
                  <a:schemeClr val="tx1"/>
                </a:solidFill>
                <a:ea typeface="+mj-lt"/>
                <a:cs typeface="+mj-lt"/>
              </a:rPr>
              <a:t> (</a:t>
            </a:r>
            <a:r>
              <a:rPr lang="pl-PL" sz="4400" b="1" err="1">
                <a:solidFill>
                  <a:schemeClr val="tx1"/>
                </a:solidFill>
                <a:ea typeface="+mj-lt"/>
                <a:cs typeface="+mj-lt"/>
              </a:rPr>
              <a:t>Strengths</a:t>
            </a:r>
            <a:r>
              <a:rPr lang="pl-PL" sz="4400" b="1" dirty="0">
                <a:solidFill>
                  <a:schemeClr val="tx1"/>
                </a:solidFill>
                <a:ea typeface="+mj-lt"/>
                <a:cs typeface="+mj-lt"/>
              </a:rPr>
              <a:t> &amp; </a:t>
            </a:r>
            <a:r>
              <a:rPr lang="pl-PL" sz="4400" b="1" err="1">
                <a:solidFill>
                  <a:schemeClr val="tx1"/>
                </a:solidFill>
                <a:ea typeface="+mj-lt"/>
                <a:cs typeface="+mj-lt"/>
              </a:rPr>
              <a:t>Weaknesses</a:t>
            </a:r>
            <a:r>
              <a:rPr lang="pl-PL" sz="4400" b="1">
                <a:solidFill>
                  <a:schemeClr val="tx1"/>
                </a:solidFill>
                <a:ea typeface="+mj-lt"/>
                <a:cs typeface="+mj-lt"/>
              </a:rPr>
              <a:t>) </a:t>
            </a:r>
            <a:r>
              <a:rPr lang="pl-PL" sz="2000">
                <a:solidFill>
                  <a:schemeClr val="tx1"/>
                </a:solidFill>
                <a:ea typeface="+mj-lt"/>
                <a:cs typeface="+mj-lt"/>
              </a:rPr>
              <a:t>(</a:t>
            </a:r>
            <a:r>
              <a:rPr lang="pl-PL" sz="2000" err="1">
                <a:solidFill>
                  <a:schemeClr val="tx1"/>
                </a:solidFill>
                <a:ea typeface="+mj-lt"/>
                <a:cs typeface="+mj-lt"/>
              </a:rPr>
              <a:t>Rahmani</a:t>
            </a:r>
            <a:r>
              <a:rPr lang="pl-PL" sz="2000">
                <a:solidFill>
                  <a:schemeClr val="tx1"/>
                </a:solidFill>
                <a:ea typeface="+mj-lt"/>
                <a:cs typeface="+mj-lt"/>
              </a:rPr>
              <a:t> et al., 2022)</a:t>
            </a:r>
            <a:endParaRPr lang="pl-PL" sz="2000">
              <a:solidFill>
                <a:schemeClr val="tx1"/>
              </a:solidFill>
            </a:endParaRPr>
          </a:p>
        </p:txBody>
      </p:sp>
      <p:graphicFrame>
        <p:nvGraphicFramePr>
          <p:cNvPr id="18" name="Symbol zastępczy zawartości 2">
            <a:extLst>
              <a:ext uri="{FF2B5EF4-FFF2-40B4-BE49-F238E27FC236}">
                <a16:creationId xmlns:a16="http://schemas.microsoft.com/office/drawing/2014/main" id="{0363401A-CAFB-25EC-50E1-C829A8342E24}"/>
              </a:ext>
            </a:extLst>
          </p:cNvPr>
          <p:cNvGraphicFramePr>
            <a:graphicFrameLocks noGrp="1"/>
          </p:cNvGraphicFramePr>
          <p:nvPr>
            <p:ph idx="1"/>
            <p:extLst>
              <p:ext uri="{D42A27DB-BD31-4B8C-83A1-F6EECF244321}">
                <p14:modId xmlns:p14="http://schemas.microsoft.com/office/powerpoint/2010/main" val="149858944"/>
              </p:ext>
            </p:extLst>
          </p:nvPr>
        </p:nvGraphicFramePr>
        <p:xfrm>
          <a:off x="1070634" y="3017430"/>
          <a:ext cx="9269012" cy="2908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3" name="Obraz 102" descr="Picture 4, Obraz, Obraz, Obraz">
            <a:extLst>
              <a:ext uri="{FF2B5EF4-FFF2-40B4-BE49-F238E27FC236}">
                <a16:creationId xmlns:a16="http://schemas.microsoft.com/office/drawing/2014/main" id="{0E11A215-FDC9-7BA5-5021-9142440CDD66}"/>
              </a:ext>
            </a:extLst>
          </p:cNvPr>
          <p:cNvPicPr>
            <a:picLocks noChangeAspect="1"/>
          </p:cNvPicPr>
          <p:nvPr/>
        </p:nvPicPr>
        <p:blipFill>
          <a:blip r:embed="rId8"/>
          <a:stretch>
            <a:fillRect/>
          </a:stretch>
        </p:blipFill>
        <p:spPr>
          <a:xfrm>
            <a:off x="10461867" y="6287537"/>
            <a:ext cx="1731935" cy="577474"/>
          </a:xfrm>
          <a:prstGeom prst="rect">
            <a:avLst/>
          </a:prstGeom>
        </p:spPr>
      </p:pic>
    </p:spTree>
    <p:extLst>
      <p:ext uri="{BB962C8B-B14F-4D97-AF65-F5344CB8AC3E}">
        <p14:creationId xmlns:p14="http://schemas.microsoft.com/office/powerpoint/2010/main" val="3819768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Kolorowe carvede dane na temat ludzi">
            <a:extLst>
              <a:ext uri="{FF2B5EF4-FFF2-40B4-BE49-F238E27FC236}">
                <a16:creationId xmlns:a16="http://schemas.microsoft.com/office/drawing/2014/main" id="{E3747A20-D420-1665-8520-314AA80822AA}"/>
              </a:ext>
            </a:extLst>
          </p:cNvPr>
          <p:cNvPicPr>
            <a:picLocks noChangeAspect="1"/>
          </p:cNvPicPr>
          <p:nvPr/>
        </p:nvPicPr>
        <p:blipFill>
          <a:blip r:embed="rId3"/>
          <a:srcRect l="17200" r="16387" b="-10"/>
          <a:stretch>
            <a:fillRect/>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ytuł 1">
            <a:extLst>
              <a:ext uri="{FF2B5EF4-FFF2-40B4-BE49-F238E27FC236}">
                <a16:creationId xmlns:a16="http://schemas.microsoft.com/office/drawing/2014/main" id="{D2DE7904-018D-DE1E-4AEE-2A2BD8D53DCF}"/>
              </a:ext>
            </a:extLst>
          </p:cNvPr>
          <p:cNvSpPr>
            <a:spLocks noGrp="1"/>
          </p:cNvSpPr>
          <p:nvPr>
            <p:ph type="title"/>
          </p:nvPr>
        </p:nvSpPr>
        <p:spPr>
          <a:xfrm>
            <a:off x="7064082" y="642594"/>
            <a:ext cx="4472921" cy="1371600"/>
          </a:xfrm>
        </p:spPr>
        <p:txBody>
          <a:bodyPr>
            <a:normAutofit fontScale="90000"/>
          </a:bodyPr>
          <a:lstStyle/>
          <a:p>
            <a:r>
              <a:rPr lang="pl-PL" sz="3400" b="1" dirty="0">
                <a:ea typeface="+mj-lt"/>
                <a:cs typeface="+mj-lt"/>
              </a:rPr>
              <a:t>PAC Model (</a:t>
            </a:r>
            <a:r>
              <a:rPr lang="pl-PL" sz="3400" b="1" err="1">
                <a:ea typeface="+mj-lt"/>
                <a:cs typeface="+mj-lt"/>
              </a:rPr>
              <a:t>Behaviour</a:t>
            </a:r>
            <a:r>
              <a:rPr lang="pl-PL" sz="3400" b="1" dirty="0">
                <a:ea typeface="+mj-lt"/>
                <a:cs typeface="+mj-lt"/>
              </a:rPr>
              <a:t> &amp; </a:t>
            </a:r>
            <a:r>
              <a:rPr lang="pl-PL" sz="3400" b="1" err="1">
                <a:ea typeface="+mj-lt"/>
                <a:cs typeface="+mj-lt"/>
              </a:rPr>
              <a:t>Emotional</a:t>
            </a:r>
            <a:r>
              <a:rPr lang="pl-PL" sz="3400" b="1" dirty="0">
                <a:ea typeface="+mj-lt"/>
                <a:cs typeface="+mj-lt"/>
              </a:rPr>
              <a:t> </a:t>
            </a:r>
            <a:r>
              <a:rPr lang="pl-PL" sz="3400" b="1" err="1">
                <a:ea typeface="+mj-lt"/>
                <a:cs typeface="+mj-lt"/>
              </a:rPr>
              <a:t>Reactions</a:t>
            </a:r>
            <a:r>
              <a:rPr lang="pl-PL" sz="3400" b="1" dirty="0">
                <a:ea typeface="+mj-lt"/>
                <a:cs typeface="+mj-lt"/>
              </a:rPr>
              <a:t>)</a:t>
            </a:r>
            <a:br>
              <a:rPr lang="pl-PL" sz="3400" b="1" dirty="0">
                <a:ea typeface="+mj-lt"/>
                <a:cs typeface="+mj-lt"/>
              </a:rPr>
            </a:br>
            <a:r>
              <a:rPr lang="pl-PL" sz="2000">
                <a:ea typeface="+mj-lt"/>
                <a:cs typeface="+mj-lt"/>
              </a:rPr>
              <a:t>(Xue et al., 2020)</a:t>
            </a:r>
          </a:p>
        </p:txBody>
      </p:sp>
      <p:sp>
        <p:nvSpPr>
          <p:cNvPr id="3" name="Symbol zastępczy zawartości 2">
            <a:extLst>
              <a:ext uri="{FF2B5EF4-FFF2-40B4-BE49-F238E27FC236}">
                <a16:creationId xmlns:a16="http://schemas.microsoft.com/office/drawing/2014/main" id="{1256447E-557E-69AC-D89A-0BC26CC66F41}"/>
              </a:ext>
            </a:extLst>
          </p:cNvPr>
          <p:cNvSpPr>
            <a:spLocks noGrp="1"/>
          </p:cNvSpPr>
          <p:nvPr>
            <p:ph idx="1"/>
          </p:nvPr>
        </p:nvSpPr>
        <p:spPr>
          <a:xfrm>
            <a:off x="7064082" y="2103120"/>
            <a:ext cx="4472922" cy="3931920"/>
          </a:xfrm>
        </p:spPr>
        <p:txBody>
          <a:bodyPr vert="horz" lIns="91440" tIns="45720" rIns="91440" bIns="45720" rtlCol="0" anchor="t">
            <a:normAutofit/>
          </a:bodyPr>
          <a:lstStyle/>
          <a:p>
            <a:r>
              <a:rPr lang="pl-PL" sz="2800" err="1">
                <a:ea typeface="+mn-lt"/>
                <a:cs typeface="+mn-lt"/>
              </a:rPr>
              <a:t>Parent</a:t>
            </a:r>
            <a:r>
              <a:rPr lang="pl-PL" sz="2800">
                <a:ea typeface="+mn-lt"/>
                <a:cs typeface="+mn-lt"/>
              </a:rPr>
              <a:t> – controlling, </a:t>
            </a:r>
            <a:r>
              <a:rPr lang="pl-PL" sz="2800" err="1">
                <a:ea typeface="+mn-lt"/>
                <a:cs typeface="+mn-lt"/>
              </a:rPr>
              <a:t>guiding</a:t>
            </a:r>
            <a:endParaRPr lang="pl-PL" sz="2800"/>
          </a:p>
          <a:p>
            <a:pPr>
              <a:buClr>
                <a:srgbClr val="262626"/>
              </a:buClr>
            </a:pPr>
            <a:r>
              <a:rPr lang="pl-PL" sz="2800" err="1">
                <a:ea typeface="+mn-lt"/>
                <a:cs typeface="+mn-lt"/>
              </a:rPr>
              <a:t>Adult</a:t>
            </a:r>
            <a:r>
              <a:rPr lang="pl-PL" sz="2800">
                <a:ea typeface="+mn-lt"/>
                <a:cs typeface="+mn-lt"/>
              </a:rPr>
              <a:t> – </a:t>
            </a:r>
            <a:r>
              <a:rPr lang="pl-PL" sz="2800" err="1">
                <a:ea typeface="+mn-lt"/>
                <a:cs typeface="+mn-lt"/>
              </a:rPr>
              <a:t>logical</a:t>
            </a:r>
            <a:r>
              <a:rPr lang="pl-PL" sz="2800">
                <a:ea typeface="+mn-lt"/>
                <a:cs typeface="+mn-lt"/>
              </a:rPr>
              <a:t>, </a:t>
            </a:r>
            <a:r>
              <a:rPr lang="pl-PL" sz="2800" err="1">
                <a:ea typeface="+mn-lt"/>
                <a:cs typeface="+mn-lt"/>
              </a:rPr>
              <a:t>balanced</a:t>
            </a:r>
            <a:endParaRPr lang="pl-PL" sz="2800" err="1"/>
          </a:p>
          <a:p>
            <a:pPr>
              <a:buClr>
                <a:srgbClr val="262626"/>
              </a:buClr>
            </a:pPr>
            <a:r>
              <a:rPr lang="pl-PL" sz="2800">
                <a:ea typeface="+mn-lt"/>
                <a:cs typeface="+mn-lt"/>
              </a:rPr>
              <a:t>Child – </a:t>
            </a:r>
            <a:r>
              <a:rPr lang="pl-PL" sz="2800" err="1">
                <a:ea typeface="+mn-lt"/>
                <a:cs typeface="+mn-lt"/>
              </a:rPr>
              <a:t>emotional</a:t>
            </a:r>
            <a:r>
              <a:rPr lang="pl-PL" sz="2800">
                <a:ea typeface="+mn-lt"/>
                <a:cs typeface="+mn-lt"/>
              </a:rPr>
              <a:t>, </a:t>
            </a:r>
            <a:r>
              <a:rPr lang="pl-PL" sz="2800" err="1">
                <a:ea typeface="+mn-lt"/>
                <a:cs typeface="+mn-lt"/>
              </a:rPr>
              <a:t>reactive</a:t>
            </a:r>
            <a:endParaRPr lang="pl-PL" sz="2800"/>
          </a:p>
          <a:p>
            <a:pPr>
              <a:buClr>
                <a:srgbClr val="262626"/>
              </a:buClr>
            </a:pPr>
            <a:r>
              <a:rPr lang="pl-PL" sz="2800" err="1">
                <a:ea typeface="+mn-lt"/>
                <a:cs typeface="+mn-lt"/>
              </a:rPr>
              <a:t>Emotional</a:t>
            </a:r>
            <a:r>
              <a:rPr lang="pl-PL" sz="2800">
                <a:ea typeface="+mn-lt"/>
                <a:cs typeface="+mn-lt"/>
              </a:rPr>
              <a:t> </a:t>
            </a:r>
            <a:r>
              <a:rPr lang="pl-PL" sz="2800" err="1">
                <a:ea typeface="+mn-lt"/>
                <a:cs typeface="+mn-lt"/>
              </a:rPr>
              <a:t>states</a:t>
            </a:r>
            <a:r>
              <a:rPr lang="pl-PL" sz="2800">
                <a:ea typeface="+mn-lt"/>
                <a:cs typeface="+mn-lt"/>
              </a:rPr>
              <a:t> influence </a:t>
            </a:r>
            <a:r>
              <a:rPr lang="pl-PL" sz="2800" err="1">
                <a:ea typeface="+mn-lt"/>
                <a:cs typeface="+mn-lt"/>
              </a:rPr>
              <a:t>teamwork</a:t>
            </a:r>
            <a:endParaRPr lang="pl-PL" sz="2800" err="1"/>
          </a:p>
        </p:txBody>
      </p:sp>
      <p:pic>
        <p:nvPicPr>
          <p:cNvPr id="6" name="Obraz 5" descr="Picture 4, Obraz, Obraz, Obraz">
            <a:extLst>
              <a:ext uri="{FF2B5EF4-FFF2-40B4-BE49-F238E27FC236}">
                <a16:creationId xmlns:a16="http://schemas.microsoft.com/office/drawing/2014/main" id="{588DB780-6FB0-296C-8BD9-ADA338E044A2}"/>
              </a:ext>
            </a:extLst>
          </p:cNvPr>
          <p:cNvPicPr>
            <a:picLocks noChangeAspect="1"/>
          </p:cNvPicPr>
          <p:nvPr/>
        </p:nvPicPr>
        <p:blipFill>
          <a:blip r:embed="rId4"/>
          <a:stretch>
            <a:fillRect/>
          </a:stretch>
        </p:blipFill>
        <p:spPr>
          <a:xfrm>
            <a:off x="10461867" y="6287537"/>
            <a:ext cx="1731935" cy="577474"/>
          </a:xfrm>
          <a:prstGeom prst="rect">
            <a:avLst/>
          </a:prstGeom>
        </p:spPr>
      </p:pic>
    </p:spTree>
    <p:extLst>
      <p:ext uri="{BB962C8B-B14F-4D97-AF65-F5344CB8AC3E}">
        <p14:creationId xmlns:p14="http://schemas.microsoft.com/office/powerpoint/2010/main" val="1171322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27" name="Rectangle 12">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2" name="Tytuł 1">
            <a:extLst>
              <a:ext uri="{FF2B5EF4-FFF2-40B4-BE49-F238E27FC236}">
                <a16:creationId xmlns:a16="http://schemas.microsoft.com/office/drawing/2014/main" id="{A29FFB35-7878-1DF1-45BC-31521B181C56}"/>
              </a:ext>
            </a:extLst>
          </p:cNvPr>
          <p:cNvSpPr>
            <a:spLocks noGrp="1"/>
          </p:cNvSpPr>
          <p:nvPr>
            <p:ph type="title"/>
          </p:nvPr>
        </p:nvSpPr>
        <p:spPr>
          <a:xfrm>
            <a:off x="1064794" y="844481"/>
            <a:ext cx="10058400" cy="1371600"/>
          </a:xfrm>
        </p:spPr>
        <p:txBody>
          <a:bodyPr>
            <a:normAutofit/>
          </a:bodyPr>
          <a:lstStyle/>
          <a:p>
            <a:pPr algn="ctr"/>
            <a:r>
              <a:rPr lang="pl-PL" b="1" err="1">
                <a:solidFill>
                  <a:schemeClr val="bg1"/>
                </a:solidFill>
                <a:ea typeface="+mj-lt"/>
                <a:cs typeface="+mj-lt"/>
              </a:rPr>
              <a:t>Tuckman’s</a:t>
            </a:r>
            <a:r>
              <a:rPr lang="pl-PL" b="1" dirty="0">
                <a:solidFill>
                  <a:schemeClr val="bg1"/>
                </a:solidFill>
                <a:ea typeface="+mj-lt"/>
                <a:cs typeface="+mj-lt"/>
              </a:rPr>
              <a:t> Team </a:t>
            </a:r>
            <a:r>
              <a:rPr lang="pl-PL" b="1" err="1">
                <a:solidFill>
                  <a:schemeClr val="bg1"/>
                </a:solidFill>
                <a:ea typeface="+mj-lt"/>
                <a:cs typeface="+mj-lt"/>
              </a:rPr>
              <a:t>Stages</a:t>
            </a:r>
            <a:r>
              <a:rPr lang="pl-PL" b="1">
                <a:solidFill>
                  <a:schemeClr val="bg1"/>
                </a:solidFill>
                <a:ea typeface="+mj-lt"/>
                <a:cs typeface="+mj-lt"/>
              </a:rPr>
              <a:t> (</a:t>
            </a:r>
            <a:r>
              <a:rPr lang="pl-PL" b="1" err="1">
                <a:solidFill>
                  <a:schemeClr val="bg1"/>
                </a:solidFill>
                <a:ea typeface="+mj-lt"/>
                <a:cs typeface="+mj-lt"/>
              </a:rPr>
              <a:t>Challenges</a:t>
            </a:r>
            <a:r>
              <a:rPr lang="pl-PL" b="1">
                <a:solidFill>
                  <a:schemeClr val="bg1"/>
                </a:solidFill>
                <a:ea typeface="+mj-lt"/>
                <a:cs typeface="+mj-lt"/>
              </a:rPr>
              <a:t>)</a:t>
            </a:r>
            <a:br>
              <a:rPr lang="pl-PL" b="1" dirty="0">
                <a:solidFill>
                  <a:schemeClr val="bg1"/>
                </a:solidFill>
                <a:ea typeface="+mj-lt"/>
                <a:cs typeface="+mj-lt"/>
              </a:rPr>
            </a:br>
            <a:r>
              <a:rPr lang="pl-PL" sz="2000">
                <a:solidFill>
                  <a:schemeClr val="bg1"/>
                </a:solidFill>
                <a:ea typeface="+mj-lt"/>
                <a:cs typeface="+mj-lt"/>
              </a:rPr>
              <a:t>(Rickards and </a:t>
            </a:r>
            <a:r>
              <a:rPr lang="pl-PL" sz="2000" err="1">
                <a:solidFill>
                  <a:schemeClr val="bg1"/>
                </a:solidFill>
                <a:ea typeface="+mj-lt"/>
                <a:cs typeface="+mj-lt"/>
              </a:rPr>
              <a:t>Moger</a:t>
            </a:r>
            <a:r>
              <a:rPr lang="pl-PL" sz="2000">
                <a:solidFill>
                  <a:schemeClr val="bg1"/>
                </a:solidFill>
                <a:ea typeface="+mj-lt"/>
                <a:cs typeface="+mj-lt"/>
              </a:rPr>
              <a:t>, 2000)</a:t>
            </a:r>
          </a:p>
        </p:txBody>
      </p:sp>
      <p:graphicFrame>
        <p:nvGraphicFramePr>
          <p:cNvPr id="28" name="Symbol zastępczy zawartości 2">
            <a:extLst>
              <a:ext uri="{FF2B5EF4-FFF2-40B4-BE49-F238E27FC236}">
                <a16:creationId xmlns:a16="http://schemas.microsoft.com/office/drawing/2014/main" id="{BB55EA10-2B59-0A18-C831-0FA2842A25E0}"/>
              </a:ext>
            </a:extLst>
          </p:cNvPr>
          <p:cNvGraphicFramePr>
            <a:graphicFrameLocks noGrp="1"/>
          </p:cNvGraphicFramePr>
          <p:nvPr>
            <p:ph idx="1"/>
            <p:extLst>
              <p:ext uri="{D42A27DB-BD31-4B8C-83A1-F6EECF244321}">
                <p14:modId xmlns:p14="http://schemas.microsoft.com/office/powerpoint/2010/main" val="574302252"/>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7" name="Obraz 106" descr="Picture 4, Obraz, Obraz, Obraz">
            <a:extLst>
              <a:ext uri="{FF2B5EF4-FFF2-40B4-BE49-F238E27FC236}">
                <a16:creationId xmlns:a16="http://schemas.microsoft.com/office/drawing/2014/main" id="{683B53BE-9DF5-5463-F6EE-17832E6C0FA5}"/>
              </a:ext>
            </a:extLst>
          </p:cNvPr>
          <p:cNvPicPr>
            <a:picLocks noChangeAspect="1"/>
          </p:cNvPicPr>
          <p:nvPr/>
        </p:nvPicPr>
        <p:blipFill>
          <a:blip r:embed="rId8"/>
          <a:stretch>
            <a:fillRect/>
          </a:stretch>
        </p:blipFill>
        <p:spPr>
          <a:xfrm>
            <a:off x="10461867" y="6287537"/>
            <a:ext cx="1731935" cy="577474"/>
          </a:xfrm>
          <a:prstGeom prst="rect">
            <a:avLst/>
          </a:prstGeom>
        </p:spPr>
      </p:pic>
    </p:spTree>
    <p:extLst>
      <p:ext uri="{BB962C8B-B14F-4D97-AF65-F5344CB8AC3E}">
        <p14:creationId xmlns:p14="http://schemas.microsoft.com/office/powerpoint/2010/main" val="2813845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ysunki na papierze kolorowym">
            <a:extLst>
              <a:ext uri="{FF2B5EF4-FFF2-40B4-BE49-F238E27FC236}">
                <a16:creationId xmlns:a16="http://schemas.microsoft.com/office/drawing/2014/main" id="{911D2D7B-C110-5540-EBDF-ABDACE63304F}"/>
              </a:ext>
            </a:extLst>
          </p:cNvPr>
          <p:cNvPicPr>
            <a:picLocks noChangeAspect="1"/>
          </p:cNvPicPr>
          <p:nvPr/>
        </p:nvPicPr>
        <p:blipFill>
          <a:blip r:embed="rId3"/>
          <a:srcRect l="5943" r="31927" b="-3"/>
          <a:stretch>
            <a:fillRect/>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ytuł 1">
            <a:extLst>
              <a:ext uri="{FF2B5EF4-FFF2-40B4-BE49-F238E27FC236}">
                <a16:creationId xmlns:a16="http://schemas.microsoft.com/office/drawing/2014/main" id="{9879B382-5264-DABC-51DD-8F9FFE25C074}"/>
              </a:ext>
            </a:extLst>
          </p:cNvPr>
          <p:cNvSpPr>
            <a:spLocks noGrp="1"/>
          </p:cNvSpPr>
          <p:nvPr>
            <p:ph type="title"/>
          </p:nvPr>
        </p:nvSpPr>
        <p:spPr>
          <a:xfrm>
            <a:off x="7064082" y="642594"/>
            <a:ext cx="4472921" cy="1371600"/>
          </a:xfrm>
        </p:spPr>
        <p:txBody>
          <a:bodyPr>
            <a:normAutofit fontScale="90000"/>
          </a:bodyPr>
          <a:lstStyle/>
          <a:p>
            <a:r>
              <a:rPr lang="pl-PL" sz="4000" b="1" err="1"/>
              <a:t>Challenges</a:t>
            </a:r>
            <a:r>
              <a:rPr lang="pl-PL" sz="4000" b="1" dirty="0"/>
              <a:t> in Team Role </a:t>
            </a:r>
            <a:r>
              <a:rPr lang="pl-PL" sz="4000" b="1" err="1"/>
              <a:t>Composition</a:t>
            </a:r>
            <a:br>
              <a:rPr lang="pl-PL" sz="4000" b="1" dirty="0"/>
            </a:br>
            <a:r>
              <a:rPr lang="pl-PL" sz="2000"/>
              <a:t>(Kunnel, 2021), </a:t>
            </a:r>
            <a:r>
              <a:rPr lang="pl-PL" sz="2000">
                <a:ea typeface="+mj-lt"/>
                <a:cs typeface="+mj-lt"/>
              </a:rPr>
              <a:t>Stadler (2019)</a:t>
            </a:r>
            <a:endParaRPr lang="pl-PL" sz="2000"/>
          </a:p>
        </p:txBody>
      </p:sp>
      <p:sp>
        <p:nvSpPr>
          <p:cNvPr id="3" name="Symbol zastępczy zawartości 2">
            <a:extLst>
              <a:ext uri="{FF2B5EF4-FFF2-40B4-BE49-F238E27FC236}">
                <a16:creationId xmlns:a16="http://schemas.microsoft.com/office/drawing/2014/main" id="{F7B793E1-2FF3-1240-E0B5-AD4E73A0FBE1}"/>
              </a:ext>
            </a:extLst>
          </p:cNvPr>
          <p:cNvSpPr>
            <a:spLocks noGrp="1"/>
          </p:cNvSpPr>
          <p:nvPr>
            <p:ph idx="1"/>
          </p:nvPr>
        </p:nvSpPr>
        <p:spPr>
          <a:xfrm>
            <a:off x="7064082" y="2103120"/>
            <a:ext cx="4472922" cy="3931920"/>
          </a:xfrm>
        </p:spPr>
        <p:txBody>
          <a:bodyPr vert="horz" lIns="91440" tIns="45720" rIns="91440" bIns="45720" rtlCol="0" anchor="t">
            <a:normAutofit/>
          </a:bodyPr>
          <a:lstStyle/>
          <a:p>
            <a:pPr>
              <a:buClr>
                <a:srgbClr val="262626"/>
              </a:buClr>
              <a:buFont typeface="Garamond"/>
              <a:buChar char="◦"/>
            </a:pPr>
            <a:r>
              <a:rPr lang="pl-PL" sz="2800" err="1">
                <a:ea typeface="+mn-lt"/>
                <a:cs typeface="+mn-lt"/>
              </a:rPr>
              <a:t>Confusion</a:t>
            </a:r>
            <a:r>
              <a:rPr lang="pl-PL" sz="2800">
                <a:ea typeface="+mn-lt"/>
                <a:cs typeface="+mn-lt"/>
              </a:rPr>
              <a:t> </a:t>
            </a:r>
            <a:r>
              <a:rPr lang="pl-PL" sz="2800" err="1">
                <a:ea typeface="+mn-lt"/>
                <a:cs typeface="+mn-lt"/>
              </a:rPr>
              <a:t>about</a:t>
            </a:r>
            <a:r>
              <a:rPr lang="pl-PL" sz="2800">
                <a:ea typeface="+mn-lt"/>
                <a:cs typeface="+mn-lt"/>
              </a:rPr>
              <a:t> </a:t>
            </a:r>
            <a:r>
              <a:rPr lang="pl-PL" sz="2800" err="1">
                <a:ea typeface="+mn-lt"/>
                <a:cs typeface="+mn-lt"/>
              </a:rPr>
              <a:t>roles</a:t>
            </a:r>
            <a:endParaRPr lang="pl-PL" sz="2800"/>
          </a:p>
          <a:p>
            <a:pPr>
              <a:buClr>
                <a:srgbClr val="262626"/>
              </a:buClr>
              <a:buFont typeface="Garamond"/>
              <a:buChar char="◦"/>
            </a:pPr>
            <a:r>
              <a:rPr lang="pl-PL" sz="2800" err="1">
                <a:ea typeface="+mn-lt"/>
                <a:cs typeface="+mn-lt"/>
              </a:rPr>
              <a:t>Overlapping</a:t>
            </a:r>
            <a:r>
              <a:rPr lang="pl-PL" sz="2800">
                <a:ea typeface="+mn-lt"/>
                <a:cs typeface="+mn-lt"/>
              </a:rPr>
              <a:t> </a:t>
            </a:r>
            <a:r>
              <a:rPr lang="pl-PL" sz="2800" err="1">
                <a:ea typeface="+mn-lt"/>
                <a:cs typeface="+mn-lt"/>
              </a:rPr>
              <a:t>strengths</a:t>
            </a:r>
            <a:endParaRPr lang="pl-PL" sz="2800"/>
          </a:p>
          <a:p>
            <a:pPr>
              <a:buClr>
                <a:srgbClr val="262626"/>
              </a:buClr>
              <a:buFont typeface="Garamond"/>
              <a:buChar char="◦"/>
            </a:pPr>
            <a:r>
              <a:rPr lang="pl-PL" sz="2800" err="1"/>
              <a:t>Different</a:t>
            </a:r>
            <a:r>
              <a:rPr lang="pl-PL" sz="2800"/>
              <a:t> </a:t>
            </a:r>
            <a:r>
              <a:rPr lang="pl-PL" sz="2800" err="1"/>
              <a:t>working</a:t>
            </a:r>
            <a:r>
              <a:rPr lang="pl-PL" sz="2800"/>
              <a:t> </a:t>
            </a:r>
            <a:r>
              <a:rPr lang="pl-PL" sz="2800" err="1"/>
              <a:t>styles</a:t>
            </a:r>
            <a:endParaRPr lang="pl-PL" sz="2800"/>
          </a:p>
          <a:p>
            <a:pPr>
              <a:buClr>
                <a:srgbClr val="262626"/>
              </a:buClr>
              <a:buFont typeface="Garamond"/>
              <a:buChar char="◦"/>
            </a:pPr>
            <a:r>
              <a:rPr lang="pl-PL" sz="2800" err="1">
                <a:ea typeface="+mn-lt"/>
                <a:cs typeface="+mn-lt"/>
              </a:rPr>
              <a:t>Emotional</a:t>
            </a:r>
            <a:r>
              <a:rPr lang="pl-PL" sz="2800">
                <a:ea typeface="+mn-lt"/>
                <a:cs typeface="+mn-lt"/>
              </a:rPr>
              <a:t> </a:t>
            </a:r>
            <a:r>
              <a:rPr lang="pl-PL" sz="2800" err="1">
                <a:ea typeface="+mn-lt"/>
                <a:cs typeface="+mn-lt"/>
              </a:rPr>
              <a:t>reactions</a:t>
            </a:r>
            <a:r>
              <a:rPr lang="pl-PL" sz="2800">
                <a:ea typeface="+mn-lt"/>
                <a:cs typeface="+mn-lt"/>
              </a:rPr>
              <a:t> (PAC model)</a:t>
            </a:r>
            <a:endParaRPr lang="pl-PL" sz="2800"/>
          </a:p>
          <a:p>
            <a:pPr>
              <a:buClr>
                <a:srgbClr val="262626"/>
              </a:buClr>
              <a:buFont typeface="Garamond"/>
              <a:buChar char="◦"/>
            </a:pPr>
            <a:r>
              <a:rPr lang="pl-PL" sz="2800" err="1">
                <a:ea typeface="+mn-lt"/>
                <a:cs typeface="+mn-lt"/>
              </a:rPr>
              <a:t>Weak</a:t>
            </a:r>
            <a:r>
              <a:rPr lang="pl-PL" sz="2800">
                <a:ea typeface="+mn-lt"/>
                <a:cs typeface="+mn-lt"/>
              </a:rPr>
              <a:t> </a:t>
            </a:r>
            <a:r>
              <a:rPr lang="pl-PL" sz="2800" err="1">
                <a:ea typeface="+mn-lt"/>
                <a:cs typeface="+mn-lt"/>
              </a:rPr>
              <a:t>communication</a:t>
            </a:r>
            <a:r>
              <a:rPr lang="pl-PL" sz="2800">
                <a:ea typeface="+mn-lt"/>
                <a:cs typeface="+mn-lt"/>
              </a:rPr>
              <a:t> in </a:t>
            </a:r>
            <a:r>
              <a:rPr lang="pl-PL" sz="2800" err="1">
                <a:ea typeface="+mn-lt"/>
                <a:cs typeface="+mn-lt"/>
              </a:rPr>
              <a:t>storming</a:t>
            </a:r>
            <a:r>
              <a:rPr lang="pl-PL" sz="2800">
                <a:ea typeface="+mn-lt"/>
                <a:cs typeface="+mn-lt"/>
              </a:rPr>
              <a:t> </a:t>
            </a:r>
            <a:r>
              <a:rPr lang="pl-PL" sz="2800" err="1">
                <a:ea typeface="+mn-lt"/>
                <a:cs typeface="+mn-lt"/>
              </a:rPr>
              <a:t>stage</a:t>
            </a:r>
            <a:endParaRPr lang="pl-PL" sz="2800" err="1"/>
          </a:p>
          <a:p>
            <a:pPr marL="0" indent="0">
              <a:buNone/>
            </a:pPr>
            <a:endParaRPr lang="pl-PL"/>
          </a:p>
        </p:txBody>
      </p:sp>
      <p:pic>
        <p:nvPicPr>
          <p:cNvPr id="4" name="Obraz 3" descr="Picture 4, Obraz, Obraz, Obraz">
            <a:extLst>
              <a:ext uri="{FF2B5EF4-FFF2-40B4-BE49-F238E27FC236}">
                <a16:creationId xmlns:a16="http://schemas.microsoft.com/office/drawing/2014/main" id="{1E5CB00A-8945-BA26-262C-2551E8B6A79E}"/>
              </a:ext>
            </a:extLst>
          </p:cNvPr>
          <p:cNvPicPr>
            <a:picLocks noChangeAspect="1"/>
          </p:cNvPicPr>
          <p:nvPr/>
        </p:nvPicPr>
        <p:blipFill>
          <a:blip r:embed="rId4"/>
          <a:stretch>
            <a:fillRect/>
          </a:stretch>
        </p:blipFill>
        <p:spPr>
          <a:xfrm>
            <a:off x="10461867" y="6287537"/>
            <a:ext cx="1731935" cy="577474"/>
          </a:xfrm>
          <a:prstGeom prst="rect">
            <a:avLst/>
          </a:prstGeom>
        </p:spPr>
      </p:pic>
    </p:spTree>
    <p:extLst>
      <p:ext uri="{BB962C8B-B14F-4D97-AF65-F5344CB8AC3E}">
        <p14:creationId xmlns:p14="http://schemas.microsoft.com/office/powerpoint/2010/main" val="2136852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ytuł 1">
            <a:extLst>
              <a:ext uri="{FF2B5EF4-FFF2-40B4-BE49-F238E27FC236}">
                <a16:creationId xmlns:a16="http://schemas.microsoft.com/office/drawing/2014/main" id="{1928092C-60B0-2805-4265-C1F88FCFD801}"/>
              </a:ext>
            </a:extLst>
          </p:cNvPr>
          <p:cNvSpPr>
            <a:spLocks noGrp="1"/>
          </p:cNvSpPr>
          <p:nvPr>
            <p:ph type="title"/>
          </p:nvPr>
        </p:nvSpPr>
        <p:spPr>
          <a:xfrm>
            <a:off x="152604" y="559477"/>
            <a:ext cx="4731915" cy="5709931"/>
          </a:xfrm>
        </p:spPr>
        <p:txBody>
          <a:bodyPr>
            <a:normAutofit/>
          </a:bodyPr>
          <a:lstStyle/>
          <a:p>
            <a:pPr algn="ctr"/>
            <a:r>
              <a:rPr lang="pl-PL" b="1" err="1"/>
              <a:t>Why</a:t>
            </a:r>
            <a:r>
              <a:rPr lang="pl-PL" b="1"/>
              <a:t> </a:t>
            </a:r>
            <a:r>
              <a:rPr lang="pl-PL" b="1" err="1"/>
              <a:t>understanding</a:t>
            </a:r>
            <a:r>
              <a:rPr lang="pl-PL" b="1"/>
              <a:t> </a:t>
            </a:r>
            <a:r>
              <a:rPr lang="pl-PL" b="1" err="1"/>
              <a:t>roles</a:t>
            </a:r>
            <a:r>
              <a:rPr lang="pl-PL" b="1"/>
              <a:t> </a:t>
            </a:r>
            <a:r>
              <a:rPr lang="pl-PL" b="1" err="1"/>
              <a:t>helps</a:t>
            </a:r>
            <a:r>
              <a:rPr lang="pl-PL" b="1"/>
              <a:t>?</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Symbol zastępczy zawartości 2">
            <a:extLst>
              <a:ext uri="{FF2B5EF4-FFF2-40B4-BE49-F238E27FC236}">
                <a16:creationId xmlns:a16="http://schemas.microsoft.com/office/drawing/2014/main" id="{F6C4C2CF-A435-6876-6089-1D5B4A32BF93}"/>
              </a:ext>
            </a:extLst>
          </p:cNvPr>
          <p:cNvGraphicFramePr>
            <a:graphicFrameLocks noGrp="1"/>
          </p:cNvGraphicFramePr>
          <p:nvPr>
            <p:ph idx="1"/>
            <p:extLst>
              <p:ext uri="{D42A27DB-BD31-4B8C-83A1-F6EECF244321}">
                <p14:modId xmlns:p14="http://schemas.microsoft.com/office/powerpoint/2010/main" val="228857352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4" name="Obraz 103" descr="Picture 4, Obraz, Obraz, Obraz">
            <a:extLst>
              <a:ext uri="{FF2B5EF4-FFF2-40B4-BE49-F238E27FC236}">
                <a16:creationId xmlns:a16="http://schemas.microsoft.com/office/drawing/2014/main" id="{0C345578-E478-4AD7-316F-7655AD9F3EC2}"/>
              </a:ext>
            </a:extLst>
          </p:cNvPr>
          <p:cNvPicPr>
            <a:picLocks noChangeAspect="1"/>
          </p:cNvPicPr>
          <p:nvPr/>
        </p:nvPicPr>
        <p:blipFill>
          <a:blip r:embed="rId8"/>
          <a:stretch>
            <a:fillRect/>
          </a:stretch>
        </p:blipFill>
        <p:spPr>
          <a:xfrm>
            <a:off x="10641524" y="6278669"/>
            <a:ext cx="1486546" cy="577474"/>
          </a:xfrm>
          <a:prstGeom prst="rect">
            <a:avLst/>
          </a:prstGeom>
        </p:spPr>
      </p:pic>
    </p:spTree>
    <p:extLst>
      <p:ext uri="{BB962C8B-B14F-4D97-AF65-F5344CB8AC3E}">
        <p14:creationId xmlns:p14="http://schemas.microsoft.com/office/powerpoint/2010/main" val="906471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ytuł 1">
            <a:extLst>
              <a:ext uri="{FF2B5EF4-FFF2-40B4-BE49-F238E27FC236}">
                <a16:creationId xmlns:a16="http://schemas.microsoft.com/office/drawing/2014/main" id="{64FC4E8E-96B2-727D-4A31-559C90A46148}"/>
              </a:ext>
            </a:extLst>
          </p:cNvPr>
          <p:cNvSpPr>
            <a:spLocks noGrp="1"/>
          </p:cNvSpPr>
          <p:nvPr>
            <p:ph type="title"/>
          </p:nvPr>
        </p:nvSpPr>
        <p:spPr>
          <a:xfrm>
            <a:off x="983887" y="1185059"/>
            <a:ext cx="3491832" cy="4487882"/>
          </a:xfrm>
        </p:spPr>
        <p:txBody>
          <a:bodyPr>
            <a:normAutofit/>
          </a:bodyPr>
          <a:lstStyle/>
          <a:p>
            <a:pPr algn="ctr"/>
            <a:r>
              <a:rPr lang="pl-PL" sz="4400" b="1"/>
              <a:t>References: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Symbol zastępczy zawartości 2">
            <a:extLst>
              <a:ext uri="{FF2B5EF4-FFF2-40B4-BE49-F238E27FC236}">
                <a16:creationId xmlns:a16="http://schemas.microsoft.com/office/drawing/2014/main" id="{08F789F8-5575-2F77-EE40-55AF053898EF}"/>
              </a:ext>
            </a:extLst>
          </p:cNvPr>
          <p:cNvSpPr>
            <a:spLocks noGrp="1"/>
          </p:cNvSpPr>
          <p:nvPr>
            <p:ph idx="1"/>
          </p:nvPr>
        </p:nvSpPr>
        <p:spPr>
          <a:xfrm>
            <a:off x="6403656" y="936416"/>
            <a:ext cx="4870512" cy="4985169"/>
          </a:xfrm>
        </p:spPr>
        <p:txBody>
          <a:bodyPr vert="horz" lIns="91440" tIns="45720" rIns="91440" bIns="45720" rtlCol="0" anchor="ctr">
            <a:normAutofit/>
          </a:bodyPr>
          <a:lstStyle/>
          <a:p>
            <a:pPr marL="0" indent="0">
              <a:lnSpc>
                <a:spcPct val="90000"/>
              </a:lnSpc>
              <a:buClr>
                <a:srgbClr val="262626"/>
              </a:buClr>
              <a:buNone/>
            </a:pPr>
            <a:endParaRPr lang="en-US" sz="1100"/>
          </a:p>
          <a:p>
            <a:pPr marL="0" indent="0">
              <a:lnSpc>
                <a:spcPct val="90000"/>
              </a:lnSpc>
              <a:buClr>
                <a:srgbClr val="262626"/>
              </a:buClr>
              <a:buNone/>
            </a:pPr>
            <a:r>
              <a:rPr lang="pl-PL" sz="1100" i="1" dirty="0" err="1">
                <a:latin typeface="Aptos"/>
              </a:rPr>
              <a:t>Kunnel</a:t>
            </a:r>
            <a:r>
              <a:rPr lang="pl-PL" sz="1100" i="1" dirty="0">
                <a:latin typeface="Aptos"/>
              </a:rPr>
              <a:t>, A.J. (2021) Trust and </a:t>
            </a:r>
            <a:r>
              <a:rPr lang="pl-PL" sz="1100" i="1" dirty="0" err="1">
                <a:latin typeface="Aptos"/>
              </a:rPr>
              <a:t>communication</a:t>
            </a:r>
            <a:r>
              <a:rPr lang="pl-PL" sz="1100" i="1" dirty="0">
                <a:latin typeface="Aptos"/>
              </a:rPr>
              <a:t>: </a:t>
            </a:r>
            <a:r>
              <a:rPr lang="pl-PL" sz="1100" i="1" dirty="0" err="1">
                <a:latin typeface="Aptos"/>
              </a:rPr>
              <a:t>foundations</a:t>
            </a:r>
            <a:r>
              <a:rPr lang="pl-PL" sz="1100" i="1" dirty="0">
                <a:latin typeface="Aptos"/>
              </a:rPr>
              <a:t> of </a:t>
            </a:r>
            <a:r>
              <a:rPr lang="pl-PL" sz="1100" i="1" dirty="0" err="1">
                <a:latin typeface="Aptos"/>
              </a:rPr>
              <a:t>interconnectivity</a:t>
            </a:r>
            <a:r>
              <a:rPr lang="pl-PL" sz="1100" i="1" dirty="0">
                <a:latin typeface="Aptos"/>
              </a:rPr>
              <a:t>. Berlin: Peter Lang International </a:t>
            </a:r>
            <a:r>
              <a:rPr lang="pl-PL" sz="1100" i="1" dirty="0" err="1">
                <a:latin typeface="Aptos"/>
              </a:rPr>
              <a:t>Academic</a:t>
            </a:r>
            <a:r>
              <a:rPr lang="pl-PL" sz="1100" i="1" dirty="0">
                <a:latin typeface="Aptos"/>
              </a:rPr>
              <a:t> </a:t>
            </a:r>
            <a:r>
              <a:rPr lang="pl-PL" sz="1100" i="1" dirty="0" err="1">
                <a:latin typeface="Aptos"/>
              </a:rPr>
              <a:t>Publishers</a:t>
            </a:r>
            <a:r>
              <a:rPr lang="pl-PL" sz="1100" i="1" dirty="0">
                <a:latin typeface="Aptos"/>
              </a:rPr>
              <a:t>.</a:t>
            </a:r>
            <a:endParaRPr lang="pl-PL" sz="1100" dirty="0"/>
          </a:p>
          <a:p>
            <a:pPr>
              <a:lnSpc>
                <a:spcPct val="90000"/>
              </a:lnSpc>
              <a:buClr>
                <a:srgbClr val="262626"/>
              </a:buClr>
            </a:pPr>
            <a:endParaRPr lang="pl-PL" sz="1100"/>
          </a:p>
          <a:p>
            <a:pPr marL="0" indent="0">
              <a:lnSpc>
                <a:spcPct val="90000"/>
              </a:lnSpc>
              <a:buClr>
                <a:srgbClr val="262626"/>
              </a:buClr>
              <a:buNone/>
            </a:pPr>
            <a:r>
              <a:rPr lang="pl-PL" sz="1100" i="1" dirty="0" err="1">
                <a:latin typeface="Aptos"/>
              </a:rPr>
              <a:t>Rahmani</a:t>
            </a:r>
            <a:r>
              <a:rPr lang="pl-PL" sz="1100" i="1" dirty="0">
                <a:latin typeface="Aptos"/>
              </a:rPr>
              <a:t>, F. et al. (2022) ‘Team </a:t>
            </a:r>
            <a:r>
              <a:rPr lang="pl-PL" sz="1100" i="1" dirty="0" err="1">
                <a:latin typeface="Aptos"/>
              </a:rPr>
              <a:t>composition</a:t>
            </a:r>
            <a:r>
              <a:rPr lang="pl-PL" sz="1100" i="1" dirty="0">
                <a:latin typeface="Aptos"/>
              </a:rPr>
              <a:t> in </a:t>
            </a:r>
            <a:r>
              <a:rPr lang="pl-PL" sz="1100" i="1" dirty="0" err="1">
                <a:latin typeface="Aptos"/>
              </a:rPr>
              <a:t>relational</a:t>
            </a:r>
            <a:r>
              <a:rPr lang="pl-PL" sz="1100" i="1" dirty="0">
                <a:latin typeface="Aptos"/>
              </a:rPr>
              <a:t> </a:t>
            </a:r>
            <a:r>
              <a:rPr lang="pl-PL" sz="1100" i="1" dirty="0" err="1">
                <a:latin typeface="Aptos"/>
              </a:rPr>
              <a:t>contracting</a:t>
            </a:r>
            <a:r>
              <a:rPr lang="pl-PL" sz="1100" i="1" dirty="0">
                <a:latin typeface="Aptos"/>
              </a:rPr>
              <a:t> (RC) in </a:t>
            </a:r>
            <a:r>
              <a:rPr lang="pl-PL" sz="1100" i="1" dirty="0" err="1">
                <a:latin typeface="Aptos"/>
              </a:rPr>
              <a:t>large</a:t>
            </a:r>
            <a:r>
              <a:rPr lang="pl-PL" sz="1100" i="1" dirty="0">
                <a:latin typeface="Aptos"/>
              </a:rPr>
              <a:t> </a:t>
            </a:r>
            <a:r>
              <a:rPr lang="pl-PL" sz="1100" i="1" dirty="0" err="1">
                <a:latin typeface="Aptos"/>
              </a:rPr>
              <a:t>infrastructure</a:t>
            </a:r>
            <a:r>
              <a:rPr lang="pl-PL" sz="1100" i="1" dirty="0">
                <a:latin typeface="Aptos"/>
              </a:rPr>
              <a:t> </a:t>
            </a:r>
            <a:r>
              <a:rPr lang="pl-PL" sz="1100" i="1" dirty="0" err="1">
                <a:latin typeface="Aptos"/>
              </a:rPr>
              <a:t>projects</a:t>
            </a:r>
            <a:r>
              <a:rPr lang="pl-PL" sz="1100" i="1" dirty="0">
                <a:latin typeface="Aptos"/>
              </a:rPr>
              <a:t>: a </a:t>
            </a:r>
            <a:r>
              <a:rPr lang="pl-PL" sz="1100" i="1" dirty="0" err="1">
                <a:latin typeface="Aptos"/>
              </a:rPr>
              <a:t>Belbin’s</a:t>
            </a:r>
            <a:r>
              <a:rPr lang="pl-PL" sz="1100" i="1" dirty="0">
                <a:latin typeface="Aptos"/>
              </a:rPr>
              <a:t> team </a:t>
            </a:r>
            <a:r>
              <a:rPr lang="pl-PL" sz="1100" i="1" dirty="0" err="1">
                <a:latin typeface="Aptos"/>
              </a:rPr>
              <a:t>roles</a:t>
            </a:r>
            <a:r>
              <a:rPr lang="pl-PL" sz="1100" i="1" dirty="0">
                <a:latin typeface="Aptos"/>
              </a:rPr>
              <a:t> model </a:t>
            </a:r>
            <a:r>
              <a:rPr lang="pl-PL" sz="1100" i="1" dirty="0" err="1">
                <a:latin typeface="Aptos"/>
              </a:rPr>
              <a:t>approach</a:t>
            </a:r>
            <a:r>
              <a:rPr lang="pl-PL" sz="1100" i="1" dirty="0">
                <a:latin typeface="Aptos"/>
              </a:rPr>
              <a:t>’, Engineering, Construction, and </a:t>
            </a:r>
            <a:r>
              <a:rPr lang="pl-PL" sz="1100" i="1" dirty="0" err="1">
                <a:latin typeface="Aptos"/>
              </a:rPr>
              <a:t>Architectural</a:t>
            </a:r>
            <a:r>
              <a:rPr lang="pl-PL" sz="1100" i="1" dirty="0">
                <a:latin typeface="Aptos"/>
              </a:rPr>
              <a:t>.</a:t>
            </a:r>
            <a:endParaRPr lang="pl-PL" sz="1100" dirty="0"/>
          </a:p>
          <a:p>
            <a:pPr marL="0" indent="0">
              <a:lnSpc>
                <a:spcPct val="90000"/>
              </a:lnSpc>
              <a:buClr>
                <a:srgbClr val="262626"/>
              </a:buClr>
              <a:buNone/>
            </a:pPr>
            <a:br>
              <a:rPr lang="en-US" sz="1100"/>
            </a:br>
            <a:endParaRPr lang="en-US" sz="1100"/>
          </a:p>
          <a:p>
            <a:pPr marL="0" indent="0">
              <a:lnSpc>
                <a:spcPct val="90000"/>
              </a:lnSpc>
              <a:buClr>
                <a:srgbClr val="262626"/>
              </a:buClr>
              <a:buNone/>
            </a:pPr>
            <a:r>
              <a:rPr lang="pl-PL" sz="1100" i="1" dirty="0" err="1">
                <a:latin typeface="Aptos"/>
              </a:rPr>
              <a:t>Rickards</a:t>
            </a:r>
            <a:r>
              <a:rPr lang="pl-PL" sz="1100" i="1" dirty="0">
                <a:latin typeface="Aptos"/>
              </a:rPr>
              <a:t>, T. and </a:t>
            </a:r>
            <a:r>
              <a:rPr lang="pl-PL" sz="1100" i="1" dirty="0" err="1">
                <a:latin typeface="Aptos"/>
              </a:rPr>
              <a:t>Moger</a:t>
            </a:r>
            <a:r>
              <a:rPr lang="pl-PL" sz="1100" i="1" dirty="0">
                <a:latin typeface="Aptos"/>
              </a:rPr>
              <a:t>, S. (2000) ‘Creative </a:t>
            </a:r>
            <a:r>
              <a:rPr lang="pl-PL" sz="1100" i="1" dirty="0" err="1">
                <a:latin typeface="Aptos"/>
              </a:rPr>
              <a:t>Leadership</a:t>
            </a:r>
            <a:r>
              <a:rPr lang="pl-PL" sz="1100" i="1" dirty="0">
                <a:latin typeface="Aptos"/>
              </a:rPr>
              <a:t> </a:t>
            </a:r>
            <a:r>
              <a:rPr lang="pl-PL" sz="1100" i="1" dirty="0" err="1">
                <a:latin typeface="Aptos"/>
              </a:rPr>
              <a:t>Processes</a:t>
            </a:r>
            <a:r>
              <a:rPr lang="pl-PL" sz="1100" i="1" dirty="0">
                <a:latin typeface="Aptos"/>
              </a:rPr>
              <a:t> in Project Team Development: </a:t>
            </a:r>
            <a:r>
              <a:rPr lang="pl-PL" sz="1100" i="1" dirty="0" err="1">
                <a:latin typeface="Aptos"/>
              </a:rPr>
              <a:t>An</a:t>
            </a:r>
            <a:r>
              <a:rPr lang="pl-PL" sz="1100" i="1" dirty="0">
                <a:latin typeface="Aptos"/>
              </a:rPr>
              <a:t> </a:t>
            </a:r>
            <a:r>
              <a:rPr lang="pl-PL" sz="1100" i="1" dirty="0" err="1">
                <a:latin typeface="Aptos"/>
              </a:rPr>
              <a:t>Alternative</a:t>
            </a:r>
            <a:r>
              <a:rPr lang="pl-PL" sz="1100" i="1" dirty="0">
                <a:latin typeface="Aptos"/>
              </a:rPr>
              <a:t> to </a:t>
            </a:r>
            <a:r>
              <a:rPr lang="pl-PL" sz="1100" i="1" dirty="0" err="1">
                <a:latin typeface="Aptos"/>
              </a:rPr>
              <a:t>Tuckman’s</a:t>
            </a:r>
            <a:r>
              <a:rPr lang="pl-PL" sz="1100" i="1" dirty="0">
                <a:latin typeface="Aptos"/>
              </a:rPr>
              <a:t> </a:t>
            </a:r>
            <a:r>
              <a:rPr lang="pl-PL" sz="1100" i="1" dirty="0" err="1">
                <a:latin typeface="Aptos"/>
              </a:rPr>
              <a:t>Stage</a:t>
            </a:r>
            <a:r>
              <a:rPr lang="pl-PL" sz="1100" i="1" dirty="0">
                <a:latin typeface="Aptos"/>
              </a:rPr>
              <a:t> Model’, British </a:t>
            </a:r>
            <a:r>
              <a:rPr lang="pl-PL" sz="1100" i="1" dirty="0" err="1">
                <a:latin typeface="Aptos"/>
              </a:rPr>
              <a:t>Journal</a:t>
            </a:r>
            <a:r>
              <a:rPr lang="pl-PL" sz="1100" i="1" dirty="0">
                <a:latin typeface="Aptos"/>
              </a:rPr>
              <a:t> of Management, 11(4), pp. 273–283.</a:t>
            </a:r>
            <a:endParaRPr lang="pl-PL" sz="1100" dirty="0"/>
          </a:p>
          <a:p>
            <a:pPr marL="0" indent="0">
              <a:lnSpc>
                <a:spcPct val="90000"/>
              </a:lnSpc>
              <a:buClr>
                <a:srgbClr val="262626"/>
              </a:buClr>
              <a:buNone/>
            </a:pPr>
            <a:br>
              <a:rPr lang="en-US" sz="1100"/>
            </a:br>
            <a:endParaRPr lang="en-US" sz="1100"/>
          </a:p>
          <a:p>
            <a:pPr marL="0" indent="0">
              <a:lnSpc>
                <a:spcPct val="90000"/>
              </a:lnSpc>
              <a:buClr>
                <a:srgbClr val="262626"/>
              </a:buClr>
              <a:buNone/>
            </a:pPr>
            <a:r>
              <a:rPr lang="pl-PL" sz="1100" i="1" dirty="0" err="1">
                <a:latin typeface="Aptos"/>
              </a:rPr>
              <a:t>Stadler</a:t>
            </a:r>
            <a:r>
              <a:rPr lang="pl-PL" sz="1100" i="1" dirty="0">
                <a:latin typeface="Aptos"/>
              </a:rPr>
              <a:t>, S. (2019) </a:t>
            </a:r>
            <a:r>
              <a:rPr lang="pl-PL" sz="1100" i="1" dirty="0" err="1">
                <a:latin typeface="Aptos"/>
              </a:rPr>
              <a:t>Conflict</a:t>
            </a:r>
            <a:r>
              <a:rPr lang="pl-PL" sz="1100" i="1" dirty="0">
                <a:latin typeface="Aptos"/>
              </a:rPr>
              <a:t>, </a:t>
            </a:r>
            <a:r>
              <a:rPr lang="pl-PL" sz="1100" i="1" dirty="0" err="1">
                <a:latin typeface="Aptos"/>
              </a:rPr>
              <a:t>Culture</a:t>
            </a:r>
            <a:r>
              <a:rPr lang="pl-PL" sz="1100" i="1" dirty="0">
                <a:latin typeface="Aptos"/>
              </a:rPr>
              <a:t> and </a:t>
            </a:r>
            <a:r>
              <a:rPr lang="pl-PL" sz="1100" i="1" dirty="0" err="1">
                <a:latin typeface="Aptos"/>
              </a:rPr>
              <a:t>Communication</a:t>
            </a:r>
            <a:r>
              <a:rPr lang="pl-PL" sz="1100" i="1" dirty="0">
                <a:latin typeface="Aptos"/>
              </a:rPr>
              <a:t>. 1st </a:t>
            </a:r>
            <a:r>
              <a:rPr lang="pl-PL" sz="1100" i="1" dirty="0" err="1">
                <a:latin typeface="Aptos"/>
              </a:rPr>
              <a:t>edn</a:t>
            </a:r>
            <a:r>
              <a:rPr lang="pl-PL" sz="1100" i="1" dirty="0">
                <a:latin typeface="Aptos"/>
              </a:rPr>
              <a:t>. Milton: </a:t>
            </a:r>
            <a:r>
              <a:rPr lang="pl-PL" sz="1100" i="1" dirty="0" err="1">
                <a:latin typeface="Aptos"/>
              </a:rPr>
              <a:t>Routledge</a:t>
            </a:r>
            <a:r>
              <a:rPr lang="pl-PL" sz="1100" i="1" dirty="0">
                <a:latin typeface="Aptos"/>
              </a:rPr>
              <a:t>. </a:t>
            </a:r>
            <a:endParaRPr lang="pl-PL" sz="1100" dirty="0"/>
          </a:p>
          <a:p>
            <a:pPr marL="0" indent="0">
              <a:lnSpc>
                <a:spcPct val="90000"/>
              </a:lnSpc>
              <a:buClr>
                <a:srgbClr val="262626"/>
              </a:buClr>
              <a:buNone/>
            </a:pPr>
            <a:br>
              <a:rPr lang="en-US" sz="1100"/>
            </a:br>
            <a:endParaRPr lang="en-US" sz="1100"/>
          </a:p>
          <a:p>
            <a:pPr marL="0" indent="0">
              <a:lnSpc>
                <a:spcPct val="90000"/>
              </a:lnSpc>
              <a:buClr>
                <a:srgbClr val="262626"/>
              </a:buClr>
              <a:buNone/>
            </a:pPr>
            <a:r>
              <a:rPr lang="pl-PL" sz="1100" i="1" dirty="0" err="1">
                <a:latin typeface="Aptos"/>
              </a:rPr>
              <a:t>Xue</a:t>
            </a:r>
            <a:r>
              <a:rPr lang="pl-PL" sz="1100" i="1" dirty="0">
                <a:latin typeface="Aptos"/>
              </a:rPr>
              <a:t>, B. et al. (2020) ‘PAC Model </a:t>
            </a:r>
            <a:r>
              <a:rPr lang="pl-PL" sz="1100" i="1" dirty="0" err="1">
                <a:latin typeface="Aptos"/>
              </a:rPr>
              <a:t>Checking</a:t>
            </a:r>
            <a:r>
              <a:rPr lang="pl-PL" sz="1100" i="1" dirty="0">
                <a:latin typeface="Aptos"/>
              </a:rPr>
              <a:t> of Black-Box </a:t>
            </a:r>
            <a:r>
              <a:rPr lang="pl-PL" sz="1100" i="1" dirty="0" err="1">
                <a:latin typeface="Aptos"/>
              </a:rPr>
              <a:t>Continuous</a:t>
            </a:r>
            <a:r>
              <a:rPr lang="pl-PL" sz="1100" i="1" dirty="0">
                <a:latin typeface="Aptos"/>
              </a:rPr>
              <a:t>-Time </a:t>
            </a:r>
            <a:r>
              <a:rPr lang="pl-PL" sz="1100" i="1" dirty="0" err="1">
                <a:latin typeface="Aptos"/>
              </a:rPr>
              <a:t>Dynamical</a:t>
            </a:r>
            <a:r>
              <a:rPr lang="pl-PL" sz="1100" i="1" dirty="0">
                <a:latin typeface="Aptos"/>
              </a:rPr>
              <a:t> Systems’, IEEE </a:t>
            </a:r>
            <a:r>
              <a:rPr lang="pl-PL" sz="1100" i="1" dirty="0" err="1">
                <a:latin typeface="Aptos"/>
              </a:rPr>
              <a:t>Transactions</a:t>
            </a:r>
            <a:r>
              <a:rPr lang="pl-PL" sz="1100" i="1" dirty="0">
                <a:latin typeface="Aptos"/>
              </a:rPr>
              <a:t> </a:t>
            </a:r>
            <a:r>
              <a:rPr lang="en-GB" sz="1100" i="1" dirty="0">
                <a:latin typeface="Aptos"/>
              </a:rPr>
              <a:t>on</a:t>
            </a:r>
            <a:r>
              <a:rPr lang="pl-PL" sz="1100" i="1" dirty="0">
                <a:latin typeface="Aptos"/>
              </a:rPr>
              <a:t> </a:t>
            </a:r>
            <a:r>
              <a:rPr lang="pl-PL" sz="1100" i="1" dirty="0" err="1">
                <a:latin typeface="Aptos"/>
              </a:rPr>
              <a:t>Computer-Aided</a:t>
            </a:r>
            <a:r>
              <a:rPr lang="pl-PL" sz="1100" i="1" dirty="0">
                <a:latin typeface="Aptos"/>
              </a:rPr>
              <a:t> Design of </a:t>
            </a:r>
            <a:r>
              <a:rPr lang="pl-PL" sz="1100" i="1" dirty="0" err="1">
                <a:latin typeface="Aptos"/>
              </a:rPr>
              <a:t>Integrated</a:t>
            </a:r>
            <a:r>
              <a:rPr lang="pl-PL" sz="1100" i="1" dirty="0">
                <a:latin typeface="Aptos"/>
              </a:rPr>
              <a:t> </a:t>
            </a:r>
            <a:r>
              <a:rPr lang="pl-PL" sz="1100" i="1" dirty="0" err="1">
                <a:latin typeface="Aptos"/>
              </a:rPr>
              <a:t>Circuits</a:t>
            </a:r>
            <a:r>
              <a:rPr lang="pl-PL" sz="1100" i="1" dirty="0">
                <a:latin typeface="Aptos"/>
              </a:rPr>
              <a:t> and Systems, 39(11), pp. 3944–3955. </a:t>
            </a:r>
            <a:r>
              <a:rPr lang="pl-PL" sz="1100" i="1" dirty="0" err="1">
                <a:latin typeface="Aptos"/>
              </a:rPr>
              <a:t>Available</a:t>
            </a:r>
            <a:r>
              <a:rPr lang="pl-PL" sz="1100" i="1" dirty="0">
                <a:latin typeface="Aptos"/>
              </a:rPr>
              <a:t> </a:t>
            </a:r>
            <a:r>
              <a:rPr lang="pl-PL" sz="1100" i="1" dirty="0" err="1">
                <a:latin typeface="Aptos"/>
              </a:rPr>
              <a:t>at</a:t>
            </a:r>
            <a:r>
              <a:rPr lang="pl-PL" sz="1100" i="1" dirty="0">
                <a:latin typeface="Aptos"/>
              </a:rPr>
              <a:t>: https://doi.org/10.1109/TCAD.2020.3012251. </a:t>
            </a:r>
            <a:endParaRPr lang="pl-PL" sz="1100" dirty="0"/>
          </a:p>
          <a:p>
            <a:pPr>
              <a:lnSpc>
                <a:spcPct val="90000"/>
              </a:lnSpc>
              <a:buClr>
                <a:srgbClr val="262626"/>
              </a:buClr>
            </a:pPr>
            <a:endParaRPr lang="pl-PL" sz="1100"/>
          </a:p>
        </p:txBody>
      </p:sp>
      <p:pic>
        <p:nvPicPr>
          <p:cNvPr id="5" name="Obraz 4" descr="Picture 4, Obraz, Obraz, Obraz">
            <a:extLst>
              <a:ext uri="{FF2B5EF4-FFF2-40B4-BE49-F238E27FC236}">
                <a16:creationId xmlns:a16="http://schemas.microsoft.com/office/drawing/2014/main" id="{F979D1DC-0463-BC54-50F8-C51C6CC09746}"/>
              </a:ext>
            </a:extLst>
          </p:cNvPr>
          <p:cNvPicPr>
            <a:picLocks noChangeAspect="1"/>
          </p:cNvPicPr>
          <p:nvPr/>
        </p:nvPicPr>
        <p:blipFill>
          <a:blip r:embed="rId2"/>
          <a:stretch>
            <a:fillRect/>
          </a:stretch>
        </p:blipFill>
        <p:spPr>
          <a:xfrm>
            <a:off x="10461867" y="6287537"/>
            <a:ext cx="1731935" cy="577474"/>
          </a:xfrm>
          <a:prstGeom prst="rect">
            <a:avLst/>
          </a:prstGeom>
        </p:spPr>
      </p:pic>
    </p:spTree>
    <p:extLst>
      <p:ext uri="{BB962C8B-B14F-4D97-AF65-F5344CB8AC3E}">
        <p14:creationId xmlns:p14="http://schemas.microsoft.com/office/powerpoint/2010/main" val="19883478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Panoramiczny</PresentationFormat>
  <Slides>8</Slides>
  <Notes>7</Notes>
  <HiddenSlides>0</HiddenSlides>
  <ScaleCrop>false</ScaleCrop>
  <HeadingPairs>
    <vt:vector size="4" baseType="variant">
      <vt:variant>
        <vt:lpstr>Motyw</vt:lpstr>
      </vt:variant>
      <vt:variant>
        <vt:i4>1</vt:i4>
      </vt:variant>
      <vt:variant>
        <vt:lpstr>Tytuły slajdów</vt:lpstr>
      </vt:variant>
      <vt:variant>
        <vt:i4>8</vt:i4>
      </vt:variant>
    </vt:vector>
  </HeadingPairs>
  <TitlesOfParts>
    <vt:vector size="9" baseType="lpstr">
      <vt:lpstr>SavonVTI</vt:lpstr>
      <vt:lpstr>Team Role Composition: Strengths, Weaknesses and Challenges</vt:lpstr>
      <vt:lpstr>What is Team Role Composition?</vt:lpstr>
      <vt:lpstr>Belbin’s Team Roles (Strengths &amp; Weaknesses) (Rahmani et al., 2022)</vt:lpstr>
      <vt:lpstr>PAC Model (Behaviour &amp; Emotional Reactions) (Xue et al., 2020)</vt:lpstr>
      <vt:lpstr>Tuckman’s Team Stages (Challenges) (Rickards and Moger, 2000)</vt:lpstr>
      <vt:lpstr>Challenges in Team Role Composition (Kunnel, 2021), Stadler (2019)</vt:lpstr>
      <vt:lpstr>Why understanding roles helps?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57</cp:revision>
  <dcterms:created xsi:type="dcterms:W3CDTF">2025-11-27T12:19:57Z</dcterms:created>
  <dcterms:modified xsi:type="dcterms:W3CDTF">2025-11-28T14:09:33Z</dcterms:modified>
</cp:coreProperties>
</file>