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6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133B0F-92E0-4D37-BE0C-4A18EB0801EF}" v="93" dt="2023-02-16T20:21:50.5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0" autoAdjust="0"/>
    <p:restoredTop sz="94660"/>
  </p:normalViewPr>
  <p:slideViewPr>
    <p:cSldViewPr snapToGrid="0">
      <p:cViewPr varScale="1">
        <p:scale>
          <a:sx n="77" d="100"/>
          <a:sy n="77" d="100"/>
        </p:scale>
        <p:origin x="76" y="5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D67A84-3359-4465-A77B-4CB41A09BE0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D154887-4516-4E0C-9E6E-A953B911A6F3}">
      <dgm:prSet/>
      <dgm:spPr/>
      <dgm:t>
        <a:bodyPr/>
        <a:lstStyle/>
        <a:p>
          <a:r>
            <a:rPr lang="en-US" dirty="0"/>
            <a:t>Student name : Raul </a:t>
          </a:r>
          <a:r>
            <a:rPr lang="en-US" dirty="0" err="1"/>
            <a:t>Dobrican</a:t>
          </a:r>
          <a:endParaRPr lang="en-US" dirty="0"/>
        </a:p>
      </dgm:t>
    </dgm:pt>
    <dgm:pt modelId="{0FE8FF9A-BDBE-4097-8EA8-DDD19A5D536A}" type="parTrans" cxnId="{C5B3684E-0E47-4193-BAEA-8F569153D094}">
      <dgm:prSet/>
      <dgm:spPr/>
      <dgm:t>
        <a:bodyPr/>
        <a:lstStyle/>
        <a:p>
          <a:endParaRPr lang="en-US"/>
        </a:p>
      </dgm:t>
    </dgm:pt>
    <dgm:pt modelId="{D5754EAC-34B0-4B21-84A9-FA6160798970}" type="sibTrans" cxnId="{C5B3684E-0E47-4193-BAEA-8F569153D094}">
      <dgm:prSet/>
      <dgm:spPr/>
      <dgm:t>
        <a:bodyPr/>
        <a:lstStyle/>
        <a:p>
          <a:endParaRPr lang="en-US"/>
        </a:p>
      </dgm:t>
    </dgm:pt>
    <dgm:pt modelId="{78E050D4-307C-499A-BF17-3FB037FA0D0B}">
      <dgm:prSet/>
      <dgm:spPr/>
      <dgm:t>
        <a:bodyPr/>
        <a:lstStyle/>
        <a:p>
          <a:r>
            <a:rPr lang="en-US" dirty="0"/>
            <a:t>Student ID No. : 2119259</a:t>
          </a:r>
        </a:p>
      </dgm:t>
    </dgm:pt>
    <dgm:pt modelId="{92EA0749-D805-427A-8650-62B5D3050F38}" type="parTrans" cxnId="{42F16F01-8369-49C9-AEB2-AC3392E8FE06}">
      <dgm:prSet/>
      <dgm:spPr/>
      <dgm:t>
        <a:bodyPr/>
        <a:lstStyle/>
        <a:p>
          <a:endParaRPr lang="en-US"/>
        </a:p>
      </dgm:t>
    </dgm:pt>
    <dgm:pt modelId="{29553CD1-71CD-4241-8D1E-40945A86F198}" type="sibTrans" cxnId="{42F16F01-8369-49C9-AEB2-AC3392E8FE06}">
      <dgm:prSet/>
      <dgm:spPr/>
      <dgm:t>
        <a:bodyPr/>
        <a:lstStyle/>
        <a:p>
          <a:endParaRPr lang="en-US"/>
        </a:p>
      </dgm:t>
    </dgm:pt>
    <dgm:pt modelId="{2430F8B5-627D-4ACD-A4EF-6D1ED42C3AE7}">
      <dgm:prSet/>
      <dgm:spPr/>
      <dgm:t>
        <a:bodyPr/>
        <a:lstStyle/>
        <a:p>
          <a:r>
            <a:rPr lang="en-US"/>
            <a:t>Module name: BMIH5003</a:t>
          </a:r>
        </a:p>
      </dgm:t>
    </dgm:pt>
    <dgm:pt modelId="{B89904B6-8ED2-48BF-9B1C-0C4E4185D074}" type="parTrans" cxnId="{FE620368-8F01-4F21-B8B2-997096B67E43}">
      <dgm:prSet/>
      <dgm:spPr/>
      <dgm:t>
        <a:bodyPr/>
        <a:lstStyle/>
        <a:p>
          <a:endParaRPr lang="en-US"/>
        </a:p>
      </dgm:t>
    </dgm:pt>
    <dgm:pt modelId="{6805C1BF-044B-4178-B127-D5FB3C7B1121}" type="sibTrans" cxnId="{FE620368-8F01-4F21-B8B2-997096B67E43}">
      <dgm:prSet/>
      <dgm:spPr/>
      <dgm:t>
        <a:bodyPr/>
        <a:lstStyle/>
        <a:p>
          <a:endParaRPr lang="en-US"/>
        </a:p>
      </dgm:t>
    </dgm:pt>
    <dgm:pt modelId="{992A56FE-1A89-4E23-A93D-D0EDE99C5BC3}">
      <dgm:prSet/>
      <dgm:spPr/>
      <dgm:t>
        <a:bodyPr/>
        <a:lstStyle/>
        <a:p>
          <a:r>
            <a:rPr lang="en-US" dirty="0"/>
            <a:t>Lecturer name : Veronica Rojo Fernandez</a:t>
          </a:r>
        </a:p>
      </dgm:t>
    </dgm:pt>
    <dgm:pt modelId="{F7751D1D-051A-45E3-B1FD-236990C4C00D}" type="parTrans" cxnId="{F424FA93-E1A6-4718-B2DC-AB0A30511706}">
      <dgm:prSet/>
      <dgm:spPr/>
      <dgm:t>
        <a:bodyPr/>
        <a:lstStyle/>
        <a:p>
          <a:endParaRPr lang="en-US"/>
        </a:p>
      </dgm:t>
    </dgm:pt>
    <dgm:pt modelId="{3E8C98FD-64FC-4553-A3F2-92C3C22D7BA3}" type="sibTrans" cxnId="{F424FA93-E1A6-4718-B2DC-AB0A30511706}">
      <dgm:prSet/>
      <dgm:spPr/>
      <dgm:t>
        <a:bodyPr/>
        <a:lstStyle/>
        <a:p>
          <a:endParaRPr lang="en-US"/>
        </a:p>
      </dgm:t>
    </dgm:pt>
    <dgm:pt modelId="{18507BA8-B861-4DE0-B597-79A51869D843}" type="pres">
      <dgm:prSet presAssocID="{EFD67A84-3359-4465-A77B-4CB41A09BE07}" presName="root" presStyleCnt="0">
        <dgm:presLayoutVars>
          <dgm:dir/>
          <dgm:resizeHandles val="exact"/>
        </dgm:presLayoutVars>
      </dgm:prSet>
      <dgm:spPr/>
    </dgm:pt>
    <dgm:pt modelId="{2F5F207F-BDB5-4398-B207-FE315E743A28}" type="pres">
      <dgm:prSet presAssocID="{5D154887-4516-4E0C-9E6E-A953B911A6F3}" presName="compNode" presStyleCnt="0"/>
      <dgm:spPr/>
    </dgm:pt>
    <dgm:pt modelId="{2B77FCC8-9AB3-47C0-9C43-BBF52D163940}" type="pres">
      <dgm:prSet presAssocID="{5D154887-4516-4E0C-9E6E-A953B911A6F3}" presName="bgRect" presStyleLbl="bgShp" presStyleIdx="0" presStyleCnt="4"/>
      <dgm:spPr/>
    </dgm:pt>
    <dgm:pt modelId="{B0629949-2F43-4023-A231-0CC1F7DDFA7B}" type="pres">
      <dgm:prSet presAssocID="{5D154887-4516-4E0C-9E6E-A953B911A6F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E5436269-A42C-46D7-A088-775F39D6D8AA}" type="pres">
      <dgm:prSet presAssocID="{5D154887-4516-4E0C-9E6E-A953B911A6F3}" presName="spaceRect" presStyleCnt="0"/>
      <dgm:spPr/>
    </dgm:pt>
    <dgm:pt modelId="{73A5FFE3-2568-4E9E-BCE8-03B14CE88D06}" type="pres">
      <dgm:prSet presAssocID="{5D154887-4516-4E0C-9E6E-A953B911A6F3}" presName="parTx" presStyleLbl="revTx" presStyleIdx="0" presStyleCnt="4">
        <dgm:presLayoutVars>
          <dgm:chMax val="0"/>
          <dgm:chPref val="0"/>
        </dgm:presLayoutVars>
      </dgm:prSet>
      <dgm:spPr/>
    </dgm:pt>
    <dgm:pt modelId="{BD889CA0-07AC-48D1-B92B-36C57AD2F0F5}" type="pres">
      <dgm:prSet presAssocID="{D5754EAC-34B0-4B21-84A9-FA6160798970}" presName="sibTrans" presStyleCnt="0"/>
      <dgm:spPr/>
    </dgm:pt>
    <dgm:pt modelId="{00062960-FA6E-4B3F-A13A-FD5AC5070CB4}" type="pres">
      <dgm:prSet presAssocID="{78E050D4-307C-499A-BF17-3FB037FA0D0B}" presName="compNode" presStyleCnt="0"/>
      <dgm:spPr/>
    </dgm:pt>
    <dgm:pt modelId="{9682CA4A-EC67-4798-99AD-668B54AC811A}" type="pres">
      <dgm:prSet presAssocID="{78E050D4-307C-499A-BF17-3FB037FA0D0B}" presName="bgRect" presStyleLbl="bgShp" presStyleIdx="1" presStyleCnt="4"/>
      <dgm:spPr/>
    </dgm:pt>
    <dgm:pt modelId="{7019A689-2240-41FF-BD09-6A571CCF7576}" type="pres">
      <dgm:prSet presAssocID="{78E050D4-307C-499A-BF17-3FB037FA0D0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41289130-3F3B-4FC8-9DAF-6CEC6EF5ECF5}" type="pres">
      <dgm:prSet presAssocID="{78E050D4-307C-499A-BF17-3FB037FA0D0B}" presName="spaceRect" presStyleCnt="0"/>
      <dgm:spPr/>
    </dgm:pt>
    <dgm:pt modelId="{98F9F8D1-C320-4D65-810A-9C8FBD57E65A}" type="pres">
      <dgm:prSet presAssocID="{78E050D4-307C-499A-BF17-3FB037FA0D0B}" presName="parTx" presStyleLbl="revTx" presStyleIdx="1" presStyleCnt="4">
        <dgm:presLayoutVars>
          <dgm:chMax val="0"/>
          <dgm:chPref val="0"/>
        </dgm:presLayoutVars>
      </dgm:prSet>
      <dgm:spPr/>
    </dgm:pt>
    <dgm:pt modelId="{6DAE4436-D033-435B-ADB1-DA715A53FC44}" type="pres">
      <dgm:prSet presAssocID="{29553CD1-71CD-4241-8D1E-40945A86F198}" presName="sibTrans" presStyleCnt="0"/>
      <dgm:spPr/>
    </dgm:pt>
    <dgm:pt modelId="{85D6FFFC-65FC-4C50-AE61-8C6C7C59054C}" type="pres">
      <dgm:prSet presAssocID="{2430F8B5-627D-4ACD-A4EF-6D1ED42C3AE7}" presName="compNode" presStyleCnt="0"/>
      <dgm:spPr/>
    </dgm:pt>
    <dgm:pt modelId="{F3D1416C-C2B0-4728-9BE2-87A88995B8D4}" type="pres">
      <dgm:prSet presAssocID="{2430F8B5-627D-4ACD-A4EF-6D1ED42C3AE7}" presName="bgRect" presStyleLbl="bgShp" presStyleIdx="2" presStyleCnt="4"/>
      <dgm:spPr/>
    </dgm:pt>
    <dgm:pt modelId="{E18A7362-67DC-4CF7-A084-02C649775824}" type="pres">
      <dgm:prSet presAssocID="{2430F8B5-627D-4ACD-A4EF-6D1ED42C3AE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54C5186F-0147-40DF-A32B-3E911B4C8B1E}" type="pres">
      <dgm:prSet presAssocID="{2430F8B5-627D-4ACD-A4EF-6D1ED42C3AE7}" presName="spaceRect" presStyleCnt="0"/>
      <dgm:spPr/>
    </dgm:pt>
    <dgm:pt modelId="{C5DEB21A-788B-4DA5-AA18-1ECBE0227043}" type="pres">
      <dgm:prSet presAssocID="{2430F8B5-627D-4ACD-A4EF-6D1ED42C3AE7}" presName="parTx" presStyleLbl="revTx" presStyleIdx="2" presStyleCnt="4">
        <dgm:presLayoutVars>
          <dgm:chMax val="0"/>
          <dgm:chPref val="0"/>
        </dgm:presLayoutVars>
      </dgm:prSet>
      <dgm:spPr/>
    </dgm:pt>
    <dgm:pt modelId="{29A779B8-F927-41CB-A1CB-D9444258E861}" type="pres">
      <dgm:prSet presAssocID="{6805C1BF-044B-4178-B127-D5FB3C7B1121}" presName="sibTrans" presStyleCnt="0"/>
      <dgm:spPr/>
    </dgm:pt>
    <dgm:pt modelId="{E106180B-E465-4C85-91BC-2FCC6255E094}" type="pres">
      <dgm:prSet presAssocID="{992A56FE-1A89-4E23-A93D-D0EDE99C5BC3}" presName="compNode" presStyleCnt="0"/>
      <dgm:spPr/>
    </dgm:pt>
    <dgm:pt modelId="{F34E41C0-F677-4B6C-861B-6F4194E86BFE}" type="pres">
      <dgm:prSet presAssocID="{992A56FE-1A89-4E23-A93D-D0EDE99C5BC3}" presName="bgRect" presStyleLbl="bgShp" presStyleIdx="3" presStyleCnt="4"/>
      <dgm:spPr/>
    </dgm:pt>
    <dgm:pt modelId="{A1D525EB-76C1-43A7-9D10-BBE6491EAED9}" type="pres">
      <dgm:prSet presAssocID="{992A56FE-1A89-4E23-A93D-D0EDE99C5BC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D5118CC8-1EF9-4C47-9043-DCE6F6CEC406}" type="pres">
      <dgm:prSet presAssocID="{992A56FE-1A89-4E23-A93D-D0EDE99C5BC3}" presName="spaceRect" presStyleCnt="0"/>
      <dgm:spPr/>
    </dgm:pt>
    <dgm:pt modelId="{80BDDA65-D447-40E9-A1D9-D82332F187D3}" type="pres">
      <dgm:prSet presAssocID="{992A56FE-1A89-4E23-A93D-D0EDE99C5BC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2F16F01-8369-49C9-AEB2-AC3392E8FE06}" srcId="{EFD67A84-3359-4465-A77B-4CB41A09BE07}" destId="{78E050D4-307C-499A-BF17-3FB037FA0D0B}" srcOrd="1" destOrd="0" parTransId="{92EA0749-D805-427A-8650-62B5D3050F38}" sibTransId="{29553CD1-71CD-4241-8D1E-40945A86F198}"/>
    <dgm:cxn modelId="{57A08316-FA1F-4486-A798-B411201D8ECF}" type="presOf" srcId="{EFD67A84-3359-4465-A77B-4CB41A09BE07}" destId="{18507BA8-B861-4DE0-B597-79A51869D843}" srcOrd="0" destOrd="0" presId="urn:microsoft.com/office/officeart/2018/2/layout/IconVerticalSolidList"/>
    <dgm:cxn modelId="{006CBF29-5A70-4C5B-9C79-D90ACE9B23A1}" type="presOf" srcId="{992A56FE-1A89-4E23-A93D-D0EDE99C5BC3}" destId="{80BDDA65-D447-40E9-A1D9-D82332F187D3}" srcOrd="0" destOrd="0" presId="urn:microsoft.com/office/officeart/2018/2/layout/IconVerticalSolidList"/>
    <dgm:cxn modelId="{FE620368-8F01-4F21-B8B2-997096B67E43}" srcId="{EFD67A84-3359-4465-A77B-4CB41A09BE07}" destId="{2430F8B5-627D-4ACD-A4EF-6D1ED42C3AE7}" srcOrd="2" destOrd="0" parTransId="{B89904B6-8ED2-48BF-9B1C-0C4E4185D074}" sibTransId="{6805C1BF-044B-4178-B127-D5FB3C7B1121}"/>
    <dgm:cxn modelId="{C5B3684E-0E47-4193-BAEA-8F569153D094}" srcId="{EFD67A84-3359-4465-A77B-4CB41A09BE07}" destId="{5D154887-4516-4E0C-9E6E-A953B911A6F3}" srcOrd="0" destOrd="0" parTransId="{0FE8FF9A-BDBE-4097-8EA8-DDD19A5D536A}" sibTransId="{D5754EAC-34B0-4B21-84A9-FA6160798970}"/>
    <dgm:cxn modelId="{402EC275-EE90-49D0-8E5D-BEB85BE0923E}" type="presOf" srcId="{2430F8B5-627D-4ACD-A4EF-6D1ED42C3AE7}" destId="{C5DEB21A-788B-4DA5-AA18-1ECBE0227043}" srcOrd="0" destOrd="0" presId="urn:microsoft.com/office/officeart/2018/2/layout/IconVerticalSolidList"/>
    <dgm:cxn modelId="{9B0C577F-A68D-4F0D-B48A-FD17A3A638D1}" type="presOf" srcId="{5D154887-4516-4E0C-9E6E-A953B911A6F3}" destId="{73A5FFE3-2568-4E9E-BCE8-03B14CE88D06}" srcOrd="0" destOrd="0" presId="urn:microsoft.com/office/officeart/2018/2/layout/IconVerticalSolidList"/>
    <dgm:cxn modelId="{17F2088D-6074-4E8C-A7EB-63DD4B0B34A1}" type="presOf" srcId="{78E050D4-307C-499A-BF17-3FB037FA0D0B}" destId="{98F9F8D1-C320-4D65-810A-9C8FBD57E65A}" srcOrd="0" destOrd="0" presId="urn:microsoft.com/office/officeart/2018/2/layout/IconVerticalSolidList"/>
    <dgm:cxn modelId="{F424FA93-E1A6-4718-B2DC-AB0A30511706}" srcId="{EFD67A84-3359-4465-A77B-4CB41A09BE07}" destId="{992A56FE-1A89-4E23-A93D-D0EDE99C5BC3}" srcOrd="3" destOrd="0" parTransId="{F7751D1D-051A-45E3-B1FD-236990C4C00D}" sibTransId="{3E8C98FD-64FC-4553-A3F2-92C3C22D7BA3}"/>
    <dgm:cxn modelId="{EDBC3973-DCD1-430A-B27D-D5FEE1D75F73}" type="presParOf" srcId="{18507BA8-B861-4DE0-B597-79A51869D843}" destId="{2F5F207F-BDB5-4398-B207-FE315E743A28}" srcOrd="0" destOrd="0" presId="urn:microsoft.com/office/officeart/2018/2/layout/IconVerticalSolidList"/>
    <dgm:cxn modelId="{73FF788F-24DA-4992-A1CB-4F3013BA4077}" type="presParOf" srcId="{2F5F207F-BDB5-4398-B207-FE315E743A28}" destId="{2B77FCC8-9AB3-47C0-9C43-BBF52D163940}" srcOrd="0" destOrd="0" presId="urn:microsoft.com/office/officeart/2018/2/layout/IconVerticalSolidList"/>
    <dgm:cxn modelId="{E4CE239F-A727-4802-8FFB-35C44FCD36B9}" type="presParOf" srcId="{2F5F207F-BDB5-4398-B207-FE315E743A28}" destId="{B0629949-2F43-4023-A231-0CC1F7DDFA7B}" srcOrd="1" destOrd="0" presId="urn:microsoft.com/office/officeart/2018/2/layout/IconVerticalSolidList"/>
    <dgm:cxn modelId="{C98B5696-7601-42E9-890F-62FD2482C786}" type="presParOf" srcId="{2F5F207F-BDB5-4398-B207-FE315E743A28}" destId="{E5436269-A42C-46D7-A088-775F39D6D8AA}" srcOrd="2" destOrd="0" presId="urn:microsoft.com/office/officeart/2018/2/layout/IconVerticalSolidList"/>
    <dgm:cxn modelId="{79CCE85A-D561-4249-A15D-40396BE04601}" type="presParOf" srcId="{2F5F207F-BDB5-4398-B207-FE315E743A28}" destId="{73A5FFE3-2568-4E9E-BCE8-03B14CE88D06}" srcOrd="3" destOrd="0" presId="urn:microsoft.com/office/officeart/2018/2/layout/IconVerticalSolidList"/>
    <dgm:cxn modelId="{FD7E4A7B-DB3C-438C-B305-B84D209CEF25}" type="presParOf" srcId="{18507BA8-B861-4DE0-B597-79A51869D843}" destId="{BD889CA0-07AC-48D1-B92B-36C57AD2F0F5}" srcOrd="1" destOrd="0" presId="urn:microsoft.com/office/officeart/2018/2/layout/IconVerticalSolidList"/>
    <dgm:cxn modelId="{0F1E12C8-9439-41D9-BFF3-7279CE63EB31}" type="presParOf" srcId="{18507BA8-B861-4DE0-B597-79A51869D843}" destId="{00062960-FA6E-4B3F-A13A-FD5AC5070CB4}" srcOrd="2" destOrd="0" presId="urn:microsoft.com/office/officeart/2018/2/layout/IconVerticalSolidList"/>
    <dgm:cxn modelId="{6250D5C3-DF3E-4F01-99AF-1C579C6CFC01}" type="presParOf" srcId="{00062960-FA6E-4B3F-A13A-FD5AC5070CB4}" destId="{9682CA4A-EC67-4798-99AD-668B54AC811A}" srcOrd="0" destOrd="0" presId="urn:microsoft.com/office/officeart/2018/2/layout/IconVerticalSolidList"/>
    <dgm:cxn modelId="{244814FF-5A5B-4931-96D2-F667699663E6}" type="presParOf" srcId="{00062960-FA6E-4B3F-A13A-FD5AC5070CB4}" destId="{7019A689-2240-41FF-BD09-6A571CCF7576}" srcOrd="1" destOrd="0" presId="urn:microsoft.com/office/officeart/2018/2/layout/IconVerticalSolidList"/>
    <dgm:cxn modelId="{4CE8783E-58C4-4BBB-856E-E080D92EB3EB}" type="presParOf" srcId="{00062960-FA6E-4B3F-A13A-FD5AC5070CB4}" destId="{41289130-3F3B-4FC8-9DAF-6CEC6EF5ECF5}" srcOrd="2" destOrd="0" presId="urn:microsoft.com/office/officeart/2018/2/layout/IconVerticalSolidList"/>
    <dgm:cxn modelId="{36B64DD6-5E4E-4A06-9904-46045627CFD5}" type="presParOf" srcId="{00062960-FA6E-4B3F-A13A-FD5AC5070CB4}" destId="{98F9F8D1-C320-4D65-810A-9C8FBD57E65A}" srcOrd="3" destOrd="0" presId="urn:microsoft.com/office/officeart/2018/2/layout/IconVerticalSolidList"/>
    <dgm:cxn modelId="{85425AE4-4A64-48EE-9CE7-C4238BB32443}" type="presParOf" srcId="{18507BA8-B861-4DE0-B597-79A51869D843}" destId="{6DAE4436-D033-435B-ADB1-DA715A53FC44}" srcOrd="3" destOrd="0" presId="urn:microsoft.com/office/officeart/2018/2/layout/IconVerticalSolidList"/>
    <dgm:cxn modelId="{916422EF-DF29-4D2E-9D52-FB69220DF316}" type="presParOf" srcId="{18507BA8-B861-4DE0-B597-79A51869D843}" destId="{85D6FFFC-65FC-4C50-AE61-8C6C7C59054C}" srcOrd="4" destOrd="0" presId="urn:microsoft.com/office/officeart/2018/2/layout/IconVerticalSolidList"/>
    <dgm:cxn modelId="{916BE3EB-188B-4FCD-BC95-3CE46CEF54AF}" type="presParOf" srcId="{85D6FFFC-65FC-4C50-AE61-8C6C7C59054C}" destId="{F3D1416C-C2B0-4728-9BE2-87A88995B8D4}" srcOrd="0" destOrd="0" presId="urn:microsoft.com/office/officeart/2018/2/layout/IconVerticalSolidList"/>
    <dgm:cxn modelId="{58375963-8751-4281-9CD6-65EE298540C8}" type="presParOf" srcId="{85D6FFFC-65FC-4C50-AE61-8C6C7C59054C}" destId="{E18A7362-67DC-4CF7-A084-02C649775824}" srcOrd="1" destOrd="0" presId="urn:microsoft.com/office/officeart/2018/2/layout/IconVerticalSolidList"/>
    <dgm:cxn modelId="{FF88DDC7-A615-4268-9DDE-033D1E896A32}" type="presParOf" srcId="{85D6FFFC-65FC-4C50-AE61-8C6C7C59054C}" destId="{54C5186F-0147-40DF-A32B-3E911B4C8B1E}" srcOrd="2" destOrd="0" presId="urn:microsoft.com/office/officeart/2018/2/layout/IconVerticalSolidList"/>
    <dgm:cxn modelId="{27DFA64A-7F01-48D2-AFD7-C6B33B619F84}" type="presParOf" srcId="{85D6FFFC-65FC-4C50-AE61-8C6C7C59054C}" destId="{C5DEB21A-788B-4DA5-AA18-1ECBE0227043}" srcOrd="3" destOrd="0" presId="urn:microsoft.com/office/officeart/2018/2/layout/IconVerticalSolidList"/>
    <dgm:cxn modelId="{E05EBC2B-9B9E-4168-8488-CBC867F4BB7E}" type="presParOf" srcId="{18507BA8-B861-4DE0-B597-79A51869D843}" destId="{29A779B8-F927-41CB-A1CB-D9444258E861}" srcOrd="5" destOrd="0" presId="urn:microsoft.com/office/officeart/2018/2/layout/IconVerticalSolidList"/>
    <dgm:cxn modelId="{71A9992E-4DFD-4668-B033-488B9098E6C6}" type="presParOf" srcId="{18507BA8-B861-4DE0-B597-79A51869D843}" destId="{E106180B-E465-4C85-91BC-2FCC6255E094}" srcOrd="6" destOrd="0" presId="urn:microsoft.com/office/officeart/2018/2/layout/IconVerticalSolidList"/>
    <dgm:cxn modelId="{BA3B74B7-674E-4859-99C5-2E8170195D0C}" type="presParOf" srcId="{E106180B-E465-4C85-91BC-2FCC6255E094}" destId="{F34E41C0-F677-4B6C-861B-6F4194E86BFE}" srcOrd="0" destOrd="0" presId="urn:microsoft.com/office/officeart/2018/2/layout/IconVerticalSolidList"/>
    <dgm:cxn modelId="{07F7CA50-469E-493E-8E39-721EB93CAD49}" type="presParOf" srcId="{E106180B-E465-4C85-91BC-2FCC6255E094}" destId="{A1D525EB-76C1-43A7-9D10-BBE6491EAED9}" srcOrd="1" destOrd="0" presId="urn:microsoft.com/office/officeart/2018/2/layout/IconVerticalSolidList"/>
    <dgm:cxn modelId="{699BC1EF-00AE-4CC0-B0B7-6524DDB954DB}" type="presParOf" srcId="{E106180B-E465-4C85-91BC-2FCC6255E094}" destId="{D5118CC8-1EF9-4C47-9043-DCE6F6CEC406}" srcOrd="2" destOrd="0" presId="urn:microsoft.com/office/officeart/2018/2/layout/IconVerticalSolidList"/>
    <dgm:cxn modelId="{75850AD8-C492-456C-A6F9-9B809CC98D86}" type="presParOf" srcId="{E106180B-E465-4C85-91BC-2FCC6255E094}" destId="{80BDDA65-D447-40E9-A1D9-D82332F187D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77FCC8-9AB3-47C0-9C43-BBF52D163940}">
      <dsp:nvSpPr>
        <dsp:cNvPr id="0" name=""/>
        <dsp:cNvSpPr/>
      </dsp:nvSpPr>
      <dsp:spPr>
        <a:xfrm>
          <a:off x="0" y="2442"/>
          <a:ext cx="6513603" cy="12380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629949-2F43-4023-A231-0CC1F7DDFA7B}">
      <dsp:nvSpPr>
        <dsp:cNvPr id="0" name=""/>
        <dsp:cNvSpPr/>
      </dsp:nvSpPr>
      <dsp:spPr>
        <a:xfrm>
          <a:off x="374497" y="280994"/>
          <a:ext cx="680904" cy="6809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A5FFE3-2568-4E9E-BCE8-03B14CE88D06}">
      <dsp:nvSpPr>
        <dsp:cNvPr id="0" name=""/>
        <dsp:cNvSpPr/>
      </dsp:nvSpPr>
      <dsp:spPr>
        <a:xfrm>
          <a:off x="1429899" y="2442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Student name : Raul </a:t>
          </a:r>
          <a:r>
            <a:rPr lang="en-US" sz="2200" kern="1200" dirty="0" err="1"/>
            <a:t>Dobrican</a:t>
          </a:r>
          <a:endParaRPr lang="en-US" sz="2200" kern="1200" dirty="0"/>
        </a:p>
      </dsp:txBody>
      <dsp:txXfrm>
        <a:off x="1429899" y="2442"/>
        <a:ext cx="5083704" cy="1238008"/>
      </dsp:txXfrm>
    </dsp:sp>
    <dsp:sp modelId="{9682CA4A-EC67-4798-99AD-668B54AC811A}">
      <dsp:nvSpPr>
        <dsp:cNvPr id="0" name=""/>
        <dsp:cNvSpPr/>
      </dsp:nvSpPr>
      <dsp:spPr>
        <a:xfrm>
          <a:off x="0" y="1549953"/>
          <a:ext cx="6513603" cy="12380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19A689-2240-41FF-BD09-6A571CCF7576}">
      <dsp:nvSpPr>
        <dsp:cNvPr id="0" name=""/>
        <dsp:cNvSpPr/>
      </dsp:nvSpPr>
      <dsp:spPr>
        <a:xfrm>
          <a:off x="374497" y="1828505"/>
          <a:ext cx="680904" cy="6809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F9F8D1-C320-4D65-810A-9C8FBD57E65A}">
      <dsp:nvSpPr>
        <dsp:cNvPr id="0" name=""/>
        <dsp:cNvSpPr/>
      </dsp:nvSpPr>
      <dsp:spPr>
        <a:xfrm>
          <a:off x="1429899" y="1549953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Student ID No. : 2119259</a:t>
          </a:r>
        </a:p>
      </dsp:txBody>
      <dsp:txXfrm>
        <a:off x="1429899" y="1549953"/>
        <a:ext cx="5083704" cy="1238008"/>
      </dsp:txXfrm>
    </dsp:sp>
    <dsp:sp modelId="{F3D1416C-C2B0-4728-9BE2-87A88995B8D4}">
      <dsp:nvSpPr>
        <dsp:cNvPr id="0" name=""/>
        <dsp:cNvSpPr/>
      </dsp:nvSpPr>
      <dsp:spPr>
        <a:xfrm>
          <a:off x="0" y="3097464"/>
          <a:ext cx="6513603" cy="12380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8A7362-67DC-4CF7-A084-02C649775824}">
      <dsp:nvSpPr>
        <dsp:cNvPr id="0" name=""/>
        <dsp:cNvSpPr/>
      </dsp:nvSpPr>
      <dsp:spPr>
        <a:xfrm>
          <a:off x="374497" y="3376015"/>
          <a:ext cx="680904" cy="6809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DEB21A-788B-4DA5-AA18-1ECBE0227043}">
      <dsp:nvSpPr>
        <dsp:cNvPr id="0" name=""/>
        <dsp:cNvSpPr/>
      </dsp:nvSpPr>
      <dsp:spPr>
        <a:xfrm>
          <a:off x="1429899" y="3097464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Module name: BMIH5003</a:t>
          </a:r>
        </a:p>
      </dsp:txBody>
      <dsp:txXfrm>
        <a:off x="1429899" y="3097464"/>
        <a:ext cx="5083704" cy="1238008"/>
      </dsp:txXfrm>
    </dsp:sp>
    <dsp:sp modelId="{F34E41C0-F677-4B6C-861B-6F4194E86BFE}">
      <dsp:nvSpPr>
        <dsp:cNvPr id="0" name=""/>
        <dsp:cNvSpPr/>
      </dsp:nvSpPr>
      <dsp:spPr>
        <a:xfrm>
          <a:off x="0" y="4644974"/>
          <a:ext cx="6513603" cy="12380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D525EB-76C1-43A7-9D10-BBE6491EAED9}">
      <dsp:nvSpPr>
        <dsp:cNvPr id="0" name=""/>
        <dsp:cNvSpPr/>
      </dsp:nvSpPr>
      <dsp:spPr>
        <a:xfrm>
          <a:off x="374497" y="4923526"/>
          <a:ext cx="680904" cy="68090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BDDA65-D447-40E9-A1D9-D82332F187D3}">
      <dsp:nvSpPr>
        <dsp:cNvPr id="0" name=""/>
        <dsp:cNvSpPr/>
      </dsp:nvSpPr>
      <dsp:spPr>
        <a:xfrm>
          <a:off x="1429899" y="4644974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Lecturer name : Veronica Rojo Fernandez</a:t>
          </a:r>
        </a:p>
      </dsp:txBody>
      <dsp:txXfrm>
        <a:off x="1429899" y="4644974"/>
        <a:ext cx="5083704" cy="12380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8D0B6-012D-B8DF-9210-547C98DFBD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6ABC85-D455-CB94-0ECC-0691BF5F18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283D86-55DC-6AAB-5E90-DDCEEB126C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6A429-02E9-4DB0-9DE2-B260CDE11493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8C080A-E0CC-80EA-BC1F-D71641121A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24DA3D-E575-203A-98E9-061E7B64B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D5B06-0923-4F71-B532-5B0760577D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674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953BF-F9E6-96B4-6DDB-118A8E0BAB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68E752-BFA9-7EE6-8E59-362E27728B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2A41A6-F76A-72C0-395C-9F176F18FA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6A429-02E9-4DB0-9DE2-B260CDE11493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82C7E9-9E97-3874-80F5-BC1AF97839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A6427D-D8F8-ED17-5A8C-51CED0810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D5B06-0923-4F71-B532-5B0760577D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4312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C3208-A531-1826-3BB8-5019680EA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B8E3FE-EEF4-2D95-DB32-FFD8C9FA99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8E6A3E-96C4-8D38-D11A-7EEC828173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6A429-02E9-4DB0-9DE2-B260CDE11493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3D1D07-38F0-81A9-EDDD-5BB602A9D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1881AC-62CD-90D7-AAB7-E3A3004D2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D5B06-0923-4F71-B532-5B0760577D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6769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ABD61-950A-8A52-1D4F-947067AAF8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12368-E9D0-376B-97D0-ABD9616FDD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E5B2DA-379E-BDF7-BC34-135A28AFA8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193BC5-D26A-2F3B-0C58-4B355C2D56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6A429-02E9-4DB0-9DE2-B260CDE11493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7B7488-FF6C-6FE8-3539-97EF537DB1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256B22-A875-DF90-CD50-DA0A9C952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D5B06-0923-4F71-B532-5B0760577D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9276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5691B-F2B7-00B7-5ECC-50F11BD06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D52CD5-D632-2E10-57FF-C10C812E87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E2A8B1-95CF-283D-D40A-1242D9FBBB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2F9972-57B4-EEC6-B3BA-E5973D622F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D8758C-0F65-600D-FEE8-22D39B2C505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896AD2-B163-FC1A-E695-36AC359FC8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6A429-02E9-4DB0-9DE2-B260CDE11493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C99374-FB44-668E-1BA1-393CDD63EC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EA1AD79-8EC3-810A-ADCC-19824AE3F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D5B06-0923-4F71-B532-5B0760577D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4813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93379-4164-F181-EC7A-E779E7456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1E795B-B4BC-3FC5-6328-12DA5665A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6A429-02E9-4DB0-9DE2-B260CDE11493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31B189-7F52-A1C1-4E1E-611B076920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AED6B4-1B08-E280-24FF-7B2CAFAC3C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D5B06-0923-4F71-B532-5B0760577D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149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ADDF5D-3473-D2EC-B1B9-398A9D6DC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6A429-02E9-4DB0-9DE2-B260CDE11493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6B8877-8C77-56FB-1E25-51A71447F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EFC996-965B-906C-DA18-54AF6568E6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D5B06-0923-4F71-B532-5B0760577D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1465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F53EE-858B-CFC9-8F90-3F3D19088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F3EEE9-6266-B73D-7A7C-A3A46102D1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5CFF58-441B-3966-DF9A-40A9E73362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B1B517-EA26-A88B-36BF-AC4F5DBA21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6A429-02E9-4DB0-9DE2-B260CDE11493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2FA196-DBB1-5F0A-215B-D9FD353C27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EFFCE1-D784-A092-379B-78AAFAFAA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D5B06-0923-4F71-B532-5B0760577D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287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9BEF0-F7BE-4058-CAC9-DD27B2FA1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1361AA-81C0-FA13-A487-4F5EE33A23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DD8081-4222-EB1D-FE44-04374F4533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ABA223-0FDF-169E-98EA-33463FBAD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6A429-02E9-4DB0-9DE2-B260CDE11493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067DC0-6D3B-79D2-FB5A-B97C87771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CEC321-02CB-DA18-CA01-E3CE09E89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D5B06-0923-4F71-B532-5B0760577D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315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E2E15-126F-B6B0-CFBA-F01995AC2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156C6F-D7C4-D6E3-0711-3813D3F6EF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007E25-6E7D-6A4A-1AF7-79E21A5FF2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6A429-02E9-4DB0-9DE2-B260CDE11493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26C56C-3521-16E1-A7D9-BAA6A8B4F2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10CB22-C716-2C25-FE27-3CBA58E874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D5B06-0923-4F71-B532-5B0760577D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198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A47774-5748-B8C5-FC86-FFB4F6990B7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BA3312-DA2C-53D3-1E5E-4A4EAB98AB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1AC26-EC09-C8B4-8B2C-86D835902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6A429-02E9-4DB0-9DE2-B260CDE11493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9875F-BF5A-2B46-DC97-37295687A0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39B80-6130-04BA-7A1A-DBD741BE2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D5B06-0923-4F71-B532-5B0760577D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88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3AC1247-FB9F-5977-FD8C-805BBB3C6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03B8AD-88BF-A255-2D07-5A39DEA9F1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F3AEC4-F207-0F17-20D9-D89F1DF2B11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66A429-02E9-4DB0-9DE2-B260CDE11493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822748-4955-6D3D-EA49-060CF15663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EB72D1-1F4D-5CEC-9575-7C238B8CCA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9D5B06-0923-4F71-B532-5B0760577D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360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F81BC0-EF32-577C-60C1-5F9B7F89D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100" kern="1200">
                <a:solidFill>
                  <a:srgbClr val="FFFFFF"/>
                </a:solidFill>
                <a:latin typeface="Amasis MT Pro Black" panose="020B0604020202020204" pitchFamily="18" charset="0"/>
              </a:rPr>
              <a:t>Room reservation recording</a:t>
            </a:r>
          </a:p>
        </p:txBody>
      </p:sp>
      <p:graphicFrame>
        <p:nvGraphicFramePr>
          <p:cNvPr id="5" name="Vertical Text Placeholder 2">
            <a:extLst>
              <a:ext uri="{FF2B5EF4-FFF2-40B4-BE49-F238E27FC236}">
                <a16:creationId xmlns:a16="http://schemas.microsoft.com/office/drawing/2014/main" id="{BE14505E-3C62-F91B-E216-B91401CBCD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9434841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107683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5B71287-992C-F882-8BCC-CF93A9CFC912}"/>
              </a:ext>
            </a:extLst>
          </p:cNvPr>
          <p:cNvSpPr txBox="1"/>
          <p:nvPr/>
        </p:nvSpPr>
        <p:spPr>
          <a:xfrm>
            <a:off x="482139" y="219056"/>
            <a:ext cx="11596254" cy="60324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cap="none" spc="0" baseline="0" dirty="0">
                <a:uFillTx/>
              </a:rPr>
              <a:t>Recepcionista: 	Buenos días! </a:t>
            </a:r>
            <a:r>
              <a:rPr lang="en-US" sz="1800" b="0" i="0" u="none" strike="noStrike" cap="none" spc="0" baseline="0" dirty="0">
                <a:highlight>
                  <a:srgbClr val="FFFF00"/>
                </a:highlight>
                <a:uFillTx/>
              </a:rPr>
              <a:t>Hotel Colon Barcelona</a:t>
            </a:r>
            <a:r>
              <a:rPr lang="en-US" sz="1800" b="0" i="0" u="none" strike="noStrike" cap="none" spc="0" baseline="0" dirty="0">
                <a:uFillTx/>
              </a:rPr>
              <a:t>. Como le </a:t>
            </a:r>
            <a:r>
              <a:rPr lang="en-US" sz="1800" b="0" i="0" u="none" strike="noStrike" cap="none" spc="0" baseline="0" dirty="0" err="1">
                <a:uFillTx/>
              </a:rPr>
              <a:t>puedo</a:t>
            </a:r>
            <a:r>
              <a:rPr lang="en-US" sz="1800" b="0" i="0" u="none" strike="noStrike" cap="none" spc="0" baseline="0" dirty="0">
                <a:uFillTx/>
              </a:rPr>
              <a:t> </a:t>
            </a:r>
            <a:r>
              <a:rPr lang="en-US" sz="1800" b="0" i="0" u="none" strike="noStrike" cap="none" spc="0" baseline="0" dirty="0" err="1">
                <a:uFillTx/>
              </a:rPr>
              <a:t>ayudar</a:t>
            </a:r>
            <a:r>
              <a:rPr lang="en-US" sz="1800" b="0" i="0" u="none" strike="noStrike" cap="none" spc="0" baseline="0" dirty="0">
                <a:uFillTx/>
              </a:rPr>
              <a:t>?</a:t>
            </a:r>
            <a:endParaRPr lang="en-US" sz="1800" b="0" i="1" u="none" strike="noStrike" cap="none" spc="0" baseline="0" dirty="0">
              <a:uFillTx/>
            </a:endParaRP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cap="none" spc="0" baseline="0" dirty="0">
                <a:uFillTx/>
              </a:rPr>
              <a:t>Snr </a:t>
            </a:r>
            <a:r>
              <a:rPr lang="en-US" sz="1800" b="0" i="0" u="none" strike="noStrike" cap="none" spc="0" baseline="0" dirty="0" err="1">
                <a:uFillTx/>
              </a:rPr>
              <a:t>Panza</a:t>
            </a:r>
            <a:r>
              <a:rPr lang="en-US" sz="1800" b="0" i="0" u="none" strike="noStrike" cap="none" spc="0" baseline="0" dirty="0">
                <a:uFillTx/>
              </a:rPr>
              <a:t> :	Buenos días! Me </a:t>
            </a:r>
            <a:r>
              <a:rPr lang="en-US" sz="1800" b="0" i="0" u="none" strike="noStrike" cap="none" spc="0" baseline="0" dirty="0" err="1">
                <a:uFillTx/>
              </a:rPr>
              <a:t>gustaría</a:t>
            </a:r>
            <a:r>
              <a:rPr lang="en-US" sz="1800" b="0" i="0" u="none" strike="noStrike" cap="none" spc="0" baseline="0" dirty="0">
                <a:uFillTx/>
              </a:rPr>
              <a:t> reservar </a:t>
            </a:r>
            <a:r>
              <a:rPr lang="en-US" sz="1800" b="0" i="0" u="none" strike="noStrike" cap="none" spc="0" baseline="0" dirty="0" err="1">
                <a:uFillTx/>
              </a:rPr>
              <a:t>una</a:t>
            </a:r>
            <a:r>
              <a:rPr lang="en-US" sz="1800" b="0" i="0" u="none" strike="noStrike" cap="none" spc="0" baseline="0" dirty="0">
                <a:uFillTx/>
              </a:rPr>
              <a:t> </a:t>
            </a:r>
            <a:r>
              <a:rPr lang="en-US" sz="1800" b="0" i="0" u="none" strike="noStrike" cap="none" spc="0" baseline="0" dirty="0" err="1">
                <a:uFillTx/>
              </a:rPr>
              <a:t>habitación</a:t>
            </a:r>
            <a:r>
              <a:rPr lang="en-US" sz="1800" b="0" i="0" u="none" strike="noStrike" cap="none" spc="0" baseline="0" dirty="0">
                <a:uFillTx/>
              </a:rPr>
              <a:t> </a:t>
            </a:r>
            <a:r>
              <a:rPr lang="en-US" sz="1800" b="0" i="0" u="none" strike="noStrike" cap="none" spc="0" baseline="0" dirty="0" err="1">
                <a:uFillTx/>
              </a:rPr>
              <a:t>en</a:t>
            </a:r>
            <a:r>
              <a:rPr lang="en-US" sz="1800" b="0" i="0" u="none" strike="noStrike" cap="none" spc="0" baseline="0" dirty="0">
                <a:uFillTx/>
              </a:rPr>
              <a:t> </a:t>
            </a:r>
            <a:r>
              <a:rPr lang="en-US" sz="1800" b="0" i="0" u="none" strike="noStrike" cap="none" spc="0" baseline="0" dirty="0" err="1">
                <a:uFillTx/>
              </a:rPr>
              <a:t>el</a:t>
            </a:r>
            <a:r>
              <a:rPr lang="en-US" sz="1800" b="0" i="0" u="none" strike="noStrike" cap="none" spc="0" baseline="0" dirty="0">
                <a:uFillTx/>
              </a:rPr>
              <a:t> hotel.</a:t>
            </a:r>
            <a:endParaRPr lang="en-US" sz="1800" b="0" i="1" u="none" strike="noStrike" cap="none" spc="0" baseline="0" dirty="0">
              <a:uFillTx/>
            </a:endParaRP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cap="none" spc="0" baseline="0" dirty="0">
                <a:uFillTx/>
              </a:rPr>
              <a:t>Recepcionista: 	</a:t>
            </a:r>
            <a:r>
              <a:rPr lang="en-US" sz="1800" b="0" i="0" u="none" strike="noStrike" cap="none" spc="0" baseline="0" dirty="0" err="1">
                <a:uFillTx/>
              </a:rPr>
              <a:t>Muy</a:t>
            </a:r>
            <a:r>
              <a:rPr lang="en-US" sz="1800" b="0" i="0" u="none" strike="noStrike" cap="none" spc="0" baseline="0" dirty="0">
                <a:uFillTx/>
              </a:rPr>
              <a:t> bien. Como se llama </a:t>
            </a:r>
            <a:r>
              <a:rPr lang="en-US" sz="1800" b="0" i="0" u="none" strike="noStrike" cap="none" spc="0" baseline="0" dirty="0" err="1">
                <a:uFillTx/>
              </a:rPr>
              <a:t>usted</a:t>
            </a:r>
            <a:r>
              <a:rPr lang="en-US" sz="1800" b="0" i="0" u="none" strike="noStrike" cap="none" spc="0" baseline="0" dirty="0">
                <a:uFillTx/>
              </a:rPr>
              <a:t>?</a:t>
            </a: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cap="none" spc="0" baseline="0" dirty="0">
                <a:uFillTx/>
              </a:rPr>
              <a:t>Snr </a:t>
            </a:r>
            <a:r>
              <a:rPr lang="en-US" sz="1800" b="0" i="0" u="none" strike="noStrike" cap="none" spc="0" baseline="0" dirty="0" err="1">
                <a:uFillTx/>
              </a:rPr>
              <a:t>Panza</a:t>
            </a:r>
            <a:r>
              <a:rPr lang="en-US" sz="1800" b="0" i="0" u="none" strike="noStrike" cap="none" spc="0" baseline="0" dirty="0">
                <a:uFillTx/>
              </a:rPr>
              <a:t> : 	Me </a:t>
            </a:r>
            <a:r>
              <a:rPr lang="en-US" sz="1800" b="0" i="0" u="none" strike="noStrike" cap="none" spc="0" baseline="0" dirty="0" err="1">
                <a:uFillTx/>
              </a:rPr>
              <a:t>llamo</a:t>
            </a:r>
            <a:r>
              <a:rPr lang="en-US" sz="1800" b="0" i="0" u="none" strike="noStrike" cap="none" spc="0" baseline="0" dirty="0">
                <a:uFillTx/>
              </a:rPr>
              <a:t> </a:t>
            </a:r>
            <a:r>
              <a:rPr lang="en-US" b="0" i="0" u="none" strike="noStrike" cap="none" spc="0" baseline="0" dirty="0">
                <a:highlight>
                  <a:srgbClr val="FFFF00"/>
                </a:highlight>
                <a:uFillTx/>
              </a:rPr>
              <a:t>Sancho </a:t>
            </a:r>
            <a:r>
              <a:rPr lang="en-US" b="0" i="0" u="none" strike="noStrike" cap="none" spc="0" baseline="0" dirty="0" err="1">
                <a:highlight>
                  <a:srgbClr val="FFFF00"/>
                </a:highlight>
                <a:uFillTx/>
              </a:rPr>
              <a:t>Panza</a:t>
            </a:r>
            <a:r>
              <a:rPr lang="en-US" b="0" i="0" u="none" strike="noStrike" cap="none" spc="0" baseline="0" dirty="0">
                <a:highlight>
                  <a:srgbClr val="FFFF00"/>
                </a:highlight>
                <a:uFillTx/>
              </a:rPr>
              <a:t> </a:t>
            </a:r>
            <a:r>
              <a:rPr lang="en-US" sz="1800" dirty="0">
                <a:highlight>
                  <a:srgbClr val="FFFF00"/>
                </a:highlight>
              </a:rPr>
              <a:t>.</a:t>
            </a:r>
            <a:endParaRPr lang="en-US" sz="1800" b="0" i="0" u="none" strike="noStrike" cap="none" spc="0" baseline="0" dirty="0">
              <a:uFillTx/>
            </a:endParaRP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cap="none" spc="0" baseline="0" dirty="0">
                <a:uFillTx/>
              </a:rPr>
              <a:t>Recepcionista: 	</a:t>
            </a:r>
            <a:r>
              <a:rPr lang="en-US" sz="1800" b="0" i="0" u="none" strike="noStrike" cap="none" spc="0" baseline="0" dirty="0" err="1">
                <a:uFillTx/>
              </a:rPr>
              <a:t>Muy</a:t>
            </a:r>
            <a:r>
              <a:rPr lang="en-US" sz="1800" b="0" i="0" u="none" strike="noStrike" cap="none" spc="0" baseline="0" dirty="0">
                <a:uFillTx/>
              </a:rPr>
              <a:t> bien </a:t>
            </a:r>
            <a:r>
              <a:rPr lang="en-US" sz="1800" b="0" i="0" u="none" strike="noStrike" cap="none" spc="0" baseline="0" dirty="0" err="1">
                <a:highlight>
                  <a:srgbClr val="FFFF00"/>
                </a:highlight>
                <a:uFillTx/>
              </a:rPr>
              <a:t>Señor</a:t>
            </a:r>
            <a:r>
              <a:rPr lang="en-US" dirty="0">
                <a:highlight>
                  <a:srgbClr val="FFFF00"/>
                </a:highlight>
              </a:rPr>
              <a:t> </a:t>
            </a:r>
            <a:r>
              <a:rPr lang="en-US" dirty="0" err="1">
                <a:highlight>
                  <a:srgbClr val="FFFF00"/>
                </a:highlight>
              </a:rPr>
              <a:t>Panza</a:t>
            </a:r>
            <a:r>
              <a:rPr lang="en-US" sz="1800" b="0" i="0" u="none" strike="noStrike" cap="none" spc="0" baseline="0" dirty="0">
                <a:uFillTx/>
              </a:rPr>
              <a:t>. Para </a:t>
            </a:r>
            <a:r>
              <a:rPr lang="en-US" sz="1800" b="0" i="0" u="none" strike="noStrike" cap="none" spc="0" baseline="0" dirty="0" err="1">
                <a:uFillTx/>
              </a:rPr>
              <a:t>cuantas</a:t>
            </a:r>
            <a:r>
              <a:rPr lang="en-US" sz="1800" b="0" i="0" u="none" strike="noStrike" cap="none" spc="0" baseline="0" dirty="0">
                <a:uFillTx/>
              </a:rPr>
              <a:t> personas? </a:t>
            </a:r>
            <a:endParaRPr lang="en-US" sz="1800" b="0" i="1" u="none" strike="noStrike" cap="none" spc="0" baseline="0" dirty="0">
              <a:uFillTx/>
            </a:endParaRP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cap="none" spc="0" baseline="0" dirty="0">
                <a:uFillTx/>
              </a:rPr>
              <a:t>Snr </a:t>
            </a:r>
            <a:r>
              <a:rPr lang="en-US" sz="1800" b="0" i="0" u="none" strike="noStrike" cap="none" spc="0" baseline="0" dirty="0" err="1">
                <a:uFillTx/>
              </a:rPr>
              <a:t>Panza</a:t>
            </a:r>
            <a:r>
              <a:rPr lang="en-US" sz="1800" b="0" i="0" u="none" strike="noStrike" cap="none" spc="0" baseline="0" dirty="0">
                <a:uFillTx/>
              </a:rPr>
              <a:t> : 	Para </a:t>
            </a:r>
            <a:r>
              <a:rPr lang="en-US" sz="1800" dirty="0">
                <a:highlight>
                  <a:srgbClr val="FFFF00"/>
                </a:highlight>
              </a:rPr>
              <a:t>seis personas</a:t>
            </a:r>
            <a:r>
              <a:rPr lang="en-US" sz="1800" b="0" i="0" u="none" strike="noStrike" cap="none" spc="0" baseline="0" dirty="0">
                <a:uFillTx/>
              </a:rPr>
              <a:t>.</a:t>
            </a: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cap="none" spc="0" baseline="0" dirty="0">
                <a:uFillTx/>
              </a:rPr>
              <a:t>Recepcionista: 	</a:t>
            </a:r>
            <a:r>
              <a:rPr lang="en-US" dirty="0" err="1"/>
              <a:t>Cuanta</a:t>
            </a:r>
            <a:r>
              <a:rPr lang="en-US" sz="1800" b="0" i="0" u="none" strike="noStrike" cap="none" spc="0" baseline="0" dirty="0">
                <a:uFillTx/>
              </a:rPr>
              <a:t> </a:t>
            </a:r>
            <a:r>
              <a:rPr lang="en-US" sz="1800" b="0" i="0" u="none" strike="noStrike" cap="none" spc="0" baseline="0" dirty="0" err="1">
                <a:uFillTx/>
              </a:rPr>
              <a:t>habitaciones</a:t>
            </a:r>
            <a:r>
              <a:rPr lang="en-US" sz="1800" b="0" i="0" u="none" strike="noStrike" cap="none" spc="0" baseline="0" dirty="0">
                <a:uFillTx/>
              </a:rPr>
              <a:t>?</a:t>
            </a: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cap="none" spc="0" baseline="0" dirty="0">
                <a:uFillTx/>
              </a:rPr>
              <a:t>Snr </a:t>
            </a:r>
            <a:r>
              <a:rPr lang="en-US" sz="1800" b="0" i="0" u="none" strike="noStrike" cap="none" spc="0" baseline="0" dirty="0" err="1">
                <a:uFillTx/>
              </a:rPr>
              <a:t>Panza</a:t>
            </a:r>
            <a:r>
              <a:rPr lang="en-US" sz="1800" b="0" i="0" u="none" strike="noStrike" cap="none" spc="0" baseline="0" dirty="0">
                <a:uFillTx/>
              </a:rPr>
              <a:t> : 	 Cuatro</a:t>
            </a:r>
            <a:r>
              <a:rPr lang="en-US" sz="1800" dirty="0">
                <a:highlight>
                  <a:srgbClr val="FFFF00"/>
                </a:highlight>
              </a:rPr>
              <a:t> </a:t>
            </a:r>
            <a:r>
              <a:rPr lang="en-US" sz="1800" dirty="0" err="1">
                <a:highlight>
                  <a:srgbClr val="FFFF00"/>
                </a:highlight>
              </a:rPr>
              <a:t>habitaciones</a:t>
            </a:r>
            <a:r>
              <a:rPr lang="en-US" dirty="0">
                <a:highlight>
                  <a:srgbClr val="FFFF00"/>
                </a:highlight>
              </a:rPr>
              <a:t> </a:t>
            </a:r>
            <a:r>
              <a:rPr lang="en-US" dirty="0" err="1">
                <a:highlight>
                  <a:srgbClr val="FFFF00"/>
                </a:highlight>
              </a:rPr>
              <a:t>por</a:t>
            </a:r>
            <a:r>
              <a:rPr lang="en-US" dirty="0">
                <a:highlight>
                  <a:srgbClr val="FFFF00"/>
                </a:highlight>
              </a:rPr>
              <a:t> favor.</a:t>
            </a:r>
            <a:endParaRPr lang="en-US" sz="1800" b="0" i="0" u="none" strike="noStrike" cap="none" spc="0" baseline="0" dirty="0">
              <a:uFillTx/>
            </a:endParaRP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cap="none" spc="0" baseline="0" dirty="0">
                <a:uFillTx/>
              </a:rPr>
              <a:t>Recepcionista: 	Camas doble o </a:t>
            </a:r>
            <a:r>
              <a:rPr lang="en-US" sz="1800" b="0" i="0" u="none" strike="noStrike" cap="none" spc="0" baseline="0" dirty="0" err="1">
                <a:uFillTx/>
              </a:rPr>
              <a:t>individuales</a:t>
            </a:r>
            <a:r>
              <a:rPr lang="en-US" sz="1800" b="0" i="0" u="none" strike="noStrike" cap="none" spc="0" baseline="0" dirty="0">
                <a:uFillTx/>
              </a:rPr>
              <a:t>? </a:t>
            </a:r>
            <a:endParaRPr lang="en-US" sz="1800" b="0" i="1" u="none" strike="noStrike" cap="none" spc="0" baseline="0" dirty="0">
              <a:uFillTx/>
            </a:endParaRP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cap="none" spc="0" baseline="0" dirty="0">
                <a:uFillTx/>
              </a:rPr>
              <a:t>Snr </a:t>
            </a:r>
            <a:r>
              <a:rPr lang="en-US" sz="1800" b="0" i="0" u="none" strike="noStrike" cap="none" spc="0" baseline="0" dirty="0" err="1">
                <a:uFillTx/>
              </a:rPr>
              <a:t>Panza</a:t>
            </a:r>
            <a:r>
              <a:rPr lang="en-US" sz="1800" b="0" i="0" u="none" strike="noStrike" cap="none" spc="0" baseline="0" dirty="0">
                <a:uFillTx/>
              </a:rPr>
              <a:t> : 	</a:t>
            </a:r>
            <a:r>
              <a:rPr lang="en-US" sz="1800" dirty="0">
                <a:highlight>
                  <a:srgbClr val="FFFF00"/>
                </a:highlight>
              </a:rPr>
              <a:t>Dos camas </a:t>
            </a:r>
            <a:r>
              <a:rPr lang="en-US" sz="1800" dirty="0" err="1">
                <a:highlight>
                  <a:srgbClr val="FFFF00"/>
                </a:highlight>
              </a:rPr>
              <a:t>dobles</a:t>
            </a:r>
            <a:r>
              <a:rPr lang="en-US" dirty="0">
                <a:highlight>
                  <a:srgbClr val="FFFF00"/>
                </a:highlight>
              </a:rPr>
              <a:t> y dos camas </a:t>
            </a:r>
            <a:r>
              <a:rPr lang="en-US" dirty="0" err="1">
                <a:highlight>
                  <a:srgbClr val="FFFF00"/>
                </a:highlight>
              </a:rPr>
              <a:t>individuales</a:t>
            </a:r>
            <a:r>
              <a:rPr lang="en-US" dirty="0">
                <a:highlight>
                  <a:srgbClr val="FFFF00"/>
                </a:highlight>
              </a:rPr>
              <a:t>.</a:t>
            </a:r>
            <a:endParaRPr lang="en-US" sz="1800" b="0" i="0" u="none" strike="noStrike" cap="none" spc="0" baseline="0" dirty="0">
              <a:uFillTx/>
            </a:endParaRP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cap="none" spc="0" baseline="0" dirty="0">
                <a:uFillTx/>
              </a:rPr>
              <a:t>Recepcionista: 	Para que </a:t>
            </a:r>
            <a:r>
              <a:rPr lang="en-US" sz="1800" b="0" i="0" u="none" strike="noStrike" cap="none" spc="0" baseline="0" dirty="0" err="1">
                <a:uFillTx/>
              </a:rPr>
              <a:t>fecha</a:t>
            </a:r>
            <a:r>
              <a:rPr lang="en-US" sz="1800" b="0" i="0" u="none" strike="noStrike" cap="none" spc="0" baseline="0" dirty="0">
                <a:uFillTx/>
              </a:rPr>
              <a:t>?</a:t>
            </a: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cap="none" spc="0" baseline="0" dirty="0">
                <a:uFillTx/>
              </a:rPr>
              <a:t>Snr </a:t>
            </a:r>
            <a:r>
              <a:rPr lang="en-US" sz="1800" b="0" i="0" u="none" strike="noStrike" cap="none" spc="0" baseline="0" dirty="0" err="1">
                <a:uFillTx/>
              </a:rPr>
              <a:t>Panza</a:t>
            </a:r>
            <a:r>
              <a:rPr lang="en-US" sz="1800" b="0" i="0" u="none" strike="noStrike" cap="none" spc="0" baseline="0" dirty="0">
                <a:uFillTx/>
              </a:rPr>
              <a:t> : 	Para </a:t>
            </a:r>
            <a:r>
              <a:rPr lang="en-US" sz="1800" b="0" i="0" u="none" strike="noStrike" cap="none" spc="0" baseline="0" dirty="0" err="1">
                <a:uFillTx/>
              </a:rPr>
              <a:t>el</a:t>
            </a:r>
            <a:r>
              <a:rPr lang="en-US" sz="1800" b="0" i="0" u="none" strike="noStrike" cap="none" spc="0" baseline="0" dirty="0">
                <a:uFillTx/>
              </a:rPr>
              <a:t> </a:t>
            </a:r>
            <a:r>
              <a:rPr lang="en-US" b="0" i="0" u="none" strike="noStrike" cap="none" spc="0" baseline="0" dirty="0" err="1">
                <a:highlight>
                  <a:srgbClr val="FFFF00"/>
                </a:highlight>
                <a:uFillTx/>
              </a:rPr>
              <a:t>diez</a:t>
            </a:r>
            <a:r>
              <a:rPr lang="en-US" sz="1800" b="0" i="0" u="none" strike="noStrike" cap="none" spc="0" baseline="0" dirty="0">
                <a:highlight>
                  <a:srgbClr val="FFFF00"/>
                </a:highlight>
                <a:uFillTx/>
              </a:rPr>
              <a:t> de </a:t>
            </a:r>
            <a:r>
              <a:rPr lang="en-US" dirty="0" err="1">
                <a:highlight>
                  <a:srgbClr val="FFFF00"/>
                </a:highlight>
              </a:rPr>
              <a:t>Dicembrie</a:t>
            </a:r>
            <a:r>
              <a:rPr lang="en-US" sz="1800" b="0" i="0" u="none" strike="noStrike" cap="none" spc="0" baseline="0" dirty="0">
                <a:highlight>
                  <a:srgbClr val="FFFF00"/>
                </a:highlight>
                <a:uFillTx/>
              </a:rPr>
              <a:t> de 2024</a:t>
            </a: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cap="none" spc="0" baseline="0" dirty="0">
                <a:uFillTx/>
              </a:rPr>
              <a:t>Recepcionista: 	Por </a:t>
            </a:r>
            <a:r>
              <a:rPr lang="en-US" sz="1800" b="0" i="0" u="none" strike="noStrike" cap="none" spc="0" baseline="0" dirty="0" err="1">
                <a:uFillTx/>
              </a:rPr>
              <a:t>cuantas</a:t>
            </a:r>
            <a:r>
              <a:rPr lang="en-US" sz="1800" b="0" i="0" u="none" strike="noStrike" cap="none" spc="0" baseline="0" dirty="0">
                <a:uFillTx/>
              </a:rPr>
              <a:t> </a:t>
            </a:r>
            <a:r>
              <a:rPr lang="en-US" sz="1800" b="0" i="0" u="none" strike="noStrike" cap="none" spc="0" baseline="0" dirty="0" err="1">
                <a:uFillTx/>
              </a:rPr>
              <a:t>noches</a:t>
            </a:r>
            <a:r>
              <a:rPr lang="en-US" sz="1800" b="0" i="0" u="none" strike="noStrike" cap="none" spc="0" baseline="0" dirty="0">
                <a:uFillTx/>
              </a:rPr>
              <a:t>?</a:t>
            </a:r>
            <a:endParaRPr lang="en-US" sz="1800" b="0" i="1" u="none" strike="noStrike" cap="none" spc="0" baseline="0" dirty="0">
              <a:uFillTx/>
            </a:endParaRP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cap="none" spc="0" baseline="0" dirty="0">
                <a:uFillTx/>
              </a:rPr>
              <a:t>Snr </a:t>
            </a:r>
            <a:r>
              <a:rPr lang="en-US" sz="1800" b="0" i="0" u="none" strike="noStrike" cap="none" spc="0" baseline="0" dirty="0" err="1">
                <a:uFillTx/>
              </a:rPr>
              <a:t>Panza</a:t>
            </a:r>
            <a:r>
              <a:rPr lang="en-US" sz="1800" b="0" i="0" u="none" strike="noStrike" cap="none" spc="0" baseline="0" dirty="0">
                <a:uFillTx/>
              </a:rPr>
              <a:t> : 	Por </a:t>
            </a:r>
            <a:r>
              <a:rPr lang="en-US" b="0" i="0" u="none" strike="noStrike" cap="none" spc="0" baseline="0" dirty="0" err="1">
                <a:highlight>
                  <a:srgbClr val="FFFF00"/>
                </a:highlight>
                <a:uFillTx/>
              </a:rPr>
              <a:t>tres</a:t>
            </a:r>
            <a:r>
              <a:rPr lang="en-US" sz="1800" b="0" i="0" u="none" strike="noStrike" cap="none" spc="0" baseline="0" dirty="0">
                <a:highlight>
                  <a:srgbClr val="FFFF00"/>
                </a:highlight>
                <a:uFillTx/>
              </a:rPr>
              <a:t> </a:t>
            </a:r>
            <a:r>
              <a:rPr lang="en-US" sz="1800" b="0" i="0" u="none" strike="noStrike" cap="none" spc="0" baseline="0" dirty="0" err="1">
                <a:highlight>
                  <a:srgbClr val="FFFF00"/>
                </a:highlight>
                <a:uFillTx/>
              </a:rPr>
              <a:t>noches</a:t>
            </a:r>
            <a:r>
              <a:rPr lang="en-US" sz="1800" b="0" i="0" u="none" strike="noStrike" cap="none" spc="0" baseline="0" dirty="0">
                <a:uFillTx/>
              </a:rPr>
              <a:t>.</a:t>
            </a: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cap="none" spc="0" baseline="0" dirty="0">
                <a:uFillTx/>
              </a:rPr>
              <a:t>Recepcionista: 	Bueno. </a:t>
            </a:r>
            <a:r>
              <a:rPr lang="en-US" sz="1800" b="0" i="0" u="none" strike="noStrike" cap="none" spc="0" baseline="0" dirty="0" err="1">
                <a:uFillTx/>
              </a:rPr>
              <a:t>Todo</a:t>
            </a:r>
            <a:r>
              <a:rPr lang="en-US" sz="1800" b="0" i="0" u="none" strike="noStrike" cap="none" spc="0" baseline="0" dirty="0">
                <a:uFillTx/>
              </a:rPr>
              <a:t> </a:t>
            </a:r>
            <a:r>
              <a:rPr lang="en-US" sz="1800" b="0" i="0" u="none" strike="noStrike" cap="none" spc="0" baseline="0" dirty="0" err="1">
                <a:uFillTx/>
              </a:rPr>
              <a:t>esta</a:t>
            </a:r>
            <a:r>
              <a:rPr lang="en-US" sz="1800" b="0" i="0" u="none" strike="noStrike" cap="none" spc="0" baseline="0" dirty="0">
                <a:uFillTx/>
              </a:rPr>
              <a:t> </a:t>
            </a:r>
            <a:r>
              <a:rPr lang="en-US" sz="1800" b="0" i="0" u="none" strike="noStrike" cap="none" spc="0" baseline="0" dirty="0" err="1">
                <a:uFillTx/>
              </a:rPr>
              <a:t>reservado</a:t>
            </a:r>
            <a:r>
              <a:rPr lang="en-US" sz="1800" b="0" i="0" u="none" strike="noStrike" cap="none" spc="0" baseline="0" dirty="0">
                <a:uFillTx/>
              </a:rPr>
              <a:t>. </a:t>
            </a:r>
            <a:endParaRPr lang="en-US" sz="1800" b="0" i="1" u="none" strike="noStrike" cap="none" spc="0" baseline="0" dirty="0">
              <a:uFillTx/>
            </a:endParaRP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cap="none" spc="0" baseline="0" dirty="0">
                <a:uFillTx/>
              </a:rPr>
              <a:t>Snr </a:t>
            </a:r>
            <a:r>
              <a:rPr lang="en-US" sz="1800" b="0" i="0" u="none" strike="noStrike" cap="none" spc="0" baseline="0" dirty="0" err="1">
                <a:uFillTx/>
              </a:rPr>
              <a:t>Panza</a:t>
            </a:r>
            <a:r>
              <a:rPr lang="en-US" sz="1800" b="0" i="0" u="none" strike="noStrike" cap="none" spc="0" baseline="0" dirty="0">
                <a:uFillTx/>
              </a:rPr>
              <a:t> :	Genial! </a:t>
            </a:r>
            <a:r>
              <a:rPr lang="en-US" sz="1800" b="0" i="0" u="none" strike="noStrike" cap="none" spc="0" baseline="0" dirty="0" err="1">
                <a:uFillTx/>
              </a:rPr>
              <a:t>Muchas</a:t>
            </a:r>
            <a:r>
              <a:rPr lang="en-US" sz="1800" b="0" i="0" u="none" strike="noStrike" cap="none" spc="0" baseline="0" dirty="0">
                <a:uFillTx/>
              </a:rPr>
              <a:t> Gracias. </a:t>
            </a:r>
            <a:r>
              <a:rPr lang="en-US" sz="1800" b="0" i="0" u="none" strike="noStrike" cap="none" spc="0" baseline="0" dirty="0" err="1">
                <a:uFillTx/>
              </a:rPr>
              <a:t>Adiós</a:t>
            </a:r>
            <a:r>
              <a:rPr lang="en-US" sz="1800" b="0" i="0" u="none" strike="noStrike" cap="none" spc="0" baseline="0" dirty="0">
                <a:uFillTx/>
              </a:rPr>
              <a:t>.</a:t>
            </a: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cap="none" spc="0" baseline="0" dirty="0">
                <a:uFillTx/>
              </a:rPr>
              <a:t>Recepcionista: 	</a:t>
            </a:r>
            <a:r>
              <a:rPr lang="en-US" sz="1800" b="0" i="0" u="none" strike="noStrike" cap="none" spc="0" baseline="0" dirty="0" err="1">
                <a:uFillTx/>
              </a:rPr>
              <a:t>Muchas</a:t>
            </a:r>
            <a:r>
              <a:rPr lang="en-US" sz="1800" b="0" i="0" u="none" strike="noStrike" cap="none" spc="0" baseline="0" dirty="0">
                <a:uFillTx/>
              </a:rPr>
              <a:t> gracias. </a:t>
            </a:r>
            <a:r>
              <a:rPr lang="en-US" sz="1800" b="0" i="0" u="none" strike="noStrike" cap="none" spc="0" baseline="0" dirty="0" err="1">
                <a:uFillTx/>
              </a:rPr>
              <a:t>Adiós</a:t>
            </a:r>
            <a:r>
              <a:rPr lang="en-US" sz="1800" b="0" i="0" u="none" strike="noStrike" cap="none" spc="0" baseline="0" dirty="0">
                <a:uFillTx/>
              </a:rPr>
              <a:t>. </a:t>
            </a:r>
          </a:p>
        </p:txBody>
      </p:sp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8E37A4D-243D-75AB-8521-E0EB65A4DE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026698" y="162975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6552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37"/>
    </mc:Choice>
    <mc:Fallback xmlns="">
      <p:transition spd="slow" advTm="119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009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10" ma:contentTypeDescription="Create a new document." ma:contentTypeScope="" ma:versionID="37e783c61dafe6405307513d3fe91d1d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a5164346784441977763a084a185879b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_activity" ma:index="10" nillable="true" ma:displayName="_activity" ma:hidden="true" ma:internalName="_activity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3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7fbce4-8ae7-4085-8b0a-9efa4c7cae6d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8E46584-C747-48CB-9EE4-B3A94E2E42B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7fbce4-8ae7-4085-8b0a-9efa4c7cae6d"/>
    <ds:schemaRef ds:uri="4eb0a523-77d0-454a-93a8-50ca111d3c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0C5D5B0-481A-414B-B3A1-3C86156140BE}">
  <ds:schemaRefs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0e7fbce4-8ae7-4085-8b0a-9efa4c7cae6d"/>
    <ds:schemaRef ds:uri="4eb0a523-77d0-454a-93a8-50ca111d3c44"/>
    <ds:schemaRef ds:uri="http://schemas.microsoft.com/office/infopath/2007/PartnerControl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18B2F84F-E9A0-423A-ACBB-996DDAF9773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192</Words>
  <Application>Microsoft Office PowerPoint</Application>
  <PresentationFormat>Widescreen</PresentationFormat>
  <Paragraphs>22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Amasis MT Pro Black</vt:lpstr>
      <vt:lpstr>Arial</vt:lpstr>
      <vt:lpstr>Calibri</vt:lpstr>
      <vt:lpstr>Calibri Light</vt:lpstr>
      <vt:lpstr>Office Theme</vt:lpstr>
      <vt:lpstr>Room reservation recording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Room reservation recording</dc:title>
  <dc:creator>Andreea Ionelia Girboiu (2119260)</dc:creator>
  <cp:lastModifiedBy>Andreea Ionelia Girboiu (2119260)</cp:lastModifiedBy>
  <cp:revision>2</cp:revision>
  <dcterms:created xsi:type="dcterms:W3CDTF">2023-02-16T19:48:59Z</dcterms:created>
  <dcterms:modified xsi:type="dcterms:W3CDTF">2023-02-16T20:42:33Z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