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6.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4.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9.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2.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53.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2"/>
  </p:notesMasterIdLst>
  <p:sldIdLst>
    <p:sldId id="256" r:id="rId2"/>
    <p:sldId id="719" r:id="rId3"/>
    <p:sldId id="713" r:id="rId4"/>
    <p:sldId id="725" r:id="rId5"/>
    <p:sldId id="263" r:id="rId6"/>
    <p:sldId id="714" r:id="rId7"/>
    <p:sldId id="449" r:id="rId8"/>
    <p:sldId id="716" r:id="rId9"/>
    <p:sldId id="299" r:id="rId10"/>
    <p:sldId id="717" r:id="rId11"/>
    <p:sldId id="718" r:id="rId12"/>
    <p:sldId id="720" r:id="rId13"/>
    <p:sldId id="604" r:id="rId14"/>
    <p:sldId id="397" r:id="rId15"/>
    <p:sldId id="400" r:id="rId16"/>
    <p:sldId id="588" r:id="rId17"/>
    <p:sldId id="300" r:id="rId18"/>
    <p:sldId id="589" r:id="rId19"/>
    <p:sldId id="586" r:id="rId20"/>
    <p:sldId id="259" r:id="rId21"/>
    <p:sldId id="454" r:id="rId22"/>
    <p:sldId id="612" r:id="rId23"/>
    <p:sldId id="613" r:id="rId24"/>
    <p:sldId id="630" r:id="rId25"/>
    <p:sldId id="614" r:id="rId26"/>
    <p:sldId id="615" r:id="rId27"/>
    <p:sldId id="599" r:id="rId28"/>
    <p:sldId id="632" r:id="rId29"/>
    <p:sldId id="640" r:id="rId30"/>
    <p:sldId id="264" r:id="rId31"/>
    <p:sldId id="691" r:id="rId32"/>
    <p:sldId id="711" r:id="rId33"/>
    <p:sldId id="587" r:id="rId34"/>
    <p:sldId id="721" r:id="rId35"/>
    <p:sldId id="722" r:id="rId36"/>
    <p:sldId id="522" r:id="rId37"/>
    <p:sldId id="523" r:id="rId38"/>
    <p:sldId id="723" r:id="rId39"/>
    <p:sldId id="527" r:id="rId40"/>
    <p:sldId id="528" r:id="rId41"/>
    <p:sldId id="529" r:id="rId42"/>
    <p:sldId id="530" r:id="rId43"/>
    <p:sldId id="531" r:id="rId44"/>
    <p:sldId id="532" r:id="rId45"/>
    <p:sldId id="724" r:id="rId46"/>
    <p:sldId id="533" r:id="rId47"/>
    <p:sldId id="534" r:id="rId48"/>
    <p:sldId id="536" r:id="rId49"/>
    <p:sldId id="535" r:id="rId50"/>
    <p:sldId id="538" r:id="rId51"/>
    <p:sldId id="539" r:id="rId52"/>
    <p:sldId id="540" r:id="rId53"/>
    <p:sldId id="541" r:id="rId54"/>
    <p:sldId id="542" r:id="rId55"/>
    <p:sldId id="544" r:id="rId56"/>
    <p:sldId id="547" r:id="rId57"/>
    <p:sldId id="551" r:id="rId58"/>
    <p:sldId id="552" r:id="rId59"/>
    <p:sldId id="553" r:id="rId60"/>
    <p:sldId id="554" r:id="rId61"/>
    <p:sldId id="555" r:id="rId62"/>
    <p:sldId id="568" r:id="rId63"/>
    <p:sldId id="569" r:id="rId64"/>
    <p:sldId id="573" r:id="rId65"/>
    <p:sldId id="290" r:id="rId66"/>
    <p:sldId id="258" r:id="rId67"/>
    <p:sldId id="699" r:id="rId68"/>
    <p:sldId id="260" r:id="rId69"/>
    <p:sldId id="261" r:id="rId70"/>
    <p:sldId id="262" r:id="rId71"/>
    <p:sldId id="266" r:id="rId72"/>
    <p:sldId id="267" r:id="rId73"/>
    <p:sldId id="269" r:id="rId74"/>
    <p:sldId id="268" r:id="rId75"/>
    <p:sldId id="270" r:id="rId76"/>
    <p:sldId id="700" r:id="rId77"/>
    <p:sldId id="701" r:id="rId78"/>
    <p:sldId id="702" r:id="rId79"/>
    <p:sldId id="703" r:id="rId80"/>
    <p:sldId id="276" r:id="rId81"/>
    <p:sldId id="277" r:id="rId82"/>
    <p:sldId id="278" r:id="rId83"/>
    <p:sldId id="279" r:id="rId84"/>
    <p:sldId id="280" r:id="rId85"/>
    <p:sldId id="281" r:id="rId86"/>
    <p:sldId id="282" r:id="rId87"/>
    <p:sldId id="283" r:id="rId88"/>
    <p:sldId id="704" r:id="rId89"/>
    <p:sldId id="285" r:id="rId90"/>
    <p:sldId id="591" r:id="rId91"/>
    <p:sldId id="592" r:id="rId92"/>
    <p:sldId id="593" r:id="rId93"/>
    <p:sldId id="595" r:id="rId94"/>
    <p:sldId id="705" r:id="rId95"/>
    <p:sldId id="286" r:id="rId96"/>
    <p:sldId id="287" r:id="rId97"/>
    <p:sldId id="706" r:id="rId98"/>
    <p:sldId id="289" r:id="rId99"/>
    <p:sldId id="707" r:id="rId100"/>
    <p:sldId id="291" r:id="rId101"/>
    <p:sldId id="596" r:id="rId102"/>
    <p:sldId id="307" r:id="rId103"/>
    <p:sldId id="296" r:id="rId104"/>
    <p:sldId id="556" r:id="rId105"/>
    <p:sldId id="563" r:id="rId106"/>
    <p:sldId id="602" r:id="rId107"/>
    <p:sldId id="708" r:id="rId108"/>
    <p:sldId id="564" r:id="rId109"/>
    <p:sldId id="571" r:id="rId110"/>
    <p:sldId id="709" r:id="rId1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P4wCslWiKNsnbUFnAYoQg==" hashData="x5FoaoIAUqF0aoXK1sIPLtKz6PpHRhE+rJkvHMnPE4LuWCAIdEw6ii+eEa5Cz206yXNe7xmefGJlqSyGSkUkN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395"/>
    <p:restoredTop sz="96327"/>
  </p:normalViewPr>
  <p:slideViewPr>
    <p:cSldViewPr snapToGrid="0">
      <p:cViewPr varScale="1">
        <p:scale>
          <a:sx n="128" d="100"/>
          <a:sy n="128" d="100"/>
        </p:scale>
        <p:origin x="10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notesMaster" Target="notesMasters/notesMaster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s>
</file>

<file path=ppt/diagrams/_rels/data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B3CD8B-A156-4775-A70B-49E969614A3D}"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1C881C78-D60A-4B53-B10A-CEDDA9929720}">
      <dgm:prSet/>
      <dgm:spPr/>
      <dgm:t>
        <a:bodyPr/>
        <a:lstStyle/>
        <a:p>
          <a:r>
            <a:rPr lang="en-US" dirty="0"/>
            <a:t>Part 1 – Recap of W1 &amp; W2</a:t>
          </a:r>
        </a:p>
      </dgm:t>
    </dgm:pt>
    <dgm:pt modelId="{F0CC3D47-076E-4852-A645-DDF171B2D652}" type="parTrans" cxnId="{46768992-DF18-4D8E-AE3C-F5239855D4C6}">
      <dgm:prSet/>
      <dgm:spPr/>
      <dgm:t>
        <a:bodyPr/>
        <a:lstStyle/>
        <a:p>
          <a:endParaRPr lang="en-US"/>
        </a:p>
      </dgm:t>
    </dgm:pt>
    <dgm:pt modelId="{11144B7D-D386-4396-A255-49DFF79DD37B}" type="sibTrans" cxnId="{46768992-DF18-4D8E-AE3C-F5239855D4C6}">
      <dgm:prSet/>
      <dgm:spPr/>
      <dgm:t>
        <a:bodyPr/>
        <a:lstStyle/>
        <a:p>
          <a:endParaRPr lang="en-US"/>
        </a:p>
      </dgm:t>
    </dgm:pt>
    <dgm:pt modelId="{754C89DE-EE9A-430E-A967-07DE8FED1404}">
      <dgm:prSet/>
      <dgm:spPr/>
      <dgm:t>
        <a:bodyPr/>
        <a:lstStyle/>
        <a:p>
          <a:r>
            <a:rPr lang="en-US" dirty="0"/>
            <a:t>Part 2 – Powers of Entry, Search, and Seize </a:t>
          </a:r>
        </a:p>
      </dgm:t>
    </dgm:pt>
    <dgm:pt modelId="{8E3657EB-95BC-49E2-806B-F0B1ED787B18}" type="parTrans" cxnId="{44FC663D-68D6-494C-934A-EC4BF23B477B}">
      <dgm:prSet/>
      <dgm:spPr/>
      <dgm:t>
        <a:bodyPr/>
        <a:lstStyle/>
        <a:p>
          <a:endParaRPr lang="en-US"/>
        </a:p>
      </dgm:t>
    </dgm:pt>
    <dgm:pt modelId="{613E508A-D742-4C1C-83E8-25B3A07E9C6B}" type="sibTrans" cxnId="{44FC663D-68D6-494C-934A-EC4BF23B477B}">
      <dgm:prSet/>
      <dgm:spPr/>
      <dgm:t>
        <a:bodyPr/>
        <a:lstStyle/>
        <a:p>
          <a:endParaRPr lang="en-US"/>
        </a:p>
      </dgm:t>
    </dgm:pt>
    <dgm:pt modelId="{17924FE7-B792-4925-A202-8D540E5FB5AD}">
      <dgm:prSet/>
      <dgm:spPr/>
      <dgm:t>
        <a:bodyPr/>
        <a:lstStyle/>
        <a:p>
          <a:r>
            <a:rPr lang="en-US"/>
            <a:t>Part 3 – Theft, Burglary &amp; Robbery </a:t>
          </a:r>
        </a:p>
      </dgm:t>
    </dgm:pt>
    <dgm:pt modelId="{F86A896C-6768-4DC3-B0EC-F3531F6713DF}" type="parTrans" cxnId="{96767420-85D5-48B8-9778-322422DA5FA1}">
      <dgm:prSet/>
      <dgm:spPr/>
      <dgm:t>
        <a:bodyPr/>
        <a:lstStyle/>
        <a:p>
          <a:endParaRPr lang="en-US"/>
        </a:p>
      </dgm:t>
    </dgm:pt>
    <dgm:pt modelId="{5363376C-9BEE-4B62-A612-240A811A9607}" type="sibTrans" cxnId="{96767420-85D5-48B8-9778-322422DA5FA1}">
      <dgm:prSet/>
      <dgm:spPr/>
      <dgm:t>
        <a:bodyPr/>
        <a:lstStyle/>
        <a:p>
          <a:endParaRPr lang="en-US"/>
        </a:p>
      </dgm:t>
    </dgm:pt>
    <dgm:pt modelId="{117EE47B-BDA0-4849-BBC8-E983B69EA82C}" type="pres">
      <dgm:prSet presAssocID="{0BB3CD8B-A156-4775-A70B-49E969614A3D}" presName="vert0" presStyleCnt="0">
        <dgm:presLayoutVars>
          <dgm:dir/>
          <dgm:animOne val="branch"/>
          <dgm:animLvl val="lvl"/>
        </dgm:presLayoutVars>
      </dgm:prSet>
      <dgm:spPr/>
    </dgm:pt>
    <dgm:pt modelId="{BBC61BB7-8698-9B43-9351-C324371415FD}" type="pres">
      <dgm:prSet presAssocID="{1C881C78-D60A-4B53-B10A-CEDDA9929720}" presName="thickLine" presStyleLbl="alignNode1" presStyleIdx="0" presStyleCnt="3"/>
      <dgm:spPr/>
    </dgm:pt>
    <dgm:pt modelId="{D2FDF11E-0266-C545-9164-7E17D4796338}" type="pres">
      <dgm:prSet presAssocID="{1C881C78-D60A-4B53-B10A-CEDDA9929720}" presName="horz1" presStyleCnt="0"/>
      <dgm:spPr/>
    </dgm:pt>
    <dgm:pt modelId="{DA5B4E9D-F77C-4C4C-BA8E-29E1604DBAEB}" type="pres">
      <dgm:prSet presAssocID="{1C881C78-D60A-4B53-B10A-CEDDA9929720}" presName="tx1" presStyleLbl="revTx" presStyleIdx="0" presStyleCnt="3"/>
      <dgm:spPr/>
    </dgm:pt>
    <dgm:pt modelId="{6CCD101C-21D6-5A4E-9CF1-FE39570F5D8B}" type="pres">
      <dgm:prSet presAssocID="{1C881C78-D60A-4B53-B10A-CEDDA9929720}" presName="vert1" presStyleCnt="0"/>
      <dgm:spPr/>
    </dgm:pt>
    <dgm:pt modelId="{515CB733-9EB0-C144-B9ED-29BA979005E4}" type="pres">
      <dgm:prSet presAssocID="{754C89DE-EE9A-430E-A967-07DE8FED1404}" presName="thickLine" presStyleLbl="alignNode1" presStyleIdx="1" presStyleCnt="3"/>
      <dgm:spPr/>
    </dgm:pt>
    <dgm:pt modelId="{CFED954F-967D-D141-82BA-2AF845583700}" type="pres">
      <dgm:prSet presAssocID="{754C89DE-EE9A-430E-A967-07DE8FED1404}" presName="horz1" presStyleCnt="0"/>
      <dgm:spPr/>
    </dgm:pt>
    <dgm:pt modelId="{BAEE59D9-7D1B-214D-9091-8241B99BAD5C}" type="pres">
      <dgm:prSet presAssocID="{754C89DE-EE9A-430E-A967-07DE8FED1404}" presName="tx1" presStyleLbl="revTx" presStyleIdx="1" presStyleCnt="3"/>
      <dgm:spPr/>
    </dgm:pt>
    <dgm:pt modelId="{8DC1916C-5C2F-0A4E-ABEB-8C5C49AD3578}" type="pres">
      <dgm:prSet presAssocID="{754C89DE-EE9A-430E-A967-07DE8FED1404}" presName="vert1" presStyleCnt="0"/>
      <dgm:spPr/>
    </dgm:pt>
    <dgm:pt modelId="{D9CE4E69-8854-BF49-BB9F-F9C384CED8D7}" type="pres">
      <dgm:prSet presAssocID="{17924FE7-B792-4925-A202-8D540E5FB5AD}" presName="thickLine" presStyleLbl="alignNode1" presStyleIdx="2" presStyleCnt="3"/>
      <dgm:spPr/>
    </dgm:pt>
    <dgm:pt modelId="{3C915E62-01D5-1F47-A207-0C13B32C4586}" type="pres">
      <dgm:prSet presAssocID="{17924FE7-B792-4925-A202-8D540E5FB5AD}" presName="horz1" presStyleCnt="0"/>
      <dgm:spPr/>
    </dgm:pt>
    <dgm:pt modelId="{BAFD1D27-459B-7640-BA80-9EBD4588A5BB}" type="pres">
      <dgm:prSet presAssocID="{17924FE7-B792-4925-A202-8D540E5FB5AD}" presName="tx1" presStyleLbl="revTx" presStyleIdx="2" presStyleCnt="3"/>
      <dgm:spPr/>
    </dgm:pt>
    <dgm:pt modelId="{CDE332D7-28C5-1049-9A99-CDB2B5F6E6A5}" type="pres">
      <dgm:prSet presAssocID="{17924FE7-B792-4925-A202-8D540E5FB5AD}" presName="vert1" presStyleCnt="0"/>
      <dgm:spPr/>
    </dgm:pt>
  </dgm:ptLst>
  <dgm:cxnLst>
    <dgm:cxn modelId="{96767420-85D5-48B8-9778-322422DA5FA1}" srcId="{0BB3CD8B-A156-4775-A70B-49E969614A3D}" destId="{17924FE7-B792-4925-A202-8D540E5FB5AD}" srcOrd="2" destOrd="0" parTransId="{F86A896C-6768-4DC3-B0EC-F3531F6713DF}" sibTransId="{5363376C-9BEE-4B62-A612-240A811A9607}"/>
    <dgm:cxn modelId="{44FC663D-68D6-494C-934A-EC4BF23B477B}" srcId="{0BB3CD8B-A156-4775-A70B-49E969614A3D}" destId="{754C89DE-EE9A-430E-A967-07DE8FED1404}" srcOrd="1" destOrd="0" parTransId="{8E3657EB-95BC-49E2-806B-F0B1ED787B18}" sibTransId="{613E508A-D742-4C1C-83E8-25B3A07E9C6B}"/>
    <dgm:cxn modelId="{C5F35458-9B25-B34F-AE8A-C2C22EF48D41}" type="presOf" srcId="{1C881C78-D60A-4B53-B10A-CEDDA9929720}" destId="{DA5B4E9D-F77C-4C4C-BA8E-29E1604DBAEB}" srcOrd="0" destOrd="0" presId="urn:microsoft.com/office/officeart/2008/layout/LinedList"/>
    <dgm:cxn modelId="{2D4E935E-7203-7840-89A6-B74525E6646A}" type="presOf" srcId="{0BB3CD8B-A156-4775-A70B-49E969614A3D}" destId="{117EE47B-BDA0-4849-BBC8-E983B69EA82C}" srcOrd="0" destOrd="0" presId="urn:microsoft.com/office/officeart/2008/layout/LinedList"/>
    <dgm:cxn modelId="{46768992-DF18-4D8E-AE3C-F5239855D4C6}" srcId="{0BB3CD8B-A156-4775-A70B-49E969614A3D}" destId="{1C881C78-D60A-4B53-B10A-CEDDA9929720}" srcOrd="0" destOrd="0" parTransId="{F0CC3D47-076E-4852-A645-DDF171B2D652}" sibTransId="{11144B7D-D386-4396-A255-49DFF79DD37B}"/>
    <dgm:cxn modelId="{A8B49FAF-C178-DC48-AAB2-F13AFC33F7DE}" type="presOf" srcId="{754C89DE-EE9A-430E-A967-07DE8FED1404}" destId="{BAEE59D9-7D1B-214D-9091-8241B99BAD5C}" srcOrd="0" destOrd="0" presId="urn:microsoft.com/office/officeart/2008/layout/LinedList"/>
    <dgm:cxn modelId="{1DA3C4B3-6E99-3C44-BB9E-80EEBDCAE38A}" type="presOf" srcId="{17924FE7-B792-4925-A202-8D540E5FB5AD}" destId="{BAFD1D27-459B-7640-BA80-9EBD4588A5BB}" srcOrd="0" destOrd="0" presId="urn:microsoft.com/office/officeart/2008/layout/LinedList"/>
    <dgm:cxn modelId="{54AA5832-0710-3342-8D23-DCED8B0422D9}" type="presParOf" srcId="{117EE47B-BDA0-4849-BBC8-E983B69EA82C}" destId="{BBC61BB7-8698-9B43-9351-C324371415FD}" srcOrd="0" destOrd="0" presId="urn:microsoft.com/office/officeart/2008/layout/LinedList"/>
    <dgm:cxn modelId="{3174084C-2ABC-9B4B-A79B-91937B4F95C5}" type="presParOf" srcId="{117EE47B-BDA0-4849-BBC8-E983B69EA82C}" destId="{D2FDF11E-0266-C545-9164-7E17D4796338}" srcOrd="1" destOrd="0" presId="urn:microsoft.com/office/officeart/2008/layout/LinedList"/>
    <dgm:cxn modelId="{0008744D-8FB8-5646-96AE-87E4F0BF0072}" type="presParOf" srcId="{D2FDF11E-0266-C545-9164-7E17D4796338}" destId="{DA5B4E9D-F77C-4C4C-BA8E-29E1604DBAEB}" srcOrd="0" destOrd="0" presId="urn:microsoft.com/office/officeart/2008/layout/LinedList"/>
    <dgm:cxn modelId="{DF6EF5FA-7478-174B-ABB9-BF2F85180A15}" type="presParOf" srcId="{D2FDF11E-0266-C545-9164-7E17D4796338}" destId="{6CCD101C-21D6-5A4E-9CF1-FE39570F5D8B}" srcOrd="1" destOrd="0" presId="urn:microsoft.com/office/officeart/2008/layout/LinedList"/>
    <dgm:cxn modelId="{65E2812C-EEB2-514A-9AA7-D85527BFD7CC}" type="presParOf" srcId="{117EE47B-BDA0-4849-BBC8-E983B69EA82C}" destId="{515CB733-9EB0-C144-B9ED-29BA979005E4}" srcOrd="2" destOrd="0" presId="urn:microsoft.com/office/officeart/2008/layout/LinedList"/>
    <dgm:cxn modelId="{C0881FFB-A413-EA4E-9137-6FCD93C2573B}" type="presParOf" srcId="{117EE47B-BDA0-4849-BBC8-E983B69EA82C}" destId="{CFED954F-967D-D141-82BA-2AF845583700}" srcOrd="3" destOrd="0" presId="urn:microsoft.com/office/officeart/2008/layout/LinedList"/>
    <dgm:cxn modelId="{142E7FBB-3201-3549-A4E4-0E0CD824506E}" type="presParOf" srcId="{CFED954F-967D-D141-82BA-2AF845583700}" destId="{BAEE59D9-7D1B-214D-9091-8241B99BAD5C}" srcOrd="0" destOrd="0" presId="urn:microsoft.com/office/officeart/2008/layout/LinedList"/>
    <dgm:cxn modelId="{8702B250-FFDD-E04C-8915-099305091134}" type="presParOf" srcId="{CFED954F-967D-D141-82BA-2AF845583700}" destId="{8DC1916C-5C2F-0A4E-ABEB-8C5C49AD3578}" srcOrd="1" destOrd="0" presId="urn:microsoft.com/office/officeart/2008/layout/LinedList"/>
    <dgm:cxn modelId="{75846369-C663-974F-A52A-C0B7E7E1C07E}" type="presParOf" srcId="{117EE47B-BDA0-4849-BBC8-E983B69EA82C}" destId="{D9CE4E69-8854-BF49-BB9F-F9C384CED8D7}" srcOrd="4" destOrd="0" presId="urn:microsoft.com/office/officeart/2008/layout/LinedList"/>
    <dgm:cxn modelId="{95E63CD9-D4D3-4B46-9B75-522079C1F0C6}" type="presParOf" srcId="{117EE47B-BDA0-4849-BBC8-E983B69EA82C}" destId="{3C915E62-01D5-1F47-A207-0C13B32C4586}" srcOrd="5" destOrd="0" presId="urn:microsoft.com/office/officeart/2008/layout/LinedList"/>
    <dgm:cxn modelId="{4E91E3A3-4869-9444-B1F8-9194ADAC800A}" type="presParOf" srcId="{3C915E62-01D5-1F47-A207-0C13B32C4586}" destId="{BAFD1D27-459B-7640-BA80-9EBD4588A5BB}" srcOrd="0" destOrd="0" presId="urn:microsoft.com/office/officeart/2008/layout/LinedList"/>
    <dgm:cxn modelId="{08FA03B0-1F4F-3943-9B18-8BD799D56BD4}" type="presParOf" srcId="{3C915E62-01D5-1F47-A207-0C13B32C4586}" destId="{CDE332D7-28C5-1049-9A99-CDB2B5F6E6A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br>
            <a:rPr lang="en-GB" sz="3200" u="sng" dirty="0"/>
          </a:br>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F853C448-BAD1-D34E-A269-FB58EB3A982A}" type="presOf" srcId="{0B149143-A668-3240-B7EB-B98FAB00F0FF}" destId="{79D7AA8C-1A1D-6646-8949-B8FD50217E2B}" srcOrd="0" destOrd="1" presId="urn:microsoft.com/office/officeart/2005/8/layout/vList2"/>
    <dgm:cxn modelId="{3A154358-51E0-F045-8996-AB50A111CDD6}" type="presOf" srcId="{5FBB789B-F3D0-41B9-9D1C-40A1DDF3FD73}" destId="{79D7AA8C-1A1D-6646-8949-B8FD50217E2B}" srcOrd="0" destOrd="3"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773CFC-528C-44B6-896E-089DFAAC2390}"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A0EEE050-6042-4AD5-825E-2C07C248531E}">
      <dgm:prSet phldrT="[Text]" custT="1"/>
      <dgm:spPr/>
      <dgm:t>
        <a:bodyPr/>
        <a:lstStyle/>
        <a:p>
          <a:r>
            <a:rPr lang="en-US" sz="2400"/>
            <a:t>Reduce time spent by Police Officers &amp; PCSO’s at police stations</a:t>
          </a:r>
          <a:endParaRPr lang="en-US" sz="2400" dirty="0"/>
        </a:p>
      </dgm:t>
    </dgm:pt>
    <dgm:pt modelId="{AE1162ED-160A-48D8-90DE-6FB3B0CDF28C}" type="parTrans" cxnId="{EC267321-A538-4975-B518-3765AAC4095A}">
      <dgm:prSet/>
      <dgm:spPr/>
      <dgm:t>
        <a:bodyPr/>
        <a:lstStyle/>
        <a:p>
          <a:endParaRPr lang="en-US"/>
        </a:p>
      </dgm:t>
    </dgm:pt>
    <dgm:pt modelId="{CBFE73D6-5264-41E0-A5B2-E55291158FA2}" type="sibTrans" cxnId="{EC267321-A538-4975-B518-3765AAC4095A}">
      <dgm:prSet/>
      <dgm:spPr/>
      <dgm:t>
        <a:bodyPr/>
        <a:lstStyle/>
        <a:p>
          <a:endParaRPr lang="en-US"/>
        </a:p>
      </dgm:t>
    </dgm:pt>
    <dgm:pt modelId="{4A61721A-9605-46F9-AFDF-6020F6AF7650}">
      <dgm:prSet phldrT="[Text]" custT="1"/>
      <dgm:spPr/>
      <dgm:t>
        <a:bodyPr/>
        <a:lstStyle/>
        <a:p>
          <a:r>
            <a:rPr lang="en-US" sz="2400"/>
            <a:t>Increased visibility of policing teams</a:t>
          </a:r>
          <a:endParaRPr lang="en-US" sz="2400" dirty="0"/>
        </a:p>
      </dgm:t>
    </dgm:pt>
    <dgm:pt modelId="{B8D9DC7A-E512-42B9-82DE-6FBE06E1E93F}" type="parTrans" cxnId="{5A4515DA-97CD-4BD8-BFD8-65C798EC3FB1}">
      <dgm:prSet/>
      <dgm:spPr/>
      <dgm:t>
        <a:bodyPr/>
        <a:lstStyle/>
        <a:p>
          <a:endParaRPr lang="en-US"/>
        </a:p>
      </dgm:t>
    </dgm:pt>
    <dgm:pt modelId="{38B96AE1-79A5-4838-A26A-170AC9475C01}" type="sibTrans" cxnId="{5A4515DA-97CD-4BD8-BFD8-65C798EC3FB1}">
      <dgm:prSet/>
      <dgm:spPr/>
      <dgm:t>
        <a:bodyPr/>
        <a:lstStyle/>
        <a:p>
          <a:endParaRPr lang="en-US"/>
        </a:p>
      </dgm:t>
    </dgm:pt>
    <dgm:pt modelId="{E4574B42-BC4A-4F9E-9331-DA2B65B90BE8}">
      <dgm:prSet phldrT="[Text]" custT="1"/>
      <dgm:spPr/>
      <dgm:t>
        <a:bodyPr/>
        <a:lstStyle/>
        <a:p>
          <a:r>
            <a:rPr lang="en-US" sz="2400"/>
            <a:t>Ease of contact between the community &amp; policing teams</a:t>
          </a:r>
          <a:endParaRPr lang="en-US" sz="2400" dirty="0"/>
        </a:p>
      </dgm:t>
    </dgm:pt>
    <dgm:pt modelId="{DF316062-D122-4E9F-83E2-5BEC0263B478}" type="parTrans" cxnId="{53ABE421-CBAF-45B6-88D1-8CE9AC61689C}">
      <dgm:prSet/>
      <dgm:spPr/>
      <dgm:t>
        <a:bodyPr/>
        <a:lstStyle/>
        <a:p>
          <a:endParaRPr lang="en-US"/>
        </a:p>
      </dgm:t>
    </dgm:pt>
    <dgm:pt modelId="{334E0E79-7A1A-4AE1-921D-73C1FB0E8BC7}" type="sibTrans" cxnId="{53ABE421-CBAF-45B6-88D1-8CE9AC61689C}">
      <dgm:prSet/>
      <dgm:spPr/>
      <dgm:t>
        <a:bodyPr/>
        <a:lstStyle/>
        <a:p>
          <a:endParaRPr lang="en-US"/>
        </a:p>
      </dgm:t>
    </dgm:pt>
    <dgm:pt modelId="{E0091071-F355-491F-848A-5FADD80F8EE4}">
      <dgm:prSet phldrT="[Text]" custT="1"/>
      <dgm:spPr/>
      <dgm:t>
        <a:bodyPr/>
        <a:lstStyle/>
        <a:p>
          <a:r>
            <a:rPr lang="en-US" sz="2400"/>
            <a:t>Increased effectiveness by improved access to policing info &amp; intel</a:t>
          </a:r>
          <a:endParaRPr lang="en-US" sz="2400" dirty="0"/>
        </a:p>
      </dgm:t>
    </dgm:pt>
    <dgm:pt modelId="{FF8781CF-A6EA-4F07-910F-5BF0D9DB596B}" type="parTrans" cxnId="{ECB209F8-9097-4851-9AFC-1B3536942A6E}">
      <dgm:prSet/>
      <dgm:spPr/>
      <dgm:t>
        <a:bodyPr/>
        <a:lstStyle/>
        <a:p>
          <a:endParaRPr lang="en-US"/>
        </a:p>
      </dgm:t>
    </dgm:pt>
    <dgm:pt modelId="{CB9F8BE5-980A-4DD8-9A2C-799A68A92786}" type="sibTrans" cxnId="{ECB209F8-9097-4851-9AFC-1B3536942A6E}">
      <dgm:prSet/>
      <dgm:spPr/>
      <dgm:t>
        <a:bodyPr/>
        <a:lstStyle/>
        <a:p>
          <a:endParaRPr lang="en-US"/>
        </a:p>
      </dgm:t>
    </dgm:pt>
    <dgm:pt modelId="{D958EADC-4A1D-4D3D-B028-1B37C4301B40}">
      <dgm:prSet phldrT="[Text]" custT="1"/>
      <dgm:spPr/>
      <dgm:t>
        <a:bodyPr/>
        <a:lstStyle/>
        <a:p>
          <a:r>
            <a:rPr lang="en-US" sz="2300" dirty="0"/>
            <a:t>Ability to record details at the scene of an incident &amp; update systems </a:t>
          </a:r>
          <a:br>
            <a:rPr lang="en-US" sz="2300" dirty="0"/>
          </a:br>
          <a:r>
            <a:rPr lang="en-US" sz="2300" dirty="0"/>
            <a:t>‘live time’</a:t>
          </a:r>
        </a:p>
      </dgm:t>
    </dgm:pt>
    <dgm:pt modelId="{1F33D124-FE28-4C84-9386-0E8E9BE8F2DA}" type="parTrans" cxnId="{8E1C576D-A8C1-4D28-BD05-2254870574C5}">
      <dgm:prSet/>
      <dgm:spPr/>
      <dgm:t>
        <a:bodyPr/>
        <a:lstStyle/>
        <a:p>
          <a:endParaRPr lang="en-US"/>
        </a:p>
      </dgm:t>
    </dgm:pt>
    <dgm:pt modelId="{C004B961-04AF-47FB-9CFA-7AE53E51EC39}" type="sibTrans" cxnId="{8E1C576D-A8C1-4D28-BD05-2254870574C5}">
      <dgm:prSet/>
      <dgm:spPr/>
      <dgm:t>
        <a:bodyPr/>
        <a:lstStyle/>
        <a:p>
          <a:endParaRPr lang="en-US"/>
        </a:p>
      </dgm:t>
    </dgm:pt>
    <dgm:pt modelId="{382B824F-4A67-4BC5-9A77-E36AE24151FB}">
      <dgm:prSet phldrT="[Text]" custT="1"/>
      <dgm:spPr/>
      <dgm:t>
        <a:bodyPr/>
        <a:lstStyle/>
        <a:p>
          <a:r>
            <a:rPr lang="en-US" sz="2400"/>
            <a:t>Professionalise the delivery of what we do</a:t>
          </a:r>
          <a:endParaRPr lang="en-US" sz="2400" dirty="0"/>
        </a:p>
      </dgm:t>
    </dgm:pt>
    <dgm:pt modelId="{C6C976DF-BD1F-4D91-AD7F-EC6999A60175}" type="parTrans" cxnId="{495BA307-BF87-4C77-A7DE-E78D98D85352}">
      <dgm:prSet/>
      <dgm:spPr/>
      <dgm:t>
        <a:bodyPr/>
        <a:lstStyle/>
        <a:p>
          <a:endParaRPr lang="en-US"/>
        </a:p>
      </dgm:t>
    </dgm:pt>
    <dgm:pt modelId="{9BC24163-F084-4ADE-9D73-A76C922ECE75}" type="sibTrans" cxnId="{495BA307-BF87-4C77-A7DE-E78D98D85352}">
      <dgm:prSet/>
      <dgm:spPr/>
      <dgm:t>
        <a:bodyPr/>
        <a:lstStyle/>
        <a:p>
          <a:endParaRPr lang="en-US"/>
        </a:p>
      </dgm:t>
    </dgm:pt>
    <dgm:pt modelId="{6DB4078F-C0AD-4000-AA2D-5BE132A7CAD8}">
      <dgm:prSet phldrT="[Text]" custT="1"/>
      <dgm:spPr/>
      <dgm:t>
        <a:bodyPr/>
        <a:lstStyle/>
        <a:p>
          <a:r>
            <a:rPr lang="en-US" sz="2400"/>
            <a:t>Increase public confidence &amp; satisfaction</a:t>
          </a:r>
          <a:endParaRPr lang="en-US" sz="2400" dirty="0"/>
        </a:p>
      </dgm:t>
    </dgm:pt>
    <dgm:pt modelId="{4429BD0F-5C99-4365-A764-380A4C117B66}" type="parTrans" cxnId="{326EA374-6A35-49D4-A50E-93E0D70BE4D9}">
      <dgm:prSet/>
      <dgm:spPr/>
      <dgm:t>
        <a:bodyPr/>
        <a:lstStyle/>
        <a:p>
          <a:endParaRPr lang="en-US"/>
        </a:p>
      </dgm:t>
    </dgm:pt>
    <dgm:pt modelId="{18756FCF-2059-4B89-BAA0-AEB9731F9B83}" type="sibTrans" cxnId="{326EA374-6A35-49D4-A50E-93E0D70BE4D9}">
      <dgm:prSet/>
      <dgm:spPr/>
      <dgm:t>
        <a:bodyPr/>
        <a:lstStyle/>
        <a:p>
          <a:endParaRPr lang="en-US"/>
        </a:p>
      </dgm:t>
    </dgm:pt>
    <dgm:pt modelId="{B05FFC22-2662-C440-AA55-5FEC14CFDEFC}" type="pres">
      <dgm:prSet presAssocID="{BA773CFC-528C-44B6-896E-089DFAAC2390}" presName="vert0" presStyleCnt="0">
        <dgm:presLayoutVars>
          <dgm:dir/>
          <dgm:animOne val="branch"/>
          <dgm:animLvl val="lvl"/>
        </dgm:presLayoutVars>
      </dgm:prSet>
      <dgm:spPr/>
    </dgm:pt>
    <dgm:pt modelId="{D1FABA42-504C-374D-BC0C-0DF0FA316040}" type="pres">
      <dgm:prSet presAssocID="{A0EEE050-6042-4AD5-825E-2C07C248531E}" presName="thickLine" presStyleLbl="alignNode1" presStyleIdx="0" presStyleCnt="7"/>
      <dgm:spPr/>
    </dgm:pt>
    <dgm:pt modelId="{53D4EEBF-400A-944A-B2C3-3F5BDADEEFB5}" type="pres">
      <dgm:prSet presAssocID="{A0EEE050-6042-4AD5-825E-2C07C248531E}" presName="horz1" presStyleCnt="0"/>
      <dgm:spPr/>
    </dgm:pt>
    <dgm:pt modelId="{6707CA98-3250-5240-9DB4-F2C9BC44558A}" type="pres">
      <dgm:prSet presAssocID="{A0EEE050-6042-4AD5-825E-2C07C248531E}" presName="tx1" presStyleLbl="revTx" presStyleIdx="0" presStyleCnt="7"/>
      <dgm:spPr/>
    </dgm:pt>
    <dgm:pt modelId="{7D14E12E-2936-254F-9B81-19283B076EDC}" type="pres">
      <dgm:prSet presAssocID="{A0EEE050-6042-4AD5-825E-2C07C248531E}" presName="vert1" presStyleCnt="0"/>
      <dgm:spPr/>
    </dgm:pt>
    <dgm:pt modelId="{F78541D1-5827-0449-8E0C-D4D8F99A5E24}" type="pres">
      <dgm:prSet presAssocID="{4A61721A-9605-46F9-AFDF-6020F6AF7650}" presName="thickLine" presStyleLbl="alignNode1" presStyleIdx="1" presStyleCnt="7"/>
      <dgm:spPr/>
    </dgm:pt>
    <dgm:pt modelId="{8BAA557B-A560-0448-843D-188928D57927}" type="pres">
      <dgm:prSet presAssocID="{4A61721A-9605-46F9-AFDF-6020F6AF7650}" presName="horz1" presStyleCnt="0"/>
      <dgm:spPr/>
    </dgm:pt>
    <dgm:pt modelId="{2C103EE3-CB28-9B4A-905A-7A4A05D1284D}" type="pres">
      <dgm:prSet presAssocID="{4A61721A-9605-46F9-AFDF-6020F6AF7650}" presName="tx1" presStyleLbl="revTx" presStyleIdx="1" presStyleCnt="7"/>
      <dgm:spPr/>
    </dgm:pt>
    <dgm:pt modelId="{25679D94-8B14-3746-B89B-13EC9A22ABEA}" type="pres">
      <dgm:prSet presAssocID="{4A61721A-9605-46F9-AFDF-6020F6AF7650}" presName="vert1" presStyleCnt="0"/>
      <dgm:spPr/>
    </dgm:pt>
    <dgm:pt modelId="{988E9945-6C7D-A841-81E6-98325EDCD436}" type="pres">
      <dgm:prSet presAssocID="{E4574B42-BC4A-4F9E-9331-DA2B65B90BE8}" presName="thickLine" presStyleLbl="alignNode1" presStyleIdx="2" presStyleCnt="7"/>
      <dgm:spPr/>
    </dgm:pt>
    <dgm:pt modelId="{DD3EB6A2-98E9-454D-B0FB-9F73FDC57744}" type="pres">
      <dgm:prSet presAssocID="{E4574B42-BC4A-4F9E-9331-DA2B65B90BE8}" presName="horz1" presStyleCnt="0"/>
      <dgm:spPr/>
    </dgm:pt>
    <dgm:pt modelId="{67EBFDCE-FB15-064E-AB19-4A902B2488C6}" type="pres">
      <dgm:prSet presAssocID="{E4574B42-BC4A-4F9E-9331-DA2B65B90BE8}" presName="tx1" presStyleLbl="revTx" presStyleIdx="2" presStyleCnt="7"/>
      <dgm:spPr/>
    </dgm:pt>
    <dgm:pt modelId="{EC70C507-66AD-144A-A0EF-E54BDA114058}" type="pres">
      <dgm:prSet presAssocID="{E4574B42-BC4A-4F9E-9331-DA2B65B90BE8}" presName="vert1" presStyleCnt="0"/>
      <dgm:spPr/>
    </dgm:pt>
    <dgm:pt modelId="{BDC46C4C-6882-AB4E-8884-3F048669B802}" type="pres">
      <dgm:prSet presAssocID="{E0091071-F355-491F-848A-5FADD80F8EE4}" presName="thickLine" presStyleLbl="alignNode1" presStyleIdx="3" presStyleCnt="7"/>
      <dgm:spPr/>
    </dgm:pt>
    <dgm:pt modelId="{AC074E8E-925C-4944-9698-4425F2C9631D}" type="pres">
      <dgm:prSet presAssocID="{E0091071-F355-491F-848A-5FADD80F8EE4}" presName="horz1" presStyleCnt="0"/>
      <dgm:spPr/>
    </dgm:pt>
    <dgm:pt modelId="{C1E93063-9EA1-1B44-B51D-DC6DAF8842A8}" type="pres">
      <dgm:prSet presAssocID="{E0091071-F355-491F-848A-5FADD80F8EE4}" presName="tx1" presStyleLbl="revTx" presStyleIdx="3" presStyleCnt="7"/>
      <dgm:spPr/>
    </dgm:pt>
    <dgm:pt modelId="{925FD5EA-6BD9-E745-9636-F7974A447657}" type="pres">
      <dgm:prSet presAssocID="{E0091071-F355-491F-848A-5FADD80F8EE4}" presName="vert1" presStyleCnt="0"/>
      <dgm:spPr/>
    </dgm:pt>
    <dgm:pt modelId="{8CCE898D-3A8A-E04D-A346-2D47FAE9CED8}" type="pres">
      <dgm:prSet presAssocID="{D958EADC-4A1D-4D3D-B028-1B37C4301B40}" presName="thickLine" presStyleLbl="alignNode1" presStyleIdx="4" presStyleCnt="7"/>
      <dgm:spPr/>
    </dgm:pt>
    <dgm:pt modelId="{133B99E6-DDA9-1E49-9DE6-F8AFDB2EDA66}" type="pres">
      <dgm:prSet presAssocID="{D958EADC-4A1D-4D3D-B028-1B37C4301B40}" presName="horz1" presStyleCnt="0"/>
      <dgm:spPr/>
    </dgm:pt>
    <dgm:pt modelId="{2179CCAE-7AC5-7047-BAD5-144D32E4AB88}" type="pres">
      <dgm:prSet presAssocID="{D958EADC-4A1D-4D3D-B028-1B37C4301B40}" presName="tx1" presStyleLbl="revTx" presStyleIdx="4" presStyleCnt="7"/>
      <dgm:spPr/>
    </dgm:pt>
    <dgm:pt modelId="{97A1CE73-A96A-544F-8C9D-B9677D5A1673}" type="pres">
      <dgm:prSet presAssocID="{D958EADC-4A1D-4D3D-B028-1B37C4301B40}" presName="vert1" presStyleCnt="0"/>
      <dgm:spPr/>
    </dgm:pt>
    <dgm:pt modelId="{0A63F0F7-7745-D344-87DE-FEB427985BE1}" type="pres">
      <dgm:prSet presAssocID="{382B824F-4A67-4BC5-9A77-E36AE24151FB}" presName="thickLine" presStyleLbl="alignNode1" presStyleIdx="5" presStyleCnt="7"/>
      <dgm:spPr/>
    </dgm:pt>
    <dgm:pt modelId="{09A14B44-4E23-164E-9C7B-EC3E87576F06}" type="pres">
      <dgm:prSet presAssocID="{382B824F-4A67-4BC5-9A77-E36AE24151FB}" presName="horz1" presStyleCnt="0"/>
      <dgm:spPr/>
    </dgm:pt>
    <dgm:pt modelId="{6FAE1DD6-275E-6546-87C6-C0572C07E985}" type="pres">
      <dgm:prSet presAssocID="{382B824F-4A67-4BC5-9A77-E36AE24151FB}" presName="tx1" presStyleLbl="revTx" presStyleIdx="5" presStyleCnt="7"/>
      <dgm:spPr/>
    </dgm:pt>
    <dgm:pt modelId="{6F34D0A4-CDF7-0C4A-80A5-641AD829C292}" type="pres">
      <dgm:prSet presAssocID="{382B824F-4A67-4BC5-9A77-E36AE24151FB}" presName="vert1" presStyleCnt="0"/>
      <dgm:spPr/>
    </dgm:pt>
    <dgm:pt modelId="{665E866C-88A8-1A4A-AB49-019824FEF049}" type="pres">
      <dgm:prSet presAssocID="{6DB4078F-C0AD-4000-AA2D-5BE132A7CAD8}" presName="thickLine" presStyleLbl="alignNode1" presStyleIdx="6" presStyleCnt="7"/>
      <dgm:spPr/>
    </dgm:pt>
    <dgm:pt modelId="{585FC6C6-8F14-5248-9896-4D7049AB6D58}" type="pres">
      <dgm:prSet presAssocID="{6DB4078F-C0AD-4000-AA2D-5BE132A7CAD8}" presName="horz1" presStyleCnt="0"/>
      <dgm:spPr/>
    </dgm:pt>
    <dgm:pt modelId="{27CAD0E4-BDFA-9B4A-A010-6917DD47A2F1}" type="pres">
      <dgm:prSet presAssocID="{6DB4078F-C0AD-4000-AA2D-5BE132A7CAD8}" presName="tx1" presStyleLbl="revTx" presStyleIdx="6" presStyleCnt="7"/>
      <dgm:spPr/>
    </dgm:pt>
    <dgm:pt modelId="{DFA44518-4170-EF47-AC03-6F8C27A07031}" type="pres">
      <dgm:prSet presAssocID="{6DB4078F-C0AD-4000-AA2D-5BE132A7CAD8}" presName="vert1" presStyleCnt="0"/>
      <dgm:spPr/>
    </dgm:pt>
  </dgm:ptLst>
  <dgm:cxnLst>
    <dgm:cxn modelId="{495BA307-BF87-4C77-A7DE-E78D98D85352}" srcId="{BA773CFC-528C-44B6-896E-089DFAAC2390}" destId="{382B824F-4A67-4BC5-9A77-E36AE24151FB}" srcOrd="5" destOrd="0" parTransId="{C6C976DF-BD1F-4D91-AD7F-EC6999A60175}" sibTransId="{9BC24163-F084-4ADE-9D73-A76C922ECE75}"/>
    <dgm:cxn modelId="{A883EB12-1B13-E44A-8B2B-17C1EA562D6F}" type="presOf" srcId="{E0091071-F355-491F-848A-5FADD80F8EE4}" destId="{C1E93063-9EA1-1B44-B51D-DC6DAF8842A8}" srcOrd="0" destOrd="0" presId="urn:microsoft.com/office/officeart/2008/layout/LinedList"/>
    <dgm:cxn modelId="{C4540014-3FCB-5241-A3DF-1A5E03FC15F9}" type="presOf" srcId="{382B824F-4A67-4BC5-9A77-E36AE24151FB}" destId="{6FAE1DD6-275E-6546-87C6-C0572C07E985}" srcOrd="0" destOrd="0" presId="urn:microsoft.com/office/officeart/2008/layout/LinedList"/>
    <dgm:cxn modelId="{2E12A718-D289-454B-AAF3-DF12BA8299DF}" type="presOf" srcId="{D958EADC-4A1D-4D3D-B028-1B37C4301B40}" destId="{2179CCAE-7AC5-7047-BAD5-144D32E4AB88}" srcOrd="0" destOrd="0" presId="urn:microsoft.com/office/officeart/2008/layout/LinedList"/>
    <dgm:cxn modelId="{EC267321-A538-4975-B518-3765AAC4095A}" srcId="{BA773CFC-528C-44B6-896E-089DFAAC2390}" destId="{A0EEE050-6042-4AD5-825E-2C07C248531E}" srcOrd="0" destOrd="0" parTransId="{AE1162ED-160A-48D8-90DE-6FB3B0CDF28C}" sibTransId="{CBFE73D6-5264-41E0-A5B2-E55291158FA2}"/>
    <dgm:cxn modelId="{53ABE421-CBAF-45B6-88D1-8CE9AC61689C}" srcId="{BA773CFC-528C-44B6-896E-089DFAAC2390}" destId="{E4574B42-BC4A-4F9E-9331-DA2B65B90BE8}" srcOrd="2" destOrd="0" parTransId="{DF316062-D122-4E9F-83E2-5BEC0263B478}" sibTransId="{334E0E79-7A1A-4AE1-921D-73C1FB0E8BC7}"/>
    <dgm:cxn modelId="{70F62235-7821-8549-BCA7-764C86436D80}" type="presOf" srcId="{6DB4078F-C0AD-4000-AA2D-5BE132A7CAD8}" destId="{27CAD0E4-BDFA-9B4A-A010-6917DD47A2F1}" srcOrd="0" destOrd="0" presId="urn:microsoft.com/office/officeart/2008/layout/LinedList"/>
    <dgm:cxn modelId="{C0B47240-2475-244D-A0C9-99EC4A4569AD}" type="presOf" srcId="{A0EEE050-6042-4AD5-825E-2C07C248531E}" destId="{6707CA98-3250-5240-9DB4-F2C9BC44558A}" srcOrd="0" destOrd="0" presId="urn:microsoft.com/office/officeart/2008/layout/LinedList"/>
    <dgm:cxn modelId="{8E1C576D-A8C1-4D28-BD05-2254870574C5}" srcId="{BA773CFC-528C-44B6-896E-089DFAAC2390}" destId="{D958EADC-4A1D-4D3D-B028-1B37C4301B40}" srcOrd="4" destOrd="0" parTransId="{1F33D124-FE28-4C84-9386-0E8E9BE8F2DA}" sibTransId="{C004B961-04AF-47FB-9CFA-7AE53E51EC39}"/>
    <dgm:cxn modelId="{326EA374-6A35-49D4-A50E-93E0D70BE4D9}" srcId="{BA773CFC-528C-44B6-896E-089DFAAC2390}" destId="{6DB4078F-C0AD-4000-AA2D-5BE132A7CAD8}" srcOrd="6" destOrd="0" parTransId="{4429BD0F-5C99-4365-A764-380A4C117B66}" sibTransId="{18756FCF-2059-4B89-BAA0-AEB9731F9B83}"/>
    <dgm:cxn modelId="{ED13537B-0877-CC4F-A375-DCD290BB50F8}" type="presOf" srcId="{BA773CFC-528C-44B6-896E-089DFAAC2390}" destId="{B05FFC22-2662-C440-AA55-5FEC14CFDEFC}" srcOrd="0" destOrd="0" presId="urn:microsoft.com/office/officeart/2008/layout/LinedList"/>
    <dgm:cxn modelId="{65EC5C7F-F887-CC4B-9B5B-EF62D7CEB228}" type="presOf" srcId="{E4574B42-BC4A-4F9E-9331-DA2B65B90BE8}" destId="{67EBFDCE-FB15-064E-AB19-4A902B2488C6}" srcOrd="0" destOrd="0" presId="urn:microsoft.com/office/officeart/2008/layout/LinedList"/>
    <dgm:cxn modelId="{095E76D2-E561-ED45-B07F-37BE55BCB3DE}" type="presOf" srcId="{4A61721A-9605-46F9-AFDF-6020F6AF7650}" destId="{2C103EE3-CB28-9B4A-905A-7A4A05D1284D}" srcOrd="0" destOrd="0" presId="urn:microsoft.com/office/officeart/2008/layout/LinedList"/>
    <dgm:cxn modelId="{5A4515DA-97CD-4BD8-BFD8-65C798EC3FB1}" srcId="{BA773CFC-528C-44B6-896E-089DFAAC2390}" destId="{4A61721A-9605-46F9-AFDF-6020F6AF7650}" srcOrd="1" destOrd="0" parTransId="{B8D9DC7A-E512-42B9-82DE-6FBE06E1E93F}" sibTransId="{38B96AE1-79A5-4838-A26A-170AC9475C01}"/>
    <dgm:cxn modelId="{ECB209F8-9097-4851-9AFC-1B3536942A6E}" srcId="{BA773CFC-528C-44B6-896E-089DFAAC2390}" destId="{E0091071-F355-491F-848A-5FADD80F8EE4}" srcOrd="3" destOrd="0" parTransId="{FF8781CF-A6EA-4F07-910F-5BF0D9DB596B}" sibTransId="{CB9F8BE5-980A-4DD8-9A2C-799A68A92786}"/>
    <dgm:cxn modelId="{E17C118F-4A03-0A45-B5CD-5988DECA7CD1}" type="presParOf" srcId="{B05FFC22-2662-C440-AA55-5FEC14CFDEFC}" destId="{D1FABA42-504C-374D-BC0C-0DF0FA316040}" srcOrd="0" destOrd="0" presId="urn:microsoft.com/office/officeart/2008/layout/LinedList"/>
    <dgm:cxn modelId="{C47569F2-76B3-1347-B330-68EB8C660141}" type="presParOf" srcId="{B05FFC22-2662-C440-AA55-5FEC14CFDEFC}" destId="{53D4EEBF-400A-944A-B2C3-3F5BDADEEFB5}" srcOrd="1" destOrd="0" presId="urn:microsoft.com/office/officeart/2008/layout/LinedList"/>
    <dgm:cxn modelId="{66ABDE77-5550-D448-99DA-3A9FF6B4E2BA}" type="presParOf" srcId="{53D4EEBF-400A-944A-B2C3-3F5BDADEEFB5}" destId="{6707CA98-3250-5240-9DB4-F2C9BC44558A}" srcOrd="0" destOrd="0" presId="urn:microsoft.com/office/officeart/2008/layout/LinedList"/>
    <dgm:cxn modelId="{3C4711C2-58F8-0A4B-9F5B-810B8DE72C16}" type="presParOf" srcId="{53D4EEBF-400A-944A-B2C3-3F5BDADEEFB5}" destId="{7D14E12E-2936-254F-9B81-19283B076EDC}" srcOrd="1" destOrd="0" presId="urn:microsoft.com/office/officeart/2008/layout/LinedList"/>
    <dgm:cxn modelId="{A1926BDA-019D-404D-87AE-3784A30099DB}" type="presParOf" srcId="{B05FFC22-2662-C440-AA55-5FEC14CFDEFC}" destId="{F78541D1-5827-0449-8E0C-D4D8F99A5E24}" srcOrd="2" destOrd="0" presId="urn:microsoft.com/office/officeart/2008/layout/LinedList"/>
    <dgm:cxn modelId="{A12AC322-86BB-A84C-AF29-AC3AEC0750EC}" type="presParOf" srcId="{B05FFC22-2662-C440-AA55-5FEC14CFDEFC}" destId="{8BAA557B-A560-0448-843D-188928D57927}" srcOrd="3" destOrd="0" presId="urn:microsoft.com/office/officeart/2008/layout/LinedList"/>
    <dgm:cxn modelId="{E95D09B6-ECE3-C249-A364-9F53C92154B1}" type="presParOf" srcId="{8BAA557B-A560-0448-843D-188928D57927}" destId="{2C103EE3-CB28-9B4A-905A-7A4A05D1284D}" srcOrd="0" destOrd="0" presId="urn:microsoft.com/office/officeart/2008/layout/LinedList"/>
    <dgm:cxn modelId="{991E902F-5517-8348-82F2-E71335A76406}" type="presParOf" srcId="{8BAA557B-A560-0448-843D-188928D57927}" destId="{25679D94-8B14-3746-B89B-13EC9A22ABEA}" srcOrd="1" destOrd="0" presId="urn:microsoft.com/office/officeart/2008/layout/LinedList"/>
    <dgm:cxn modelId="{52806330-0DE5-5947-8CFF-C0FA6EC8BD79}" type="presParOf" srcId="{B05FFC22-2662-C440-AA55-5FEC14CFDEFC}" destId="{988E9945-6C7D-A841-81E6-98325EDCD436}" srcOrd="4" destOrd="0" presId="urn:microsoft.com/office/officeart/2008/layout/LinedList"/>
    <dgm:cxn modelId="{395F6B1B-3584-8B45-BAE6-E6ECC36507D8}" type="presParOf" srcId="{B05FFC22-2662-C440-AA55-5FEC14CFDEFC}" destId="{DD3EB6A2-98E9-454D-B0FB-9F73FDC57744}" srcOrd="5" destOrd="0" presId="urn:microsoft.com/office/officeart/2008/layout/LinedList"/>
    <dgm:cxn modelId="{CF1A2A63-EEE2-B04E-8C2A-2418D881C3A9}" type="presParOf" srcId="{DD3EB6A2-98E9-454D-B0FB-9F73FDC57744}" destId="{67EBFDCE-FB15-064E-AB19-4A902B2488C6}" srcOrd="0" destOrd="0" presId="urn:microsoft.com/office/officeart/2008/layout/LinedList"/>
    <dgm:cxn modelId="{FD9D2B4C-58D5-1248-A426-2D2440653DD8}" type="presParOf" srcId="{DD3EB6A2-98E9-454D-B0FB-9F73FDC57744}" destId="{EC70C507-66AD-144A-A0EF-E54BDA114058}" srcOrd="1" destOrd="0" presId="urn:microsoft.com/office/officeart/2008/layout/LinedList"/>
    <dgm:cxn modelId="{AB97E7A7-2EF8-6541-B347-8ED3151570CB}" type="presParOf" srcId="{B05FFC22-2662-C440-AA55-5FEC14CFDEFC}" destId="{BDC46C4C-6882-AB4E-8884-3F048669B802}" srcOrd="6" destOrd="0" presId="urn:microsoft.com/office/officeart/2008/layout/LinedList"/>
    <dgm:cxn modelId="{204DB764-BD17-FB4C-8A76-309632A3AED9}" type="presParOf" srcId="{B05FFC22-2662-C440-AA55-5FEC14CFDEFC}" destId="{AC074E8E-925C-4944-9698-4425F2C9631D}" srcOrd="7" destOrd="0" presId="urn:microsoft.com/office/officeart/2008/layout/LinedList"/>
    <dgm:cxn modelId="{5E6CA8D9-A914-2E42-8392-79A4C9A4554C}" type="presParOf" srcId="{AC074E8E-925C-4944-9698-4425F2C9631D}" destId="{C1E93063-9EA1-1B44-B51D-DC6DAF8842A8}" srcOrd="0" destOrd="0" presId="urn:microsoft.com/office/officeart/2008/layout/LinedList"/>
    <dgm:cxn modelId="{FC6A7163-451A-0C40-8550-267BC5336F10}" type="presParOf" srcId="{AC074E8E-925C-4944-9698-4425F2C9631D}" destId="{925FD5EA-6BD9-E745-9636-F7974A447657}" srcOrd="1" destOrd="0" presId="urn:microsoft.com/office/officeart/2008/layout/LinedList"/>
    <dgm:cxn modelId="{8A1B9EE3-E925-594F-A357-7D5840077886}" type="presParOf" srcId="{B05FFC22-2662-C440-AA55-5FEC14CFDEFC}" destId="{8CCE898D-3A8A-E04D-A346-2D47FAE9CED8}" srcOrd="8" destOrd="0" presId="urn:microsoft.com/office/officeart/2008/layout/LinedList"/>
    <dgm:cxn modelId="{1BCD0705-AD8F-464B-BE2E-38502140D87D}" type="presParOf" srcId="{B05FFC22-2662-C440-AA55-5FEC14CFDEFC}" destId="{133B99E6-DDA9-1E49-9DE6-F8AFDB2EDA66}" srcOrd="9" destOrd="0" presId="urn:microsoft.com/office/officeart/2008/layout/LinedList"/>
    <dgm:cxn modelId="{49DB03EA-CA43-E24C-A527-F445CB1BC6A0}" type="presParOf" srcId="{133B99E6-DDA9-1E49-9DE6-F8AFDB2EDA66}" destId="{2179CCAE-7AC5-7047-BAD5-144D32E4AB88}" srcOrd="0" destOrd="0" presId="urn:microsoft.com/office/officeart/2008/layout/LinedList"/>
    <dgm:cxn modelId="{EDB587FC-32DB-D348-B55E-29D1BB25290B}" type="presParOf" srcId="{133B99E6-DDA9-1E49-9DE6-F8AFDB2EDA66}" destId="{97A1CE73-A96A-544F-8C9D-B9677D5A1673}" srcOrd="1" destOrd="0" presId="urn:microsoft.com/office/officeart/2008/layout/LinedList"/>
    <dgm:cxn modelId="{190D7689-E58F-4E49-8FEB-128B54BFD050}" type="presParOf" srcId="{B05FFC22-2662-C440-AA55-5FEC14CFDEFC}" destId="{0A63F0F7-7745-D344-87DE-FEB427985BE1}" srcOrd="10" destOrd="0" presId="urn:microsoft.com/office/officeart/2008/layout/LinedList"/>
    <dgm:cxn modelId="{C2B5DC5E-1300-3940-B17E-BC91AEBD16CA}" type="presParOf" srcId="{B05FFC22-2662-C440-AA55-5FEC14CFDEFC}" destId="{09A14B44-4E23-164E-9C7B-EC3E87576F06}" srcOrd="11" destOrd="0" presId="urn:microsoft.com/office/officeart/2008/layout/LinedList"/>
    <dgm:cxn modelId="{8D7E497D-1D75-5247-AFAD-E22FCA5941B9}" type="presParOf" srcId="{09A14B44-4E23-164E-9C7B-EC3E87576F06}" destId="{6FAE1DD6-275E-6546-87C6-C0572C07E985}" srcOrd="0" destOrd="0" presId="urn:microsoft.com/office/officeart/2008/layout/LinedList"/>
    <dgm:cxn modelId="{F1619EB6-FCD4-E44F-92AB-29220771D099}" type="presParOf" srcId="{09A14B44-4E23-164E-9C7B-EC3E87576F06}" destId="{6F34D0A4-CDF7-0C4A-80A5-641AD829C292}" srcOrd="1" destOrd="0" presId="urn:microsoft.com/office/officeart/2008/layout/LinedList"/>
    <dgm:cxn modelId="{707463B2-6A6D-D949-8343-9362D52C44E4}" type="presParOf" srcId="{B05FFC22-2662-C440-AA55-5FEC14CFDEFC}" destId="{665E866C-88A8-1A4A-AB49-019824FEF049}" srcOrd="12" destOrd="0" presId="urn:microsoft.com/office/officeart/2008/layout/LinedList"/>
    <dgm:cxn modelId="{3A353DF7-3610-4545-B7FA-0A081377FB88}" type="presParOf" srcId="{B05FFC22-2662-C440-AA55-5FEC14CFDEFC}" destId="{585FC6C6-8F14-5248-9896-4D7049AB6D58}" srcOrd="13" destOrd="0" presId="urn:microsoft.com/office/officeart/2008/layout/LinedList"/>
    <dgm:cxn modelId="{240F0321-69C5-884B-8ABA-8D30FE390322}" type="presParOf" srcId="{585FC6C6-8F14-5248-9896-4D7049AB6D58}" destId="{27CAD0E4-BDFA-9B4A-A010-6917DD47A2F1}" srcOrd="0" destOrd="0" presId="urn:microsoft.com/office/officeart/2008/layout/LinedList"/>
    <dgm:cxn modelId="{CB581CBF-C961-634A-B137-35D71587A4BE}" type="presParOf" srcId="{585FC6C6-8F14-5248-9896-4D7049AB6D58}" destId="{DFA44518-4170-EF47-AC03-6F8C27A070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F31AA857-B148-416D-939E-2296D5F62FE8}" srcId="{CFDB11D0-09AC-4D79-827B-E3816A7A1FBE}" destId="{6CA4A7BC-0230-4E39-ABB3-AF3D16DC3B8A}" srcOrd="7" destOrd="0" parTransId="{4D875709-1691-4F36-B46F-E42957AAE543}" sibTransId="{795E64EE-C53F-4627-A7A0-4483DB2C4E7F}"/>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0C18A9-B0AE-4B7B-91E4-A6B51AB9BBBC}"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1B9715FE-0952-41F7-ADF0-E92BEBDE93B0}">
      <dgm:prSet phldrT="[Text]" custT="1"/>
      <dgm:spPr/>
      <dgm:t>
        <a:bodyPr/>
        <a:lstStyle/>
        <a:p>
          <a:r>
            <a:rPr lang="en-US" sz="2400" dirty="0"/>
            <a:t>Have significant dramatic impact</a:t>
          </a:r>
        </a:p>
      </dgm:t>
    </dgm:pt>
    <dgm:pt modelId="{47A41417-864A-4964-B2B5-BC75D8C71C81}" type="parTrans" cxnId="{1925E37E-C3F9-4107-BCE1-C7A2C40A7ED7}">
      <dgm:prSet/>
      <dgm:spPr/>
      <dgm:t>
        <a:bodyPr/>
        <a:lstStyle/>
        <a:p>
          <a:endParaRPr lang="en-US"/>
        </a:p>
      </dgm:t>
    </dgm:pt>
    <dgm:pt modelId="{C7248109-5AE3-4FC1-8F70-099604315453}" type="sibTrans" cxnId="{1925E37E-C3F9-4107-BCE1-C7A2C40A7ED7}">
      <dgm:prSet/>
      <dgm:spPr/>
      <dgm:t>
        <a:bodyPr/>
        <a:lstStyle/>
        <a:p>
          <a:endParaRPr lang="en-US"/>
        </a:p>
      </dgm:t>
    </dgm:pt>
    <dgm:pt modelId="{EFDEB850-81A4-4CDC-A02B-76D48CA5C15E}">
      <dgm:prSet phldrT="[Text]" custT="1"/>
      <dgm:spPr/>
      <dgm:t>
        <a:bodyPr/>
        <a:lstStyle/>
        <a:p>
          <a:r>
            <a:rPr lang="en-US" sz="2400"/>
            <a:t>Record the scene exactly</a:t>
          </a:r>
          <a:endParaRPr lang="en-US" sz="2400" dirty="0"/>
        </a:p>
      </dgm:t>
    </dgm:pt>
    <dgm:pt modelId="{4983D084-C6E8-4ED0-A927-6840CEF66914}" type="parTrans" cxnId="{59D73E02-B956-4DD7-8854-A96BF60E1DC4}">
      <dgm:prSet/>
      <dgm:spPr/>
      <dgm:t>
        <a:bodyPr/>
        <a:lstStyle/>
        <a:p>
          <a:endParaRPr lang="en-US"/>
        </a:p>
      </dgm:t>
    </dgm:pt>
    <dgm:pt modelId="{3FE48102-54A4-42B6-B89A-CC2827D5E3BD}" type="sibTrans" cxnId="{59D73E02-B956-4DD7-8854-A96BF60E1DC4}">
      <dgm:prSet/>
      <dgm:spPr/>
      <dgm:t>
        <a:bodyPr/>
        <a:lstStyle/>
        <a:p>
          <a:endParaRPr lang="en-US"/>
        </a:p>
      </dgm:t>
    </dgm:pt>
    <dgm:pt modelId="{44D3666E-5902-4192-983F-61CDF4B532B7}">
      <dgm:prSet phldrT="[Text]" custT="1"/>
      <dgm:spPr/>
      <dgm:t>
        <a:bodyPr/>
        <a:lstStyle/>
        <a:p>
          <a:r>
            <a:rPr lang="en-US" sz="2400"/>
            <a:t>Record the demeanour of the parties</a:t>
          </a:r>
          <a:endParaRPr lang="en-US" sz="2400" dirty="0"/>
        </a:p>
      </dgm:t>
    </dgm:pt>
    <dgm:pt modelId="{AF802BBC-CAAB-4404-A823-4CFB487738C8}" type="parTrans" cxnId="{F8A49F5C-C45A-4A53-B814-CA0CCB4DC780}">
      <dgm:prSet/>
      <dgm:spPr/>
      <dgm:t>
        <a:bodyPr/>
        <a:lstStyle/>
        <a:p>
          <a:endParaRPr lang="en-US"/>
        </a:p>
      </dgm:t>
    </dgm:pt>
    <dgm:pt modelId="{A5787F26-7FFF-4225-B09F-A0AA3CF9FFDE}" type="sibTrans" cxnId="{F8A49F5C-C45A-4A53-B814-CA0CCB4DC780}">
      <dgm:prSet/>
      <dgm:spPr/>
      <dgm:t>
        <a:bodyPr/>
        <a:lstStyle/>
        <a:p>
          <a:endParaRPr lang="en-US"/>
        </a:p>
      </dgm:t>
    </dgm:pt>
    <dgm:pt modelId="{AF86193B-2F4A-464F-9691-8BA20C648F0A}">
      <dgm:prSet phldrT="[Text]" custT="1"/>
      <dgm:spPr/>
      <dgm:t>
        <a:bodyPr/>
        <a:lstStyle/>
        <a:p>
          <a:r>
            <a:rPr lang="en-US" sz="2400"/>
            <a:t>Accurately record significant comments at the scene</a:t>
          </a:r>
          <a:endParaRPr lang="en-US" sz="2400" dirty="0"/>
        </a:p>
      </dgm:t>
    </dgm:pt>
    <dgm:pt modelId="{79001911-8457-4C22-AC08-BEDC02B2AA8B}" type="parTrans" cxnId="{CCFF735F-3F6C-4C0C-8AAF-B766554BECB9}">
      <dgm:prSet/>
      <dgm:spPr/>
      <dgm:t>
        <a:bodyPr/>
        <a:lstStyle/>
        <a:p>
          <a:endParaRPr lang="en-US"/>
        </a:p>
      </dgm:t>
    </dgm:pt>
    <dgm:pt modelId="{C8D8244E-15E9-492D-885D-0937E9DDF34B}" type="sibTrans" cxnId="{CCFF735F-3F6C-4C0C-8AAF-B766554BECB9}">
      <dgm:prSet/>
      <dgm:spPr/>
      <dgm:t>
        <a:bodyPr/>
        <a:lstStyle/>
        <a:p>
          <a:endParaRPr lang="en-US"/>
        </a:p>
      </dgm:t>
    </dgm:pt>
    <dgm:pt modelId="{9D3E8BDA-4047-4EE1-97B6-1880F0A95289}" type="pres">
      <dgm:prSet presAssocID="{920C18A9-B0AE-4B7B-91E4-A6B51AB9BBBC}" presName="diagram" presStyleCnt="0">
        <dgm:presLayoutVars>
          <dgm:dir/>
          <dgm:resizeHandles val="exact"/>
        </dgm:presLayoutVars>
      </dgm:prSet>
      <dgm:spPr/>
    </dgm:pt>
    <dgm:pt modelId="{C2026AED-2E55-4EF5-8325-5CB899648520}" type="pres">
      <dgm:prSet presAssocID="{1B9715FE-0952-41F7-ADF0-E92BEBDE93B0}" presName="node" presStyleLbl="node1" presStyleIdx="0" presStyleCnt="4">
        <dgm:presLayoutVars>
          <dgm:bulletEnabled val="1"/>
        </dgm:presLayoutVars>
      </dgm:prSet>
      <dgm:spPr/>
    </dgm:pt>
    <dgm:pt modelId="{1A4D74C2-E5C0-475D-899A-527129E3BD3D}" type="pres">
      <dgm:prSet presAssocID="{C7248109-5AE3-4FC1-8F70-099604315453}" presName="sibTrans" presStyleCnt="0"/>
      <dgm:spPr/>
    </dgm:pt>
    <dgm:pt modelId="{290DF20A-5D76-4225-AF50-5BD8A10D1E48}" type="pres">
      <dgm:prSet presAssocID="{EFDEB850-81A4-4CDC-A02B-76D48CA5C15E}" presName="node" presStyleLbl="node1" presStyleIdx="1" presStyleCnt="4">
        <dgm:presLayoutVars>
          <dgm:bulletEnabled val="1"/>
        </dgm:presLayoutVars>
      </dgm:prSet>
      <dgm:spPr/>
    </dgm:pt>
    <dgm:pt modelId="{24B889B4-DDF6-47FC-8C12-9DC335DE16FC}" type="pres">
      <dgm:prSet presAssocID="{3FE48102-54A4-42B6-B89A-CC2827D5E3BD}" presName="sibTrans" presStyleCnt="0"/>
      <dgm:spPr/>
    </dgm:pt>
    <dgm:pt modelId="{4116BB7C-6A2F-4701-835A-971FC9C008CE}" type="pres">
      <dgm:prSet presAssocID="{44D3666E-5902-4192-983F-61CDF4B532B7}" presName="node" presStyleLbl="node1" presStyleIdx="2" presStyleCnt="4">
        <dgm:presLayoutVars>
          <dgm:bulletEnabled val="1"/>
        </dgm:presLayoutVars>
      </dgm:prSet>
      <dgm:spPr/>
    </dgm:pt>
    <dgm:pt modelId="{FCCC6492-EBDB-4086-A40C-6DE051A788A8}" type="pres">
      <dgm:prSet presAssocID="{A5787F26-7FFF-4225-B09F-A0AA3CF9FFDE}" presName="sibTrans" presStyleCnt="0"/>
      <dgm:spPr/>
    </dgm:pt>
    <dgm:pt modelId="{1BC5AAEF-4E33-4998-8C1B-62767EC7A760}" type="pres">
      <dgm:prSet presAssocID="{AF86193B-2F4A-464F-9691-8BA20C648F0A}" presName="node" presStyleLbl="node1" presStyleIdx="3" presStyleCnt="4" custScaleX="136030">
        <dgm:presLayoutVars>
          <dgm:bulletEnabled val="1"/>
        </dgm:presLayoutVars>
      </dgm:prSet>
      <dgm:spPr/>
    </dgm:pt>
  </dgm:ptLst>
  <dgm:cxnLst>
    <dgm:cxn modelId="{59D73E02-B956-4DD7-8854-A96BF60E1DC4}" srcId="{920C18A9-B0AE-4B7B-91E4-A6B51AB9BBBC}" destId="{EFDEB850-81A4-4CDC-A02B-76D48CA5C15E}" srcOrd="1" destOrd="0" parTransId="{4983D084-C6E8-4ED0-A927-6840CEF66914}" sibTransId="{3FE48102-54A4-42B6-B89A-CC2827D5E3BD}"/>
    <dgm:cxn modelId="{F6CC4308-CCB5-4FD1-8DF7-197887454FF4}" type="presOf" srcId="{44D3666E-5902-4192-983F-61CDF4B532B7}" destId="{4116BB7C-6A2F-4701-835A-971FC9C008CE}" srcOrd="0" destOrd="0" presId="urn:microsoft.com/office/officeart/2005/8/layout/default"/>
    <dgm:cxn modelId="{76B4933A-FA77-4B33-A7A5-8C022F0C8617}" type="presOf" srcId="{AF86193B-2F4A-464F-9691-8BA20C648F0A}" destId="{1BC5AAEF-4E33-4998-8C1B-62767EC7A760}" srcOrd="0" destOrd="0" presId="urn:microsoft.com/office/officeart/2005/8/layout/default"/>
    <dgm:cxn modelId="{B623BC43-A6E8-44C4-9DEE-4E42CB98E994}" type="presOf" srcId="{920C18A9-B0AE-4B7B-91E4-A6B51AB9BBBC}" destId="{9D3E8BDA-4047-4EE1-97B6-1880F0A95289}" srcOrd="0" destOrd="0" presId="urn:microsoft.com/office/officeart/2005/8/layout/default"/>
    <dgm:cxn modelId="{F8A49F5C-C45A-4A53-B814-CA0CCB4DC780}" srcId="{920C18A9-B0AE-4B7B-91E4-A6B51AB9BBBC}" destId="{44D3666E-5902-4192-983F-61CDF4B532B7}" srcOrd="2" destOrd="0" parTransId="{AF802BBC-CAAB-4404-A823-4CFB487738C8}" sibTransId="{A5787F26-7FFF-4225-B09F-A0AA3CF9FFDE}"/>
    <dgm:cxn modelId="{CCFF735F-3F6C-4C0C-8AAF-B766554BECB9}" srcId="{920C18A9-B0AE-4B7B-91E4-A6B51AB9BBBC}" destId="{AF86193B-2F4A-464F-9691-8BA20C648F0A}" srcOrd="3" destOrd="0" parTransId="{79001911-8457-4C22-AC08-BEDC02B2AA8B}" sibTransId="{C8D8244E-15E9-492D-885D-0937E9DDF34B}"/>
    <dgm:cxn modelId="{A526077B-C227-4BEB-8471-206288BE4266}" type="presOf" srcId="{EFDEB850-81A4-4CDC-A02B-76D48CA5C15E}" destId="{290DF20A-5D76-4225-AF50-5BD8A10D1E48}" srcOrd="0" destOrd="0" presId="urn:microsoft.com/office/officeart/2005/8/layout/default"/>
    <dgm:cxn modelId="{1925E37E-C3F9-4107-BCE1-C7A2C40A7ED7}" srcId="{920C18A9-B0AE-4B7B-91E4-A6B51AB9BBBC}" destId="{1B9715FE-0952-41F7-ADF0-E92BEBDE93B0}" srcOrd="0" destOrd="0" parTransId="{47A41417-864A-4964-B2B5-BC75D8C71C81}" sibTransId="{C7248109-5AE3-4FC1-8F70-099604315453}"/>
    <dgm:cxn modelId="{2F186F8D-BACF-4991-A5E1-0B54392BB889}" type="presOf" srcId="{1B9715FE-0952-41F7-ADF0-E92BEBDE93B0}" destId="{C2026AED-2E55-4EF5-8325-5CB899648520}" srcOrd="0" destOrd="0" presId="urn:microsoft.com/office/officeart/2005/8/layout/default"/>
    <dgm:cxn modelId="{DDF5C96F-9111-4B5F-83D7-504CA411BE0E}" type="presParOf" srcId="{9D3E8BDA-4047-4EE1-97B6-1880F0A95289}" destId="{C2026AED-2E55-4EF5-8325-5CB899648520}" srcOrd="0" destOrd="0" presId="urn:microsoft.com/office/officeart/2005/8/layout/default"/>
    <dgm:cxn modelId="{8DF2F8CA-ADB8-49A9-97D1-628684555BBC}" type="presParOf" srcId="{9D3E8BDA-4047-4EE1-97B6-1880F0A95289}" destId="{1A4D74C2-E5C0-475D-899A-527129E3BD3D}" srcOrd="1" destOrd="0" presId="urn:microsoft.com/office/officeart/2005/8/layout/default"/>
    <dgm:cxn modelId="{0AC204EF-E522-4603-B5AD-80A1BC886D99}" type="presParOf" srcId="{9D3E8BDA-4047-4EE1-97B6-1880F0A95289}" destId="{290DF20A-5D76-4225-AF50-5BD8A10D1E48}" srcOrd="2" destOrd="0" presId="urn:microsoft.com/office/officeart/2005/8/layout/default"/>
    <dgm:cxn modelId="{957270C9-E6B1-486A-8336-42127E7BB029}" type="presParOf" srcId="{9D3E8BDA-4047-4EE1-97B6-1880F0A95289}" destId="{24B889B4-DDF6-47FC-8C12-9DC335DE16FC}" srcOrd="3" destOrd="0" presId="urn:microsoft.com/office/officeart/2005/8/layout/default"/>
    <dgm:cxn modelId="{5810DB15-FC04-416D-B9BA-ACCA386FE25C}" type="presParOf" srcId="{9D3E8BDA-4047-4EE1-97B6-1880F0A95289}" destId="{4116BB7C-6A2F-4701-835A-971FC9C008CE}" srcOrd="4" destOrd="0" presId="urn:microsoft.com/office/officeart/2005/8/layout/default"/>
    <dgm:cxn modelId="{072E919C-6A43-4992-96F1-29000230DFB0}" type="presParOf" srcId="{9D3E8BDA-4047-4EE1-97B6-1880F0A95289}" destId="{FCCC6492-EBDB-4086-A40C-6DE051A788A8}" srcOrd="5" destOrd="0" presId="urn:microsoft.com/office/officeart/2005/8/layout/default"/>
    <dgm:cxn modelId="{A7B4CFCC-D28A-4CEB-A558-6C14571C2F61}" type="presParOf" srcId="{9D3E8BDA-4047-4EE1-97B6-1880F0A95289}" destId="{1BC5AAEF-4E33-4998-8C1B-62767EC7A760}"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4B625A63-0D68-4541-98F4-D1362E7BC3BA}" type="presOf" srcId="{5656653B-1639-4875-A1BB-7DC2DA67835A}" destId="{7CF7A3E4-50D0-4550-BC98-F9397E9D9FF6}" srcOrd="0" destOrd="0" presId="urn:microsoft.com/office/officeart/2005/8/layout/matrix1"/>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7783D9C-914A-4FF9-B4D0-AF22893EB0B3}" type="doc">
      <dgm:prSet loTypeId="urn:microsoft.com/office/officeart/2018/2/layout/IconVerticalSolidList" loCatId="icon" qsTypeId="urn:microsoft.com/office/officeart/2005/8/quickstyle/simple3" qsCatId="simple" csTypeId="urn:microsoft.com/office/officeart/2005/8/colors/colorful5" csCatId="colorful" phldr="1"/>
      <dgm:spPr/>
      <dgm:t>
        <a:bodyPr/>
        <a:lstStyle/>
        <a:p>
          <a:endParaRPr lang="en-US"/>
        </a:p>
      </dgm:t>
    </dgm:pt>
    <dgm:pt modelId="{15AFEFD8-BB2B-462A-8AEA-D998B5F92E2C}">
      <dgm:prSet phldrT="[Text]"/>
      <dgm:spPr>
        <a:xfrm>
          <a:off x="2721144" y="53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Establish current position</a:t>
          </a: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dgm:spPr>
      <dgm:t>
        <a:bodyPr/>
        <a:lstStyle/>
        <a:p>
          <a:endParaRPr lang="en-US"/>
        </a:p>
      </dgm:t>
    </dgm:pt>
    <dgm:pt modelId="{D8C427D8-29D7-481E-856C-77E46C12C4FA}">
      <dgm:prSet phldrT="[Text]"/>
      <dgm:spPr>
        <a:xfrm>
          <a:off x="4362633" y="164202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Analyse</a:t>
          </a: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dgm:spPr>
      <dgm:t>
        <a:bodyPr/>
        <a:lstStyle/>
        <a:p>
          <a:endParaRPr lang="en-US"/>
        </a:p>
      </dgm:t>
    </dgm:pt>
    <dgm:pt modelId="{E89E4F20-B487-43E5-94F2-55725FF8C98E}">
      <dgm:prSet phldrT="[Text]"/>
      <dgm:spPr>
        <a:xfrm>
          <a:off x="2721144" y="3283509"/>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Identify actions</a:t>
          </a: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dgm:spPr>
      <dgm:t>
        <a:bodyPr/>
        <a:lstStyle/>
        <a:p>
          <a:endParaRPr lang="en-US"/>
        </a:p>
      </dgm:t>
    </dgm:pt>
    <dgm:pt modelId="{8C6A97B5-EF7F-436D-B31E-7AA8B2C28DA8}">
      <dgm:prSet phldrT="[Text]"/>
      <dgm:spPr>
        <a:xfrm>
          <a:off x="1079654" y="164202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Take action</a:t>
          </a: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dgm:spPr>
      <dgm:t>
        <a:bodyPr/>
        <a:lstStyle/>
        <a:p>
          <a:endParaRPr lang="en-US"/>
        </a:p>
      </dgm:t>
    </dgm:pt>
    <dgm:pt modelId="{B91A888D-B332-4DE9-ABDE-1367493943AE}" type="pres">
      <dgm:prSet presAssocID="{F7783D9C-914A-4FF9-B4D0-AF22893EB0B3}" presName="root" presStyleCnt="0">
        <dgm:presLayoutVars>
          <dgm:dir/>
          <dgm:resizeHandles val="exact"/>
        </dgm:presLayoutVars>
      </dgm:prSet>
      <dgm:spPr/>
    </dgm:pt>
    <dgm:pt modelId="{AD167458-2614-4EE9-A323-A476D1BCB1AC}" type="pres">
      <dgm:prSet presAssocID="{15AFEFD8-BB2B-462A-8AEA-D998B5F92E2C}" presName="compNode" presStyleCnt="0"/>
      <dgm:spPr/>
    </dgm:pt>
    <dgm:pt modelId="{41CEB00A-25BF-4A95-889D-23F02E90AE64}" type="pres">
      <dgm:prSet presAssocID="{15AFEFD8-BB2B-462A-8AEA-D998B5F92E2C}" presName="bgRect" presStyleLbl="bgShp" presStyleIdx="0" presStyleCnt="4"/>
      <dgm:spPr/>
    </dgm:pt>
    <dgm:pt modelId="{31AB2DA7-AE89-46BC-8794-DF27F8BD18E5}" type="pres">
      <dgm:prSet presAssocID="{15AFEFD8-BB2B-462A-8AEA-D998B5F92E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2277ABD-74E5-4F66-BC39-CCA4A1846C57}" type="pres">
      <dgm:prSet presAssocID="{15AFEFD8-BB2B-462A-8AEA-D998B5F92E2C}" presName="spaceRect" presStyleCnt="0"/>
      <dgm:spPr/>
    </dgm:pt>
    <dgm:pt modelId="{617E1857-03CD-49EF-872E-523E2601F6F4}" type="pres">
      <dgm:prSet presAssocID="{15AFEFD8-BB2B-462A-8AEA-D998B5F92E2C}" presName="parTx" presStyleLbl="revTx" presStyleIdx="0" presStyleCnt="4">
        <dgm:presLayoutVars>
          <dgm:chMax val="0"/>
          <dgm:chPref val="0"/>
        </dgm:presLayoutVars>
      </dgm:prSet>
      <dgm:spPr>
        <a:prstGeom prst="roundRect">
          <a:avLst/>
        </a:prstGeom>
      </dgm:spPr>
    </dgm:pt>
    <dgm:pt modelId="{065344B7-93F4-450D-9D8D-E1A0B657CEA9}" type="pres">
      <dgm:prSet presAssocID="{33D2F85F-8994-4A45-9C9C-DDE5D8D5ECB2}" presName="sibTrans" presStyleCnt="0"/>
      <dgm:spPr/>
    </dgm:pt>
    <dgm:pt modelId="{710584B5-ABB7-4698-8DB6-3B9DCD4BD8DC}" type="pres">
      <dgm:prSet presAssocID="{D8C427D8-29D7-481E-856C-77E46C12C4FA}" presName="compNode" presStyleCnt="0"/>
      <dgm:spPr/>
    </dgm:pt>
    <dgm:pt modelId="{26DEE241-20AC-4F94-A70B-7D09812D4BD2}" type="pres">
      <dgm:prSet presAssocID="{D8C427D8-29D7-481E-856C-77E46C12C4FA}" presName="bgRect" presStyleLbl="bgShp" presStyleIdx="1" presStyleCnt="4"/>
      <dgm:spPr/>
    </dgm:pt>
    <dgm:pt modelId="{53E9350C-1DFE-4309-9776-BAF9ECC6AA47}" type="pres">
      <dgm:prSet presAssocID="{D8C427D8-29D7-481E-856C-77E46C12C4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19CC7757-9523-4E61-B79D-F0F8B26A88B6}" type="pres">
      <dgm:prSet presAssocID="{D8C427D8-29D7-481E-856C-77E46C12C4FA}" presName="spaceRect" presStyleCnt="0"/>
      <dgm:spPr/>
    </dgm:pt>
    <dgm:pt modelId="{23689384-9776-4F5E-B45A-75273FC94AD0}" type="pres">
      <dgm:prSet presAssocID="{D8C427D8-29D7-481E-856C-77E46C12C4FA}" presName="parTx" presStyleLbl="revTx" presStyleIdx="1" presStyleCnt="4">
        <dgm:presLayoutVars>
          <dgm:chMax val="0"/>
          <dgm:chPref val="0"/>
        </dgm:presLayoutVars>
      </dgm:prSet>
      <dgm:spPr>
        <a:prstGeom prst="roundRect">
          <a:avLst/>
        </a:prstGeom>
      </dgm:spPr>
    </dgm:pt>
    <dgm:pt modelId="{8B866FC8-8FA6-4E83-8039-4619CE2858DE}" type="pres">
      <dgm:prSet presAssocID="{4542EDC0-7799-41CE-A515-B835C7219539}" presName="sibTrans" presStyleCnt="0"/>
      <dgm:spPr/>
    </dgm:pt>
    <dgm:pt modelId="{94693CF4-C925-470C-A400-E853461DCD60}" type="pres">
      <dgm:prSet presAssocID="{E89E4F20-B487-43E5-94F2-55725FF8C98E}" presName="compNode" presStyleCnt="0"/>
      <dgm:spPr/>
    </dgm:pt>
    <dgm:pt modelId="{3CC7739F-1321-41D6-B651-D1CD389E9CC1}" type="pres">
      <dgm:prSet presAssocID="{E89E4F20-B487-43E5-94F2-55725FF8C98E}" presName="bgRect" presStyleLbl="bgShp" presStyleIdx="2" presStyleCnt="4"/>
      <dgm:spPr/>
    </dgm:pt>
    <dgm:pt modelId="{F6DB8BD0-5168-4D86-AC40-007C4C8D5258}" type="pres">
      <dgm:prSet presAssocID="{E89E4F20-B487-43E5-94F2-55725FF8C9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11D5C55-564A-4C79-9476-20020AE948B8}" type="pres">
      <dgm:prSet presAssocID="{E89E4F20-B487-43E5-94F2-55725FF8C98E}" presName="spaceRect" presStyleCnt="0"/>
      <dgm:spPr/>
    </dgm:pt>
    <dgm:pt modelId="{4BEBA88F-2F31-40ED-A552-731649097EE1}" type="pres">
      <dgm:prSet presAssocID="{E89E4F20-B487-43E5-94F2-55725FF8C98E}" presName="parTx" presStyleLbl="revTx" presStyleIdx="2" presStyleCnt="4">
        <dgm:presLayoutVars>
          <dgm:chMax val="0"/>
          <dgm:chPref val="0"/>
        </dgm:presLayoutVars>
      </dgm:prSet>
      <dgm:spPr>
        <a:prstGeom prst="roundRect">
          <a:avLst/>
        </a:prstGeom>
      </dgm:spPr>
    </dgm:pt>
    <dgm:pt modelId="{25AB7368-484E-4F98-98EE-7790988213D9}" type="pres">
      <dgm:prSet presAssocID="{680E0139-FFD4-4185-AA19-E9DC8F14322E}" presName="sibTrans" presStyleCnt="0"/>
      <dgm:spPr/>
    </dgm:pt>
    <dgm:pt modelId="{2E459DC0-4B59-4D99-BC09-E22DFCF333F3}" type="pres">
      <dgm:prSet presAssocID="{8C6A97B5-EF7F-436D-B31E-7AA8B2C28DA8}" presName="compNode" presStyleCnt="0"/>
      <dgm:spPr/>
    </dgm:pt>
    <dgm:pt modelId="{C16444EA-D8CE-4360-BDC5-43676100CBA1}" type="pres">
      <dgm:prSet presAssocID="{8C6A97B5-EF7F-436D-B31E-7AA8B2C28DA8}" presName="bgRect" presStyleLbl="bgShp" presStyleIdx="3" presStyleCnt="4"/>
      <dgm:spPr/>
    </dgm:pt>
    <dgm:pt modelId="{D07C398F-F817-425F-AD17-55FE7A1512D4}" type="pres">
      <dgm:prSet presAssocID="{8C6A97B5-EF7F-436D-B31E-7AA8B2C28D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n"/>
        </a:ext>
      </dgm:extLst>
    </dgm:pt>
    <dgm:pt modelId="{59D3E636-B789-4CED-AE5D-DE178DECCEFF}" type="pres">
      <dgm:prSet presAssocID="{8C6A97B5-EF7F-436D-B31E-7AA8B2C28DA8}" presName="spaceRect" presStyleCnt="0"/>
      <dgm:spPr/>
    </dgm:pt>
    <dgm:pt modelId="{1903BA10-EF6A-4BF1-9789-4E7E6B2EDA47}" type="pres">
      <dgm:prSet presAssocID="{8C6A97B5-EF7F-436D-B31E-7AA8B2C28DA8}" presName="parTx" presStyleLbl="revTx" presStyleIdx="3" presStyleCnt="4">
        <dgm:presLayoutVars>
          <dgm:chMax val="0"/>
          <dgm:chPref val="0"/>
        </dgm:presLayoutVars>
      </dgm:prSet>
      <dgm:spPr>
        <a:prstGeom prst="roundRect">
          <a:avLst/>
        </a:prstGeom>
      </dgm:spPr>
    </dgm:pt>
  </dgm:ptLst>
  <dgm:cxnLst>
    <dgm:cxn modelId="{0FBD7809-D53D-4627-B38C-72DD0030CBA0}" srcId="{F7783D9C-914A-4FF9-B4D0-AF22893EB0B3}" destId="{8C6A97B5-EF7F-436D-B31E-7AA8B2C28DA8}" srcOrd="3" destOrd="0" parTransId="{09F5BF85-9809-48B0-9A17-B9B0855EA424}" sibTransId="{398A0762-90D6-4617-8CB9-A16ADCBB1B2F}"/>
    <dgm:cxn modelId="{86CA7934-C0D1-EE44-B269-B8C6B8A8C3CC}" type="presOf" srcId="{F7783D9C-914A-4FF9-B4D0-AF22893EB0B3}" destId="{B91A888D-B332-4DE9-ABDE-1367493943AE}" srcOrd="0" destOrd="0" presId="urn:microsoft.com/office/officeart/2018/2/layout/IconVerticalSolidList"/>
    <dgm:cxn modelId="{64751E42-9B68-494B-B982-52A54C5945A0}" type="presOf" srcId="{E89E4F20-B487-43E5-94F2-55725FF8C98E}" destId="{4BEBA88F-2F31-40ED-A552-731649097EE1}" srcOrd="0" destOrd="0" presId="urn:microsoft.com/office/officeart/2018/2/layout/IconVerticalSolidList"/>
    <dgm:cxn modelId="{2690934A-45CF-4808-9727-96808F4064D7}" srcId="{F7783D9C-914A-4FF9-B4D0-AF22893EB0B3}" destId="{D8C427D8-29D7-481E-856C-77E46C12C4FA}" srcOrd="1" destOrd="0" parTransId="{2A0566FD-C814-4309-86A0-B890C8564A08}" sibTransId="{4542EDC0-7799-41CE-A515-B835C7219539}"/>
    <dgm:cxn modelId="{66703C4C-202A-144B-A369-953783F63FB9}" type="presOf" srcId="{D8C427D8-29D7-481E-856C-77E46C12C4FA}" destId="{23689384-9776-4F5E-B45A-75273FC94AD0}" srcOrd="0" destOrd="0" presId="urn:microsoft.com/office/officeart/2018/2/layout/IconVerticalSolidList"/>
    <dgm:cxn modelId="{3D9A3666-EC46-2747-9ABD-05B4FCF4E816}" type="presOf" srcId="{15AFEFD8-BB2B-462A-8AEA-D998B5F92E2C}" destId="{617E1857-03CD-49EF-872E-523E2601F6F4}" srcOrd="0" destOrd="0" presId="urn:microsoft.com/office/officeart/2018/2/layout/IconVerticalSolidList"/>
    <dgm:cxn modelId="{ACA8959A-ACCD-4F24-8E78-0147DBA80983}" srcId="{F7783D9C-914A-4FF9-B4D0-AF22893EB0B3}" destId="{E89E4F20-B487-43E5-94F2-55725FF8C98E}" srcOrd="2" destOrd="0" parTransId="{B734AFFD-457E-40F4-A6F9-CBCC6A0F886B}" sibTransId="{680E0139-FFD4-4185-AA19-E9DC8F14322E}"/>
    <dgm:cxn modelId="{1458DAB4-2915-D841-A62B-55D51D8D3671}" type="presOf" srcId="{8C6A97B5-EF7F-436D-B31E-7AA8B2C28DA8}" destId="{1903BA10-EF6A-4BF1-9789-4E7E6B2EDA47}" srcOrd="0" destOrd="0" presId="urn:microsoft.com/office/officeart/2018/2/layout/IconVerticalSolidList"/>
    <dgm:cxn modelId="{E17051DA-29C4-4773-A91C-D510845C9B2A}" srcId="{F7783D9C-914A-4FF9-B4D0-AF22893EB0B3}" destId="{15AFEFD8-BB2B-462A-8AEA-D998B5F92E2C}" srcOrd="0" destOrd="0" parTransId="{CA957027-E62A-4386-8671-FCE36F455F6E}" sibTransId="{33D2F85F-8994-4A45-9C9C-DDE5D8D5ECB2}"/>
    <dgm:cxn modelId="{BBB82286-9445-3845-A82F-0B0A14E8FEEE}" type="presParOf" srcId="{B91A888D-B332-4DE9-ABDE-1367493943AE}" destId="{AD167458-2614-4EE9-A323-A476D1BCB1AC}" srcOrd="0" destOrd="0" presId="urn:microsoft.com/office/officeart/2018/2/layout/IconVerticalSolidList"/>
    <dgm:cxn modelId="{020998DF-BEA0-EF44-9104-2615FFB236E3}" type="presParOf" srcId="{AD167458-2614-4EE9-A323-A476D1BCB1AC}" destId="{41CEB00A-25BF-4A95-889D-23F02E90AE64}" srcOrd="0" destOrd="0" presId="urn:microsoft.com/office/officeart/2018/2/layout/IconVerticalSolidList"/>
    <dgm:cxn modelId="{7CC34027-29AC-5D45-B6B3-6BE314CCF4AA}" type="presParOf" srcId="{AD167458-2614-4EE9-A323-A476D1BCB1AC}" destId="{31AB2DA7-AE89-46BC-8794-DF27F8BD18E5}" srcOrd="1" destOrd="0" presId="urn:microsoft.com/office/officeart/2018/2/layout/IconVerticalSolidList"/>
    <dgm:cxn modelId="{7A603C66-6E91-074B-B4D1-10BE14BA7049}" type="presParOf" srcId="{AD167458-2614-4EE9-A323-A476D1BCB1AC}" destId="{92277ABD-74E5-4F66-BC39-CCA4A1846C57}" srcOrd="2" destOrd="0" presId="urn:microsoft.com/office/officeart/2018/2/layout/IconVerticalSolidList"/>
    <dgm:cxn modelId="{76695869-318A-304C-95D3-FFA721CF8C68}" type="presParOf" srcId="{AD167458-2614-4EE9-A323-A476D1BCB1AC}" destId="{617E1857-03CD-49EF-872E-523E2601F6F4}" srcOrd="3" destOrd="0" presId="urn:microsoft.com/office/officeart/2018/2/layout/IconVerticalSolidList"/>
    <dgm:cxn modelId="{4902DA08-169E-7E4B-AD1A-7B55F84ED0D5}" type="presParOf" srcId="{B91A888D-B332-4DE9-ABDE-1367493943AE}" destId="{065344B7-93F4-450D-9D8D-E1A0B657CEA9}" srcOrd="1" destOrd="0" presId="urn:microsoft.com/office/officeart/2018/2/layout/IconVerticalSolidList"/>
    <dgm:cxn modelId="{58E0C385-844D-274A-832C-4E0A108ABDDE}" type="presParOf" srcId="{B91A888D-B332-4DE9-ABDE-1367493943AE}" destId="{710584B5-ABB7-4698-8DB6-3B9DCD4BD8DC}" srcOrd="2" destOrd="0" presId="urn:microsoft.com/office/officeart/2018/2/layout/IconVerticalSolidList"/>
    <dgm:cxn modelId="{C666FB6B-3A46-2E4C-851C-4FF54F6E680A}" type="presParOf" srcId="{710584B5-ABB7-4698-8DB6-3B9DCD4BD8DC}" destId="{26DEE241-20AC-4F94-A70B-7D09812D4BD2}" srcOrd="0" destOrd="0" presId="urn:microsoft.com/office/officeart/2018/2/layout/IconVerticalSolidList"/>
    <dgm:cxn modelId="{C1677FEA-B5F1-C842-9171-AEF7314A2D78}" type="presParOf" srcId="{710584B5-ABB7-4698-8DB6-3B9DCD4BD8DC}" destId="{53E9350C-1DFE-4309-9776-BAF9ECC6AA47}" srcOrd="1" destOrd="0" presId="urn:microsoft.com/office/officeart/2018/2/layout/IconVerticalSolidList"/>
    <dgm:cxn modelId="{B0674922-ABA0-E845-B48B-FCEB498C7229}" type="presParOf" srcId="{710584B5-ABB7-4698-8DB6-3B9DCD4BD8DC}" destId="{19CC7757-9523-4E61-B79D-F0F8B26A88B6}" srcOrd="2" destOrd="0" presId="urn:microsoft.com/office/officeart/2018/2/layout/IconVerticalSolidList"/>
    <dgm:cxn modelId="{2C13328B-E1D8-FC43-8BC0-6833DF118D37}" type="presParOf" srcId="{710584B5-ABB7-4698-8DB6-3B9DCD4BD8DC}" destId="{23689384-9776-4F5E-B45A-75273FC94AD0}" srcOrd="3" destOrd="0" presId="urn:microsoft.com/office/officeart/2018/2/layout/IconVerticalSolidList"/>
    <dgm:cxn modelId="{9BCF744D-9603-234D-8C56-7D30978EA89A}" type="presParOf" srcId="{B91A888D-B332-4DE9-ABDE-1367493943AE}" destId="{8B866FC8-8FA6-4E83-8039-4619CE2858DE}" srcOrd="3" destOrd="0" presId="urn:microsoft.com/office/officeart/2018/2/layout/IconVerticalSolidList"/>
    <dgm:cxn modelId="{D9A7620B-FEC7-4745-A882-1E3302D42CC7}" type="presParOf" srcId="{B91A888D-B332-4DE9-ABDE-1367493943AE}" destId="{94693CF4-C925-470C-A400-E853461DCD60}" srcOrd="4" destOrd="0" presId="urn:microsoft.com/office/officeart/2018/2/layout/IconVerticalSolidList"/>
    <dgm:cxn modelId="{1452D5AF-9E6C-274E-A620-DF9A0C986240}" type="presParOf" srcId="{94693CF4-C925-470C-A400-E853461DCD60}" destId="{3CC7739F-1321-41D6-B651-D1CD389E9CC1}" srcOrd="0" destOrd="0" presId="urn:microsoft.com/office/officeart/2018/2/layout/IconVerticalSolidList"/>
    <dgm:cxn modelId="{4D5EAFC4-3B5B-BB41-8620-62FB60AA1322}" type="presParOf" srcId="{94693CF4-C925-470C-A400-E853461DCD60}" destId="{F6DB8BD0-5168-4D86-AC40-007C4C8D5258}" srcOrd="1" destOrd="0" presId="urn:microsoft.com/office/officeart/2018/2/layout/IconVerticalSolidList"/>
    <dgm:cxn modelId="{F8D2AEDB-149E-AB4F-9A4D-4528417C398B}" type="presParOf" srcId="{94693CF4-C925-470C-A400-E853461DCD60}" destId="{E11D5C55-564A-4C79-9476-20020AE948B8}" srcOrd="2" destOrd="0" presId="urn:microsoft.com/office/officeart/2018/2/layout/IconVerticalSolidList"/>
    <dgm:cxn modelId="{73D99D9F-E94F-0045-BE03-324C8F6294B3}" type="presParOf" srcId="{94693CF4-C925-470C-A400-E853461DCD60}" destId="{4BEBA88F-2F31-40ED-A552-731649097EE1}" srcOrd="3" destOrd="0" presId="urn:microsoft.com/office/officeart/2018/2/layout/IconVerticalSolidList"/>
    <dgm:cxn modelId="{34349A2C-E2B5-384E-851F-8EFA7B494D6E}" type="presParOf" srcId="{B91A888D-B332-4DE9-ABDE-1367493943AE}" destId="{25AB7368-484E-4F98-98EE-7790988213D9}" srcOrd="5" destOrd="0" presId="urn:microsoft.com/office/officeart/2018/2/layout/IconVerticalSolidList"/>
    <dgm:cxn modelId="{42EF6CC5-8086-7C4C-81D4-533106A43A8A}" type="presParOf" srcId="{B91A888D-B332-4DE9-ABDE-1367493943AE}" destId="{2E459DC0-4B59-4D99-BC09-E22DFCF333F3}" srcOrd="6" destOrd="0" presId="urn:microsoft.com/office/officeart/2018/2/layout/IconVerticalSolidList"/>
    <dgm:cxn modelId="{53398EE5-434A-1B45-9F5E-3B0F6E1827BE}" type="presParOf" srcId="{2E459DC0-4B59-4D99-BC09-E22DFCF333F3}" destId="{C16444EA-D8CE-4360-BDC5-43676100CBA1}" srcOrd="0" destOrd="0" presId="urn:microsoft.com/office/officeart/2018/2/layout/IconVerticalSolidList"/>
    <dgm:cxn modelId="{8D5CE263-DD6A-F84F-A9FE-3A78AB1F5D21}" type="presParOf" srcId="{2E459DC0-4B59-4D99-BC09-E22DFCF333F3}" destId="{D07C398F-F817-425F-AD17-55FE7A1512D4}" srcOrd="1" destOrd="0" presId="urn:microsoft.com/office/officeart/2018/2/layout/IconVerticalSolidList"/>
    <dgm:cxn modelId="{49A55274-55D3-AC4D-96DC-E74ECF7AAAA0}" type="presParOf" srcId="{2E459DC0-4B59-4D99-BC09-E22DFCF333F3}" destId="{59D3E636-B789-4CED-AE5D-DE178DECCEFF}" srcOrd="2" destOrd="0" presId="urn:microsoft.com/office/officeart/2018/2/layout/IconVerticalSolidList"/>
    <dgm:cxn modelId="{1CDBB808-01D5-B94F-9AA9-563A579349D4}" type="presParOf" srcId="{2E459DC0-4B59-4D99-BC09-E22DFCF333F3}" destId="{1903BA10-EF6A-4BF1-9789-4E7E6B2EDA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59CEB755-BA6E-4143-B357-F814E9B3AD07}" type="presOf" srcId="{8C630581-2DB5-477E-AABB-72C4086C8A72}" destId="{9164DFD1-CD4D-2B41-A267-0E1FDA8B7BAF}" srcOrd="0"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3832A25A-0B2A-4750-BC3B-F12F5193092A}" type="presOf" srcId="{312CF958-8FF1-44C6-8A86-B5E162E9D1ED}" destId="{C5A639A5-822A-4DCB-8140-6E690755D1C8}" srcOrd="1"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3514F59-57D3-4FB5-9E39-910ACC103A6A}" srcId="{827840F3-2802-4A47-8E52-3056301BC5D7}" destId="{E5F8132A-093D-4721-9204-D01628C75626}" srcOrd="0" destOrd="0" parTransId="{A520D06F-9DE3-4BC9-9FAE-82B0B1953FC1}" sibTransId="{0F89AAD1-C8F9-40F8-B96D-C2E50B36D7AD}"/>
    <dgm:cxn modelId="{3574A870-2B73-4F8C-9399-141E12BEA1C9}" srcId="{827840F3-2802-4A47-8E52-3056301BC5D7}" destId="{9CC189E3-D828-48AE-8D5C-330D508DCDD7}" srcOrd="3" destOrd="0" parTransId="{6141A0A0-7283-4E05-9DF0-ABA04AABC9E7}" sibTransId="{2BA3712E-5F9D-4E39-BAF6-D6FC8D10E035}"/>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27D1706-A636-4416-8629-AB3A5F1373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5453F79-60AF-4311-8439-3936AD97B143}">
      <dgm:prSet/>
      <dgm:spPr/>
      <dgm:t>
        <a:bodyPr/>
        <a:lstStyle/>
        <a:p>
          <a:r>
            <a:rPr lang="en-US" dirty="0"/>
            <a:t>To understand </a:t>
          </a:r>
          <a:r>
            <a:rPr lang="en-US"/>
            <a:t>section 1 </a:t>
          </a:r>
          <a:r>
            <a:rPr lang="en-US" dirty="0"/>
            <a:t>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dirty="0"/>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AC3EB962-A67F-3A42-A36B-4466016CC2CE}" type="pres">
      <dgm:prSet presAssocID="{927D1706-A636-4416-8629-AB3A5F13732A}" presName="vert0" presStyleCnt="0">
        <dgm:presLayoutVars>
          <dgm:dir/>
          <dgm:animOne val="branch"/>
          <dgm:animLvl val="lvl"/>
        </dgm:presLayoutVars>
      </dgm:prSet>
      <dgm:spPr/>
    </dgm:pt>
    <dgm:pt modelId="{6FBCC4EE-AC59-C34C-8BE0-CA7BC7EACD95}" type="pres">
      <dgm:prSet presAssocID="{75453F79-60AF-4311-8439-3936AD97B143}" presName="thickLine" presStyleLbl="alignNode1" presStyleIdx="0" presStyleCnt="3"/>
      <dgm:spPr/>
    </dgm:pt>
    <dgm:pt modelId="{79813F0C-1ECA-D645-95C6-BFF69D2B7F10}" type="pres">
      <dgm:prSet presAssocID="{75453F79-60AF-4311-8439-3936AD97B143}" presName="horz1" presStyleCnt="0"/>
      <dgm:spPr/>
    </dgm:pt>
    <dgm:pt modelId="{4B8AB4FD-E162-5C4C-A8AB-83552838C593}" type="pres">
      <dgm:prSet presAssocID="{75453F79-60AF-4311-8439-3936AD97B143}" presName="tx1" presStyleLbl="revTx" presStyleIdx="0" presStyleCnt="3"/>
      <dgm:spPr/>
    </dgm:pt>
    <dgm:pt modelId="{BA55FAD0-7D85-A04D-B53D-30A56262C30D}" type="pres">
      <dgm:prSet presAssocID="{75453F79-60AF-4311-8439-3936AD97B143}" presName="vert1" presStyleCnt="0"/>
      <dgm:spPr/>
    </dgm:pt>
    <dgm:pt modelId="{8857FBA7-634D-D94E-A134-73D7E2DE1BB4}" type="pres">
      <dgm:prSet presAssocID="{1DDEE32F-E6F0-4D45-A343-E41072940A66}" presName="thickLine" presStyleLbl="alignNode1" presStyleIdx="1" presStyleCnt="3"/>
      <dgm:spPr/>
    </dgm:pt>
    <dgm:pt modelId="{E246D9C1-0EEB-2B43-BD55-B5FBB45E878D}" type="pres">
      <dgm:prSet presAssocID="{1DDEE32F-E6F0-4D45-A343-E41072940A66}" presName="horz1" presStyleCnt="0"/>
      <dgm:spPr/>
    </dgm:pt>
    <dgm:pt modelId="{AA7FBA42-2D48-DC4A-A9C0-36F9B3A37EB4}" type="pres">
      <dgm:prSet presAssocID="{1DDEE32F-E6F0-4D45-A343-E41072940A66}" presName="tx1" presStyleLbl="revTx" presStyleIdx="1" presStyleCnt="3"/>
      <dgm:spPr/>
    </dgm:pt>
    <dgm:pt modelId="{C7F4A94E-C8BB-8348-A83D-2FBCEC823837}" type="pres">
      <dgm:prSet presAssocID="{1DDEE32F-E6F0-4D45-A343-E41072940A66}" presName="vert1" presStyleCnt="0"/>
      <dgm:spPr/>
    </dgm:pt>
    <dgm:pt modelId="{D3F38CD9-94C1-F64C-9410-9C300D07C021}" type="pres">
      <dgm:prSet presAssocID="{97F8AB42-92D8-4C36-BEC2-FB2423215111}" presName="thickLine" presStyleLbl="alignNode1" presStyleIdx="2" presStyleCnt="3"/>
      <dgm:spPr/>
    </dgm:pt>
    <dgm:pt modelId="{C716FEA8-CF1B-6C4E-B2CD-07A030DD6897}" type="pres">
      <dgm:prSet presAssocID="{97F8AB42-92D8-4C36-BEC2-FB2423215111}" presName="horz1" presStyleCnt="0"/>
      <dgm:spPr/>
    </dgm:pt>
    <dgm:pt modelId="{0827EF96-4F8A-A04A-B103-BDE0711119F2}" type="pres">
      <dgm:prSet presAssocID="{97F8AB42-92D8-4C36-BEC2-FB2423215111}" presName="tx1" presStyleLbl="revTx" presStyleIdx="2" presStyleCnt="3"/>
      <dgm:spPr/>
    </dgm:pt>
    <dgm:pt modelId="{7F873CE4-6E71-B74C-BC62-87AD147AB948}" type="pres">
      <dgm:prSet presAssocID="{97F8AB42-92D8-4C36-BEC2-FB2423215111}" presName="vert1" presStyleCnt="0"/>
      <dgm:spPr/>
    </dgm:pt>
  </dgm:ptLst>
  <dgm:cxnLst>
    <dgm:cxn modelId="{CF9B0771-EB43-43A3-8248-B4115403B522}" srcId="{927D1706-A636-4416-8629-AB3A5F13732A}" destId="{97F8AB42-92D8-4C36-BEC2-FB2423215111}" srcOrd="2" destOrd="0" parTransId="{86BD9E4F-B665-4F05-8A75-02600663CB58}" sibTransId="{3A479325-1CBF-46DB-ABF7-5D13FDF35716}"/>
    <dgm:cxn modelId="{BBB1B378-2F81-3646-B115-B40652095223}" type="presOf" srcId="{75453F79-60AF-4311-8439-3936AD97B143}" destId="{4B8AB4FD-E162-5C4C-A8AB-83552838C593}" srcOrd="0" destOrd="0" presId="urn:microsoft.com/office/officeart/2008/layout/LinedList"/>
    <dgm:cxn modelId="{51E828AD-0432-274C-AF69-D4E0F1598AEF}" type="presOf" srcId="{927D1706-A636-4416-8629-AB3A5F13732A}" destId="{AC3EB962-A67F-3A42-A36B-4466016CC2CE}" srcOrd="0" destOrd="0" presId="urn:microsoft.com/office/officeart/2008/layout/LinedList"/>
    <dgm:cxn modelId="{BE899AB9-0084-4F54-86B0-75E4693200A8}" srcId="{927D1706-A636-4416-8629-AB3A5F13732A}" destId="{75453F79-60AF-4311-8439-3936AD97B143}" srcOrd="0" destOrd="0" parTransId="{D94E51DD-A9A5-49C8-B03C-ACB314748CAC}" sibTransId="{469AAC53-594E-43A9-982A-64808B83065D}"/>
    <dgm:cxn modelId="{07B9B9BD-F032-5647-AACC-04E6486BBA24}" type="presOf" srcId="{1DDEE32F-E6F0-4D45-A343-E41072940A66}" destId="{AA7FBA42-2D48-DC4A-A9C0-36F9B3A37EB4}" srcOrd="0" destOrd="0" presId="urn:microsoft.com/office/officeart/2008/layout/LinedList"/>
    <dgm:cxn modelId="{B96373BF-7C8A-4808-A003-0B05FBD585C1}" srcId="{927D1706-A636-4416-8629-AB3A5F13732A}" destId="{1DDEE32F-E6F0-4D45-A343-E41072940A66}" srcOrd="1" destOrd="0" parTransId="{E210E9B3-E5E2-437D-B15A-03E90E63D3A9}" sibTransId="{8C0FF716-7B3E-43C8-855D-76F7D3E5D771}"/>
    <dgm:cxn modelId="{0B2A53CF-A235-D042-B7B3-C5F2C82C8845}" type="presOf" srcId="{97F8AB42-92D8-4C36-BEC2-FB2423215111}" destId="{0827EF96-4F8A-A04A-B103-BDE0711119F2}" srcOrd="0" destOrd="0" presId="urn:microsoft.com/office/officeart/2008/layout/LinedList"/>
    <dgm:cxn modelId="{28416FEC-6418-9745-9DD3-85CC3EF0403F}" type="presParOf" srcId="{AC3EB962-A67F-3A42-A36B-4466016CC2CE}" destId="{6FBCC4EE-AC59-C34C-8BE0-CA7BC7EACD95}" srcOrd="0" destOrd="0" presId="urn:microsoft.com/office/officeart/2008/layout/LinedList"/>
    <dgm:cxn modelId="{BE7F0BF0-076D-6A4A-9F4A-7C2DD52442C5}" type="presParOf" srcId="{AC3EB962-A67F-3A42-A36B-4466016CC2CE}" destId="{79813F0C-1ECA-D645-95C6-BFF69D2B7F10}" srcOrd="1" destOrd="0" presId="urn:microsoft.com/office/officeart/2008/layout/LinedList"/>
    <dgm:cxn modelId="{5750F9CC-DD20-D54A-948B-7E9A82F7AFA2}" type="presParOf" srcId="{79813F0C-1ECA-D645-95C6-BFF69D2B7F10}" destId="{4B8AB4FD-E162-5C4C-A8AB-83552838C593}" srcOrd="0" destOrd="0" presId="urn:microsoft.com/office/officeart/2008/layout/LinedList"/>
    <dgm:cxn modelId="{4C65AC86-96E1-4E46-83C0-1462438D2156}" type="presParOf" srcId="{79813F0C-1ECA-D645-95C6-BFF69D2B7F10}" destId="{BA55FAD0-7D85-A04D-B53D-30A56262C30D}" srcOrd="1" destOrd="0" presId="urn:microsoft.com/office/officeart/2008/layout/LinedList"/>
    <dgm:cxn modelId="{E924592A-06D4-FA42-82B8-4C9568D879B2}" type="presParOf" srcId="{AC3EB962-A67F-3A42-A36B-4466016CC2CE}" destId="{8857FBA7-634D-D94E-A134-73D7E2DE1BB4}" srcOrd="2" destOrd="0" presId="urn:microsoft.com/office/officeart/2008/layout/LinedList"/>
    <dgm:cxn modelId="{6ACBC8B6-418B-FC40-86DB-5BD145002B1F}" type="presParOf" srcId="{AC3EB962-A67F-3A42-A36B-4466016CC2CE}" destId="{E246D9C1-0EEB-2B43-BD55-B5FBB45E878D}" srcOrd="3" destOrd="0" presId="urn:microsoft.com/office/officeart/2008/layout/LinedList"/>
    <dgm:cxn modelId="{99749038-4CD5-BF40-8828-9DAD4B7743FB}" type="presParOf" srcId="{E246D9C1-0EEB-2B43-BD55-B5FBB45E878D}" destId="{AA7FBA42-2D48-DC4A-A9C0-36F9B3A37EB4}" srcOrd="0" destOrd="0" presId="urn:microsoft.com/office/officeart/2008/layout/LinedList"/>
    <dgm:cxn modelId="{86862B6C-D760-BC44-968C-96B6F6998EF0}" type="presParOf" srcId="{E246D9C1-0EEB-2B43-BD55-B5FBB45E878D}" destId="{C7F4A94E-C8BB-8348-A83D-2FBCEC823837}" srcOrd="1" destOrd="0" presId="urn:microsoft.com/office/officeart/2008/layout/LinedList"/>
    <dgm:cxn modelId="{7DB78EA1-1BA1-2947-A902-EF66EE194793}" type="presParOf" srcId="{AC3EB962-A67F-3A42-A36B-4466016CC2CE}" destId="{D3F38CD9-94C1-F64C-9410-9C300D07C021}" srcOrd="4" destOrd="0" presId="urn:microsoft.com/office/officeart/2008/layout/LinedList"/>
    <dgm:cxn modelId="{5172041E-B520-1545-B072-924B59C039B9}" type="presParOf" srcId="{AC3EB962-A67F-3A42-A36B-4466016CC2CE}" destId="{C716FEA8-CF1B-6C4E-B2CD-07A030DD6897}" srcOrd="5" destOrd="0" presId="urn:microsoft.com/office/officeart/2008/layout/LinedList"/>
    <dgm:cxn modelId="{3D075F0F-50E1-CC4D-A37B-D70ACC890B9A}" type="presParOf" srcId="{C716FEA8-CF1B-6C4E-B2CD-07A030DD6897}" destId="{0827EF96-4F8A-A04A-B103-BDE0711119F2}" srcOrd="0" destOrd="0" presId="urn:microsoft.com/office/officeart/2008/layout/LinedList"/>
    <dgm:cxn modelId="{D3663E17-F86B-FC47-A63A-B13CFA254E07}" type="presParOf" srcId="{C716FEA8-CF1B-6C4E-B2CD-07A030DD6897}" destId="{7F873CE4-6E71-B74C-BC62-87AD147AB9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2ACBAF74-0A87-8F45-8ED9-6F3B77B4942D}" type="pres">
      <dgm:prSet presAssocID="{D482742C-D5D1-414A-B282-2A46FAC0ECD0}" presName="linear" presStyleCnt="0">
        <dgm:presLayoutVars>
          <dgm:animLvl val="lvl"/>
          <dgm:resizeHandles val="exact"/>
        </dgm:presLayoutVars>
      </dgm:prSet>
      <dgm:spPr/>
    </dgm:pt>
    <dgm:pt modelId="{017B6CE5-88A6-F447-8711-D1CC2CCBADB9}" type="pres">
      <dgm:prSet presAssocID="{43A8BACF-E83F-4092-B737-EFF4515CC8B1}" presName="parentText" presStyleLbl="node1" presStyleIdx="0" presStyleCnt="3">
        <dgm:presLayoutVars>
          <dgm:chMax val="0"/>
          <dgm:bulletEnabled val="1"/>
        </dgm:presLayoutVars>
      </dgm:prSet>
      <dgm:spPr/>
    </dgm:pt>
    <dgm:pt modelId="{C0A65B2E-3369-7B48-A897-236837924878}" type="pres">
      <dgm:prSet presAssocID="{4E5B7F26-EBBD-47CF-B0B3-16AF6F03CFBA}" presName="spacer" presStyleCnt="0"/>
      <dgm:spPr/>
    </dgm:pt>
    <dgm:pt modelId="{2666C3A8-3DDF-234C-9B41-27AF42DE25BF}" type="pres">
      <dgm:prSet presAssocID="{10E8F019-F136-47DA-813C-0427B9DC32DE}" presName="parentText" presStyleLbl="node1" presStyleIdx="1" presStyleCnt="3">
        <dgm:presLayoutVars>
          <dgm:chMax val="0"/>
          <dgm:bulletEnabled val="1"/>
        </dgm:presLayoutVars>
      </dgm:prSet>
      <dgm:spPr/>
    </dgm:pt>
    <dgm:pt modelId="{D18DBD41-C557-6348-BCFD-FF4C8E736AC9}" type="pres">
      <dgm:prSet presAssocID="{E62EC1FA-66E1-4351-ACEE-9E2FB96EDC24}" presName="spacer" presStyleCnt="0"/>
      <dgm:spPr/>
    </dgm:pt>
    <dgm:pt modelId="{5F8449CC-6217-A648-90CE-FA378F73B110}"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6D27B3E-AD78-4D46-A746-A69374EAC126}" type="presOf" srcId="{D482742C-D5D1-414A-B282-2A46FAC0ECD0}" destId="{2ACBAF74-0A87-8F45-8ED9-6F3B77B4942D}" srcOrd="0" destOrd="0" presId="urn:microsoft.com/office/officeart/2005/8/layout/vList2"/>
    <dgm:cxn modelId="{492F5564-C56D-CB43-B1E9-D96F8EC31748}" type="presOf" srcId="{10E8F019-F136-47DA-813C-0427B9DC32DE}" destId="{2666C3A8-3DDF-234C-9B41-27AF42DE25BF}" srcOrd="0" destOrd="0" presId="urn:microsoft.com/office/officeart/2005/8/layout/vList2"/>
    <dgm:cxn modelId="{F4F8ED65-0978-6E43-8F69-BD9308F43842}" type="presOf" srcId="{43A8BACF-E83F-4092-B737-EFF4515CC8B1}" destId="{017B6CE5-88A6-F447-8711-D1CC2CCBADB9}" srcOrd="0" destOrd="0" presId="urn:microsoft.com/office/officeart/2005/8/layout/vList2"/>
    <dgm:cxn modelId="{712D1FCB-1A01-2D49-8DA7-38BDF4C76DFF}" type="presOf" srcId="{2F784339-FBC2-451D-9AF4-B2A4FACBF07D}" destId="{5F8449CC-6217-A648-90CE-FA378F73B11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8AC8C8C9-8324-0743-9708-66D655BD8344}" type="presParOf" srcId="{2ACBAF74-0A87-8F45-8ED9-6F3B77B4942D}" destId="{017B6CE5-88A6-F447-8711-D1CC2CCBADB9}" srcOrd="0" destOrd="0" presId="urn:microsoft.com/office/officeart/2005/8/layout/vList2"/>
    <dgm:cxn modelId="{1F61E36E-A05A-AD4C-B389-225EC65BA288}" type="presParOf" srcId="{2ACBAF74-0A87-8F45-8ED9-6F3B77B4942D}" destId="{C0A65B2E-3369-7B48-A897-236837924878}" srcOrd="1" destOrd="0" presId="urn:microsoft.com/office/officeart/2005/8/layout/vList2"/>
    <dgm:cxn modelId="{BFB0D889-4BB0-C949-8752-7620386D7E0F}" type="presParOf" srcId="{2ACBAF74-0A87-8F45-8ED9-6F3B77B4942D}" destId="{2666C3A8-3DDF-234C-9B41-27AF42DE25BF}" srcOrd="2" destOrd="0" presId="urn:microsoft.com/office/officeart/2005/8/layout/vList2"/>
    <dgm:cxn modelId="{E427FE17-EBAA-7641-837E-08E65D7B48BC}" type="presParOf" srcId="{2ACBAF74-0A87-8F45-8ED9-6F3B77B4942D}" destId="{D18DBD41-C557-6348-BCFD-FF4C8E736AC9}" srcOrd="3" destOrd="0" presId="urn:microsoft.com/office/officeart/2005/8/layout/vList2"/>
    <dgm:cxn modelId="{A5C55A0B-B867-D349-9175-537EC0DEE377}" type="presParOf" srcId="{2ACBAF74-0A87-8F45-8ED9-6F3B77B4942D}" destId="{5F8449CC-6217-A648-90CE-FA378F73B1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61BB7-8698-9B43-9351-C324371415FD}">
      <dsp:nvSpPr>
        <dsp:cNvPr id="0" name=""/>
        <dsp:cNvSpPr/>
      </dsp:nvSpPr>
      <dsp:spPr>
        <a:xfrm>
          <a:off x="0" y="178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B4E9D-F77C-4C4C-BA8E-29E1604DBAEB}">
      <dsp:nvSpPr>
        <dsp:cNvPr id="0" name=""/>
        <dsp:cNvSpPr/>
      </dsp:nvSpPr>
      <dsp:spPr>
        <a:xfrm>
          <a:off x="0" y="178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1 – Recap of W1 &amp; W2</a:t>
          </a:r>
        </a:p>
      </dsp:txBody>
      <dsp:txXfrm>
        <a:off x="0" y="1787"/>
        <a:ext cx="3803904" cy="1218870"/>
      </dsp:txXfrm>
    </dsp:sp>
    <dsp:sp modelId="{515CB733-9EB0-C144-B9ED-29BA979005E4}">
      <dsp:nvSpPr>
        <dsp:cNvPr id="0" name=""/>
        <dsp:cNvSpPr/>
      </dsp:nvSpPr>
      <dsp:spPr>
        <a:xfrm>
          <a:off x="0" y="122065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E59D9-7D1B-214D-9091-8241B99BAD5C}">
      <dsp:nvSpPr>
        <dsp:cNvPr id="0" name=""/>
        <dsp:cNvSpPr/>
      </dsp:nvSpPr>
      <dsp:spPr>
        <a:xfrm>
          <a:off x="0" y="122065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2 – Powers of Entry, Search, and Seize </a:t>
          </a:r>
        </a:p>
      </dsp:txBody>
      <dsp:txXfrm>
        <a:off x="0" y="1220657"/>
        <a:ext cx="3803904" cy="1218870"/>
      </dsp:txXfrm>
    </dsp:sp>
    <dsp:sp modelId="{D9CE4E69-8854-BF49-BB9F-F9C384CED8D7}">
      <dsp:nvSpPr>
        <dsp:cNvPr id="0" name=""/>
        <dsp:cNvSpPr/>
      </dsp:nvSpPr>
      <dsp:spPr>
        <a:xfrm>
          <a:off x="0" y="243952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FD1D27-459B-7640-BA80-9EBD4588A5BB}">
      <dsp:nvSpPr>
        <dsp:cNvPr id="0" name=""/>
        <dsp:cNvSpPr/>
      </dsp:nvSpPr>
      <dsp:spPr>
        <a:xfrm>
          <a:off x="0" y="243952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Part 3 – Theft, Burglary &amp; Robbery </a:t>
          </a:r>
        </a:p>
      </dsp:txBody>
      <dsp:txXfrm>
        <a:off x="0" y="2439527"/>
        <a:ext cx="3803904" cy="1218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79256"/>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objective of taking samples from suspects, victims and crime scenes is to demonstrate a link between them…’’</a:t>
          </a:r>
          <a:endParaRPr lang="en-US" sz="1500" kern="1200" dirty="0"/>
        </a:p>
      </dsp:txBody>
      <dsp:txXfrm>
        <a:off x="63719" y="142975"/>
        <a:ext cx="5027143" cy="1177843"/>
      </dsp:txXfrm>
    </dsp:sp>
    <dsp:sp modelId="{2563B2D7-D1FE-6C4B-B46E-C973786A6128}">
      <dsp:nvSpPr>
        <dsp:cNvPr id="0" name=""/>
        <dsp:cNvSpPr/>
      </dsp:nvSpPr>
      <dsp:spPr>
        <a:xfrm>
          <a:off x="0" y="1427737"/>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‘’Forensic evidence has the potential to produce powerful forms of evidence…’’</a:t>
          </a:r>
          <a:endParaRPr lang="en-US" sz="1500" kern="1200" dirty="0"/>
        </a:p>
      </dsp:txBody>
      <dsp:txXfrm>
        <a:off x="63719" y="1491456"/>
        <a:ext cx="5027143" cy="1177843"/>
      </dsp:txXfrm>
    </dsp:sp>
    <dsp:sp modelId="{E0442FE5-280C-A248-9542-A2EA99539BBD}">
      <dsp:nvSpPr>
        <dsp:cNvPr id="0" name=""/>
        <dsp:cNvSpPr/>
      </dsp:nvSpPr>
      <dsp:spPr>
        <a:xfrm>
          <a:off x="0" y="2776218"/>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‘’Typically the sample is taken from one person or place then a corresponding sample should be recovered from elsewhere for comparison’’.</a:t>
          </a:r>
          <a:br>
            <a:rPr lang="en-GB" sz="1500" kern="1200" dirty="0"/>
          </a:br>
          <a:r>
            <a:rPr lang="en-GB" sz="1500" kern="1200" dirty="0"/>
            <a:t>				(Bryant and Bryant, 2021, p. 620)</a:t>
          </a:r>
          <a:endParaRPr lang="en-US" sz="1500" kern="1200" dirty="0"/>
        </a:p>
      </dsp:txBody>
      <dsp:txXfrm>
        <a:off x="63719" y="2839937"/>
        <a:ext cx="5027143" cy="1177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608692"/>
          <a:ext cx="6900512" cy="13379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br>
            <a:rPr lang="en-GB" sz="3200" u="sng" kern="1200" dirty="0"/>
          </a:br>
          <a:r>
            <a:rPr lang="en-GB" sz="3200" u="sng" kern="1200" dirty="0"/>
            <a:t>Samples from a person can be used to:</a:t>
          </a:r>
          <a:br>
            <a:rPr lang="en-GB" sz="3200" u="sng" kern="1200" dirty="0"/>
          </a:br>
          <a:endParaRPr lang="en-US" sz="3200" kern="1200" dirty="0"/>
        </a:p>
      </dsp:txBody>
      <dsp:txXfrm>
        <a:off x="65314" y="674006"/>
        <a:ext cx="6769884" cy="1207327"/>
      </dsp:txXfrm>
    </dsp:sp>
    <dsp:sp modelId="{79D7AA8C-1A1D-6646-8949-B8FD50217E2B}">
      <dsp:nvSpPr>
        <dsp:cNvPr id="0" name=""/>
        <dsp:cNvSpPr/>
      </dsp:nvSpPr>
      <dsp:spPr>
        <a:xfrm>
          <a:off x="0" y="1946648"/>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946648"/>
        <a:ext cx="6900512" cy="2980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ABA42-504C-374D-BC0C-0DF0FA316040}">
      <dsp:nvSpPr>
        <dsp:cNvPr id="0" name=""/>
        <dsp:cNvSpPr/>
      </dsp:nvSpPr>
      <dsp:spPr>
        <a:xfrm>
          <a:off x="0" y="665"/>
          <a:ext cx="891217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7CA98-3250-5240-9DB4-F2C9BC44558A}">
      <dsp:nvSpPr>
        <dsp:cNvPr id="0" name=""/>
        <dsp:cNvSpPr/>
      </dsp:nvSpPr>
      <dsp:spPr>
        <a:xfrm>
          <a:off x="0" y="66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Reduce time spent by Police Officers &amp; PCSO’s at police stations</a:t>
          </a:r>
          <a:endParaRPr lang="en-US" sz="2400" kern="1200" dirty="0"/>
        </a:p>
      </dsp:txBody>
      <dsp:txXfrm>
        <a:off x="0" y="665"/>
        <a:ext cx="8912179" cy="778981"/>
      </dsp:txXfrm>
    </dsp:sp>
    <dsp:sp modelId="{F78541D1-5827-0449-8E0C-D4D8F99A5E24}">
      <dsp:nvSpPr>
        <dsp:cNvPr id="0" name=""/>
        <dsp:cNvSpPr/>
      </dsp:nvSpPr>
      <dsp:spPr>
        <a:xfrm>
          <a:off x="0" y="779647"/>
          <a:ext cx="8912179" cy="0"/>
        </a:xfrm>
        <a:prstGeom prst="line">
          <a:avLst/>
        </a:prstGeom>
        <a:solidFill>
          <a:schemeClr val="accent1">
            <a:shade val="80000"/>
            <a:hueOff val="58214"/>
            <a:satOff val="-1043"/>
            <a:lumOff val="4431"/>
            <a:alphaOff val="0"/>
          </a:schemeClr>
        </a:solidFill>
        <a:ln w="12700" cap="flat" cmpd="sng" algn="ctr">
          <a:solidFill>
            <a:schemeClr val="accent1">
              <a:shade val="80000"/>
              <a:hueOff val="58214"/>
              <a:satOff val="-1043"/>
              <a:lumOff val="4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03EE3-CB28-9B4A-905A-7A4A05D1284D}">
      <dsp:nvSpPr>
        <dsp:cNvPr id="0" name=""/>
        <dsp:cNvSpPr/>
      </dsp:nvSpPr>
      <dsp:spPr>
        <a:xfrm>
          <a:off x="0" y="77964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visibility of policing teams</a:t>
          </a:r>
          <a:endParaRPr lang="en-US" sz="2400" kern="1200" dirty="0"/>
        </a:p>
      </dsp:txBody>
      <dsp:txXfrm>
        <a:off x="0" y="779647"/>
        <a:ext cx="8912179" cy="778981"/>
      </dsp:txXfrm>
    </dsp:sp>
    <dsp:sp modelId="{988E9945-6C7D-A841-81E6-98325EDCD436}">
      <dsp:nvSpPr>
        <dsp:cNvPr id="0" name=""/>
        <dsp:cNvSpPr/>
      </dsp:nvSpPr>
      <dsp:spPr>
        <a:xfrm>
          <a:off x="0" y="1558629"/>
          <a:ext cx="8912179" cy="0"/>
        </a:xfrm>
        <a:prstGeom prst="line">
          <a:avLst/>
        </a:prstGeom>
        <a:solidFill>
          <a:schemeClr val="accent1">
            <a:shade val="80000"/>
            <a:hueOff val="116428"/>
            <a:satOff val="-2085"/>
            <a:lumOff val="8862"/>
            <a:alphaOff val="0"/>
          </a:schemeClr>
        </a:solidFill>
        <a:ln w="12700" cap="flat" cmpd="sng" algn="ctr">
          <a:solidFill>
            <a:schemeClr val="accent1">
              <a:shade val="80000"/>
              <a:hueOff val="116428"/>
              <a:satOff val="-2085"/>
              <a:lumOff val="8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BFDCE-FB15-064E-AB19-4A902B2488C6}">
      <dsp:nvSpPr>
        <dsp:cNvPr id="0" name=""/>
        <dsp:cNvSpPr/>
      </dsp:nvSpPr>
      <dsp:spPr>
        <a:xfrm>
          <a:off x="0" y="1558629"/>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Ease of contact between the community &amp; policing teams</a:t>
          </a:r>
          <a:endParaRPr lang="en-US" sz="2400" kern="1200" dirty="0"/>
        </a:p>
      </dsp:txBody>
      <dsp:txXfrm>
        <a:off x="0" y="1558629"/>
        <a:ext cx="8912179" cy="778981"/>
      </dsp:txXfrm>
    </dsp:sp>
    <dsp:sp modelId="{BDC46C4C-6882-AB4E-8884-3F048669B802}">
      <dsp:nvSpPr>
        <dsp:cNvPr id="0" name=""/>
        <dsp:cNvSpPr/>
      </dsp:nvSpPr>
      <dsp:spPr>
        <a:xfrm>
          <a:off x="0" y="2337611"/>
          <a:ext cx="8912179"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93063-9EA1-1B44-B51D-DC6DAF8842A8}">
      <dsp:nvSpPr>
        <dsp:cNvPr id="0" name=""/>
        <dsp:cNvSpPr/>
      </dsp:nvSpPr>
      <dsp:spPr>
        <a:xfrm>
          <a:off x="0" y="2337611"/>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effectiveness by improved access to policing info &amp; intel</a:t>
          </a:r>
          <a:endParaRPr lang="en-US" sz="2400" kern="1200" dirty="0"/>
        </a:p>
      </dsp:txBody>
      <dsp:txXfrm>
        <a:off x="0" y="2337611"/>
        <a:ext cx="8912179" cy="778981"/>
      </dsp:txXfrm>
    </dsp:sp>
    <dsp:sp modelId="{8CCE898D-3A8A-E04D-A346-2D47FAE9CED8}">
      <dsp:nvSpPr>
        <dsp:cNvPr id="0" name=""/>
        <dsp:cNvSpPr/>
      </dsp:nvSpPr>
      <dsp:spPr>
        <a:xfrm>
          <a:off x="0" y="3116593"/>
          <a:ext cx="8912179" cy="0"/>
        </a:xfrm>
        <a:prstGeom prst="line">
          <a:avLst/>
        </a:prstGeom>
        <a:solidFill>
          <a:schemeClr val="accent1">
            <a:shade val="80000"/>
            <a:hueOff val="232855"/>
            <a:satOff val="-4171"/>
            <a:lumOff val="17723"/>
            <a:alphaOff val="0"/>
          </a:schemeClr>
        </a:solidFill>
        <a:ln w="12700" cap="flat" cmpd="sng" algn="ctr">
          <a:solidFill>
            <a:schemeClr val="accent1">
              <a:shade val="80000"/>
              <a:hueOff val="232855"/>
              <a:satOff val="-4171"/>
              <a:lumOff val="17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9CCAE-7AC5-7047-BAD5-144D32E4AB88}">
      <dsp:nvSpPr>
        <dsp:cNvPr id="0" name=""/>
        <dsp:cNvSpPr/>
      </dsp:nvSpPr>
      <dsp:spPr>
        <a:xfrm>
          <a:off x="0" y="3116593"/>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Ability to record details at the scene of an incident &amp; update systems </a:t>
          </a:r>
          <a:br>
            <a:rPr lang="en-US" sz="2300" kern="1200" dirty="0"/>
          </a:br>
          <a:r>
            <a:rPr lang="en-US" sz="2300" kern="1200" dirty="0"/>
            <a:t>‘live time’</a:t>
          </a:r>
        </a:p>
      </dsp:txBody>
      <dsp:txXfrm>
        <a:off x="0" y="3116593"/>
        <a:ext cx="8912179" cy="778981"/>
      </dsp:txXfrm>
    </dsp:sp>
    <dsp:sp modelId="{0A63F0F7-7745-D344-87DE-FEB427985BE1}">
      <dsp:nvSpPr>
        <dsp:cNvPr id="0" name=""/>
        <dsp:cNvSpPr/>
      </dsp:nvSpPr>
      <dsp:spPr>
        <a:xfrm>
          <a:off x="0" y="3895575"/>
          <a:ext cx="8912179" cy="0"/>
        </a:xfrm>
        <a:prstGeom prst="line">
          <a:avLst/>
        </a:prstGeom>
        <a:solidFill>
          <a:schemeClr val="accent1">
            <a:shade val="80000"/>
            <a:hueOff val="291069"/>
            <a:satOff val="-5213"/>
            <a:lumOff val="22154"/>
            <a:alphaOff val="0"/>
          </a:schemeClr>
        </a:solidFill>
        <a:ln w="12700" cap="flat" cmpd="sng" algn="ctr">
          <a:solidFill>
            <a:schemeClr val="accent1">
              <a:shade val="80000"/>
              <a:hueOff val="291069"/>
              <a:satOff val="-5213"/>
              <a:lumOff val="221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E1DD6-275E-6546-87C6-C0572C07E985}">
      <dsp:nvSpPr>
        <dsp:cNvPr id="0" name=""/>
        <dsp:cNvSpPr/>
      </dsp:nvSpPr>
      <dsp:spPr>
        <a:xfrm>
          <a:off x="0" y="389557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Professionalise the delivery of what we do</a:t>
          </a:r>
          <a:endParaRPr lang="en-US" sz="2400" kern="1200" dirty="0"/>
        </a:p>
      </dsp:txBody>
      <dsp:txXfrm>
        <a:off x="0" y="3895575"/>
        <a:ext cx="8912179" cy="778981"/>
      </dsp:txXfrm>
    </dsp:sp>
    <dsp:sp modelId="{665E866C-88A8-1A4A-AB49-019824FEF049}">
      <dsp:nvSpPr>
        <dsp:cNvPr id="0" name=""/>
        <dsp:cNvSpPr/>
      </dsp:nvSpPr>
      <dsp:spPr>
        <a:xfrm>
          <a:off x="0" y="4674557"/>
          <a:ext cx="891217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AD0E4-BDFA-9B4A-A010-6917DD47A2F1}">
      <dsp:nvSpPr>
        <dsp:cNvPr id="0" name=""/>
        <dsp:cNvSpPr/>
      </dsp:nvSpPr>
      <dsp:spPr>
        <a:xfrm>
          <a:off x="0" y="467455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 public confidence &amp; satisfaction</a:t>
          </a:r>
          <a:endParaRPr lang="en-US" sz="2400" kern="1200" dirty="0"/>
        </a:p>
      </dsp:txBody>
      <dsp:txXfrm>
        <a:off x="0" y="4674557"/>
        <a:ext cx="8912179" cy="7789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26AED-2E55-4EF5-8325-5CB899648520}">
      <dsp:nvSpPr>
        <dsp:cNvPr id="0" name=""/>
        <dsp:cNvSpPr/>
      </dsp:nvSpPr>
      <dsp:spPr>
        <a:xfrm>
          <a:off x="648795" y="383"/>
          <a:ext cx="2670715" cy="1602429"/>
        </a:xfrm>
        <a:prstGeom prst="rect">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Have significant dramatic impact</a:t>
          </a:r>
        </a:p>
      </dsp:txBody>
      <dsp:txXfrm>
        <a:off x="648795" y="383"/>
        <a:ext cx="2670715" cy="1602429"/>
      </dsp:txXfrm>
    </dsp:sp>
    <dsp:sp modelId="{290DF20A-5D76-4225-AF50-5BD8A10D1E48}">
      <dsp:nvSpPr>
        <dsp:cNvPr id="0" name=""/>
        <dsp:cNvSpPr/>
      </dsp:nvSpPr>
      <dsp:spPr>
        <a:xfrm>
          <a:off x="3586582" y="383"/>
          <a:ext cx="2670715"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scene exactly</a:t>
          </a:r>
          <a:endParaRPr lang="en-US" sz="2400" kern="1200" dirty="0"/>
        </a:p>
      </dsp:txBody>
      <dsp:txXfrm>
        <a:off x="3586582" y="383"/>
        <a:ext cx="2670715" cy="1602429"/>
      </dsp:txXfrm>
    </dsp:sp>
    <dsp:sp modelId="{4116BB7C-6A2F-4701-835A-971FC9C008CE}">
      <dsp:nvSpPr>
        <dsp:cNvPr id="0" name=""/>
        <dsp:cNvSpPr/>
      </dsp:nvSpPr>
      <dsp:spPr>
        <a:xfrm>
          <a:off x="167665" y="1869884"/>
          <a:ext cx="2670715" cy="1602429"/>
        </a:xfrm>
        <a:prstGeom prst="rect">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demeanour of the parties</a:t>
          </a:r>
          <a:endParaRPr lang="en-US" sz="2400" kern="1200" dirty="0"/>
        </a:p>
      </dsp:txBody>
      <dsp:txXfrm>
        <a:off x="167665" y="1869884"/>
        <a:ext cx="2670715" cy="1602429"/>
      </dsp:txXfrm>
    </dsp:sp>
    <dsp:sp modelId="{1BC5AAEF-4E33-4998-8C1B-62767EC7A760}">
      <dsp:nvSpPr>
        <dsp:cNvPr id="0" name=""/>
        <dsp:cNvSpPr/>
      </dsp:nvSpPr>
      <dsp:spPr>
        <a:xfrm>
          <a:off x="3105452" y="1869884"/>
          <a:ext cx="3632974"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Accurately record significant comments at the scene</a:t>
          </a:r>
          <a:endParaRPr lang="en-US" sz="2400" kern="1200" dirty="0"/>
        </a:p>
      </dsp:txBody>
      <dsp:txXfrm>
        <a:off x="3105452" y="1869884"/>
        <a:ext cx="3632974" cy="16024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EB00A-25BF-4A95-889D-23F02E90AE64}">
      <dsp:nvSpPr>
        <dsp:cNvPr id="0" name=""/>
        <dsp:cNvSpPr/>
      </dsp:nvSpPr>
      <dsp:spPr>
        <a:xfrm>
          <a:off x="0" y="1775"/>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1AB2DA7-AE89-46BC-8794-DF27F8BD18E5}">
      <dsp:nvSpPr>
        <dsp:cNvPr id="0" name=""/>
        <dsp:cNvSpPr/>
      </dsp:nvSpPr>
      <dsp:spPr>
        <a:xfrm>
          <a:off x="272174" y="204219"/>
          <a:ext cx="494863" cy="494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7E1857-03CD-49EF-872E-523E2601F6F4}">
      <dsp:nvSpPr>
        <dsp:cNvPr id="0" name=""/>
        <dsp:cNvSpPr/>
      </dsp:nvSpPr>
      <dsp:spPr>
        <a:xfrm>
          <a:off x="1039212" y="1775"/>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Establish current position</a:t>
          </a:r>
        </a:p>
      </dsp:txBody>
      <dsp:txXfrm>
        <a:off x="1083134" y="45697"/>
        <a:ext cx="5843429" cy="811907"/>
      </dsp:txXfrm>
    </dsp:sp>
    <dsp:sp modelId="{26DEE241-20AC-4F94-A70B-7D09812D4BD2}">
      <dsp:nvSpPr>
        <dsp:cNvPr id="0" name=""/>
        <dsp:cNvSpPr/>
      </dsp:nvSpPr>
      <dsp:spPr>
        <a:xfrm>
          <a:off x="0" y="1126464"/>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3E9350C-1DFE-4309-9776-BAF9ECC6AA47}">
      <dsp:nvSpPr>
        <dsp:cNvPr id="0" name=""/>
        <dsp:cNvSpPr/>
      </dsp:nvSpPr>
      <dsp:spPr>
        <a:xfrm>
          <a:off x="272174" y="1328908"/>
          <a:ext cx="494863" cy="494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3689384-9776-4F5E-B45A-75273FC94AD0}">
      <dsp:nvSpPr>
        <dsp:cNvPr id="0" name=""/>
        <dsp:cNvSpPr/>
      </dsp:nvSpPr>
      <dsp:spPr>
        <a:xfrm>
          <a:off x="1039212" y="1126464"/>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Analyse</a:t>
          </a:r>
        </a:p>
      </dsp:txBody>
      <dsp:txXfrm>
        <a:off x="1083134" y="1170386"/>
        <a:ext cx="5843429" cy="811907"/>
      </dsp:txXfrm>
    </dsp:sp>
    <dsp:sp modelId="{3CC7739F-1321-41D6-B651-D1CD389E9CC1}">
      <dsp:nvSpPr>
        <dsp:cNvPr id="0" name=""/>
        <dsp:cNvSpPr/>
      </dsp:nvSpPr>
      <dsp:spPr>
        <a:xfrm>
          <a:off x="0" y="2251153"/>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6DB8BD0-5168-4D86-AC40-007C4C8D5258}">
      <dsp:nvSpPr>
        <dsp:cNvPr id="0" name=""/>
        <dsp:cNvSpPr/>
      </dsp:nvSpPr>
      <dsp:spPr>
        <a:xfrm>
          <a:off x="272174" y="2453597"/>
          <a:ext cx="494863" cy="494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BEBA88F-2F31-40ED-A552-731649097EE1}">
      <dsp:nvSpPr>
        <dsp:cNvPr id="0" name=""/>
        <dsp:cNvSpPr/>
      </dsp:nvSpPr>
      <dsp:spPr>
        <a:xfrm>
          <a:off x="1039212" y="2251153"/>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Identify actions</a:t>
          </a:r>
        </a:p>
      </dsp:txBody>
      <dsp:txXfrm>
        <a:off x="1083134" y="2295075"/>
        <a:ext cx="5843429" cy="811907"/>
      </dsp:txXfrm>
    </dsp:sp>
    <dsp:sp modelId="{C16444EA-D8CE-4360-BDC5-43676100CBA1}">
      <dsp:nvSpPr>
        <dsp:cNvPr id="0" name=""/>
        <dsp:cNvSpPr/>
      </dsp:nvSpPr>
      <dsp:spPr>
        <a:xfrm>
          <a:off x="0" y="3375842"/>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07C398F-F817-425F-AD17-55FE7A1512D4}">
      <dsp:nvSpPr>
        <dsp:cNvPr id="0" name=""/>
        <dsp:cNvSpPr/>
      </dsp:nvSpPr>
      <dsp:spPr>
        <a:xfrm>
          <a:off x="272174" y="3578286"/>
          <a:ext cx="494863" cy="494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903BA10-EF6A-4BF1-9789-4E7E6B2EDA47}">
      <dsp:nvSpPr>
        <dsp:cNvPr id="0" name=""/>
        <dsp:cNvSpPr/>
      </dsp:nvSpPr>
      <dsp:spPr>
        <a:xfrm>
          <a:off x="1039212" y="3375842"/>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Take action</a:t>
          </a:r>
        </a:p>
      </dsp:txBody>
      <dsp:txXfrm>
        <a:off x="1083134" y="3419764"/>
        <a:ext cx="5843429" cy="81190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CC4EE-AC59-C34C-8BE0-CA7BC7EACD95}">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AB4FD-E162-5C4C-A8AB-83552838C59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a:t>
          </a:r>
          <a:r>
            <a:rPr lang="en-US" sz="3900" kern="1200"/>
            <a:t>section 1 </a:t>
          </a:r>
          <a:r>
            <a:rPr lang="en-US" sz="3900" kern="1200" dirty="0"/>
            <a:t>Theft Act 1968 (Theft) </a:t>
          </a:r>
        </a:p>
      </dsp:txBody>
      <dsp:txXfrm>
        <a:off x="0" y="2703"/>
        <a:ext cx="6900512" cy="1843578"/>
      </dsp:txXfrm>
    </dsp:sp>
    <dsp:sp modelId="{8857FBA7-634D-D94E-A134-73D7E2DE1BB4}">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FBA42-2D48-DC4A-A9C0-36F9B3A37EB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To analyse each of the 5 ‘points to prove’ of theft </a:t>
          </a:r>
        </a:p>
      </dsp:txBody>
      <dsp:txXfrm>
        <a:off x="0" y="1846281"/>
        <a:ext cx="6900512" cy="1843578"/>
      </dsp:txXfrm>
    </dsp:sp>
    <dsp:sp modelId="{D3F38CD9-94C1-F64C-9410-9C300D07C02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7EF96-4F8A-A04A-B103-BDE0711119F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section 13 Theft Act 1968 (Abstracting Electricity)</a:t>
          </a:r>
        </a:p>
      </dsp:txBody>
      <dsp:txXfrm>
        <a:off x="0" y="3689859"/>
        <a:ext cx="6900512" cy="184357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B6CE5-88A6-F447-8711-D1CC2CCBADB9}">
      <dsp:nvSpPr>
        <dsp:cNvPr id="0" name=""/>
        <dsp:cNvSpPr/>
      </dsp:nvSpPr>
      <dsp:spPr>
        <a:xfrm>
          <a:off x="0" y="31563"/>
          <a:ext cx="10515600" cy="1199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To understand what amounts to:</a:t>
          </a:r>
        </a:p>
      </dsp:txBody>
      <dsp:txXfrm>
        <a:off x="58543" y="90106"/>
        <a:ext cx="10398514" cy="1082164"/>
      </dsp:txXfrm>
    </dsp:sp>
    <dsp:sp modelId="{2666C3A8-3DDF-234C-9B41-27AF42DE25BF}">
      <dsp:nvSpPr>
        <dsp:cNvPr id="0" name=""/>
        <dsp:cNvSpPr/>
      </dsp:nvSpPr>
      <dsp:spPr>
        <a:xfrm>
          <a:off x="0" y="1374813"/>
          <a:ext cx="10515600" cy="1199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-Burglary Sec. 91A/91B</a:t>
          </a:r>
        </a:p>
      </dsp:txBody>
      <dsp:txXfrm>
        <a:off x="58543" y="1433356"/>
        <a:ext cx="10398514" cy="1082164"/>
      </dsp:txXfrm>
    </dsp:sp>
    <dsp:sp modelId="{5F8449CC-6217-A648-90CE-FA378F73B110}">
      <dsp:nvSpPr>
        <dsp:cNvPr id="0" name=""/>
        <dsp:cNvSpPr/>
      </dsp:nvSpPr>
      <dsp:spPr>
        <a:xfrm>
          <a:off x="0" y="2718063"/>
          <a:ext cx="10515600" cy="1199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-Robbery Sec.8</a:t>
          </a:r>
        </a:p>
      </dsp:txBody>
      <dsp:txXfrm>
        <a:off x="58543" y="2776606"/>
        <a:ext cx="10398514" cy="108216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6948-73F3-044C-B7A8-FFFD18E210E6}" type="datetimeFigureOut">
              <a:rPr lang="en-US" smtClean="0"/>
              <a:t>3/24/23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480FC-01CF-C24A-A051-142A1421AD92}" type="slidenum">
              <a:rPr lang="en-US" smtClean="0"/>
              <a:t>‹#›</a:t>
            </a:fld>
            <a:endParaRPr lang="en-US"/>
          </a:p>
        </p:txBody>
      </p:sp>
    </p:spTree>
    <p:extLst>
      <p:ext uri="{BB962C8B-B14F-4D97-AF65-F5344CB8AC3E}">
        <p14:creationId xmlns:p14="http://schemas.microsoft.com/office/powerpoint/2010/main" val="3414137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13</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19</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23</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ED6478-620A-6843-8A0E-16A62874CDC9}" type="slidenum">
              <a:rPr lang="en-US" smtClean="0"/>
              <a:t>26</a:t>
            </a:fld>
            <a:endParaRPr lang="en-US"/>
          </a:p>
        </p:txBody>
      </p:sp>
    </p:spTree>
    <p:extLst>
      <p:ext uri="{BB962C8B-B14F-4D97-AF65-F5344CB8AC3E}">
        <p14:creationId xmlns:p14="http://schemas.microsoft.com/office/powerpoint/2010/main" val="211068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30</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31</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32</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33</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38</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44</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47</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48</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49</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50</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51</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53</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54</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55</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56</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57</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58</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59</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60</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61</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B1058F46-0651-6346-AA1F-3A948C1D4FC2}" type="slidenum">
              <a:rPr lang="en-US" smtClean="0"/>
              <a:t>62</a:t>
            </a:fld>
            <a:endParaRPr lang="en-US"/>
          </a:p>
        </p:txBody>
      </p:sp>
    </p:spTree>
    <p:extLst>
      <p:ext uri="{BB962C8B-B14F-4D97-AF65-F5344CB8AC3E}">
        <p14:creationId xmlns:p14="http://schemas.microsoft.com/office/powerpoint/2010/main" val="876870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p:txBody>
      </p:sp>
      <p:sp>
        <p:nvSpPr>
          <p:cNvPr id="4" name="Slide Number Placeholder 3"/>
          <p:cNvSpPr>
            <a:spLocks noGrp="1"/>
          </p:cNvSpPr>
          <p:nvPr>
            <p:ph type="sldNum" sz="quarter" idx="5"/>
          </p:nvPr>
        </p:nvSpPr>
        <p:spPr/>
        <p:txBody>
          <a:bodyPr/>
          <a:lstStyle/>
          <a:p>
            <a:fld id="{B1058F46-0651-6346-AA1F-3A948C1D4FC2}" type="slidenum">
              <a:rPr lang="en-US" smtClean="0"/>
              <a:t>63</a:t>
            </a:fld>
            <a:endParaRPr lang="en-US"/>
          </a:p>
        </p:txBody>
      </p:sp>
    </p:spTree>
    <p:extLst>
      <p:ext uri="{BB962C8B-B14F-4D97-AF65-F5344CB8AC3E}">
        <p14:creationId xmlns:p14="http://schemas.microsoft.com/office/powerpoint/2010/main" val="25796564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a:t>
            </a:r>
          </a:p>
        </p:txBody>
      </p:sp>
      <p:sp>
        <p:nvSpPr>
          <p:cNvPr id="4" name="Slide Number Placeholder 3"/>
          <p:cNvSpPr>
            <a:spLocks noGrp="1"/>
          </p:cNvSpPr>
          <p:nvPr>
            <p:ph type="sldNum" sz="quarter" idx="5"/>
          </p:nvPr>
        </p:nvSpPr>
        <p:spPr/>
        <p:txBody>
          <a:bodyPr/>
          <a:lstStyle/>
          <a:p>
            <a:fld id="{80426AD5-E695-F247-B03C-5506BE45B47A}" type="slidenum">
              <a:rPr lang="en-US" smtClean="0"/>
              <a:t>64</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93</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94</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95</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96</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97</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98</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99</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100</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102</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103</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Section 8 Theft Act 1968</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Triable on Indictment – Life Imprisonment</a:t>
            </a:r>
          </a:p>
          <a:p>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is an aggravated form of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A robbery </a:t>
            </a:r>
            <a:r>
              <a:rPr lang="en-GB" altLang="en-US" sz="1200" b="1" dirty="0">
                <a:latin typeface="Arial" panose="020B0604020202020204" pitchFamily="34" charset="0"/>
                <a:cs typeface="Arial" panose="020B0604020202020204" pitchFamily="34" charset="0"/>
              </a:rPr>
              <a:t>CANNOT</a:t>
            </a:r>
            <a:r>
              <a:rPr lang="en-GB" altLang="en-US" sz="1200" dirty="0">
                <a:latin typeface="Arial" panose="020B0604020202020204" pitchFamily="34" charset="0"/>
                <a:cs typeface="Arial" panose="020B0604020202020204" pitchFamily="34" charset="0"/>
              </a:rPr>
              <a:t> be committed unless there is a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fact what has occurred is an offence of robbery.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104</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cs typeface="Arial" panose="020B0604020202020204" pitchFamily="34" charset="0"/>
              </a:rPr>
              <a:t>1. </a:t>
            </a:r>
            <a:r>
              <a:rPr lang="en-GB" altLang="en-US" sz="1100" b="1" dirty="0">
                <a:solidFill>
                  <a:schemeClr val="tx1"/>
                </a:solidFill>
                <a:latin typeface="Arial" panose="020B0604020202020204" pitchFamily="34" charset="0"/>
                <a:cs typeface="Arial" panose="020B0604020202020204" pitchFamily="34" charset="0"/>
              </a:rPr>
              <a:t>Steal</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Robbery cannot occur without a theft taking place.</a:t>
            </a: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Therefore, if any element of the theft cannot be proved the offence of robbery will not be made out</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err="1">
                <a:solidFill>
                  <a:schemeClr val="tx1"/>
                </a:solidFill>
                <a:latin typeface="Arial" panose="020B0604020202020204" pitchFamily="34" charset="0"/>
                <a:cs typeface="Arial" panose="020B0604020202020204" pitchFamily="34" charset="0"/>
              </a:rPr>
              <a:t>Mens</a:t>
            </a:r>
            <a:r>
              <a:rPr lang="en-GB" altLang="en-US" sz="1100" b="1" dirty="0">
                <a:solidFill>
                  <a:schemeClr val="tx1"/>
                </a:solidFill>
                <a:latin typeface="Arial" panose="020B0604020202020204" pitchFamily="34" charset="0"/>
                <a:cs typeface="Arial" panose="020B0604020202020204" pitchFamily="34" charset="0"/>
              </a:rPr>
              <a:t> Rea </a:t>
            </a:r>
          </a:p>
          <a:p>
            <a:pPr algn="l">
              <a:buNone/>
              <a:defRPr/>
            </a:pPr>
            <a:r>
              <a:rPr lang="en-GB" altLang="en-US" sz="1100" u="sng" dirty="0">
                <a:solidFill>
                  <a:schemeClr val="tx1"/>
                </a:solidFill>
                <a:latin typeface="Arial" panose="020B0604020202020204" pitchFamily="34" charset="0"/>
                <a:cs typeface="Arial" panose="020B0604020202020204" pitchFamily="34" charset="0"/>
              </a:rPr>
              <a:t>DISHONESTY</a:t>
            </a:r>
          </a:p>
          <a:p>
            <a:pPr algn="l">
              <a:buNone/>
              <a:defRPr/>
            </a:pPr>
            <a:r>
              <a:rPr lang="en-GB" altLang="en-US" sz="1100" dirty="0">
                <a:solidFill>
                  <a:schemeClr val="tx1"/>
                </a:solidFill>
                <a:latin typeface="Arial" panose="020B0604020202020204" pitchFamily="34" charset="0"/>
                <a:cs typeface="Arial" panose="020B0604020202020204" pitchFamily="34" charset="0"/>
              </a:rPr>
              <a:t>and:</a:t>
            </a:r>
          </a:p>
          <a:p>
            <a:pPr algn="l">
              <a:buNone/>
              <a:defRPr/>
            </a:pPr>
            <a:r>
              <a:rPr lang="en-US" altLang="en-US" sz="1100" u="sng" dirty="0">
                <a:solidFill>
                  <a:schemeClr val="tx1"/>
                </a:solidFill>
                <a:latin typeface="Arial" panose="020B0604020202020204" pitchFamily="34" charset="0"/>
                <a:cs typeface="Arial" panose="020B0604020202020204" pitchFamily="34" charset="0"/>
              </a:rPr>
              <a:t>INTENTION</a:t>
            </a:r>
            <a:r>
              <a:rPr lang="en-US" altLang="en-US" sz="1100" dirty="0">
                <a:solidFill>
                  <a:schemeClr val="tx1"/>
                </a:solidFill>
                <a:latin typeface="Arial" panose="020B0604020202020204" pitchFamily="34" charset="0"/>
                <a:cs typeface="Arial" panose="020B0604020202020204" pitchFamily="34" charset="0"/>
              </a:rPr>
              <a:t> TO PERMANENTLY DEPRIVE THE OTHER OF THE PROPERTY</a:t>
            </a:r>
          </a:p>
          <a:p>
            <a:r>
              <a:rPr lang="en-US" altLang="en-US" sz="1100" dirty="0">
                <a:solidFill>
                  <a:schemeClr val="tx1"/>
                </a:solidFill>
                <a:latin typeface="Arial" panose="020B0604020202020204" pitchFamily="34" charset="0"/>
                <a:cs typeface="Arial" panose="020B0604020202020204" pitchFamily="34" charset="0"/>
              </a:rPr>
              <a:t>(As per full Section 1 Theft offence)</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 there to be a robbery – there must be a theft.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So therefore – </a:t>
            </a:r>
            <a:r>
              <a:rPr lang="en-GB" sz="1100" b="1" dirty="0">
                <a:solidFill>
                  <a:schemeClr val="tx1"/>
                </a:solidFill>
                <a:latin typeface="Arial" panose="020B0604020202020204" pitchFamily="34" charset="0"/>
                <a:cs typeface="Arial" panose="020B0604020202020204" pitchFamily="34" charset="0"/>
              </a:rPr>
              <a:t>no theft = no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word ‘steal’ in this offence relates to the offence under Section Theft Act 1968 – therefore if any element of theft cannot be proved – the offence of robbery will not be made out</a:t>
            </a:r>
          </a:p>
          <a:p>
            <a:endParaRPr lang="en-GB"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E.g. A person needs to cross a river. They see a boat on the riverbank, and the owner is with it. The offender punches the owner of the boat and takes the boat to the other side where they tie the boat up.</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robbery because a theft has not taken place.</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That is not to say that there is no offence, however it is likely to be ‘taking a conveyance’ as opposed to ‘theft’</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Example – R v Robinson 1977</a:t>
            </a:r>
          </a:p>
          <a:p>
            <a:r>
              <a:rPr lang="en-GB" sz="1100" dirty="0">
                <a:solidFill>
                  <a:schemeClr val="tx1"/>
                </a:solidFill>
                <a:latin typeface="Arial" panose="020B0604020202020204" pitchFamily="34" charset="0"/>
                <a:cs typeface="Arial" panose="020B0604020202020204" pitchFamily="34" charset="0"/>
              </a:rPr>
              <a:t>Robinson was owed £7 by the victim’s wife. He approached the victim brandishing a knife. A fight ensued between them during which a £5 note was dropped by the victim.</a:t>
            </a:r>
          </a:p>
          <a:p>
            <a:pPr defTabSz="929853">
              <a:defRPr/>
            </a:pPr>
            <a:r>
              <a:rPr lang="en-GB" sz="1100" dirty="0">
                <a:solidFill>
                  <a:schemeClr val="tx1"/>
                </a:solidFill>
                <a:latin typeface="Arial" panose="020B0604020202020204" pitchFamily="34" charset="0"/>
                <a:cs typeface="Arial" panose="020B0604020202020204" pitchFamily="34" charset="0"/>
              </a:rPr>
              <a:t>Robinson picked the £5 note up and then demanded the remaining £2 owed to him  - Originally convicted of robbery.</a:t>
            </a:r>
          </a:p>
          <a:p>
            <a:pPr defTabSz="929853">
              <a:defRPr/>
            </a:pPr>
            <a:r>
              <a:rPr lang="en-GB" sz="1100" dirty="0">
                <a:solidFill>
                  <a:schemeClr val="tx1"/>
                </a:solidFill>
                <a:latin typeface="Arial" panose="020B0604020202020204" pitchFamily="34" charset="0"/>
                <a:cs typeface="Arial" panose="020B0604020202020204" pitchFamily="34" charset="0"/>
              </a:rPr>
              <a:t>On appeal it was held that Robinson could not be guilty of robbery as there had been no theft – due to the fact that he </a:t>
            </a:r>
            <a:r>
              <a:rPr lang="en-GB" sz="1100" b="1" dirty="0">
                <a:solidFill>
                  <a:schemeClr val="tx1"/>
                </a:solidFill>
                <a:latin typeface="Arial" panose="020B0604020202020204" pitchFamily="34" charset="0"/>
                <a:cs typeface="Arial" panose="020B0604020202020204" pitchFamily="34" charset="0"/>
              </a:rPr>
              <a:t>believed he had a right in law </a:t>
            </a:r>
            <a:r>
              <a:rPr lang="en-GB" sz="1100" dirty="0">
                <a:solidFill>
                  <a:schemeClr val="tx1"/>
                </a:solidFill>
                <a:latin typeface="Arial" panose="020B0604020202020204" pitchFamily="34" charset="0"/>
                <a:cs typeface="Arial" panose="020B0604020202020204" pitchFamily="34" charset="0"/>
              </a:rPr>
              <a:t>to the money he took from the victim. </a:t>
            </a:r>
            <a:r>
              <a:rPr lang="en-GB" sz="1100" b="1" dirty="0">
                <a:solidFill>
                  <a:schemeClr val="tx1"/>
                </a:solidFill>
                <a:latin typeface="Arial" panose="020B0604020202020204" pitchFamily="34" charset="0"/>
                <a:cs typeface="Arial" panose="020B0604020202020204" pitchFamily="34" charset="0"/>
              </a:rPr>
              <a:t>Therefore there was no dishonesty</a:t>
            </a:r>
            <a:r>
              <a:rPr lang="en-GB" sz="1100" dirty="0">
                <a:solidFill>
                  <a:schemeClr val="tx1"/>
                </a:solidFill>
                <a:latin typeface="Arial" panose="020B0604020202020204" pitchFamily="34" charset="0"/>
                <a:cs typeface="Arial" panose="020B0604020202020204" pitchFamily="34" charset="0"/>
              </a:rPr>
              <a:t>. Even though he knew he was not entitled to use a knife to get it. </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2. </a:t>
            </a:r>
            <a:r>
              <a:rPr lang="en-GB" altLang="en-US" sz="1100" b="1" dirty="0">
                <a:solidFill>
                  <a:schemeClr val="tx1"/>
                </a:solidFill>
                <a:latin typeface="Arial" panose="020B0604020202020204" pitchFamily="34" charset="0"/>
                <a:cs typeface="Arial" panose="020B0604020202020204" pitchFamily="34" charset="0"/>
              </a:rPr>
              <a:t>Immediately before doing so</a:t>
            </a:r>
          </a:p>
          <a:p>
            <a:pPr defTabSz="929853" eaLnBrk="0" fontAlgn="base" hangingPunct="0">
              <a:spcAft>
                <a:spcPts val="1238"/>
              </a:spcAft>
              <a:defRPr/>
            </a:pPr>
            <a:r>
              <a:rPr lang="en-GB" altLang="en-US" sz="1100" dirty="0">
                <a:solidFill>
                  <a:schemeClr val="tx1"/>
                </a:solidFill>
                <a:latin typeface="Arial" panose="020B0604020202020204" pitchFamily="34" charset="0"/>
                <a:cs typeface="Arial" panose="020B0604020202020204" pitchFamily="34" charset="0"/>
              </a:rPr>
              <a:t>Practically this means that there should be </a:t>
            </a:r>
            <a:r>
              <a:rPr lang="en-GB" altLang="en-US" sz="1100" b="1" dirty="0">
                <a:solidFill>
                  <a:schemeClr val="tx1"/>
                </a:solidFill>
                <a:latin typeface="Arial" panose="020B0604020202020204" pitchFamily="34" charset="0"/>
                <a:cs typeface="Arial" panose="020B0604020202020204" pitchFamily="34" charset="0"/>
              </a:rPr>
              <a:t>an unbroken chain of events </a:t>
            </a:r>
            <a:r>
              <a:rPr lang="en-GB" altLang="en-US" sz="1100" dirty="0">
                <a:solidFill>
                  <a:schemeClr val="tx1"/>
                </a:solidFill>
                <a:latin typeface="Arial" panose="020B0604020202020204" pitchFamily="34" charset="0"/>
                <a:cs typeface="Arial" panose="020B0604020202020204" pitchFamily="34" charset="0"/>
              </a:rPr>
              <a:t>between the force being used and the theft, even though several hours may have passed.</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Consider a person being pushed over, and then having their handbag taken.  The force was used immediately before the appropriation of the handbag.</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 v DESMOND &amp; HALL 1965 - case law that has interpreted the unbroken chain of events.</a:t>
            </a:r>
          </a:p>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105</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2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200" dirty="0">
              <a:latin typeface="Arial" panose="020B0604020202020204" pitchFamily="34" charset="0"/>
              <a:cs typeface="Arial" panose="020B0604020202020204" pitchFamily="34" charset="0"/>
            </a:endParaRPr>
          </a:p>
          <a:p>
            <a:pPr defTabSz="929853"/>
            <a:r>
              <a:rPr lang="en-GB" sz="12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200" b="1" u="sng" dirty="0">
                <a:latin typeface="Arial" panose="020B0604020202020204" pitchFamily="34" charset="0"/>
                <a:cs typeface="Arial" panose="020B0604020202020204" pitchFamily="34" charset="0"/>
              </a:rPr>
              <a:t>not </a:t>
            </a:r>
            <a:r>
              <a:rPr lang="en-GB" sz="12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106</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2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200" dirty="0">
              <a:solidFill>
                <a:prstClr val="black"/>
              </a:solidFill>
              <a:latin typeface="Arial" panose="020B0604020202020204" pitchFamily="34" charset="0"/>
              <a:cs typeface="Arial" panose="020B0604020202020204" pitchFamily="34" charset="0"/>
            </a:endParaRPr>
          </a:p>
          <a:p>
            <a:pPr defTabSz="929853"/>
            <a:r>
              <a:rPr lang="en-GB" sz="12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2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107</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108</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109</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60A9-6A43-06E3-38B0-07EE1C4220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6AF10D-421C-00A5-591C-A8D0B8203A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7B79C7-FF14-59ED-1EE6-ABA4376A51CC}"/>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0E6DDA47-30AD-DEBD-50F4-F4E01DEC3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35D4F2-77AB-42CF-044E-A5A5997BCDF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191291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65A8-2365-9224-35C7-6C15B6B988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54942-B6D6-C078-53C8-2013ADE253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D62206-F86A-8E14-BFD3-FB88EF123C7A}"/>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11EC0625-51D7-ED3B-E10C-9E5715688D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5E7D5-AEF0-BC2A-EAE9-B4AF578E22C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151645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60FB-D241-1D44-4EFD-D404AD5123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A3235A6-E964-B1B7-803D-A1794869E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939E0-9CB3-D31A-1FE5-A328DB8483F9}"/>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697F831A-F213-7B95-2689-F30441B59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1FD18E-F6E9-375E-0C2E-C321B22370E3}"/>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71722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57A2-C724-0A09-FAB6-E18A2FF184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84B41-029E-7298-3399-AAEA26D598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562F47-F082-3E98-4AF6-0132BB449A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DED7EA-C90A-3C66-D7E4-976E958E51BC}"/>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6" name="Footer Placeholder 5">
            <a:extLst>
              <a:ext uri="{FF2B5EF4-FFF2-40B4-BE49-F238E27FC236}">
                <a16:creationId xmlns:a16="http://schemas.microsoft.com/office/drawing/2014/main" id="{D4F7A169-19E3-2D0E-E911-AA1673A7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BE769-E004-874B-4FCC-5DE70CB6FF99}"/>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920486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DFD1-B8D8-C934-7C05-E12283841B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2CA4A3-F6C7-23FB-2C70-E90399CAC7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C2180B-CE5E-9C78-E6A2-474A966D31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155724-7D37-EDA5-F579-EAB7986A1A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9F2332-9AF9-8A2F-B116-35F207E89F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99B704-80D4-8C21-153E-55BE5616A153}"/>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8" name="Footer Placeholder 7">
            <a:extLst>
              <a:ext uri="{FF2B5EF4-FFF2-40B4-BE49-F238E27FC236}">
                <a16:creationId xmlns:a16="http://schemas.microsoft.com/office/drawing/2014/main" id="{D2448AD9-9FE7-34F9-B512-2C9EC4795F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91102B-E20C-31EE-FC2C-048D119B6D1C}"/>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357598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A4AD-BB16-B145-2707-FA60152298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9B33D0-42F0-E0CF-FFBD-465218A9E7A3}"/>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4" name="Footer Placeholder 3">
            <a:extLst>
              <a:ext uri="{FF2B5EF4-FFF2-40B4-BE49-F238E27FC236}">
                <a16:creationId xmlns:a16="http://schemas.microsoft.com/office/drawing/2014/main" id="{D6D06C76-DE50-53D0-015B-9F90918745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643DBA-EA22-271B-F742-1C8B6BD82FBF}"/>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44645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50F6A8-38D5-0129-853A-2C255CE75E22}"/>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3" name="Footer Placeholder 2">
            <a:extLst>
              <a:ext uri="{FF2B5EF4-FFF2-40B4-BE49-F238E27FC236}">
                <a16:creationId xmlns:a16="http://schemas.microsoft.com/office/drawing/2014/main" id="{A4EC84CB-CE7D-5E51-7EBD-D58249FC58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2D4927-A654-A345-4F9D-1EB905388D9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62984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86DC-74CB-6A3D-17A9-14867C4E4B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419BE9-0CCB-0CAD-8866-8F2242002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B6BFBF-A001-67A1-2AD9-3F08FEC30E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AC309-AEB2-3760-BE06-09BDAD3BA4FE}"/>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6" name="Footer Placeholder 5">
            <a:extLst>
              <a:ext uri="{FF2B5EF4-FFF2-40B4-BE49-F238E27FC236}">
                <a16:creationId xmlns:a16="http://schemas.microsoft.com/office/drawing/2014/main" id="{243F1D07-317E-55FA-47E7-87E5604428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12DD48-9843-CAF5-5E5B-A6C696AE93B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59136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74DA-F1A3-4089-3578-1F82D27E6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1837CE-5557-47EC-DD30-EB2B0F7E3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419541-E489-1838-76AF-3D62B055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4B73B7-5D04-CB8F-8F54-B2F1AB0FD239}"/>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6" name="Footer Placeholder 5">
            <a:extLst>
              <a:ext uri="{FF2B5EF4-FFF2-40B4-BE49-F238E27FC236}">
                <a16:creationId xmlns:a16="http://schemas.microsoft.com/office/drawing/2014/main" id="{19298859-7980-9D06-F5BF-AE6CC05FB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D0C65-91A5-B440-A5B8-FD99234A0116}"/>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81134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B705-3A49-2936-43C6-211451A209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D5A78A-E0A4-A4D1-EEFE-9FD31A766C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3E9D2C-EF73-113A-AF72-B915AB94E88C}"/>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4C58BADF-98C5-5AF4-48DC-A2783B48D1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B0359-1F6B-5417-D4EB-77F86720BC4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67199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1F5440-7BD5-D7FA-02CB-5A6BFE94F3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C68D40-CC31-2033-8679-F0EBB4AA7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26F653-8261-4A8D-E9F3-98C22745233D}"/>
              </a:ext>
            </a:extLst>
          </p:cNvPr>
          <p:cNvSpPr>
            <a:spLocks noGrp="1"/>
          </p:cNvSpPr>
          <p:nvPr>
            <p:ph type="dt" sz="half" idx="10"/>
          </p:nvPr>
        </p:nvSpPr>
        <p:spPr/>
        <p:txBody>
          <a:body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B0B39A1A-0701-A54C-7167-88B2A8C3B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44930-C134-D8E0-E24A-FBA8B239EDE2}"/>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9405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033A95-2095-31C6-2BED-6C2D03C7A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EADBA1-10D8-2345-F4FF-8838604B6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8223C4-53A0-B499-CECE-8DD9F87BE4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B47F1A-26EA-F544-AD0F-2578FA965920}" type="datetimeFigureOut">
              <a:rPr lang="en-US" smtClean="0"/>
              <a:t>3/24/23</a:t>
            </a:fld>
            <a:endParaRPr lang="en-US"/>
          </a:p>
        </p:txBody>
      </p:sp>
      <p:sp>
        <p:nvSpPr>
          <p:cNvPr id="5" name="Footer Placeholder 4">
            <a:extLst>
              <a:ext uri="{FF2B5EF4-FFF2-40B4-BE49-F238E27FC236}">
                <a16:creationId xmlns:a16="http://schemas.microsoft.com/office/drawing/2014/main" id="{30361377-3442-A22B-CDC4-979F98644B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C145BEA-7978-2DDA-3A6F-9479A1661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174E2-A2D0-FB4C-9C47-73DBA79B9721}" type="slidenum">
              <a:rPr lang="en-US" smtClean="0"/>
              <a:t>‹#›</a:t>
            </a:fld>
            <a:endParaRPr lang="en-US"/>
          </a:p>
        </p:txBody>
      </p:sp>
    </p:spTree>
    <p:extLst>
      <p:ext uri="{BB962C8B-B14F-4D97-AF65-F5344CB8AC3E}">
        <p14:creationId xmlns:p14="http://schemas.microsoft.com/office/powerpoint/2010/main" val="3015836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7.jpeg"/><Relationship Id="rId9" Type="http://schemas.microsoft.com/office/2007/relationships/diagramDrawing" Target="../diagrams/drawing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8.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28.jpeg"/><Relationship Id="rId4" Type="http://schemas.openxmlformats.org/officeDocument/2006/relationships/diagramLayout" Target="../diagrams/layout4.xml"/><Relationship Id="rId9"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7.pn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38.jpeg"/></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2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38.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image" Target="../media/image61.jpeg"/><Relationship Id="rId7" Type="http://schemas.openxmlformats.org/officeDocument/2006/relationships/image" Target="../media/image65.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 Id="rId9" Type="http://schemas.openxmlformats.org/officeDocument/2006/relationships/image" Target="../media/image67.jpeg"/></Relationships>
</file>

<file path=ppt/slides/_rels/slide39.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2.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72.jpeg"/></Relationships>
</file>

<file path=ppt/slides/_rels/slide43.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 Id="rId9" Type="http://schemas.openxmlformats.org/officeDocument/2006/relationships/image" Target="../media/image74.jpeg"/></Relationships>
</file>

<file path=ppt/slides/_rels/slide44.xml.rels><?xml version="1.0" encoding="UTF-8" standalone="yes"?>
<Relationships xmlns="http://schemas.openxmlformats.org/package/2006/relationships"><Relationship Id="rId8" Type="http://schemas.openxmlformats.org/officeDocument/2006/relationships/image" Target="../media/image75.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10" Type="http://schemas.openxmlformats.org/officeDocument/2006/relationships/image" Target="../media/image77.jpeg"/><Relationship Id="rId4" Type="http://schemas.openxmlformats.org/officeDocument/2006/relationships/diagramLayout" Target="../diagrams/layout15.xml"/><Relationship Id="rId9" Type="http://schemas.openxmlformats.org/officeDocument/2006/relationships/image" Target="../media/image76.jpeg"/></Relationships>
</file>

<file path=ppt/slides/_rels/slide45.xml.rels><?xml version="1.0" encoding="UTF-8" standalone="yes"?>
<Relationships xmlns="http://schemas.openxmlformats.org/package/2006/relationships"><Relationship Id="rId8" Type="http://schemas.openxmlformats.org/officeDocument/2006/relationships/image" Target="../media/image75.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10" Type="http://schemas.openxmlformats.org/officeDocument/2006/relationships/image" Target="../media/image77.jpeg"/><Relationship Id="rId4" Type="http://schemas.openxmlformats.org/officeDocument/2006/relationships/diagramLayout" Target="../diagrams/layout16.xml"/><Relationship Id="rId9" Type="http://schemas.openxmlformats.org/officeDocument/2006/relationships/image" Target="../media/image76.jpeg"/></Relationships>
</file>

<file path=ppt/slides/_rels/slide46.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image" Target="../media/image79.jpeg"/></Relationships>
</file>

<file path=ppt/slides/_rels/slide47.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10" Type="http://schemas.openxmlformats.org/officeDocument/2006/relationships/image" Target="../media/image83.jpeg"/><Relationship Id="rId4" Type="http://schemas.openxmlformats.org/officeDocument/2006/relationships/diagramLayout" Target="../diagrams/layout18.xml"/><Relationship Id="rId9" Type="http://schemas.openxmlformats.org/officeDocument/2006/relationships/image" Target="../media/image82.jpeg"/></Relationships>
</file>

<file path=ppt/slides/_rels/slide49.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84.jpeg"/><Relationship Id="rId7" Type="http://schemas.openxmlformats.org/officeDocument/2006/relationships/diagramColors" Target="../diagrams/colors1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85.jpeg"/></Relationships>
</file>

<file path=ppt/slides/_rels/slide50.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88.jpeg"/><Relationship Id="rId4" Type="http://schemas.openxmlformats.org/officeDocument/2006/relationships/image" Target="../media/image87.jpeg"/></Relationships>
</file>

<file path=ppt/slides/_rels/slide51.xml.rels><?xml version="1.0" encoding="UTF-8" standalone="yes"?>
<Relationships xmlns="http://schemas.openxmlformats.org/package/2006/relationships"><Relationship Id="rId8" Type="http://schemas.openxmlformats.org/officeDocument/2006/relationships/image" Target="../media/image89.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10" Type="http://schemas.openxmlformats.org/officeDocument/2006/relationships/image" Target="../media/image91.jpeg"/><Relationship Id="rId4" Type="http://schemas.openxmlformats.org/officeDocument/2006/relationships/diagramLayout" Target="../diagrams/layout20.xml"/><Relationship Id="rId9" Type="http://schemas.openxmlformats.org/officeDocument/2006/relationships/image" Target="../media/image90.jpeg"/></Relationships>
</file>

<file path=ppt/slides/_rels/slide52.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10" Type="http://schemas.openxmlformats.org/officeDocument/2006/relationships/image" Target="../media/image94.jpeg"/><Relationship Id="rId4" Type="http://schemas.openxmlformats.org/officeDocument/2006/relationships/diagramLayout" Target="../diagrams/layout21.xml"/><Relationship Id="rId9" Type="http://schemas.openxmlformats.org/officeDocument/2006/relationships/image" Target="../media/image93.jpeg"/></Relationships>
</file>

<file path=ppt/slides/_rels/slide5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8" Type="http://schemas.openxmlformats.org/officeDocument/2006/relationships/image" Target="../media/image95.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 Id="rId9" Type="http://schemas.openxmlformats.org/officeDocument/2006/relationships/image" Target="../media/image96.jpeg"/></Relationships>
</file>

<file path=ppt/slides/_rels/slide55.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 Id="rId9" Type="http://schemas.openxmlformats.org/officeDocument/2006/relationships/image" Target="../media/image98.jpeg"/></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57.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100.jpeg"/></Relationships>
</file>

<file path=ppt/slides/_rels/slide58.xml.rels><?xml version="1.0" encoding="UTF-8" standalone="yes"?>
<Relationships xmlns="http://schemas.openxmlformats.org/package/2006/relationships"><Relationship Id="rId8" Type="http://schemas.openxmlformats.org/officeDocument/2006/relationships/diagramColors" Target="../diagrams/colors25.xml"/><Relationship Id="rId3" Type="http://schemas.openxmlformats.org/officeDocument/2006/relationships/image" Target="../media/image101.jpeg"/><Relationship Id="rId7" Type="http://schemas.openxmlformats.org/officeDocument/2006/relationships/diagramQuickStyle" Target="../diagrams/quickStyle25.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Layout" Target="../diagrams/layout25.xml"/><Relationship Id="rId5" Type="http://schemas.openxmlformats.org/officeDocument/2006/relationships/diagramData" Target="../diagrams/data25.xml"/><Relationship Id="rId4" Type="http://schemas.openxmlformats.org/officeDocument/2006/relationships/image" Target="../media/image102.jpeg"/><Relationship Id="rId9" Type="http://schemas.microsoft.com/office/2007/relationships/diagramDrawing" Target="../diagrams/drawing25.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6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8" Type="http://schemas.openxmlformats.org/officeDocument/2006/relationships/image" Target="../media/image104.jpe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 Id="rId9" Type="http://schemas.openxmlformats.org/officeDocument/2006/relationships/image" Target="../media/image105.jpeg"/></Relationships>
</file>

<file path=ppt/slides/_rels/slide6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66.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ags" Target="../tags/tag3.xml"/><Relationship Id="rId5" Type="http://schemas.openxmlformats.org/officeDocument/2006/relationships/image" Target="../media/image111.jpeg"/><Relationship Id="rId4" Type="http://schemas.openxmlformats.org/officeDocument/2006/relationships/image" Target="../media/image110.jpeg"/></Relationships>
</file>

<file path=ppt/slides/_rels/slide6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s>
</file>

<file path=ppt/slides/_rels/slide7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72.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73.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119.png"/></Relationships>
</file>

<file path=ppt/slides/_rels/slide74.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75.xml.rels><?xml version="1.0" encoding="UTF-8" standalone="yes"?>
<Relationships xmlns="http://schemas.openxmlformats.org/package/2006/relationships"><Relationship Id="rId8" Type="http://schemas.openxmlformats.org/officeDocument/2006/relationships/image" Target="../media/image128.png"/><Relationship Id="rId3" Type="http://schemas.openxmlformats.org/officeDocument/2006/relationships/image" Target="../media/image123.jpeg"/><Relationship Id="rId7" Type="http://schemas.openxmlformats.org/officeDocument/2006/relationships/image" Target="../media/image127.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126.png"/><Relationship Id="rId5" Type="http://schemas.openxmlformats.org/officeDocument/2006/relationships/image" Target="../media/image125.png"/><Relationship Id="rId10" Type="http://schemas.openxmlformats.org/officeDocument/2006/relationships/image" Target="../media/image130.jpeg"/><Relationship Id="rId4" Type="http://schemas.openxmlformats.org/officeDocument/2006/relationships/image" Target="../media/image124.png"/><Relationship Id="rId9" Type="http://schemas.openxmlformats.org/officeDocument/2006/relationships/image" Target="../media/image129.png"/></Relationships>
</file>

<file path=ppt/slides/_rels/slide76.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133.png"/><Relationship Id="rId4" Type="http://schemas.openxmlformats.org/officeDocument/2006/relationships/image" Target="../media/image132.png"/></Relationships>
</file>

<file path=ppt/slides/_rels/slide77.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134.jpeg"/><Relationship Id="rId1" Type="http://schemas.openxmlformats.org/officeDocument/2006/relationships/slideLayout" Target="../slideLayouts/slideLayout2.xml"/><Relationship Id="rId4" Type="http://schemas.openxmlformats.org/officeDocument/2006/relationships/image" Target="../media/image136.jpeg"/></Relationships>
</file>

<file path=ppt/slides/_rels/slide78.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39.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2.xml"/><Relationship Id="rId4" Type="http://schemas.openxmlformats.org/officeDocument/2006/relationships/image" Target="../media/image143.png"/></Relationships>
</file>

<file path=ppt/slides/_rels/slide83.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image" Target="../media/image145.jpeg"/><Relationship Id="rId1" Type="http://schemas.openxmlformats.org/officeDocument/2006/relationships/slideLayout" Target="../slideLayouts/slideLayout2.xml"/><Relationship Id="rId4" Type="http://schemas.openxmlformats.org/officeDocument/2006/relationships/image" Target="../media/image147.jpeg"/></Relationships>
</file>

<file path=ppt/slides/_rels/slide85.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51.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153.png"/><Relationship Id="rId1" Type="http://schemas.openxmlformats.org/officeDocument/2006/relationships/slideLayout" Target="../slideLayouts/slideLayout2.xml"/><Relationship Id="rId5" Type="http://schemas.openxmlformats.org/officeDocument/2006/relationships/image" Target="../media/image155.jpeg"/><Relationship Id="rId4" Type="http://schemas.openxmlformats.org/officeDocument/2006/relationships/image" Target="../media/image154.jpeg"/></Relationships>
</file>

<file path=ppt/slides/_rels/slide90.xml.rels><?xml version="1.0" encoding="UTF-8" standalone="yes"?>
<Relationships xmlns="http://schemas.openxmlformats.org/package/2006/relationships"><Relationship Id="rId2" Type="http://schemas.openxmlformats.org/officeDocument/2006/relationships/image" Target="../media/image156.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92.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image" Target="../media/image157.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8" Type="http://schemas.openxmlformats.org/officeDocument/2006/relationships/image" Target="../media/image159.jpeg"/><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10" Type="http://schemas.openxmlformats.org/officeDocument/2006/relationships/image" Target="../media/image161.jpeg"/><Relationship Id="rId4" Type="http://schemas.openxmlformats.org/officeDocument/2006/relationships/diagramLayout" Target="../diagrams/layout30.xml"/><Relationship Id="rId9" Type="http://schemas.openxmlformats.org/officeDocument/2006/relationships/image" Target="../media/image160.jpeg"/></Relationships>
</file>

<file path=ppt/slides/_rels/slide95.xml.rels><?xml version="1.0" encoding="UTF-8" standalone="yes"?>
<Relationships xmlns="http://schemas.openxmlformats.org/package/2006/relationships"><Relationship Id="rId8" Type="http://schemas.openxmlformats.org/officeDocument/2006/relationships/image" Target="../media/image162.jpeg"/><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10" Type="http://schemas.openxmlformats.org/officeDocument/2006/relationships/image" Target="../media/image164.jpeg"/><Relationship Id="rId4" Type="http://schemas.openxmlformats.org/officeDocument/2006/relationships/diagramLayout" Target="../diagrams/layout31.xml"/><Relationship Id="rId9" Type="http://schemas.openxmlformats.org/officeDocument/2006/relationships/image" Target="../media/image163.jpeg"/></Relationships>
</file>

<file path=ppt/slides/_rels/slide96.xml.rels><?xml version="1.0" encoding="UTF-8" standalone="yes"?>
<Relationships xmlns="http://schemas.openxmlformats.org/package/2006/relationships"><Relationship Id="rId8" Type="http://schemas.openxmlformats.org/officeDocument/2006/relationships/image" Target="../media/image165.jpeg"/><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10" Type="http://schemas.openxmlformats.org/officeDocument/2006/relationships/image" Target="../media/image167.jpeg"/><Relationship Id="rId4" Type="http://schemas.openxmlformats.org/officeDocument/2006/relationships/diagramLayout" Target="../diagrams/layout32.xml"/><Relationship Id="rId9" Type="http://schemas.openxmlformats.org/officeDocument/2006/relationships/image" Target="../media/image166.jpeg"/></Relationships>
</file>

<file path=ppt/slides/_rels/slide97.xml.rels><?xml version="1.0" encoding="UTF-8" standalone="yes"?>
<Relationships xmlns="http://schemas.openxmlformats.org/package/2006/relationships"><Relationship Id="rId8" Type="http://schemas.openxmlformats.org/officeDocument/2006/relationships/image" Target="../media/image168.png"/><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10" Type="http://schemas.openxmlformats.org/officeDocument/2006/relationships/image" Target="../media/image170.jpeg"/><Relationship Id="rId4" Type="http://schemas.openxmlformats.org/officeDocument/2006/relationships/diagramLayout" Target="../diagrams/layout33.xml"/><Relationship Id="rId9" Type="http://schemas.openxmlformats.org/officeDocument/2006/relationships/image" Target="../media/image169.jpeg"/></Relationships>
</file>

<file path=ppt/slides/_rels/slide98.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image" Target="../media/image171.png"/><Relationship Id="rId7" Type="http://schemas.openxmlformats.org/officeDocument/2006/relationships/diagramColors" Target="../diagrams/colors34.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 Id="rId9" Type="http://schemas.openxmlformats.org/officeDocument/2006/relationships/image" Target="../media/image172.png"/></Relationships>
</file>

<file path=ppt/slides/_rels/slide99.xml.rels><?xml version="1.0" encoding="UTF-8" standalone="yes"?>
<Relationships xmlns="http://schemas.openxmlformats.org/package/2006/relationships"><Relationship Id="rId8" Type="http://schemas.openxmlformats.org/officeDocument/2006/relationships/image" Target="../media/image173.jpeg"/><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100.xml.rels><?xml version="1.0" encoding="UTF-8" standalone="yes"?>
<Relationships xmlns="http://schemas.openxmlformats.org/package/2006/relationships"><Relationship Id="rId8" Type="http://schemas.openxmlformats.org/officeDocument/2006/relationships/image" Target="../media/image174.png"/><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10" Type="http://schemas.openxmlformats.org/officeDocument/2006/relationships/image" Target="../media/image176.jpeg"/><Relationship Id="rId4" Type="http://schemas.openxmlformats.org/officeDocument/2006/relationships/diagramLayout" Target="../diagrams/layout36.xml"/><Relationship Id="rId9" Type="http://schemas.openxmlformats.org/officeDocument/2006/relationships/image" Target="../media/image175.jpeg"/></Relationships>
</file>

<file path=ppt/slides/_rels/slide101.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image" Target="../media/image177.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8" Type="http://schemas.openxmlformats.org/officeDocument/2006/relationships/image" Target="../media/image180.jpeg"/><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37.xml"/><Relationship Id="rId11" Type="http://schemas.openxmlformats.org/officeDocument/2006/relationships/image" Target="../media/image183.jpeg"/><Relationship Id="rId5" Type="http://schemas.openxmlformats.org/officeDocument/2006/relationships/diagramQuickStyle" Target="../diagrams/quickStyle37.xml"/><Relationship Id="rId10" Type="http://schemas.openxmlformats.org/officeDocument/2006/relationships/image" Target="../media/image182.jpeg"/><Relationship Id="rId4" Type="http://schemas.openxmlformats.org/officeDocument/2006/relationships/diagramLayout" Target="../diagrams/layout37.xml"/><Relationship Id="rId9" Type="http://schemas.openxmlformats.org/officeDocument/2006/relationships/image" Target="../media/image181.jpeg"/></Relationships>
</file>

<file path=ppt/slides/_rels/slide104.xml.rels><?xml version="1.0" encoding="UTF-8" standalone="yes"?>
<Relationships xmlns="http://schemas.openxmlformats.org/package/2006/relationships"><Relationship Id="rId8" Type="http://schemas.microsoft.com/office/2007/relationships/diagramDrawing" Target="../diagrams/drawing38.xml"/><Relationship Id="rId3" Type="http://schemas.openxmlformats.org/officeDocument/2006/relationships/image" Target="../media/image184.png"/><Relationship Id="rId7" Type="http://schemas.openxmlformats.org/officeDocument/2006/relationships/diagramColors" Target="../diagrams/colors38.xml"/><Relationship Id="rId2" Type="http://schemas.openxmlformats.org/officeDocument/2006/relationships/notesSlide" Target="../notesSlides/notesSlide52.xml"/><Relationship Id="rId1" Type="http://schemas.openxmlformats.org/officeDocument/2006/relationships/slideLayout" Target="../slideLayouts/slideLayout6.xml"/><Relationship Id="rId6" Type="http://schemas.openxmlformats.org/officeDocument/2006/relationships/diagramQuickStyle" Target="../diagrams/quickStyle38.xml"/><Relationship Id="rId5" Type="http://schemas.openxmlformats.org/officeDocument/2006/relationships/diagramLayout" Target="../diagrams/layout38.xml"/><Relationship Id="rId4" Type="http://schemas.openxmlformats.org/officeDocument/2006/relationships/diagramData" Target="../diagrams/data38.xml"/><Relationship Id="rId9" Type="http://schemas.openxmlformats.org/officeDocument/2006/relationships/image" Target="../media/image185.jpeg"/></Relationships>
</file>

<file path=ppt/slides/_rels/slide105.xml.rels><?xml version="1.0" encoding="UTF-8" standalone="yes"?>
<Relationships xmlns="http://schemas.openxmlformats.org/package/2006/relationships"><Relationship Id="rId8" Type="http://schemas.openxmlformats.org/officeDocument/2006/relationships/image" Target="../media/image186.png"/><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53.xml"/><Relationship Id="rId1" Type="http://schemas.openxmlformats.org/officeDocument/2006/relationships/slideLayout" Target="../slideLayouts/slideLayout6.xml"/><Relationship Id="rId6" Type="http://schemas.openxmlformats.org/officeDocument/2006/relationships/diagramColors" Target="../diagrams/colors39.xml"/><Relationship Id="rId5" Type="http://schemas.openxmlformats.org/officeDocument/2006/relationships/diagramQuickStyle" Target="../diagrams/quickStyle39.xml"/><Relationship Id="rId10" Type="http://schemas.openxmlformats.org/officeDocument/2006/relationships/image" Target="../media/image188.png"/><Relationship Id="rId4" Type="http://schemas.openxmlformats.org/officeDocument/2006/relationships/diagramLayout" Target="../diagrams/layout39.xml"/><Relationship Id="rId9" Type="http://schemas.openxmlformats.org/officeDocument/2006/relationships/image" Target="../media/image187.png"/></Relationships>
</file>

<file path=ppt/slides/_rels/slide106.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8" Type="http://schemas.openxmlformats.org/officeDocument/2006/relationships/image" Target="../media/image191.jpeg"/><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 Id="rId9" Type="http://schemas.openxmlformats.org/officeDocument/2006/relationships/image" Target="../media/image192.png"/></Relationships>
</file>

<file path=ppt/slides/_rels/slide109.xml.rels><?xml version="1.0" encoding="UTF-8" standalone="yes"?>
<Relationships xmlns="http://schemas.openxmlformats.org/package/2006/relationships"><Relationship Id="rId3" Type="http://schemas.openxmlformats.org/officeDocument/2006/relationships/image" Target="../media/image193.jpe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19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111DC15-6BA8-DC7D-4311-08CC87C04FD4}"/>
              </a:ext>
            </a:extLst>
          </p:cNvPr>
          <p:cNvSpPr>
            <a:spLocks noGrp="1"/>
          </p:cNvSpPr>
          <p:nvPr>
            <p:ph type="ctrTitle"/>
          </p:nvPr>
        </p:nvSpPr>
        <p:spPr>
          <a:xfrm>
            <a:off x="8842248" y="1481328"/>
            <a:ext cx="2926080" cy="2468880"/>
          </a:xfrm>
        </p:spPr>
        <p:txBody>
          <a:bodyPr>
            <a:normAutofit/>
          </a:bodyPr>
          <a:lstStyle/>
          <a:p>
            <a:pPr algn="l"/>
            <a:r>
              <a:rPr lang="en-US" sz="3700"/>
              <a:t>Conducting Investigations </a:t>
            </a:r>
          </a:p>
        </p:txBody>
      </p:sp>
      <p:sp>
        <p:nvSpPr>
          <p:cNvPr id="3" name="Subtitle 2">
            <a:extLst>
              <a:ext uri="{FF2B5EF4-FFF2-40B4-BE49-F238E27FC236}">
                <a16:creationId xmlns:a16="http://schemas.microsoft.com/office/drawing/2014/main" id="{F9A46C30-10F5-713E-4C29-2AE70AFEAB05}"/>
              </a:ext>
            </a:extLst>
          </p:cNvPr>
          <p:cNvSpPr>
            <a:spLocks noGrp="1"/>
          </p:cNvSpPr>
          <p:nvPr>
            <p:ph type="subTitle" idx="1"/>
          </p:nvPr>
        </p:nvSpPr>
        <p:spPr>
          <a:xfrm>
            <a:off x="8842248" y="4078224"/>
            <a:ext cx="2926080" cy="1307592"/>
          </a:xfrm>
        </p:spPr>
        <p:txBody>
          <a:bodyPr>
            <a:normAutofit/>
          </a:bodyPr>
          <a:lstStyle/>
          <a:p>
            <a:pPr algn="l"/>
            <a:r>
              <a:rPr lang="en-US" sz="2000"/>
              <a:t>Workshop 3 </a:t>
            </a:r>
          </a:p>
        </p:txBody>
      </p:sp>
      <p:sp>
        <p:nvSpPr>
          <p:cNvPr id="105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Shape 105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The hidden victims of home raids | Criminal Justice Alliance">
            <a:extLst>
              <a:ext uri="{FF2B5EF4-FFF2-40B4-BE49-F238E27FC236}">
                <a16:creationId xmlns:a16="http://schemas.microsoft.com/office/drawing/2014/main" id="{56670E1F-7829-0888-4730-EEF6B9C5AB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5" r="3013"/>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987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33BE6-16A1-6DA2-51BA-5A4B13E32AA2}"/>
              </a:ext>
            </a:extLst>
          </p:cNvPr>
          <p:cNvSpPr>
            <a:spLocks noGrp="1"/>
          </p:cNvSpPr>
          <p:nvPr>
            <p:ph type="title"/>
          </p:nvPr>
        </p:nvSpPr>
        <p:spPr>
          <a:xfrm>
            <a:off x="838200" y="585216"/>
            <a:ext cx="10515600" cy="1325563"/>
          </a:xfrm>
        </p:spPr>
        <p:txBody>
          <a:bodyPr>
            <a:normAutofit/>
          </a:bodyPr>
          <a:lstStyle/>
          <a:p>
            <a:r>
              <a:rPr lang="en-US">
                <a:solidFill>
                  <a:schemeClr val="bg1"/>
                </a:solidFill>
              </a:rPr>
              <a:t>Today </a:t>
            </a:r>
          </a:p>
        </p:txBody>
      </p:sp>
      <p:pic>
        <p:nvPicPr>
          <p:cNvPr id="2050" name="Picture 2" descr="4,272 Recap Images, Stock Photos &amp; Vectors | Shutterstock">
            <a:extLst>
              <a:ext uri="{FF2B5EF4-FFF2-40B4-BE49-F238E27FC236}">
                <a16:creationId xmlns:a16="http://schemas.microsoft.com/office/drawing/2014/main" id="{532EA630-D071-400B-322A-CEC5F25038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535"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8EE336C0-9AD4-05AE-CC86-9062D2C62046}"/>
              </a:ext>
            </a:extLst>
          </p:cNvPr>
          <p:cNvGraphicFramePr>
            <a:graphicFrameLocks noGrp="1"/>
          </p:cNvGraphicFramePr>
          <p:nvPr>
            <p:ph idx="1"/>
            <p:extLst>
              <p:ext uri="{D42A27DB-BD31-4B8C-83A1-F6EECF244321}">
                <p14:modId xmlns:p14="http://schemas.microsoft.com/office/powerpoint/2010/main" val="1303868358"/>
              </p:ext>
            </p:extLst>
          </p:nvPr>
        </p:nvGraphicFramePr>
        <p:xfrm>
          <a:off x="7546848" y="2516777"/>
          <a:ext cx="3803904" cy="36601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49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4CA4A24-E388-8AAD-C9B4-CA44DA44F76D}"/>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dirty="0"/>
              <a:t>Part 1: </a:t>
            </a:r>
            <a:br>
              <a:rPr lang="en-US" sz="4000" dirty="0"/>
            </a:br>
            <a:r>
              <a:rPr lang="en-US" sz="4000" dirty="0"/>
              <a:t>Recap W1 and W2 </a:t>
            </a:r>
          </a:p>
        </p:txBody>
      </p:sp>
      <p:sp>
        <p:nvSpPr>
          <p:cNvPr id="3108"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 name="Freeform: Shape 3111">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074" name="Picture 2" descr="Page 2 | 300+ Recap Pictures">
            <a:extLst>
              <a:ext uri="{FF2B5EF4-FFF2-40B4-BE49-F238E27FC236}">
                <a16:creationId xmlns:a16="http://schemas.microsoft.com/office/drawing/2014/main" id="{8AF68885-1F14-62CC-E336-A6ADBE223B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93" b="-1"/>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40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6986528"/>
          </a:xfrm>
          <a:prstGeom prst="rect">
            <a:avLst/>
          </a:prstGeom>
          <a:noFill/>
        </p:spPr>
        <p:txBody>
          <a:bodyPr wrap="square">
            <a:spAutoFit/>
          </a:bodyPr>
          <a:lstStyle/>
          <a:p>
            <a:pPr lvl="0"/>
            <a:r>
              <a:rPr lang="en-GB" sz="4000" b="1" u="sng" dirty="0"/>
              <a:t>Component 1: Role Play</a:t>
            </a:r>
          </a:p>
          <a:p>
            <a:pPr lvl="0"/>
            <a:endParaRPr lang="en-GB" sz="2400" b="1" u="sng" dirty="0"/>
          </a:p>
          <a:p>
            <a:pPr lvl="0"/>
            <a:endParaRPr lang="en-GB" sz="2400" b="1" u="sng" dirty="0"/>
          </a:p>
          <a:p>
            <a:pPr lvl="0"/>
            <a:endParaRPr lang="en-GB" sz="3600" dirty="0"/>
          </a:p>
          <a:p>
            <a:pPr marL="285750" lvl="0" indent="-285750">
              <a:buFont typeface="Arial" panose="020B0604020202020204" pitchFamily="34" charset="0"/>
              <a:buChar char="•"/>
            </a:pPr>
            <a:r>
              <a:rPr lang="en-GB" sz="3600" dirty="0"/>
              <a:t>Weighting: 50%</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Length: 15-20mins</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Date: 27</a:t>
            </a:r>
            <a:r>
              <a:rPr lang="en-GB" sz="3600" baseline="30000" dirty="0"/>
              <a:t>th</a:t>
            </a:r>
            <a:r>
              <a:rPr lang="en-GB" sz="3600" dirty="0"/>
              <a:t> March 23 </a:t>
            </a:r>
            <a:br>
              <a:rPr lang="en-GB" sz="3600" dirty="0"/>
            </a:br>
            <a:r>
              <a:rPr lang="en-GB" sz="3600" dirty="0"/>
              <a:t>(0900hrs -17:30hrs) </a:t>
            </a:r>
            <a:br>
              <a:rPr lang="en-GB" sz="3600" dirty="0"/>
            </a:b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
        <p:nvSpPr>
          <p:cNvPr id="2" name="TextBox 1">
            <a:extLst>
              <a:ext uri="{FF2B5EF4-FFF2-40B4-BE49-F238E27FC236}">
                <a16:creationId xmlns:a16="http://schemas.microsoft.com/office/drawing/2014/main" id="{24216FE1-14EF-7A8E-45B9-152959319B87}"/>
              </a:ext>
            </a:extLst>
          </p:cNvPr>
          <p:cNvSpPr txBox="1"/>
          <p:nvPr/>
        </p:nvSpPr>
        <p:spPr>
          <a:xfrm>
            <a:off x="6662057" y="1593669"/>
            <a:ext cx="4598126" cy="4154984"/>
          </a:xfrm>
          <a:prstGeom prst="rect">
            <a:avLst/>
          </a:prstGeom>
          <a:noFill/>
        </p:spPr>
        <p:txBody>
          <a:bodyPr wrap="square" rtlCol="0">
            <a:spAutoFit/>
          </a:bodyPr>
          <a:lstStyle/>
          <a:p>
            <a:pPr algn="ctr"/>
            <a:r>
              <a:rPr lang="en-US" sz="6600" dirty="0">
                <a:solidFill>
                  <a:srgbClr val="FF0000"/>
                </a:solidFill>
              </a:rPr>
              <a:t>Today: Let’s book the time slots now!</a:t>
            </a:r>
          </a:p>
        </p:txBody>
      </p:sp>
    </p:spTree>
    <p:extLst>
      <p:ext uri="{BB962C8B-B14F-4D97-AF65-F5344CB8AC3E}">
        <p14:creationId xmlns:p14="http://schemas.microsoft.com/office/powerpoint/2010/main" val="2647828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49200D8-5D30-2743-A8F2-254B2C24B1FD}"/>
              </a:ext>
            </a:extLst>
          </p:cNvPr>
          <p:cNvSpPr txBox="1"/>
          <p:nvPr/>
        </p:nvSpPr>
        <p:spPr>
          <a:xfrm>
            <a:off x="301772" y="1783825"/>
            <a:ext cx="7159886" cy="4462760"/>
          </a:xfrm>
          <a:prstGeom prst="rect">
            <a:avLst/>
          </a:prstGeom>
          <a:noFill/>
        </p:spPr>
        <p:txBody>
          <a:bodyPr wrap="square">
            <a:spAutoFit/>
          </a:bodyPr>
          <a:lstStyle/>
          <a:p>
            <a:pPr lvl="0"/>
            <a:endParaRPr lang="en-GB" sz="1600" b="1" u="sng" dirty="0"/>
          </a:p>
          <a:p>
            <a:pPr lvl="0"/>
            <a:endParaRPr lang="en-GB" sz="1600" b="1" u="sng" dirty="0"/>
          </a:p>
          <a:p>
            <a:pPr marL="571500" lvl="0" indent="-571500">
              <a:buFont typeface="Arial" panose="020B0604020202020204" pitchFamily="34" charset="0"/>
              <a:buChar char="•"/>
            </a:pPr>
            <a:r>
              <a:rPr lang="en-GB" sz="2400" dirty="0"/>
              <a:t>Length: 2 hours</a:t>
            </a:r>
          </a:p>
          <a:p>
            <a:pPr marL="571500" lvl="0" indent="-571500">
              <a:buFont typeface="Arial" panose="020B0604020202020204" pitchFamily="34" charset="0"/>
              <a:buChar char="•"/>
            </a:pPr>
            <a:endParaRPr lang="en-GB" sz="2400" dirty="0"/>
          </a:p>
          <a:p>
            <a:pPr marL="571500" lvl="0" indent="-571500">
              <a:buFont typeface="Arial" panose="020B0604020202020204" pitchFamily="34" charset="0"/>
              <a:buChar char="•"/>
            </a:pPr>
            <a:r>
              <a:rPr lang="en-GB" sz="2400" dirty="0"/>
              <a:t>Weighting: 50%</a:t>
            </a:r>
          </a:p>
          <a:p>
            <a:pPr marL="571500" lvl="0" indent="-571500">
              <a:buFont typeface="Arial" panose="020B0604020202020204" pitchFamily="34" charset="0"/>
              <a:buChar char="•"/>
            </a:pPr>
            <a:endParaRPr lang="en-GB" sz="2400" dirty="0"/>
          </a:p>
          <a:p>
            <a:pPr marL="571500" lvl="0" indent="-571500">
              <a:buFont typeface="Arial" panose="020B0604020202020204" pitchFamily="34" charset="0"/>
              <a:buChar char="•"/>
            </a:pPr>
            <a:r>
              <a:rPr lang="en-GB" sz="2400" dirty="0"/>
              <a:t>Date:  TBC – May 2022</a:t>
            </a:r>
            <a:br>
              <a:rPr lang="en-GB" sz="2400" dirty="0"/>
            </a:br>
            <a:r>
              <a:rPr lang="en-GB" sz="2400" dirty="0"/>
              <a:t>(First two weeks of May)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6459951"/>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
        <p:nvSpPr>
          <p:cNvPr id="2" name="Pentagon 1">
            <a:extLst>
              <a:ext uri="{FF2B5EF4-FFF2-40B4-BE49-F238E27FC236}">
                <a16:creationId xmlns:a16="http://schemas.microsoft.com/office/drawing/2014/main" id="{E677B8C7-7992-EF43-275E-2289E9ED9FF2}"/>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4000" b="1" u="sng" dirty="0">
                <a:solidFill>
                  <a:schemeClr val="tx1"/>
                </a:solidFill>
              </a:rPr>
              <a:t>Component 2: Exam</a:t>
            </a:r>
          </a:p>
        </p:txBody>
      </p:sp>
    </p:spTree>
    <p:extLst>
      <p:ext uri="{BB962C8B-B14F-4D97-AF65-F5344CB8AC3E}">
        <p14:creationId xmlns:p14="http://schemas.microsoft.com/office/powerpoint/2010/main" val="3510165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sp>
        <p:nvSpPr>
          <p:cNvPr id="3" name="TextBox 2">
            <a:extLst>
              <a:ext uri="{FF2B5EF4-FFF2-40B4-BE49-F238E27FC236}">
                <a16:creationId xmlns:a16="http://schemas.microsoft.com/office/drawing/2014/main" id="{B00DBFDC-74FB-0BAA-7C36-F1B8CE02BA63}"/>
              </a:ext>
            </a:extLst>
          </p:cNvPr>
          <p:cNvSpPr txBox="1"/>
          <p:nvPr/>
        </p:nvSpPr>
        <p:spPr>
          <a:xfrm>
            <a:off x="8262257" y="1523305"/>
            <a:ext cx="3200400" cy="3877985"/>
          </a:xfrm>
          <a:prstGeom prst="rect">
            <a:avLst/>
          </a:prstGeom>
          <a:noFill/>
        </p:spPr>
        <p:txBody>
          <a:bodyPr wrap="square" rtlCol="0">
            <a:spAutoFit/>
          </a:bodyPr>
          <a:lstStyle/>
          <a:p>
            <a:pPr algn="ctr"/>
            <a:r>
              <a:rPr lang="en-US" sz="2400" dirty="0">
                <a:solidFill>
                  <a:schemeClr val="accent1">
                    <a:lumMod val="75000"/>
                  </a:schemeClr>
                </a:solidFill>
              </a:rPr>
              <a:t>Definitions: CPIA 1996</a:t>
            </a:r>
            <a:br>
              <a:rPr lang="en-US" sz="2400" dirty="0"/>
            </a:br>
            <a:br>
              <a:rPr lang="en-US" sz="2400" dirty="0"/>
            </a:br>
            <a:r>
              <a:rPr lang="en-US" sz="2400" dirty="0"/>
              <a:t>-‘Criminal Investigator’ </a:t>
            </a:r>
          </a:p>
          <a:p>
            <a:pPr algn="ctr"/>
            <a:endParaRPr lang="en-US" sz="2400" dirty="0"/>
          </a:p>
          <a:p>
            <a:pPr algn="ctr"/>
            <a:r>
              <a:rPr lang="en-US" sz="2400" dirty="0"/>
              <a:t>-‘Criminal Investigation’</a:t>
            </a:r>
          </a:p>
          <a:p>
            <a:pPr algn="ctr"/>
            <a:endParaRPr lang="en-US" sz="2400" dirty="0"/>
          </a:p>
          <a:p>
            <a:pPr algn="ctr"/>
            <a:r>
              <a:rPr lang="en-US" sz="2400" dirty="0"/>
              <a:t>-‘Material’ </a:t>
            </a:r>
          </a:p>
          <a:p>
            <a:pPr algn="ctr"/>
            <a:endParaRPr lang="en-US" sz="2400" dirty="0"/>
          </a:p>
          <a:p>
            <a:endParaRPr lang="en-US" dirty="0"/>
          </a:p>
          <a:p>
            <a:endParaRPr lang="en-US" dirty="0"/>
          </a:p>
          <a:p>
            <a:r>
              <a:rPr lang="en-US" dirty="0"/>
              <a:t> </a:t>
            </a:r>
          </a:p>
        </p:txBody>
      </p:sp>
    </p:spTree>
    <p:extLst>
      <p:ext uri="{BB962C8B-B14F-4D97-AF65-F5344CB8AC3E}">
        <p14:creationId xmlns:p14="http://schemas.microsoft.com/office/powerpoint/2010/main" val="637364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8888" y="157179"/>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74D5B6-C4FF-0D2F-59E4-BA0ADF213307}"/>
              </a:ext>
            </a:extLst>
          </p:cNvPr>
          <p:cNvSpPr txBox="1"/>
          <p:nvPr/>
        </p:nvSpPr>
        <p:spPr>
          <a:xfrm>
            <a:off x="8980714" y="2318373"/>
            <a:ext cx="2873829" cy="3662541"/>
          </a:xfrm>
          <a:prstGeom prst="rect">
            <a:avLst/>
          </a:prstGeom>
          <a:noFill/>
        </p:spPr>
        <p:txBody>
          <a:bodyPr wrap="square" rtlCol="0">
            <a:spAutoFit/>
          </a:bodyPr>
          <a:lstStyle/>
          <a:p>
            <a:r>
              <a:rPr lang="en-US" sz="2800" dirty="0"/>
              <a:t>JPLANE </a:t>
            </a:r>
          </a:p>
          <a:p>
            <a:endParaRPr lang="en-US" sz="2800" dirty="0"/>
          </a:p>
          <a:p>
            <a:r>
              <a:rPr lang="en-US" sz="2800" dirty="0"/>
              <a:t>Discretion</a:t>
            </a:r>
          </a:p>
          <a:p>
            <a:endParaRPr lang="en-US" sz="2800" dirty="0"/>
          </a:p>
          <a:p>
            <a:r>
              <a:rPr lang="en-US" sz="2800" dirty="0"/>
              <a:t>ABC Approach</a:t>
            </a:r>
          </a:p>
          <a:p>
            <a:endParaRPr lang="en-US" sz="2800" dirty="0"/>
          </a:p>
          <a:p>
            <a:r>
              <a:rPr lang="en-US" sz="2800" dirty="0"/>
              <a:t>Human Rights   </a:t>
            </a:r>
          </a:p>
          <a:p>
            <a:endParaRPr lang="en-US" dirty="0"/>
          </a:p>
          <a:p>
            <a:endParaRPr lang="en-US" dirty="0"/>
          </a:p>
        </p:txBody>
      </p:sp>
    </p:spTree>
    <p:extLst>
      <p:ext uri="{BB962C8B-B14F-4D97-AF65-F5344CB8AC3E}">
        <p14:creationId xmlns:p14="http://schemas.microsoft.com/office/powerpoint/2010/main" val="1195698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solidFill>
                  <a:srgbClr val="FF0000"/>
                </a:solidFill>
              </a:rPr>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D6B35-6B71-BA36-CCB8-B56D402714B2}"/>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dirty="0"/>
              <a:t>Forensic Recap </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EAF20F-0AF2-0F0B-ABEF-0C80A1812038}"/>
              </a:ext>
            </a:extLst>
          </p:cNvPr>
          <p:cNvSpPr>
            <a:spLocks noGrp="1"/>
          </p:cNvSpPr>
          <p:nvPr>
            <p:ph sz="half" idx="1"/>
          </p:nvPr>
        </p:nvSpPr>
        <p:spPr>
          <a:xfrm>
            <a:off x="640080" y="2706624"/>
            <a:ext cx="6894576" cy="3483864"/>
          </a:xfrm>
        </p:spPr>
        <p:txBody>
          <a:bodyPr vert="horz" lIns="91440" tIns="45720" rIns="91440" bIns="45720" rtlCol="0">
            <a:normAutofit/>
          </a:bodyPr>
          <a:lstStyle/>
          <a:p>
            <a:r>
              <a:rPr lang="en-US" sz="2200" dirty="0"/>
              <a:t>Sources of Forensic Evidence </a:t>
            </a:r>
            <a:br>
              <a:rPr lang="en-US" sz="2200" dirty="0"/>
            </a:br>
            <a:r>
              <a:rPr lang="en-US" sz="2200" dirty="0"/>
              <a:t>(PIL Triangle)</a:t>
            </a:r>
          </a:p>
          <a:p>
            <a:r>
              <a:rPr lang="en-US" sz="2200" dirty="0"/>
              <a:t>Three main types of forensic Evidence </a:t>
            </a:r>
          </a:p>
          <a:p>
            <a:r>
              <a:rPr lang="en-US" sz="2200" dirty="0"/>
              <a:t>Role of a Crime Scene Investigator </a:t>
            </a:r>
          </a:p>
          <a:p>
            <a:r>
              <a:rPr lang="en-US" sz="2200" dirty="0"/>
              <a:t>The Golden Hour Principles </a:t>
            </a:r>
          </a:p>
          <a:p>
            <a:r>
              <a:rPr lang="en-US" sz="2200" dirty="0"/>
              <a:t>Chain of Evidence (W’s &amp; H)</a:t>
            </a:r>
          </a:p>
          <a:p>
            <a:r>
              <a:rPr lang="en-US" sz="2200" dirty="0"/>
              <a:t>Scene Log / CAP </a:t>
            </a:r>
          </a:p>
          <a:p>
            <a:r>
              <a:rPr lang="en-US" sz="2200" dirty="0"/>
              <a:t>The 4 R’s </a:t>
            </a:r>
          </a:p>
          <a:p>
            <a:endParaRPr lang="en-US" sz="2200" dirty="0"/>
          </a:p>
        </p:txBody>
      </p:sp>
      <p:pic>
        <p:nvPicPr>
          <p:cNvPr id="6" name="Content Placeholder 5" descr="Graphical user interface, application&#10;&#10;Description automatically generated">
            <a:extLst>
              <a:ext uri="{FF2B5EF4-FFF2-40B4-BE49-F238E27FC236}">
                <a16:creationId xmlns:a16="http://schemas.microsoft.com/office/drawing/2014/main" id="{18D7B152-E2E3-8563-9987-920C282403E5}"/>
              </a:ext>
            </a:extLst>
          </p:cNvPr>
          <p:cNvPicPr>
            <a:picLocks noGrp="1" noChangeAspect="1"/>
          </p:cNvPicPr>
          <p:nvPr>
            <p:ph sz="half" idx="2"/>
          </p:nvPr>
        </p:nvPicPr>
        <p:blipFill>
          <a:blip r:embed="rId2"/>
          <a:stretch>
            <a:fillRect/>
          </a:stretch>
        </p:blipFill>
        <p:spPr>
          <a:xfrm>
            <a:off x="6243484" y="284332"/>
            <a:ext cx="5644405" cy="3097109"/>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4FB5501B-53F4-148A-613F-13F666498FA0}"/>
              </a:ext>
            </a:extLst>
          </p:cNvPr>
          <p:cNvPicPr>
            <a:picLocks noChangeAspect="1"/>
          </p:cNvPicPr>
          <p:nvPr/>
        </p:nvPicPr>
        <p:blipFill>
          <a:blip r:embed="rId3"/>
          <a:stretch>
            <a:fillRect/>
          </a:stretch>
        </p:blipFill>
        <p:spPr>
          <a:xfrm>
            <a:off x="5407743" y="3660849"/>
            <a:ext cx="5763768" cy="3083615"/>
          </a:xfrm>
          <a:prstGeom prst="rect">
            <a:avLst/>
          </a:prstGeom>
        </p:spPr>
      </p:pic>
    </p:spTree>
    <p:extLst>
      <p:ext uri="{BB962C8B-B14F-4D97-AF65-F5344CB8AC3E}">
        <p14:creationId xmlns:p14="http://schemas.microsoft.com/office/powerpoint/2010/main" val="395178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AB394-F95B-7EA5-A158-0AD615BC8C23}"/>
              </a:ext>
            </a:extLst>
          </p:cNvPr>
          <p:cNvSpPr>
            <a:spLocks noGrp="1"/>
          </p:cNvSpPr>
          <p:nvPr>
            <p:ph type="title"/>
          </p:nvPr>
        </p:nvSpPr>
        <p:spPr>
          <a:xfrm>
            <a:off x="890338" y="640080"/>
            <a:ext cx="3734014" cy="3566160"/>
          </a:xfrm>
        </p:spPr>
        <p:txBody>
          <a:bodyPr vert="horz" lIns="91440" tIns="45720" rIns="91440" bIns="45720" rtlCol="0" anchor="b">
            <a:normAutofit fontScale="90000"/>
          </a:bodyPr>
          <a:lstStyle/>
          <a:p>
            <a:r>
              <a:rPr lang="en-US" sz="5000" dirty="0"/>
              <a:t>Topics discussed with:</a:t>
            </a:r>
            <a:br>
              <a:rPr lang="en-US" sz="5000" dirty="0"/>
            </a:br>
            <a:br>
              <a:rPr lang="en-US" sz="5000" dirty="0"/>
            </a:br>
            <a:r>
              <a:rPr lang="en-US" sz="5000" dirty="0"/>
              <a:t>JSIU Guest Speaker </a:t>
            </a: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table, indoor, cluttered&#10;&#10;Description automatically generated">
            <a:extLst>
              <a:ext uri="{FF2B5EF4-FFF2-40B4-BE49-F238E27FC236}">
                <a16:creationId xmlns:a16="http://schemas.microsoft.com/office/drawing/2014/main" id="{0BE9D78C-6028-7DDC-DB70-FE54BA5F5657}"/>
              </a:ext>
            </a:extLst>
          </p:cNvPr>
          <p:cNvPicPr>
            <a:picLocks noChangeAspect="1"/>
          </p:cNvPicPr>
          <p:nvPr/>
        </p:nvPicPr>
        <p:blipFill rotWithShape="1">
          <a:blip r:embed="rId2"/>
          <a:srcRect t="11663" r="-1" b="13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7217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350966" y="2311551"/>
          <a:ext cx="5154581" cy="41607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extLst>
              <p:ext uri="{D42A27DB-BD31-4B8C-83A1-F6EECF244321}">
                <p14:modId xmlns:p14="http://schemas.microsoft.com/office/powerpoint/2010/main" val="2074052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368208" y="420141"/>
            <a:ext cx="11455584" cy="769441"/>
          </a:xfrm>
          <a:prstGeom prst="rect">
            <a:avLst/>
          </a:prstGeom>
          <a:noFill/>
        </p:spPr>
        <p:txBody>
          <a:bodyPr wrap="square" rtlCol="0">
            <a:spAutoFit/>
          </a:bodyPr>
          <a:lstStyle/>
          <a:p>
            <a:r>
              <a:rPr lang="en-US" sz="4400" dirty="0"/>
              <a:t>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4226664" cy="2991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378362" y="36655"/>
            <a:ext cx="9076329" cy="1064277"/>
          </a:xfrm>
        </p:spPr>
        <p:txBody>
          <a:bodyPr/>
          <a:lstStyle/>
          <a:p>
            <a:r>
              <a:rPr lang="en-GB" dirty="0">
                <a:solidFill>
                  <a:schemeClr val="accent1">
                    <a:lumMod val="75000"/>
                  </a:schemeClr>
                </a:solidFill>
              </a:rPr>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317103" y="250031"/>
            <a:ext cx="5120561" cy="1325563"/>
          </a:xfrm>
        </p:spPr>
        <p:txBody>
          <a:bodyPr>
            <a:normAutofit/>
          </a:bodyPr>
          <a:lstStyle/>
          <a:p>
            <a:pPr algn="ctr"/>
            <a:r>
              <a:rPr lang="en-GB" dirty="0"/>
              <a:t>Seizure and Packaging Techniques</a:t>
            </a:r>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317104" y="1825625"/>
            <a:ext cx="5613292" cy="4351338"/>
          </a:xfrm>
        </p:spPr>
        <p:txBody>
          <a:bodyPr>
            <a:normAutofit/>
          </a:bodyPr>
          <a:lstStyle/>
          <a:p>
            <a:pPr marL="0" indent="0">
              <a:buNone/>
            </a:pPr>
            <a:r>
              <a:rPr lang="en-GB" sz="1500" dirty="0"/>
              <a:t>“Using the correct seizure procedures and methods for packaging prevents damage and contamination and is, effectively, a demonstration of care and skill that accompanied the seizure of the exhibits”.  </a:t>
            </a:r>
          </a:p>
          <a:p>
            <a:pPr marL="0" indent="0">
              <a:buNone/>
            </a:pPr>
            <a:r>
              <a:rPr lang="en-GB" sz="1500" dirty="0"/>
              <a:t>(Bryant and Bryant, 2021, p. 627)</a:t>
            </a:r>
            <a:br>
              <a:rPr lang="en-GB" sz="1500" dirty="0"/>
            </a:br>
            <a:r>
              <a:rPr lang="en-GB" sz="1500" dirty="0"/>
              <a:t>					</a:t>
            </a:r>
          </a:p>
          <a:p>
            <a:pPr marL="0" indent="0">
              <a:buNone/>
            </a:pPr>
            <a:r>
              <a:rPr lang="en-GB" sz="1500" b="1" u="sng" dirty="0"/>
              <a:t>Examples of Packaging:</a:t>
            </a:r>
          </a:p>
          <a:p>
            <a:r>
              <a:rPr lang="en-GB" sz="1500" dirty="0"/>
              <a:t>Paper bags</a:t>
            </a:r>
          </a:p>
          <a:p>
            <a:r>
              <a:rPr lang="en-GB" sz="1500" dirty="0"/>
              <a:t>Polythene bags</a:t>
            </a:r>
          </a:p>
          <a:p>
            <a:r>
              <a:rPr lang="en-GB" sz="1500" dirty="0"/>
              <a:t>Nylon Bags</a:t>
            </a:r>
          </a:p>
          <a:p>
            <a:r>
              <a:rPr lang="en-GB" sz="1500" dirty="0"/>
              <a:t>Faraday bags</a:t>
            </a:r>
          </a:p>
          <a:p>
            <a:r>
              <a:rPr lang="en-GB" sz="1500" dirty="0"/>
              <a:t>Boxes</a:t>
            </a:r>
          </a:p>
          <a:p>
            <a:r>
              <a:rPr lang="en-GB" sz="1500" dirty="0"/>
              <a:t>Paper Folds</a:t>
            </a:r>
          </a:p>
          <a:p>
            <a:r>
              <a:rPr lang="en-GB" sz="1500" dirty="0"/>
              <a:t>Plastic Tubes </a:t>
            </a:r>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15" r="21471" b="-2"/>
          <a:stretch/>
        </p:blipFill>
        <p:spPr bwMode="auto">
          <a:xfrm>
            <a:off x="6495709" y="2727729"/>
            <a:ext cx="5696292"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181" name="Arc 718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341"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780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echnology must be embedded into frontline policing | PublicTechnology.net">
            <a:extLst>
              <a:ext uri="{FF2B5EF4-FFF2-40B4-BE49-F238E27FC236}">
                <a16:creationId xmlns:a16="http://schemas.microsoft.com/office/drawing/2014/main" id="{31A400C0-6821-2C49-B8B7-C1FDBE2176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550" y="4634071"/>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322671"/>
            <a:ext cx="7620000" cy="444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Best practices in digital policing: Wayne Parkes at the UK's PDS |  NetMotion Software">
            <a:extLst>
              <a:ext uri="{FF2B5EF4-FFF2-40B4-BE49-F238E27FC236}">
                <a16:creationId xmlns:a16="http://schemas.microsoft.com/office/drawing/2014/main" id="{13D55378-584C-0B46-A373-EC4D72902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6050" y="413560"/>
            <a:ext cx="5105400" cy="15875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CCA28D7-E968-3C48-93F1-72FF9EA3C55F}"/>
              </a:ext>
            </a:extLst>
          </p:cNvPr>
          <p:cNvSpPr>
            <a:spLocks noGrp="1"/>
          </p:cNvSpPr>
          <p:nvPr>
            <p:ph type="title"/>
          </p:nvPr>
        </p:nvSpPr>
        <p:spPr>
          <a:xfrm>
            <a:off x="127334" y="1705614"/>
            <a:ext cx="5762477" cy="1325563"/>
          </a:xfrm>
        </p:spPr>
        <p:txBody>
          <a:bodyPr>
            <a:normAutofit fontScale="90000"/>
          </a:bodyPr>
          <a:lstStyle/>
          <a:p>
            <a:r>
              <a:rPr lang="en-US" sz="4800" dirty="0">
                <a:solidFill>
                  <a:srgbClr val="002060"/>
                </a:solidFill>
                <a:latin typeface="Arial" panose="020B0604020202020204" pitchFamily="34" charset="0"/>
                <a:cs typeface="Arial" panose="020B0604020202020204" pitchFamily="34" charset="0"/>
              </a:rPr>
              <a:t>Discuss: </a:t>
            </a:r>
            <a:r>
              <a:rPr lang="en-GB" sz="4800" dirty="0">
                <a:solidFill>
                  <a:srgbClr val="002060"/>
                </a:solidFill>
                <a:latin typeface="Arial" panose="020B0604020202020204" pitchFamily="34" charset="0"/>
                <a:cs typeface="Arial" panose="020B0604020202020204" pitchFamily="34" charset="0"/>
              </a:rPr>
              <a:t>The role that technology plays in conducting investigations </a:t>
            </a: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r>
              <a:rPr lang="en-GB" sz="4800" dirty="0">
                <a:solidFill>
                  <a:srgbClr val="002060"/>
                </a:solidFill>
                <a:latin typeface="Arial" panose="020B0604020202020204" pitchFamily="34" charset="0"/>
                <a:cs typeface="Arial" panose="020B0604020202020204" pitchFamily="34" charset="0"/>
              </a:rPr>
              <a:t>Positive and Negative</a:t>
            </a:r>
            <a:endParaRPr lang="en-US" sz="4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4066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287687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1350"/>
            <a:ext cx="765208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Recap - Mobile Data Technology</a:t>
            </a:r>
          </a:p>
        </p:txBody>
      </p:sp>
      <p:graphicFrame>
        <p:nvGraphicFramePr>
          <p:cNvPr id="5" name="Diagram 4"/>
          <p:cNvGraphicFramePr/>
          <p:nvPr/>
        </p:nvGraphicFramePr>
        <p:xfrm>
          <a:off x="90152" y="1287886"/>
          <a:ext cx="8912179" cy="5454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229600" y="301350"/>
            <a:ext cx="3468365" cy="2587935"/>
          </a:xfrm>
          <a:prstGeom prst="rect">
            <a:avLst/>
          </a:prstGeom>
        </p:spPr>
      </p:pic>
    </p:spTree>
    <p:extLst>
      <p:ext uri="{BB962C8B-B14F-4D97-AF65-F5344CB8AC3E}">
        <p14:creationId xmlns:p14="http://schemas.microsoft.com/office/powerpoint/2010/main" val="111174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1FABA42-504C-374D-BC0C-0DF0FA316040}"/>
                                            </p:graphicEl>
                                          </p:spTgt>
                                        </p:tgtEl>
                                        <p:attrNameLst>
                                          <p:attrName>style.visibility</p:attrName>
                                        </p:attrNameLst>
                                      </p:cBhvr>
                                      <p:to>
                                        <p:strVal val="visible"/>
                                      </p:to>
                                    </p:set>
                                    <p:animEffect transition="in" filter="fade">
                                      <p:cBhvr>
                                        <p:cTn id="7" dur="500"/>
                                        <p:tgtEl>
                                          <p:spTgt spid="5">
                                            <p:graphicEl>
                                              <a:dgm id="{D1FABA42-504C-374D-BC0C-0DF0FA31604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07CA98-3250-5240-9DB4-F2C9BC44558A}"/>
                                            </p:graphicEl>
                                          </p:spTgt>
                                        </p:tgtEl>
                                        <p:attrNameLst>
                                          <p:attrName>style.visibility</p:attrName>
                                        </p:attrNameLst>
                                      </p:cBhvr>
                                      <p:to>
                                        <p:strVal val="visible"/>
                                      </p:to>
                                    </p:set>
                                    <p:animEffect transition="in" filter="fade">
                                      <p:cBhvr>
                                        <p:cTn id="10" dur="500"/>
                                        <p:tgtEl>
                                          <p:spTgt spid="5">
                                            <p:graphicEl>
                                              <a:dgm id="{6707CA98-3250-5240-9DB4-F2C9BC44558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F78541D1-5827-0449-8E0C-D4D8F99A5E24}"/>
                                            </p:graphicEl>
                                          </p:spTgt>
                                        </p:tgtEl>
                                        <p:attrNameLst>
                                          <p:attrName>style.visibility</p:attrName>
                                        </p:attrNameLst>
                                      </p:cBhvr>
                                      <p:to>
                                        <p:strVal val="visible"/>
                                      </p:to>
                                    </p:set>
                                    <p:animEffect transition="in" filter="fade">
                                      <p:cBhvr>
                                        <p:cTn id="15" dur="500"/>
                                        <p:tgtEl>
                                          <p:spTgt spid="5">
                                            <p:graphicEl>
                                              <a:dgm id="{F78541D1-5827-0449-8E0C-D4D8F99A5E2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2C103EE3-CB28-9B4A-905A-7A4A05D1284D}"/>
                                            </p:graphicEl>
                                          </p:spTgt>
                                        </p:tgtEl>
                                        <p:attrNameLst>
                                          <p:attrName>style.visibility</p:attrName>
                                        </p:attrNameLst>
                                      </p:cBhvr>
                                      <p:to>
                                        <p:strVal val="visible"/>
                                      </p:to>
                                    </p:set>
                                    <p:animEffect transition="in" filter="fade">
                                      <p:cBhvr>
                                        <p:cTn id="18" dur="500"/>
                                        <p:tgtEl>
                                          <p:spTgt spid="5">
                                            <p:graphicEl>
                                              <a:dgm id="{2C103EE3-CB28-9B4A-905A-7A4A05D1284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988E9945-6C7D-A841-81E6-98325EDCD436}"/>
                                            </p:graphicEl>
                                          </p:spTgt>
                                        </p:tgtEl>
                                        <p:attrNameLst>
                                          <p:attrName>style.visibility</p:attrName>
                                        </p:attrNameLst>
                                      </p:cBhvr>
                                      <p:to>
                                        <p:strVal val="visible"/>
                                      </p:to>
                                    </p:set>
                                    <p:animEffect transition="in" filter="fade">
                                      <p:cBhvr>
                                        <p:cTn id="23" dur="500"/>
                                        <p:tgtEl>
                                          <p:spTgt spid="5">
                                            <p:graphicEl>
                                              <a:dgm id="{988E9945-6C7D-A841-81E6-98325EDCD436}"/>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67EBFDCE-FB15-064E-AB19-4A902B2488C6}"/>
                                            </p:graphicEl>
                                          </p:spTgt>
                                        </p:tgtEl>
                                        <p:attrNameLst>
                                          <p:attrName>style.visibility</p:attrName>
                                        </p:attrNameLst>
                                      </p:cBhvr>
                                      <p:to>
                                        <p:strVal val="visible"/>
                                      </p:to>
                                    </p:set>
                                    <p:animEffect transition="in" filter="fade">
                                      <p:cBhvr>
                                        <p:cTn id="26" dur="500"/>
                                        <p:tgtEl>
                                          <p:spTgt spid="5">
                                            <p:graphicEl>
                                              <a:dgm id="{67EBFDCE-FB15-064E-AB19-4A902B2488C6}"/>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BDC46C4C-6882-AB4E-8884-3F048669B802}"/>
                                            </p:graphicEl>
                                          </p:spTgt>
                                        </p:tgtEl>
                                        <p:attrNameLst>
                                          <p:attrName>style.visibility</p:attrName>
                                        </p:attrNameLst>
                                      </p:cBhvr>
                                      <p:to>
                                        <p:strVal val="visible"/>
                                      </p:to>
                                    </p:set>
                                    <p:animEffect transition="in" filter="fade">
                                      <p:cBhvr>
                                        <p:cTn id="31" dur="500"/>
                                        <p:tgtEl>
                                          <p:spTgt spid="5">
                                            <p:graphicEl>
                                              <a:dgm id="{BDC46C4C-6882-AB4E-8884-3F048669B802}"/>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C1E93063-9EA1-1B44-B51D-DC6DAF8842A8}"/>
                                            </p:graphicEl>
                                          </p:spTgt>
                                        </p:tgtEl>
                                        <p:attrNameLst>
                                          <p:attrName>style.visibility</p:attrName>
                                        </p:attrNameLst>
                                      </p:cBhvr>
                                      <p:to>
                                        <p:strVal val="visible"/>
                                      </p:to>
                                    </p:set>
                                    <p:animEffect transition="in" filter="fade">
                                      <p:cBhvr>
                                        <p:cTn id="34" dur="500"/>
                                        <p:tgtEl>
                                          <p:spTgt spid="5">
                                            <p:graphicEl>
                                              <a:dgm id="{C1E93063-9EA1-1B44-B51D-DC6DAF8842A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8CCE898D-3A8A-E04D-A346-2D47FAE9CED8}"/>
                                            </p:graphicEl>
                                          </p:spTgt>
                                        </p:tgtEl>
                                        <p:attrNameLst>
                                          <p:attrName>style.visibility</p:attrName>
                                        </p:attrNameLst>
                                      </p:cBhvr>
                                      <p:to>
                                        <p:strVal val="visible"/>
                                      </p:to>
                                    </p:set>
                                    <p:animEffect transition="in" filter="fade">
                                      <p:cBhvr>
                                        <p:cTn id="39" dur="500"/>
                                        <p:tgtEl>
                                          <p:spTgt spid="5">
                                            <p:graphicEl>
                                              <a:dgm id="{8CCE898D-3A8A-E04D-A346-2D47FAE9CED8}"/>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2179CCAE-7AC5-7047-BAD5-144D32E4AB88}"/>
                                            </p:graphicEl>
                                          </p:spTgt>
                                        </p:tgtEl>
                                        <p:attrNameLst>
                                          <p:attrName>style.visibility</p:attrName>
                                        </p:attrNameLst>
                                      </p:cBhvr>
                                      <p:to>
                                        <p:strVal val="visible"/>
                                      </p:to>
                                    </p:set>
                                    <p:animEffect transition="in" filter="fade">
                                      <p:cBhvr>
                                        <p:cTn id="42" dur="500"/>
                                        <p:tgtEl>
                                          <p:spTgt spid="5">
                                            <p:graphicEl>
                                              <a:dgm id="{2179CCAE-7AC5-7047-BAD5-144D32E4AB8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0A63F0F7-7745-D344-87DE-FEB427985BE1}"/>
                                            </p:graphicEl>
                                          </p:spTgt>
                                        </p:tgtEl>
                                        <p:attrNameLst>
                                          <p:attrName>style.visibility</p:attrName>
                                        </p:attrNameLst>
                                      </p:cBhvr>
                                      <p:to>
                                        <p:strVal val="visible"/>
                                      </p:to>
                                    </p:set>
                                    <p:animEffect transition="in" filter="fade">
                                      <p:cBhvr>
                                        <p:cTn id="47" dur="500"/>
                                        <p:tgtEl>
                                          <p:spTgt spid="5">
                                            <p:graphicEl>
                                              <a:dgm id="{0A63F0F7-7745-D344-87DE-FEB427985BE1}"/>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6FAE1DD6-275E-6546-87C6-C0572C07E985}"/>
                                            </p:graphicEl>
                                          </p:spTgt>
                                        </p:tgtEl>
                                        <p:attrNameLst>
                                          <p:attrName>style.visibility</p:attrName>
                                        </p:attrNameLst>
                                      </p:cBhvr>
                                      <p:to>
                                        <p:strVal val="visible"/>
                                      </p:to>
                                    </p:set>
                                    <p:animEffect transition="in" filter="fade">
                                      <p:cBhvr>
                                        <p:cTn id="50" dur="500"/>
                                        <p:tgtEl>
                                          <p:spTgt spid="5">
                                            <p:graphicEl>
                                              <a:dgm id="{6FAE1DD6-275E-6546-87C6-C0572C07E985}"/>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graphicEl>
                                              <a:dgm id="{665E866C-88A8-1A4A-AB49-019824FEF049}"/>
                                            </p:graphicEl>
                                          </p:spTgt>
                                        </p:tgtEl>
                                        <p:attrNameLst>
                                          <p:attrName>style.visibility</p:attrName>
                                        </p:attrNameLst>
                                      </p:cBhvr>
                                      <p:to>
                                        <p:strVal val="visible"/>
                                      </p:to>
                                    </p:set>
                                    <p:animEffect transition="in" filter="fade">
                                      <p:cBhvr>
                                        <p:cTn id="55" dur="500"/>
                                        <p:tgtEl>
                                          <p:spTgt spid="5">
                                            <p:graphicEl>
                                              <a:dgm id="{665E866C-88A8-1A4A-AB49-019824FEF049}"/>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graphicEl>
                                              <a:dgm id="{27CAD0E4-BDFA-9B4A-A010-6917DD47A2F1}"/>
                                            </p:graphicEl>
                                          </p:spTgt>
                                        </p:tgtEl>
                                        <p:attrNameLst>
                                          <p:attrName>style.visibility</p:attrName>
                                        </p:attrNameLst>
                                      </p:cBhvr>
                                      <p:to>
                                        <p:strVal val="visible"/>
                                      </p:to>
                                    </p:set>
                                    <p:animEffect transition="in" filter="fade">
                                      <p:cBhvr>
                                        <p:cTn id="58" dur="500"/>
                                        <p:tgtEl>
                                          <p:spTgt spid="5">
                                            <p:graphicEl>
                                              <a:dgm id="{27CAD0E4-BDFA-9B4A-A010-6917DD47A2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79527"/>
            <a:ext cx="8097639" cy="507831"/>
          </a:xfrm>
          <a:prstGeom prst="rect">
            <a:avLst/>
          </a:prstGeom>
          <a:solidFill>
            <a:schemeClr val="accent6">
              <a:lumMod val="60000"/>
              <a:lumOff val="40000"/>
            </a:schemeClr>
          </a:solidFill>
        </p:spPr>
        <p:txBody>
          <a:bodyPr wrap="square" rtlCol="0">
            <a:spAutoFit/>
          </a:bodyPr>
          <a:lstStyle/>
          <a:p>
            <a:r>
              <a:rPr lang="en-GB" sz="2700" b="1" dirty="0">
                <a:solidFill>
                  <a:schemeClr val="bg1"/>
                </a:solidFill>
              </a:rPr>
              <a:t>Body Worn Video (BWV)</a:t>
            </a:r>
          </a:p>
        </p:txBody>
      </p:sp>
      <p:pic>
        <p:nvPicPr>
          <p:cNvPr id="5" name="Picture 4"/>
          <p:cNvPicPr>
            <a:picLocks noChangeAspect="1"/>
          </p:cNvPicPr>
          <p:nvPr/>
        </p:nvPicPr>
        <p:blipFill rotWithShape="1">
          <a:blip r:embed="rId3"/>
          <a:srcRect l="27622"/>
          <a:stretch/>
        </p:blipFill>
        <p:spPr>
          <a:xfrm>
            <a:off x="7817476" y="422969"/>
            <a:ext cx="3954127" cy="3056331"/>
          </a:xfrm>
          <a:prstGeom prst="rect">
            <a:avLst/>
          </a:prstGeom>
        </p:spPr>
      </p:pic>
      <p:graphicFrame>
        <p:nvGraphicFramePr>
          <p:cNvPr id="6" name="Diagram 5"/>
          <p:cNvGraphicFramePr/>
          <p:nvPr/>
        </p:nvGraphicFramePr>
        <p:xfrm>
          <a:off x="306077" y="3142444"/>
          <a:ext cx="6906093" cy="34726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252702D-69D9-F548-AC35-5AB82C38C69C}"/>
              </a:ext>
            </a:extLst>
          </p:cNvPr>
          <p:cNvSpPr txBox="1"/>
          <p:nvPr/>
        </p:nvSpPr>
        <p:spPr>
          <a:xfrm>
            <a:off x="0" y="1130843"/>
            <a:ext cx="7212170" cy="1477328"/>
          </a:xfrm>
          <a:prstGeom prst="rect">
            <a:avLst/>
          </a:prstGeom>
          <a:noFill/>
        </p:spPr>
        <p:txBody>
          <a:bodyPr wrap="square">
            <a:spAutoFit/>
          </a:bodyPr>
          <a:lstStyle/>
          <a:p>
            <a:r>
              <a:rPr lang="en-GB" dirty="0">
                <a:solidFill>
                  <a:schemeClr val="tx1"/>
                </a:solidFill>
              </a:rPr>
              <a:t>Officers should also be prepared to gather evidence as soon as they arrive at the scene. </a:t>
            </a:r>
          </a:p>
          <a:p>
            <a:br>
              <a:rPr lang="en-GB" dirty="0">
                <a:solidFill>
                  <a:schemeClr val="tx1"/>
                </a:solidFill>
              </a:rPr>
            </a:br>
            <a:r>
              <a:rPr lang="en-GB" dirty="0">
                <a:solidFill>
                  <a:schemeClr val="tx1"/>
                </a:solidFill>
              </a:rPr>
              <a:t>BWV recordings can provide excellent evidence particularly in criminal proceedings as they:</a:t>
            </a:r>
          </a:p>
        </p:txBody>
      </p:sp>
      <p:pic>
        <p:nvPicPr>
          <p:cNvPr id="12290" name="Picture 2" descr="Police body worn cameras raise security and privacy concerns | Open Rights  Group">
            <a:extLst>
              <a:ext uri="{FF2B5EF4-FFF2-40B4-BE49-F238E27FC236}">
                <a16:creationId xmlns:a16="http://schemas.microsoft.com/office/drawing/2014/main" id="{53623B10-544D-0042-B75A-4336037BFD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7475" y="3549684"/>
            <a:ext cx="3954127" cy="3056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71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2026AED-2E55-4EF5-8325-5CB899648520}"/>
                                            </p:graphicEl>
                                          </p:spTgt>
                                        </p:tgtEl>
                                        <p:attrNameLst>
                                          <p:attrName>style.visibility</p:attrName>
                                        </p:attrNameLst>
                                      </p:cBhvr>
                                      <p:to>
                                        <p:strVal val="visible"/>
                                      </p:to>
                                    </p:set>
                                    <p:animEffect transition="in" filter="fade">
                                      <p:cBhvr>
                                        <p:cTn id="7" dur="500"/>
                                        <p:tgtEl>
                                          <p:spTgt spid="6">
                                            <p:graphicEl>
                                              <a:dgm id="{C2026AED-2E55-4EF5-8325-5CB8996485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90DF20A-5D76-4225-AF50-5BD8A10D1E48}"/>
                                            </p:graphicEl>
                                          </p:spTgt>
                                        </p:tgtEl>
                                        <p:attrNameLst>
                                          <p:attrName>style.visibility</p:attrName>
                                        </p:attrNameLst>
                                      </p:cBhvr>
                                      <p:to>
                                        <p:strVal val="visible"/>
                                      </p:to>
                                    </p:set>
                                    <p:animEffect transition="in" filter="fade">
                                      <p:cBhvr>
                                        <p:cTn id="12" dur="500"/>
                                        <p:tgtEl>
                                          <p:spTgt spid="6">
                                            <p:graphicEl>
                                              <a:dgm id="{290DF20A-5D76-4225-AF50-5BD8A10D1E4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116BB7C-6A2F-4701-835A-971FC9C008CE}"/>
                                            </p:graphicEl>
                                          </p:spTgt>
                                        </p:tgtEl>
                                        <p:attrNameLst>
                                          <p:attrName>style.visibility</p:attrName>
                                        </p:attrNameLst>
                                      </p:cBhvr>
                                      <p:to>
                                        <p:strVal val="visible"/>
                                      </p:to>
                                    </p:set>
                                    <p:animEffect transition="in" filter="fade">
                                      <p:cBhvr>
                                        <p:cTn id="17" dur="500"/>
                                        <p:tgtEl>
                                          <p:spTgt spid="6">
                                            <p:graphicEl>
                                              <a:dgm id="{4116BB7C-6A2F-4701-835A-971FC9C008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BC5AAEF-4E33-4998-8C1B-62767EC7A760}"/>
                                            </p:graphicEl>
                                          </p:spTgt>
                                        </p:tgtEl>
                                        <p:attrNameLst>
                                          <p:attrName>style.visibility</p:attrName>
                                        </p:attrNameLst>
                                      </p:cBhvr>
                                      <p:to>
                                        <p:strVal val="visible"/>
                                      </p:to>
                                    </p:set>
                                    <p:animEffect transition="in" filter="fade">
                                      <p:cBhvr>
                                        <p:cTn id="22" dur="500"/>
                                        <p:tgtEl>
                                          <p:spTgt spid="6">
                                            <p:graphicEl>
                                              <a:dgm id="{1BC5AAEF-4E33-4998-8C1B-62767EC7A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CB5C5D90-9F6C-F746-BD34-570F2A6F44D7}"/>
              </a:ext>
            </a:extLst>
          </p:cNvPr>
          <p:cNvSpPr/>
          <p:nvPr/>
        </p:nvSpPr>
        <p:spPr>
          <a:xfrm>
            <a:off x="115910" y="437882"/>
            <a:ext cx="7495504" cy="991673"/>
          </a:xfrm>
          <a:prstGeom prst="homePlat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B3A8036-F3B6-3D47-99FD-8D59B6858773}"/>
              </a:ext>
            </a:extLst>
          </p:cNvPr>
          <p:cNvSpPr txBox="1"/>
          <p:nvPr/>
        </p:nvSpPr>
        <p:spPr>
          <a:xfrm>
            <a:off x="115910" y="1886659"/>
            <a:ext cx="6102626" cy="4801314"/>
          </a:xfrm>
          <a:prstGeom prst="rect">
            <a:avLst/>
          </a:prstGeom>
          <a:noFill/>
        </p:spPr>
        <p:txBody>
          <a:bodyPr wrap="square">
            <a:spAutoFit/>
          </a:bodyPr>
          <a:lstStyle/>
          <a:p>
            <a:pPr algn="l"/>
            <a:r>
              <a:rPr lang="en-GB" b="0" i="0" dirty="0">
                <a:solidFill>
                  <a:srgbClr val="333333"/>
                </a:solidFill>
                <a:effectLst/>
                <a:latin typeface="Arial" panose="020B0604020202020204" pitchFamily="34" charset="0"/>
              </a:rPr>
              <a:t>Automated systems that gather and collate information for purposes unconnected with criminal investigation, but can be accessed by investigators. </a:t>
            </a:r>
            <a:br>
              <a:rPr lang="en-GB" b="0" i="0" dirty="0">
                <a:solidFill>
                  <a:srgbClr val="333333"/>
                </a:solidFill>
                <a:effectLst/>
                <a:latin typeface="Arial" panose="020B0604020202020204" pitchFamily="34" charset="0"/>
              </a:rPr>
            </a:b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Examples include: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inancial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CCTV</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O</a:t>
            </a:r>
            <a:r>
              <a:rPr lang="en-GB" b="0" i="0" dirty="0">
                <a:solidFill>
                  <a:srgbClr val="333333"/>
                </a:solidFill>
                <a:effectLst/>
                <a:latin typeface="Arial" panose="020B0604020202020204" pitchFamily="34" charset="0"/>
              </a:rPr>
              <a:t>ther digital images</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omputer-based electronic evidence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T</a:t>
            </a:r>
            <a:r>
              <a:rPr lang="en-GB" b="0" i="0" dirty="0">
                <a:solidFill>
                  <a:srgbClr val="333333"/>
                </a:solidFill>
                <a:effectLst/>
                <a:latin typeface="Arial" panose="020B0604020202020204" pitchFamily="34" charset="0"/>
              </a:rPr>
              <a:t>elecommunications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ustomer information, including subscriber information.</a:t>
            </a:r>
          </a:p>
        </p:txBody>
      </p:sp>
      <p:sp>
        <p:nvSpPr>
          <p:cNvPr id="5" name="TextBox 4">
            <a:extLst>
              <a:ext uri="{FF2B5EF4-FFF2-40B4-BE49-F238E27FC236}">
                <a16:creationId xmlns:a16="http://schemas.microsoft.com/office/drawing/2014/main" id="{042F6DC4-24E3-CD49-AAF9-AC12CABA8F44}"/>
              </a:ext>
            </a:extLst>
          </p:cNvPr>
          <p:cNvSpPr txBox="1"/>
          <p:nvPr/>
        </p:nvSpPr>
        <p:spPr>
          <a:xfrm>
            <a:off x="344509" y="529073"/>
            <a:ext cx="7099480" cy="707886"/>
          </a:xfrm>
          <a:prstGeom prst="rect">
            <a:avLst/>
          </a:prstGeom>
          <a:noFill/>
        </p:spPr>
        <p:txBody>
          <a:bodyPr wrap="square">
            <a:spAutoFit/>
          </a:bodyPr>
          <a:lstStyle/>
          <a:p>
            <a:pPr algn="l"/>
            <a:r>
              <a:rPr lang="en-GB" sz="4000" b="1" i="0" dirty="0">
                <a:effectLst/>
                <a:latin typeface="Helvetica Neue" panose="02000503000000020004" pitchFamily="2" charset="0"/>
              </a:rPr>
              <a:t>Passive </a:t>
            </a:r>
            <a:r>
              <a:rPr lang="en-GB" sz="4000" b="1" dirty="0">
                <a:latin typeface="Helvetica Neue" panose="02000503000000020004" pitchFamily="2" charset="0"/>
              </a:rPr>
              <a:t>D</a:t>
            </a:r>
            <a:r>
              <a:rPr lang="en-GB" sz="4000" b="1" i="0" dirty="0">
                <a:effectLst/>
                <a:latin typeface="Helvetica Neue" panose="02000503000000020004" pitchFamily="2" charset="0"/>
              </a:rPr>
              <a:t>ata </a:t>
            </a:r>
            <a:r>
              <a:rPr lang="en-GB" sz="4000" b="1" dirty="0">
                <a:latin typeface="Helvetica Neue" panose="02000503000000020004" pitchFamily="2" charset="0"/>
              </a:rPr>
              <a:t>G</a:t>
            </a:r>
            <a:r>
              <a:rPr lang="en-GB" sz="4000" b="1" i="0" dirty="0">
                <a:effectLst/>
                <a:latin typeface="Helvetica Neue" panose="02000503000000020004" pitchFamily="2" charset="0"/>
              </a:rPr>
              <a:t>enerators</a:t>
            </a:r>
          </a:p>
        </p:txBody>
      </p:sp>
      <p:pic>
        <p:nvPicPr>
          <p:cNvPr id="14338" name="Picture 2" descr="cctv-road | insurethebox">
            <a:extLst>
              <a:ext uri="{FF2B5EF4-FFF2-40B4-BE49-F238E27FC236}">
                <a16:creationId xmlns:a16="http://schemas.microsoft.com/office/drawing/2014/main" id="{459C8873-2223-6343-A00F-E97FDA491E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1313" y="529073"/>
            <a:ext cx="34036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Telecommunications: The pivotal avenue for communication and transmission -  ELE Times">
            <a:extLst>
              <a:ext uri="{FF2B5EF4-FFF2-40B4-BE49-F238E27FC236}">
                <a16:creationId xmlns:a16="http://schemas.microsoft.com/office/drawing/2014/main" id="{687810DB-2CDD-A548-AE6A-A58E24F99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713" y="3700906"/>
            <a:ext cx="4013200" cy="2387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023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C55C3-948D-324E-BB46-FEC293AC0989}"/>
              </a:ext>
            </a:extLst>
          </p:cNvPr>
          <p:cNvSpPr txBox="1"/>
          <p:nvPr/>
        </p:nvSpPr>
        <p:spPr>
          <a:xfrm>
            <a:off x="329110" y="692764"/>
            <a:ext cx="4397435" cy="6001643"/>
          </a:xfrm>
          <a:prstGeom prst="rect">
            <a:avLst/>
          </a:prstGeom>
          <a:solidFill>
            <a:schemeClr val="bg1"/>
          </a:solidFill>
        </p:spPr>
        <p:txBody>
          <a:bodyPr wrap="square">
            <a:spAutoFit/>
          </a:bodyPr>
          <a:lstStyle/>
          <a:p>
            <a:pPr algn="l"/>
            <a:r>
              <a:rPr lang="en-GB" sz="9600" b="1" i="0" dirty="0">
                <a:effectLst/>
                <a:latin typeface="Helvetica Neue" panose="02000503000000020004" pitchFamily="2" charset="0"/>
              </a:rPr>
              <a:t>CCTV</a:t>
            </a:r>
          </a:p>
          <a:p>
            <a:pPr algn="l"/>
            <a:endParaRPr lang="en-GB" sz="3600" b="1" i="0" dirty="0">
              <a:solidFill>
                <a:srgbClr val="282560"/>
              </a:solidFill>
              <a:effectLst/>
              <a:latin typeface="Helvetica Neue" panose="02000503000000020004" pitchFamily="2"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Provide compelling evidence</a:t>
            </a: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I</a:t>
            </a:r>
            <a:r>
              <a:rPr lang="en-GB" b="0" i="0" dirty="0">
                <a:solidFill>
                  <a:srgbClr val="333333"/>
                </a:solidFill>
                <a:effectLst/>
                <a:latin typeface="Arial" panose="020B0604020202020204" pitchFamily="34" charset="0"/>
              </a:rPr>
              <a:t>nvestigators should consider it in every investigation</a:t>
            </a:r>
            <a:endParaRPr lang="en-GB" dirty="0">
              <a:solidFill>
                <a:srgbClr val="333333"/>
              </a:solidFill>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rimarily used for corroborating what is already known or suspected in volume crime incidents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owerful tool for triggering further investigative opportunities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N</a:t>
            </a:r>
            <a:r>
              <a:rPr lang="en-GB" b="0" i="0" dirty="0">
                <a:solidFill>
                  <a:srgbClr val="333333"/>
                </a:solidFill>
                <a:effectLst/>
                <a:latin typeface="Arial" panose="020B0604020202020204" pitchFamily="34" charset="0"/>
              </a:rPr>
              <a:t>umber of immediate benefits and outcomes.</a:t>
            </a:r>
          </a:p>
        </p:txBody>
      </p:sp>
      <p:pic>
        <p:nvPicPr>
          <p:cNvPr id="5" name="Picture 4">
            <a:extLst>
              <a:ext uri="{FF2B5EF4-FFF2-40B4-BE49-F238E27FC236}">
                <a16:creationId xmlns:a16="http://schemas.microsoft.com/office/drawing/2014/main" id="{9D68CF18-C275-CC4D-9B35-251A4EFBB089}"/>
              </a:ext>
            </a:extLst>
          </p:cNvPr>
          <p:cNvPicPr>
            <a:picLocks noChangeAspect="1"/>
          </p:cNvPicPr>
          <p:nvPr/>
        </p:nvPicPr>
        <p:blipFill>
          <a:blip r:embed="rId3"/>
          <a:stretch>
            <a:fillRect/>
          </a:stretch>
        </p:blipFill>
        <p:spPr>
          <a:xfrm>
            <a:off x="5042990" y="2512865"/>
            <a:ext cx="6819900" cy="4127500"/>
          </a:xfrm>
          <a:prstGeom prst="rect">
            <a:avLst/>
          </a:prstGeom>
        </p:spPr>
      </p:pic>
      <p:pic>
        <p:nvPicPr>
          <p:cNvPr id="15362" name="Picture 2" descr="CCTV Systems - CIA Alarms">
            <a:extLst>
              <a:ext uri="{FF2B5EF4-FFF2-40B4-BE49-F238E27FC236}">
                <a16:creationId xmlns:a16="http://schemas.microsoft.com/office/drawing/2014/main" id="{C6A1C661-D6EF-8440-ADF2-1B111BC2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9437" y="0"/>
            <a:ext cx="5752563" cy="2281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414D5-5C73-8E46-87A5-E4776572C0B5}"/>
              </a:ext>
            </a:extLst>
          </p:cNvPr>
          <p:cNvSpPr txBox="1"/>
          <p:nvPr/>
        </p:nvSpPr>
        <p:spPr>
          <a:xfrm>
            <a:off x="8796270" y="5602310"/>
            <a:ext cx="267880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96567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kern="1200">
                <a:solidFill>
                  <a:schemeClr val="tx1"/>
                </a:solidFill>
                <a:latin typeface="+mj-lt"/>
                <a:ea typeface="+mj-ea"/>
                <a:cs typeface="+mj-cs"/>
              </a:rPr>
              <a:t>Arrest</a:t>
            </a:r>
          </a:p>
          <a:p>
            <a:pPr>
              <a:lnSpc>
                <a:spcPct val="90000"/>
              </a:lnSpc>
              <a:spcBef>
                <a:spcPct val="0"/>
              </a:spcBef>
              <a:spcAft>
                <a:spcPts val="600"/>
              </a:spcAft>
            </a:pPr>
            <a:br>
              <a:rPr lang="en-US" sz="4100" kern="1200">
                <a:solidFill>
                  <a:schemeClr val="tx1"/>
                </a:solidFill>
                <a:latin typeface="+mj-lt"/>
                <a:ea typeface="+mj-ea"/>
                <a:cs typeface="+mj-cs"/>
              </a:rPr>
            </a:br>
            <a:r>
              <a:rPr lang="en-US" sz="4100" kern="1200">
                <a:solidFill>
                  <a:schemeClr val="tx1"/>
                </a:solidFill>
                <a:latin typeface="+mj-lt"/>
                <a:ea typeface="+mj-ea"/>
                <a:cs typeface="+mj-cs"/>
              </a:rPr>
              <a:t>S.24 PACE 1984</a:t>
            </a:r>
          </a:p>
          <a:p>
            <a:pPr>
              <a:lnSpc>
                <a:spcPct val="90000"/>
              </a:lnSpc>
              <a:spcBef>
                <a:spcPct val="0"/>
              </a:spcBef>
              <a:spcAft>
                <a:spcPts val="600"/>
              </a:spcAft>
            </a:pPr>
            <a:r>
              <a:rPr lang="en-US" sz="4100" kern="1200">
                <a:solidFill>
                  <a:schemeClr val="tx1"/>
                </a:solidFill>
                <a:latin typeface="+mj-lt"/>
                <a:ea typeface="+mj-ea"/>
                <a:cs typeface="+mj-cs"/>
              </a:rPr>
              <a:t> </a:t>
            </a:r>
          </a:p>
          <a:p>
            <a:pPr>
              <a:lnSpc>
                <a:spcPct val="90000"/>
              </a:lnSpc>
              <a:spcBef>
                <a:spcPct val="0"/>
              </a:spcBef>
              <a:spcAft>
                <a:spcPts val="600"/>
              </a:spcAft>
            </a:pPr>
            <a:r>
              <a:rPr lang="en-US" sz="4100" kern="1200">
                <a:solidFill>
                  <a:schemeClr val="tx1"/>
                </a:solidFill>
                <a:latin typeface="+mj-lt"/>
                <a:ea typeface="+mj-ea"/>
                <a:cs typeface="+mj-cs"/>
              </a:rPr>
              <a:t>Code G </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5160178" y="640080"/>
            <a:ext cx="6202851"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a:latin typeface="+mj-lt"/>
                <a:ea typeface="+mj-ea"/>
                <a:cs typeface="+mj-cs"/>
              </a:rPr>
              <a:t>What makes a </a:t>
            </a:r>
            <a:r>
              <a:rPr lang="en-US" sz="2800" b="1" i="1">
                <a:latin typeface="+mj-lt"/>
                <a:ea typeface="+mj-ea"/>
                <a:cs typeface="+mj-cs"/>
              </a:rPr>
              <a:t>‘Lawful Arrest’? </a:t>
            </a:r>
            <a:br>
              <a:rPr lang="en-US" sz="2800" b="1" i="1">
                <a:latin typeface="+mj-lt"/>
                <a:ea typeface="+mj-ea"/>
                <a:cs typeface="+mj-cs"/>
              </a:rPr>
            </a:br>
            <a:r>
              <a:rPr lang="en-US" sz="2800" b="1" i="1">
                <a:latin typeface="+mj-lt"/>
                <a:ea typeface="+mj-ea"/>
                <a:cs typeface="+mj-cs"/>
              </a:rPr>
              <a:t>(Best Practice)</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1800"/>
              </a:spcAft>
              <a:defRPr/>
            </a:pPr>
            <a:br>
              <a:rPr lang="en-US" altLang="en-US" sz="1400" b="1" dirty="0"/>
            </a:br>
            <a:r>
              <a:rPr lang="en-US" altLang="en-US" sz="1400" b="1" dirty="0"/>
              <a:t>Information to be given:</a:t>
            </a:r>
            <a:br>
              <a:rPr lang="en-US" altLang="en-US" sz="1400" b="1" dirty="0"/>
            </a:br>
            <a:endParaRPr lang="en-US" altLang="en-US" sz="1400" b="1" dirty="0"/>
          </a:p>
          <a:p>
            <a:pPr marL="285750" indent="-228600">
              <a:lnSpc>
                <a:spcPct val="90000"/>
              </a:lnSpc>
              <a:spcAft>
                <a:spcPts val="1800"/>
              </a:spcAft>
              <a:buFont typeface="Arial" panose="020B0604020202020204" pitchFamily="34" charset="0"/>
              <a:buChar char="•"/>
              <a:defRPr/>
            </a:pPr>
            <a:r>
              <a:rPr lang="en-US" altLang="en-US" sz="1400" dirty="0"/>
              <a:t>That they </a:t>
            </a:r>
            <a:r>
              <a:rPr lang="en-US" altLang="en-US" sz="1400" u="sng" dirty="0"/>
              <a:t>are under arrest </a:t>
            </a:r>
            <a:r>
              <a:rPr lang="en-US" altLang="en-US" sz="1400" dirty="0"/>
              <a:t>(even if it is obvious)   </a:t>
            </a:r>
          </a:p>
          <a:p>
            <a:pPr marL="285750" indent="-228600">
              <a:lnSpc>
                <a:spcPct val="90000"/>
              </a:lnSpc>
              <a:spcAft>
                <a:spcPts val="1800"/>
              </a:spcAft>
              <a:buFont typeface="Arial" panose="020B0604020202020204" pitchFamily="34" charset="0"/>
              <a:buChar char="•"/>
              <a:defRPr/>
            </a:pPr>
            <a:r>
              <a:rPr lang="en-US" altLang="en-US" sz="1400" dirty="0"/>
              <a:t>The</a:t>
            </a:r>
            <a:r>
              <a:rPr lang="en-US" altLang="en-US" sz="1400" u="sng" dirty="0"/>
              <a:t> grounds </a:t>
            </a:r>
            <a:r>
              <a:rPr lang="en-US" altLang="en-US" sz="1400" dirty="0"/>
              <a:t>for the arrest </a:t>
            </a:r>
            <a:br>
              <a:rPr lang="en-US" altLang="en-US" sz="1400" dirty="0"/>
            </a:br>
            <a:r>
              <a:rPr lang="en-US" altLang="en-US" sz="1400" dirty="0"/>
              <a:t>(offence for which they have been arrested)</a:t>
            </a:r>
          </a:p>
          <a:p>
            <a:pPr marL="285750" indent="-228600">
              <a:lnSpc>
                <a:spcPct val="90000"/>
              </a:lnSpc>
              <a:spcAft>
                <a:spcPts val="1800"/>
              </a:spcAft>
              <a:buFont typeface="Arial" panose="020B0604020202020204" pitchFamily="34" charset="0"/>
              <a:buChar char="•"/>
              <a:defRPr/>
            </a:pPr>
            <a:r>
              <a:rPr lang="en-US" altLang="en-US" sz="1400" u="sng" dirty="0"/>
              <a:t>Time</a:t>
            </a:r>
            <a:br>
              <a:rPr lang="en-US" altLang="en-US" sz="1400" dirty="0"/>
            </a:br>
            <a:endParaRPr lang="en-US" altLang="en-US" sz="1400" dirty="0"/>
          </a:p>
          <a:p>
            <a:pPr indent="-228600">
              <a:lnSpc>
                <a:spcPct val="90000"/>
              </a:lnSpc>
              <a:spcAft>
                <a:spcPts val="1800"/>
              </a:spcAft>
              <a:buFont typeface="Arial" panose="020B0604020202020204" pitchFamily="34" charset="0"/>
              <a:buChar char="•"/>
              <a:defRPr/>
            </a:pPr>
            <a:r>
              <a:rPr lang="en-US" altLang="en-US" sz="1400" dirty="0"/>
              <a:t>AND</a:t>
            </a:r>
            <a:br>
              <a:rPr lang="en-US" altLang="en-US" sz="1400" dirty="0"/>
            </a:br>
            <a:endParaRPr lang="en-US" altLang="en-US" sz="1400" dirty="0"/>
          </a:p>
          <a:p>
            <a:pPr marL="285750" indent="-228600">
              <a:lnSpc>
                <a:spcPct val="90000"/>
              </a:lnSpc>
              <a:spcAft>
                <a:spcPts val="1800"/>
              </a:spcAft>
              <a:buFont typeface="Arial" panose="020B0604020202020204" pitchFamily="34" charset="0"/>
              <a:buChar char="•"/>
              <a:defRPr/>
            </a:pPr>
            <a:r>
              <a:rPr lang="en-US" altLang="en-US" sz="1400" dirty="0"/>
              <a:t>The </a:t>
            </a:r>
            <a:r>
              <a:rPr lang="en-US" altLang="en-US" sz="1400" u="sng" dirty="0"/>
              <a:t>Necessity</a:t>
            </a:r>
            <a:r>
              <a:rPr lang="en-US" altLang="en-US" sz="1400" dirty="0"/>
              <a:t> for the arrest </a:t>
            </a:r>
          </a:p>
          <a:p>
            <a:pPr marL="285750" indent="-228600">
              <a:lnSpc>
                <a:spcPct val="90000"/>
              </a:lnSpc>
              <a:spcAft>
                <a:spcPts val="1800"/>
              </a:spcAft>
              <a:buFont typeface="Arial" panose="020B0604020202020204" pitchFamily="34" charset="0"/>
              <a:buChar char="•"/>
              <a:defRPr/>
            </a:pPr>
            <a:r>
              <a:rPr lang="en-US" altLang="en-US" sz="1400" u="sng" dirty="0"/>
              <a:t>Caution</a:t>
            </a:r>
            <a:r>
              <a:rPr lang="en-US" altLang="en-US" sz="1400" dirty="0"/>
              <a:t> - </a:t>
            </a:r>
            <a:r>
              <a:rPr lang="en-US" altLang="en-US" sz="1400" i="1" dirty="0"/>
              <a:t>‘When Questioned’ </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277" r="10954"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189427"/>
            <a:ext cx="9397635" cy="646331"/>
          </a:xfrm>
          <a:prstGeom prst="rect">
            <a:avLst/>
          </a:prstGeom>
          <a:solidFill>
            <a:schemeClr val="accent6"/>
          </a:solidFill>
        </p:spPr>
        <p:txBody>
          <a:bodyPr wrap="square" rtlCol="0">
            <a:spAutoFit/>
          </a:bodyPr>
          <a:lstStyle/>
          <a:p>
            <a:r>
              <a:rPr lang="en-GB" sz="3600" b="1" dirty="0">
                <a:solidFill>
                  <a:schemeClr val="bg1"/>
                </a:solidFill>
              </a:rPr>
              <a:t>Investigative and Evidential Evaluation Cycle</a:t>
            </a:r>
          </a:p>
        </p:txBody>
      </p:sp>
      <p:sp>
        <p:nvSpPr>
          <p:cNvPr id="6" name="TextBox 5">
            <a:extLst>
              <a:ext uri="{FF2B5EF4-FFF2-40B4-BE49-F238E27FC236}">
                <a16:creationId xmlns:a16="http://schemas.microsoft.com/office/drawing/2014/main" id="{D961A864-A4F0-8D4C-A31E-0126B14C3681}"/>
              </a:ext>
            </a:extLst>
          </p:cNvPr>
          <p:cNvSpPr txBox="1"/>
          <p:nvPr/>
        </p:nvSpPr>
        <p:spPr>
          <a:xfrm>
            <a:off x="331191" y="1313295"/>
            <a:ext cx="4250642" cy="3046988"/>
          </a:xfrm>
          <a:prstGeom prst="rect">
            <a:avLst/>
          </a:prstGeom>
          <a:noFill/>
        </p:spPr>
        <p:txBody>
          <a:bodyPr wrap="square">
            <a:spAutoFit/>
          </a:bodyPr>
          <a:lstStyle/>
          <a:p>
            <a:pPr marL="457200" indent="-457200">
              <a:buFont typeface="Arial" panose="020B0604020202020204" pitchFamily="34" charset="0"/>
              <a:buChar char="•"/>
            </a:pPr>
            <a:r>
              <a:rPr lang="en-GB" sz="3200" dirty="0">
                <a:solidFill>
                  <a:schemeClr val="tx1"/>
                </a:solidFill>
              </a:rPr>
              <a:t>Examine existing material</a:t>
            </a:r>
          </a:p>
          <a:p>
            <a:pPr marL="457200" indent="-457200">
              <a:buFont typeface="Arial" panose="020B0604020202020204" pitchFamily="34" charset="0"/>
              <a:buChar char="•"/>
            </a:pPr>
            <a:r>
              <a:rPr lang="en-GB" sz="3200" dirty="0">
                <a:solidFill>
                  <a:schemeClr val="tx1"/>
                </a:solidFill>
              </a:rPr>
              <a:t>Analyse sufficiency</a:t>
            </a:r>
          </a:p>
          <a:p>
            <a:pPr marL="457200" indent="-457200">
              <a:buFont typeface="Arial" panose="020B0604020202020204" pitchFamily="34" charset="0"/>
              <a:buChar char="•"/>
            </a:pPr>
            <a:r>
              <a:rPr lang="en-GB" sz="3200" dirty="0">
                <a:solidFill>
                  <a:schemeClr val="tx1"/>
                </a:solidFill>
              </a:rPr>
              <a:t>Identify actions</a:t>
            </a:r>
          </a:p>
          <a:p>
            <a:pPr marL="457200" indent="-457200">
              <a:buFont typeface="Arial" panose="020B0604020202020204" pitchFamily="34" charset="0"/>
              <a:buChar char="•"/>
            </a:pPr>
            <a:r>
              <a:rPr lang="en-GB" sz="3200" dirty="0">
                <a:solidFill>
                  <a:schemeClr val="tx1"/>
                </a:solidFill>
              </a:rPr>
              <a:t>Take action</a:t>
            </a:r>
          </a:p>
          <a:p>
            <a:pPr marL="457200" indent="-457200">
              <a:buFont typeface="Arial" panose="020B0604020202020204" pitchFamily="34" charset="0"/>
              <a:buChar char="•"/>
            </a:pPr>
            <a:r>
              <a:rPr lang="en-GB" sz="3200" dirty="0">
                <a:solidFill>
                  <a:schemeClr val="tx1"/>
                </a:solidFill>
              </a:rPr>
              <a:t>Repeat the process</a:t>
            </a:r>
          </a:p>
        </p:txBody>
      </p:sp>
      <p:sp>
        <p:nvSpPr>
          <p:cNvPr id="3" name="TextBox 2">
            <a:extLst>
              <a:ext uri="{FF2B5EF4-FFF2-40B4-BE49-F238E27FC236}">
                <a16:creationId xmlns:a16="http://schemas.microsoft.com/office/drawing/2014/main" id="{8232D8A4-F8BD-7F7D-BEA3-0DA10615CDDE}"/>
              </a:ext>
            </a:extLst>
          </p:cNvPr>
          <p:cNvSpPr txBox="1"/>
          <p:nvPr/>
        </p:nvSpPr>
        <p:spPr>
          <a:xfrm>
            <a:off x="5040034" y="6068201"/>
            <a:ext cx="5470649" cy="369332"/>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BEA103-ABD5-62C0-552C-E157D7C606CF}"/>
              </a:ext>
            </a:extLst>
          </p:cNvPr>
          <p:cNvSpPr txBox="1"/>
          <p:nvPr/>
        </p:nvSpPr>
        <p:spPr>
          <a:xfrm>
            <a:off x="8174735" y="640081"/>
            <a:ext cx="3377183" cy="3708895"/>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4400">
                <a:solidFill>
                  <a:schemeClr val="bg1"/>
                </a:solidFill>
                <a:latin typeface="+mj-lt"/>
                <a:ea typeface="+mj-ea"/>
                <a:cs typeface="+mj-cs"/>
              </a:rPr>
              <a:t>Part 2 </a:t>
            </a:r>
          </a:p>
          <a:p>
            <a:pPr>
              <a:lnSpc>
                <a:spcPct val="90000"/>
              </a:lnSpc>
              <a:spcBef>
                <a:spcPct val="0"/>
              </a:spcBef>
              <a:spcAft>
                <a:spcPts val="600"/>
              </a:spcAft>
            </a:pPr>
            <a:endParaRPr lang="en-US" sz="4400">
              <a:solidFill>
                <a:schemeClr val="bg1"/>
              </a:solidFill>
              <a:latin typeface="+mj-lt"/>
              <a:ea typeface="+mj-ea"/>
              <a:cs typeface="+mj-cs"/>
            </a:endParaRPr>
          </a:p>
          <a:p>
            <a:pPr>
              <a:lnSpc>
                <a:spcPct val="90000"/>
              </a:lnSpc>
              <a:spcBef>
                <a:spcPct val="0"/>
              </a:spcBef>
              <a:spcAft>
                <a:spcPts val="600"/>
              </a:spcAft>
            </a:pPr>
            <a:r>
              <a:rPr lang="en-US" sz="4400">
                <a:solidFill>
                  <a:schemeClr val="bg1"/>
                </a:solidFill>
                <a:latin typeface="+mj-lt"/>
                <a:ea typeface="+mj-ea"/>
                <a:cs typeface="+mj-cs"/>
              </a:rPr>
              <a:t>What’s happening here then?... </a:t>
            </a:r>
          </a:p>
        </p:txBody>
      </p:sp>
      <p:pic>
        <p:nvPicPr>
          <p:cNvPr id="3" name="Picture 2" descr="A picture containing person, outdoor&#10;&#10;Description automatically generated">
            <a:extLst>
              <a:ext uri="{FF2B5EF4-FFF2-40B4-BE49-F238E27FC236}">
                <a16:creationId xmlns:a16="http://schemas.microsoft.com/office/drawing/2014/main" id="{0DC9E60F-9899-E2A8-17DE-9AD0179ACC34}"/>
              </a:ext>
            </a:extLst>
          </p:cNvPr>
          <p:cNvPicPr>
            <a:picLocks noChangeAspect="1"/>
          </p:cNvPicPr>
          <p:nvPr/>
        </p:nvPicPr>
        <p:blipFill rotWithShape="1">
          <a:blip r:embed="rId2"/>
          <a:srcRect t="3895" r="2" b="5087"/>
          <a:stretch/>
        </p:blipFill>
        <p:spPr>
          <a:xfrm>
            <a:off x="20" y="10"/>
            <a:ext cx="7534636" cy="6857990"/>
          </a:xfrm>
          <a:prstGeom prst="rect">
            <a:avLst/>
          </a:prstGeom>
        </p:spPr>
      </p:pic>
    </p:spTree>
    <p:extLst>
      <p:ext uri="{BB962C8B-B14F-4D97-AF65-F5344CB8AC3E}">
        <p14:creationId xmlns:p14="http://schemas.microsoft.com/office/powerpoint/2010/main" val="3599245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035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02D7B-FA91-5547-99DB-7CF7F07B4DC0}"/>
              </a:ext>
            </a:extLst>
          </p:cNvPr>
          <p:cNvSpPr txBox="1"/>
          <p:nvPr/>
        </p:nvSpPr>
        <p:spPr>
          <a:xfrm>
            <a:off x="9500461" y="260210"/>
            <a:ext cx="2960175" cy="584775"/>
          </a:xfrm>
          <a:prstGeom prst="rect">
            <a:avLst/>
          </a:prstGeom>
          <a:noFill/>
        </p:spPr>
        <p:txBody>
          <a:bodyPr wrap="square" rtlCol="0">
            <a:spAutoFit/>
          </a:bodyPr>
          <a:lstStyle/>
          <a:p>
            <a:r>
              <a:rPr lang="en-US" sz="3200" dirty="0"/>
              <a:t>JOG!!</a:t>
            </a:r>
          </a:p>
        </p:txBody>
      </p:sp>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2" name="Rectangle 1435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7AB454-A9E1-6023-EC93-FF9A802187FE}"/>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
        <p:nvSpPr>
          <p:cNvPr id="1435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br>
              <a:rPr lang="en-US" sz="2000" dirty="0"/>
            </a:br>
            <a:br>
              <a:rPr lang="en-US" sz="2000" dirty="0"/>
            </a:br>
            <a:r>
              <a:rPr lang="en-US" sz="2000" dirty="0"/>
              <a:t>You arrest John at his friend Peter’s house on suspicion of theft. Do you have the power to search Peter’s house before leaving for the police station? </a:t>
            </a:r>
          </a:p>
          <a:p>
            <a:pPr marL="0" lvl="0"/>
            <a:endParaRPr lang="en-US" sz="2000" dirty="0"/>
          </a:p>
          <a:p>
            <a:pPr marL="0" lvl="0"/>
            <a:r>
              <a:rPr lang="en-US" sz="2000" dirty="0"/>
              <a:t>A - Yes, with Peter’s permission </a:t>
            </a:r>
          </a:p>
          <a:p>
            <a:pPr marL="0" lvl="0"/>
            <a:r>
              <a:rPr lang="en-US" sz="2000" dirty="0"/>
              <a:t>B - Yes, there is a power under Section 32 to search the house as John was in the premises when arrested.</a:t>
            </a:r>
          </a:p>
          <a:p>
            <a:pPr marL="0" lvl="0"/>
            <a:r>
              <a:rPr lang="en-US" sz="2000" dirty="0"/>
              <a:t>C - No, the property is not owned or controlled by the suspect </a:t>
            </a:r>
          </a:p>
          <a:p>
            <a:pPr marL="0" lvl="0"/>
            <a:r>
              <a:rPr lang="en-US"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5827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10000"/>
          </a:bodyPr>
          <a:lstStyle/>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495DAB-166A-AEB3-F44A-DCECCA7288C3}"/>
              </a:ext>
            </a:extLst>
          </p:cNvPr>
          <p:cNvSpPr txBox="1"/>
          <p:nvPr/>
        </p:nvSpPr>
        <p:spPr>
          <a:xfrm>
            <a:off x="283735" y="190413"/>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238076186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724536" y="2281187"/>
            <a:ext cx="5085546" cy="3859412"/>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9509AE-08F9-528F-ECFA-11DD4B957220}"/>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14461360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635000" y="640823"/>
            <a:ext cx="3418659" cy="5583148"/>
          </a:xfrm>
        </p:spPr>
        <p:txBody>
          <a:bodyPr anchor="ctr">
            <a:normAutofit/>
          </a:bodyPr>
          <a:lstStyle/>
          <a:p>
            <a:br>
              <a:rPr lang="en-US" sz="5400"/>
            </a:br>
            <a:r>
              <a:rPr lang="en-US" sz="5400"/>
              <a:t>Aims and learning outcomes </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36612321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9415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7085532" y="640080"/>
            <a:ext cx="4196932"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Discuss:</a:t>
            </a:r>
          </a:p>
          <a:p>
            <a:pPr>
              <a:lnSpc>
                <a:spcPct val="90000"/>
              </a:lnSpc>
              <a:spcBef>
                <a:spcPct val="0"/>
              </a:spcBef>
              <a:spcAft>
                <a:spcPts val="600"/>
              </a:spcAft>
            </a:pPr>
            <a:r>
              <a:rPr lang="en-US" sz="5400">
                <a:latin typeface="+mj-lt"/>
                <a:ea typeface="+mj-ea"/>
                <a:cs typeface="+mj-cs"/>
              </a:rPr>
              <a:t>What’s theft?</a:t>
            </a:r>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04" r="8744"/>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4"/>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6"/>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7"/>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8"/>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9"/>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01" r="17940"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838200" y="365125"/>
            <a:ext cx="10515600" cy="1325563"/>
          </a:xfrm>
        </p:spPr>
        <p:txBody>
          <a:bodyPr>
            <a:normAutofit/>
          </a:bodyPr>
          <a:lstStyle/>
          <a:p>
            <a:r>
              <a:rPr lang="en-US" sz="5000"/>
              <a:t>Burglary: aims and learning outcomes…</a:t>
            </a:r>
            <a:endParaRPr lang="en-US" sz="5000" dirty="0"/>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26297596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9001523" y="-103146"/>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9065125" y="2017589"/>
            <a:ext cx="2824122" cy="3912948"/>
          </a:xfrm>
        </p:spPr>
        <p:txBody>
          <a:bodyPr>
            <a:normAutofit/>
          </a:bodyPr>
          <a:lstStyle/>
          <a:p>
            <a:pPr algn="l"/>
            <a:r>
              <a:rPr lang="en-US" sz="2500" dirty="0"/>
              <a:t>-Finish W3 content</a:t>
            </a:r>
          </a:p>
          <a:p>
            <a:pPr algn="l"/>
            <a:r>
              <a:rPr lang="en-US" sz="2500" dirty="0"/>
              <a:t>-Volume Crime </a:t>
            </a:r>
          </a:p>
          <a:p>
            <a:pPr algn="l"/>
            <a:r>
              <a:rPr lang="en-US" sz="2500" dirty="0"/>
              <a:t>-Serious and Complex Crime </a:t>
            </a:r>
          </a:p>
          <a:p>
            <a:pPr algn="l"/>
            <a:r>
              <a:rPr lang="en-US" sz="2500" dirty="0"/>
              <a:t>-Intelligence </a:t>
            </a:r>
          </a:p>
          <a:p>
            <a:pPr algn="l"/>
            <a:endParaRPr lang="en-US" sz="1200" dirty="0"/>
          </a:p>
        </p:txBody>
      </p:sp>
      <p:pic>
        <p:nvPicPr>
          <p:cNvPr id="2050" name="Picture 2" descr="3D illustration of &quot;POLICE INTELLIGENCE&quot; title on the ground in a police  arena Stock Photo - Alamy">
            <a:extLst>
              <a:ext uri="{FF2B5EF4-FFF2-40B4-BE49-F238E27FC236}">
                <a16:creationId xmlns:a16="http://schemas.microsoft.com/office/drawing/2014/main" id="{D9278041-70BF-B27A-6AC7-1BAD947D54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52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4924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8783</Words>
  <Application>Microsoft Macintosh PowerPoint</Application>
  <PresentationFormat>Widescreen</PresentationFormat>
  <Paragraphs>1006</Paragraphs>
  <Slides>110</Slides>
  <Notes>57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110</vt:i4>
      </vt:variant>
    </vt:vector>
  </HeadingPairs>
  <TitlesOfParts>
    <vt:vector size="121" baseType="lpstr">
      <vt:lpstr>Arial</vt:lpstr>
      <vt:lpstr>Arial Rounded MT Bold</vt:lpstr>
      <vt:lpstr>Bradley Hand</vt:lpstr>
      <vt:lpstr>Calibri</vt:lpstr>
      <vt:lpstr>Calibri Light</vt:lpstr>
      <vt:lpstr>Comic Sans MS</vt:lpstr>
      <vt:lpstr>Helvetica Neue</vt:lpstr>
      <vt:lpstr>Rockwell</vt:lpstr>
      <vt:lpstr>Tahoma</vt:lpstr>
      <vt:lpstr>Verdana</vt:lpstr>
      <vt:lpstr>Office Theme</vt:lpstr>
      <vt:lpstr>Conducting Investigations </vt:lpstr>
      <vt:lpstr>Today </vt:lpstr>
      <vt:lpstr>Part 1:  Recap W1 and W2 </vt:lpstr>
      <vt:lpstr>PowerPoint Presentation</vt:lpstr>
      <vt:lpstr>PowerPoint Presentation</vt:lpstr>
      <vt:lpstr>PACE Codes of Practice </vt:lpstr>
      <vt:lpstr>The National Decision Model (NDM)</vt:lpstr>
      <vt:lpstr>PowerPoint Presentation</vt:lpstr>
      <vt:lpstr>Forensics</vt:lpstr>
      <vt:lpstr>Forensic Science</vt:lpstr>
      <vt:lpstr>Forensic Recap </vt:lpstr>
      <vt:lpstr>Topics discussed with:  JSIU Guest Speaker </vt:lpstr>
      <vt:lpstr>Purpose:  Taking Samples in Investigations</vt:lpstr>
      <vt:lpstr>PowerPoint Presentation</vt:lpstr>
      <vt:lpstr>In which incidents will you need to seize and package potential evidence? </vt:lpstr>
      <vt:lpstr>What samples should be taken?</vt:lpstr>
      <vt:lpstr>Seizure and Packaging Techniques</vt:lpstr>
      <vt:lpstr>How to use packaging?</vt:lpstr>
      <vt:lpstr>Policing Perspective: Conducting Investigations</vt:lpstr>
      <vt:lpstr>Discuss: The role that technology plays in conducting investigations    Positive and Negative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 </dc:title>
  <dc:creator>Rhiannon Lloyd</dc:creator>
  <cp:lastModifiedBy>Rhiannon Lloyd</cp:lastModifiedBy>
  <cp:revision>6</cp:revision>
  <dcterms:created xsi:type="dcterms:W3CDTF">2023-02-05T18:10:35Z</dcterms:created>
  <dcterms:modified xsi:type="dcterms:W3CDTF">2023-03-24T14:54:51Z</dcterms:modified>
</cp:coreProperties>
</file>