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2" r:id="rId1"/>
    <p:sldMasterId id="2147483684" r:id="rId2"/>
    <p:sldMasterId id="2147483878" r:id="rId3"/>
    <p:sldMasterId id="2147483660" r:id="rId4"/>
  </p:sldMasterIdLst>
  <p:notesMasterIdLst>
    <p:notesMasterId r:id="rId39"/>
  </p:notesMasterIdLst>
  <p:sldIdLst>
    <p:sldId id="264" r:id="rId5"/>
    <p:sldId id="282" r:id="rId6"/>
    <p:sldId id="283" r:id="rId7"/>
    <p:sldId id="280" r:id="rId8"/>
    <p:sldId id="270" r:id="rId9"/>
    <p:sldId id="290" r:id="rId10"/>
    <p:sldId id="291" r:id="rId11"/>
    <p:sldId id="292" r:id="rId12"/>
    <p:sldId id="299" r:id="rId13"/>
    <p:sldId id="300" r:id="rId14"/>
    <p:sldId id="277" r:id="rId15"/>
    <p:sldId id="260" r:id="rId16"/>
    <p:sldId id="271" r:id="rId17"/>
    <p:sldId id="273" r:id="rId18"/>
    <p:sldId id="275" r:id="rId19"/>
    <p:sldId id="274" r:id="rId20"/>
    <p:sldId id="268" r:id="rId21"/>
    <p:sldId id="286" r:id="rId22"/>
    <p:sldId id="287" r:id="rId23"/>
    <p:sldId id="288" r:id="rId24"/>
    <p:sldId id="289" r:id="rId25"/>
    <p:sldId id="278" r:id="rId26"/>
    <p:sldId id="258" r:id="rId27"/>
    <p:sldId id="267" r:id="rId28"/>
    <p:sldId id="262" r:id="rId29"/>
    <p:sldId id="281" r:id="rId30"/>
    <p:sldId id="279" r:id="rId31"/>
    <p:sldId id="298" r:id="rId32"/>
    <p:sldId id="303" r:id="rId33"/>
    <p:sldId id="302" r:id="rId34"/>
    <p:sldId id="284" r:id="rId35"/>
    <p:sldId id="285" r:id="rId36"/>
    <p:sldId id="304" r:id="rId37"/>
    <p:sldId id="26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velina Succaria (2010919)" initials="I(" lastIdx="13" clrIdx="0">
    <p:extLst>
      <p:ext uri="{19B8F6BF-5375-455C-9EA6-DF929625EA0E}">
        <p15:presenceInfo xmlns:p15="http://schemas.microsoft.com/office/powerpoint/2012/main" userId="S::2010919@student.uwtsd.ac.uk::ff4dd9df-225a-4c2f-9bcc-502a0f3920ec" providerId="AD"/>
      </p:ext>
    </p:extLst>
  </p:cmAuthor>
  <p:cmAuthor id="2" name="Ana Maria" initials="AM" lastIdx="7" clrIdx="1">
    <p:extLst>
      <p:ext uri="{19B8F6BF-5375-455C-9EA6-DF929625EA0E}">
        <p15:presenceInfo xmlns:p15="http://schemas.microsoft.com/office/powerpoint/2012/main" userId="Ana Maria" providerId="None"/>
      </p:ext>
    </p:extLst>
  </p:cmAuthor>
  <p:cmAuthor id="3" name="Ana Maria Neagu (2009930)" initials="AMN(" lastIdx="4" clrIdx="2">
    <p:extLst>
      <p:ext uri="{19B8F6BF-5375-455C-9EA6-DF929625EA0E}">
        <p15:presenceInfo xmlns:p15="http://schemas.microsoft.com/office/powerpoint/2012/main" userId="Ana Maria Neagu (2009930)" providerId="None"/>
      </p:ext>
    </p:extLst>
  </p:cmAuthor>
  <p:cmAuthor id="4" name="Maryna Krainiuk (2011437)" initials="MK(" lastIdx="1" clrIdx="3">
    <p:extLst>
      <p:ext uri="{19B8F6BF-5375-455C-9EA6-DF929625EA0E}">
        <p15:presenceInfo xmlns:p15="http://schemas.microsoft.com/office/powerpoint/2012/main" userId="Maryna Krainiuk (201143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8FF2ED"/>
    <a:srgbClr val="32ED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A5007-3137-4AC9-970D-94ACA92F4F7B}" v="121" dt="2021-04-19T10:34:38.241"/>
    <p1510:client id="{756CBA51-EE4D-4D7E-BFC5-9BF4D4E96A84}" v="152" dt="2021-04-19T13:21:59.304"/>
    <p1510:client id="{879FFCC2-5790-A2D2-7531-774E815644B9}" v="321" dt="2021-04-19T12:29:58.467"/>
    <p1510:client id="{D7A1E1AF-E22B-2743-F900-7DBD366B1335}" v="498" dt="2021-04-19T10:19:57.2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commentAuthors" Target="commentAuthor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_rels/data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6AD5F-CA9B-482B-824D-A2FD3F08B68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530925A-4221-458A-B49E-712A17F0A9A9}">
      <dgm:prSet phldr="0"/>
      <dgm:spPr/>
      <dgm:t>
        <a:bodyPr/>
        <a:lstStyle/>
        <a:p>
          <a:pPr rtl="0"/>
          <a:r>
            <a:rPr lang="en-US">
              <a:solidFill>
                <a:schemeClr val="accent1">
                  <a:lumMod val="50000"/>
                </a:schemeClr>
              </a:solidFill>
              <a:latin typeface="Georgia"/>
              <a:ea typeface="Arial Unicode MS"/>
            </a:rPr>
            <a:t>ETC is a training agency, concentrated on training professionals in the health care industry. We have a ten-year experience in the field and work with the main care providers in the country. Our topic today will be TEAMWORK. </a:t>
          </a:r>
          <a:endParaRPr lang="en-US">
            <a:solidFill>
              <a:schemeClr val="accent1">
                <a:lumMod val="50000"/>
              </a:schemeClr>
            </a:solidFill>
            <a:latin typeface="Georgia"/>
          </a:endParaRPr>
        </a:p>
      </dgm:t>
    </dgm:pt>
    <dgm:pt modelId="{1807290B-DBE3-4304-A9E0-40367F7D33D3}" type="parTrans" cxnId="{DC56D48A-1714-458B-9370-64242A413B43}">
      <dgm:prSet/>
      <dgm:spPr/>
      <dgm:t>
        <a:bodyPr/>
        <a:lstStyle/>
        <a:p>
          <a:endParaRPr lang="en-US"/>
        </a:p>
      </dgm:t>
    </dgm:pt>
    <dgm:pt modelId="{FC06862F-C3E8-4696-8959-61C541336548}" type="sibTrans" cxnId="{DC56D48A-1714-458B-9370-64242A413B43}">
      <dgm:prSet/>
      <dgm:spPr/>
      <dgm:t>
        <a:bodyPr/>
        <a:lstStyle/>
        <a:p>
          <a:endParaRPr lang="en-US"/>
        </a:p>
      </dgm:t>
    </dgm:pt>
    <dgm:pt modelId="{4E0DE676-C202-4869-963A-72C70A604020}" type="pres">
      <dgm:prSet presAssocID="{B6F6AD5F-CA9B-482B-824D-A2FD3F08B683}" presName="hierChild1" presStyleCnt="0">
        <dgm:presLayoutVars>
          <dgm:chPref val="1"/>
          <dgm:dir/>
          <dgm:animOne val="branch"/>
          <dgm:animLvl val="lvl"/>
          <dgm:resizeHandles/>
        </dgm:presLayoutVars>
      </dgm:prSet>
      <dgm:spPr/>
    </dgm:pt>
    <dgm:pt modelId="{06326B7F-D829-4870-A1EB-24AF9B8C76C5}" type="pres">
      <dgm:prSet presAssocID="{0530925A-4221-458A-B49E-712A17F0A9A9}" presName="hierRoot1" presStyleCnt="0"/>
      <dgm:spPr/>
    </dgm:pt>
    <dgm:pt modelId="{E30AA7A8-F169-4FBC-A9FA-088D6181A5B5}" type="pres">
      <dgm:prSet presAssocID="{0530925A-4221-458A-B49E-712A17F0A9A9}" presName="composite" presStyleCnt="0"/>
      <dgm:spPr/>
    </dgm:pt>
    <dgm:pt modelId="{8786A77F-ACD8-4171-887B-E5938BE5059C}" type="pres">
      <dgm:prSet presAssocID="{0530925A-4221-458A-B49E-712A17F0A9A9}" presName="background" presStyleLbl="node0" presStyleIdx="0" presStyleCnt="1"/>
      <dgm:spPr/>
    </dgm:pt>
    <dgm:pt modelId="{0CCE1369-24BD-486E-B659-C6F320176D92}" type="pres">
      <dgm:prSet presAssocID="{0530925A-4221-458A-B49E-712A17F0A9A9}" presName="text" presStyleLbl="fgAcc0" presStyleIdx="0" presStyleCnt="1" custScaleX="143840" custScaleY="130064" custLinFactNeighborX="-32470" custLinFactNeighborY="-13432">
        <dgm:presLayoutVars>
          <dgm:chPref val="3"/>
        </dgm:presLayoutVars>
      </dgm:prSet>
      <dgm:spPr/>
    </dgm:pt>
    <dgm:pt modelId="{B1FD3589-B1BF-4F11-9210-D841E1D2FE8C}" type="pres">
      <dgm:prSet presAssocID="{0530925A-4221-458A-B49E-712A17F0A9A9}" presName="hierChild2" presStyleCnt="0"/>
      <dgm:spPr/>
    </dgm:pt>
  </dgm:ptLst>
  <dgm:cxnLst>
    <dgm:cxn modelId="{94DDBD5A-AD1B-423C-B86E-193375DA3840}" type="presOf" srcId="{0530925A-4221-458A-B49E-712A17F0A9A9}" destId="{0CCE1369-24BD-486E-B659-C6F320176D92}" srcOrd="0" destOrd="0" presId="urn:microsoft.com/office/officeart/2005/8/layout/hierarchy1"/>
    <dgm:cxn modelId="{DC56D48A-1714-458B-9370-64242A413B43}" srcId="{B6F6AD5F-CA9B-482B-824D-A2FD3F08B683}" destId="{0530925A-4221-458A-B49E-712A17F0A9A9}" srcOrd="0" destOrd="0" parTransId="{1807290B-DBE3-4304-A9E0-40367F7D33D3}" sibTransId="{FC06862F-C3E8-4696-8959-61C541336548}"/>
    <dgm:cxn modelId="{94979E8E-3390-4E4D-8494-22DD59567BFB}" type="presOf" srcId="{B6F6AD5F-CA9B-482B-824D-A2FD3F08B683}" destId="{4E0DE676-C202-4869-963A-72C70A604020}" srcOrd="0" destOrd="0" presId="urn:microsoft.com/office/officeart/2005/8/layout/hierarchy1"/>
    <dgm:cxn modelId="{E79ED5C8-35DD-41CE-82F1-A7F705F505C8}" type="presParOf" srcId="{4E0DE676-C202-4869-963A-72C70A604020}" destId="{06326B7F-D829-4870-A1EB-24AF9B8C76C5}" srcOrd="0" destOrd="0" presId="urn:microsoft.com/office/officeart/2005/8/layout/hierarchy1"/>
    <dgm:cxn modelId="{1D59394E-47A7-4E5B-B4AF-A01113B8078E}" type="presParOf" srcId="{06326B7F-D829-4870-A1EB-24AF9B8C76C5}" destId="{E30AA7A8-F169-4FBC-A9FA-088D6181A5B5}" srcOrd="0" destOrd="0" presId="urn:microsoft.com/office/officeart/2005/8/layout/hierarchy1"/>
    <dgm:cxn modelId="{66CBE0D0-16CC-4249-A39C-EF8B7CAEF45B}" type="presParOf" srcId="{E30AA7A8-F169-4FBC-A9FA-088D6181A5B5}" destId="{8786A77F-ACD8-4171-887B-E5938BE5059C}" srcOrd="0" destOrd="0" presId="urn:microsoft.com/office/officeart/2005/8/layout/hierarchy1"/>
    <dgm:cxn modelId="{65CC8E0F-8C88-48FE-84BE-5E33B13E4B00}" type="presParOf" srcId="{E30AA7A8-F169-4FBC-A9FA-088D6181A5B5}" destId="{0CCE1369-24BD-486E-B659-C6F320176D92}" srcOrd="1" destOrd="0" presId="urn:microsoft.com/office/officeart/2005/8/layout/hierarchy1"/>
    <dgm:cxn modelId="{A3AF1C5C-58D6-4D24-8EB0-167F6747830D}" type="presParOf" srcId="{06326B7F-D829-4870-A1EB-24AF9B8C76C5}" destId="{B1FD3589-B1BF-4F11-9210-D841E1D2FE8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3BF755-3FBB-4EBD-A4A6-A50008219CDA}"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A2566B39-06E1-4A72-908A-AA65F2774FC6}">
      <dgm:prSet/>
      <dgm:spPr/>
      <dgm:t>
        <a:bodyPr/>
        <a:lstStyle/>
        <a:p>
          <a:r>
            <a:rPr lang="en-US"/>
            <a:t>Working on the same goal</a:t>
          </a:r>
        </a:p>
      </dgm:t>
    </dgm:pt>
    <dgm:pt modelId="{87C638A9-BB50-42D9-95AD-2512B3B00EB6}" type="parTrans" cxnId="{859A0DF3-56A6-40E1-98A6-E8B8F75F96A6}">
      <dgm:prSet/>
      <dgm:spPr/>
      <dgm:t>
        <a:bodyPr/>
        <a:lstStyle/>
        <a:p>
          <a:endParaRPr lang="en-US"/>
        </a:p>
      </dgm:t>
    </dgm:pt>
    <dgm:pt modelId="{A26930F8-5DEE-4E7E-87C5-85405CB1797D}" type="sibTrans" cxnId="{859A0DF3-56A6-40E1-98A6-E8B8F75F96A6}">
      <dgm:prSet/>
      <dgm:spPr/>
      <dgm:t>
        <a:bodyPr/>
        <a:lstStyle/>
        <a:p>
          <a:endParaRPr lang="en-US"/>
        </a:p>
      </dgm:t>
    </dgm:pt>
    <dgm:pt modelId="{7BBAB535-34DF-4C96-AE0C-70079026A198}">
      <dgm:prSet/>
      <dgm:spPr/>
      <dgm:t>
        <a:bodyPr/>
        <a:lstStyle/>
        <a:p>
          <a:r>
            <a:rPr lang="en-US"/>
            <a:t>Medical Errors reduction</a:t>
          </a:r>
        </a:p>
      </dgm:t>
    </dgm:pt>
    <dgm:pt modelId="{A13F0441-2655-47E3-B368-915EB668C803}" type="parTrans" cxnId="{96B20E5A-A69E-4603-A0F9-962746E68622}">
      <dgm:prSet/>
      <dgm:spPr/>
      <dgm:t>
        <a:bodyPr/>
        <a:lstStyle/>
        <a:p>
          <a:endParaRPr lang="en-US"/>
        </a:p>
      </dgm:t>
    </dgm:pt>
    <dgm:pt modelId="{EC8FF258-6671-4F2D-97CE-1251CC81FCED}" type="sibTrans" cxnId="{96B20E5A-A69E-4603-A0F9-962746E68622}">
      <dgm:prSet/>
      <dgm:spPr/>
      <dgm:t>
        <a:bodyPr/>
        <a:lstStyle/>
        <a:p>
          <a:endParaRPr lang="en-US"/>
        </a:p>
      </dgm:t>
    </dgm:pt>
    <dgm:pt modelId="{4C041403-5735-4E30-9088-4B2E891A62F3}">
      <dgm:prSet custT="1"/>
      <dgm:spPr/>
      <dgm:t>
        <a:bodyPr/>
        <a:lstStyle/>
        <a:p>
          <a:r>
            <a:rPr lang="en-US" sz="2500"/>
            <a:t>No Burnouts                                            </a:t>
          </a:r>
          <a:r>
            <a:rPr lang="en-GB" sz="1800"/>
            <a:t>(Dixon, 1992)</a:t>
          </a:r>
          <a:r>
            <a:rPr lang="en-US" sz="1800"/>
            <a:t>    </a:t>
          </a:r>
        </a:p>
      </dgm:t>
    </dgm:pt>
    <dgm:pt modelId="{22B00F3A-684C-4E06-B088-592F29FF1382}" type="parTrans" cxnId="{60B73B9A-02A7-492E-952E-FF346215AC64}">
      <dgm:prSet/>
      <dgm:spPr/>
      <dgm:t>
        <a:bodyPr/>
        <a:lstStyle/>
        <a:p>
          <a:endParaRPr lang="en-US"/>
        </a:p>
      </dgm:t>
    </dgm:pt>
    <dgm:pt modelId="{008303F0-799A-4F11-9E21-DE9543D5C2F2}" type="sibTrans" cxnId="{60B73B9A-02A7-492E-952E-FF346215AC64}">
      <dgm:prSet/>
      <dgm:spPr/>
      <dgm:t>
        <a:bodyPr/>
        <a:lstStyle/>
        <a:p>
          <a:endParaRPr lang="en-US"/>
        </a:p>
      </dgm:t>
    </dgm:pt>
    <dgm:pt modelId="{57B2D28F-F81B-4BD6-B295-453AFC95A15E}" type="pres">
      <dgm:prSet presAssocID="{EB3BF755-3FBB-4EBD-A4A6-A50008219CDA}" presName="linear" presStyleCnt="0">
        <dgm:presLayoutVars>
          <dgm:dir/>
          <dgm:animLvl val="lvl"/>
          <dgm:resizeHandles val="exact"/>
        </dgm:presLayoutVars>
      </dgm:prSet>
      <dgm:spPr/>
    </dgm:pt>
    <dgm:pt modelId="{0BDF7072-9790-4BE8-8554-7B15F4DFFCC3}" type="pres">
      <dgm:prSet presAssocID="{A2566B39-06E1-4A72-908A-AA65F2774FC6}" presName="parentLin" presStyleCnt="0"/>
      <dgm:spPr/>
    </dgm:pt>
    <dgm:pt modelId="{4D930E43-B0D8-4AEA-8B7F-E74E7D7C98C6}" type="pres">
      <dgm:prSet presAssocID="{A2566B39-06E1-4A72-908A-AA65F2774FC6}" presName="parentLeftMargin" presStyleLbl="node1" presStyleIdx="0" presStyleCnt="3"/>
      <dgm:spPr/>
    </dgm:pt>
    <dgm:pt modelId="{FE1D33BA-DE02-4962-AB34-DB994020238C}" type="pres">
      <dgm:prSet presAssocID="{A2566B39-06E1-4A72-908A-AA65F2774FC6}" presName="parentText" presStyleLbl="node1" presStyleIdx="0" presStyleCnt="3">
        <dgm:presLayoutVars>
          <dgm:chMax val="0"/>
          <dgm:bulletEnabled val="1"/>
        </dgm:presLayoutVars>
      </dgm:prSet>
      <dgm:spPr/>
    </dgm:pt>
    <dgm:pt modelId="{9D3C0995-D057-4CAC-ACC8-00B7217AC6FB}" type="pres">
      <dgm:prSet presAssocID="{A2566B39-06E1-4A72-908A-AA65F2774FC6}" presName="negativeSpace" presStyleCnt="0"/>
      <dgm:spPr/>
    </dgm:pt>
    <dgm:pt modelId="{41DB11A7-8031-42E8-859A-E6B46D157244}" type="pres">
      <dgm:prSet presAssocID="{A2566B39-06E1-4A72-908A-AA65F2774FC6}" presName="childText" presStyleLbl="conFgAcc1" presStyleIdx="0" presStyleCnt="3">
        <dgm:presLayoutVars>
          <dgm:bulletEnabled val="1"/>
        </dgm:presLayoutVars>
      </dgm:prSet>
      <dgm:spPr/>
    </dgm:pt>
    <dgm:pt modelId="{E3681915-41A3-4D07-8B26-779C0F65E5F8}" type="pres">
      <dgm:prSet presAssocID="{A26930F8-5DEE-4E7E-87C5-85405CB1797D}" presName="spaceBetweenRectangles" presStyleCnt="0"/>
      <dgm:spPr/>
    </dgm:pt>
    <dgm:pt modelId="{F339D6AC-10D1-4F01-B9A7-BBAE2FDB8262}" type="pres">
      <dgm:prSet presAssocID="{7BBAB535-34DF-4C96-AE0C-70079026A198}" presName="parentLin" presStyleCnt="0"/>
      <dgm:spPr/>
    </dgm:pt>
    <dgm:pt modelId="{F94CE86A-34C1-4877-8DDD-107145D7EB15}" type="pres">
      <dgm:prSet presAssocID="{7BBAB535-34DF-4C96-AE0C-70079026A198}" presName="parentLeftMargin" presStyleLbl="node1" presStyleIdx="0" presStyleCnt="3"/>
      <dgm:spPr/>
    </dgm:pt>
    <dgm:pt modelId="{EF16BFA2-CBC9-4EF3-8039-17749A2A1264}" type="pres">
      <dgm:prSet presAssocID="{7BBAB535-34DF-4C96-AE0C-70079026A198}" presName="parentText" presStyleLbl="node1" presStyleIdx="1" presStyleCnt="3">
        <dgm:presLayoutVars>
          <dgm:chMax val="0"/>
          <dgm:bulletEnabled val="1"/>
        </dgm:presLayoutVars>
      </dgm:prSet>
      <dgm:spPr/>
    </dgm:pt>
    <dgm:pt modelId="{99D5164B-F96C-458F-81D9-26EEC7779030}" type="pres">
      <dgm:prSet presAssocID="{7BBAB535-34DF-4C96-AE0C-70079026A198}" presName="negativeSpace" presStyleCnt="0"/>
      <dgm:spPr/>
    </dgm:pt>
    <dgm:pt modelId="{F8E61C31-CDD0-49D5-92DC-0E54595EB622}" type="pres">
      <dgm:prSet presAssocID="{7BBAB535-34DF-4C96-AE0C-70079026A198}" presName="childText" presStyleLbl="conFgAcc1" presStyleIdx="1" presStyleCnt="3">
        <dgm:presLayoutVars>
          <dgm:bulletEnabled val="1"/>
        </dgm:presLayoutVars>
      </dgm:prSet>
      <dgm:spPr/>
    </dgm:pt>
    <dgm:pt modelId="{A8B60ADE-669F-4C12-8EC2-1FEE0A22C823}" type="pres">
      <dgm:prSet presAssocID="{EC8FF258-6671-4F2D-97CE-1251CC81FCED}" presName="spaceBetweenRectangles" presStyleCnt="0"/>
      <dgm:spPr/>
    </dgm:pt>
    <dgm:pt modelId="{A2438A6D-8184-4CF4-BF17-8DB8945C24B6}" type="pres">
      <dgm:prSet presAssocID="{4C041403-5735-4E30-9088-4B2E891A62F3}" presName="parentLin" presStyleCnt="0"/>
      <dgm:spPr/>
    </dgm:pt>
    <dgm:pt modelId="{B49B2AED-79CC-44F7-A17E-B09A49CE45BB}" type="pres">
      <dgm:prSet presAssocID="{4C041403-5735-4E30-9088-4B2E891A62F3}" presName="parentLeftMargin" presStyleLbl="node1" presStyleIdx="1" presStyleCnt="3"/>
      <dgm:spPr/>
    </dgm:pt>
    <dgm:pt modelId="{B8AD7FCB-B441-4679-BDC8-08DDEC4CA55A}" type="pres">
      <dgm:prSet presAssocID="{4C041403-5735-4E30-9088-4B2E891A62F3}" presName="parentText" presStyleLbl="node1" presStyleIdx="2" presStyleCnt="3">
        <dgm:presLayoutVars>
          <dgm:chMax val="0"/>
          <dgm:bulletEnabled val="1"/>
        </dgm:presLayoutVars>
      </dgm:prSet>
      <dgm:spPr/>
    </dgm:pt>
    <dgm:pt modelId="{CBA79692-0B89-49D5-8961-4F31FDA08EE7}" type="pres">
      <dgm:prSet presAssocID="{4C041403-5735-4E30-9088-4B2E891A62F3}" presName="negativeSpace" presStyleCnt="0"/>
      <dgm:spPr/>
    </dgm:pt>
    <dgm:pt modelId="{F76721EA-C84E-457D-9D82-6CD75CEFE0FA}" type="pres">
      <dgm:prSet presAssocID="{4C041403-5735-4E30-9088-4B2E891A62F3}" presName="childText" presStyleLbl="conFgAcc1" presStyleIdx="2" presStyleCnt="3">
        <dgm:presLayoutVars>
          <dgm:bulletEnabled val="1"/>
        </dgm:presLayoutVars>
      </dgm:prSet>
      <dgm:spPr/>
    </dgm:pt>
  </dgm:ptLst>
  <dgm:cxnLst>
    <dgm:cxn modelId="{F02B6207-E799-43E4-BA6F-A9FA41099A0E}" type="presOf" srcId="{7BBAB535-34DF-4C96-AE0C-70079026A198}" destId="{EF16BFA2-CBC9-4EF3-8039-17749A2A1264}" srcOrd="1" destOrd="0" presId="urn:microsoft.com/office/officeart/2005/8/layout/list1"/>
    <dgm:cxn modelId="{460F3376-2645-4E42-B923-185E266A71F1}" type="presOf" srcId="{A2566B39-06E1-4A72-908A-AA65F2774FC6}" destId="{4D930E43-B0D8-4AEA-8B7F-E74E7D7C98C6}" srcOrd="0" destOrd="0" presId="urn:microsoft.com/office/officeart/2005/8/layout/list1"/>
    <dgm:cxn modelId="{96B20E5A-A69E-4603-A0F9-962746E68622}" srcId="{EB3BF755-3FBB-4EBD-A4A6-A50008219CDA}" destId="{7BBAB535-34DF-4C96-AE0C-70079026A198}" srcOrd="1" destOrd="0" parTransId="{A13F0441-2655-47E3-B368-915EB668C803}" sibTransId="{EC8FF258-6671-4F2D-97CE-1251CC81FCED}"/>
    <dgm:cxn modelId="{39B63284-3A0C-430D-8F4B-4BD54E6323B6}" type="presOf" srcId="{A2566B39-06E1-4A72-908A-AA65F2774FC6}" destId="{FE1D33BA-DE02-4962-AB34-DB994020238C}" srcOrd="1" destOrd="0" presId="urn:microsoft.com/office/officeart/2005/8/layout/list1"/>
    <dgm:cxn modelId="{EF0A0289-9C87-4912-8F58-9D4073EFF546}" type="presOf" srcId="{4C041403-5735-4E30-9088-4B2E891A62F3}" destId="{B8AD7FCB-B441-4679-BDC8-08DDEC4CA55A}" srcOrd="1" destOrd="0" presId="urn:microsoft.com/office/officeart/2005/8/layout/list1"/>
    <dgm:cxn modelId="{60B73B9A-02A7-492E-952E-FF346215AC64}" srcId="{EB3BF755-3FBB-4EBD-A4A6-A50008219CDA}" destId="{4C041403-5735-4E30-9088-4B2E891A62F3}" srcOrd="2" destOrd="0" parTransId="{22B00F3A-684C-4E06-B088-592F29FF1382}" sibTransId="{008303F0-799A-4F11-9E21-DE9543D5C2F2}"/>
    <dgm:cxn modelId="{27A981B7-78B0-445F-A656-3F976D601A34}" type="presOf" srcId="{4C041403-5735-4E30-9088-4B2E891A62F3}" destId="{B49B2AED-79CC-44F7-A17E-B09A49CE45BB}" srcOrd="0" destOrd="0" presId="urn:microsoft.com/office/officeart/2005/8/layout/list1"/>
    <dgm:cxn modelId="{139EF6C0-BF14-4CD6-9AD4-72F089D57615}" type="presOf" srcId="{7BBAB535-34DF-4C96-AE0C-70079026A198}" destId="{F94CE86A-34C1-4877-8DDD-107145D7EB15}" srcOrd="0" destOrd="0" presId="urn:microsoft.com/office/officeart/2005/8/layout/list1"/>
    <dgm:cxn modelId="{FF6555D1-C986-4CA5-8527-1ABC26DCD795}" type="presOf" srcId="{EB3BF755-3FBB-4EBD-A4A6-A50008219CDA}" destId="{57B2D28F-F81B-4BD6-B295-453AFC95A15E}" srcOrd="0" destOrd="0" presId="urn:microsoft.com/office/officeart/2005/8/layout/list1"/>
    <dgm:cxn modelId="{859A0DF3-56A6-40E1-98A6-E8B8F75F96A6}" srcId="{EB3BF755-3FBB-4EBD-A4A6-A50008219CDA}" destId="{A2566B39-06E1-4A72-908A-AA65F2774FC6}" srcOrd="0" destOrd="0" parTransId="{87C638A9-BB50-42D9-95AD-2512B3B00EB6}" sibTransId="{A26930F8-5DEE-4E7E-87C5-85405CB1797D}"/>
    <dgm:cxn modelId="{03F97A38-2BD8-4B9D-A63C-2EADE7371326}" type="presParOf" srcId="{57B2D28F-F81B-4BD6-B295-453AFC95A15E}" destId="{0BDF7072-9790-4BE8-8554-7B15F4DFFCC3}" srcOrd="0" destOrd="0" presId="urn:microsoft.com/office/officeart/2005/8/layout/list1"/>
    <dgm:cxn modelId="{705A4546-CBF5-41F5-9E73-8B74705AE666}" type="presParOf" srcId="{0BDF7072-9790-4BE8-8554-7B15F4DFFCC3}" destId="{4D930E43-B0D8-4AEA-8B7F-E74E7D7C98C6}" srcOrd="0" destOrd="0" presId="urn:microsoft.com/office/officeart/2005/8/layout/list1"/>
    <dgm:cxn modelId="{FBBD9686-BFBD-4B30-A71A-068871633AA7}" type="presParOf" srcId="{0BDF7072-9790-4BE8-8554-7B15F4DFFCC3}" destId="{FE1D33BA-DE02-4962-AB34-DB994020238C}" srcOrd="1" destOrd="0" presId="urn:microsoft.com/office/officeart/2005/8/layout/list1"/>
    <dgm:cxn modelId="{B1313A33-0BF4-44E7-9BE4-87CAD4030146}" type="presParOf" srcId="{57B2D28F-F81B-4BD6-B295-453AFC95A15E}" destId="{9D3C0995-D057-4CAC-ACC8-00B7217AC6FB}" srcOrd="1" destOrd="0" presId="urn:microsoft.com/office/officeart/2005/8/layout/list1"/>
    <dgm:cxn modelId="{FC79962D-7FEE-414B-8388-15E4B9510BD1}" type="presParOf" srcId="{57B2D28F-F81B-4BD6-B295-453AFC95A15E}" destId="{41DB11A7-8031-42E8-859A-E6B46D157244}" srcOrd="2" destOrd="0" presId="urn:microsoft.com/office/officeart/2005/8/layout/list1"/>
    <dgm:cxn modelId="{4E73C6F9-9FE9-4F7C-AC30-DEC1316342B5}" type="presParOf" srcId="{57B2D28F-F81B-4BD6-B295-453AFC95A15E}" destId="{E3681915-41A3-4D07-8B26-779C0F65E5F8}" srcOrd="3" destOrd="0" presId="urn:microsoft.com/office/officeart/2005/8/layout/list1"/>
    <dgm:cxn modelId="{100C5E26-8C94-42E9-924A-253EEDCFC600}" type="presParOf" srcId="{57B2D28F-F81B-4BD6-B295-453AFC95A15E}" destId="{F339D6AC-10D1-4F01-B9A7-BBAE2FDB8262}" srcOrd="4" destOrd="0" presId="urn:microsoft.com/office/officeart/2005/8/layout/list1"/>
    <dgm:cxn modelId="{EC348BB5-91E3-4EB0-9F15-F44CA6AF1FB0}" type="presParOf" srcId="{F339D6AC-10D1-4F01-B9A7-BBAE2FDB8262}" destId="{F94CE86A-34C1-4877-8DDD-107145D7EB15}" srcOrd="0" destOrd="0" presId="urn:microsoft.com/office/officeart/2005/8/layout/list1"/>
    <dgm:cxn modelId="{1B8511DB-C2AC-40DF-9703-7A71BD515590}" type="presParOf" srcId="{F339D6AC-10D1-4F01-B9A7-BBAE2FDB8262}" destId="{EF16BFA2-CBC9-4EF3-8039-17749A2A1264}" srcOrd="1" destOrd="0" presId="urn:microsoft.com/office/officeart/2005/8/layout/list1"/>
    <dgm:cxn modelId="{AE06D6FF-9CE8-4D05-8BC8-267D89DA470F}" type="presParOf" srcId="{57B2D28F-F81B-4BD6-B295-453AFC95A15E}" destId="{99D5164B-F96C-458F-81D9-26EEC7779030}" srcOrd="5" destOrd="0" presId="urn:microsoft.com/office/officeart/2005/8/layout/list1"/>
    <dgm:cxn modelId="{DD28E2D6-7E0F-47C4-90E8-24BA2C162B43}" type="presParOf" srcId="{57B2D28F-F81B-4BD6-B295-453AFC95A15E}" destId="{F8E61C31-CDD0-49D5-92DC-0E54595EB622}" srcOrd="6" destOrd="0" presId="urn:microsoft.com/office/officeart/2005/8/layout/list1"/>
    <dgm:cxn modelId="{E20ABFFF-D11A-4AED-9A34-30254F447B27}" type="presParOf" srcId="{57B2D28F-F81B-4BD6-B295-453AFC95A15E}" destId="{A8B60ADE-669F-4C12-8EC2-1FEE0A22C823}" srcOrd="7" destOrd="0" presId="urn:microsoft.com/office/officeart/2005/8/layout/list1"/>
    <dgm:cxn modelId="{D0A554DA-CA0C-45E1-801E-E538BA33DA07}" type="presParOf" srcId="{57B2D28F-F81B-4BD6-B295-453AFC95A15E}" destId="{A2438A6D-8184-4CF4-BF17-8DB8945C24B6}" srcOrd="8" destOrd="0" presId="urn:microsoft.com/office/officeart/2005/8/layout/list1"/>
    <dgm:cxn modelId="{E19BE99B-9754-4A9C-BE73-F1D6811052A5}" type="presParOf" srcId="{A2438A6D-8184-4CF4-BF17-8DB8945C24B6}" destId="{B49B2AED-79CC-44F7-A17E-B09A49CE45BB}" srcOrd="0" destOrd="0" presId="urn:microsoft.com/office/officeart/2005/8/layout/list1"/>
    <dgm:cxn modelId="{93811C23-BA4B-4105-9A28-7FF22350D477}" type="presParOf" srcId="{A2438A6D-8184-4CF4-BF17-8DB8945C24B6}" destId="{B8AD7FCB-B441-4679-BDC8-08DDEC4CA55A}" srcOrd="1" destOrd="0" presId="urn:microsoft.com/office/officeart/2005/8/layout/list1"/>
    <dgm:cxn modelId="{150977AC-D9EF-41EF-8C2E-9F0E673A6454}" type="presParOf" srcId="{57B2D28F-F81B-4BD6-B295-453AFC95A15E}" destId="{CBA79692-0B89-49D5-8961-4F31FDA08EE7}" srcOrd="9" destOrd="0" presId="urn:microsoft.com/office/officeart/2005/8/layout/list1"/>
    <dgm:cxn modelId="{5609F3E3-D2DC-4667-AF62-0C86FFE970E8}" type="presParOf" srcId="{57B2D28F-F81B-4BD6-B295-453AFC95A15E}" destId="{F76721EA-C84E-457D-9D82-6CD75CEFE0F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3FC63E-AE8F-4A47-B48A-BD27072CF86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4DAB481-DA69-4076-A6B9-4C0D6AB35D61}">
      <dgm:prSet/>
      <dgm:spPr/>
      <dgm:t>
        <a:bodyPr/>
        <a:lstStyle/>
        <a:p>
          <a:r>
            <a:rPr lang="en-US"/>
            <a:t>Exact Goals</a:t>
          </a:r>
        </a:p>
      </dgm:t>
    </dgm:pt>
    <dgm:pt modelId="{F2916DBA-5B08-43F6-8EEE-DBD8722A1A73}" type="parTrans" cxnId="{B4AFD710-8CD8-444E-8AF5-16AF5D26A563}">
      <dgm:prSet/>
      <dgm:spPr/>
      <dgm:t>
        <a:bodyPr/>
        <a:lstStyle/>
        <a:p>
          <a:endParaRPr lang="en-US"/>
        </a:p>
      </dgm:t>
    </dgm:pt>
    <dgm:pt modelId="{1358A1D6-F8BE-4BD9-A322-F39D66A0BF19}" type="sibTrans" cxnId="{B4AFD710-8CD8-444E-8AF5-16AF5D26A563}">
      <dgm:prSet/>
      <dgm:spPr/>
      <dgm:t>
        <a:bodyPr/>
        <a:lstStyle/>
        <a:p>
          <a:endParaRPr lang="en-US"/>
        </a:p>
      </dgm:t>
    </dgm:pt>
    <dgm:pt modelId="{33AF95A9-AC66-4882-BBB9-64D29DF36C92}">
      <dgm:prSet/>
      <dgm:spPr/>
      <dgm:t>
        <a:bodyPr/>
        <a:lstStyle/>
        <a:p>
          <a:r>
            <a:rPr lang="en-US"/>
            <a:t>Specified Aims</a:t>
          </a:r>
        </a:p>
      </dgm:t>
    </dgm:pt>
    <dgm:pt modelId="{E757F7A8-20C1-4363-A54B-8C831E6BF3C0}" type="parTrans" cxnId="{07F3652B-7740-498D-9E1B-030C734D8981}">
      <dgm:prSet/>
      <dgm:spPr/>
      <dgm:t>
        <a:bodyPr/>
        <a:lstStyle/>
        <a:p>
          <a:endParaRPr lang="en-US"/>
        </a:p>
      </dgm:t>
    </dgm:pt>
    <dgm:pt modelId="{3998C27B-F665-40D8-BFFD-BDA4BF1B43E8}" type="sibTrans" cxnId="{07F3652B-7740-498D-9E1B-030C734D8981}">
      <dgm:prSet/>
      <dgm:spPr/>
      <dgm:t>
        <a:bodyPr/>
        <a:lstStyle/>
        <a:p>
          <a:endParaRPr lang="en-US"/>
        </a:p>
      </dgm:t>
    </dgm:pt>
    <dgm:pt modelId="{3D558F26-4A00-4DED-9D7E-696914CF3E74}">
      <dgm:prSet/>
      <dgm:spPr/>
      <dgm:t>
        <a:bodyPr/>
        <a:lstStyle/>
        <a:p>
          <a:r>
            <a:rPr lang="en-US"/>
            <a:t>Open &amp; clear communication</a:t>
          </a:r>
        </a:p>
      </dgm:t>
    </dgm:pt>
    <dgm:pt modelId="{6897F7D4-0CD9-4902-AFEF-2161575FD13B}" type="parTrans" cxnId="{C5D3E9CF-EDB8-4EDF-971F-7697EC6FF806}">
      <dgm:prSet/>
      <dgm:spPr/>
      <dgm:t>
        <a:bodyPr/>
        <a:lstStyle/>
        <a:p>
          <a:endParaRPr lang="en-US"/>
        </a:p>
      </dgm:t>
    </dgm:pt>
    <dgm:pt modelId="{F9FFD69F-75B5-4893-B127-321A63B40177}" type="sibTrans" cxnId="{C5D3E9CF-EDB8-4EDF-971F-7697EC6FF806}">
      <dgm:prSet/>
      <dgm:spPr/>
      <dgm:t>
        <a:bodyPr/>
        <a:lstStyle/>
        <a:p>
          <a:endParaRPr lang="en-US"/>
        </a:p>
      </dgm:t>
    </dgm:pt>
    <dgm:pt modelId="{5565ED75-56DC-4844-9A85-0A26E400955B}">
      <dgm:prSet/>
      <dgm:spPr/>
      <dgm:t>
        <a:bodyPr/>
        <a:lstStyle/>
        <a:p>
          <a:r>
            <a:rPr lang="en-US"/>
            <a:t>Effective decision making</a:t>
          </a:r>
        </a:p>
      </dgm:t>
    </dgm:pt>
    <dgm:pt modelId="{92274CC2-F162-40A8-B66F-6E5094F3EE77}" type="parTrans" cxnId="{9AD30A35-BC7C-4B04-872A-80781CB2B831}">
      <dgm:prSet/>
      <dgm:spPr/>
      <dgm:t>
        <a:bodyPr/>
        <a:lstStyle/>
        <a:p>
          <a:endParaRPr lang="en-US"/>
        </a:p>
      </dgm:t>
    </dgm:pt>
    <dgm:pt modelId="{4F22ADE6-6A67-41A4-A386-D2E66265DF89}" type="sibTrans" cxnId="{9AD30A35-BC7C-4B04-872A-80781CB2B831}">
      <dgm:prSet/>
      <dgm:spPr/>
      <dgm:t>
        <a:bodyPr/>
        <a:lstStyle/>
        <a:p>
          <a:endParaRPr lang="en-US"/>
        </a:p>
      </dgm:t>
    </dgm:pt>
    <dgm:pt modelId="{73A70DDA-79FD-4052-801B-A4BEF16E7FCA}">
      <dgm:prSet/>
      <dgm:spPr/>
      <dgm:t>
        <a:bodyPr/>
        <a:lstStyle/>
        <a:p>
          <a:r>
            <a:rPr lang="en-US"/>
            <a:t>Equable Participation</a:t>
          </a:r>
        </a:p>
      </dgm:t>
    </dgm:pt>
    <dgm:pt modelId="{CEC8110D-F613-4033-BA8B-057E04B1C103}" type="parTrans" cxnId="{3F00579D-22A6-43E6-9F92-A197D048DB47}">
      <dgm:prSet/>
      <dgm:spPr/>
      <dgm:t>
        <a:bodyPr/>
        <a:lstStyle/>
        <a:p>
          <a:endParaRPr lang="en-US"/>
        </a:p>
      </dgm:t>
    </dgm:pt>
    <dgm:pt modelId="{51CA5FE9-667E-470B-8CCE-703DA3AE8774}" type="sibTrans" cxnId="{3F00579D-22A6-43E6-9F92-A197D048DB47}">
      <dgm:prSet/>
      <dgm:spPr/>
      <dgm:t>
        <a:bodyPr/>
        <a:lstStyle/>
        <a:p>
          <a:endParaRPr lang="en-US"/>
        </a:p>
      </dgm:t>
    </dgm:pt>
    <dgm:pt modelId="{828C9D6D-E811-4BE5-958F-4955F3C989FA}">
      <dgm:prSet/>
      <dgm:spPr/>
      <dgm:t>
        <a:bodyPr/>
        <a:lstStyle/>
        <a:p>
          <a:r>
            <a:rPr lang="en-US"/>
            <a:t>Valued Diversity</a:t>
          </a:r>
        </a:p>
      </dgm:t>
    </dgm:pt>
    <dgm:pt modelId="{E05C856E-AE6F-4B45-986D-18F9F78E093D}" type="parTrans" cxnId="{345364CC-7773-4F0C-91BD-1A41967E8A9E}">
      <dgm:prSet/>
      <dgm:spPr/>
      <dgm:t>
        <a:bodyPr/>
        <a:lstStyle/>
        <a:p>
          <a:endParaRPr lang="en-US"/>
        </a:p>
      </dgm:t>
    </dgm:pt>
    <dgm:pt modelId="{A5B83BE0-1676-4B8D-8DC9-E0E1A41F6A52}" type="sibTrans" cxnId="{345364CC-7773-4F0C-91BD-1A41967E8A9E}">
      <dgm:prSet/>
      <dgm:spPr/>
      <dgm:t>
        <a:bodyPr/>
        <a:lstStyle/>
        <a:p>
          <a:endParaRPr lang="en-US"/>
        </a:p>
      </dgm:t>
    </dgm:pt>
    <dgm:pt modelId="{DA01DC25-A40F-4580-ACCC-4CDA2D0985EF}">
      <dgm:prSet/>
      <dgm:spPr/>
      <dgm:t>
        <a:bodyPr/>
        <a:lstStyle/>
        <a:p>
          <a:r>
            <a:rPr lang="en-US"/>
            <a:t>Managing conflicts</a:t>
          </a:r>
        </a:p>
      </dgm:t>
    </dgm:pt>
    <dgm:pt modelId="{41678AB9-3C03-44DF-BD66-A53CB14AAEC0}" type="parTrans" cxnId="{A276A5BD-0984-4B99-BC8D-F16B345D93BC}">
      <dgm:prSet/>
      <dgm:spPr/>
      <dgm:t>
        <a:bodyPr/>
        <a:lstStyle/>
        <a:p>
          <a:endParaRPr lang="en-US"/>
        </a:p>
      </dgm:t>
    </dgm:pt>
    <dgm:pt modelId="{953AAEA0-3EC3-4A03-9E07-2A462CC935CC}" type="sibTrans" cxnId="{A276A5BD-0984-4B99-BC8D-F16B345D93BC}">
      <dgm:prSet/>
      <dgm:spPr/>
      <dgm:t>
        <a:bodyPr/>
        <a:lstStyle/>
        <a:p>
          <a:endParaRPr lang="en-US"/>
        </a:p>
      </dgm:t>
    </dgm:pt>
    <dgm:pt modelId="{CFD5C3E1-3620-4D6A-B2B7-6D3933426766}">
      <dgm:prSet/>
      <dgm:spPr/>
      <dgm:t>
        <a:bodyPr/>
        <a:lstStyle/>
        <a:p>
          <a:r>
            <a:rPr lang="en-US"/>
            <a:t>Good Atmosphere</a:t>
          </a:r>
        </a:p>
      </dgm:t>
    </dgm:pt>
    <dgm:pt modelId="{4FF4DA3B-D4C9-4B26-B2AE-B3F683366DAB}" type="parTrans" cxnId="{515E8996-F446-4B63-A6A2-D8763A421EA4}">
      <dgm:prSet/>
      <dgm:spPr/>
      <dgm:t>
        <a:bodyPr/>
        <a:lstStyle/>
        <a:p>
          <a:endParaRPr lang="en-US"/>
        </a:p>
      </dgm:t>
    </dgm:pt>
    <dgm:pt modelId="{EFA6B960-6053-4766-9586-CF8BF52F5427}" type="sibTrans" cxnId="{515E8996-F446-4B63-A6A2-D8763A421EA4}">
      <dgm:prSet/>
      <dgm:spPr/>
      <dgm:t>
        <a:bodyPr/>
        <a:lstStyle/>
        <a:p>
          <a:endParaRPr lang="en-US"/>
        </a:p>
      </dgm:t>
    </dgm:pt>
    <dgm:pt modelId="{9D4F0BE4-3C15-49E1-BB8E-21B4AF7D676D}">
      <dgm:prSet/>
      <dgm:spPr/>
      <dgm:t>
        <a:bodyPr/>
        <a:lstStyle/>
        <a:p>
          <a:r>
            <a:rPr lang="en-US"/>
            <a:t>Cooperative relationships</a:t>
          </a:r>
        </a:p>
      </dgm:t>
    </dgm:pt>
    <dgm:pt modelId="{E78FF043-6E9C-4020-8FD8-AA8B38D49BC9}" type="parTrans" cxnId="{D8BA0925-305B-4E4F-9CE6-49FDC9BF6805}">
      <dgm:prSet/>
      <dgm:spPr/>
      <dgm:t>
        <a:bodyPr/>
        <a:lstStyle/>
        <a:p>
          <a:endParaRPr lang="en-US"/>
        </a:p>
      </dgm:t>
    </dgm:pt>
    <dgm:pt modelId="{2EFF5995-008D-4B06-8A6A-ECF889F5DB60}" type="sibTrans" cxnId="{D8BA0925-305B-4E4F-9CE6-49FDC9BF6805}">
      <dgm:prSet/>
      <dgm:spPr/>
      <dgm:t>
        <a:bodyPr/>
        <a:lstStyle/>
        <a:p>
          <a:endParaRPr lang="en-US"/>
        </a:p>
      </dgm:t>
    </dgm:pt>
    <dgm:pt modelId="{F8538AB8-F9AA-4F57-9940-B7989B4AF214}">
      <dgm:prSet custT="1"/>
      <dgm:spPr/>
      <dgm:t>
        <a:bodyPr/>
        <a:lstStyle/>
        <a:p>
          <a:r>
            <a:rPr lang="en-US" sz="2500"/>
            <a:t>Participative leadership </a:t>
          </a:r>
          <a:r>
            <a:rPr lang="en-US" sz="2000"/>
            <a:t>Kritika Keswani (2016)</a:t>
          </a:r>
        </a:p>
      </dgm:t>
    </dgm:pt>
    <dgm:pt modelId="{3498246E-9B56-487D-84E2-3096AEEAD4E8}" type="parTrans" cxnId="{F09FC6D5-89D6-4AEA-8F5C-0932CDF0F0DB}">
      <dgm:prSet/>
      <dgm:spPr/>
      <dgm:t>
        <a:bodyPr/>
        <a:lstStyle/>
        <a:p>
          <a:endParaRPr lang="en-US"/>
        </a:p>
      </dgm:t>
    </dgm:pt>
    <dgm:pt modelId="{3D3D5B62-BA1E-4D4E-8954-A169E463CD1F}" type="sibTrans" cxnId="{F09FC6D5-89D6-4AEA-8F5C-0932CDF0F0DB}">
      <dgm:prSet/>
      <dgm:spPr/>
      <dgm:t>
        <a:bodyPr/>
        <a:lstStyle/>
        <a:p>
          <a:endParaRPr lang="en-US"/>
        </a:p>
      </dgm:t>
    </dgm:pt>
    <dgm:pt modelId="{9DC6EB8B-11BB-47E4-B025-BEB14A059DB1}" type="pres">
      <dgm:prSet presAssocID="{CD3FC63E-AE8F-4A47-B48A-BD27072CF863}" presName="vert0" presStyleCnt="0">
        <dgm:presLayoutVars>
          <dgm:dir/>
          <dgm:animOne val="branch"/>
          <dgm:animLvl val="lvl"/>
        </dgm:presLayoutVars>
      </dgm:prSet>
      <dgm:spPr/>
    </dgm:pt>
    <dgm:pt modelId="{FBE96C81-A0FA-44C3-8175-8E1A37F5978C}" type="pres">
      <dgm:prSet presAssocID="{54DAB481-DA69-4076-A6B9-4C0D6AB35D61}" presName="thickLine" presStyleLbl="alignNode1" presStyleIdx="0" presStyleCnt="10"/>
      <dgm:spPr/>
    </dgm:pt>
    <dgm:pt modelId="{BA6E4760-859D-45F4-AF07-27252CB8CD6E}" type="pres">
      <dgm:prSet presAssocID="{54DAB481-DA69-4076-A6B9-4C0D6AB35D61}" presName="horz1" presStyleCnt="0"/>
      <dgm:spPr/>
    </dgm:pt>
    <dgm:pt modelId="{B5D7EFD4-0E1C-4F14-8E97-E283EEDDE5E9}" type="pres">
      <dgm:prSet presAssocID="{54DAB481-DA69-4076-A6B9-4C0D6AB35D61}" presName="tx1" presStyleLbl="revTx" presStyleIdx="0" presStyleCnt="10"/>
      <dgm:spPr/>
    </dgm:pt>
    <dgm:pt modelId="{8565300C-DEBE-4D88-961B-CB3E324639EA}" type="pres">
      <dgm:prSet presAssocID="{54DAB481-DA69-4076-A6B9-4C0D6AB35D61}" presName="vert1" presStyleCnt="0"/>
      <dgm:spPr/>
    </dgm:pt>
    <dgm:pt modelId="{A5F7EEDB-DE0C-4FEB-9A4C-D1C46D371367}" type="pres">
      <dgm:prSet presAssocID="{33AF95A9-AC66-4882-BBB9-64D29DF36C92}" presName="thickLine" presStyleLbl="alignNode1" presStyleIdx="1" presStyleCnt="10"/>
      <dgm:spPr/>
    </dgm:pt>
    <dgm:pt modelId="{D165460E-DB11-4C56-A386-A4538E24ADE1}" type="pres">
      <dgm:prSet presAssocID="{33AF95A9-AC66-4882-BBB9-64D29DF36C92}" presName="horz1" presStyleCnt="0"/>
      <dgm:spPr/>
    </dgm:pt>
    <dgm:pt modelId="{6E089B38-AE7F-4887-841B-8F4E696FE38D}" type="pres">
      <dgm:prSet presAssocID="{33AF95A9-AC66-4882-BBB9-64D29DF36C92}" presName="tx1" presStyleLbl="revTx" presStyleIdx="1" presStyleCnt="10"/>
      <dgm:spPr/>
    </dgm:pt>
    <dgm:pt modelId="{4C44CCC9-C420-457D-8EC6-20DAF6A5D5B7}" type="pres">
      <dgm:prSet presAssocID="{33AF95A9-AC66-4882-BBB9-64D29DF36C92}" presName="vert1" presStyleCnt="0"/>
      <dgm:spPr/>
    </dgm:pt>
    <dgm:pt modelId="{9164367B-1682-4D94-AF07-9F766F11CD51}" type="pres">
      <dgm:prSet presAssocID="{3D558F26-4A00-4DED-9D7E-696914CF3E74}" presName="thickLine" presStyleLbl="alignNode1" presStyleIdx="2" presStyleCnt="10"/>
      <dgm:spPr/>
    </dgm:pt>
    <dgm:pt modelId="{D2F949EA-ACB4-4652-B8D7-0F05E060AD03}" type="pres">
      <dgm:prSet presAssocID="{3D558F26-4A00-4DED-9D7E-696914CF3E74}" presName="horz1" presStyleCnt="0"/>
      <dgm:spPr/>
    </dgm:pt>
    <dgm:pt modelId="{3D43713B-620B-4B68-874A-552B1338D9E2}" type="pres">
      <dgm:prSet presAssocID="{3D558F26-4A00-4DED-9D7E-696914CF3E74}" presName="tx1" presStyleLbl="revTx" presStyleIdx="2" presStyleCnt="10"/>
      <dgm:spPr/>
    </dgm:pt>
    <dgm:pt modelId="{2B3C623D-D31C-4804-A124-CBD3A2AA0077}" type="pres">
      <dgm:prSet presAssocID="{3D558F26-4A00-4DED-9D7E-696914CF3E74}" presName="vert1" presStyleCnt="0"/>
      <dgm:spPr/>
    </dgm:pt>
    <dgm:pt modelId="{45557032-7B81-4618-B46B-FF3F739AA6D4}" type="pres">
      <dgm:prSet presAssocID="{5565ED75-56DC-4844-9A85-0A26E400955B}" presName="thickLine" presStyleLbl="alignNode1" presStyleIdx="3" presStyleCnt="10"/>
      <dgm:spPr/>
    </dgm:pt>
    <dgm:pt modelId="{80FDADFE-7DC2-4983-8826-5E03BC2C2E36}" type="pres">
      <dgm:prSet presAssocID="{5565ED75-56DC-4844-9A85-0A26E400955B}" presName="horz1" presStyleCnt="0"/>
      <dgm:spPr/>
    </dgm:pt>
    <dgm:pt modelId="{A8AC158F-0F59-43AE-ADDB-89885CC55CCB}" type="pres">
      <dgm:prSet presAssocID="{5565ED75-56DC-4844-9A85-0A26E400955B}" presName="tx1" presStyleLbl="revTx" presStyleIdx="3" presStyleCnt="10"/>
      <dgm:spPr/>
    </dgm:pt>
    <dgm:pt modelId="{1439490E-D7F9-4C8F-BBE6-0CE000D1D6A2}" type="pres">
      <dgm:prSet presAssocID="{5565ED75-56DC-4844-9A85-0A26E400955B}" presName="vert1" presStyleCnt="0"/>
      <dgm:spPr/>
    </dgm:pt>
    <dgm:pt modelId="{11E28A1E-802B-48FE-8310-63590DCE3682}" type="pres">
      <dgm:prSet presAssocID="{73A70DDA-79FD-4052-801B-A4BEF16E7FCA}" presName="thickLine" presStyleLbl="alignNode1" presStyleIdx="4" presStyleCnt="10"/>
      <dgm:spPr/>
    </dgm:pt>
    <dgm:pt modelId="{7EBA96AF-1D51-424B-8ED2-B3761430C77D}" type="pres">
      <dgm:prSet presAssocID="{73A70DDA-79FD-4052-801B-A4BEF16E7FCA}" presName="horz1" presStyleCnt="0"/>
      <dgm:spPr/>
    </dgm:pt>
    <dgm:pt modelId="{B3C11FFD-6751-4655-9272-3C20389998A3}" type="pres">
      <dgm:prSet presAssocID="{73A70DDA-79FD-4052-801B-A4BEF16E7FCA}" presName="tx1" presStyleLbl="revTx" presStyleIdx="4" presStyleCnt="10"/>
      <dgm:spPr/>
    </dgm:pt>
    <dgm:pt modelId="{02496548-F45B-4EEA-B48A-657728353F1B}" type="pres">
      <dgm:prSet presAssocID="{73A70DDA-79FD-4052-801B-A4BEF16E7FCA}" presName="vert1" presStyleCnt="0"/>
      <dgm:spPr/>
    </dgm:pt>
    <dgm:pt modelId="{30CAF5B9-DC3B-4DB3-923C-077A12E98061}" type="pres">
      <dgm:prSet presAssocID="{828C9D6D-E811-4BE5-958F-4955F3C989FA}" presName="thickLine" presStyleLbl="alignNode1" presStyleIdx="5" presStyleCnt="10"/>
      <dgm:spPr/>
    </dgm:pt>
    <dgm:pt modelId="{9E01EA2D-D6C6-4B2C-89E7-A85A5D66CD1B}" type="pres">
      <dgm:prSet presAssocID="{828C9D6D-E811-4BE5-958F-4955F3C989FA}" presName="horz1" presStyleCnt="0"/>
      <dgm:spPr/>
    </dgm:pt>
    <dgm:pt modelId="{CFC08FB4-9293-4AEB-A5A0-3372CE88C0FB}" type="pres">
      <dgm:prSet presAssocID="{828C9D6D-E811-4BE5-958F-4955F3C989FA}" presName="tx1" presStyleLbl="revTx" presStyleIdx="5" presStyleCnt="10"/>
      <dgm:spPr/>
    </dgm:pt>
    <dgm:pt modelId="{4E99DCD7-1C8E-4A1C-94DA-602232F1CFFF}" type="pres">
      <dgm:prSet presAssocID="{828C9D6D-E811-4BE5-958F-4955F3C989FA}" presName="vert1" presStyleCnt="0"/>
      <dgm:spPr/>
    </dgm:pt>
    <dgm:pt modelId="{7FC752A7-153D-4507-A2A7-3DD2B82EC498}" type="pres">
      <dgm:prSet presAssocID="{DA01DC25-A40F-4580-ACCC-4CDA2D0985EF}" presName="thickLine" presStyleLbl="alignNode1" presStyleIdx="6" presStyleCnt="10"/>
      <dgm:spPr/>
    </dgm:pt>
    <dgm:pt modelId="{0A53D158-418F-40EE-ABB2-3C8A63392FD3}" type="pres">
      <dgm:prSet presAssocID="{DA01DC25-A40F-4580-ACCC-4CDA2D0985EF}" presName="horz1" presStyleCnt="0"/>
      <dgm:spPr/>
    </dgm:pt>
    <dgm:pt modelId="{DBC89CE4-9930-4EF3-AD5D-EED8665B663D}" type="pres">
      <dgm:prSet presAssocID="{DA01DC25-A40F-4580-ACCC-4CDA2D0985EF}" presName="tx1" presStyleLbl="revTx" presStyleIdx="6" presStyleCnt="10"/>
      <dgm:spPr/>
    </dgm:pt>
    <dgm:pt modelId="{B7F4F617-BF06-4A9F-AA3D-06E9F3C3AE9B}" type="pres">
      <dgm:prSet presAssocID="{DA01DC25-A40F-4580-ACCC-4CDA2D0985EF}" presName="vert1" presStyleCnt="0"/>
      <dgm:spPr/>
    </dgm:pt>
    <dgm:pt modelId="{B7BF8FC1-F825-43E5-A677-12BE3C466233}" type="pres">
      <dgm:prSet presAssocID="{CFD5C3E1-3620-4D6A-B2B7-6D3933426766}" presName="thickLine" presStyleLbl="alignNode1" presStyleIdx="7" presStyleCnt="10"/>
      <dgm:spPr/>
    </dgm:pt>
    <dgm:pt modelId="{80DB5CC8-7FA6-46D1-9119-EC32C04C14E2}" type="pres">
      <dgm:prSet presAssocID="{CFD5C3E1-3620-4D6A-B2B7-6D3933426766}" presName="horz1" presStyleCnt="0"/>
      <dgm:spPr/>
    </dgm:pt>
    <dgm:pt modelId="{086DC2FA-B9EA-4F95-9C62-206A049E2823}" type="pres">
      <dgm:prSet presAssocID="{CFD5C3E1-3620-4D6A-B2B7-6D3933426766}" presName="tx1" presStyleLbl="revTx" presStyleIdx="7" presStyleCnt="10"/>
      <dgm:spPr/>
    </dgm:pt>
    <dgm:pt modelId="{D3D3959A-49FB-43CE-9EEC-7EC2F66E22B6}" type="pres">
      <dgm:prSet presAssocID="{CFD5C3E1-3620-4D6A-B2B7-6D3933426766}" presName="vert1" presStyleCnt="0"/>
      <dgm:spPr/>
    </dgm:pt>
    <dgm:pt modelId="{85A8210F-A419-4CDE-A1AE-8C90736F2920}" type="pres">
      <dgm:prSet presAssocID="{9D4F0BE4-3C15-49E1-BB8E-21B4AF7D676D}" presName="thickLine" presStyleLbl="alignNode1" presStyleIdx="8" presStyleCnt="10"/>
      <dgm:spPr/>
    </dgm:pt>
    <dgm:pt modelId="{EFFDC4A7-279A-4B7A-B7A9-4E6C564FA8C2}" type="pres">
      <dgm:prSet presAssocID="{9D4F0BE4-3C15-49E1-BB8E-21B4AF7D676D}" presName="horz1" presStyleCnt="0"/>
      <dgm:spPr/>
    </dgm:pt>
    <dgm:pt modelId="{CDAA97A6-59D5-45A1-810C-34341D086A9F}" type="pres">
      <dgm:prSet presAssocID="{9D4F0BE4-3C15-49E1-BB8E-21B4AF7D676D}" presName="tx1" presStyleLbl="revTx" presStyleIdx="8" presStyleCnt="10"/>
      <dgm:spPr/>
    </dgm:pt>
    <dgm:pt modelId="{E6F36C41-CC3A-4BB1-8A69-C5A6375EF9C3}" type="pres">
      <dgm:prSet presAssocID="{9D4F0BE4-3C15-49E1-BB8E-21B4AF7D676D}" presName="vert1" presStyleCnt="0"/>
      <dgm:spPr/>
    </dgm:pt>
    <dgm:pt modelId="{90BE6528-91A5-4081-AB2B-9EDD7C9320A9}" type="pres">
      <dgm:prSet presAssocID="{F8538AB8-F9AA-4F57-9940-B7989B4AF214}" presName="thickLine" presStyleLbl="alignNode1" presStyleIdx="9" presStyleCnt="10"/>
      <dgm:spPr/>
    </dgm:pt>
    <dgm:pt modelId="{50BDAE96-D3F1-4A96-9AF7-4523752B59B9}" type="pres">
      <dgm:prSet presAssocID="{F8538AB8-F9AA-4F57-9940-B7989B4AF214}" presName="horz1" presStyleCnt="0"/>
      <dgm:spPr/>
    </dgm:pt>
    <dgm:pt modelId="{6BB1BA9E-393E-43CC-AA85-C902AEA87470}" type="pres">
      <dgm:prSet presAssocID="{F8538AB8-F9AA-4F57-9940-B7989B4AF214}" presName="tx1" presStyleLbl="revTx" presStyleIdx="9" presStyleCnt="10"/>
      <dgm:spPr/>
    </dgm:pt>
    <dgm:pt modelId="{13AFEB6F-2658-493C-A37B-A551684B0E14}" type="pres">
      <dgm:prSet presAssocID="{F8538AB8-F9AA-4F57-9940-B7989B4AF214}" presName="vert1" presStyleCnt="0"/>
      <dgm:spPr/>
    </dgm:pt>
  </dgm:ptLst>
  <dgm:cxnLst>
    <dgm:cxn modelId="{B4AFD710-8CD8-444E-8AF5-16AF5D26A563}" srcId="{CD3FC63E-AE8F-4A47-B48A-BD27072CF863}" destId="{54DAB481-DA69-4076-A6B9-4C0D6AB35D61}" srcOrd="0" destOrd="0" parTransId="{F2916DBA-5B08-43F6-8EEE-DBD8722A1A73}" sibTransId="{1358A1D6-F8BE-4BD9-A322-F39D66A0BF19}"/>
    <dgm:cxn modelId="{D8BA0925-305B-4E4F-9CE6-49FDC9BF6805}" srcId="{CD3FC63E-AE8F-4A47-B48A-BD27072CF863}" destId="{9D4F0BE4-3C15-49E1-BB8E-21B4AF7D676D}" srcOrd="8" destOrd="0" parTransId="{E78FF043-6E9C-4020-8FD8-AA8B38D49BC9}" sibTransId="{2EFF5995-008D-4B06-8A6A-ECF889F5DB60}"/>
    <dgm:cxn modelId="{07F3652B-7740-498D-9E1B-030C734D8981}" srcId="{CD3FC63E-AE8F-4A47-B48A-BD27072CF863}" destId="{33AF95A9-AC66-4882-BBB9-64D29DF36C92}" srcOrd="1" destOrd="0" parTransId="{E757F7A8-20C1-4363-A54B-8C831E6BF3C0}" sibTransId="{3998C27B-F665-40D8-BFFD-BDA4BF1B43E8}"/>
    <dgm:cxn modelId="{530D5C2E-1B00-454E-B6E5-90081D5DBBE3}" type="presOf" srcId="{73A70DDA-79FD-4052-801B-A4BEF16E7FCA}" destId="{B3C11FFD-6751-4655-9272-3C20389998A3}" srcOrd="0" destOrd="0" presId="urn:microsoft.com/office/officeart/2008/layout/LinedList"/>
    <dgm:cxn modelId="{9AD30A35-BC7C-4B04-872A-80781CB2B831}" srcId="{CD3FC63E-AE8F-4A47-B48A-BD27072CF863}" destId="{5565ED75-56DC-4844-9A85-0A26E400955B}" srcOrd="3" destOrd="0" parTransId="{92274CC2-F162-40A8-B66F-6E5094F3EE77}" sibTransId="{4F22ADE6-6A67-41A4-A386-D2E66265DF89}"/>
    <dgm:cxn modelId="{778E9970-C154-4118-A77B-7B4F08E1AF27}" type="presOf" srcId="{DA01DC25-A40F-4580-ACCC-4CDA2D0985EF}" destId="{DBC89CE4-9930-4EF3-AD5D-EED8665B663D}" srcOrd="0" destOrd="0" presId="urn:microsoft.com/office/officeart/2008/layout/LinedList"/>
    <dgm:cxn modelId="{1A6BD150-30D0-45BF-BC02-560C6059A871}" type="presOf" srcId="{CFD5C3E1-3620-4D6A-B2B7-6D3933426766}" destId="{086DC2FA-B9EA-4F95-9C62-206A049E2823}" srcOrd="0" destOrd="0" presId="urn:microsoft.com/office/officeart/2008/layout/LinedList"/>
    <dgm:cxn modelId="{795AD979-436B-4A38-9237-000C1D42F62D}" type="presOf" srcId="{54DAB481-DA69-4076-A6B9-4C0D6AB35D61}" destId="{B5D7EFD4-0E1C-4F14-8E97-E283EEDDE5E9}" srcOrd="0" destOrd="0" presId="urn:microsoft.com/office/officeart/2008/layout/LinedList"/>
    <dgm:cxn modelId="{CB77EC7A-42EB-45D3-8D80-399111BA0A4D}" type="presOf" srcId="{F8538AB8-F9AA-4F57-9940-B7989B4AF214}" destId="{6BB1BA9E-393E-43CC-AA85-C902AEA87470}" srcOrd="0" destOrd="0" presId="urn:microsoft.com/office/officeart/2008/layout/LinedList"/>
    <dgm:cxn modelId="{1B15EC7F-3F0D-4FA0-A053-DAA176C6067C}" type="presOf" srcId="{33AF95A9-AC66-4882-BBB9-64D29DF36C92}" destId="{6E089B38-AE7F-4887-841B-8F4E696FE38D}" srcOrd="0" destOrd="0" presId="urn:microsoft.com/office/officeart/2008/layout/LinedList"/>
    <dgm:cxn modelId="{515E8996-F446-4B63-A6A2-D8763A421EA4}" srcId="{CD3FC63E-AE8F-4A47-B48A-BD27072CF863}" destId="{CFD5C3E1-3620-4D6A-B2B7-6D3933426766}" srcOrd="7" destOrd="0" parTransId="{4FF4DA3B-D4C9-4B26-B2AE-B3F683366DAB}" sibTransId="{EFA6B960-6053-4766-9586-CF8BF52F5427}"/>
    <dgm:cxn modelId="{3F00579D-22A6-43E6-9F92-A197D048DB47}" srcId="{CD3FC63E-AE8F-4A47-B48A-BD27072CF863}" destId="{73A70DDA-79FD-4052-801B-A4BEF16E7FCA}" srcOrd="4" destOrd="0" parTransId="{CEC8110D-F613-4033-BA8B-057E04B1C103}" sibTransId="{51CA5FE9-667E-470B-8CCE-703DA3AE8774}"/>
    <dgm:cxn modelId="{0665DBA5-329B-45FA-A076-397DCBB8094B}" type="presOf" srcId="{828C9D6D-E811-4BE5-958F-4955F3C989FA}" destId="{CFC08FB4-9293-4AEB-A5A0-3372CE88C0FB}" srcOrd="0" destOrd="0" presId="urn:microsoft.com/office/officeart/2008/layout/LinedList"/>
    <dgm:cxn modelId="{0BFB67BB-B652-4D02-99A6-0DD20C301877}" type="presOf" srcId="{5565ED75-56DC-4844-9A85-0A26E400955B}" destId="{A8AC158F-0F59-43AE-ADDB-89885CC55CCB}" srcOrd="0" destOrd="0" presId="urn:microsoft.com/office/officeart/2008/layout/LinedList"/>
    <dgm:cxn modelId="{A276A5BD-0984-4B99-BC8D-F16B345D93BC}" srcId="{CD3FC63E-AE8F-4A47-B48A-BD27072CF863}" destId="{DA01DC25-A40F-4580-ACCC-4CDA2D0985EF}" srcOrd="6" destOrd="0" parTransId="{41678AB9-3C03-44DF-BD66-A53CB14AAEC0}" sibTransId="{953AAEA0-3EC3-4A03-9E07-2A462CC935CC}"/>
    <dgm:cxn modelId="{345364CC-7773-4F0C-91BD-1A41967E8A9E}" srcId="{CD3FC63E-AE8F-4A47-B48A-BD27072CF863}" destId="{828C9D6D-E811-4BE5-958F-4955F3C989FA}" srcOrd="5" destOrd="0" parTransId="{E05C856E-AE6F-4B45-986D-18F9F78E093D}" sibTransId="{A5B83BE0-1676-4B8D-8DC9-E0E1A41F6A52}"/>
    <dgm:cxn modelId="{C5D3E9CF-EDB8-4EDF-971F-7697EC6FF806}" srcId="{CD3FC63E-AE8F-4A47-B48A-BD27072CF863}" destId="{3D558F26-4A00-4DED-9D7E-696914CF3E74}" srcOrd="2" destOrd="0" parTransId="{6897F7D4-0CD9-4902-AFEF-2161575FD13B}" sibTransId="{F9FFD69F-75B5-4893-B127-321A63B40177}"/>
    <dgm:cxn modelId="{F09FC6D5-89D6-4AEA-8F5C-0932CDF0F0DB}" srcId="{CD3FC63E-AE8F-4A47-B48A-BD27072CF863}" destId="{F8538AB8-F9AA-4F57-9940-B7989B4AF214}" srcOrd="9" destOrd="0" parTransId="{3498246E-9B56-487D-84E2-3096AEEAD4E8}" sibTransId="{3D3D5B62-BA1E-4D4E-8954-A169E463CD1F}"/>
    <dgm:cxn modelId="{00076FDF-7547-4D1C-99D3-F2B682E7FABF}" type="presOf" srcId="{CD3FC63E-AE8F-4A47-B48A-BD27072CF863}" destId="{9DC6EB8B-11BB-47E4-B025-BEB14A059DB1}" srcOrd="0" destOrd="0" presId="urn:microsoft.com/office/officeart/2008/layout/LinedList"/>
    <dgm:cxn modelId="{CD82FFE9-CEEC-4EB1-8374-48C8E0C33851}" type="presOf" srcId="{3D558F26-4A00-4DED-9D7E-696914CF3E74}" destId="{3D43713B-620B-4B68-874A-552B1338D9E2}" srcOrd="0" destOrd="0" presId="urn:microsoft.com/office/officeart/2008/layout/LinedList"/>
    <dgm:cxn modelId="{8402C6FC-6435-4643-B4C1-96DD7F748268}" type="presOf" srcId="{9D4F0BE4-3C15-49E1-BB8E-21B4AF7D676D}" destId="{CDAA97A6-59D5-45A1-810C-34341D086A9F}" srcOrd="0" destOrd="0" presId="urn:microsoft.com/office/officeart/2008/layout/LinedList"/>
    <dgm:cxn modelId="{6B384807-0622-4FD8-90B9-373627C85391}" type="presParOf" srcId="{9DC6EB8B-11BB-47E4-B025-BEB14A059DB1}" destId="{FBE96C81-A0FA-44C3-8175-8E1A37F5978C}" srcOrd="0" destOrd="0" presId="urn:microsoft.com/office/officeart/2008/layout/LinedList"/>
    <dgm:cxn modelId="{6067A4FA-05FE-4D3E-852D-3D43634A65FD}" type="presParOf" srcId="{9DC6EB8B-11BB-47E4-B025-BEB14A059DB1}" destId="{BA6E4760-859D-45F4-AF07-27252CB8CD6E}" srcOrd="1" destOrd="0" presId="urn:microsoft.com/office/officeart/2008/layout/LinedList"/>
    <dgm:cxn modelId="{1528A1E4-11D8-4B7C-A5F4-AAEC77314B82}" type="presParOf" srcId="{BA6E4760-859D-45F4-AF07-27252CB8CD6E}" destId="{B5D7EFD4-0E1C-4F14-8E97-E283EEDDE5E9}" srcOrd="0" destOrd="0" presId="urn:microsoft.com/office/officeart/2008/layout/LinedList"/>
    <dgm:cxn modelId="{86B7A3EB-04F3-4CE2-9655-4CF48531C667}" type="presParOf" srcId="{BA6E4760-859D-45F4-AF07-27252CB8CD6E}" destId="{8565300C-DEBE-4D88-961B-CB3E324639EA}" srcOrd="1" destOrd="0" presId="urn:microsoft.com/office/officeart/2008/layout/LinedList"/>
    <dgm:cxn modelId="{367E1FAB-F4F3-4B67-B9D9-1E213193BC5E}" type="presParOf" srcId="{9DC6EB8B-11BB-47E4-B025-BEB14A059DB1}" destId="{A5F7EEDB-DE0C-4FEB-9A4C-D1C46D371367}" srcOrd="2" destOrd="0" presId="urn:microsoft.com/office/officeart/2008/layout/LinedList"/>
    <dgm:cxn modelId="{EB94B342-3EFF-4419-8FE3-024DDB6E9C11}" type="presParOf" srcId="{9DC6EB8B-11BB-47E4-B025-BEB14A059DB1}" destId="{D165460E-DB11-4C56-A386-A4538E24ADE1}" srcOrd="3" destOrd="0" presId="urn:microsoft.com/office/officeart/2008/layout/LinedList"/>
    <dgm:cxn modelId="{52810111-769B-4755-8317-CF4818E84436}" type="presParOf" srcId="{D165460E-DB11-4C56-A386-A4538E24ADE1}" destId="{6E089B38-AE7F-4887-841B-8F4E696FE38D}" srcOrd="0" destOrd="0" presId="urn:microsoft.com/office/officeart/2008/layout/LinedList"/>
    <dgm:cxn modelId="{89C61DE1-2D16-4FE0-97AC-5DC2B304981F}" type="presParOf" srcId="{D165460E-DB11-4C56-A386-A4538E24ADE1}" destId="{4C44CCC9-C420-457D-8EC6-20DAF6A5D5B7}" srcOrd="1" destOrd="0" presId="urn:microsoft.com/office/officeart/2008/layout/LinedList"/>
    <dgm:cxn modelId="{B2DE0256-A039-40B4-841B-13861EE038D5}" type="presParOf" srcId="{9DC6EB8B-11BB-47E4-B025-BEB14A059DB1}" destId="{9164367B-1682-4D94-AF07-9F766F11CD51}" srcOrd="4" destOrd="0" presId="urn:microsoft.com/office/officeart/2008/layout/LinedList"/>
    <dgm:cxn modelId="{A8652885-10E1-4110-B7D3-7E5BBBE3AFFD}" type="presParOf" srcId="{9DC6EB8B-11BB-47E4-B025-BEB14A059DB1}" destId="{D2F949EA-ACB4-4652-B8D7-0F05E060AD03}" srcOrd="5" destOrd="0" presId="urn:microsoft.com/office/officeart/2008/layout/LinedList"/>
    <dgm:cxn modelId="{A02054BB-2012-4BA9-958E-07D757421007}" type="presParOf" srcId="{D2F949EA-ACB4-4652-B8D7-0F05E060AD03}" destId="{3D43713B-620B-4B68-874A-552B1338D9E2}" srcOrd="0" destOrd="0" presId="urn:microsoft.com/office/officeart/2008/layout/LinedList"/>
    <dgm:cxn modelId="{50922E64-65D9-4835-955F-DAE3A137B8F9}" type="presParOf" srcId="{D2F949EA-ACB4-4652-B8D7-0F05E060AD03}" destId="{2B3C623D-D31C-4804-A124-CBD3A2AA0077}" srcOrd="1" destOrd="0" presId="urn:microsoft.com/office/officeart/2008/layout/LinedList"/>
    <dgm:cxn modelId="{5CC08FAF-9BC7-41FE-936B-1ED88F427BC8}" type="presParOf" srcId="{9DC6EB8B-11BB-47E4-B025-BEB14A059DB1}" destId="{45557032-7B81-4618-B46B-FF3F739AA6D4}" srcOrd="6" destOrd="0" presId="urn:microsoft.com/office/officeart/2008/layout/LinedList"/>
    <dgm:cxn modelId="{7C6E72E5-A949-480F-8530-DF23111D86ED}" type="presParOf" srcId="{9DC6EB8B-11BB-47E4-B025-BEB14A059DB1}" destId="{80FDADFE-7DC2-4983-8826-5E03BC2C2E36}" srcOrd="7" destOrd="0" presId="urn:microsoft.com/office/officeart/2008/layout/LinedList"/>
    <dgm:cxn modelId="{DD15A1EA-EC7A-4CBB-AB14-BBD4A7BAECFD}" type="presParOf" srcId="{80FDADFE-7DC2-4983-8826-5E03BC2C2E36}" destId="{A8AC158F-0F59-43AE-ADDB-89885CC55CCB}" srcOrd="0" destOrd="0" presId="urn:microsoft.com/office/officeart/2008/layout/LinedList"/>
    <dgm:cxn modelId="{EF7F9BA6-8C4A-4ABB-9629-D020AA14E5B7}" type="presParOf" srcId="{80FDADFE-7DC2-4983-8826-5E03BC2C2E36}" destId="{1439490E-D7F9-4C8F-BBE6-0CE000D1D6A2}" srcOrd="1" destOrd="0" presId="urn:microsoft.com/office/officeart/2008/layout/LinedList"/>
    <dgm:cxn modelId="{9AE536AB-4380-4961-A322-66D5890DD929}" type="presParOf" srcId="{9DC6EB8B-11BB-47E4-B025-BEB14A059DB1}" destId="{11E28A1E-802B-48FE-8310-63590DCE3682}" srcOrd="8" destOrd="0" presId="urn:microsoft.com/office/officeart/2008/layout/LinedList"/>
    <dgm:cxn modelId="{82281A18-1D2C-46E4-8DAC-49BEA1E6E040}" type="presParOf" srcId="{9DC6EB8B-11BB-47E4-B025-BEB14A059DB1}" destId="{7EBA96AF-1D51-424B-8ED2-B3761430C77D}" srcOrd="9" destOrd="0" presId="urn:microsoft.com/office/officeart/2008/layout/LinedList"/>
    <dgm:cxn modelId="{C0D1046C-23F3-4BDC-BAEA-7EB616C04BEE}" type="presParOf" srcId="{7EBA96AF-1D51-424B-8ED2-B3761430C77D}" destId="{B3C11FFD-6751-4655-9272-3C20389998A3}" srcOrd="0" destOrd="0" presId="urn:microsoft.com/office/officeart/2008/layout/LinedList"/>
    <dgm:cxn modelId="{37C62DE2-52C3-499C-A464-60BD0D29B662}" type="presParOf" srcId="{7EBA96AF-1D51-424B-8ED2-B3761430C77D}" destId="{02496548-F45B-4EEA-B48A-657728353F1B}" srcOrd="1" destOrd="0" presId="urn:microsoft.com/office/officeart/2008/layout/LinedList"/>
    <dgm:cxn modelId="{9B94D35B-180A-48D5-8B36-41C8AA2D4B8E}" type="presParOf" srcId="{9DC6EB8B-11BB-47E4-B025-BEB14A059DB1}" destId="{30CAF5B9-DC3B-4DB3-923C-077A12E98061}" srcOrd="10" destOrd="0" presId="urn:microsoft.com/office/officeart/2008/layout/LinedList"/>
    <dgm:cxn modelId="{2F3B47EF-8D60-4322-9C32-68076A6C9071}" type="presParOf" srcId="{9DC6EB8B-11BB-47E4-B025-BEB14A059DB1}" destId="{9E01EA2D-D6C6-4B2C-89E7-A85A5D66CD1B}" srcOrd="11" destOrd="0" presId="urn:microsoft.com/office/officeart/2008/layout/LinedList"/>
    <dgm:cxn modelId="{3AB65C79-F777-4A7C-9047-0D344540B200}" type="presParOf" srcId="{9E01EA2D-D6C6-4B2C-89E7-A85A5D66CD1B}" destId="{CFC08FB4-9293-4AEB-A5A0-3372CE88C0FB}" srcOrd="0" destOrd="0" presId="urn:microsoft.com/office/officeart/2008/layout/LinedList"/>
    <dgm:cxn modelId="{370D1AB6-8EF8-437B-8C71-9D9760A7FCA2}" type="presParOf" srcId="{9E01EA2D-D6C6-4B2C-89E7-A85A5D66CD1B}" destId="{4E99DCD7-1C8E-4A1C-94DA-602232F1CFFF}" srcOrd="1" destOrd="0" presId="urn:microsoft.com/office/officeart/2008/layout/LinedList"/>
    <dgm:cxn modelId="{6D3E356A-8982-49BF-89D0-A76F0514E8BF}" type="presParOf" srcId="{9DC6EB8B-11BB-47E4-B025-BEB14A059DB1}" destId="{7FC752A7-153D-4507-A2A7-3DD2B82EC498}" srcOrd="12" destOrd="0" presId="urn:microsoft.com/office/officeart/2008/layout/LinedList"/>
    <dgm:cxn modelId="{AADB03A5-3CC8-49E4-BD1D-E7F2AD7A731F}" type="presParOf" srcId="{9DC6EB8B-11BB-47E4-B025-BEB14A059DB1}" destId="{0A53D158-418F-40EE-ABB2-3C8A63392FD3}" srcOrd="13" destOrd="0" presId="urn:microsoft.com/office/officeart/2008/layout/LinedList"/>
    <dgm:cxn modelId="{F08EB751-7728-4278-834F-0106FD09BDAE}" type="presParOf" srcId="{0A53D158-418F-40EE-ABB2-3C8A63392FD3}" destId="{DBC89CE4-9930-4EF3-AD5D-EED8665B663D}" srcOrd="0" destOrd="0" presId="urn:microsoft.com/office/officeart/2008/layout/LinedList"/>
    <dgm:cxn modelId="{D5A9D8B8-869C-4E36-B7BB-33BC261651EA}" type="presParOf" srcId="{0A53D158-418F-40EE-ABB2-3C8A63392FD3}" destId="{B7F4F617-BF06-4A9F-AA3D-06E9F3C3AE9B}" srcOrd="1" destOrd="0" presId="urn:microsoft.com/office/officeart/2008/layout/LinedList"/>
    <dgm:cxn modelId="{A834C72E-3CC5-4D2B-8FEC-0134F8F5B454}" type="presParOf" srcId="{9DC6EB8B-11BB-47E4-B025-BEB14A059DB1}" destId="{B7BF8FC1-F825-43E5-A677-12BE3C466233}" srcOrd="14" destOrd="0" presId="urn:microsoft.com/office/officeart/2008/layout/LinedList"/>
    <dgm:cxn modelId="{D2646EAA-F9B4-415F-9958-52BFA6756F94}" type="presParOf" srcId="{9DC6EB8B-11BB-47E4-B025-BEB14A059DB1}" destId="{80DB5CC8-7FA6-46D1-9119-EC32C04C14E2}" srcOrd="15" destOrd="0" presId="urn:microsoft.com/office/officeart/2008/layout/LinedList"/>
    <dgm:cxn modelId="{599E846C-8A91-46AF-A332-E82466E784B5}" type="presParOf" srcId="{80DB5CC8-7FA6-46D1-9119-EC32C04C14E2}" destId="{086DC2FA-B9EA-4F95-9C62-206A049E2823}" srcOrd="0" destOrd="0" presId="urn:microsoft.com/office/officeart/2008/layout/LinedList"/>
    <dgm:cxn modelId="{6728CDD7-C6C4-4DE0-AE79-568B7BB9C048}" type="presParOf" srcId="{80DB5CC8-7FA6-46D1-9119-EC32C04C14E2}" destId="{D3D3959A-49FB-43CE-9EEC-7EC2F66E22B6}" srcOrd="1" destOrd="0" presId="urn:microsoft.com/office/officeart/2008/layout/LinedList"/>
    <dgm:cxn modelId="{4D9DB189-DBBE-4D43-B629-720F4CC1390D}" type="presParOf" srcId="{9DC6EB8B-11BB-47E4-B025-BEB14A059DB1}" destId="{85A8210F-A419-4CDE-A1AE-8C90736F2920}" srcOrd="16" destOrd="0" presId="urn:microsoft.com/office/officeart/2008/layout/LinedList"/>
    <dgm:cxn modelId="{D4E7F889-7B83-482F-B7C1-A4D1F980BEC3}" type="presParOf" srcId="{9DC6EB8B-11BB-47E4-B025-BEB14A059DB1}" destId="{EFFDC4A7-279A-4B7A-B7A9-4E6C564FA8C2}" srcOrd="17" destOrd="0" presId="urn:microsoft.com/office/officeart/2008/layout/LinedList"/>
    <dgm:cxn modelId="{0CD9C777-B288-441D-A77B-ACCC3A8A7AFC}" type="presParOf" srcId="{EFFDC4A7-279A-4B7A-B7A9-4E6C564FA8C2}" destId="{CDAA97A6-59D5-45A1-810C-34341D086A9F}" srcOrd="0" destOrd="0" presId="urn:microsoft.com/office/officeart/2008/layout/LinedList"/>
    <dgm:cxn modelId="{47471534-CB73-4F7F-A4C5-49F40E361F09}" type="presParOf" srcId="{EFFDC4A7-279A-4B7A-B7A9-4E6C564FA8C2}" destId="{E6F36C41-CC3A-4BB1-8A69-C5A6375EF9C3}" srcOrd="1" destOrd="0" presId="urn:microsoft.com/office/officeart/2008/layout/LinedList"/>
    <dgm:cxn modelId="{672B34D5-3520-493C-814F-781BAC0542E4}" type="presParOf" srcId="{9DC6EB8B-11BB-47E4-B025-BEB14A059DB1}" destId="{90BE6528-91A5-4081-AB2B-9EDD7C9320A9}" srcOrd="18" destOrd="0" presId="urn:microsoft.com/office/officeart/2008/layout/LinedList"/>
    <dgm:cxn modelId="{845D8D39-18AF-4625-9B44-C872F24F3F8E}" type="presParOf" srcId="{9DC6EB8B-11BB-47E4-B025-BEB14A059DB1}" destId="{50BDAE96-D3F1-4A96-9AF7-4523752B59B9}" srcOrd="19" destOrd="0" presId="urn:microsoft.com/office/officeart/2008/layout/LinedList"/>
    <dgm:cxn modelId="{F84AE48F-ADD7-457E-B9C6-A4013C1E7C81}" type="presParOf" srcId="{50BDAE96-D3F1-4A96-9AF7-4523752B59B9}" destId="{6BB1BA9E-393E-43CC-AA85-C902AEA87470}" srcOrd="0" destOrd="0" presId="urn:microsoft.com/office/officeart/2008/layout/LinedList"/>
    <dgm:cxn modelId="{45594FEB-DF23-43CD-A8BF-30BBB4FF130E}" type="presParOf" srcId="{50BDAE96-D3F1-4A96-9AF7-4523752B59B9}" destId="{13AFEB6F-2658-493C-A37B-A551684B0E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4716E6-6387-4654-B2C8-DEE38AC83684}" type="doc">
      <dgm:prSet loTypeId="urn:microsoft.com/office/officeart/2005/8/layout/default" loCatId="list" qsTypeId="urn:microsoft.com/office/officeart/2005/8/quickstyle/simple1" qsCatId="simple" csTypeId="urn:microsoft.com/office/officeart/2018/5/colors/Iconchunking_neutralicon_colorful1" csCatId="colorful" phldr="1"/>
      <dgm:spPr/>
      <dgm:t>
        <a:bodyPr/>
        <a:lstStyle/>
        <a:p>
          <a:endParaRPr lang="en-US"/>
        </a:p>
      </dgm:t>
    </dgm:pt>
    <dgm:pt modelId="{A77A78AB-2723-4EDE-8EA0-C43B3A6D25F7}">
      <dgm:prSet/>
      <dgm:spPr/>
      <dgm:t>
        <a:bodyPr/>
        <a:lstStyle/>
        <a:p>
          <a:pPr>
            <a:lnSpc>
              <a:spcPct val="100000"/>
            </a:lnSpc>
          </a:pPr>
          <a:r>
            <a:rPr lang="en-US"/>
            <a:t>Lack of organization</a:t>
          </a:r>
        </a:p>
      </dgm:t>
    </dgm:pt>
    <dgm:pt modelId="{E0DFD125-67A1-46FD-8A8B-2920B17FD787}" type="parTrans" cxnId="{34F2560A-8161-470B-AD8A-80BDFF97A704}">
      <dgm:prSet/>
      <dgm:spPr/>
      <dgm:t>
        <a:bodyPr/>
        <a:lstStyle/>
        <a:p>
          <a:endParaRPr lang="en-US"/>
        </a:p>
      </dgm:t>
    </dgm:pt>
    <dgm:pt modelId="{6AAA14EE-ECA9-40F3-B42C-5DCF9EF34098}" type="sibTrans" cxnId="{34F2560A-8161-470B-AD8A-80BDFF97A704}">
      <dgm:prSet/>
      <dgm:spPr/>
      <dgm:t>
        <a:bodyPr/>
        <a:lstStyle/>
        <a:p>
          <a:pPr>
            <a:lnSpc>
              <a:spcPct val="100000"/>
            </a:lnSpc>
          </a:pPr>
          <a:endParaRPr lang="en-US"/>
        </a:p>
      </dgm:t>
    </dgm:pt>
    <dgm:pt modelId="{E10D3145-5AEF-4B59-AD3A-F525392E5EF4}">
      <dgm:prSet phldr="0"/>
      <dgm:spPr/>
      <dgm:t>
        <a:bodyPr/>
        <a:lstStyle/>
        <a:p>
          <a:pPr rtl="0">
            <a:lnSpc>
              <a:spcPct val="100000"/>
            </a:lnSpc>
          </a:pPr>
          <a:r>
            <a:rPr lang="en-US">
              <a:latin typeface="Calibri Light" panose="020F0302020204030204"/>
            </a:rPr>
            <a:t>Unprepared managers</a:t>
          </a:r>
          <a:endParaRPr lang="en-US"/>
        </a:p>
      </dgm:t>
    </dgm:pt>
    <dgm:pt modelId="{99E608E1-C44D-415C-9947-8D736146399C}" type="parTrans" cxnId="{6A24987B-6F34-418E-B433-BB1B0B26BF39}">
      <dgm:prSet/>
      <dgm:spPr/>
      <dgm:t>
        <a:bodyPr/>
        <a:lstStyle/>
        <a:p>
          <a:endParaRPr lang="en-US"/>
        </a:p>
      </dgm:t>
    </dgm:pt>
    <dgm:pt modelId="{5F73F20A-BC49-46AE-9D85-5F7B845CDF64}" type="sibTrans" cxnId="{6A24987B-6F34-418E-B433-BB1B0B26BF39}">
      <dgm:prSet/>
      <dgm:spPr/>
      <dgm:t>
        <a:bodyPr/>
        <a:lstStyle/>
        <a:p>
          <a:pPr>
            <a:lnSpc>
              <a:spcPct val="100000"/>
            </a:lnSpc>
          </a:pPr>
          <a:endParaRPr lang="en-US"/>
        </a:p>
      </dgm:t>
    </dgm:pt>
    <dgm:pt modelId="{F8C7DD97-3DE9-46AF-BC75-6CCB4E123C17}">
      <dgm:prSet/>
      <dgm:spPr/>
      <dgm:t>
        <a:bodyPr/>
        <a:lstStyle/>
        <a:p>
          <a:pPr>
            <a:lnSpc>
              <a:spcPct val="100000"/>
            </a:lnSpc>
          </a:pPr>
          <a:r>
            <a:rPr lang="en-US"/>
            <a:t>No motivation</a:t>
          </a:r>
        </a:p>
      </dgm:t>
    </dgm:pt>
    <dgm:pt modelId="{449A25F3-29E6-4F59-BB60-231AF69D607D}" type="parTrans" cxnId="{BC7C1EA8-31F7-4E74-A675-0C1B3355DCD9}">
      <dgm:prSet/>
      <dgm:spPr/>
      <dgm:t>
        <a:bodyPr/>
        <a:lstStyle/>
        <a:p>
          <a:endParaRPr lang="en-US"/>
        </a:p>
      </dgm:t>
    </dgm:pt>
    <dgm:pt modelId="{49DD85AC-93AF-4AA4-9729-AF3269D9A02A}" type="sibTrans" cxnId="{BC7C1EA8-31F7-4E74-A675-0C1B3355DCD9}">
      <dgm:prSet/>
      <dgm:spPr/>
      <dgm:t>
        <a:bodyPr/>
        <a:lstStyle/>
        <a:p>
          <a:pPr>
            <a:lnSpc>
              <a:spcPct val="100000"/>
            </a:lnSpc>
          </a:pPr>
          <a:endParaRPr lang="en-US"/>
        </a:p>
      </dgm:t>
    </dgm:pt>
    <dgm:pt modelId="{DB3F1752-A2B5-4563-96C5-14C9A62DCFA8}">
      <dgm:prSet/>
      <dgm:spPr/>
      <dgm:t>
        <a:bodyPr/>
        <a:lstStyle/>
        <a:p>
          <a:pPr>
            <a:lnSpc>
              <a:spcPct val="100000"/>
            </a:lnSpc>
          </a:pPr>
          <a:r>
            <a:rPr lang="en-US"/>
            <a:t>Wrong preparation of  team members</a:t>
          </a:r>
        </a:p>
      </dgm:t>
    </dgm:pt>
    <dgm:pt modelId="{7B962107-4510-4075-85A6-10FC9FC0C799}" type="parTrans" cxnId="{247DDE0E-9D75-42AC-90A5-6984DC3FE61A}">
      <dgm:prSet/>
      <dgm:spPr/>
      <dgm:t>
        <a:bodyPr/>
        <a:lstStyle/>
        <a:p>
          <a:endParaRPr lang="en-US"/>
        </a:p>
      </dgm:t>
    </dgm:pt>
    <dgm:pt modelId="{730E86E5-0734-46D1-B450-24E36F54ABEF}" type="sibTrans" cxnId="{247DDE0E-9D75-42AC-90A5-6984DC3FE61A}">
      <dgm:prSet/>
      <dgm:spPr/>
      <dgm:t>
        <a:bodyPr/>
        <a:lstStyle/>
        <a:p>
          <a:pPr>
            <a:lnSpc>
              <a:spcPct val="100000"/>
            </a:lnSpc>
          </a:pPr>
          <a:endParaRPr lang="en-US"/>
        </a:p>
      </dgm:t>
    </dgm:pt>
    <dgm:pt modelId="{3D3744F0-9999-4861-A635-E39935D44A02}">
      <dgm:prSet/>
      <dgm:spPr/>
      <dgm:t>
        <a:bodyPr/>
        <a:lstStyle/>
        <a:p>
          <a:pPr>
            <a:lnSpc>
              <a:spcPct val="100000"/>
            </a:lnSpc>
          </a:pPr>
          <a:r>
            <a:rPr lang="en-US"/>
            <a:t>Impatience</a:t>
          </a:r>
        </a:p>
      </dgm:t>
    </dgm:pt>
    <dgm:pt modelId="{C3B36DBD-B53B-495E-B79E-E8B8514B380C}" type="parTrans" cxnId="{7529F7BC-4C1C-4963-ABDF-61C255134F0E}">
      <dgm:prSet/>
      <dgm:spPr/>
      <dgm:t>
        <a:bodyPr/>
        <a:lstStyle/>
        <a:p>
          <a:endParaRPr lang="en-US"/>
        </a:p>
      </dgm:t>
    </dgm:pt>
    <dgm:pt modelId="{25A59072-F4C9-4845-9DEE-1DA920126A76}" type="sibTrans" cxnId="{7529F7BC-4C1C-4963-ABDF-61C255134F0E}">
      <dgm:prSet/>
      <dgm:spPr/>
      <dgm:t>
        <a:bodyPr/>
        <a:lstStyle/>
        <a:p>
          <a:pPr>
            <a:lnSpc>
              <a:spcPct val="100000"/>
            </a:lnSpc>
          </a:pPr>
          <a:endParaRPr lang="en-US"/>
        </a:p>
      </dgm:t>
    </dgm:pt>
    <dgm:pt modelId="{D8932CE0-B41B-4296-8CA6-6E1B4C0CAA95}">
      <dgm:prSet/>
      <dgm:spPr/>
      <dgm:t>
        <a:bodyPr/>
        <a:lstStyle/>
        <a:p>
          <a:pPr>
            <a:lnSpc>
              <a:spcPct val="100000"/>
            </a:lnSpc>
          </a:pPr>
          <a:r>
            <a:rPr lang="en-US"/>
            <a:t>Lack of understanding within the team</a:t>
          </a:r>
        </a:p>
      </dgm:t>
    </dgm:pt>
    <dgm:pt modelId="{26835AE9-370A-48FD-B913-E92C45FC3B82}" type="parTrans" cxnId="{1AD8FBA1-6596-43DC-93A1-6883EA02AEA6}">
      <dgm:prSet/>
      <dgm:spPr/>
      <dgm:t>
        <a:bodyPr/>
        <a:lstStyle/>
        <a:p>
          <a:endParaRPr lang="en-US"/>
        </a:p>
      </dgm:t>
    </dgm:pt>
    <dgm:pt modelId="{1851383A-10B4-4C4B-BC9B-54B2D2573E11}" type="sibTrans" cxnId="{1AD8FBA1-6596-43DC-93A1-6883EA02AEA6}">
      <dgm:prSet/>
      <dgm:spPr/>
      <dgm:t>
        <a:bodyPr/>
        <a:lstStyle/>
        <a:p>
          <a:endParaRPr lang="en-US"/>
        </a:p>
      </dgm:t>
    </dgm:pt>
    <dgm:pt modelId="{340E0E41-10F4-4211-ABF7-7B916036EABB}" type="pres">
      <dgm:prSet presAssocID="{EB4716E6-6387-4654-B2C8-DEE38AC83684}" presName="diagram" presStyleCnt="0">
        <dgm:presLayoutVars>
          <dgm:dir/>
          <dgm:resizeHandles val="exact"/>
        </dgm:presLayoutVars>
      </dgm:prSet>
      <dgm:spPr/>
    </dgm:pt>
    <dgm:pt modelId="{89C0B4D4-7DC7-4AFB-8B28-1B05AE7A2433}" type="pres">
      <dgm:prSet presAssocID="{A77A78AB-2723-4EDE-8EA0-C43B3A6D25F7}" presName="node" presStyleLbl="node1" presStyleIdx="0" presStyleCnt="6">
        <dgm:presLayoutVars>
          <dgm:bulletEnabled val="1"/>
        </dgm:presLayoutVars>
      </dgm:prSet>
      <dgm:spPr/>
    </dgm:pt>
    <dgm:pt modelId="{06992245-836A-4116-AA49-EB53DFF83D80}" type="pres">
      <dgm:prSet presAssocID="{6AAA14EE-ECA9-40F3-B42C-5DCF9EF34098}" presName="sibTrans" presStyleCnt="0"/>
      <dgm:spPr/>
    </dgm:pt>
    <dgm:pt modelId="{0A7B7AB3-3CC7-47DE-B28A-9947B9CB28E5}" type="pres">
      <dgm:prSet presAssocID="{E10D3145-5AEF-4B59-AD3A-F525392E5EF4}" presName="node" presStyleLbl="node1" presStyleIdx="1" presStyleCnt="6">
        <dgm:presLayoutVars>
          <dgm:bulletEnabled val="1"/>
        </dgm:presLayoutVars>
      </dgm:prSet>
      <dgm:spPr/>
    </dgm:pt>
    <dgm:pt modelId="{715DD814-E927-4464-ACAB-F368D36943E2}" type="pres">
      <dgm:prSet presAssocID="{5F73F20A-BC49-46AE-9D85-5F7B845CDF64}" presName="sibTrans" presStyleCnt="0"/>
      <dgm:spPr/>
    </dgm:pt>
    <dgm:pt modelId="{6ED7DEB0-749F-4622-8A69-851C43AE77AD}" type="pres">
      <dgm:prSet presAssocID="{F8C7DD97-3DE9-46AF-BC75-6CCB4E123C17}" presName="node" presStyleLbl="node1" presStyleIdx="2" presStyleCnt="6">
        <dgm:presLayoutVars>
          <dgm:bulletEnabled val="1"/>
        </dgm:presLayoutVars>
      </dgm:prSet>
      <dgm:spPr/>
    </dgm:pt>
    <dgm:pt modelId="{ED4C8CF5-EF72-43FF-BEC1-C4EE79959E39}" type="pres">
      <dgm:prSet presAssocID="{49DD85AC-93AF-4AA4-9729-AF3269D9A02A}" presName="sibTrans" presStyleCnt="0"/>
      <dgm:spPr/>
    </dgm:pt>
    <dgm:pt modelId="{290BE12A-0ED5-40D4-BA00-DC3896A43B42}" type="pres">
      <dgm:prSet presAssocID="{DB3F1752-A2B5-4563-96C5-14C9A62DCFA8}" presName="node" presStyleLbl="node1" presStyleIdx="3" presStyleCnt="6">
        <dgm:presLayoutVars>
          <dgm:bulletEnabled val="1"/>
        </dgm:presLayoutVars>
      </dgm:prSet>
      <dgm:spPr/>
    </dgm:pt>
    <dgm:pt modelId="{EA54D6F6-316B-46A2-9E72-DEADAE9F3BD8}" type="pres">
      <dgm:prSet presAssocID="{730E86E5-0734-46D1-B450-24E36F54ABEF}" presName="sibTrans" presStyleCnt="0"/>
      <dgm:spPr/>
    </dgm:pt>
    <dgm:pt modelId="{F929DC28-70B2-4275-BD00-200BAE54C294}" type="pres">
      <dgm:prSet presAssocID="{3D3744F0-9999-4861-A635-E39935D44A02}" presName="node" presStyleLbl="node1" presStyleIdx="4" presStyleCnt="6">
        <dgm:presLayoutVars>
          <dgm:bulletEnabled val="1"/>
        </dgm:presLayoutVars>
      </dgm:prSet>
      <dgm:spPr/>
    </dgm:pt>
    <dgm:pt modelId="{9C07AD02-C2D5-4450-9685-E57EFE949B1C}" type="pres">
      <dgm:prSet presAssocID="{25A59072-F4C9-4845-9DEE-1DA920126A76}" presName="sibTrans" presStyleCnt="0"/>
      <dgm:spPr/>
    </dgm:pt>
    <dgm:pt modelId="{A90A6CF6-9204-4987-997D-6D02B31687F2}" type="pres">
      <dgm:prSet presAssocID="{D8932CE0-B41B-4296-8CA6-6E1B4C0CAA95}" presName="node" presStyleLbl="node1" presStyleIdx="5" presStyleCnt="6">
        <dgm:presLayoutVars>
          <dgm:bulletEnabled val="1"/>
        </dgm:presLayoutVars>
      </dgm:prSet>
      <dgm:spPr/>
    </dgm:pt>
  </dgm:ptLst>
  <dgm:cxnLst>
    <dgm:cxn modelId="{34F2560A-8161-470B-AD8A-80BDFF97A704}" srcId="{EB4716E6-6387-4654-B2C8-DEE38AC83684}" destId="{A77A78AB-2723-4EDE-8EA0-C43B3A6D25F7}" srcOrd="0" destOrd="0" parTransId="{E0DFD125-67A1-46FD-8A8B-2920B17FD787}" sibTransId="{6AAA14EE-ECA9-40F3-B42C-5DCF9EF34098}"/>
    <dgm:cxn modelId="{247DDE0E-9D75-42AC-90A5-6984DC3FE61A}" srcId="{EB4716E6-6387-4654-B2C8-DEE38AC83684}" destId="{DB3F1752-A2B5-4563-96C5-14C9A62DCFA8}" srcOrd="3" destOrd="0" parTransId="{7B962107-4510-4075-85A6-10FC9FC0C799}" sibTransId="{730E86E5-0734-46D1-B450-24E36F54ABEF}"/>
    <dgm:cxn modelId="{E72E3A18-10D6-4871-94A3-19F75D2234B7}" type="presOf" srcId="{F8C7DD97-3DE9-46AF-BC75-6CCB4E123C17}" destId="{6ED7DEB0-749F-4622-8A69-851C43AE77AD}" srcOrd="0" destOrd="0" presId="urn:microsoft.com/office/officeart/2005/8/layout/default"/>
    <dgm:cxn modelId="{A0ADF42C-A0B2-418A-B287-FAEFC69B5002}" type="presOf" srcId="{A77A78AB-2723-4EDE-8EA0-C43B3A6D25F7}" destId="{89C0B4D4-7DC7-4AFB-8B28-1B05AE7A2433}" srcOrd="0" destOrd="0" presId="urn:microsoft.com/office/officeart/2005/8/layout/default"/>
    <dgm:cxn modelId="{4DF7CF52-860B-4006-8E63-CDA75F9FF337}" type="presOf" srcId="{DB3F1752-A2B5-4563-96C5-14C9A62DCFA8}" destId="{290BE12A-0ED5-40D4-BA00-DC3896A43B42}" srcOrd="0" destOrd="0" presId="urn:microsoft.com/office/officeart/2005/8/layout/default"/>
    <dgm:cxn modelId="{6A24987B-6F34-418E-B433-BB1B0B26BF39}" srcId="{EB4716E6-6387-4654-B2C8-DEE38AC83684}" destId="{E10D3145-5AEF-4B59-AD3A-F525392E5EF4}" srcOrd="1" destOrd="0" parTransId="{99E608E1-C44D-415C-9947-8D736146399C}" sibTransId="{5F73F20A-BC49-46AE-9D85-5F7B845CDF64}"/>
    <dgm:cxn modelId="{CDA2B67C-C4AB-4805-975E-469A43F8460F}" type="presOf" srcId="{EB4716E6-6387-4654-B2C8-DEE38AC83684}" destId="{340E0E41-10F4-4211-ABF7-7B916036EABB}" srcOrd="0" destOrd="0" presId="urn:microsoft.com/office/officeart/2005/8/layout/default"/>
    <dgm:cxn modelId="{1AD8FBA1-6596-43DC-93A1-6883EA02AEA6}" srcId="{EB4716E6-6387-4654-B2C8-DEE38AC83684}" destId="{D8932CE0-B41B-4296-8CA6-6E1B4C0CAA95}" srcOrd="5" destOrd="0" parTransId="{26835AE9-370A-48FD-B913-E92C45FC3B82}" sibTransId="{1851383A-10B4-4C4B-BC9B-54B2D2573E11}"/>
    <dgm:cxn modelId="{BC7C1EA8-31F7-4E74-A675-0C1B3355DCD9}" srcId="{EB4716E6-6387-4654-B2C8-DEE38AC83684}" destId="{F8C7DD97-3DE9-46AF-BC75-6CCB4E123C17}" srcOrd="2" destOrd="0" parTransId="{449A25F3-29E6-4F59-BB60-231AF69D607D}" sibTransId="{49DD85AC-93AF-4AA4-9729-AF3269D9A02A}"/>
    <dgm:cxn modelId="{7529F7BC-4C1C-4963-ABDF-61C255134F0E}" srcId="{EB4716E6-6387-4654-B2C8-DEE38AC83684}" destId="{3D3744F0-9999-4861-A635-E39935D44A02}" srcOrd="4" destOrd="0" parTransId="{C3B36DBD-B53B-495E-B79E-E8B8514B380C}" sibTransId="{25A59072-F4C9-4845-9DEE-1DA920126A76}"/>
    <dgm:cxn modelId="{61EB25C7-2FCE-4D4C-B67E-F3F0E83E2935}" type="presOf" srcId="{D8932CE0-B41B-4296-8CA6-6E1B4C0CAA95}" destId="{A90A6CF6-9204-4987-997D-6D02B31687F2}" srcOrd="0" destOrd="0" presId="urn:microsoft.com/office/officeart/2005/8/layout/default"/>
    <dgm:cxn modelId="{D71279DC-6166-4E6B-AA79-820850A29540}" type="presOf" srcId="{3D3744F0-9999-4861-A635-E39935D44A02}" destId="{F929DC28-70B2-4275-BD00-200BAE54C294}" srcOrd="0" destOrd="0" presId="urn:microsoft.com/office/officeart/2005/8/layout/default"/>
    <dgm:cxn modelId="{9216C3EE-54F7-4AA0-8C45-9DFB9368E3D1}" type="presOf" srcId="{E10D3145-5AEF-4B59-AD3A-F525392E5EF4}" destId="{0A7B7AB3-3CC7-47DE-B28A-9947B9CB28E5}" srcOrd="0" destOrd="0" presId="urn:microsoft.com/office/officeart/2005/8/layout/default"/>
    <dgm:cxn modelId="{6EF4B3F3-89D1-41D6-9F4A-DB946F5CE5C5}" type="presParOf" srcId="{340E0E41-10F4-4211-ABF7-7B916036EABB}" destId="{89C0B4D4-7DC7-4AFB-8B28-1B05AE7A2433}" srcOrd="0" destOrd="0" presId="urn:microsoft.com/office/officeart/2005/8/layout/default"/>
    <dgm:cxn modelId="{441CEAFB-6E7A-44B3-B632-42008500E202}" type="presParOf" srcId="{340E0E41-10F4-4211-ABF7-7B916036EABB}" destId="{06992245-836A-4116-AA49-EB53DFF83D80}" srcOrd="1" destOrd="0" presId="urn:microsoft.com/office/officeart/2005/8/layout/default"/>
    <dgm:cxn modelId="{D4ED6B6C-D227-49AD-8DE1-55FC616BE4B0}" type="presParOf" srcId="{340E0E41-10F4-4211-ABF7-7B916036EABB}" destId="{0A7B7AB3-3CC7-47DE-B28A-9947B9CB28E5}" srcOrd="2" destOrd="0" presId="urn:microsoft.com/office/officeart/2005/8/layout/default"/>
    <dgm:cxn modelId="{46BE02C7-791D-4DD2-94D0-E100DCFBBE6D}" type="presParOf" srcId="{340E0E41-10F4-4211-ABF7-7B916036EABB}" destId="{715DD814-E927-4464-ACAB-F368D36943E2}" srcOrd="3" destOrd="0" presId="urn:microsoft.com/office/officeart/2005/8/layout/default"/>
    <dgm:cxn modelId="{6F22F884-1EFE-4C18-B1FB-FF9D624C827B}" type="presParOf" srcId="{340E0E41-10F4-4211-ABF7-7B916036EABB}" destId="{6ED7DEB0-749F-4622-8A69-851C43AE77AD}" srcOrd="4" destOrd="0" presId="urn:microsoft.com/office/officeart/2005/8/layout/default"/>
    <dgm:cxn modelId="{8B05B0CF-4A43-4BC5-AE51-4A4AA2C40982}" type="presParOf" srcId="{340E0E41-10F4-4211-ABF7-7B916036EABB}" destId="{ED4C8CF5-EF72-43FF-BEC1-C4EE79959E39}" srcOrd="5" destOrd="0" presId="urn:microsoft.com/office/officeart/2005/8/layout/default"/>
    <dgm:cxn modelId="{47A48486-E072-4300-A936-D056EA367C93}" type="presParOf" srcId="{340E0E41-10F4-4211-ABF7-7B916036EABB}" destId="{290BE12A-0ED5-40D4-BA00-DC3896A43B42}" srcOrd="6" destOrd="0" presId="urn:microsoft.com/office/officeart/2005/8/layout/default"/>
    <dgm:cxn modelId="{E2BA0CD0-5E93-49C1-9534-55F305C6BD1E}" type="presParOf" srcId="{340E0E41-10F4-4211-ABF7-7B916036EABB}" destId="{EA54D6F6-316B-46A2-9E72-DEADAE9F3BD8}" srcOrd="7" destOrd="0" presId="urn:microsoft.com/office/officeart/2005/8/layout/default"/>
    <dgm:cxn modelId="{7D6DD956-C3B5-4711-87F1-A8FB8BFE2904}" type="presParOf" srcId="{340E0E41-10F4-4211-ABF7-7B916036EABB}" destId="{F929DC28-70B2-4275-BD00-200BAE54C294}" srcOrd="8" destOrd="0" presId="urn:microsoft.com/office/officeart/2005/8/layout/default"/>
    <dgm:cxn modelId="{1BAB5ABA-FF11-422A-B642-4C52888B5866}" type="presParOf" srcId="{340E0E41-10F4-4211-ABF7-7B916036EABB}" destId="{9C07AD02-C2D5-4450-9685-E57EFE949B1C}" srcOrd="9" destOrd="0" presId="urn:microsoft.com/office/officeart/2005/8/layout/default"/>
    <dgm:cxn modelId="{F5327B08-4909-437E-BC65-4D611D31FA14}" type="presParOf" srcId="{340E0E41-10F4-4211-ABF7-7B916036EABB}" destId="{A90A6CF6-9204-4987-997D-6D02B31687F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716E6-6387-4654-B2C8-DEE38AC83684}" type="doc">
      <dgm:prSet loTypeId="urn:microsoft.com/office/officeart/2005/8/layout/default" loCatId="list" qsTypeId="urn:microsoft.com/office/officeart/2005/8/quickstyle/simple1" qsCatId="simple" csTypeId="urn:microsoft.com/office/officeart/2018/5/colors/Iconchunking_neutralicon_colorful1" csCatId="colorful" phldr="1"/>
      <dgm:spPr/>
      <dgm:t>
        <a:bodyPr/>
        <a:lstStyle/>
        <a:p>
          <a:endParaRPr lang="en-US"/>
        </a:p>
      </dgm:t>
    </dgm:pt>
    <dgm:pt modelId="{0D4AECED-0902-44B0-9E33-2C4131863977}">
      <dgm:prSet phldr="0"/>
      <dgm:spPr/>
      <dgm:t>
        <a:bodyPr/>
        <a:lstStyle/>
        <a:p>
          <a:r>
            <a:rPr lang="en-US" b="0" dirty="0">
              <a:latin typeface="Calibri Light" panose="020F0302020204030204"/>
            </a:rPr>
            <a:t>Quality</a:t>
          </a:r>
          <a:r>
            <a:rPr lang="en-US" b="0" dirty="0"/>
            <a:t> &amp; Productivity</a:t>
          </a:r>
        </a:p>
      </dgm:t>
    </dgm:pt>
    <dgm:pt modelId="{75734331-4BBF-4C41-8FE3-37323B3ABBA3}" type="parTrans" cxnId="{19039BF4-AECC-41C8-B827-6A08E2197A64}">
      <dgm:prSet/>
      <dgm:spPr/>
      <dgm:t>
        <a:bodyPr/>
        <a:lstStyle/>
        <a:p>
          <a:endParaRPr lang="en-GB"/>
        </a:p>
      </dgm:t>
    </dgm:pt>
    <dgm:pt modelId="{51D16465-4FE4-4958-9AB2-7B860E0BAF1A}" type="sibTrans" cxnId="{19039BF4-AECC-41C8-B827-6A08E2197A64}">
      <dgm:prSet/>
      <dgm:spPr/>
      <dgm:t>
        <a:bodyPr/>
        <a:lstStyle/>
        <a:p>
          <a:endParaRPr lang="en-GB"/>
        </a:p>
      </dgm:t>
    </dgm:pt>
    <dgm:pt modelId="{72BC3776-3B36-45C1-9133-E59679080BC2}">
      <dgm:prSet phldr="0"/>
      <dgm:spPr/>
      <dgm:t>
        <a:bodyPr/>
        <a:lstStyle/>
        <a:p>
          <a:pPr rtl="0"/>
          <a:r>
            <a:rPr lang="en-US"/>
            <a:t>Lower operating costs</a:t>
          </a:r>
        </a:p>
      </dgm:t>
    </dgm:pt>
    <dgm:pt modelId="{2AFBA294-6521-45FD-B173-53A505D50E39}" type="parTrans" cxnId="{A012846D-210B-4167-8689-367A91EC2C1A}">
      <dgm:prSet/>
      <dgm:spPr/>
      <dgm:t>
        <a:bodyPr/>
        <a:lstStyle/>
        <a:p>
          <a:endParaRPr lang="en-GB"/>
        </a:p>
      </dgm:t>
    </dgm:pt>
    <dgm:pt modelId="{E8D81A22-509D-4B87-BE1D-409EF194F443}" type="sibTrans" cxnId="{A012846D-210B-4167-8689-367A91EC2C1A}">
      <dgm:prSet/>
      <dgm:spPr/>
      <dgm:t>
        <a:bodyPr/>
        <a:lstStyle/>
        <a:p>
          <a:endParaRPr lang="en-GB"/>
        </a:p>
      </dgm:t>
    </dgm:pt>
    <dgm:pt modelId="{4CFCDF7E-1A79-4295-94AE-F1BEDC141992}">
      <dgm:prSet phldr="0"/>
      <dgm:spPr/>
      <dgm:t>
        <a:bodyPr/>
        <a:lstStyle/>
        <a:p>
          <a:pPr rtl="0"/>
          <a:r>
            <a:rPr lang="en-US"/>
            <a:t>Synergistic process</a:t>
          </a:r>
        </a:p>
      </dgm:t>
    </dgm:pt>
    <dgm:pt modelId="{EEC859DE-3B49-4488-AC41-47768E84D200}" type="parTrans" cxnId="{83EFDE93-16DD-4CB1-B3F1-6D840EDF1B2E}">
      <dgm:prSet/>
      <dgm:spPr/>
      <dgm:t>
        <a:bodyPr/>
        <a:lstStyle/>
        <a:p>
          <a:endParaRPr lang="en-GB"/>
        </a:p>
      </dgm:t>
    </dgm:pt>
    <dgm:pt modelId="{15E2DC23-2757-4853-A876-F94103872385}" type="sibTrans" cxnId="{83EFDE93-16DD-4CB1-B3F1-6D840EDF1B2E}">
      <dgm:prSet/>
      <dgm:spPr/>
      <dgm:t>
        <a:bodyPr/>
        <a:lstStyle/>
        <a:p>
          <a:endParaRPr lang="en-GB"/>
        </a:p>
      </dgm:t>
    </dgm:pt>
    <dgm:pt modelId="{BF92F5A3-5A82-442F-9D43-0C2E54EA595D}">
      <dgm:prSet phldr="0"/>
      <dgm:spPr/>
      <dgm:t>
        <a:bodyPr/>
        <a:lstStyle/>
        <a:p>
          <a:pPr rtl="0"/>
          <a:r>
            <a:rPr lang="en-US"/>
            <a:t>Flexible response to changes</a:t>
          </a:r>
        </a:p>
      </dgm:t>
    </dgm:pt>
    <dgm:pt modelId="{32C0D106-1049-42D0-9335-656095FE6585}" type="parTrans" cxnId="{43E0667A-B3B5-4DF0-A16E-6528A0EDBEB9}">
      <dgm:prSet/>
      <dgm:spPr/>
      <dgm:t>
        <a:bodyPr/>
        <a:lstStyle/>
        <a:p>
          <a:endParaRPr lang="en-GB"/>
        </a:p>
      </dgm:t>
    </dgm:pt>
    <dgm:pt modelId="{1CAC11B5-398C-4966-B61A-D92A5F2293B5}" type="sibTrans" cxnId="{43E0667A-B3B5-4DF0-A16E-6528A0EDBEB9}">
      <dgm:prSet/>
      <dgm:spPr/>
      <dgm:t>
        <a:bodyPr/>
        <a:lstStyle/>
        <a:p>
          <a:endParaRPr lang="en-GB"/>
        </a:p>
      </dgm:t>
    </dgm:pt>
    <dgm:pt modelId="{340E0E41-10F4-4211-ABF7-7B916036EABB}" type="pres">
      <dgm:prSet presAssocID="{EB4716E6-6387-4654-B2C8-DEE38AC83684}" presName="diagram" presStyleCnt="0">
        <dgm:presLayoutVars>
          <dgm:dir/>
          <dgm:resizeHandles val="exact"/>
        </dgm:presLayoutVars>
      </dgm:prSet>
      <dgm:spPr/>
    </dgm:pt>
    <dgm:pt modelId="{665A1ACC-D55F-442F-AAFE-82A2F9AAC1D5}" type="pres">
      <dgm:prSet presAssocID="{0D4AECED-0902-44B0-9E33-2C4131863977}" presName="node" presStyleLbl="node1" presStyleIdx="0" presStyleCnt="4">
        <dgm:presLayoutVars>
          <dgm:bulletEnabled val="1"/>
        </dgm:presLayoutVars>
      </dgm:prSet>
      <dgm:spPr/>
    </dgm:pt>
    <dgm:pt modelId="{63FBDA1A-4D41-4EC0-B69B-58C5DB607B03}" type="pres">
      <dgm:prSet presAssocID="{51D16465-4FE4-4958-9AB2-7B860E0BAF1A}" presName="sibTrans" presStyleCnt="0"/>
      <dgm:spPr/>
    </dgm:pt>
    <dgm:pt modelId="{6132642E-87F3-461C-8C86-647F6ED9F86F}" type="pres">
      <dgm:prSet presAssocID="{72BC3776-3B36-45C1-9133-E59679080BC2}" presName="node" presStyleLbl="node1" presStyleIdx="1" presStyleCnt="4">
        <dgm:presLayoutVars>
          <dgm:bulletEnabled val="1"/>
        </dgm:presLayoutVars>
      </dgm:prSet>
      <dgm:spPr/>
    </dgm:pt>
    <dgm:pt modelId="{05B8BE11-28F1-4031-9BD2-B09A4BE93D54}" type="pres">
      <dgm:prSet presAssocID="{E8D81A22-509D-4B87-BE1D-409EF194F443}" presName="sibTrans" presStyleCnt="0"/>
      <dgm:spPr/>
    </dgm:pt>
    <dgm:pt modelId="{914102F9-35C3-414B-B999-AE85BEC58CD1}" type="pres">
      <dgm:prSet presAssocID="{4CFCDF7E-1A79-4295-94AE-F1BEDC141992}" presName="node" presStyleLbl="node1" presStyleIdx="2" presStyleCnt="4">
        <dgm:presLayoutVars>
          <dgm:bulletEnabled val="1"/>
        </dgm:presLayoutVars>
      </dgm:prSet>
      <dgm:spPr/>
    </dgm:pt>
    <dgm:pt modelId="{0362D8AB-1E9C-46C2-9C04-9D9A69677F05}" type="pres">
      <dgm:prSet presAssocID="{15E2DC23-2757-4853-A876-F94103872385}" presName="sibTrans" presStyleCnt="0"/>
      <dgm:spPr/>
    </dgm:pt>
    <dgm:pt modelId="{31454B0E-4C5E-4377-93AA-B4BEC457CC43}" type="pres">
      <dgm:prSet presAssocID="{BF92F5A3-5A82-442F-9D43-0C2E54EA595D}" presName="node" presStyleLbl="node1" presStyleIdx="3" presStyleCnt="4">
        <dgm:presLayoutVars>
          <dgm:bulletEnabled val="1"/>
        </dgm:presLayoutVars>
      </dgm:prSet>
      <dgm:spPr/>
    </dgm:pt>
  </dgm:ptLst>
  <dgm:cxnLst>
    <dgm:cxn modelId="{7B751C0C-F59B-46DE-B90D-1D587D9D837B}" type="presOf" srcId="{72BC3776-3B36-45C1-9133-E59679080BC2}" destId="{6132642E-87F3-461C-8C86-647F6ED9F86F}" srcOrd="0" destOrd="0" presId="urn:microsoft.com/office/officeart/2005/8/layout/default"/>
    <dgm:cxn modelId="{5A24544D-5F6D-4B4C-AB70-4E97B5F17D31}" type="presOf" srcId="{BF92F5A3-5A82-442F-9D43-0C2E54EA595D}" destId="{31454B0E-4C5E-4377-93AA-B4BEC457CC43}" srcOrd="0" destOrd="0" presId="urn:microsoft.com/office/officeart/2005/8/layout/default"/>
    <dgm:cxn modelId="{A012846D-210B-4167-8689-367A91EC2C1A}" srcId="{EB4716E6-6387-4654-B2C8-DEE38AC83684}" destId="{72BC3776-3B36-45C1-9133-E59679080BC2}" srcOrd="1" destOrd="0" parTransId="{2AFBA294-6521-45FD-B173-53A505D50E39}" sibTransId="{E8D81A22-509D-4B87-BE1D-409EF194F443}"/>
    <dgm:cxn modelId="{75D60E5A-3B52-4AB0-9353-54589426EB5D}" type="presOf" srcId="{4CFCDF7E-1A79-4295-94AE-F1BEDC141992}" destId="{914102F9-35C3-414B-B999-AE85BEC58CD1}" srcOrd="0" destOrd="0" presId="urn:microsoft.com/office/officeart/2005/8/layout/default"/>
    <dgm:cxn modelId="{43E0667A-B3B5-4DF0-A16E-6528A0EDBEB9}" srcId="{EB4716E6-6387-4654-B2C8-DEE38AC83684}" destId="{BF92F5A3-5A82-442F-9D43-0C2E54EA595D}" srcOrd="3" destOrd="0" parTransId="{32C0D106-1049-42D0-9335-656095FE6585}" sibTransId="{1CAC11B5-398C-4966-B61A-D92A5F2293B5}"/>
    <dgm:cxn modelId="{CDA2B67C-C4AB-4805-975E-469A43F8460F}" type="presOf" srcId="{EB4716E6-6387-4654-B2C8-DEE38AC83684}" destId="{340E0E41-10F4-4211-ABF7-7B916036EABB}" srcOrd="0" destOrd="0" presId="urn:microsoft.com/office/officeart/2005/8/layout/default"/>
    <dgm:cxn modelId="{03D6D58E-D849-4B55-ACE7-05EBD5D95DE9}" type="presOf" srcId="{0D4AECED-0902-44B0-9E33-2C4131863977}" destId="{665A1ACC-D55F-442F-AAFE-82A2F9AAC1D5}" srcOrd="0" destOrd="0" presId="urn:microsoft.com/office/officeart/2005/8/layout/default"/>
    <dgm:cxn modelId="{83EFDE93-16DD-4CB1-B3F1-6D840EDF1B2E}" srcId="{EB4716E6-6387-4654-B2C8-DEE38AC83684}" destId="{4CFCDF7E-1A79-4295-94AE-F1BEDC141992}" srcOrd="2" destOrd="0" parTransId="{EEC859DE-3B49-4488-AC41-47768E84D200}" sibTransId="{15E2DC23-2757-4853-A876-F94103872385}"/>
    <dgm:cxn modelId="{19039BF4-AECC-41C8-B827-6A08E2197A64}" srcId="{EB4716E6-6387-4654-B2C8-DEE38AC83684}" destId="{0D4AECED-0902-44B0-9E33-2C4131863977}" srcOrd="0" destOrd="0" parTransId="{75734331-4BBF-4C41-8FE3-37323B3ABBA3}" sibTransId="{51D16465-4FE4-4958-9AB2-7B860E0BAF1A}"/>
    <dgm:cxn modelId="{9479F5A6-B043-4313-BCEE-58DA1A7C7171}" type="presParOf" srcId="{340E0E41-10F4-4211-ABF7-7B916036EABB}" destId="{665A1ACC-D55F-442F-AAFE-82A2F9AAC1D5}" srcOrd="0" destOrd="0" presId="urn:microsoft.com/office/officeart/2005/8/layout/default"/>
    <dgm:cxn modelId="{73C0CB91-72EE-4829-93DD-93C40F14FDEF}" type="presParOf" srcId="{340E0E41-10F4-4211-ABF7-7B916036EABB}" destId="{63FBDA1A-4D41-4EC0-B69B-58C5DB607B03}" srcOrd="1" destOrd="0" presId="urn:microsoft.com/office/officeart/2005/8/layout/default"/>
    <dgm:cxn modelId="{C7540F95-8925-45C1-9B85-E2B00F404565}" type="presParOf" srcId="{340E0E41-10F4-4211-ABF7-7B916036EABB}" destId="{6132642E-87F3-461C-8C86-647F6ED9F86F}" srcOrd="2" destOrd="0" presId="urn:microsoft.com/office/officeart/2005/8/layout/default"/>
    <dgm:cxn modelId="{3D4C3296-CB06-4D73-8249-9CB8FBF5EDDE}" type="presParOf" srcId="{340E0E41-10F4-4211-ABF7-7B916036EABB}" destId="{05B8BE11-28F1-4031-9BD2-B09A4BE93D54}" srcOrd="3" destOrd="0" presId="urn:microsoft.com/office/officeart/2005/8/layout/default"/>
    <dgm:cxn modelId="{876C24F8-2106-484E-96E0-9699D613610E}" type="presParOf" srcId="{340E0E41-10F4-4211-ABF7-7B916036EABB}" destId="{914102F9-35C3-414B-B999-AE85BEC58CD1}" srcOrd="4" destOrd="0" presId="urn:microsoft.com/office/officeart/2005/8/layout/default"/>
    <dgm:cxn modelId="{F8C2E66B-3250-498F-9663-EB8980D42559}" type="presParOf" srcId="{340E0E41-10F4-4211-ABF7-7B916036EABB}" destId="{0362D8AB-1E9C-46C2-9C04-9D9A69677F05}" srcOrd="5" destOrd="0" presId="urn:microsoft.com/office/officeart/2005/8/layout/default"/>
    <dgm:cxn modelId="{E8283994-2684-4BBA-9165-304B4D33E807}" type="presParOf" srcId="{340E0E41-10F4-4211-ABF7-7B916036EABB}" destId="{31454B0E-4C5E-4377-93AA-B4BEC457CC4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4716E6-6387-4654-B2C8-DEE38AC83684}" type="doc">
      <dgm:prSet loTypeId="urn:microsoft.com/office/officeart/2005/8/layout/default" loCatId="list" qsTypeId="urn:microsoft.com/office/officeart/2005/8/quickstyle/simple1" qsCatId="simple" csTypeId="urn:microsoft.com/office/officeart/2018/5/colors/Iconchunking_neutralicon_colorful1" csCatId="colorful" phldr="1"/>
      <dgm:spPr/>
      <dgm:t>
        <a:bodyPr/>
        <a:lstStyle/>
        <a:p>
          <a:endParaRPr lang="en-US"/>
        </a:p>
      </dgm:t>
    </dgm:pt>
    <dgm:pt modelId="{BF92F5A3-5A82-442F-9D43-0C2E54EA595D}">
      <dgm:prSet custT="1"/>
      <dgm:spPr/>
      <dgm:t>
        <a:bodyPr/>
        <a:lstStyle/>
        <a:p>
          <a:pPr algn="l">
            <a:lnSpc>
              <a:spcPct val="90000"/>
            </a:lnSpc>
          </a:pPr>
          <a:r>
            <a:rPr lang="en-US" sz="3300" dirty="0"/>
            <a:t>Being part of it</a:t>
          </a:r>
        </a:p>
        <a:p>
          <a:pPr algn="l">
            <a:lnSpc>
              <a:spcPct val="90000"/>
            </a:lnSpc>
          </a:pPr>
          <a:r>
            <a:rPr lang="en-GB" sz="1800" dirty="0"/>
            <a:t>IntraHealth Librarian (2012)</a:t>
          </a:r>
          <a:endParaRPr lang="en-US" sz="1800" dirty="0"/>
        </a:p>
      </dgm:t>
    </dgm:pt>
    <dgm:pt modelId="{32C0D106-1049-42D0-9335-656095FE6585}" type="parTrans" cxnId="{6D9075D1-4E0F-49EC-968A-F1BC21355C0D}">
      <dgm:prSet/>
      <dgm:spPr/>
    </dgm:pt>
    <dgm:pt modelId="{1CAC11B5-398C-4966-B61A-D92A5F2293B5}" type="sibTrans" cxnId="{6D9075D1-4E0F-49EC-968A-F1BC21355C0D}">
      <dgm:prSet/>
      <dgm:spPr/>
    </dgm:pt>
    <dgm:pt modelId="{5E6F16B7-1215-4DCF-8323-11AFC87D928A}">
      <dgm:prSet phldr="0"/>
      <dgm:spPr/>
      <dgm:t>
        <a:bodyPr/>
        <a:lstStyle/>
        <a:p>
          <a:pPr algn="l" rtl="0">
            <a:lnSpc>
              <a:spcPct val="90000"/>
            </a:lnSpc>
          </a:pPr>
          <a:r>
            <a:rPr lang="en-US"/>
            <a:t>Problem-Solving skills</a:t>
          </a:r>
        </a:p>
      </dgm:t>
    </dgm:pt>
    <dgm:pt modelId="{160F06AA-7B49-4359-923C-C204A5FDE586}" type="parTrans" cxnId="{B6CEC41F-89B3-482E-8FB4-0641067E4339}">
      <dgm:prSet/>
      <dgm:spPr/>
    </dgm:pt>
    <dgm:pt modelId="{4A29F8A7-BD09-4C1D-A427-F1E3538309BD}" type="sibTrans" cxnId="{B6CEC41F-89B3-482E-8FB4-0641067E4339}">
      <dgm:prSet/>
      <dgm:spPr/>
    </dgm:pt>
    <dgm:pt modelId="{ADF06C9F-9D5B-4D97-BBA0-E807B73E2AF1}">
      <dgm:prSet phldr="0"/>
      <dgm:spPr/>
      <dgm:t>
        <a:bodyPr/>
        <a:lstStyle/>
        <a:p>
          <a:pPr algn="l">
            <a:lnSpc>
              <a:spcPct val="90000"/>
            </a:lnSpc>
          </a:pPr>
          <a:r>
            <a:rPr lang="en-US"/>
            <a:t>Skills for leadership roles</a:t>
          </a:r>
        </a:p>
      </dgm:t>
    </dgm:pt>
    <dgm:pt modelId="{FA847EA3-376E-434B-8B77-BA8259542BF9}" type="parTrans" cxnId="{10FA65C7-90A4-432E-9F80-5D406606FE2F}">
      <dgm:prSet/>
      <dgm:spPr/>
    </dgm:pt>
    <dgm:pt modelId="{BF61C509-696E-4DD0-866C-CA7116511842}" type="sibTrans" cxnId="{10FA65C7-90A4-432E-9F80-5D406606FE2F}">
      <dgm:prSet/>
      <dgm:spPr/>
    </dgm:pt>
    <dgm:pt modelId="{F33BCB8E-64C7-4481-B357-E0E6D8967A83}">
      <dgm:prSet phldr="0"/>
      <dgm:spPr/>
      <dgm:t>
        <a:bodyPr/>
        <a:lstStyle/>
        <a:p>
          <a:pPr algn="l">
            <a:lnSpc>
              <a:spcPct val="90000"/>
            </a:lnSpc>
          </a:pPr>
          <a:r>
            <a:rPr lang="en-US"/>
            <a:t>Satisfaction &amp; Commitment</a:t>
          </a:r>
        </a:p>
      </dgm:t>
    </dgm:pt>
    <dgm:pt modelId="{6247B51F-9D32-444D-AAFA-11C500DAA8A8}" type="parTrans" cxnId="{20A13738-88CB-44E8-AE7A-5D424E57BCE5}">
      <dgm:prSet/>
      <dgm:spPr/>
    </dgm:pt>
    <dgm:pt modelId="{1747A939-E1C1-4193-BD19-570169F57CC8}" type="sibTrans" cxnId="{20A13738-88CB-44E8-AE7A-5D424E57BCE5}">
      <dgm:prSet/>
      <dgm:spPr/>
    </dgm:pt>
    <dgm:pt modelId="{340E0E41-10F4-4211-ABF7-7B916036EABB}" type="pres">
      <dgm:prSet presAssocID="{EB4716E6-6387-4654-B2C8-DEE38AC83684}" presName="diagram" presStyleCnt="0">
        <dgm:presLayoutVars>
          <dgm:dir/>
          <dgm:resizeHandles val="exact"/>
        </dgm:presLayoutVars>
      </dgm:prSet>
      <dgm:spPr/>
    </dgm:pt>
    <dgm:pt modelId="{891CE047-6624-4D87-8E54-9C1BD5C0470F}" type="pres">
      <dgm:prSet presAssocID="{5E6F16B7-1215-4DCF-8323-11AFC87D928A}" presName="node" presStyleLbl="node1" presStyleIdx="0" presStyleCnt="4">
        <dgm:presLayoutVars>
          <dgm:bulletEnabled val="1"/>
        </dgm:presLayoutVars>
      </dgm:prSet>
      <dgm:spPr/>
    </dgm:pt>
    <dgm:pt modelId="{3D84FA86-0278-4453-AC44-7313FBE9E657}" type="pres">
      <dgm:prSet presAssocID="{4A29F8A7-BD09-4C1D-A427-F1E3538309BD}" presName="sibTrans" presStyleCnt="0"/>
      <dgm:spPr/>
    </dgm:pt>
    <dgm:pt modelId="{5B3EA719-764B-44D3-8957-2CB0F1ED2DB3}" type="pres">
      <dgm:prSet presAssocID="{ADF06C9F-9D5B-4D97-BBA0-E807B73E2AF1}" presName="node" presStyleLbl="node1" presStyleIdx="1" presStyleCnt="4">
        <dgm:presLayoutVars>
          <dgm:bulletEnabled val="1"/>
        </dgm:presLayoutVars>
      </dgm:prSet>
      <dgm:spPr/>
    </dgm:pt>
    <dgm:pt modelId="{77CFD207-CAE7-49E2-A2B5-23D652631AFB}" type="pres">
      <dgm:prSet presAssocID="{BF61C509-696E-4DD0-866C-CA7116511842}" presName="sibTrans" presStyleCnt="0"/>
      <dgm:spPr/>
    </dgm:pt>
    <dgm:pt modelId="{B40F9A6F-1AF8-4DC4-92F1-6A43FC968EF0}" type="pres">
      <dgm:prSet presAssocID="{F33BCB8E-64C7-4481-B357-E0E6D8967A83}" presName="node" presStyleLbl="node1" presStyleIdx="2" presStyleCnt="4">
        <dgm:presLayoutVars>
          <dgm:bulletEnabled val="1"/>
        </dgm:presLayoutVars>
      </dgm:prSet>
      <dgm:spPr/>
    </dgm:pt>
    <dgm:pt modelId="{8DAB0D62-D975-4313-90BE-1A0D8A56DF37}" type="pres">
      <dgm:prSet presAssocID="{1747A939-E1C1-4193-BD19-570169F57CC8}" presName="sibTrans" presStyleCnt="0"/>
      <dgm:spPr/>
    </dgm:pt>
    <dgm:pt modelId="{31454B0E-4C5E-4377-93AA-B4BEC457CC43}" type="pres">
      <dgm:prSet presAssocID="{BF92F5A3-5A82-442F-9D43-0C2E54EA595D}" presName="node" presStyleLbl="node1" presStyleIdx="3" presStyleCnt="4">
        <dgm:presLayoutVars>
          <dgm:bulletEnabled val="1"/>
        </dgm:presLayoutVars>
      </dgm:prSet>
      <dgm:spPr/>
    </dgm:pt>
  </dgm:ptLst>
  <dgm:cxnLst>
    <dgm:cxn modelId="{B6CEC41F-89B3-482E-8FB4-0641067E4339}" srcId="{EB4716E6-6387-4654-B2C8-DEE38AC83684}" destId="{5E6F16B7-1215-4DCF-8323-11AFC87D928A}" srcOrd="0" destOrd="0" parTransId="{160F06AA-7B49-4359-923C-C204A5FDE586}" sibTransId="{4A29F8A7-BD09-4C1D-A427-F1E3538309BD}"/>
    <dgm:cxn modelId="{20A13738-88CB-44E8-AE7A-5D424E57BCE5}" srcId="{EB4716E6-6387-4654-B2C8-DEE38AC83684}" destId="{F33BCB8E-64C7-4481-B357-E0E6D8967A83}" srcOrd="2" destOrd="0" parTransId="{6247B51F-9D32-444D-AAFA-11C500DAA8A8}" sibTransId="{1747A939-E1C1-4193-BD19-570169F57CC8}"/>
    <dgm:cxn modelId="{A623184A-633C-44AB-9D06-FD96261BC456}" type="presOf" srcId="{F33BCB8E-64C7-4481-B357-E0E6D8967A83}" destId="{B40F9A6F-1AF8-4DC4-92F1-6A43FC968EF0}" srcOrd="0" destOrd="0" presId="urn:microsoft.com/office/officeart/2005/8/layout/default"/>
    <dgm:cxn modelId="{E611905A-3A46-435F-B199-3DDBE18DA8C0}" type="presOf" srcId="{5E6F16B7-1215-4DCF-8323-11AFC87D928A}" destId="{891CE047-6624-4D87-8E54-9C1BD5C0470F}" srcOrd="0" destOrd="0" presId="urn:microsoft.com/office/officeart/2005/8/layout/default"/>
    <dgm:cxn modelId="{CDA2B67C-C4AB-4805-975E-469A43F8460F}" type="presOf" srcId="{EB4716E6-6387-4654-B2C8-DEE38AC83684}" destId="{340E0E41-10F4-4211-ABF7-7B916036EABB}" srcOrd="0" destOrd="0" presId="urn:microsoft.com/office/officeart/2005/8/layout/default"/>
    <dgm:cxn modelId="{10FA65C7-90A4-432E-9F80-5D406606FE2F}" srcId="{EB4716E6-6387-4654-B2C8-DEE38AC83684}" destId="{ADF06C9F-9D5B-4D97-BBA0-E807B73E2AF1}" srcOrd="1" destOrd="0" parTransId="{FA847EA3-376E-434B-8B77-BA8259542BF9}" sibTransId="{BF61C509-696E-4DD0-866C-CA7116511842}"/>
    <dgm:cxn modelId="{6D9075D1-4E0F-49EC-968A-F1BC21355C0D}" srcId="{EB4716E6-6387-4654-B2C8-DEE38AC83684}" destId="{BF92F5A3-5A82-442F-9D43-0C2E54EA595D}" srcOrd="3" destOrd="0" parTransId="{32C0D106-1049-42D0-9335-656095FE6585}" sibTransId="{1CAC11B5-398C-4966-B61A-D92A5F2293B5}"/>
    <dgm:cxn modelId="{6EF633D5-B9A5-4AA0-8F2E-6924BF47A6E9}" type="presOf" srcId="{ADF06C9F-9D5B-4D97-BBA0-E807B73E2AF1}" destId="{5B3EA719-764B-44D3-8957-2CB0F1ED2DB3}" srcOrd="0" destOrd="0" presId="urn:microsoft.com/office/officeart/2005/8/layout/default"/>
    <dgm:cxn modelId="{14D122ED-089B-4AED-9F6B-9E7A7D3E4474}" type="presOf" srcId="{BF92F5A3-5A82-442F-9D43-0C2E54EA595D}" destId="{31454B0E-4C5E-4377-93AA-B4BEC457CC43}" srcOrd="0" destOrd="0" presId="urn:microsoft.com/office/officeart/2005/8/layout/default"/>
    <dgm:cxn modelId="{F96D4F49-93B4-48F4-8F3C-93CEF12860D7}" type="presParOf" srcId="{340E0E41-10F4-4211-ABF7-7B916036EABB}" destId="{891CE047-6624-4D87-8E54-9C1BD5C0470F}" srcOrd="0" destOrd="0" presId="urn:microsoft.com/office/officeart/2005/8/layout/default"/>
    <dgm:cxn modelId="{C16E61B5-DDFF-471D-B0E8-B7C8A4C951D4}" type="presParOf" srcId="{340E0E41-10F4-4211-ABF7-7B916036EABB}" destId="{3D84FA86-0278-4453-AC44-7313FBE9E657}" srcOrd="1" destOrd="0" presId="urn:microsoft.com/office/officeart/2005/8/layout/default"/>
    <dgm:cxn modelId="{4C322DFC-57C5-45B3-92D6-180BE370A869}" type="presParOf" srcId="{340E0E41-10F4-4211-ABF7-7B916036EABB}" destId="{5B3EA719-764B-44D3-8957-2CB0F1ED2DB3}" srcOrd="2" destOrd="0" presId="urn:microsoft.com/office/officeart/2005/8/layout/default"/>
    <dgm:cxn modelId="{29AFDDDA-ECE8-431E-9C1C-B7999A573D75}" type="presParOf" srcId="{340E0E41-10F4-4211-ABF7-7B916036EABB}" destId="{77CFD207-CAE7-49E2-A2B5-23D652631AFB}" srcOrd="3" destOrd="0" presId="urn:microsoft.com/office/officeart/2005/8/layout/default"/>
    <dgm:cxn modelId="{99A32086-C332-469A-A28A-C98FC1E9E18F}" type="presParOf" srcId="{340E0E41-10F4-4211-ABF7-7B916036EABB}" destId="{B40F9A6F-1AF8-4DC4-92F1-6A43FC968EF0}" srcOrd="4" destOrd="0" presId="urn:microsoft.com/office/officeart/2005/8/layout/default"/>
    <dgm:cxn modelId="{8FB1D718-783C-4A07-A1FD-CA5B35B47B33}" type="presParOf" srcId="{340E0E41-10F4-4211-ABF7-7B916036EABB}" destId="{8DAB0D62-D975-4313-90BE-1A0D8A56DF37}" srcOrd="5" destOrd="0" presId="urn:microsoft.com/office/officeart/2005/8/layout/default"/>
    <dgm:cxn modelId="{30810B8E-CC3B-43FA-BF52-54D6951C1BF9}" type="presParOf" srcId="{340E0E41-10F4-4211-ABF7-7B916036EABB}" destId="{31454B0E-4C5E-4377-93AA-B4BEC457CC4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F6AD5F-CA9B-482B-824D-A2FD3F08B68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DCA2F5B-B8C1-426F-91C4-16D3E0810492}">
      <dgm:prSet/>
      <dgm:spPr/>
      <dgm:t>
        <a:bodyPr/>
        <a:lstStyle/>
        <a:p>
          <a:r>
            <a:rPr lang="en-GB"/>
            <a:t>A theory of  4 stages published in 1965 and later in 1977 completed by 5</a:t>
          </a:r>
          <a:r>
            <a:rPr lang="en-GB" baseline="30000"/>
            <a:t>th</a:t>
          </a:r>
          <a:r>
            <a:rPr lang="en-GB"/>
            <a:t> stage. </a:t>
          </a:r>
          <a:endParaRPr lang="en-US"/>
        </a:p>
      </dgm:t>
    </dgm:pt>
    <dgm:pt modelId="{23BE8ADF-B7FD-42D1-A513-20FDE760A1E8}" type="parTrans" cxnId="{FBAAB269-BB07-4D53-A658-63B7D7A3758C}">
      <dgm:prSet/>
      <dgm:spPr/>
      <dgm:t>
        <a:bodyPr/>
        <a:lstStyle/>
        <a:p>
          <a:endParaRPr lang="en-US"/>
        </a:p>
      </dgm:t>
    </dgm:pt>
    <dgm:pt modelId="{2DEDE2E7-6C73-4AC2-997A-B6B951EFDA8F}" type="sibTrans" cxnId="{FBAAB269-BB07-4D53-A658-63B7D7A3758C}">
      <dgm:prSet/>
      <dgm:spPr/>
      <dgm:t>
        <a:bodyPr/>
        <a:lstStyle/>
        <a:p>
          <a:endParaRPr lang="en-US"/>
        </a:p>
      </dgm:t>
    </dgm:pt>
    <dgm:pt modelId="{0530925A-4221-458A-B49E-712A17F0A9A9}">
      <dgm:prSet/>
      <dgm:spPr/>
      <dgm:t>
        <a:bodyPr/>
        <a:lstStyle/>
        <a:p>
          <a:r>
            <a:rPr lang="en-GB"/>
            <a:t>This theory gives understanding of how teams are developed , established relationships for a commune mission/goal and it is helpful in training people for work up to their full potential.</a:t>
          </a:r>
          <a:endParaRPr lang="en-US"/>
        </a:p>
      </dgm:t>
    </dgm:pt>
    <dgm:pt modelId="{1807290B-DBE3-4304-A9E0-40367F7D33D3}" type="parTrans" cxnId="{DC56D48A-1714-458B-9370-64242A413B43}">
      <dgm:prSet/>
      <dgm:spPr/>
      <dgm:t>
        <a:bodyPr/>
        <a:lstStyle/>
        <a:p>
          <a:endParaRPr lang="en-US"/>
        </a:p>
      </dgm:t>
    </dgm:pt>
    <dgm:pt modelId="{FC06862F-C3E8-4696-8959-61C541336548}" type="sibTrans" cxnId="{DC56D48A-1714-458B-9370-64242A413B43}">
      <dgm:prSet/>
      <dgm:spPr/>
      <dgm:t>
        <a:bodyPr/>
        <a:lstStyle/>
        <a:p>
          <a:endParaRPr lang="en-US"/>
        </a:p>
      </dgm:t>
    </dgm:pt>
    <dgm:pt modelId="{4E0DE676-C202-4869-963A-72C70A604020}" type="pres">
      <dgm:prSet presAssocID="{B6F6AD5F-CA9B-482B-824D-A2FD3F08B683}" presName="hierChild1" presStyleCnt="0">
        <dgm:presLayoutVars>
          <dgm:chPref val="1"/>
          <dgm:dir/>
          <dgm:animOne val="branch"/>
          <dgm:animLvl val="lvl"/>
          <dgm:resizeHandles/>
        </dgm:presLayoutVars>
      </dgm:prSet>
      <dgm:spPr/>
    </dgm:pt>
    <dgm:pt modelId="{134D6131-4E57-46CE-88B2-D5BA110DC4F6}" type="pres">
      <dgm:prSet presAssocID="{3DCA2F5B-B8C1-426F-91C4-16D3E0810492}" presName="hierRoot1" presStyleCnt="0"/>
      <dgm:spPr/>
    </dgm:pt>
    <dgm:pt modelId="{6FA8F5C9-3B71-4264-9017-3AD60E621798}" type="pres">
      <dgm:prSet presAssocID="{3DCA2F5B-B8C1-426F-91C4-16D3E0810492}" presName="composite" presStyleCnt="0"/>
      <dgm:spPr/>
    </dgm:pt>
    <dgm:pt modelId="{02B1A7BB-60AD-4FA0-901D-8301F9C4D195}" type="pres">
      <dgm:prSet presAssocID="{3DCA2F5B-B8C1-426F-91C4-16D3E0810492}" presName="background" presStyleLbl="node0" presStyleIdx="0" presStyleCnt="2"/>
      <dgm:spPr/>
    </dgm:pt>
    <dgm:pt modelId="{9B93DF18-BABF-4850-B5CC-0A3950AA61C9}" type="pres">
      <dgm:prSet presAssocID="{3DCA2F5B-B8C1-426F-91C4-16D3E0810492}" presName="text" presStyleLbl="fgAcc0" presStyleIdx="0" presStyleCnt="2">
        <dgm:presLayoutVars>
          <dgm:chPref val="3"/>
        </dgm:presLayoutVars>
      </dgm:prSet>
      <dgm:spPr/>
    </dgm:pt>
    <dgm:pt modelId="{68875E4F-6C10-45AD-A000-60ECFD4A1DA6}" type="pres">
      <dgm:prSet presAssocID="{3DCA2F5B-B8C1-426F-91C4-16D3E0810492}" presName="hierChild2" presStyleCnt="0"/>
      <dgm:spPr/>
    </dgm:pt>
    <dgm:pt modelId="{06326B7F-D829-4870-A1EB-24AF9B8C76C5}" type="pres">
      <dgm:prSet presAssocID="{0530925A-4221-458A-B49E-712A17F0A9A9}" presName="hierRoot1" presStyleCnt="0"/>
      <dgm:spPr/>
    </dgm:pt>
    <dgm:pt modelId="{E30AA7A8-F169-4FBC-A9FA-088D6181A5B5}" type="pres">
      <dgm:prSet presAssocID="{0530925A-4221-458A-B49E-712A17F0A9A9}" presName="composite" presStyleCnt="0"/>
      <dgm:spPr/>
    </dgm:pt>
    <dgm:pt modelId="{8786A77F-ACD8-4171-887B-E5938BE5059C}" type="pres">
      <dgm:prSet presAssocID="{0530925A-4221-458A-B49E-712A17F0A9A9}" presName="background" presStyleLbl="node0" presStyleIdx="1" presStyleCnt="2"/>
      <dgm:spPr/>
    </dgm:pt>
    <dgm:pt modelId="{0CCE1369-24BD-486E-B659-C6F320176D92}" type="pres">
      <dgm:prSet presAssocID="{0530925A-4221-458A-B49E-712A17F0A9A9}" presName="text" presStyleLbl="fgAcc0" presStyleIdx="1" presStyleCnt="2" custLinFactX="11926" custLinFactNeighborX="100000" custLinFactNeighborY="-12970">
        <dgm:presLayoutVars>
          <dgm:chPref val="3"/>
        </dgm:presLayoutVars>
      </dgm:prSet>
      <dgm:spPr/>
    </dgm:pt>
    <dgm:pt modelId="{B1FD3589-B1BF-4F11-9210-D841E1D2FE8C}" type="pres">
      <dgm:prSet presAssocID="{0530925A-4221-458A-B49E-712A17F0A9A9}" presName="hierChild2" presStyleCnt="0"/>
      <dgm:spPr/>
    </dgm:pt>
  </dgm:ptLst>
  <dgm:cxnLst>
    <dgm:cxn modelId="{40E8A848-A28B-40D3-8455-7D6F08E531E5}" type="presOf" srcId="{3DCA2F5B-B8C1-426F-91C4-16D3E0810492}" destId="{9B93DF18-BABF-4850-B5CC-0A3950AA61C9}" srcOrd="0" destOrd="0" presId="urn:microsoft.com/office/officeart/2005/8/layout/hierarchy1"/>
    <dgm:cxn modelId="{FBAAB269-BB07-4D53-A658-63B7D7A3758C}" srcId="{B6F6AD5F-CA9B-482B-824D-A2FD3F08B683}" destId="{3DCA2F5B-B8C1-426F-91C4-16D3E0810492}" srcOrd="0" destOrd="0" parTransId="{23BE8ADF-B7FD-42D1-A513-20FDE760A1E8}" sibTransId="{2DEDE2E7-6C73-4AC2-997A-B6B951EFDA8F}"/>
    <dgm:cxn modelId="{94DDBD5A-AD1B-423C-B86E-193375DA3840}" type="presOf" srcId="{0530925A-4221-458A-B49E-712A17F0A9A9}" destId="{0CCE1369-24BD-486E-B659-C6F320176D92}" srcOrd="0" destOrd="0" presId="urn:microsoft.com/office/officeart/2005/8/layout/hierarchy1"/>
    <dgm:cxn modelId="{DC56D48A-1714-458B-9370-64242A413B43}" srcId="{B6F6AD5F-CA9B-482B-824D-A2FD3F08B683}" destId="{0530925A-4221-458A-B49E-712A17F0A9A9}" srcOrd="1" destOrd="0" parTransId="{1807290B-DBE3-4304-A9E0-40367F7D33D3}" sibTransId="{FC06862F-C3E8-4696-8959-61C541336548}"/>
    <dgm:cxn modelId="{94979E8E-3390-4E4D-8494-22DD59567BFB}" type="presOf" srcId="{B6F6AD5F-CA9B-482B-824D-A2FD3F08B683}" destId="{4E0DE676-C202-4869-963A-72C70A604020}" srcOrd="0" destOrd="0" presId="urn:microsoft.com/office/officeart/2005/8/layout/hierarchy1"/>
    <dgm:cxn modelId="{F0F819E1-0105-46DC-84CC-3977114157C7}" type="presParOf" srcId="{4E0DE676-C202-4869-963A-72C70A604020}" destId="{134D6131-4E57-46CE-88B2-D5BA110DC4F6}" srcOrd="0" destOrd="0" presId="urn:microsoft.com/office/officeart/2005/8/layout/hierarchy1"/>
    <dgm:cxn modelId="{F21E9FF9-8F8A-4D03-A8A3-71BC15F739A2}" type="presParOf" srcId="{134D6131-4E57-46CE-88B2-D5BA110DC4F6}" destId="{6FA8F5C9-3B71-4264-9017-3AD60E621798}" srcOrd="0" destOrd="0" presId="urn:microsoft.com/office/officeart/2005/8/layout/hierarchy1"/>
    <dgm:cxn modelId="{65FE24FE-2765-4CE3-9C3E-93FC4A09BC15}" type="presParOf" srcId="{6FA8F5C9-3B71-4264-9017-3AD60E621798}" destId="{02B1A7BB-60AD-4FA0-901D-8301F9C4D195}" srcOrd="0" destOrd="0" presId="urn:microsoft.com/office/officeart/2005/8/layout/hierarchy1"/>
    <dgm:cxn modelId="{746A047E-404F-48BA-AB53-9E51ED5F30DB}" type="presParOf" srcId="{6FA8F5C9-3B71-4264-9017-3AD60E621798}" destId="{9B93DF18-BABF-4850-B5CC-0A3950AA61C9}" srcOrd="1" destOrd="0" presId="urn:microsoft.com/office/officeart/2005/8/layout/hierarchy1"/>
    <dgm:cxn modelId="{E3899B14-B389-4356-BEA1-58EAA6BADB6E}" type="presParOf" srcId="{134D6131-4E57-46CE-88B2-D5BA110DC4F6}" destId="{68875E4F-6C10-45AD-A000-60ECFD4A1DA6}" srcOrd="1" destOrd="0" presId="urn:microsoft.com/office/officeart/2005/8/layout/hierarchy1"/>
    <dgm:cxn modelId="{E79ED5C8-35DD-41CE-82F1-A7F705F505C8}" type="presParOf" srcId="{4E0DE676-C202-4869-963A-72C70A604020}" destId="{06326B7F-D829-4870-A1EB-24AF9B8C76C5}" srcOrd="1" destOrd="0" presId="urn:microsoft.com/office/officeart/2005/8/layout/hierarchy1"/>
    <dgm:cxn modelId="{1D59394E-47A7-4E5B-B4AF-A01113B8078E}" type="presParOf" srcId="{06326B7F-D829-4870-A1EB-24AF9B8C76C5}" destId="{E30AA7A8-F169-4FBC-A9FA-088D6181A5B5}" srcOrd="0" destOrd="0" presId="urn:microsoft.com/office/officeart/2005/8/layout/hierarchy1"/>
    <dgm:cxn modelId="{66CBE0D0-16CC-4249-A39C-EF8B7CAEF45B}" type="presParOf" srcId="{E30AA7A8-F169-4FBC-A9FA-088D6181A5B5}" destId="{8786A77F-ACD8-4171-887B-E5938BE5059C}" srcOrd="0" destOrd="0" presId="urn:microsoft.com/office/officeart/2005/8/layout/hierarchy1"/>
    <dgm:cxn modelId="{65CC8E0F-8C88-48FE-84BE-5E33B13E4B00}" type="presParOf" srcId="{E30AA7A8-F169-4FBC-A9FA-088D6181A5B5}" destId="{0CCE1369-24BD-486E-B659-C6F320176D92}" srcOrd="1" destOrd="0" presId="urn:microsoft.com/office/officeart/2005/8/layout/hierarchy1"/>
    <dgm:cxn modelId="{A3AF1C5C-58D6-4D24-8EB0-167F6747830D}" type="presParOf" srcId="{06326B7F-D829-4870-A1EB-24AF9B8C76C5}" destId="{B1FD3589-B1BF-4F11-9210-D841E1D2FE8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8D66BD-A519-4760-868C-DDCD8D8E62CF}"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37AC65-EB6E-471E-9BEA-D7C885EB9A12}">
      <dgm:prSet custT="1"/>
      <dgm:spPr/>
      <dgm:t>
        <a:bodyPr/>
        <a:lstStyle/>
        <a:p>
          <a:pPr>
            <a:lnSpc>
              <a:spcPct val="100000"/>
            </a:lnSpc>
          </a:pPr>
          <a:r>
            <a:rPr lang="en-GB" sz="2400"/>
            <a:t>Communication improvements</a:t>
          </a:r>
          <a:r>
            <a:rPr lang="en-GB" sz="2000"/>
            <a:t>.</a:t>
          </a:r>
          <a:endParaRPr lang="en-US" sz="2000"/>
        </a:p>
      </dgm:t>
    </dgm:pt>
    <dgm:pt modelId="{4A3CF769-2765-4823-ABB6-4657AEFE757A}" type="parTrans" cxnId="{6EAE22C3-A476-475D-9AD3-44F930E0E2B6}">
      <dgm:prSet/>
      <dgm:spPr/>
      <dgm:t>
        <a:bodyPr/>
        <a:lstStyle/>
        <a:p>
          <a:endParaRPr lang="en-US"/>
        </a:p>
      </dgm:t>
    </dgm:pt>
    <dgm:pt modelId="{F9F91F87-2DC8-4A34-A1A1-B37A6CB7D98A}" type="sibTrans" cxnId="{6EAE22C3-A476-475D-9AD3-44F930E0E2B6}">
      <dgm:prSet/>
      <dgm:spPr/>
      <dgm:t>
        <a:bodyPr/>
        <a:lstStyle/>
        <a:p>
          <a:pPr>
            <a:lnSpc>
              <a:spcPct val="100000"/>
            </a:lnSpc>
          </a:pPr>
          <a:endParaRPr lang="en-US"/>
        </a:p>
      </dgm:t>
    </dgm:pt>
    <dgm:pt modelId="{7C8146EB-71AB-4227-BDDB-7DCA00A11F12}">
      <dgm:prSet custT="1"/>
      <dgm:spPr/>
      <dgm:t>
        <a:bodyPr/>
        <a:lstStyle/>
        <a:p>
          <a:pPr>
            <a:lnSpc>
              <a:spcPct val="100000"/>
            </a:lnSpc>
          </a:pPr>
          <a:r>
            <a:rPr lang="en-GB" sz="2400"/>
            <a:t>Building professional  relationships and social connections</a:t>
          </a:r>
          <a:endParaRPr lang="en-US" sz="2400"/>
        </a:p>
      </dgm:t>
    </dgm:pt>
    <dgm:pt modelId="{A430DC88-1E3F-4C02-AD56-019540AA340F}" type="parTrans" cxnId="{0C2D14CE-FE65-4365-8700-488F7144716A}">
      <dgm:prSet/>
      <dgm:spPr/>
      <dgm:t>
        <a:bodyPr/>
        <a:lstStyle/>
        <a:p>
          <a:endParaRPr lang="en-US"/>
        </a:p>
      </dgm:t>
    </dgm:pt>
    <dgm:pt modelId="{6C21C2D3-EDEE-4FB4-B2B1-20D3565ECE80}" type="sibTrans" cxnId="{0C2D14CE-FE65-4365-8700-488F7144716A}">
      <dgm:prSet/>
      <dgm:spPr/>
      <dgm:t>
        <a:bodyPr/>
        <a:lstStyle/>
        <a:p>
          <a:pPr>
            <a:lnSpc>
              <a:spcPct val="100000"/>
            </a:lnSpc>
          </a:pPr>
          <a:endParaRPr lang="en-US"/>
        </a:p>
      </dgm:t>
    </dgm:pt>
    <dgm:pt modelId="{80F1EEFC-AA12-4FF2-BBB1-EECA79B5FF4D}">
      <dgm:prSet/>
      <dgm:spPr/>
      <dgm:t>
        <a:bodyPr/>
        <a:lstStyle/>
        <a:p>
          <a:pPr>
            <a:lnSpc>
              <a:spcPct val="100000"/>
            </a:lnSpc>
          </a:pPr>
          <a:r>
            <a:rPr lang="en-GB"/>
            <a:t>Handle conflict situations.</a:t>
          </a:r>
          <a:endParaRPr lang="en-US"/>
        </a:p>
      </dgm:t>
    </dgm:pt>
    <dgm:pt modelId="{4B6949F9-673A-427D-A9CF-B7ED1195828D}" type="parTrans" cxnId="{E151416A-773C-4102-B883-E734005F5358}">
      <dgm:prSet/>
      <dgm:spPr/>
      <dgm:t>
        <a:bodyPr/>
        <a:lstStyle/>
        <a:p>
          <a:endParaRPr lang="en-US"/>
        </a:p>
      </dgm:t>
    </dgm:pt>
    <dgm:pt modelId="{9589F852-ECF9-4B4A-8B1F-1E435F584332}" type="sibTrans" cxnId="{E151416A-773C-4102-B883-E734005F5358}">
      <dgm:prSet/>
      <dgm:spPr/>
      <dgm:t>
        <a:bodyPr/>
        <a:lstStyle/>
        <a:p>
          <a:pPr>
            <a:lnSpc>
              <a:spcPct val="100000"/>
            </a:lnSpc>
          </a:pPr>
          <a:endParaRPr lang="en-US"/>
        </a:p>
      </dgm:t>
    </dgm:pt>
    <dgm:pt modelId="{77129934-3EF2-4D9F-848F-C28EA210DD9D}">
      <dgm:prSet/>
      <dgm:spPr/>
      <dgm:t>
        <a:bodyPr/>
        <a:lstStyle/>
        <a:p>
          <a:pPr>
            <a:lnSpc>
              <a:spcPct val="100000"/>
            </a:lnSpc>
          </a:pPr>
          <a:r>
            <a:rPr lang="en-GB"/>
            <a:t>Better focus on team scope.</a:t>
          </a:r>
          <a:endParaRPr lang="en-US"/>
        </a:p>
      </dgm:t>
    </dgm:pt>
    <dgm:pt modelId="{DCFA6598-3148-4A4B-BCB4-2137C80CBFC7}" type="parTrans" cxnId="{D7CCAB1F-34BE-45BF-B48C-293137CEF7A3}">
      <dgm:prSet/>
      <dgm:spPr/>
      <dgm:t>
        <a:bodyPr/>
        <a:lstStyle/>
        <a:p>
          <a:endParaRPr lang="en-US"/>
        </a:p>
      </dgm:t>
    </dgm:pt>
    <dgm:pt modelId="{5BADC143-E7DE-4DE0-BD03-A003E83E8320}" type="sibTrans" cxnId="{D7CCAB1F-34BE-45BF-B48C-293137CEF7A3}">
      <dgm:prSet/>
      <dgm:spPr/>
      <dgm:t>
        <a:bodyPr/>
        <a:lstStyle/>
        <a:p>
          <a:pPr>
            <a:lnSpc>
              <a:spcPct val="100000"/>
            </a:lnSpc>
          </a:pPr>
          <a:endParaRPr lang="en-US"/>
        </a:p>
      </dgm:t>
    </dgm:pt>
    <dgm:pt modelId="{6CD03666-8C09-460B-AB77-A0E827D6D742}">
      <dgm:prSet/>
      <dgm:spPr/>
      <dgm:t>
        <a:bodyPr/>
        <a:lstStyle/>
        <a:p>
          <a:pPr>
            <a:lnSpc>
              <a:spcPct val="100000"/>
            </a:lnSpc>
          </a:pPr>
          <a:r>
            <a:rPr lang="en-GB"/>
            <a:t>Boost team confidences</a:t>
          </a:r>
          <a:endParaRPr lang="en-US"/>
        </a:p>
      </dgm:t>
    </dgm:pt>
    <dgm:pt modelId="{0F73DBB4-9045-4B0E-B6F5-39CA98BB9092}" type="parTrans" cxnId="{47070A03-B578-4DCD-8719-CE1D39475B22}">
      <dgm:prSet/>
      <dgm:spPr/>
      <dgm:t>
        <a:bodyPr/>
        <a:lstStyle/>
        <a:p>
          <a:endParaRPr lang="en-US"/>
        </a:p>
      </dgm:t>
    </dgm:pt>
    <dgm:pt modelId="{57795B0F-D063-4397-B983-E0F583B8031E}" type="sibTrans" cxnId="{47070A03-B578-4DCD-8719-CE1D39475B22}">
      <dgm:prSet/>
      <dgm:spPr/>
      <dgm:t>
        <a:bodyPr/>
        <a:lstStyle/>
        <a:p>
          <a:endParaRPr lang="en-US"/>
        </a:p>
      </dgm:t>
    </dgm:pt>
    <dgm:pt modelId="{CD36BFE1-3017-471B-A78F-D05841553CC1}" type="pres">
      <dgm:prSet presAssocID="{278D66BD-A519-4760-868C-DDCD8D8E62CF}" presName="root" presStyleCnt="0">
        <dgm:presLayoutVars>
          <dgm:dir/>
          <dgm:resizeHandles val="exact"/>
        </dgm:presLayoutVars>
      </dgm:prSet>
      <dgm:spPr/>
    </dgm:pt>
    <dgm:pt modelId="{A092D298-3B0E-4489-A23C-E805A0C62442}" type="pres">
      <dgm:prSet presAssocID="{278D66BD-A519-4760-868C-DDCD8D8E62CF}" presName="container" presStyleCnt="0">
        <dgm:presLayoutVars>
          <dgm:dir/>
          <dgm:resizeHandles val="exact"/>
        </dgm:presLayoutVars>
      </dgm:prSet>
      <dgm:spPr/>
    </dgm:pt>
    <dgm:pt modelId="{FEA79AEE-8DE0-49BB-A150-D7C0CFDD94C4}" type="pres">
      <dgm:prSet presAssocID="{1D37AC65-EB6E-471E-9BEA-D7C885EB9A12}" presName="compNode" presStyleCnt="0"/>
      <dgm:spPr/>
    </dgm:pt>
    <dgm:pt modelId="{BA39EDAE-864B-48C3-B044-E6AE05907767}" type="pres">
      <dgm:prSet presAssocID="{1D37AC65-EB6E-471E-9BEA-D7C885EB9A12}" presName="iconBgRect" presStyleLbl="bgShp" presStyleIdx="0" presStyleCnt="5"/>
      <dgm:spPr/>
    </dgm:pt>
    <dgm:pt modelId="{9FB384FB-E879-40F8-84E7-6999C0736DFD}" type="pres">
      <dgm:prSet presAssocID="{1D37AC65-EB6E-471E-9BEA-D7C885EB9A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0084E598-EC3E-4EE1-8D36-4691B2D7F29D}" type="pres">
      <dgm:prSet presAssocID="{1D37AC65-EB6E-471E-9BEA-D7C885EB9A12}" presName="spaceRect" presStyleCnt="0"/>
      <dgm:spPr/>
    </dgm:pt>
    <dgm:pt modelId="{96C6563F-FC50-4A23-929F-379EFFFC191A}" type="pres">
      <dgm:prSet presAssocID="{1D37AC65-EB6E-471E-9BEA-D7C885EB9A12}" presName="textRect" presStyleLbl="revTx" presStyleIdx="0" presStyleCnt="5">
        <dgm:presLayoutVars>
          <dgm:chMax val="1"/>
          <dgm:chPref val="1"/>
        </dgm:presLayoutVars>
      </dgm:prSet>
      <dgm:spPr/>
    </dgm:pt>
    <dgm:pt modelId="{44CE3D03-6CEE-4444-8008-72E0CDFC226A}" type="pres">
      <dgm:prSet presAssocID="{F9F91F87-2DC8-4A34-A1A1-B37A6CB7D98A}" presName="sibTrans" presStyleLbl="sibTrans2D1" presStyleIdx="0" presStyleCnt="0"/>
      <dgm:spPr/>
    </dgm:pt>
    <dgm:pt modelId="{A5EF4D75-4D80-4978-9FDE-5F798003BC8E}" type="pres">
      <dgm:prSet presAssocID="{7C8146EB-71AB-4227-BDDB-7DCA00A11F12}" presName="compNode" presStyleCnt="0"/>
      <dgm:spPr/>
    </dgm:pt>
    <dgm:pt modelId="{DD108A71-D7C4-44D8-A1A5-820F167A8986}" type="pres">
      <dgm:prSet presAssocID="{7C8146EB-71AB-4227-BDDB-7DCA00A11F12}" presName="iconBgRect" presStyleLbl="bgShp" presStyleIdx="1" presStyleCnt="5"/>
      <dgm:spPr/>
    </dgm:pt>
    <dgm:pt modelId="{D17693A7-DA34-4CEA-AFB3-0C61215A48D3}" type="pres">
      <dgm:prSet presAssocID="{7C8146EB-71AB-4227-BDDB-7DCA00A11F1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B8C3147B-EC59-47A9-B563-B46BB1A7706D}" type="pres">
      <dgm:prSet presAssocID="{7C8146EB-71AB-4227-BDDB-7DCA00A11F12}" presName="spaceRect" presStyleCnt="0"/>
      <dgm:spPr/>
    </dgm:pt>
    <dgm:pt modelId="{EA645D95-8292-4C64-BF2B-60DE11FC16A6}" type="pres">
      <dgm:prSet presAssocID="{7C8146EB-71AB-4227-BDDB-7DCA00A11F12}" presName="textRect" presStyleLbl="revTx" presStyleIdx="1" presStyleCnt="5">
        <dgm:presLayoutVars>
          <dgm:chMax val="1"/>
          <dgm:chPref val="1"/>
        </dgm:presLayoutVars>
      </dgm:prSet>
      <dgm:spPr/>
    </dgm:pt>
    <dgm:pt modelId="{02F51801-6D06-4DC3-8F7B-5B300746E164}" type="pres">
      <dgm:prSet presAssocID="{6C21C2D3-EDEE-4FB4-B2B1-20D3565ECE80}" presName="sibTrans" presStyleLbl="sibTrans2D1" presStyleIdx="0" presStyleCnt="0"/>
      <dgm:spPr/>
    </dgm:pt>
    <dgm:pt modelId="{F3A02723-005D-42A6-9587-4D6D7E191930}" type="pres">
      <dgm:prSet presAssocID="{80F1EEFC-AA12-4FF2-BBB1-EECA79B5FF4D}" presName="compNode" presStyleCnt="0"/>
      <dgm:spPr/>
    </dgm:pt>
    <dgm:pt modelId="{A4866D6C-1B61-49FC-A152-29F07B0FF3CD}" type="pres">
      <dgm:prSet presAssocID="{80F1EEFC-AA12-4FF2-BBB1-EECA79B5FF4D}" presName="iconBgRect" presStyleLbl="bgShp" presStyleIdx="2" presStyleCnt="5"/>
      <dgm:spPr/>
    </dgm:pt>
    <dgm:pt modelId="{5F96410F-66D0-49D3-84CD-46C611A4CBB5}" type="pres">
      <dgm:prSet presAssocID="{80F1EEFC-AA12-4FF2-BBB1-EECA79B5FF4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ngry Face with Solid Fill"/>
        </a:ext>
      </dgm:extLst>
    </dgm:pt>
    <dgm:pt modelId="{64AC71A3-22B8-459F-BBAC-2FC0F1A08DA8}" type="pres">
      <dgm:prSet presAssocID="{80F1EEFC-AA12-4FF2-BBB1-EECA79B5FF4D}" presName="spaceRect" presStyleCnt="0"/>
      <dgm:spPr/>
    </dgm:pt>
    <dgm:pt modelId="{69F0F2C2-B61A-4214-903B-0598299EAD9C}" type="pres">
      <dgm:prSet presAssocID="{80F1EEFC-AA12-4FF2-BBB1-EECA79B5FF4D}" presName="textRect" presStyleLbl="revTx" presStyleIdx="2" presStyleCnt="5">
        <dgm:presLayoutVars>
          <dgm:chMax val="1"/>
          <dgm:chPref val="1"/>
        </dgm:presLayoutVars>
      </dgm:prSet>
      <dgm:spPr/>
    </dgm:pt>
    <dgm:pt modelId="{9F246FF6-C453-4727-9B2D-6F0B51CE3867}" type="pres">
      <dgm:prSet presAssocID="{9589F852-ECF9-4B4A-8B1F-1E435F584332}" presName="sibTrans" presStyleLbl="sibTrans2D1" presStyleIdx="0" presStyleCnt="0"/>
      <dgm:spPr/>
    </dgm:pt>
    <dgm:pt modelId="{871D5295-2AC7-4181-B37C-A79642263D2F}" type="pres">
      <dgm:prSet presAssocID="{77129934-3EF2-4D9F-848F-C28EA210DD9D}" presName="compNode" presStyleCnt="0"/>
      <dgm:spPr/>
    </dgm:pt>
    <dgm:pt modelId="{1424D27D-66DE-4C50-A917-9C99D816B46E}" type="pres">
      <dgm:prSet presAssocID="{77129934-3EF2-4D9F-848F-C28EA210DD9D}" presName="iconBgRect" presStyleLbl="bgShp" presStyleIdx="3" presStyleCnt="5"/>
      <dgm:spPr/>
    </dgm:pt>
    <dgm:pt modelId="{9848DDA4-414A-4425-A630-6706E7F2FA5A}" type="pres">
      <dgm:prSet presAssocID="{77129934-3EF2-4D9F-848F-C28EA210DD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seye"/>
        </a:ext>
      </dgm:extLst>
    </dgm:pt>
    <dgm:pt modelId="{DC43FECC-F195-46C9-B2A9-D848F755CC93}" type="pres">
      <dgm:prSet presAssocID="{77129934-3EF2-4D9F-848F-C28EA210DD9D}" presName="spaceRect" presStyleCnt="0"/>
      <dgm:spPr/>
    </dgm:pt>
    <dgm:pt modelId="{C558AE4F-0B37-4724-A57B-4040D90AC462}" type="pres">
      <dgm:prSet presAssocID="{77129934-3EF2-4D9F-848F-C28EA210DD9D}" presName="textRect" presStyleLbl="revTx" presStyleIdx="3" presStyleCnt="5">
        <dgm:presLayoutVars>
          <dgm:chMax val="1"/>
          <dgm:chPref val="1"/>
        </dgm:presLayoutVars>
      </dgm:prSet>
      <dgm:spPr/>
    </dgm:pt>
    <dgm:pt modelId="{E3F10BF4-5D89-4553-9A4E-B45D4D504DA2}" type="pres">
      <dgm:prSet presAssocID="{5BADC143-E7DE-4DE0-BD03-A003E83E8320}" presName="sibTrans" presStyleLbl="sibTrans2D1" presStyleIdx="0" presStyleCnt="0"/>
      <dgm:spPr/>
    </dgm:pt>
    <dgm:pt modelId="{9AF03D51-93A1-43E3-B13C-5E009265BDCE}" type="pres">
      <dgm:prSet presAssocID="{6CD03666-8C09-460B-AB77-A0E827D6D742}" presName="compNode" presStyleCnt="0"/>
      <dgm:spPr/>
    </dgm:pt>
    <dgm:pt modelId="{BFD06378-E0BD-489E-9AC9-A33C72F2FD2B}" type="pres">
      <dgm:prSet presAssocID="{6CD03666-8C09-460B-AB77-A0E827D6D742}" presName="iconBgRect" presStyleLbl="bgShp" presStyleIdx="4" presStyleCnt="5"/>
      <dgm:spPr/>
    </dgm:pt>
    <dgm:pt modelId="{BF6CB190-463D-4898-A47C-6488C59C1199}" type="pres">
      <dgm:prSet presAssocID="{6CD03666-8C09-460B-AB77-A0E827D6D74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pward trend"/>
        </a:ext>
      </dgm:extLst>
    </dgm:pt>
    <dgm:pt modelId="{EFCFAA4A-F35F-49B2-ACBB-48003941FB7E}" type="pres">
      <dgm:prSet presAssocID="{6CD03666-8C09-460B-AB77-A0E827D6D742}" presName="spaceRect" presStyleCnt="0"/>
      <dgm:spPr/>
    </dgm:pt>
    <dgm:pt modelId="{959E6E72-1B6E-412E-A70D-BD2A90F8DB56}" type="pres">
      <dgm:prSet presAssocID="{6CD03666-8C09-460B-AB77-A0E827D6D742}" presName="textRect" presStyleLbl="revTx" presStyleIdx="4" presStyleCnt="5">
        <dgm:presLayoutVars>
          <dgm:chMax val="1"/>
          <dgm:chPref val="1"/>
        </dgm:presLayoutVars>
      </dgm:prSet>
      <dgm:spPr/>
    </dgm:pt>
  </dgm:ptLst>
  <dgm:cxnLst>
    <dgm:cxn modelId="{47070A03-B578-4DCD-8719-CE1D39475B22}" srcId="{278D66BD-A519-4760-868C-DDCD8D8E62CF}" destId="{6CD03666-8C09-460B-AB77-A0E827D6D742}" srcOrd="4" destOrd="0" parTransId="{0F73DBB4-9045-4B0E-B6F5-39CA98BB9092}" sibTransId="{57795B0F-D063-4397-B983-E0F583B8031E}"/>
    <dgm:cxn modelId="{DCE68A12-0977-43F5-818B-8F7B9017061C}" type="presOf" srcId="{77129934-3EF2-4D9F-848F-C28EA210DD9D}" destId="{C558AE4F-0B37-4724-A57B-4040D90AC462}" srcOrd="0" destOrd="0" presId="urn:microsoft.com/office/officeart/2018/2/layout/IconCircleList"/>
    <dgm:cxn modelId="{342DB812-C6BF-407A-ABED-7B03CBCCD492}" type="presOf" srcId="{7C8146EB-71AB-4227-BDDB-7DCA00A11F12}" destId="{EA645D95-8292-4C64-BF2B-60DE11FC16A6}" srcOrd="0" destOrd="0" presId="urn:microsoft.com/office/officeart/2018/2/layout/IconCircleList"/>
    <dgm:cxn modelId="{D7CCAB1F-34BE-45BF-B48C-293137CEF7A3}" srcId="{278D66BD-A519-4760-868C-DDCD8D8E62CF}" destId="{77129934-3EF2-4D9F-848F-C28EA210DD9D}" srcOrd="3" destOrd="0" parTransId="{DCFA6598-3148-4A4B-BCB4-2137C80CBFC7}" sibTransId="{5BADC143-E7DE-4DE0-BD03-A003E83E8320}"/>
    <dgm:cxn modelId="{45626C28-BB85-49B4-988F-C711789E0217}" type="presOf" srcId="{F9F91F87-2DC8-4A34-A1A1-B37A6CB7D98A}" destId="{44CE3D03-6CEE-4444-8008-72E0CDFC226A}" srcOrd="0" destOrd="0" presId="urn:microsoft.com/office/officeart/2018/2/layout/IconCircleList"/>
    <dgm:cxn modelId="{0118283C-0B93-490F-8C01-24943F65189C}" type="presOf" srcId="{6C21C2D3-EDEE-4FB4-B2B1-20D3565ECE80}" destId="{02F51801-6D06-4DC3-8F7B-5B300746E164}" srcOrd="0" destOrd="0" presId="urn:microsoft.com/office/officeart/2018/2/layout/IconCircleList"/>
    <dgm:cxn modelId="{E151416A-773C-4102-B883-E734005F5358}" srcId="{278D66BD-A519-4760-868C-DDCD8D8E62CF}" destId="{80F1EEFC-AA12-4FF2-BBB1-EECA79B5FF4D}" srcOrd="2" destOrd="0" parTransId="{4B6949F9-673A-427D-A9CF-B7ED1195828D}" sibTransId="{9589F852-ECF9-4B4A-8B1F-1E435F584332}"/>
    <dgm:cxn modelId="{284F534A-C7E7-4E4C-9ACF-D27664700E87}" type="presOf" srcId="{80F1EEFC-AA12-4FF2-BBB1-EECA79B5FF4D}" destId="{69F0F2C2-B61A-4214-903B-0598299EAD9C}" srcOrd="0" destOrd="0" presId="urn:microsoft.com/office/officeart/2018/2/layout/IconCircleList"/>
    <dgm:cxn modelId="{64D22681-8CE8-4FC1-98AD-22142B2AF259}" type="presOf" srcId="{6CD03666-8C09-460B-AB77-A0E827D6D742}" destId="{959E6E72-1B6E-412E-A70D-BD2A90F8DB56}" srcOrd="0" destOrd="0" presId="urn:microsoft.com/office/officeart/2018/2/layout/IconCircleList"/>
    <dgm:cxn modelId="{B1A4B985-8568-4B71-A87C-302D392AE6BB}" type="presOf" srcId="{278D66BD-A519-4760-868C-DDCD8D8E62CF}" destId="{CD36BFE1-3017-471B-A78F-D05841553CC1}" srcOrd="0" destOrd="0" presId="urn:microsoft.com/office/officeart/2018/2/layout/IconCircleList"/>
    <dgm:cxn modelId="{D6DD61C0-FCFA-4AB0-847A-FDD4DA091795}" type="presOf" srcId="{5BADC143-E7DE-4DE0-BD03-A003E83E8320}" destId="{E3F10BF4-5D89-4553-9A4E-B45D4D504DA2}" srcOrd="0" destOrd="0" presId="urn:microsoft.com/office/officeart/2018/2/layout/IconCircleList"/>
    <dgm:cxn modelId="{6EAE22C3-A476-475D-9AD3-44F930E0E2B6}" srcId="{278D66BD-A519-4760-868C-DDCD8D8E62CF}" destId="{1D37AC65-EB6E-471E-9BEA-D7C885EB9A12}" srcOrd="0" destOrd="0" parTransId="{4A3CF769-2765-4823-ABB6-4657AEFE757A}" sibTransId="{F9F91F87-2DC8-4A34-A1A1-B37A6CB7D98A}"/>
    <dgm:cxn modelId="{0C2D14CE-FE65-4365-8700-488F7144716A}" srcId="{278D66BD-A519-4760-868C-DDCD8D8E62CF}" destId="{7C8146EB-71AB-4227-BDDB-7DCA00A11F12}" srcOrd="1" destOrd="0" parTransId="{A430DC88-1E3F-4C02-AD56-019540AA340F}" sibTransId="{6C21C2D3-EDEE-4FB4-B2B1-20D3565ECE80}"/>
    <dgm:cxn modelId="{133F3CEE-9402-42AD-8F67-588021BA446F}" type="presOf" srcId="{9589F852-ECF9-4B4A-8B1F-1E435F584332}" destId="{9F246FF6-C453-4727-9B2D-6F0B51CE3867}" srcOrd="0" destOrd="0" presId="urn:microsoft.com/office/officeart/2018/2/layout/IconCircleList"/>
    <dgm:cxn modelId="{DFD6E9F0-281F-42EC-B8C3-182AA6D9FF1A}" type="presOf" srcId="{1D37AC65-EB6E-471E-9BEA-D7C885EB9A12}" destId="{96C6563F-FC50-4A23-929F-379EFFFC191A}" srcOrd="0" destOrd="0" presId="urn:microsoft.com/office/officeart/2018/2/layout/IconCircleList"/>
    <dgm:cxn modelId="{00D8ACF4-35C4-48D1-B341-E72DDFFD2BDE}" type="presParOf" srcId="{CD36BFE1-3017-471B-A78F-D05841553CC1}" destId="{A092D298-3B0E-4489-A23C-E805A0C62442}" srcOrd="0" destOrd="0" presId="urn:microsoft.com/office/officeart/2018/2/layout/IconCircleList"/>
    <dgm:cxn modelId="{B09C044F-2509-4AFA-94F2-DC2C9F8D99B2}" type="presParOf" srcId="{A092D298-3B0E-4489-A23C-E805A0C62442}" destId="{FEA79AEE-8DE0-49BB-A150-D7C0CFDD94C4}" srcOrd="0" destOrd="0" presId="urn:microsoft.com/office/officeart/2018/2/layout/IconCircleList"/>
    <dgm:cxn modelId="{3B84FBD5-51C7-4014-A063-149FF3E3DFD4}" type="presParOf" srcId="{FEA79AEE-8DE0-49BB-A150-D7C0CFDD94C4}" destId="{BA39EDAE-864B-48C3-B044-E6AE05907767}" srcOrd="0" destOrd="0" presId="urn:microsoft.com/office/officeart/2018/2/layout/IconCircleList"/>
    <dgm:cxn modelId="{5065CDDE-03AE-4B27-970B-FCEBD7520318}" type="presParOf" srcId="{FEA79AEE-8DE0-49BB-A150-D7C0CFDD94C4}" destId="{9FB384FB-E879-40F8-84E7-6999C0736DFD}" srcOrd="1" destOrd="0" presId="urn:microsoft.com/office/officeart/2018/2/layout/IconCircleList"/>
    <dgm:cxn modelId="{D20CFEF1-FE47-4A62-9908-4FFC4EC28C73}" type="presParOf" srcId="{FEA79AEE-8DE0-49BB-A150-D7C0CFDD94C4}" destId="{0084E598-EC3E-4EE1-8D36-4691B2D7F29D}" srcOrd="2" destOrd="0" presId="urn:microsoft.com/office/officeart/2018/2/layout/IconCircleList"/>
    <dgm:cxn modelId="{5ED5DC3E-4450-46C3-954E-923E88EC4762}" type="presParOf" srcId="{FEA79AEE-8DE0-49BB-A150-D7C0CFDD94C4}" destId="{96C6563F-FC50-4A23-929F-379EFFFC191A}" srcOrd="3" destOrd="0" presId="urn:microsoft.com/office/officeart/2018/2/layout/IconCircleList"/>
    <dgm:cxn modelId="{482636AE-F36A-46E6-BDFA-2D41AB47577C}" type="presParOf" srcId="{A092D298-3B0E-4489-A23C-E805A0C62442}" destId="{44CE3D03-6CEE-4444-8008-72E0CDFC226A}" srcOrd="1" destOrd="0" presId="urn:microsoft.com/office/officeart/2018/2/layout/IconCircleList"/>
    <dgm:cxn modelId="{2AFE9F09-B509-4E94-9E49-3BAB428F1687}" type="presParOf" srcId="{A092D298-3B0E-4489-A23C-E805A0C62442}" destId="{A5EF4D75-4D80-4978-9FDE-5F798003BC8E}" srcOrd="2" destOrd="0" presId="urn:microsoft.com/office/officeart/2018/2/layout/IconCircleList"/>
    <dgm:cxn modelId="{E423866F-3ED9-48EE-8534-CCC020071C98}" type="presParOf" srcId="{A5EF4D75-4D80-4978-9FDE-5F798003BC8E}" destId="{DD108A71-D7C4-44D8-A1A5-820F167A8986}" srcOrd="0" destOrd="0" presId="urn:microsoft.com/office/officeart/2018/2/layout/IconCircleList"/>
    <dgm:cxn modelId="{E7148F65-8ED8-4A19-8FFB-B8C7D2E21AAC}" type="presParOf" srcId="{A5EF4D75-4D80-4978-9FDE-5F798003BC8E}" destId="{D17693A7-DA34-4CEA-AFB3-0C61215A48D3}" srcOrd="1" destOrd="0" presId="urn:microsoft.com/office/officeart/2018/2/layout/IconCircleList"/>
    <dgm:cxn modelId="{B31F5078-552C-4DA8-A245-5F2E19331A95}" type="presParOf" srcId="{A5EF4D75-4D80-4978-9FDE-5F798003BC8E}" destId="{B8C3147B-EC59-47A9-B563-B46BB1A7706D}" srcOrd="2" destOrd="0" presId="urn:microsoft.com/office/officeart/2018/2/layout/IconCircleList"/>
    <dgm:cxn modelId="{CF2AC5E1-9B1A-41DE-9AAF-8D10B739AA57}" type="presParOf" srcId="{A5EF4D75-4D80-4978-9FDE-5F798003BC8E}" destId="{EA645D95-8292-4C64-BF2B-60DE11FC16A6}" srcOrd="3" destOrd="0" presId="urn:microsoft.com/office/officeart/2018/2/layout/IconCircleList"/>
    <dgm:cxn modelId="{7852F017-2009-4DC6-976E-06A9785766FC}" type="presParOf" srcId="{A092D298-3B0E-4489-A23C-E805A0C62442}" destId="{02F51801-6D06-4DC3-8F7B-5B300746E164}" srcOrd="3" destOrd="0" presId="urn:microsoft.com/office/officeart/2018/2/layout/IconCircleList"/>
    <dgm:cxn modelId="{D9B4FB67-CDA6-4FE9-B886-9D7EBE8B76F5}" type="presParOf" srcId="{A092D298-3B0E-4489-A23C-E805A0C62442}" destId="{F3A02723-005D-42A6-9587-4D6D7E191930}" srcOrd="4" destOrd="0" presId="urn:microsoft.com/office/officeart/2018/2/layout/IconCircleList"/>
    <dgm:cxn modelId="{B5A0ABCE-73E6-4DE8-BEF8-E0D45C7F0DEA}" type="presParOf" srcId="{F3A02723-005D-42A6-9587-4D6D7E191930}" destId="{A4866D6C-1B61-49FC-A152-29F07B0FF3CD}" srcOrd="0" destOrd="0" presId="urn:microsoft.com/office/officeart/2018/2/layout/IconCircleList"/>
    <dgm:cxn modelId="{252EDE26-3E83-4245-B178-56C09A1A906D}" type="presParOf" srcId="{F3A02723-005D-42A6-9587-4D6D7E191930}" destId="{5F96410F-66D0-49D3-84CD-46C611A4CBB5}" srcOrd="1" destOrd="0" presId="urn:microsoft.com/office/officeart/2018/2/layout/IconCircleList"/>
    <dgm:cxn modelId="{2E3E71D0-03DC-4E5E-A2FA-A21B61F10070}" type="presParOf" srcId="{F3A02723-005D-42A6-9587-4D6D7E191930}" destId="{64AC71A3-22B8-459F-BBAC-2FC0F1A08DA8}" srcOrd="2" destOrd="0" presId="urn:microsoft.com/office/officeart/2018/2/layout/IconCircleList"/>
    <dgm:cxn modelId="{A03203E6-24B0-4BF2-9B80-3D6AB460088C}" type="presParOf" srcId="{F3A02723-005D-42A6-9587-4D6D7E191930}" destId="{69F0F2C2-B61A-4214-903B-0598299EAD9C}" srcOrd="3" destOrd="0" presId="urn:microsoft.com/office/officeart/2018/2/layout/IconCircleList"/>
    <dgm:cxn modelId="{86C4D7D7-45C1-493A-A49A-4F4F0D03FDB8}" type="presParOf" srcId="{A092D298-3B0E-4489-A23C-E805A0C62442}" destId="{9F246FF6-C453-4727-9B2D-6F0B51CE3867}" srcOrd="5" destOrd="0" presId="urn:microsoft.com/office/officeart/2018/2/layout/IconCircleList"/>
    <dgm:cxn modelId="{1FAE65BE-DAC5-4878-93BE-82FA9D7945A2}" type="presParOf" srcId="{A092D298-3B0E-4489-A23C-E805A0C62442}" destId="{871D5295-2AC7-4181-B37C-A79642263D2F}" srcOrd="6" destOrd="0" presId="urn:microsoft.com/office/officeart/2018/2/layout/IconCircleList"/>
    <dgm:cxn modelId="{2476EE7A-830D-4691-BCAF-FBC3470533B9}" type="presParOf" srcId="{871D5295-2AC7-4181-B37C-A79642263D2F}" destId="{1424D27D-66DE-4C50-A917-9C99D816B46E}" srcOrd="0" destOrd="0" presId="urn:microsoft.com/office/officeart/2018/2/layout/IconCircleList"/>
    <dgm:cxn modelId="{4863384F-4D07-4F27-A088-D29F0A686E65}" type="presParOf" srcId="{871D5295-2AC7-4181-B37C-A79642263D2F}" destId="{9848DDA4-414A-4425-A630-6706E7F2FA5A}" srcOrd="1" destOrd="0" presId="urn:microsoft.com/office/officeart/2018/2/layout/IconCircleList"/>
    <dgm:cxn modelId="{88DFD8E9-4209-4771-B3A6-999D9AF334C1}" type="presParOf" srcId="{871D5295-2AC7-4181-B37C-A79642263D2F}" destId="{DC43FECC-F195-46C9-B2A9-D848F755CC93}" srcOrd="2" destOrd="0" presId="urn:microsoft.com/office/officeart/2018/2/layout/IconCircleList"/>
    <dgm:cxn modelId="{A74B60F6-580C-409A-92CE-35F8A2483397}" type="presParOf" srcId="{871D5295-2AC7-4181-B37C-A79642263D2F}" destId="{C558AE4F-0B37-4724-A57B-4040D90AC462}" srcOrd="3" destOrd="0" presId="urn:microsoft.com/office/officeart/2018/2/layout/IconCircleList"/>
    <dgm:cxn modelId="{65BF389D-102E-4D4C-A9B2-570D77C074EB}" type="presParOf" srcId="{A092D298-3B0E-4489-A23C-E805A0C62442}" destId="{E3F10BF4-5D89-4553-9A4E-B45D4D504DA2}" srcOrd="7" destOrd="0" presId="urn:microsoft.com/office/officeart/2018/2/layout/IconCircleList"/>
    <dgm:cxn modelId="{2D7AE170-3261-4349-962F-D1A65194ECE8}" type="presParOf" srcId="{A092D298-3B0E-4489-A23C-E805A0C62442}" destId="{9AF03D51-93A1-43E3-B13C-5E009265BDCE}" srcOrd="8" destOrd="0" presId="urn:microsoft.com/office/officeart/2018/2/layout/IconCircleList"/>
    <dgm:cxn modelId="{6060E5BF-E430-4954-BD1D-DA6AC2F06926}" type="presParOf" srcId="{9AF03D51-93A1-43E3-B13C-5E009265BDCE}" destId="{BFD06378-E0BD-489E-9AC9-A33C72F2FD2B}" srcOrd="0" destOrd="0" presId="urn:microsoft.com/office/officeart/2018/2/layout/IconCircleList"/>
    <dgm:cxn modelId="{42FB670C-330A-4FEE-9BFC-70C67DD1EE25}" type="presParOf" srcId="{9AF03D51-93A1-43E3-B13C-5E009265BDCE}" destId="{BF6CB190-463D-4898-A47C-6488C59C1199}" srcOrd="1" destOrd="0" presId="urn:microsoft.com/office/officeart/2018/2/layout/IconCircleList"/>
    <dgm:cxn modelId="{E846CA1B-0868-4304-BB6D-9331D550C9C0}" type="presParOf" srcId="{9AF03D51-93A1-43E3-B13C-5E009265BDCE}" destId="{EFCFAA4A-F35F-49B2-ACBB-48003941FB7E}" srcOrd="2" destOrd="0" presId="urn:microsoft.com/office/officeart/2018/2/layout/IconCircleList"/>
    <dgm:cxn modelId="{F64BEAF9-24CF-4C06-812D-CA5F485FDA7B}" type="presParOf" srcId="{9AF03D51-93A1-43E3-B13C-5E009265BDCE}" destId="{959E6E72-1B6E-412E-A70D-BD2A90F8DB5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9BCBE6-13C5-4548-A402-2F9E5BE1D8C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s-ES"/>
        </a:p>
      </dgm:t>
    </dgm:pt>
    <dgm:pt modelId="{F1CBA29F-0DD4-4C44-90AB-C20F6DB952EA}">
      <dgm:prSet phldrT="[Texto]" phldr="0"/>
      <dgm:spPr/>
      <dgm:t>
        <a:bodyPr/>
        <a:lstStyle/>
        <a:p>
          <a:pPr rtl="0"/>
          <a:r>
            <a:rPr lang="es-ES" dirty="0">
              <a:latin typeface="Arial"/>
              <a:ea typeface="Arial Unicode MS"/>
            </a:rPr>
            <a:t>Understand responsabilities</a:t>
          </a:r>
          <a:endParaRPr lang="es-ES" dirty="0"/>
        </a:p>
      </dgm:t>
    </dgm:pt>
    <dgm:pt modelId="{D0B71ACE-E1BE-4E0A-9304-D2E1DE8E9C7C}" type="parTrans" cxnId="{73582A50-6292-4650-B659-0F216992E1E8}">
      <dgm:prSet/>
      <dgm:spPr/>
      <dgm:t>
        <a:bodyPr/>
        <a:lstStyle/>
        <a:p>
          <a:endParaRPr lang="es-ES"/>
        </a:p>
      </dgm:t>
    </dgm:pt>
    <dgm:pt modelId="{5F3E7DAC-D2E4-4E5D-BA20-DEED3791568D}" type="sibTrans" cxnId="{73582A50-6292-4650-B659-0F216992E1E8}">
      <dgm:prSet/>
      <dgm:spPr/>
      <dgm:t>
        <a:bodyPr/>
        <a:lstStyle/>
        <a:p>
          <a:endParaRPr lang="es-ES"/>
        </a:p>
      </dgm:t>
    </dgm:pt>
    <dgm:pt modelId="{829468D8-6647-4B2E-8F73-E5EE732E4BB7}">
      <dgm:prSet phldrT="[Texto]" phldr="0"/>
      <dgm:spPr/>
      <dgm:t>
        <a:bodyPr/>
        <a:lstStyle/>
        <a:p>
          <a:pPr rtl="0"/>
          <a:r>
            <a:rPr lang="es-ES" dirty="0">
              <a:latin typeface="Arial"/>
              <a:ea typeface="Arial Unicode MS"/>
            </a:rPr>
            <a:t> Let</a:t>
          </a:r>
          <a:r>
            <a:rPr lang="es-ES" dirty="0"/>
            <a:t> everyone contribute and fulfill what they have to do</a:t>
          </a:r>
          <a:r>
            <a:rPr lang="es-ES" dirty="0">
              <a:latin typeface="Arial"/>
              <a:ea typeface="Arial Unicode MS"/>
            </a:rPr>
            <a:t>.</a:t>
          </a:r>
          <a:endParaRPr lang="es-ES" dirty="0"/>
        </a:p>
      </dgm:t>
    </dgm:pt>
    <dgm:pt modelId="{1DEFFC7D-2D7F-4E46-940D-B709F60D00B8}" type="parTrans" cxnId="{F039A14F-E973-4241-9946-522B889F9E0D}">
      <dgm:prSet/>
      <dgm:spPr/>
      <dgm:t>
        <a:bodyPr/>
        <a:lstStyle/>
        <a:p>
          <a:endParaRPr lang="es-ES"/>
        </a:p>
      </dgm:t>
    </dgm:pt>
    <dgm:pt modelId="{1D365E91-32BA-4F2E-B845-F6B2DC38EC6A}" type="sibTrans" cxnId="{F039A14F-E973-4241-9946-522B889F9E0D}">
      <dgm:prSet/>
      <dgm:spPr/>
      <dgm:t>
        <a:bodyPr/>
        <a:lstStyle/>
        <a:p>
          <a:endParaRPr lang="es-ES"/>
        </a:p>
      </dgm:t>
    </dgm:pt>
    <dgm:pt modelId="{2C2CA848-6336-4367-B8AB-59034FA42523}">
      <dgm:prSet phldrT="[Texto]" phldr="0"/>
      <dgm:spPr/>
      <dgm:t>
        <a:bodyPr/>
        <a:lstStyle/>
        <a:p>
          <a:pPr rtl="0"/>
          <a:r>
            <a:rPr lang="es-ES" dirty="0">
              <a:latin typeface="Arial"/>
              <a:ea typeface="Arial Unicode MS"/>
            </a:rPr>
            <a:t>Share information &amp; ideas</a:t>
          </a:r>
          <a:endParaRPr lang="es-ES" dirty="0"/>
        </a:p>
      </dgm:t>
    </dgm:pt>
    <dgm:pt modelId="{FECC71EE-2748-4B7A-B311-A09E1420ADE0}" type="parTrans" cxnId="{0894252E-87E1-4D76-BAF4-C1F9CACBF339}">
      <dgm:prSet/>
      <dgm:spPr/>
      <dgm:t>
        <a:bodyPr/>
        <a:lstStyle/>
        <a:p>
          <a:endParaRPr lang="es-ES"/>
        </a:p>
      </dgm:t>
    </dgm:pt>
    <dgm:pt modelId="{0D074818-9EFF-4F53-9AF1-04B292782128}" type="sibTrans" cxnId="{0894252E-87E1-4D76-BAF4-C1F9CACBF339}">
      <dgm:prSet/>
      <dgm:spPr/>
      <dgm:t>
        <a:bodyPr/>
        <a:lstStyle/>
        <a:p>
          <a:endParaRPr lang="es-ES"/>
        </a:p>
      </dgm:t>
    </dgm:pt>
    <dgm:pt modelId="{298031F7-F9B9-4BA1-BD7C-5E3F7F15CCF2}">
      <dgm:prSet phldrT="[Texto]" phldr="0"/>
      <dgm:spPr/>
      <dgm:t>
        <a:bodyPr/>
        <a:lstStyle/>
        <a:p>
          <a:pPr rtl="0"/>
          <a:r>
            <a:rPr lang="es-ES" dirty="0">
              <a:latin typeface="Arial"/>
              <a:ea typeface="Arial Unicode MS"/>
            </a:rPr>
            <a:t> </a:t>
          </a:r>
          <a:r>
            <a:rPr lang="es-ES" dirty="0"/>
            <a:t>Listening or sharing</a:t>
          </a:r>
          <a:r>
            <a:rPr lang="es-ES" dirty="0">
              <a:latin typeface="Arial"/>
              <a:ea typeface="Arial Unicode MS"/>
            </a:rPr>
            <a:t> ideas will</a:t>
          </a:r>
          <a:r>
            <a:rPr lang="es-ES" dirty="0"/>
            <a:t> make the team feel valued</a:t>
          </a:r>
          <a:r>
            <a:rPr lang="es-ES" dirty="0">
              <a:latin typeface="Arial"/>
              <a:ea typeface="Arial Unicode MS"/>
            </a:rPr>
            <a:t>.</a:t>
          </a:r>
          <a:endParaRPr lang="es-ES" dirty="0"/>
        </a:p>
      </dgm:t>
    </dgm:pt>
    <dgm:pt modelId="{2A7D0063-B306-4571-8B6F-D34B3A61B7C0}" type="parTrans" cxnId="{3EF5C8EB-BD3C-4A4A-A831-A933A6EB599C}">
      <dgm:prSet/>
      <dgm:spPr/>
      <dgm:t>
        <a:bodyPr/>
        <a:lstStyle/>
        <a:p>
          <a:endParaRPr lang="es-ES"/>
        </a:p>
      </dgm:t>
    </dgm:pt>
    <dgm:pt modelId="{7C4C3F9A-AD36-4E08-A0C6-1864B4A5FF9C}" type="sibTrans" cxnId="{3EF5C8EB-BD3C-4A4A-A831-A933A6EB599C}">
      <dgm:prSet/>
      <dgm:spPr/>
      <dgm:t>
        <a:bodyPr/>
        <a:lstStyle/>
        <a:p>
          <a:endParaRPr lang="es-ES"/>
        </a:p>
      </dgm:t>
    </dgm:pt>
    <dgm:pt modelId="{83D2DBDD-A584-4B30-8E9E-A65D6E8ABE5D}">
      <dgm:prSet phldrT="[Texto]" phldr="0"/>
      <dgm:spPr/>
      <dgm:t>
        <a:bodyPr/>
        <a:lstStyle/>
        <a:p>
          <a:pPr rtl="0"/>
          <a:r>
            <a:rPr lang="es-ES" dirty="0">
              <a:latin typeface="Arial"/>
              <a:ea typeface="Arial Unicode MS"/>
            </a:rPr>
            <a:t>Have common goals</a:t>
          </a:r>
          <a:endParaRPr lang="es-ES" dirty="0"/>
        </a:p>
      </dgm:t>
    </dgm:pt>
    <dgm:pt modelId="{885D3A4A-2713-46FF-A243-96AEC66175A8}" type="parTrans" cxnId="{EFCF5BBD-20A4-4034-9DE2-39B2D8BE1EAF}">
      <dgm:prSet/>
      <dgm:spPr/>
      <dgm:t>
        <a:bodyPr/>
        <a:lstStyle/>
        <a:p>
          <a:endParaRPr lang="es-ES"/>
        </a:p>
      </dgm:t>
    </dgm:pt>
    <dgm:pt modelId="{A7CD0B15-169C-4833-813B-673945FE7384}" type="sibTrans" cxnId="{EFCF5BBD-20A4-4034-9DE2-39B2D8BE1EAF}">
      <dgm:prSet/>
      <dgm:spPr/>
      <dgm:t>
        <a:bodyPr/>
        <a:lstStyle/>
        <a:p>
          <a:endParaRPr lang="es-ES"/>
        </a:p>
      </dgm:t>
    </dgm:pt>
    <dgm:pt modelId="{3C722013-20E1-450D-951F-C241D056C6E6}">
      <dgm:prSet phldrT="[Texto]" phldr="0"/>
      <dgm:spPr/>
      <dgm:t>
        <a:bodyPr/>
        <a:lstStyle/>
        <a:p>
          <a:pPr rtl="0"/>
          <a:r>
            <a:rPr lang="es-ES" dirty="0">
              <a:latin typeface="Arial"/>
              <a:ea typeface="Arial Unicode MS"/>
            </a:rPr>
            <a:t> Try</a:t>
          </a:r>
          <a:r>
            <a:rPr lang="es-ES" dirty="0"/>
            <a:t> to be in accordance with the purposes that we have individually and as a company</a:t>
          </a:r>
          <a:r>
            <a:rPr lang="es-ES" dirty="0">
              <a:latin typeface="Arial"/>
              <a:ea typeface="Arial Unicode MS"/>
            </a:rPr>
            <a:t>.</a:t>
          </a:r>
          <a:endParaRPr lang="es-ES" dirty="0"/>
        </a:p>
      </dgm:t>
    </dgm:pt>
    <dgm:pt modelId="{41356375-DE6D-4B10-8EA8-C32C38E1AE23}" type="parTrans" cxnId="{F893B903-AF74-4AA7-995A-EF515B1D874A}">
      <dgm:prSet/>
      <dgm:spPr/>
      <dgm:t>
        <a:bodyPr/>
        <a:lstStyle/>
        <a:p>
          <a:endParaRPr lang="es-ES"/>
        </a:p>
      </dgm:t>
    </dgm:pt>
    <dgm:pt modelId="{66BF5F30-B045-4742-ACEF-B5E612797BA1}" type="sibTrans" cxnId="{F893B903-AF74-4AA7-995A-EF515B1D874A}">
      <dgm:prSet/>
      <dgm:spPr/>
      <dgm:t>
        <a:bodyPr/>
        <a:lstStyle/>
        <a:p>
          <a:endParaRPr lang="es-ES"/>
        </a:p>
      </dgm:t>
    </dgm:pt>
    <dgm:pt modelId="{BE96A8AE-C665-41D6-B8CB-53583828D221}">
      <dgm:prSet phldr="0"/>
      <dgm:spPr/>
      <dgm:t>
        <a:bodyPr/>
        <a:lstStyle/>
        <a:p>
          <a:pPr rtl="0"/>
          <a:r>
            <a:rPr lang="es-ES" dirty="0">
              <a:latin typeface="Arial"/>
              <a:ea typeface="Arial Unicode MS"/>
            </a:rPr>
            <a:t>Be prepared for change</a:t>
          </a:r>
        </a:p>
      </dgm:t>
    </dgm:pt>
    <dgm:pt modelId="{DE0831A2-73EC-4305-BAA8-8225E0BA77F1}" type="parTrans" cxnId="{681B0AC9-1AB2-4309-8D7F-B9C4FC02E0F6}">
      <dgm:prSet/>
      <dgm:spPr/>
      <dgm:t>
        <a:bodyPr/>
        <a:lstStyle/>
        <a:p>
          <a:endParaRPr lang="en-GB"/>
        </a:p>
      </dgm:t>
    </dgm:pt>
    <dgm:pt modelId="{020E8249-39CB-4D55-A8D6-43CE95B2B1E3}" type="sibTrans" cxnId="{681B0AC9-1AB2-4309-8D7F-B9C4FC02E0F6}">
      <dgm:prSet/>
      <dgm:spPr/>
      <dgm:t>
        <a:bodyPr/>
        <a:lstStyle/>
        <a:p>
          <a:endParaRPr lang="en-GB"/>
        </a:p>
      </dgm:t>
    </dgm:pt>
    <dgm:pt modelId="{0AADF7FB-21B9-40E3-9F79-CDC6D7FE19A6}">
      <dgm:prSet phldr="0"/>
      <dgm:spPr/>
      <dgm:t>
        <a:bodyPr/>
        <a:lstStyle/>
        <a:p>
          <a:pPr rtl="0"/>
          <a:r>
            <a:rPr lang="es-ES" dirty="0">
              <a:latin typeface="Arial"/>
              <a:ea typeface="Arial Unicode MS"/>
            </a:rPr>
            <a:t> </a:t>
          </a:r>
          <a:r>
            <a:rPr lang="es-ES" dirty="0"/>
            <a:t>When you come to a new team, there may be things you need to change to be</a:t>
          </a:r>
          <a:r>
            <a:rPr lang="es-ES" dirty="0">
              <a:latin typeface="Arial"/>
              <a:ea typeface="Arial Unicode MS"/>
            </a:rPr>
            <a:t> helpful </a:t>
          </a:r>
          <a:r>
            <a:rPr lang="es-ES" dirty="0"/>
            <a:t>for your new company.</a:t>
          </a:r>
        </a:p>
      </dgm:t>
    </dgm:pt>
    <dgm:pt modelId="{6664FB4B-2CD1-4E52-A6C9-775AB6FD3795}" type="parTrans" cxnId="{1987214D-4506-4DC8-BBA4-E62FB1466EE3}">
      <dgm:prSet/>
      <dgm:spPr/>
      <dgm:t>
        <a:bodyPr/>
        <a:lstStyle/>
        <a:p>
          <a:endParaRPr lang="en-GB"/>
        </a:p>
      </dgm:t>
    </dgm:pt>
    <dgm:pt modelId="{AE7800F7-4FE7-48AD-934F-F9DD85AA1C7B}" type="sibTrans" cxnId="{1987214D-4506-4DC8-BBA4-E62FB1466EE3}">
      <dgm:prSet/>
      <dgm:spPr/>
      <dgm:t>
        <a:bodyPr/>
        <a:lstStyle/>
        <a:p>
          <a:endParaRPr lang="en-GB"/>
        </a:p>
      </dgm:t>
    </dgm:pt>
    <dgm:pt modelId="{1B36CF90-8BDB-45D5-ADF6-EBE9589AF37F}" type="pres">
      <dgm:prSet presAssocID="{A99BCBE6-13C5-4548-A402-2F9E5BE1D8C5}" presName="linear" presStyleCnt="0">
        <dgm:presLayoutVars>
          <dgm:dir/>
          <dgm:animLvl val="lvl"/>
          <dgm:resizeHandles val="exact"/>
        </dgm:presLayoutVars>
      </dgm:prSet>
      <dgm:spPr/>
    </dgm:pt>
    <dgm:pt modelId="{9CED323A-012C-4DD8-A0A3-405D1E6E1CAC}" type="pres">
      <dgm:prSet presAssocID="{F1CBA29F-0DD4-4C44-90AB-C20F6DB952EA}" presName="parentLin" presStyleCnt="0"/>
      <dgm:spPr/>
    </dgm:pt>
    <dgm:pt modelId="{BBE926F9-F3EF-4FE7-BD78-22FCEFC26344}" type="pres">
      <dgm:prSet presAssocID="{F1CBA29F-0DD4-4C44-90AB-C20F6DB952EA}" presName="parentLeftMargin" presStyleLbl="node1" presStyleIdx="0" presStyleCnt="4"/>
      <dgm:spPr/>
    </dgm:pt>
    <dgm:pt modelId="{90A8E223-48E8-4A67-8D0F-12E5A1C50915}" type="pres">
      <dgm:prSet presAssocID="{F1CBA29F-0DD4-4C44-90AB-C20F6DB952EA}" presName="parentText" presStyleLbl="node1" presStyleIdx="0" presStyleCnt="4">
        <dgm:presLayoutVars>
          <dgm:chMax val="0"/>
          <dgm:bulletEnabled val="1"/>
        </dgm:presLayoutVars>
      </dgm:prSet>
      <dgm:spPr/>
    </dgm:pt>
    <dgm:pt modelId="{48CDEA9F-A64C-48CC-A33B-D09401295B79}" type="pres">
      <dgm:prSet presAssocID="{F1CBA29F-0DD4-4C44-90AB-C20F6DB952EA}" presName="negativeSpace" presStyleCnt="0"/>
      <dgm:spPr/>
    </dgm:pt>
    <dgm:pt modelId="{AD1A974D-ADDA-4C67-ADCF-6380C6A03C2A}" type="pres">
      <dgm:prSet presAssocID="{F1CBA29F-0DD4-4C44-90AB-C20F6DB952EA}" presName="childText" presStyleLbl="conFgAcc1" presStyleIdx="0" presStyleCnt="4">
        <dgm:presLayoutVars>
          <dgm:bulletEnabled val="1"/>
        </dgm:presLayoutVars>
      </dgm:prSet>
      <dgm:spPr/>
    </dgm:pt>
    <dgm:pt modelId="{DDDB8E62-30D9-421B-B752-B329D63E9512}" type="pres">
      <dgm:prSet presAssocID="{5F3E7DAC-D2E4-4E5D-BA20-DEED3791568D}" presName="spaceBetweenRectangles" presStyleCnt="0"/>
      <dgm:spPr/>
    </dgm:pt>
    <dgm:pt modelId="{B290F758-8E33-41A1-8C13-FC548C249EA5}" type="pres">
      <dgm:prSet presAssocID="{2C2CA848-6336-4367-B8AB-59034FA42523}" presName="parentLin" presStyleCnt="0"/>
      <dgm:spPr/>
    </dgm:pt>
    <dgm:pt modelId="{C1CE25A6-97F6-40BD-8EC0-82C74CD26B4F}" type="pres">
      <dgm:prSet presAssocID="{2C2CA848-6336-4367-B8AB-59034FA42523}" presName="parentLeftMargin" presStyleLbl="node1" presStyleIdx="0" presStyleCnt="4"/>
      <dgm:spPr/>
    </dgm:pt>
    <dgm:pt modelId="{A75CD422-A1C6-4412-AB5E-66CACBEE3A16}" type="pres">
      <dgm:prSet presAssocID="{2C2CA848-6336-4367-B8AB-59034FA42523}" presName="parentText" presStyleLbl="node1" presStyleIdx="1" presStyleCnt="4">
        <dgm:presLayoutVars>
          <dgm:chMax val="0"/>
          <dgm:bulletEnabled val="1"/>
        </dgm:presLayoutVars>
      </dgm:prSet>
      <dgm:spPr/>
    </dgm:pt>
    <dgm:pt modelId="{258FD3E2-18A6-4109-929E-1F2978607CD7}" type="pres">
      <dgm:prSet presAssocID="{2C2CA848-6336-4367-B8AB-59034FA42523}" presName="negativeSpace" presStyleCnt="0"/>
      <dgm:spPr/>
    </dgm:pt>
    <dgm:pt modelId="{E2E514E1-0120-44D5-80BE-EC47AFBDCAA3}" type="pres">
      <dgm:prSet presAssocID="{2C2CA848-6336-4367-B8AB-59034FA42523}" presName="childText" presStyleLbl="conFgAcc1" presStyleIdx="1" presStyleCnt="4">
        <dgm:presLayoutVars>
          <dgm:bulletEnabled val="1"/>
        </dgm:presLayoutVars>
      </dgm:prSet>
      <dgm:spPr/>
    </dgm:pt>
    <dgm:pt modelId="{92708DDF-B1DB-46C2-B16E-90C6E91ABB9F}" type="pres">
      <dgm:prSet presAssocID="{0D074818-9EFF-4F53-9AF1-04B292782128}" presName="spaceBetweenRectangles" presStyleCnt="0"/>
      <dgm:spPr/>
    </dgm:pt>
    <dgm:pt modelId="{3BC432CD-E979-45AE-9D8B-2B44591EA797}" type="pres">
      <dgm:prSet presAssocID="{83D2DBDD-A584-4B30-8E9E-A65D6E8ABE5D}" presName="parentLin" presStyleCnt="0"/>
      <dgm:spPr/>
    </dgm:pt>
    <dgm:pt modelId="{12FF7B82-8618-45DE-A414-4219B3F3CB74}" type="pres">
      <dgm:prSet presAssocID="{83D2DBDD-A584-4B30-8E9E-A65D6E8ABE5D}" presName="parentLeftMargin" presStyleLbl="node1" presStyleIdx="1" presStyleCnt="4"/>
      <dgm:spPr/>
    </dgm:pt>
    <dgm:pt modelId="{B934EA34-BADA-46E7-828D-F015ADC67537}" type="pres">
      <dgm:prSet presAssocID="{83D2DBDD-A584-4B30-8E9E-A65D6E8ABE5D}" presName="parentText" presStyleLbl="node1" presStyleIdx="2" presStyleCnt="4">
        <dgm:presLayoutVars>
          <dgm:chMax val="0"/>
          <dgm:bulletEnabled val="1"/>
        </dgm:presLayoutVars>
      </dgm:prSet>
      <dgm:spPr/>
    </dgm:pt>
    <dgm:pt modelId="{43BFF908-340C-45CD-97BE-4E14C1478AF9}" type="pres">
      <dgm:prSet presAssocID="{83D2DBDD-A584-4B30-8E9E-A65D6E8ABE5D}" presName="negativeSpace" presStyleCnt="0"/>
      <dgm:spPr/>
    </dgm:pt>
    <dgm:pt modelId="{B56C7B57-230C-4D3E-97C5-EE12A9FB153F}" type="pres">
      <dgm:prSet presAssocID="{83D2DBDD-A584-4B30-8E9E-A65D6E8ABE5D}" presName="childText" presStyleLbl="conFgAcc1" presStyleIdx="2" presStyleCnt="4">
        <dgm:presLayoutVars>
          <dgm:bulletEnabled val="1"/>
        </dgm:presLayoutVars>
      </dgm:prSet>
      <dgm:spPr/>
    </dgm:pt>
    <dgm:pt modelId="{69438F79-944E-4808-88E6-231A212406C1}" type="pres">
      <dgm:prSet presAssocID="{A7CD0B15-169C-4833-813B-673945FE7384}" presName="spaceBetweenRectangles" presStyleCnt="0"/>
      <dgm:spPr/>
    </dgm:pt>
    <dgm:pt modelId="{AFF07C7F-283C-43A2-BCA2-EDAE91DA6569}" type="pres">
      <dgm:prSet presAssocID="{BE96A8AE-C665-41D6-B8CB-53583828D221}" presName="parentLin" presStyleCnt="0"/>
      <dgm:spPr/>
    </dgm:pt>
    <dgm:pt modelId="{53B3AD8C-ACF5-4936-9041-9368B6E800E3}" type="pres">
      <dgm:prSet presAssocID="{BE96A8AE-C665-41D6-B8CB-53583828D221}" presName="parentLeftMargin" presStyleLbl="node1" presStyleIdx="2" presStyleCnt="4"/>
      <dgm:spPr/>
    </dgm:pt>
    <dgm:pt modelId="{5DAE4DAD-9D00-4DCD-A746-A641D176ADA7}" type="pres">
      <dgm:prSet presAssocID="{BE96A8AE-C665-41D6-B8CB-53583828D221}" presName="parentText" presStyleLbl="node1" presStyleIdx="3" presStyleCnt="4">
        <dgm:presLayoutVars>
          <dgm:chMax val="0"/>
          <dgm:bulletEnabled val="1"/>
        </dgm:presLayoutVars>
      </dgm:prSet>
      <dgm:spPr/>
    </dgm:pt>
    <dgm:pt modelId="{F5058940-6EDE-4CB3-8FF9-EB93935B567A}" type="pres">
      <dgm:prSet presAssocID="{BE96A8AE-C665-41D6-B8CB-53583828D221}" presName="negativeSpace" presStyleCnt="0"/>
      <dgm:spPr/>
    </dgm:pt>
    <dgm:pt modelId="{3E68F6FB-0A91-442A-8C07-C51445D2D1F5}" type="pres">
      <dgm:prSet presAssocID="{BE96A8AE-C665-41D6-B8CB-53583828D221}" presName="childText" presStyleLbl="conFgAcc1" presStyleIdx="3" presStyleCnt="4">
        <dgm:presLayoutVars>
          <dgm:bulletEnabled val="1"/>
        </dgm:presLayoutVars>
      </dgm:prSet>
      <dgm:spPr/>
    </dgm:pt>
  </dgm:ptLst>
  <dgm:cxnLst>
    <dgm:cxn modelId="{F893B903-AF74-4AA7-995A-EF515B1D874A}" srcId="{83D2DBDD-A584-4B30-8E9E-A65D6E8ABE5D}" destId="{3C722013-20E1-450D-951F-C241D056C6E6}" srcOrd="0" destOrd="0" parTransId="{41356375-DE6D-4B10-8EA8-C32C38E1AE23}" sibTransId="{66BF5F30-B045-4742-ACEF-B5E612797BA1}"/>
    <dgm:cxn modelId="{F06F7D15-10CD-474F-B800-1C9B2F81EB5A}" type="presOf" srcId="{F1CBA29F-0DD4-4C44-90AB-C20F6DB952EA}" destId="{BBE926F9-F3EF-4FE7-BD78-22FCEFC26344}" srcOrd="0" destOrd="0" presId="urn:microsoft.com/office/officeart/2005/8/layout/list1"/>
    <dgm:cxn modelId="{73D7B115-F1DC-4E9A-B0CD-E9E91EE30054}" type="presOf" srcId="{2C2CA848-6336-4367-B8AB-59034FA42523}" destId="{A75CD422-A1C6-4412-AB5E-66CACBEE3A16}" srcOrd="1" destOrd="0" presId="urn:microsoft.com/office/officeart/2005/8/layout/list1"/>
    <dgm:cxn modelId="{E829462C-0993-4DFA-AAE7-8E5C5C08B8D6}" type="presOf" srcId="{83D2DBDD-A584-4B30-8E9E-A65D6E8ABE5D}" destId="{B934EA34-BADA-46E7-828D-F015ADC67537}" srcOrd="1" destOrd="0" presId="urn:microsoft.com/office/officeart/2005/8/layout/list1"/>
    <dgm:cxn modelId="{0894252E-87E1-4D76-BAF4-C1F9CACBF339}" srcId="{A99BCBE6-13C5-4548-A402-2F9E5BE1D8C5}" destId="{2C2CA848-6336-4367-B8AB-59034FA42523}" srcOrd="1" destOrd="0" parTransId="{FECC71EE-2748-4B7A-B311-A09E1420ADE0}" sibTransId="{0D074818-9EFF-4F53-9AF1-04B292782128}"/>
    <dgm:cxn modelId="{1E281C40-E637-40FC-9815-115A506659BC}" type="presOf" srcId="{3C722013-20E1-450D-951F-C241D056C6E6}" destId="{B56C7B57-230C-4D3E-97C5-EE12A9FB153F}" srcOrd="0" destOrd="0" presId="urn:microsoft.com/office/officeart/2005/8/layout/list1"/>
    <dgm:cxn modelId="{4FF75E64-ED93-4ED5-8A88-D66BAD062619}" type="presOf" srcId="{83D2DBDD-A584-4B30-8E9E-A65D6E8ABE5D}" destId="{12FF7B82-8618-45DE-A414-4219B3F3CB74}" srcOrd="0" destOrd="0" presId="urn:microsoft.com/office/officeart/2005/8/layout/list1"/>
    <dgm:cxn modelId="{CFD39F4A-1965-487C-8F4D-3A4DF7C9658F}" type="presOf" srcId="{0AADF7FB-21B9-40E3-9F79-CDC6D7FE19A6}" destId="{3E68F6FB-0A91-442A-8C07-C51445D2D1F5}" srcOrd="0" destOrd="0" presId="urn:microsoft.com/office/officeart/2005/8/layout/list1"/>
    <dgm:cxn modelId="{1F34F04A-33E6-4F26-93D1-9FDEC7D1F6F8}" type="presOf" srcId="{BE96A8AE-C665-41D6-B8CB-53583828D221}" destId="{53B3AD8C-ACF5-4936-9041-9368B6E800E3}" srcOrd="0" destOrd="0" presId="urn:microsoft.com/office/officeart/2005/8/layout/list1"/>
    <dgm:cxn modelId="{1987214D-4506-4DC8-BBA4-E62FB1466EE3}" srcId="{BE96A8AE-C665-41D6-B8CB-53583828D221}" destId="{0AADF7FB-21B9-40E3-9F79-CDC6D7FE19A6}" srcOrd="0" destOrd="0" parTransId="{6664FB4B-2CD1-4E52-A6C9-775AB6FD3795}" sibTransId="{AE7800F7-4FE7-48AD-934F-F9DD85AA1C7B}"/>
    <dgm:cxn modelId="{F039A14F-E973-4241-9946-522B889F9E0D}" srcId="{F1CBA29F-0DD4-4C44-90AB-C20F6DB952EA}" destId="{829468D8-6647-4B2E-8F73-E5EE732E4BB7}" srcOrd="0" destOrd="0" parTransId="{1DEFFC7D-2D7F-4E46-940D-B709F60D00B8}" sibTransId="{1D365E91-32BA-4F2E-B845-F6B2DC38EC6A}"/>
    <dgm:cxn modelId="{73582A50-6292-4650-B659-0F216992E1E8}" srcId="{A99BCBE6-13C5-4548-A402-2F9E5BE1D8C5}" destId="{F1CBA29F-0DD4-4C44-90AB-C20F6DB952EA}" srcOrd="0" destOrd="0" parTransId="{D0B71ACE-E1BE-4E0A-9304-D2E1DE8E9C7C}" sibTransId="{5F3E7DAC-D2E4-4E5D-BA20-DEED3791568D}"/>
    <dgm:cxn modelId="{F0373D78-A6DB-4881-9F68-5F7F27F03EA8}" type="presOf" srcId="{298031F7-F9B9-4BA1-BD7C-5E3F7F15CCF2}" destId="{E2E514E1-0120-44D5-80BE-EC47AFBDCAA3}" srcOrd="0" destOrd="0" presId="urn:microsoft.com/office/officeart/2005/8/layout/list1"/>
    <dgm:cxn modelId="{EEB24F99-330C-4E42-8D74-72FA8974A000}" type="presOf" srcId="{F1CBA29F-0DD4-4C44-90AB-C20F6DB952EA}" destId="{90A8E223-48E8-4A67-8D0F-12E5A1C50915}" srcOrd="1" destOrd="0" presId="urn:microsoft.com/office/officeart/2005/8/layout/list1"/>
    <dgm:cxn modelId="{EFCF5BBD-20A4-4034-9DE2-39B2D8BE1EAF}" srcId="{A99BCBE6-13C5-4548-A402-2F9E5BE1D8C5}" destId="{83D2DBDD-A584-4B30-8E9E-A65D6E8ABE5D}" srcOrd="2" destOrd="0" parTransId="{885D3A4A-2713-46FF-A243-96AEC66175A8}" sibTransId="{A7CD0B15-169C-4833-813B-673945FE7384}"/>
    <dgm:cxn modelId="{B39723C0-A715-4C63-8F7D-D898D9EE57A0}" type="presOf" srcId="{A99BCBE6-13C5-4548-A402-2F9E5BE1D8C5}" destId="{1B36CF90-8BDB-45D5-ADF6-EBE9589AF37F}" srcOrd="0" destOrd="0" presId="urn:microsoft.com/office/officeart/2005/8/layout/list1"/>
    <dgm:cxn modelId="{681B0AC9-1AB2-4309-8D7F-B9C4FC02E0F6}" srcId="{A99BCBE6-13C5-4548-A402-2F9E5BE1D8C5}" destId="{BE96A8AE-C665-41D6-B8CB-53583828D221}" srcOrd="3" destOrd="0" parTransId="{DE0831A2-73EC-4305-BAA8-8225E0BA77F1}" sibTransId="{020E8249-39CB-4D55-A8D6-43CE95B2B1E3}"/>
    <dgm:cxn modelId="{81E06AD3-1954-409F-BCA5-6B0020B3196E}" type="presOf" srcId="{829468D8-6647-4B2E-8F73-E5EE732E4BB7}" destId="{AD1A974D-ADDA-4C67-ADCF-6380C6A03C2A}" srcOrd="0" destOrd="0" presId="urn:microsoft.com/office/officeart/2005/8/layout/list1"/>
    <dgm:cxn modelId="{C8764DDE-6E99-47FD-9629-66DBAFCC8CBE}" type="presOf" srcId="{BE96A8AE-C665-41D6-B8CB-53583828D221}" destId="{5DAE4DAD-9D00-4DCD-A746-A641D176ADA7}" srcOrd="1" destOrd="0" presId="urn:microsoft.com/office/officeart/2005/8/layout/list1"/>
    <dgm:cxn modelId="{846E79E6-5C47-4DC8-80C7-B50F8291077F}" type="presOf" srcId="{2C2CA848-6336-4367-B8AB-59034FA42523}" destId="{C1CE25A6-97F6-40BD-8EC0-82C74CD26B4F}" srcOrd="0" destOrd="0" presId="urn:microsoft.com/office/officeart/2005/8/layout/list1"/>
    <dgm:cxn modelId="{3EF5C8EB-BD3C-4A4A-A831-A933A6EB599C}" srcId="{2C2CA848-6336-4367-B8AB-59034FA42523}" destId="{298031F7-F9B9-4BA1-BD7C-5E3F7F15CCF2}" srcOrd="0" destOrd="0" parTransId="{2A7D0063-B306-4571-8B6F-D34B3A61B7C0}" sibTransId="{7C4C3F9A-AD36-4E08-A0C6-1864B4A5FF9C}"/>
    <dgm:cxn modelId="{3C8D234E-C5C8-447D-A66C-5F5645D47B41}" type="presParOf" srcId="{1B36CF90-8BDB-45D5-ADF6-EBE9589AF37F}" destId="{9CED323A-012C-4DD8-A0A3-405D1E6E1CAC}" srcOrd="0" destOrd="0" presId="urn:microsoft.com/office/officeart/2005/8/layout/list1"/>
    <dgm:cxn modelId="{51F1FD8B-58D7-4A33-A9DF-8ABEDF27A5B1}" type="presParOf" srcId="{9CED323A-012C-4DD8-A0A3-405D1E6E1CAC}" destId="{BBE926F9-F3EF-4FE7-BD78-22FCEFC26344}" srcOrd="0" destOrd="0" presId="urn:microsoft.com/office/officeart/2005/8/layout/list1"/>
    <dgm:cxn modelId="{B321BC28-E93E-460A-9F7C-887A7DA7D09C}" type="presParOf" srcId="{9CED323A-012C-4DD8-A0A3-405D1E6E1CAC}" destId="{90A8E223-48E8-4A67-8D0F-12E5A1C50915}" srcOrd="1" destOrd="0" presId="urn:microsoft.com/office/officeart/2005/8/layout/list1"/>
    <dgm:cxn modelId="{0DC9B852-B782-4399-84CF-47B439E4E43C}" type="presParOf" srcId="{1B36CF90-8BDB-45D5-ADF6-EBE9589AF37F}" destId="{48CDEA9F-A64C-48CC-A33B-D09401295B79}" srcOrd="1" destOrd="0" presId="urn:microsoft.com/office/officeart/2005/8/layout/list1"/>
    <dgm:cxn modelId="{6A398092-33F4-486A-9CFE-5CEC909AD030}" type="presParOf" srcId="{1B36CF90-8BDB-45D5-ADF6-EBE9589AF37F}" destId="{AD1A974D-ADDA-4C67-ADCF-6380C6A03C2A}" srcOrd="2" destOrd="0" presId="urn:microsoft.com/office/officeart/2005/8/layout/list1"/>
    <dgm:cxn modelId="{D01D436D-2A75-46F3-9AE3-0848448DAFEB}" type="presParOf" srcId="{1B36CF90-8BDB-45D5-ADF6-EBE9589AF37F}" destId="{DDDB8E62-30D9-421B-B752-B329D63E9512}" srcOrd="3" destOrd="0" presId="urn:microsoft.com/office/officeart/2005/8/layout/list1"/>
    <dgm:cxn modelId="{4AD40133-1B27-45D2-9DC5-B42E51C9C6AD}" type="presParOf" srcId="{1B36CF90-8BDB-45D5-ADF6-EBE9589AF37F}" destId="{B290F758-8E33-41A1-8C13-FC548C249EA5}" srcOrd="4" destOrd="0" presId="urn:microsoft.com/office/officeart/2005/8/layout/list1"/>
    <dgm:cxn modelId="{F6D41628-114C-4F80-B528-31DA0B0B18DA}" type="presParOf" srcId="{B290F758-8E33-41A1-8C13-FC548C249EA5}" destId="{C1CE25A6-97F6-40BD-8EC0-82C74CD26B4F}" srcOrd="0" destOrd="0" presId="urn:microsoft.com/office/officeart/2005/8/layout/list1"/>
    <dgm:cxn modelId="{6CAE0A61-B0DC-457B-BF70-53167F826EA9}" type="presParOf" srcId="{B290F758-8E33-41A1-8C13-FC548C249EA5}" destId="{A75CD422-A1C6-4412-AB5E-66CACBEE3A16}" srcOrd="1" destOrd="0" presId="urn:microsoft.com/office/officeart/2005/8/layout/list1"/>
    <dgm:cxn modelId="{EEABBFE0-5014-44F2-B29C-5D9A2F45C3F8}" type="presParOf" srcId="{1B36CF90-8BDB-45D5-ADF6-EBE9589AF37F}" destId="{258FD3E2-18A6-4109-929E-1F2978607CD7}" srcOrd="5" destOrd="0" presId="urn:microsoft.com/office/officeart/2005/8/layout/list1"/>
    <dgm:cxn modelId="{7909B3C7-4EE5-45A9-AC55-276BB3CE8EB4}" type="presParOf" srcId="{1B36CF90-8BDB-45D5-ADF6-EBE9589AF37F}" destId="{E2E514E1-0120-44D5-80BE-EC47AFBDCAA3}" srcOrd="6" destOrd="0" presId="urn:microsoft.com/office/officeart/2005/8/layout/list1"/>
    <dgm:cxn modelId="{745EE3BC-AC4E-4FB0-897B-0A216F1F924D}" type="presParOf" srcId="{1B36CF90-8BDB-45D5-ADF6-EBE9589AF37F}" destId="{92708DDF-B1DB-46C2-B16E-90C6E91ABB9F}" srcOrd="7" destOrd="0" presId="urn:microsoft.com/office/officeart/2005/8/layout/list1"/>
    <dgm:cxn modelId="{4026B4DB-574C-48E6-B964-84CE77717503}" type="presParOf" srcId="{1B36CF90-8BDB-45D5-ADF6-EBE9589AF37F}" destId="{3BC432CD-E979-45AE-9D8B-2B44591EA797}" srcOrd="8" destOrd="0" presId="urn:microsoft.com/office/officeart/2005/8/layout/list1"/>
    <dgm:cxn modelId="{BE616814-3893-4159-B8A5-CF7889976A69}" type="presParOf" srcId="{3BC432CD-E979-45AE-9D8B-2B44591EA797}" destId="{12FF7B82-8618-45DE-A414-4219B3F3CB74}" srcOrd="0" destOrd="0" presId="urn:microsoft.com/office/officeart/2005/8/layout/list1"/>
    <dgm:cxn modelId="{77C35A1A-91B5-4CFF-A126-926B7F69B227}" type="presParOf" srcId="{3BC432CD-E979-45AE-9D8B-2B44591EA797}" destId="{B934EA34-BADA-46E7-828D-F015ADC67537}" srcOrd="1" destOrd="0" presId="urn:microsoft.com/office/officeart/2005/8/layout/list1"/>
    <dgm:cxn modelId="{64E4BB20-8477-4FCD-8AD3-4B16D3C55549}" type="presParOf" srcId="{1B36CF90-8BDB-45D5-ADF6-EBE9589AF37F}" destId="{43BFF908-340C-45CD-97BE-4E14C1478AF9}" srcOrd="9" destOrd="0" presId="urn:microsoft.com/office/officeart/2005/8/layout/list1"/>
    <dgm:cxn modelId="{EAB3E28B-FF69-4D75-9C61-40F7A1701EE8}" type="presParOf" srcId="{1B36CF90-8BDB-45D5-ADF6-EBE9589AF37F}" destId="{B56C7B57-230C-4D3E-97C5-EE12A9FB153F}" srcOrd="10" destOrd="0" presId="urn:microsoft.com/office/officeart/2005/8/layout/list1"/>
    <dgm:cxn modelId="{3DFFAFB7-F99F-4A31-905F-BB83E29CF7EC}" type="presParOf" srcId="{1B36CF90-8BDB-45D5-ADF6-EBE9589AF37F}" destId="{69438F79-944E-4808-88E6-231A212406C1}" srcOrd="11" destOrd="0" presId="urn:microsoft.com/office/officeart/2005/8/layout/list1"/>
    <dgm:cxn modelId="{2EE76887-E82C-4FBD-A984-BC7BD48C6CE1}" type="presParOf" srcId="{1B36CF90-8BDB-45D5-ADF6-EBE9589AF37F}" destId="{AFF07C7F-283C-43A2-BCA2-EDAE91DA6569}" srcOrd="12" destOrd="0" presId="urn:microsoft.com/office/officeart/2005/8/layout/list1"/>
    <dgm:cxn modelId="{684E01F0-D3C9-49A2-BA67-6A0A9CAF147D}" type="presParOf" srcId="{AFF07C7F-283C-43A2-BCA2-EDAE91DA6569}" destId="{53B3AD8C-ACF5-4936-9041-9368B6E800E3}" srcOrd="0" destOrd="0" presId="urn:microsoft.com/office/officeart/2005/8/layout/list1"/>
    <dgm:cxn modelId="{426486D5-7893-4B18-875B-289862A637AD}" type="presParOf" srcId="{AFF07C7F-283C-43A2-BCA2-EDAE91DA6569}" destId="{5DAE4DAD-9D00-4DCD-A746-A641D176ADA7}" srcOrd="1" destOrd="0" presId="urn:microsoft.com/office/officeart/2005/8/layout/list1"/>
    <dgm:cxn modelId="{711F026B-4525-4064-A8B0-4B1BE530C2D0}" type="presParOf" srcId="{1B36CF90-8BDB-45D5-ADF6-EBE9589AF37F}" destId="{F5058940-6EDE-4CB3-8FF9-EB93935B567A}" srcOrd="13" destOrd="0" presId="urn:microsoft.com/office/officeart/2005/8/layout/list1"/>
    <dgm:cxn modelId="{892F5A98-2427-4A12-B66B-65CBF9A8985C}" type="presParOf" srcId="{1B36CF90-8BDB-45D5-ADF6-EBE9589AF37F}" destId="{3E68F6FB-0A91-442A-8C07-C51445D2D1F5}"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7669DBD-5E4D-44AC-BD6D-54D3E0D97B10}"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s-ES"/>
        </a:p>
      </dgm:t>
    </dgm:pt>
    <dgm:pt modelId="{D1B91DED-B3DC-4633-B537-AC466D38EE7E}">
      <dgm:prSet phldrT="[Texto]" phldr="0"/>
      <dgm:spPr/>
      <dgm:t>
        <a:bodyPr/>
        <a:lstStyle/>
        <a:p>
          <a:pPr rtl="0"/>
          <a:r>
            <a:rPr lang="es-ES" dirty="0">
              <a:latin typeface="Arial"/>
              <a:ea typeface="Arial Unicode MS"/>
            </a:rPr>
            <a:t>Deal with conflict</a:t>
          </a:r>
          <a:endParaRPr lang="es-ES" dirty="0"/>
        </a:p>
      </dgm:t>
    </dgm:pt>
    <dgm:pt modelId="{1FB55AE5-EEC3-4427-8A02-A6F93859D22C}" type="parTrans" cxnId="{F193EA42-EE56-49F1-8E1A-EBAA2766A3B5}">
      <dgm:prSet/>
      <dgm:spPr/>
      <dgm:t>
        <a:bodyPr/>
        <a:lstStyle/>
        <a:p>
          <a:endParaRPr lang="es-ES"/>
        </a:p>
      </dgm:t>
    </dgm:pt>
    <dgm:pt modelId="{29C775B4-F2D7-40BF-97F0-91B3CDFFE94E}" type="sibTrans" cxnId="{F193EA42-EE56-49F1-8E1A-EBAA2766A3B5}">
      <dgm:prSet/>
      <dgm:spPr/>
      <dgm:t>
        <a:bodyPr/>
        <a:lstStyle/>
        <a:p>
          <a:endParaRPr lang="es-ES"/>
        </a:p>
      </dgm:t>
    </dgm:pt>
    <dgm:pt modelId="{495525E9-ABDF-4DDC-B295-43C61EB37F4B}">
      <dgm:prSet phldrT="[Texto]" phldr="0"/>
      <dgm:spPr/>
      <dgm:t>
        <a:bodyPr/>
        <a:lstStyle/>
        <a:p>
          <a:pPr rtl="0"/>
          <a:r>
            <a:rPr lang="es-ES" dirty="0">
              <a:latin typeface="Arial"/>
              <a:ea typeface="Arial Unicode MS"/>
            </a:rPr>
            <a:t> </a:t>
          </a:r>
          <a:r>
            <a:rPr lang="es-ES" dirty="0"/>
            <a:t>The leaders of a company must know how to deal with </a:t>
          </a:r>
          <a:r>
            <a:rPr lang="es-ES" dirty="0">
              <a:latin typeface="Arial"/>
              <a:ea typeface="Arial Unicode MS"/>
            </a:rPr>
            <a:t>conflict,</a:t>
          </a:r>
          <a:r>
            <a:rPr lang="es-ES" dirty="0"/>
            <a:t> so that the parties involved are heard</a:t>
          </a:r>
          <a:r>
            <a:rPr lang="es-ES" dirty="0">
              <a:latin typeface="Arial"/>
              <a:ea typeface="Arial Unicode MS"/>
            </a:rPr>
            <a:t>,</a:t>
          </a:r>
          <a:r>
            <a:rPr lang="es-ES" dirty="0"/>
            <a:t> and the problem resolved.</a:t>
          </a:r>
        </a:p>
      </dgm:t>
    </dgm:pt>
    <dgm:pt modelId="{78C8E929-330E-4593-ACDA-FE19C5E3ADF6}" type="parTrans" cxnId="{3FDBCFCA-9CD4-481D-8A63-FE2D9879EBFC}">
      <dgm:prSet/>
      <dgm:spPr/>
      <dgm:t>
        <a:bodyPr/>
        <a:lstStyle/>
        <a:p>
          <a:endParaRPr lang="es-ES"/>
        </a:p>
      </dgm:t>
    </dgm:pt>
    <dgm:pt modelId="{F6F036D8-08B4-433E-B080-594F8F443552}" type="sibTrans" cxnId="{3FDBCFCA-9CD4-481D-8A63-FE2D9879EBFC}">
      <dgm:prSet/>
      <dgm:spPr/>
      <dgm:t>
        <a:bodyPr/>
        <a:lstStyle/>
        <a:p>
          <a:endParaRPr lang="es-ES"/>
        </a:p>
      </dgm:t>
    </dgm:pt>
    <dgm:pt modelId="{254265D3-CD20-436B-BD67-D628C83821F8}">
      <dgm:prSet phldrT="[Texto]" phldr="0"/>
      <dgm:spPr/>
      <dgm:t>
        <a:bodyPr/>
        <a:lstStyle/>
        <a:p>
          <a:pPr rtl="0"/>
          <a:r>
            <a:rPr lang="es-ES" dirty="0">
              <a:latin typeface="Arial"/>
              <a:ea typeface="Arial Unicode MS"/>
            </a:rPr>
            <a:t>Develop trust</a:t>
          </a:r>
          <a:endParaRPr lang="es-ES" dirty="0"/>
        </a:p>
      </dgm:t>
    </dgm:pt>
    <dgm:pt modelId="{240000C7-072B-4F30-B74E-75B4A3F319A0}" type="parTrans" cxnId="{A63DB2F2-6FAF-4C11-A5DB-833009A52257}">
      <dgm:prSet/>
      <dgm:spPr/>
      <dgm:t>
        <a:bodyPr/>
        <a:lstStyle/>
        <a:p>
          <a:endParaRPr lang="es-ES"/>
        </a:p>
      </dgm:t>
    </dgm:pt>
    <dgm:pt modelId="{9F003E63-DE08-4894-AA48-FC5C74047227}" type="sibTrans" cxnId="{A63DB2F2-6FAF-4C11-A5DB-833009A52257}">
      <dgm:prSet/>
      <dgm:spPr/>
      <dgm:t>
        <a:bodyPr/>
        <a:lstStyle/>
        <a:p>
          <a:endParaRPr lang="es-ES"/>
        </a:p>
      </dgm:t>
    </dgm:pt>
    <dgm:pt modelId="{F68FA4E1-FA52-47E6-AE56-2CCC793A3F60}">
      <dgm:prSet phldrT="[Texto]" phldr="0"/>
      <dgm:spPr/>
      <dgm:t>
        <a:bodyPr/>
        <a:lstStyle/>
        <a:p>
          <a:pPr rtl="0"/>
          <a:r>
            <a:rPr lang="es-ES" dirty="0">
              <a:latin typeface="Arial"/>
              <a:ea typeface="Arial Unicode MS"/>
            </a:rPr>
            <a:t> Trust </a:t>
          </a:r>
          <a:r>
            <a:rPr lang="es-ES" dirty="0"/>
            <a:t>is important to have a healthy environment where working is fun</a:t>
          </a:r>
          <a:r>
            <a:rPr lang="es-ES" dirty="0">
              <a:latin typeface="Arial"/>
              <a:ea typeface="Arial Unicode MS"/>
            </a:rPr>
            <a:t>.</a:t>
          </a:r>
          <a:endParaRPr lang="es-ES" dirty="0"/>
        </a:p>
      </dgm:t>
    </dgm:pt>
    <dgm:pt modelId="{937CA852-E98A-4262-9C70-ED540601CD68}" type="parTrans" cxnId="{22EDA108-4E8C-4109-8CB7-F70A57B48C79}">
      <dgm:prSet/>
      <dgm:spPr/>
      <dgm:t>
        <a:bodyPr/>
        <a:lstStyle/>
        <a:p>
          <a:endParaRPr lang="es-ES"/>
        </a:p>
      </dgm:t>
    </dgm:pt>
    <dgm:pt modelId="{54DE2712-3AB2-4F12-A0E0-0023CF937127}" type="sibTrans" cxnId="{22EDA108-4E8C-4109-8CB7-F70A57B48C79}">
      <dgm:prSet/>
      <dgm:spPr/>
      <dgm:t>
        <a:bodyPr/>
        <a:lstStyle/>
        <a:p>
          <a:endParaRPr lang="es-ES"/>
        </a:p>
      </dgm:t>
    </dgm:pt>
    <dgm:pt modelId="{9D5C4642-A4DB-4301-8E6D-1377B9096116}">
      <dgm:prSet phldrT="[Texto]" phldr="0"/>
      <dgm:spPr/>
      <dgm:t>
        <a:bodyPr/>
        <a:lstStyle/>
        <a:p>
          <a:r>
            <a:rPr lang="es-ES" dirty="0">
              <a:latin typeface="Arial"/>
              <a:ea typeface="Arial Unicode MS"/>
            </a:rPr>
            <a:t>Socialisation</a:t>
          </a:r>
          <a:endParaRPr lang="es-ES" dirty="0"/>
        </a:p>
      </dgm:t>
    </dgm:pt>
    <dgm:pt modelId="{1CA0DE04-236A-401B-9309-E4CA5C77C4A0}" type="parTrans" cxnId="{DDCA0861-BD4C-422D-B135-4A8F51C74003}">
      <dgm:prSet/>
      <dgm:spPr/>
      <dgm:t>
        <a:bodyPr/>
        <a:lstStyle/>
        <a:p>
          <a:endParaRPr lang="es-ES"/>
        </a:p>
      </dgm:t>
    </dgm:pt>
    <dgm:pt modelId="{6BE46C0B-C653-4CE8-86BC-A65F848057DA}" type="sibTrans" cxnId="{DDCA0861-BD4C-422D-B135-4A8F51C74003}">
      <dgm:prSet/>
      <dgm:spPr/>
      <dgm:t>
        <a:bodyPr/>
        <a:lstStyle/>
        <a:p>
          <a:endParaRPr lang="es-ES"/>
        </a:p>
      </dgm:t>
    </dgm:pt>
    <dgm:pt modelId="{A57B49C6-BA12-4AF3-B26E-1AF29D53ADB5}">
      <dgm:prSet phldrT="[Texto]" phldr="0"/>
      <dgm:spPr/>
      <dgm:t>
        <a:bodyPr/>
        <a:lstStyle/>
        <a:p>
          <a:pPr rtl="0"/>
          <a:r>
            <a:rPr lang="es-ES" dirty="0">
              <a:latin typeface="Arial"/>
              <a:ea typeface="Arial Unicode MS"/>
            </a:rPr>
            <a:t> </a:t>
          </a:r>
          <a:r>
            <a:rPr lang="es-ES" dirty="0"/>
            <a:t>Socializing refers</a:t>
          </a:r>
          <a:r>
            <a:rPr lang="es-ES" dirty="0">
              <a:latin typeface="Arial"/>
              <a:ea typeface="Arial Unicode MS"/>
            </a:rPr>
            <a:t> creating a friendship </a:t>
          </a:r>
          <a:r>
            <a:rPr lang="es-ES" dirty="0"/>
            <a:t>with the team if possible</a:t>
          </a:r>
          <a:r>
            <a:rPr lang="es-ES" dirty="0">
              <a:latin typeface="Arial"/>
              <a:ea typeface="Arial Unicode MS"/>
            </a:rPr>
            <a:t>.</a:t>
          </a:r>
          <a:endParaRPr lang="es-ES" dirty="0"/>
        </a:p>
      </dgm:t>
    </dgm:pt>
    <dgm:pt modelId="{ACD12A30-6414-4A76-B0F5-38A542BA513A}" type="parTrans" cxnId="{54E534B0-701E-4A06-88F2-29280E5477C6}">
      <dgm:prSet/>
      <dgm:spPr/>
      <dgm:t>
        <a:bodyPr/>
        <a:lstStyle/>
        <a:p>
          <a:endParaRPr lang="es-ES"/>
        </a:p>
      </dgm:t>
    </dgm:pt>
    <dgm:pt modelId="{C124A7D2-8884-49B0-BAE2-955B7AB70BD3}" type="sibTrans" cxnId="{54E534B0-701E-4A06-88F2-29280E5477C6}">
      <dgm:prSet/>
      <dgm:spPr/>
      <dgm:t>
        <a:bodyPr/>
        <a:lstStyle/>
        <a:p>
          <a:endParaRPr lang="es-ES"/>
        </a:p>
      </dgm:t>
    </dgm:pt>
    <dgm:pt modelId="{893F909E-A282-4312-B4C5-BAC1976E53E6}">
      <dgm:prSet phldr="0"/>
      <dgm:spPr/>
      <dgm:t>
        <a:bodyPr/>
        <a:lstStyle/>
        <a:p>
          <a:r>
            <a:rPr lang="es-ES" dirty="0">
              <a:latin typeface="Arial"/>
              <a:ea typeface="Arial Unicode MS"/>
            </a:rPr>
            <a:t>Adaptation</a:t>
          </a:r>
        </a:p>
      </dgm:t>
    </dgm:pt>
    <dgm:pt modelId="{D3E1519F-6634-4913-80BF-7AC746724820}" type="parTrans" cxnId="{D85219AF-1EBB-47CE-903F-8E8A93B0EAEF}">
      <dgm:prSet/>
      <dgm:spPr/>
      <dgm:t>
        <a:bodyPr/>
        <a:lstStyle/>
        <a:p>
          <a:endParaRPr lang="en-GB"/>
        </a:p>
      </dgm:t>
    </dgm:pt>
    <dgm:pt modelId="{D0D95AEA-F17F-4489-9826-6192DA1D5ED7}" type="sibTrans" cxnId="{D85219AF-1EBB-47CE-903F-8E8A93B0EAEF}">
      <dgm:prSet/>
      <dgm:spPr/>
      <dgm:t>
        <a:bodyPr/>
        <a:lstStyle/>
        <a:p>
          <a:endParaRPr lang="en-GB"/>
        </a:p>
      </dgm:t>
    </dgm:pt>
    <dgm:pt modelId="{CEA34C8F-D0DB-4657-96AE-C82E042BF81E}">
      <dgm:prSet phldr="0"/>
      <dgm:spPr/>
      <dgm:t>
        <a:bodyPr/>
        <a:lstStyle/>
        <a:p>
          <a:pPr rtl="0"/>
          <a:r>
            <a:rPr lang="es-ES" dirty="0">
              <a:latin typeface="Arial"/>
              <a:ea typeface="Arial Unicode MS"/>
            </a:rPr>
            <a:t> Adaptation as it names shows, refers to the process you have to go trough to feel good at your new job.</a:t>
          </a:r>
        </a:p>
      </dgm:t>
    </dgm:pt>
    <dgm:pt modelId="{A2A8D052-D0C9-4FF9-B071-431436ABFBA1}" type="parTrans" cxnId="{ECAD8A8B-C803-4913-8B60-F6559D6519DB}">
      <dgm:prSet/>
      <dgm:spPr/>
      <dgm:t>
        <a:bodyPr/>
        <a:lstStyle/>
        <a:p>
          <a:endParaRPr lang="en-GB"/>
        </a:p>
      </dgm:t>
    </dgm:pt>
    <dgm:pt modelId="{18680A5C-32CA-4223-B17C-623FA9708A8A}" type="sibTrans" cxnId="{ECAD8A8B-C803-4913-8B60-F6559D6519DB}">
      <dgm:prSet/>
      <dgm:spPr/>
      <dgm:t>
        <a:bodyPr/>
        <a:lstStyle/>
        <a:p>
          <a:endParaRPr lang="en-GB"/>
        </a:p>
      </dgm:t>
    </dgm:pt>
    <dgm:pt modelId="{019FB94D-4874-4A96-B8C9-C91B0FD77A5E}" type="pres">
      <dgm:prSet presAssocID="{F7669DBD-5E4D-44AC-BD6D-54D3E0D97B10}" presName="linear" presStyleCnt="0">
        <dgm:presLayoutVars>
          <dgm:dir/>
          <dgm:animLvl val="lvl"/>
          <dgm:resizeHandles val="exact"/>
        </dgm:presLayoutVars>
      </dgm:prSet>
      <dgm:spPr/>
    </dgm:pt>
    <dgm:pt modelId="{6DBC7053-9B60-4DBC-90D0-2948C7882239}" type="pres">
      <dgm:prSet presAssocID="{D1B91DED-B3DC-4633-B537-AC466D38EE7E}" presName="parentLin" presStyleCnt="0"/>
      <dgm:spPr/>
    </dgm:pt>
    <dgm:pt modelId="{DF59D11D-B4CC-43CB-97C7-F0135BE26A57}" type="pres">
      <dgm:prSet presAssocID="{D1B91DED-B3DC-4633-B537-AC466D38EE7E}" presName="parentLeftMargin" presStyleLbl="node1" presStyleIdx="0" presStyleCnt="4"/>
      <dgm:spPr/>
    </dgm:pt>
    <dgm:pt modelId="{B4F87E40-6F0C-4AC5-9A76-3B0E9E934F2F}" type="pres">
      <dgm:prSet presAssocID="{D1B91DED-B3DC-4633-B537-AC466D38EE7E}" presName="parentText" presStyleLbl="node1" presStyleIdx="0" presStyleCnt="4">
        <dgm:presLayoutVars>
          <dgm:chMax val="0"/>
          <dgm:bulletEnabled val="1"/>
        </dgm:presLayoutVars>
      </dgm:prSet>
      <dgm:spPr/>
    </dgm:pt>
    <dgm:pt modelId="{043770A5-6668-4AE0-BB9B-DC84D13F546E}" type="pres">
      <dgm:prSet presAssocID="{D1B91DED-B3DC-4633-B537-AC466D38EE7E}" presName="negativeSpace" presStyleCnt="0"/>
      <dgm:spPr/>
    </dgm:pt>
    <dgm:pt modelId="{E24F7A54-8D07-4F3E-B43A-49C5B376270C}" type="pres">
      <dgm:prSet presAssocID="{D1B91DED-B3DC-4633-B537-AC466D38EE7E}" presName="childText" presStyleLbl="conFgAcc1" presStyleIdx="0" presStyleCnt="4">
        <dgm:presLayoutVars>
          <dgm:bulletEnabled val="1"/>
        </dgm:presLayoutVars>
      </dgm:prSet>
      <dgm:spPr/>
    </dgm:pt>
    <dgm:pt modelId="{A2B7BD90-5A29-43A1-8326-07B1B837A8FA}" type="pres">
      <dgm:prSet presAssocID="{29C775B4-F2D7-40BF-97F0-91B3CDFFE94E}" presName="spaceBetweenRectangles" presStyleCnt="0"/>
      <dgm:spPr/>
    </dgm:pt>
    <dgm:pt modelId="{F64FECB2-56AE-4040-B7AC-3C64A2C5D97C}" type="pres">
      <dgm:prSet presAssocID="{254265D3-CD20-436B-BD67-D628C83821F8}" presName="parentLin" presStyleCnt="0"/>
      <dgm:spPr/>
    </dgm:pt>
    <dgm:pt modelId="{219C2237-F73B-4C7E-B6D7-028AB8AD9131}" type="pres">
      <dgm:prSet presAssocID="{254265D3-CD20-436B-BD67-D628C83821F8}" presName="parentLeftMargin" presStyleLbl="node1" presStyleIdx="0" presStyleCnt="4"/>
      <dgm:spPr/>
    </dgm:pt>
    <dgm:pt modelId="{6DAFD009-C571-4465-BEB7-10748B3FC845}" type="pres">
      <dgm:prSet presAssocID="{254265D3-CD20-436B-BD67-D628C83821F8}" presName="parentText" presStyleLbl="node1" presStyleIdx="1" presStyleCnt="4">
        <dgm:presLayoutVars>
          <dgm:chMax val="0"/>
          <dgm:bulletEnabled val="1"/>
        </dgm:presLayoutVars>
      </dgm:prSet>
      <dgm:spPr/>
    </dgm:pt>
    <dgm:pt modelId="{DD0D69D1-4557-4CF5-A8AD-BEFF2EC0250F}" type="pres">
      <dgm:prSet presAssocID="{254265D3-CD20-436B-BD67-D628C83821F8}" presName="negativeSpace" presStyleCnt="0"/>
      <dgm:spPr/>
    </dgm:pt>
    <dgm:pt modelId="{35A2618B-1FFF-4916-A8ED-1E1BEE53FBAD}" type="pres">
      <dgm:prSet presAssocID="{254265D3-CD20-436B-BD67-D628C83821F8}" presName="childText" presStyleLbl="conFgAcc1" presStyleIdx="1" presStyleCnt="4">
        <dgm:presLayoutVars>
          <dgm:bulletEnabled val="1"/>
        </dgm:presLayoutVars>
      </dgm:prSet>
      <dgm:spPr/>
    </dgm:pt>
    <dgm:pt modelId="{19BAB7B8-FCC0-4EBD-93E7-816E615DE8B6}" type="pres">
      <dgm:prSet presAssocID="{9F003E63-DE08-4894-AA48-FC5C74047227}" presName="spaceBetweenRectangles" presStyleCnt="0"/>
      <dgm:spPr/>
    </dgm:pt>
    <dgm:pt modelId="{CFFF39F0-4897-44DE-9105-CBA833113298}" type="pres">
      <dgm:prSet presAssocID="{9D5C4642-A4DB-4301-8E6D-1377B9096116}" presName="parentLin" presStyleCnt="0"/>
      <dgm:spPr/>
    </dgm:pt>
    <dgm:pt modelId="{5593682E-51EE-4FAB-9981-8F5B74C05D61}" type="pres">
      <dgm:prSet presAssocID="{9D5C4642-A4DB-4301-8E6D-1377B9096116}" presName="parentLeftMargin" presStyleLbl="node1" presStyleIdx="1" presStyleCnt="4"/>
      <dgm:spPr/>
    </dgm:pt>
    <dgm:pt modelId="{22EC0814-F8D9-4306-BDB4-8B2BD0414EF7}" type="pres">
      <dgm:prSet presAssocID="{9D5C4642-A4DB-4301-8E6D-1377B9096116}" presName="parentText" presStyleLbl="node1" presStyleIdx="2" presStyleCnt="4">
        <dgm:presLayoutVars>
          <dgm:chMax val="0"/>
          <dgm:bulletEnabled val="1"/>
        </dgm:presLayoutVars>
      </dgm:prSet>
      <dgm:spPr/>
    </dgm:pt>
    <dgm:pt modelId="{01BDD01F-9A18-4140-8D6C-8B9D251FDCDE}" type="pres">
      <dgm:prSet presAssocID="{9D5C4642-A4DB-4301-8E6D-1377B9096116}" presName="negativeSpace" presStyleCnt="0"/>
      <dgm:spPr/>
    </dgm:pt>
    <dgm:pt modelId="{2DDC36B5-C588-4898-8876-254E38B3451F}" type="pres">
      <dgm:prSet presAssocID="{9D5C4642-A4DB-4301-8E6D-1377B9096116}" presName="childText" presStyleLbl="conFgAcc1" presStyleIdx="2" presStyleCnt="4">
        <dgm:presLayoutVars>
          <dgm:bulletEnabled val="1"/>
        </dgm:presLayoutVars>
      </dgm:prSet>
      <dgm:spPr/>
    </dgm:pt>
    <dgm:pt modelId="{7023AD92-82F5-476B-A7DF-391246B25C4F}" type="pres">
      <dgm:prSet presAssocID="{6BE46C0B-C653-4CE8-86BC-A65F848057DA}" presName="spaceBetweenRectangles" presStyleCnt="0"/>
      <dgm:spPr/>
    </dgm:pt>
    <dgm:pt modelId="{B01CB9D0-5781-4B5F-9E50-098CE1EC3735}" type="pres">
      <dgm:prSet presAssocID="{893F909E-A282-4312-B4C5-BAC1976E53E6}" presName="parentLin" presStyleCnt="0"/>
      <dgm:spPr/>
    </dgm:pt>
    <dgm:pt modelId="{52C4319F-2CA6-40FE-8001-27AF6D6670FE}" type="pres">
      <dgm:prSet presAssocID="{893F909E-A282-4312-B4C5-BAC1976E53E6}" presName="parentLeftMargin" presStyleLbl="node1" presStyleIdx="2" presStyleCnt="4"/>
      <dgm:spPr/>
    </dgm:pt>
    <dgm:pt modelId="{EBAAFA64-21EE-44FA-BA81-37266C6F0637}" type="pres">
      <dgm:prSet presAssocID="{893F909E-A282-4312-B4C5-BAC1976E53E6}" presName="parentText" presStyleLbl="node1" presStyleIdx="3" presStyleCnt="4">
        <dgm:presLayoutVars>
          <dgm:chMax val="0"/>
          <dgm:bulletEnabled val="1"/>
        </dgm:presLayoutVars>
      </dgm:prSet>
      <dgm:spPr/>
    </dgm:pt>
    <dgm:pt modelId="{D24F3318-7A7B-465C-B82B-D461A0035C06}" type="pres">
      <dgm:prSet presAssocID="{893F909E-A282-4312-B4C5-BAC1976E53E6}" presName="negativeSpace" presStyleCnt="0"/>
      <dgm:spPr/>
    </dgm:pt>
    <dgm:pt modelId="{C9BD5656-3300-4A83-9BA4-364E3EA4ACF0}" type="pres">
      <dgm:prSet presAssocID="{893F909E-A282-4312-B4C5-BAC1976E53E6}" presName="childText" presStyleLbl="conFgAcc1" presStyleIdx="3" presStyleCnt="4">
        <dgm:presLayoutVars>
          <dgm:bulletEnabled val="1"/>
        </dgm:presLayoutVars>
      </dgm:prSet>
      <dgm:spPr/>
    </dgm:pt>
  </dgm:ptLst>
  <dgm:cxnLst>
    <dgm:cxn modelId="{22EDA108-4E8C-4109-8CB7-F70A57B48C79}" srcId="{254265D3-CD20-436B-BD67-D628C83821F8}" destId="{F68FA4E1-FA52-47E6-AE56-2CCC793A3F60}" srcOrd="0" destOrd="0" parTransId="{937CA852-E98A-4262-9C70-ED540601CD68}" sibTransId="{54DE2712-3AB2-4F12-A0E0-0023CF937127}"/>
    <dgm:cxn modelId="{C0262B1D-95B8-40E7-8C0A-88B9AFE313E2}" type="presOf" srcId="{D1B91DED-B3DC-4633-B537-AC466D38EE7E}" destId="{DF59D11D-B4CC-43CB-97C7-F0135BE26A57}" srcOrd="0" destOrd="0" presId="urn:microsoft.com/office/officeart/2005/8/layout/list1"/>
    <dgm:cxn modelId="{76260E3F-84B3-485D-B8A7-D5F8A9373A2D}" type="presOf" srcId="{CEA34C8F-D0DB-4657-96AE-C82E042BF81E}" destId="{C9BD5656-3300-4A83-9BA4-364E3EA4ACF0}" srcOrd="0" destOrd="0" presId="urn:microsoft.com/office/officeart/2005/8/layout/list1"/>
    <dgm:cxn modelId="{DDCA0861-BD4C-422D-B135-4A8F51C74003}" srcId="{F7669DBD-5E4D-44AC-BD6D-54D3E0D97B10}" destId="{9D5C4642-A4DB-4301-8E6D-1377B9096116}" srcOrd="2" destOrd="0" parTransId="{1CA0DE04-236A-401B-9309-E4CA5C77C4A0}" sibTransId="{6BE46C0B-C653-4CE8-86BC-A65F848057DA}"/>
    <dgm:cxn modelId="{F193EA42-EE56-49F1-8E1A-EBAA2766A3B5}" srcId="{F7669DBD-5E4D-44AC-BD6D-54D3E0D97B10}" destId="{D1B91DED-B3DC-4633-B537-AC466D38EE7E}" srcOrd="0" destOrd="0" parTransId="{1FB55AE5-EEC3-4427-8A02-A6F93859D22C}" sibTransId="{29C775B4-F2D7-40BF-97F0-91B3CDFFE94E}"/>
    <dgm:cxn modelId="{0BF4986B-C689-4166-B5D4-C2C8AC4EE773}" type="presOf" srcId="{9D5C4642-A4DB-4301-8E6D-1377B9096116}" destId="{5593682E-51EE-4FAB-9981-8F5B74C05D61}" srcOrd="0" destOrd="0" presId="urn:microsoft.com/office/officeart/2005/8/layout/list1"/>
    <dgm:cxn modelId="{45A7604D-A7E4-43A3-A346-679396CB2DBC}" type="presOf" srcId="{893F909E-A282-4312-B4C5-BAC1976E53E6}" destId="{EBAAFA64-21EE-44FA-BA81-37266C6F0637}" srcOrd="1" destOrd="0" presId="urn:microsoft.com/office/officeart/2005/8/layout/list1"/>
    <dgm:cxn modelId="{AA131270-E68F-4DEE-AADE-5440252465FC}" type="presOf" srcId="{254265D3-CD20-436B-BD67-D628C83821F8}" destId="{6DAFD009-C571-4465-BEB7-10748B3FC845}" srcOrd="1" destOrd="0" presId="urn:microsoft.com/office/officeart/2005/8/layout/list1"/>
    <dgm:cxn modelId="{AB842F7F-0234-4748-912C-A3CC8594B322}" type="presOf" srcId="{F7669DBD-5E4D-44AC-BD6D-54D3E0D97B10}" destId="{019FB94D-4874-4A96-B8C9-C91B0FD77A5E}" srcOrd="0" destOrd="0" presId="urn:microsoft.com/office/officeart/2005/8/layout/list1"/>
    <dgm:cxn modelId="{52865185-5EF1-487C-8641-3D91DD893089}" type="presOf" srcId="{9D5C4642-A4DB-4301-8E6D-1377B9096116}" destId="{22EC0814-F8D9-4306-BDB4-8B2BD0414EF7}" srcOrd="1" destOrd="0" presId="urn:microsoft.com/office/officeart/2005/8/layout/list1"/>
    <dgm:cxn modelId="{625FF68A-F9BE-4691-9840-4ADD321FD7BF}" type="presOf" srcId="{F68FA4E1-FA52-47E6-AE56-2CCC793A3F60}" destId="{35A2618B-1FFF-4916-A8ED-1E1BEE53FBAD}" srcOrd="0" destOrd="0" presId="urn:microsoft.com/office/officeart/2005/8/layout/list1"/>
    <dgm:cxn modelId="{ECAD8A8B-C803-4913-8B60-F6559D6519DB}" srcId="{893F909E-A282-4312-B4C5-BAC1976E53E6}" destId="{CEA34C8F-D0DB-4657-96AE-C82E042BF81E}" srcOrd="0" destOrd="0" parTransId="{A2A8D052-D0C9-4FF9-B071-431436ABFBA1}" sibTransId="{18680A5C-32CA-4223-B17C-623FA9708A8A}"/>
    <dgm:cxn modelId="{11E8858D-51FE-4383-924B-58DB9FA5E35A}" type="presOf" srcId="{893F909E-A282-4312-B4C5-BAC1976E53E6}" destId="{52C4319F-2CA6-40FE-8001-27AF6D6670FE}" srcOrd="0" destOrd="0" presId="urn:microsoft.com/office/officeart/2005/8/layout/list1"/>
    <dgm:cxn modelId="{FC7907A0-15C1-4338-868D-559078647F0F}" type="presOf" srcId="{495525E9-ABDF-4DDC-B295-43C61EB37F4B}" destId="{E24F7A54-8D07-4F3E-B43A-49C5B376270C}" srcOrd="0" destOrd="0" presId="urn:microsoft.com/office/officeart/2005/8/layout/list1"/>
    <dgm:cxn modelId="{3C45EEA2-4E4C-4601-BF82-E80BBDDB28E6}" type="presOf" srcId="{A57B49C6-BA12-4AF3-B26E-1AF29D53ADB5}" destId="{2DDC36B5-C588-4898-8876-254E38B3451F}" srcOrd="0" destOrd="0" presId="urn:microsoft.com/office/officeart/2005/8/layout/list1"/>
    <dgm:cxn modelId="{D85219AF-1EBB-47CE-903F-8E8A93B0EAEF}" srcId="{F7669DBD-5E4D-44AC-BD6D-54D3E0D97B10}" destId="{893F909E-A282-4312-B4C5-BAC1976E53E6}" srcOrd="3" destOrd="0" parTransId="{D3E1519F-6634-4913-80BF-7AC746724820}" sibTransId="{D0D95AEA-F17F-4489-9826-6192DA1D5ED7}"/>
    <dgm:cxn modelId="{54E534B0-701E-4A06-88F2-29280E5477C6}" srcId="{9D5C4642-A4DB-4301-8E6D-1377B9096116}" destId="{A57B49C6-BA12-4AF3-B26E-1AF29D53ADB5}" srcOrd="0" destOrd="0" parTransId="{ACD12A30-6414-4A76-B0F5-38A542BA513A}" sibTransId="{C124A7D2-8884-49B0-BAE2-955B7AB70BD3}"/>
    <dgm:cxn modelId="{3FDBCFCA-9CD4-481D-8A63-FE2D9879EBFC}" srcId="{D1B91DED-B3DC-4633-B537-AC466D38EE7E}" destId="{495525E9-ABDF-4DDC-B295-43C61EB37F4B}" srcOrd="0" destOrd="0" parTransId="{78C8E929-330E-4593-ACDA-FE19C5E3ADF6}" sibTransId="{F6F036D8-08B4-433E-B080-594F8F443552}"/>
    <dgm:cxn modelId="{605C97D4-FDD2-46F0-9145-805743AA058C}" type="presOf" srcId="{D1B91DED-B3DC-4633-B537-AC466D38EE7E}" destId="{B4F87E40-6F0C-4AC5-9A76-3B0E9E934F2F}" srcOrd="1" destOrd="0" presId="urn:microsoft.com/office/officeart/2005/8/layout/list1"/>
    <dgm:cxn modelId="{D33580E6-2954-4E4F-8883-361158875969}" type="presOf" srcId="{254265D3-CD20-436B-BD67-D628C83821F8}" destId="{219C2237-F73B-4C7E-B6D7-028AB8AD9131}" srcOrd="0" destOrd="0" presId="urn:microsoft.com/office/officeart/2005/8/layout/list1"/>
    <dgm:cxn modelId="{A63DB2F2-6FAF-4C11-A5DB-833009A52257}" srcId="{F7669DBD-5E4D-44AC-BD6D-54D3E0D97B10}" destId="{254265D3-CD20-436B-BD67-D628C83821F8}" srcOrd="1" destOrd="0" parTransId="{240000C7-072B-4F30-B74E-75B4A3F319A0}" sibTransId="{9F003E63-DE08-4894-AA48-FC5C74047227}"/>
    <dgm:cxn modelId="{640828AE-5F4F-4CAD-A04C-D1216BB3918A}" type="presParOf" srcId="{019FB94D-4874-4A96-B8C9-C91B0FD77A5E}" destId="{6DBC7053-9B60-4DBC-90D0-2948C7882239}" srcOrd="0" destOrd="0" presId="urn:microsoft.com/office/officeart/2005/8/layout/list1"/>
    <dgm:cxn modelId="{01935B3C-A849-46CD-B60B-75242B5DFE49}" type="presParOf" srcId="{6DBC7053-9B60-4DBC-90D0-2948C7882239}" destId="{DF59D11D-B4CC-43CB-97C7-F0135BE26A57}" srcOrd="0" destOrd="0" presId="urn:microsoft.com/office/officeart/2005/8/layout/list1"/>
    <dgm:cxn modelId="{196EDC3D-9BF2-4209-81A0-2D9EFDC1DA42}" type="presParOf" srcId="{6DBC7053-9B60-4DBC-90D0-2948C7882239}" destId="{B4F87E40-6F0C-4AC5-9A76-3B0E9E934F2F}" srcOrd="1" destOrd="0" presId="urn:microsoft.com/office/officeart/2005/8/layout/list1"/>
    <dgm:cxn modelId="{648F64E6-508F-4EE2-87AB-7D5C8029A267}" type="presParOf" srcId="{019FB94D-4874-4A96-B8C9-C91B0FD77A5E}" destId="{043770A5-6668-4AE0-BB9B-DC84D13F546E}" srcOrd="1" destOrd="0" presId="urn:microsoft.com/office/officeart/2005/8/layout/list1"/>
    <dgm:cxn modelId="{28C63C97-6FF2-4E56-BABE-535ED3C63193}" type="presParOf" srcId="{019FB94D-4874-4A96-B8C9-C91B0FD77A5E}" destId="{E24F7A54-8D07-4F3E-B43A-49C5B376270C}" srcOrd="2" destOrd="0" presId="urn:microsoft.com/office/officeart/2005/8/layout/list1"/>
    <dgm:cxn modelId="{4305A066-C2EC-41C1-B302-E68FC6740726}" type="presParOf" srcId="{019FB94D-4874-4A96-B8C9-C91B0FD77A5E}" destId="{A2B7BD90-5A29-43A1-8326-07B1B837A8FA}" srcOrd="3" destOrd="0" presId="urn:microsoft.com/office/officeart/2005/8/layout/list1"/>
    <dgm:cxn modelId="{3822F939-B035-49F6-9A4D-11B2E25B6D78}" type="presParOf" srcId="{019FB94D-4874-4A96-B8C9-C91B0FD77A5E}" destId="{F64FECB2-56AE-4040-B7AC-3C64A2C5D97C}" srcOrd="4" destOrd="0" presId="urn:microsoft.com/office/officeart/2005/8/layout/list1"/>
    <dgm:cxn modelId="{FC828269-B3FC-456D-A10D-9AD2A9D7F52E}" type="presParOf" srcId="{F64FECB2-56AE-4040-B7AC-3C64A2C5D97C}" destId="{219C2237-F73B-4C7E-B6D7-028AB8AD9131}" srcOrd="0" destOrd="0" presId="urn:microsoft.com/office/officeart/2005/8/layout/list1"/>
    <dgm:cxn modelId="{E01209B6-B5B6-437B-B727-BCF2971C1792}" type="presParOf" srcId="{F64FECB2-56AE-4040-B7AC-3C64A2C5D97C}" destId="{6DAFD009-C571-4465-BEB7-10748B3FC845}" srcOrd="1" destOrd="0" presId="urn:microsoft.com/office/officeart/2005/8/layout/list1"/>
    <dgm:cxn modelId="{8EB700B5-7B55-4819-9153-B6CF97A7A0D9}" type="presParOf" srcId="{019FB94D-4874-4A96-B8C9-C91B0FD77A5E}" destId="{DD0D69D1-4557-4CF5-A8AD-BEFF2EC0250F}" srcOrd="5" destOrd="0" presId="urn:microsoft.com/office/officeart/2005/8/layout/list1"/>
    <dgm:cxn modelId="{17533F35-C873-416B-ACC2-1E118BC73BA6}" type="presParOf" srcId="{019FB94D-4874-4A96-B8C9-C91B0FD77A5E}" destId="{35A2618B-1FFF-4916-A8ED-1E1BEE53FBAD}" srcOrd="6" destOrd="0" presId="urn:microsoft.com/office/officeart/2005/8/layout/list1"/>
    <dgm:cxn modelId="{F518423D-ED0B-4A2B-8319-3C5A33CE4E57}" type="presParOf" srcId="{019FB94D-4874-4A96-B8C9-C91B0FD77A5E}" destId="{19BAB7B8-FCC0-4EBD-93E7-816E615DE8B6}" srcOrd="7" destOrd="0" presId="urn:microsoft.com/office/officeart/2005/8/layout/list1"/>
    <dgm:cxn modelId="{19A97D3C-B2B5-4441-AD41-1CB396A43B0B}" type="presParOf" srcId="{019FB94D-4874-4A96-B8C9-C91B0FD77A5E}" destId="{CFFF39F0-4897-44DE-9105-CBA833113298}" srcOrd="8" destOrd="0" presId="urn:microsoft.com/office/officeart/2005/8/layout/list1"/>
    <dgm:cxn modelId="{AA435F6F-DC1D-41C7-8618-7DD34F4C8D24}" type="presParOf" srcId="{CFFF39F0-4897-44DE-9105-CBA833113298}" destId="{5593682E-51EE-4FAB-9981-8F5B74C05D61}" srcOrd="0" destOrd="0" presId="urn:microsoft.com/office/officeart/2005/8/layout/list1"/>
    <dgm:cxn modelId="{B4520EA8-CA07-4B8E-8F82-6EC4A0CBE5F0}" type="presParOf" srcId="{CFFF39F0-4897-44DE-9105-CBA833113298}" destId="{22EC0814-F8D9-4306-BDB4-8B2BD0414EF7}" srcOrd="1" destOrd="0" presId="urn:microsoft.com/office/officeart/2005/8/layout/list1"/>
    <dgm:cxn modelId="{8B9EED5B-982B-4026-852F-6A880C2E69CB}" type="presParOf" srcId="{019FB94D-4874-4A96-B8C9-C91B0FD77A5E}" destId="{01BDD01F-9A18-4140-8D6C-8B9D251FDCDE}" srcOrd="9" destOrd="0" presId="urn:microsoft.com/office/officeart/2005/8/layout/list1"/>
    <dgm:cxn modelId="{DFF106F8-00CB-49FB-82F1-FF753EA2C32D}" type="presParOf" srcId="{019FB94D-4874-4A96-B8C9-C91B0FD77A5E}" destId="{2DDC36B5-C588-4898-8876-254E38B3451F}" srcOrd="10" destOrd="0" presId="urn:microsoft.com/office/officeart/2005/8/layout/list1"/>
    <dgm:cxn modelId="{85801742-7543-405C-B156-9072F6F5C963}" type="presParOf" srcId="{019FB94D-4874-4A96-B8C9-C91B0FD77A5E}" destId="{7023AD92-82F5-476B-A7DF-391246B25C4F}" srcOrd="11" destOrd="0" presId="urn:microsoft.com/office/officeart/2005/8/layout/list1"/>
    <dgm:cxn modelId="{8F041689-9F6F-4359-8E09-616BA4A39A1E}" type="presParOf" srcId="{019FB94D-4874-4A96-B8C9-C91B0FD77A5E}" destId="{B01CB9D0-5781-4B5F-9E50-098CE1EC3735}" srcOrd="12" destOrd="0" presId="urn:microsoft.com/office/officeart/2005/8/layout/list1"/>
    <dgm:cxn modelId="{07CE0141-443E-45F5-B51A-2FA4B3DBEBBA}" type="presParOf" srcId="{B01CB9D0-5781-4B5F-9E50-098CE1EC3735}" destId="{52C4319F-2CA6-40FE-8001-27AF6D6670FE}" srcOrd="0" destOrd="0" presId="urn:microsoft.com/office/officeart/2005/8/layout/list1"/>
    <dgm:cxn modelId="{6F0D1114-1F59-46A5-AB06-02D31E176A97}" type="presParOf" srcId="{B01CB9D0-5781-4B5F-9E50-098CE1EC3735}" destId="{EBAAFA64-21EE-44FA-BA81-37266C6F0637}" srcOrd="1" destOrd="0" presId="urn:microsoft.com/office/officeart/2005/8/layout/list1"/>
    <dgm:cxn modelId="{BDFCA919-B915-4B48-8CD3-CBFB53257A11}" type="presParOf" srcId="{019FB94D-4874-4A96-B8C9-C91B0FD77A5E}" destId="{D24F3318-7A7B-465C-B82B-D461A0035C06}" srcOrd="13" destOrd="0" presId="urn:microsoft.com/office/officeart/2005/8/layout/list1"/>
    <dgm:cxn modelId="{F28A9DBC-724E-4CDB-AD9A-4F37D3152B00}" type="presParOf" srcId="{019FB94D-4874-4A96-B8C9-C91B0FD77A5E}" destId="{C9BD5656-3300-4A83-9BA4-364E3EA4ACF0}"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6A77F-ACD8-4171-887B-E5938BE5059C}">
      <dsp:nvSpPr>
        <dsp:cNvPr id="0" name=""/>
        <dsp:cNvSpPr/>
      </dsp:nvSpPr>
      <dsp:spPr>
        <a:xfrm>
          <a:off x="-533122" y="-407109"/>
          <a:ext cx="6901596" cy="3962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E1369-24BD-486E-B659-C6F320176D92}">
      <dsp:nvSpPr>
        <dsp:cNvPr id="0" name=""/>
        <dsp:cNvSpPr/>
      </dsp:nvSpPr>
      <dsp:spPr>
        <a:xfrm>
          <a:off x="0" y="99357"/>
          <a:ext cx="6901596" cy="39627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solidFill>
                <a:schemeClr val="accent1">
                  <a:lumMod val="50000"/>
                </a:schemeClr>
              </a:solidFill>
              <a:latin typeface="Georgia"/>
              <a:ea typeface="Arial Unicode MS"/>
            </a:rPr>
            <a:t>ETC is a training agency, concentrated on training professionals in the health care industry. We have a ten-year experience in the field and work with the main care providers in the country. Our topic today will be TEAMWORK. </a:t>
          </a:r>
          <a:endParaRPr lang="en-US" sz="3300" kern="1200">
            <a:solidFill>
              <a:schemeClr val="accent1">
                <a:lumMod val="50000"/>
              </a:schemeClr>
            </a:solidFill>
            <a:latin typeface="Georgia"/>
          </a:endParaRPr>
        </a:p>
      </dsp:txBody>
      <dsp:txXfrm>
        <a:off x="116066" y="215423"/>
        <a:ext cx="6669464" cy="3730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B11A7-8031-42E8-859A-E6B46D157244}">
      <dsp:nvSpPr>
        <dsp:cNvPr id="0" name=""/>
        <dsp:cNvSpPr/>
      </dsp:nvSpPr>
      <dsp:spPr>
        <a:xfrm>
          <a:off x="0" y="385404"/>
          <a:ext cx="9465564" cy="655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E1D33BA-DE02-4962-AB34-DB994020238C}">
      <dsp:nvSpPr>
        <dsp:cNvPr id="0" name=""/>
        <dsp:cNvSpPr/>
      </dsp:nvSpPr>
      <dsp:spPr>
        <a:xfrm>
          <a:off x="473278" y="1644"/>
          <a:ext cx="6625894" cy="7675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0443" tIns="0" rIns="250443" bIns="0" numCol="1" spcCol="1270" anchor="ctr" anchorCtr="0">
          <a:noAutofit/>
        </a:bodyPr>
        <a:lstStyle/>
        <a:p>
          <a:pPr marL="0" lvl="0" indent="0" algn="l" defTabSz="1155700">
            <a:lnSpc>
              <a:spcPct val="90000"/>
            </a:lnSpc>
            <a:spcBef>
              <a:spcPct val="0"/>
            </a:spcBef>
            <a:spcAft>
              <a:spcPct val="35000"/>
            </a:spcAft>
            <a:buNone/>
          </a:pPr>
          <a:r>
            <a:rPr lang="en-US" sz="2600" kern="1200"/>
            <a:t>Working on the same goal</a:t>
          </a:r>
        </a:p>
      </dsp:txBody>
      <dsp:txXfrm>
        <a:off x="510745" y="39111"/>
        <a:ext cx="6550960" cy="692586"/>
      </dsp:txXfrm>
    </dsp:sp>
    <dsp:sp modelId="{F8E61C31-CDD0-49D5-92DC-0E54595EB622}">
      <dsp:nvSpPr>
        <dsp:cNvPr id="0" name=""/>
        <dsp:cNvSpPr/>
      </dsp:nvSpPr>
      <dsp:spPr>
        <a:xfrm>
          <a:off x="0" y="1564764"/>
          <a:ext cx="9465564" cy="655200"/>
        </a:xfrm>
        <a:prstGeom prst="rect">
          <a:avLst/>
        </a:prstGeom>
        <a:solidFill>
          <a:schemeClr val="lt1">
            <a:alpha val="90000"/>
            <a:hueOff val="0"/>
            <a:satOff val="0"/>
            <a:lumOff val="0"/>
            <a:alphaOff val="0"/>
          </a:schemeClr>
        </a:solidFill>
        <a:ln w="6350" cap="flat" cmpd="sng" algn="ctr">
          <a:solidFill>
            <a:schemeClr val="accent2">
              <a:hueOff val="-419062"/>
              <a:satOff val="-4829"/>
              <a:lumOff val="1079"/>
              <a:alphaOff val="0"/>
            </a:schemeClr>
          </a:solidFill>
          <a:prstDash val="solid"/>
          <a:miter lim="800000"/>
        </a:ln>
        <a:effectLst/>
      </dsp:spPr>
      <dsp:style>
        <a:lnRef idx="1">
          <a:scrgbClr r="0" g="0" b="0"/>
        </a:lnRef>
        <a:fillRef idx="1">
          <a:scrgbClr r="0" g="0" b="0"/>
        </a:fillRef>
        <a:effectRef idx="0">
          <a:scrgbClr r="0" g="0" b="0"/>
        </a:effectRef>
        <a:fontRef idx="minor"/>
      </dsp:style>
    </dsp:sp>
    <dsp:sp modelId="{EF16BFA2-CBC9-4EF3-8039-17749A2A1264}">
      <dsp:nvSpPr>
        <dsp:cNvPr id="0" name=""/>
        <dsp:cNvSpPr/>
      </dsp:nvSpPr>
      <dsp:spPr>
        <a:xfrm>
          <a:off x="473278" y="1181004"/>
          <a:ext cx="6625894" cy="767520"/>
        </a:xfrm>
        <a:prstGeom prst="roundRect">
          <a:avLst/>
        </a:prstGeom>
        <a:gradFill rotWithShape="0">
          <a:gsLst>
            <a:gs pos="0">
              <a:schemeClr val="accent2">
                <a:hueOff val="-419062"/>
                <a:satOff val="-4829"/>
                <a:lumOff val="1079"/>
                <a:alphaOff val="0"/>
                <a:satMod val="103000"/>
                <a:lumMod val="102000"/>
                <a:tint val="94000"/>
              </a:schemeClr>
            </a:gs>
            <a:gs pos="50000">
              <a:schemeClr val="accent2">
                <a:hueOff val="-419062"/>
                <a:satOff val="-4829"/>
                <a:lumOff val="1079"/>
                <a:alphaOff val="0"/>
                <a:satMod val="110000"/>
                <a:lumMod val="100000"/>
                <a:shade val="100000"/>
              </a:schemeClr>
            </a:gs>
            <a:gs pos="100000">
              <a:schemeClr val="accent2">
                <a:hueOff val="-419062"/>
                <a:satOff val="-4829"/>
                <a:lumOff val="10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0443" tIns="0" rIns="250443" bIns="0" numCol="1" spcCol="1270" anchor="ctr" anchorCtr="0">
          <a:noAutofit/>
        </a:bodyPr>
        <a:lstStyle/>
        <a:p>
          <a:pPr marL="0" lvl="0" indent="0" algn="l" defTabSz="1155700">
            <a:lnSpc>
              <a:spcPct val="90000"/>
            </a:lnSpc>
            <a:spcBef>
              <a:spcPct val="0"/>
            </a:spcBef>
            <a:spcAft>
              <a:spcPct val="35000"/>
            </a:spcAft>
            <a:buNone/>
          </a:pPr>
          <a:r>
            <a:rPr lang="en-US" sz="2600" kern="1200"/>
            <a:t>Medical Errors reduction</a:t>
          </a:r>
        </a:p>
      </dsp:txBody>
      <dsp:txXfrm>
        <a:off x="510745" y="1218471"/>
        <a:ext cx="6550960" cy="692586"/>
      </dsp:txXfrm>
    </dsp:sp>
    <dsp:sp modelId="{F76721EA-C84E-457D-9D82-6CD75CEFE0FA}">
      <dsp:nvSpPr>
        <dsp:cNvPr id="0" name=""/>
        <dsp:cNvSpPr/>
      </dsp:nvSpPr>
      <dsp:spPr>
        <a:xfrm>
          <a:off x="0" y="2744124"/>
          <a:ext cx="9465564" cy="655200"/>
        </a:xfrm>
        <a:prstGeom prst="rect">
          <a:avLst/>
        </a:prstGeom>
        <a:solidFill>
          <a:schemeClr val="lt1">
            <a:alpha val="90000"/>
            <a:hueOff val="0"/>
            <a:satOff val="0"/>
            <a:lumOff val="0"/>
            <a:alphaOff val="0"/>
          </a:schemeClr>
        </a:solidFill>
        <a:ln w="6350" cap="flat" cmpd="sng" algn="ctr">
          <a:solidFill>
            <a:schemeClr val="accent2">
              <a:hueOff val="-838123"/>
              <a:satOff val="-9658"/>
              <a:lumOff val="2159"/>
              <a:alphaOff val="0"/>
            </a:schemeClr>
          </a:solidFill>
          <a:prstDash val="solid"/>
          <a:miter lim="800000"/>
        </a:ln>
        <a:effectLst/>
      </dsp:spPr>
      <dsp:style>
        <a:lnRef idx="1">
          <a:scrgbClr r="0" g="0" b="0"/>
        </a:lnRef>
        <a:fillRef idx="1">
          <a:scrgbClr r="0" g="0" b="0"/>
        </a:fillRef>
        <a:effectRef idx="0">
          <a:scrgbClr r="0" g="0" b="0"/>
        </a:effectRef>
        <a:fontRef idx="minor"/>
      </dsp:style>
    </dsp:sp>
    <dsp:sp modelId="{B8AD7FCB-B441-4679-BDC8-08DDEC4CA55A}">
      <dsp:nvSpPr>
        <dsp:cNvPr id="0" name=""/>
        <dsp:cNvSpPr/>
      </dsp:nvSpPr>
      <dsp:spPr>
        <a:xfrm>
          <a:off x="473278" y="2360364"/>
          <a:ext cx="6625894" cy="767520"/>
        </a:xfrm>
        <a:prstGeom prst="roundRect">
          <a:avLst/>
        </a:prstGeom>
        <a:gradFill rotWithShape="0">
          <a:gsLst>
            <a:gs pos="0">
              <a:schemeClr val="accent2">
                <a:hueOff val="-838123"/>
                <a:satOff val="-9658"/>
                <a:lumOff val="2159"/>
                <a:alphaOff val="0"/>
                <a:satMod val="103000"/>
                <a:lumMod val="102000"/>
                <a:tint val="94000"/>
              </a:schemeClr>
            </a:gs>
            <a:gs pos="50000">
              <a:schemeClr val="accent2">
                <a:hueOff val="-838123"/>
                <a:satOff val="-9658"/>
                <a:lumOff val="2159"/>
                <a:alphaOff val="0"/>
                <a:satMod val="110000"/>
                <a:lumMod val="100000"/>
                <a:shade val="100000"/>
              </a:schemeClr>
            </a:gs>
            <a:gs pos="100000">
              <a:schemeClr val="accent2">
                <a:hueOff val="-838123"/>
                <a:satOff val="-9658"/>
                <a:lumOff val="21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0443" tIns="0" rIns="250443" bIns="0" numCol="1" spcCol="1270" anchor="ctr" anchorCtr="0">
          <a:noAutofit/>
        </a:bodyPr>
        <a:lstStyle/>
        <a:p>
          <a:pPr marL="0" lvl="0" indent="0" algn="l" defTabSz="1111250">
            <a:lnSpc>
              <a:spcPct val="90000"/>
            </a:lnSpc>
            <a:spcBef>
              <a:spcPct val="0"/>
            </a:spcBef>
            <a:spcAft>
              <a:spcPct val="35000"/>
            </a:spcAft>
            <a:buNone/>
          </a:pPr>
          <a:r>
            <a:rPr lang="en-US" sz="2500" kern="1200"/>
            <a:t>No Burnouts                                            </a:t>
          </a:r>
          <a:r>
            <a:rPr lang="en-GB" sz="1800" kern="1200"/>
            <a:t>(Dixon, 1992)</a:t>
          </a:r>
          <a:r>
            <a:rPr lang="en-US" sz="1800" kern="1200"/>
            <a:t>    </a:t>
          </a:r>
        </a:p>
      </dsp:txBody>
      <dsp:txXfrm>
        <a:off x="510745" y="2397831"/>
        <a:ext cx="6550960" cy="69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96C81-A0FA-44C3-8175-8E1A37F5978C}">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7EFD4-0E1C-4F14-8E97-E283EEDDE5E9}">
      <dsp:nvSpPr>
        <dsp:cNvPr id="0" name=""/>
        <dsp:cNvSpPr/>
      </dsp:nvSpPr>
      <dsp:spPr>
        <a:xfrm>
          <a:off x="0" y="675"/>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Exact Goals</a:t>
          </a:r>
        </a:p>
      </dsp:txBody>
      <dsp:txXfrm>
        <a:off x="0" y="675"/>
        <a:ext cx="6900512" cy="553478"/>
      </dsp:txXfrm>
    </dsp:sp>
    <dsp:sp modelId="{A5F7EEDB-DE0C-4FEB-9A4C-D1C46D371367}">
      <dsp:nvSpPr>
        <dsp:cNvPr id="0" name=""/>
        <dsp:cNvSpPr/>
      </dsp:nvSpPr>
      <dsp:spPr>
        <a:xfrm>
          <a:off x="0" y="554154"/>
          <a:ext cx="6900512" cy="0"/>
        </a:xfrm>
        <a:prstGeom prst="line">
          <a:avLst/>
        </a:prstGeom>
        <a:solidFill>
          <a:schemeClr val="accent2">
            <a:hueOff val="-93125"/>
            <a:satOff val="-1073"/>
            <a:lumOff val="240"/>
            <a:alphaOff val="0"/>
          </a:schemeClr>
        </a:solidFill>
        <a:ln w="12700" cap="flat" cmpd="sng" algn="ctr">
          <a:solidFill>
            <a:schemeClr val="accent2">
              <a:hueOff val="-93125"/>
              <a:satOff val="-1073"/>
              <a:lumOff val="2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89B38-AE7F-4887-841B-8F4E696FE38D}">
      <dsp:nvSpPr>
        <dsp:cNvPr id="0" name=""/>
        <dsp:cNvSpPr/>
      </dsp:nvSpPr>
      <dsp:spPr>
        <a:xfrm>
          <a:off x="0" y="554154"/>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Specified Aims</a:t>
          </a:r>
        </a:p>
      </dsp:txBody>
      <dsp:txXfrm>
        <a:off x="0" y="554154"/>
        <a:ext cx="6900512" cy="553478"/>
      </dsp:txXfrm>
    </dsp:sp>
    <dsp:sp modelId="{9164367B-1682-4D94-AF07-9F766F11CD51}">
      <dsp:nvSpPr>
        <dsp:cNvPr id="0" name=""/>
        <dsp:cNvSpPr/>
      </dsp:nvSpPr>
      <dsp:spPr>
        <a:xfrm>
          <a:off x="0" y="1107633"/>
          <a:ext cx="6900512" cy="0"/>
        </a:xfrm>
        <a:prstGeom prst="line">
          <a:avLst/>
        </a:prstGeom>
        <a:solidFill>
          <a:schemeClr val="accent2">
            <a:hueOff val="-186250"/>
            <a:satOff val="-2146"/>
            <a:lumOff val="480"/>
            <a:alphaOff val="0"/>
          </a:schemeClr>
        </a:solidFill>
        <a:ln w="12700" cap="flat" cmpd="sng" algn="ctr">
          <a:solidFill>
            <a:schemeClr val="accent2">
              <a:hueOff val="-186250"/>
              <a:satOff val="-2146"/>
              <a:lumOff val="4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3713B-620B-4B68-874A-552B1338D9E2}">
      <dsp:nvSpPr>
        <dsp:cNvPr id="0" name=""/>
        <dsp:cNvSpPr/>
      </dsp:nvSpPr>
      <dsp:spPr>
        <a:xfrm>
          <a:off x="0" y="1107633"/>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Open &amp; clear communication</a:t>
          </a:r>
        </a:p>
      </dsp:txBody>
      <dsp:txXfrm>
        <a:off x="0" y="1107633"/>
        <a:ext cx="6900512" cy="553478"/>
      </dsp:txXfrm>
    </dsp:sp>
    <dsp:sp modelId="{45557032-7B81-4618-B46B-FF3F739AA6D4}">
      <dsp:nvSpPr>
        <dsp:cNvPr id="0" name=""/>
        <dsp:cNvSpPr/>
      </dsp:nvSpPr>
      <dsp:spPr>
        <a:xfrm>
          <a:off x="0" y="1661112"/>
          <a:ext cx="6900512" cy="0"/>
        </a:xfrm>
        <a:prstGeom prst="line">
          <a:avLst/>
        </a:prstGeom>
        <a:solidFill>
          <a:schemeClr val="accent2">
            <a:hueOff val="-279374"/>
            <a:satOff val="-3219"/>
            <a:lumOff val="720"/>
            <a:alphaOff val="0"/>
          </a:schemeClr>
        </a:solidFill>
        <a:ln w="12700" cap="flat" cmpd="sng" algn="ctr">
          <a:solidFill>
            <a:schemeClr val="accent2">
              <a:hueOff val="-279374"/>
              <a:satOff val="-3219"/>
              <a:lumOff val="7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C158F-0F59-43AE-ADDB-89885CC55CCB}">
      <dsp:nvSpPr>
        <dsp:cNvPr id="0" name=""/>
        <dsp:cNvSpPr/>
      </dsp:nvSpPr>
      <dsp:spPr>
        <a:xfrm>
          <a:off x="0" y="1661112"/>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Effective decision making</a:t>
          </a:r>
        </a:p>
      </dsp:txBody>
      <dsp:txXfrm>
        <a:off x="0" y="1661112"/>
        <a:ext cx="6900512" cy="553478"/>
      </dsp:txXfrm>
    </dsp:sp>
    <dsp:sp modelId="{11E28A1E-802B-48FE-8310-63590DCE3682}">
      <dsp:nvSpPr>
        <dsp:cNvPr id="0" name=""/>
        <dsp:cNvSpPr/>
      </dsp:nvSpPr>
      <dsp:spPr>
        <a:xfrm>
          <a:off x="0" y="2214591"/>
          <a:ext cx="6900512" cy="0"/>
        </a:xfrm>
        <a:prstGeom prst="line">
          <a:avLst/>
        </a:prstGeom>
        <a:solidFill>
          <a:schemeClr val="accent2">
            <a:hueOff val="-372499"/>
            <a:satOff val="-4292"/>
            <a:lumOff val="960"/>
            <a:alphaOff val="0"/>
          </a:schemeClr>
        </a:solidFill>
        <a:ln w="12700" cap="flat" cmpd="sng" algn="ctr">
          <a:solidFill>
            <a:schemeClr val="accent2">
              <a:hueOff val="-372499"/>
              <a:satOff val="-4292"/>
              <a:lumOff val="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11FFD-6751-4655-9272-3C20389998A3}">
      <dsp:nvSpPr>
        <dsp:cNvPr id="0" name=""/>
        <dsp:cNvSpPr/>
      </dsp:nvSpPr>
      <dsp:spPr>
        <a:xfrm>
          <a:off x="0" y="2214591"/>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Equable Participation</a:t>
          </a:r>
        </a:p>
      </dsp:txBody>
      <dsp:txXfrm>
        <a:off x="0" y="2214591"/>
        <a:ext cx="6900512" cy="553478"/>
      </dsp:txXfrm>
    </dsp:sp>
    <dsp:sp modelId="{30CAF5B9-DC3B-4DB3-923C-077A12E98061}">
      <dsp:nvSpPr>
        <dsp:cNvPr id="0" name=""/>
        <dsp:cNvSpPr/>
      </dsp:nvSpPr>
      <dsp:spPr>
        <a:xfrm>
          <a:off x="0" y="2768070"/>
          <a:ext cx="6900512" cy="0"/>
        </a:xfrm>
        <a:prstGeom prst="line">
          <a:avLst/>
        </a:prstGeom>
        <a:solidFill>
          <a:schemeClr val="accent2">
            <a:hueOff val="-465624"/>
            <a:satOff val="-5366"/>
            <a:lumOff val="1199"/>
            <a:alphaOff val="0"/>
          </a:schemeClr>
        </a:solidFill>
        <a:ln w="12700" cap="flat" cmpd="sng" algn="ctr">
          <a:solidFill>
            <a:schemeClr val="accent2">
              <a:hueOff val="-465624"/>
              <a:satOff val="-5366"/>
              <a:lumOff val="11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08FB4-9293-4AEB-A5A0-3372CE88C0FB}">
      <dsp:nvSpPr>
        <dsp:cNvPr id="0" name=""/>
        <dsp:cNvSpPr/>
      </dsp:nvSpPr>
      <dsp:spPr>
        <a:xfrm>
          <a:off x="0" y="2768070"/>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Valued Diversity</a:t>
          </a:r>
        </a:p>
      </dsp:txBody>
      <dsp:txXfrm>
        <a:off x="0" y="2768070"/>
        <a:ext cx="6900512" cy="553478"/>
      </dsp:txXfrm>
    </dsp:sp>
    <dsp:sp modelId="{7FC752A7-153D-4507-A2A7-3DD2B82EC498}">
      <dsp:nvSpPr>
        <dsp:cNvPr id="0" name=""/>
        <dsp:cNvSpPr/>
      </dsp:nvSpPr>
      <dsp:spPr>
        <a:xfrm>
          <a:off x="0" y="3321549"/>
          <a:ext cx="6900512" cy="0"/>
        </a:xfrm>
        <a:prstGeom prst="line">
          <a:avLst/>
        </a:prstGeom>
        <a:solidFill>
          <a:schemeClr val="accent2">
            <a:hueOff val="-558749"/>
            <a:satOff val="-6439"/>
            <a:lumOff val="1439"/>
            <a:alphaOff val="0"/>
          </a:schemeClr>
        </a:solidFill>
        <a:ln w="12700" cap="flat" cmpd="sng" algn="ctr">
          <a:solidFill>
            <a:schemeClr val="accent2">
              <a:hueOff val="-558749"/>
              <a:satOff val="-6439"/>
              <a:lumOff val="14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C89CE4-9930-4EF3-AD5D-EED8665B663D}">
      <dsp:nvSpPr>
        <dsp:cNvPr id="0" name=""/>
        <dsp:cNvSpPr/>
      </dsp:nvSpPr>
      <dsp:spPr>
        <a:xfrm>
          <a:off x="0" y="3321549"/>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Managing conflicts</a:t>
          </a:r>
        </a:p>
      </dsp:txBody>
      <dsp:txXfrm>
        <a:off x="0" y="3321549"/>
        <a:ext cx="6900512" cy="553478"/>
      </dsp:txXfrm>
    </dsp:sp>
    <dsp:sp modelId="{B7BF8FC1-F825-43E5-A677-12BE3C466233}">
      <dsp:nvSpPr>
        <dsp:cNvPr id="0" name=""/>
        <dsp:cNvSpPr/>
      </dsp:nvSpPr>
      <dsp:spPr>
        <a:xfrm>
          <a:off x="0" y="3875028"/>
          <a:ext cx="6900512" cy="0"/>
        </a:xfrm>
        <a:prstGeom prst="line">
          <a:avLst/>
        </a:prstGeom>
        <a:solidFill>
          <a:schemeClr val="accent2">
            <a:hueOff val="-651874"/>
            <a:satOff val="-7512"/>
            <a:lumOff val="1679"/>
            <a:alphaOff val="0"/>
          </a:schemeClr>
        </a:solidFill>
        <a:ln w="12700" cap="flat" cmpd="sng" algn="ctr">
          <a:solidFill>
            <a:schemeClr val="accent2">
              <a:hueOff val="-651874"/>
              <a:satOff val="-7512"/>
              <a:lumOff val="16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6DC2FA-B9EA-4F95-9C62-206A049E2823}">
      <dsp:nvSpPr>
        <dsp:cNvPr id="0" name=""/>
        <dsp:cNvSpPr/>
      </dsp:nvSpPr>
      <dsp:spPr>
        <a:xfrm>
          <a:off x="0" y="3875028"/>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Good Atmosphere</a:t>
          </a:r>
        </a:p>
      </dsp:txBody>
      <dsp:txXfrm>
        <a:off x="0" y="3875028"/>
        <a:ext cx="6900512" cy="553478"/>
      </dsp:txXfrm>
    </dsp:sp>
    <dsp:sp modelId="{85A8210F-A419-4CDE-A1AE-8C90736F2920}">
      <dsp:nvSpPr>
        <dsp:cNvPr id="0" name=""/>
        <dsp:cNvSpPr/>
      </dsp:nvSpPr>
      <dsp:spPr>
        <a:xfrm>
          <a:off x="0" y="4428507"/>
          <a:ext cx="6900512" cy="0"/>
        </a:xfrm>
        <a:prstGeom prst="line">
          <a:avLst/>
        </a:prstGeom>
        <a:solidFill>
          <a:schemeClr val="accent2">
            <a:hueOff val="-744998"/>
            <a:satOff val="-8585"/>
            <a:lumOff val="1919"/>
            <a:alphaOff val="0"/>
          </a:schemeClr>
        </a:solidFill>
        <a:ln w="12700" cap="flat" cmpd="sng" algn="ctr">
          <a:solidFill>
            <a:schemeClr val="accent2">
              <a:hueOff val="-744998"/>
              <a:satOff val="-8585"/>
              <a:lumOff val="1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A97A6-59D5-45A1-810C-34341D086A9F}">
      <dsp:nvSpPr>
        <dsp:cNvPr id="0" name=""/>
        <dsp:cNvSpPr/>
      </dsp:nvSpPr>
      <dsp:spPr>
        <a:xfrm>
          <a:off x="0" y="4428507"/>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Cooperative relationships</a:t>
          </a:r>
        </a:p>
      </dsp:txBody>
      <dsp:txXfrm>
        <a:off x="0" y="4428507"/>
        <a:ext cx="6900512" cy="553478"/>
      </dsp:txXfrm>
    </dsp:sp>
    <dsp:sp modelId="{90BE6528-91A5-4081-AB2B-9EDD7C9320A9}">
      <dsp:nvSpPr>
        <dsp:cNvPr id="0" name=""/>
        <dsp:cNvSpPr/>
      </dsp:nvSpPr>
      <dsp:spPr>
        <a:xfrm>
          <a:off x="0" y="4981986"/>
          <a:ext cx="6900512" cy="0"/>
        </a:xfrm>
        <a:prstGeom prst="line">
          <a:avLst/>
        </a:prstGeom>
        <a:solidFill>
          <a:schemeClr val="accent2">
            <a:hueOff val="-838123"/>
            <a:satOff val="-9658"/>
            <a:lumOff val="2159"/>
            <a:alphaOff val="0"/>
          </a:schemeClr>
        </a:solidFill>
        <a:ln w="12700" cap="flat" cmpd="sng" algn="ctr">
          <a:solidFill>
            <a:schemeClr val="accent2">
              <a:hueOff val="-838123"/>
              <a:satOff val="-9658"/>
              <a:lumOff val="21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B1BA9E-393E-43CC-AA85-C902AEA87470}">
      <dsp:nvSpPr>
        <dsp:cNvPr id="0" name=""/>
        <dsp:cNvSpPr/>
      </dsp:nvSpPr>
      <dsp:spPr>
        <a:xfrm>
          <a:off x="0" y="4981986"/>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Participative leadership </a:t>
          </a:r>
          <a:r>
            <a:rPr lang="en-US" sz="2000" kern="1200"/>
            <a:t>Kritika Keswani (2016)</a:t>
          </a:r>
        </a:p>
      </dsp:txBody>
      <dsp:txXfrm>
        <a:off x="0" y="4981986"/>
        <a:ext cx="6900512" cy="5534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0B4D4-7DC7-4AFB-8B28-1B05AE7A2433}">
      <dsp:nvSpPr>
        <dsp:cNvPr id="0" name=""/>
        <dsp:cNvSpPr/>
      </dsp:nvSpPr>
      <dsp:spPr>
        <a:xfrm>
          <a:off x="777" y="171207"/>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100000"/>
            </a:lnSpc>
            <a:spcBef>
              <a:spcPct val="0"/>
            </a:spcBef>
            <a:spcAft>
              <a:spcPct val="35000"/>
            </a:spcAft>
            <a:buNone/>
          </a:pPr>
          <a:r>
            <a:rPr lang="en-US" sz="2900" kern="1200"/>
            <a:t>Lack of organization</a:t>
          </a:r>
        </a:p>
      </dsp:txBody>
      <dsp:txXfrm>
        <a:off x="777" y="171207"/>
        <a:ext cx="3031599" cy="1818959"/>
      </dsp:txXfrm>
    </dsp:sp>
    <dsp:sp modelId="{0A7B7AB3-3CC7-47DE-B28A-9947B9CB28E5}">
      <dsp:nvSpPr>
        <dsp:cNvPr id="0" name=""/>
        <dsp:cNvSpPr/>
      </dsp:nvSpPr>
      <dsp:spPr>
        <a:xfrm>
          <a:off x="3335536" y="171207"/>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100000"/>
            </a:lnSpc>
            <a:spcBef>
              <a:spcPct val="0"/>
            </a:spcBef>
            <a:spcAft>
              <a:spcPct val="35000"/>
            </a:spcAft>
            <a:buNone/>
          </a:pPr>
          <a:r>
            <a:rPr lang="en-US" sz="2900" kern="1200">
              <a:latin typeface="Calibri Light" panose="020F0302020204030204"/>
            </a:rPr>
            <a:t>Unprepared managers</a:t>
          </a:r>
          <a:endParaRPr lang="en-US" sz="2900" kern="1200"/>
        </a:p>
      </dsp:txBody>
      <dsp:txXfrm>
        <a:off x="3335536" y="171207"/>
        <a:ext cx="3031599" cy="1818959"/>
      </dsp:txXfrm>
    </dsp:sp>
    <dsp:sp modelId="{6ED7DEB0-749F-4622-8A69-851C43AE77AD}">
      <dsp:nvSpPr>
        <dsp:cNvPr id="0" name=""/>
        <dsp:cNvSpPr/>
      </dsp:nvSpPr>
      <dsp:spPr>
        <a:xfrm>
          <a:off x="777" y="229332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100000"/>
            </a:lnSpc>
            <a:spcBef>
              <a:spcPct val="0"/>
            </a:spcBef>
            <a:spcAft>
              <a:spcPct val="35000"/>
            </a:spcAft>
            <a:buNone/>
          </a:pPr>
          <a:r>
            <a:rPr lang="en-US" sz="2900" kern="1200"/>
            <a:t>No motivation</a:t>
          </a:r>
        </a:p>
      </dsp:txBody>
      <dsp:txXfrm>
        <a:off x="777" y="2293326"/>
        <a:ext cx="3031599" cy="1818959"/>
      </dsp:txXfrm>
    </dsp:sp>
    <dsp:sp modelId="{290BE12A-0ED5-40D4-BA00-DC3896A43B42}">
      <dsp:nvSpPr>
        <dsp:cNvPr id="0" name=""/>
        <dsp:cNvSpPr/>
      </dsp:nvSpPr>
      <dsp:spPr>
        <a:xfrm>
          <a:off x="3335536" y="229332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100000"/>
            </a:lnSpc>
            <a:spcBef>
              <a:spcPct val="0"/>
            </a:spcBef>
            <a:spcAft>
              <a:spcPct val="35000"/>
            </a:spcAft>
            <a:buNone/>
          </a:pPr>
          <a:r>
            <a:rPr lang="en-US" sz="2900" kern="1200"/>
            <a:t>Wrong preparation of  team members</a:t>
          </a:r>
        </a:p>
      </dsp:txBody>
      <dsp:txXfrm>
        <a:off x="3335536" y="2293326"/>
        <a:ext cx="3031599" cy="1818959"/>
      </dsp:txXfrm>
    </dsp:sp>
    <dsp:sp modelId="{F929DC28-70B2-4275-BD00-200BAE54C294}">
      <dsp:nvSpPr>
        <dsp:cNvPr id="0" name=""/>
        <dsp:cNvSpPr/>
      </dsp:nvSpPr>
      <dsp:spPr>
        <a:xfrm>
          <a:off x="777" y="441544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100000"/>
            </a:lnSpc>
            <a:spcBef>
              <a:spcPct val="0"/>
            </a:spcBef>
            <a:spcAft>
              <a:spcPct val="35000"/>
            </a:spcAft>
            <a:buNone/>
          </a:pPr>
          <a:r>
            <a:rPr lang="en-US" sz="2900" kern="1200"/>
            <a:t>Impatience</a:t>
          </a:r>
        </a:p>
      </dsp:txBody>
      <dsp:txXfrm>
        <a:off x="777" y="4415446"/>
        <a:ext cx="3031599" cy="1818959"/>
      </dsp:txXfrm>
    </dsp:sp>
    <dsp:sp modelId="{A90A6CF6-9204-4987-997D-6D02B31687F2}">
      <dsp:nvSpPr>
        <dsp:cNvPr id="0" name=""/>
        <dsp:cNvSpPr/>
      </dsp:nvSpPr>
      <dsp:spPr>
        <a:xfrm>
          <a:off x="3335536" y="441544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100000"/>
            </a:lnSpc>
            <a:spcBef>
              <a:spcPct val="0"/>
            </a:spcBef>
            <a:spcAft>
              <a:spcPct val="35000"/>
            </a:spcAft>
            <a:buNone/>
          </a:pPr>
          <a:r>
            <a:rPr lang="en-US" sz="2900" kern="1200"/>
            <a:t>Lack of understanding within the team</a:t>
          </a:r>
        </a:p>
      </dsp:txBody>
      <dsp:txXfrm>
        <a:off x="3335536" y="4415446"/>
        <a:ext cx="3031599" cy="18189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A1ACC-D55F-442F-AAFE-82A2F9AAC1D5}">
      <dsp:nvSpPr>
        <dsp:cNvPr id="0" name=""/>
        <dsp:cNvSpPr/>
      </dsp:nvSpPr>
      <dsp:spPr>
        <a:xfrm>
          <a:off x="777" y="1232267"/>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0" kern="1200" dirty="0">
              <a:latin typeface="Calibri Light" panose="020F0302020204030204"/>
            </a:rPr>
            <a:t>Quality</a:t>
          </a:r>
          <a:r>
            <a:rPr lang="en-US" sz="3600" b="0" kern="1200" dirty="0"/>
            <a:t> &amp; Productivity</a:t>
          </a:r>
        </a:p>
      </dsp:txBody>
      <dsp:txXfrm>
        <a:off x="777" y="1232267"/>
        <a:ext cx="3031599" cy="1818959"/>
      </dsp:txXfrm>
    </dsp:sp>
    <dsp:sp modelId="{6132642E-87F3-461C-8C86-647F6ED9F86F}">
      <dsp:nvSpPr>
        <dsp:cNvPr id="0" name=""/>
        <dsp:cNvSpPr/>
      </dsp:nvSpPr>
      <dsp:spPr>
        <a:xfrm>
          <a:off x="3335536" y="1232267"/>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Lower operating costs</a:t>
          </a:r>
        </a:p>
      </dsp:txBody>
      <dsp:txXfrm>
        <a:off x="3335536" y="1232267"/>
        <a:ext cx="3031599" cy="1818959"/>
      </dsp:txXfrm>
    </dsp:sp>
    <dsp:sp modelId="{914102F9-35C3-414B-B999-AE85BEC58CD1}">
      <dsp:nvSpPr>
        <dsp:cNvPr id="0" name=""/>
        <dsp:cNvSpPr/>
      </dsp:nvSpPr>
      <dsp:spPr>
        <a:xfrm>
          <a:off x="777" y="335438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Synergistic process</a:t>
          </a:r>
        </a:p>
      </dsp:txBody>
      <dsp:txXfrm>
        <a:off x="777" y="3354386"/>
        <a:ext cx="3031599" cy="1818959"/>
      </dsp:txXfrm>
    </dsp:sp>
    <dsp:sp modelId="{31454B0E-4C5E-4377-93AA-B4BEC457CC43}">
      <dsp:nvSpPr>
        <dsp:cNvPr id="0" name=""/>
        <dsp:cNvSpPr/>
      </dsp:nvSpPr>
      <dsp:spPr>
        <a:xfrm>
          <a:off x="3335536" y="335438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Flexible response to changes</a:t>
          </a:r>
        </a:p>
      </dsp:txBody>
      <dsp:txXfrm>
        <a:off x="3335536" y="3354386"/>
        <a:ext cx="3031599" cy="18189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CE047-6624-4D87-8E54-9C1BD5C0470F}">
      <dsp:nvSpPr>
        <dsp:cNvPr id="0" name=""/>
        <dsp:cNvSpPr/>
      </dsp:nvSpPr>
      <dsp:spPr>
        <a:xfrm>
          <a:off x="777" y="1232267"/>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kern="1200"/>
            <a:t>Problem-Solving skills</a:t>
          </a:r>
        </a:p>
      </dsp:txBody>
      <dsp:txXfrm>
        <a:off x="777" y="1232267"/>
        <a:ext cx="3031599" cy="1818959"/>
      </dsp:txXfrm>
    </dsp:sp>
    <dsp:sp modelId="{5B3EA719-764B-44D3-8957-2CB0F1ED2DB3}">
      <dsp:nvSpPr>
        <dsp:cNvPr id="0" name=""/>
        <dsp:cNvSpPr/>
      </dsp:nvSpPr>
      <dsp:spPr>
        <a:xfrm>
          <a:off x="3335536" y="1232267"/>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Skills for leadership roles</a:t>
          </a:r>
        </a:p>
      </dsp:txBody>
      <dsp:txXfrm>
        <a:off x="3335536" y="1232267"/>
        <a:ext cx="3031599" cy="1818959"/>
      </dsp:txXfrm>
    </dsp:sp>
    <dsp:sp modelId="{B40F9A6F-1AF8-4DC4-92F1-6A43FC968EF0}">
      <dsp:nvSpPr>
        <dsp:cNvPr id="0" name=""/>
        <dsp:cNvSpPr/>
      </dsp:nvSpPr>
      <dsp:spPr>
        <a:xfrm>
          <a:off x="777" y="335438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Satisfaction &amp; Commitment</a:t>
          </a:r>
        </a:p>
      </dsp:txBody>
      <dsp:txXfrm>
        <a:off x="777" y="3354386"/>
        <a:ext cx="3031599" cy="1818959"/>
      </dsp:txXfrm>
    </dsp:sp>
    <dsp:sp modelId="{31454B0E-4C5E-4377-93AA-B4BEC457CC43}">
      <dsp:nvSpPr>
        <dsp:cNvPr id="0" name=""/>
        <dsp:cNvSpPr/>
      </dsp:nvSpPr>
      <dsp:spPr>
        <a:xfrm>
          <a:off x="3335536" y="3354386"/>
          <a:ext cx="3031599" cy="181895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Being part of it</a:t>
          </a:r>
        </a:p>
        <a:p>
          <a:pPr marL="0" lvl="0" indent="0" algn="l" defTabSz="1466850">
            <a:lnSpc>
              <a:spcPct val="90000"/>
            </a:lnSpc>
            <a:spcBef>
              <a:spcPct val="0"/>
            </a:spcBef>
            <a:spcAft>
              <a:spcPct val="35000"/>
            </a:spcAft>
            <a:buNone/>
          </a:pPr>
          <a:r>
            <a:rPr lang="en-GB" sz="1800" kern="1200" dirty="0"/>
            <a:t>IntraHealth Librarian (2012)</a:t>
          </a:r>
          <a:endParaRPr lang="en-US" sz="1800" kern="1200" dirty="0"/>
        </a:p>
      </dsp:txBody>
      <dsp:txXfrm>
        <a:off x="3335536" y="3354386"/>
        <a:ext cx="3031599" cy="18189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1A7BB-60AD-4FA0-901D-8301F9C4D195}">
      <dsp:nvSpPr>
        <dsp:cNvPr id="0" name=""/>
        <dsp:cNvSpPr/>
      </dsp:nvSpPr>
      <dsp:spPr>
        <a:xfrm>
          <a:off x="1205" y="180583"/>
          <a:ext cx="4232842" cy="26878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3DF18-BABF-4850-B5CC-0A3950AA61C9}">
      <dsp:nvSpPr>
        <dsp:cNvPr id="0" name=""/>
        <dsp:cNvSpPr/>
      </dsp:nvSpPr>
      <dsp:spPr>
        <a:xfrm>
          <a:off x="471521" y="627383"/>
          <a:ext cx="4232842" cy="26878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 theory of  4 stages published in 1965 and later in 1977 completed by 5</a:t>
          </a:r>
          <a:r>
            <a:rPr lang="en-GB" sz="2400" kern="1200" baseline="30000"/>
            <a:t>th</a:t>
          </a:r>
          <a:r>
            <a:rPr lang="en-GB" sz="2400" kern="1200"/>
            <a:t> stage. </a:t>
          </a:r>
          <a:endParaRPr lang="en-US" sz="2400" kern="1200"/>
        </a:p>
      </dsp:txBody>
      <dsp:txXfrm>
        <a:off x="550246" y="706108"/>
        <a:ext cx="4075392" cy="2530405"/>
      </dsp:txXfrm>
    </dsp:sp>
    <dsp:sp modelId="{8786A77F-ACD8-4171-887B-E5938BE5059C}">
      <dsp:nvSpPr>
        <dsp:cNvPr id="0" name=""/>
        <dsp:cNvSpPr/>
      </dsp:nvSpPr>
      <dsp:spPr>
        <a:xfrm>
          <a:off x="5175886" y="-168031"/>
          <a:ext cx="4232842" cy="26878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E1369-24BD-486E-B659-C6F320176D92}">
      <dsp:nvSpPr>
        <dsp:cNvPr id="0" name=""/>
        <dsp:cNvSpPr/>
      </dsp:nvSpPr>
      <dsp:spPr>
        <a:xfrm>
          <a:off x="5646202" y="278768"/>
          <a:ext cx="4232842" cy="26878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theory gives understanding of how teams are developed , established relationships for a commune mission/goal and it is helpful in training people for work up to their full potential.</a:t>
          </a:r>
          <a:endParaRPr lang="en-US" sz="2400" kern="1200"/>
        </a:p>
      </dsp:txBody>
      <dsp:txXfrm>
        <a:off x="5724927" y="357493"/>
        <a:ext cx="4075392" cy="25304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9EDAE-864B-48C3-B044-E6AE05907767}">
      <dsp:nvSpPr>
        <dsp:cNvPr id="0" name=""/>
        <dsp:cNvSpPr/>
      </dsp:nvSpPr>
      <dsp:spPr>
        <a:xfrm>
          <a:off x="348507" y="877343"/>
          <a:ext cx="928462" cy="9284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384FB-E879-40F8-84E7-6999C0736DFD}">
      <dsp:nvSpPr>
        <dsp:cNvPr id="0" name=""/>
        <dsp:cNvSpPr/>
      </dsp:nvSpPr>
      <dsp:spPr>
        <a:xfrm>
          <a:off x="543484" y="1072320"/>
          <a:ext cx="538507" cy="53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6563F-FC50-4A23-929F-379EFFFC191A}">
      <dsp:nvSpPr>
        <dsp:cNvPr id="0" name=""/>
        <dsp:cNvSpPr/>
      </dsp:nvSpPr>
      <dsp:spPr>
        <a:xfrm>
          <a:off x="1475925" y="877343"/>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Communication improvements</a:t>
          </a:r>
          <a:r>
            <a:rPr lang="en-GB" sz="2000" kern="1200"/>
            <a:t>.</a:t>
          </a:r>
          <a:endParaRPr lang="en-US" sz="2000" kern="1200"/>
        </a:p>
      </dsp:txBody>
      <dsp:txXfrm>
        <a:off x="1475925" y="877343"/>
        <a:ext cx="2188517" cy="928462"/>
      </dsp:txXfrm>
    </dsp:sp>
    <dsp:sp modelId="{DD108A71-D7C4-44D8-A1A5-820F167A8986}">
      <dsp:nvSpPr>
        <dsp:cNvPr id="0" name=""/>
        <dsp:cNvSpPr/>
      </dsp:nvSpPr>
      <dsp:spPr>
        <a:xfrm>
          <a:off x="4045775" y="877343"/>
          <a:ext cx="928462" cy="9284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693A7-DA34-4CEA-AFB3-0C61215A48D3}">
      <dsp:nvSpPr>
        <dsp:cNvPr id="0" name=""/>
        <dsp:cNvSpPr/>
      </dsp:nvSpPr>
      <dsp:spPr>
        <a:xfrm>
          <a:off x="4240752" y="1072320"/>
          <a:ext cx="538507" cy="53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645D95-8292-4C64-BF2B-60DE11FC16A6}">
      <dsp:nvSpPr>
        <dsp:cNvPr id="0" name=""/>
        <dsp:cNvSpPr/>
      </dsp:nvSpPr>
      <dsp:spPr>
        <a:xfrm>
          <a:off x="5173193" y="877343"/>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Building professional  relationships and social connections</a:t>
          </a:r>
          <a:endParaRPr lang="en-US" sz="2400" kern="1200"/>
        </a:p>
      </dsp:txBody>
      <dsp:txXfrm>
        <a:off x="5173193" y="877343"/>
        <a:ext cx="2188517" cy="928462"/>
      </dsp:txXfrm>
    </dsp:sp>
    <dsp:sp modelId="{A4866D6C-1B61-49FC-A152-29F07B0FF3CD}">
      <dsp:nvSpPr>
        <dsp:cNvPr id="0" name=""/>
        <dsp:cNvSpPr/>
      </dsp:nvSpPr>
      <dsp:spPr>
        <a:xfrm>
          <a:off x="7743044" y="877343"/>
          <a:ext cx="928462" cy="9284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96410F-66D0-49D3-84CD-46C611A4CBB5}">
      <dsp:nvSpPr>
        <dsp:cNvPr id="0" name=""/>
        <dsp:cNvSpPr/>
      </dsp:nvSpPr>
      <dsp:spPr>
        <a:xfrm>
          <a:off x="7938021" y="1072320"/>
          <a:ext cx="538507" cy="53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0F2C2-B61A-4214-903B-0598299EAD9C}">
      <dsp:nvSpPr>
        <dsp:cNvPr id="0" name=""/>
        <dsp:cNvSpPr/>
      </dsp:nvSpPr>
      <dsp:spPr>
        <a:xfrm>
          <a:off x="8870462" y="877343"/>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Handle conflict situations.</a:t>
          </a:r>
          <a:endParaRPr lang="en-US" sz="2400" kern="1200"/>
        </a:p>
      </dsp:txBody>
      <dsp:txXfrm>
        <a:off x="8870462" y="877343"/>
        <a:ext cx="2188517" cy="928462"/>
      </dsp:txXfrm>
    </dsp:sp>
    <dsp:sp modelId="{1424D27D-66DE-4C50-A917-9C99D816B46E}">
      <dsp:nvSpPr>
        <dsp:cNvPr id="0" name=""/>
        <dsp:cNvSpPr/>
      </dsp:nvSpPr>
      <dsp:spPr>
        <a:xfrm>
          <a:off x="348507" y="2545532"/>
          <a:ext cx="928462" cy="9284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8DDA4-414A-4425-A630-6706E7F2FA5A}">
      <dsp:nvSpPr>
        <dsp:cNvPr id="0" name=""/>
        <dsp:cNvSpPr/>
      </dsp:nvSpPr>
      <dsp:spPr>
        <a:xfrm>
          <a:off x="543484" y="2740509"/>
          <a:ext cx="538507" cy="5385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8AE4F-0B37-4724-A57B-4040D90AC462}">
      <dsp:nvSpPr>
        <dsp:cNvPr id="0" name=""/>
        <dsp:cNvSpPr/>
      </dsp:nvSpPr>
      <dsp:spPr>
        <a:xfrm>
          <a:off x="1475925" y="2545532"/>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Better focus on team scope.</a:t>
          </a:r>
          <a:endParaRPr lang="en-US" sz="2400" kern="1200"/>
        </a:p>
      </dsp:txBody>
      <dsp:txXfrm>
        <a:off x="1475925" y="2545532"/>
        <a:ext cx="2188517" cy="928462"/>
      </dsp:txXfrm>
    </dsp:sp>
    <dsp:sp modelId="{BFD06378-E0BD-489E-9AC9-A33C72F2FD2B}">
      <dsp:nvSpPr>
        <dsp:cNvPr id="0" name=""/>
        <dsp:cNvSpPr/>
      </dsp:nvSpPr>
      <dsp:spPr>
        <a:xfrm>
          <a:off x="4045775" y="2545532"/>
          <a:ext cx="928462" cy="92846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6CB190-463D-4898-A47C-6488C59C1199}">
      <dsp:nvSpPr>
        <dsp:cNvPr id="0" name=""/>
        <dsp:cNvSpPr/>
      </dsp:nvSpPr>
      <dsp:spPr>
        <a:xfrm>
          <a:off x="4240752" y="2740509"/>
          <a:ext cx="538507" cy="5385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E6E72-1B6E-412E-A70D-BD2A90F8DB56}">
      <dsp:nvSpPr>
        <dsp:cNvPr id="0" name=""/>
        <dsp:cNvSpPr/>
      </dsp:nvSpPr>
      <dsp:spPr>
        <a:xfrm>
          <a:off x="5173193" y="2545532"/>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Boost team confidences</a:t>
          </a:r>
          <a:endParaRPr lang="en-US" sz="2400" kern="1200"/>
        </a:p>
      </dsp:txBody>
      <dsp:txXfrm>
        <a:off x="5173193" y="2545532"/>
        <a:ext cx="2188517" cy="9284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A974D-ADDA-4C67-ADCF-6380C6A03C2A}">
      <dsp:nvSpPr>
        <dsp:cNvPr id="0" name=""/>
        <dsp:cNvSpPr/>
      </dsp:nvSpPr>
      <dsp:spPr>
        <a:xfrm>
          <a:off x="0" y="353348"/>
          <a:ext cx="7299615" cy="62606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6531" tIns="312420" rIns="566531" bIns="106680" numCol="1" spcCol="1270" anchor="t" anchorCtr="0">
          <a:noAutofit/>
        </a:bodyPr>
        <a:lstStyle/>
        <a:p>
          <a:pPr marL="114300" lvl="1" indent="-114300" algn="l" defTabSz="666750" rtl="0">
            <a:lnSpc>
              <a:spcPct val="90000"/>
            </a:lnSpc>
            <a:spcBef>
              <a:spcPct val="0"/>
            </a:spcBef>
            <a:spcAft>
              <a:spcPct val="15000"/>
            </a:spcAft>
            <a:buChar char="•"/>
          </a:pPr>
          <a:r>
            <a:rPr lang="es-ES" sz="1500" kern="1200" dirty="0">
              <a:latin typeface="Arial"/>
              <a:ea typeface="Arial Unicode MS"/>
            </a:rPr>
            <a:t> Let</a:t>
          </a:r>
          <a:r>
            <a:rPr lang="es-ES" sz="1500" kern="1200" dirty="0"/>
            <a:t> everyone contribute and fulfill what they have to do</a:t>
          </a:r>
          <a:r>
            <a:rPr lang="es-ES" sz="1500" kern="1200" dirty="0">
              <a:latin typeface="Arial"/>
              <a:ea typeface="Arial Unicode MS"/>
            </a:rPr>
            <a:t>.</a:t>
          </a:r>
          <a:endParaRPr lang="es-ES" sz="1500" kern="1200" dirty="0"/>
        </a:p>
      </dsp:txBody>
      <dsp:txXfrm>
        <a:off x="0" y="353348"/>
        <a:ext cx="7299615" cy="626062"/>
      </dsp:txXfrm>
    </dsp:sp>
    <dsp:sp modelId="{90A8E223-48E8-4A67-8D0F-12E5A1C50915}">
      <dsp:nvSpPr>
        <dsp:cNvPr id="0" name=""/>
        <dsp:cNvSpPr/>
      </dsp:nvSpPr>
      <dsp:spPr>
        <a:xfrm>
          <a:off x="364980" y="131948"/>
          <a:ext cx="510973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136" tIns="0" rIns="193136" bIns="0" numCol="1" spcCol="1270" anchor="ctr" anchorCtr="0">
          <a:noAutofit/>
        </a:bodyPr>
        <a:lstStyle/>
        <a:p>
          <a:pPr marL="0" lvl="0" indent="0" algn="l" defTabSz="666750" rtl="0">
            <a:lnSpc>
              <a:spcPct val="90000"/>
            </a:lnSpc>
            <a:spcBef>
              <a:spcPct val="0"/>
            </a:spcBef>
            <a:spcAft>
              <a:spcPct val="35000"/>
            </a:spcAft>
            <a:buNone/>
          </a:pPr>
          <a:r>
            <a:rPr lang="es-ES" sz="1500" kern="1200" dirty="0">
              <a:latin typeface="Arial"/>
              <a:ea typeface="Arial Unicode MS"/>
            </a:rPr>
            <a:t>Understand responsabilities</a:t>
          </a:r>
          <a:endParaRPr lang="es-ES" sz="1500" kern="1200" dirty="0"/>
        </a:p>
      </dsp:txBody>
      <dsp:txXfrm>
        <a:off x="386596" y="153564"/>
        <a:ext cx="5066498" cy="399568"/>
      </dsp:txXfrm>
    </dsp:sp>
    <dsp:sp modelId="{E2E514E1-0120-44D5-80BE-EC47AFBDCAA3}">
      <dsp:nvSpPr>
        <dsp:cNvPr id="0" name=""/>
        <dsp:cNvSpPr/>
      </dsp:nvSpPr>
      <dsp:spPr>
        <a:xfrm>
          <a:off x="0" y="1281811"/>
          <a:ext cx="7299615" cy="62606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6531" tIns="312420" rIns="566531" bIns="106680" numCol="1" spcCol="1270" anchor="t" anchorCtr="0">
          <a:noAutofit/>
        </a:bodyPr>
        <a:lstStyle/>
        <a:p>
          <a:pPr marL="114300" lvl="1" indent="-114300" algn="l" defTabSz="666750" rtl="0">
            <a:lnSpc>
              <a:spcPct val="90000"/>
            </a:lnSpc>
            <a:spcBef>
              <a:spcPct val="0"/>
            </a:spcBef>
            <a:spcAft>
              <a:spcPct val="15000"/>
            </a:spcAft>
            <a:buChar char="•"/>
          </a:pPr>
          <a:r>
            <a:rPr lang="es-ES" sz="1500" kern="1200" dirty="0">
              <a:latin typeface="Arial"/>
              <a:ea typeface="Arial Unicode MS"/>
            </a:rPr>
            <a:t> </a:t>
          </a:r>
          <a:r>
            <a:rPr lang="es-ES" sz="1500" kern="1200" dirty="0"/>
            <a:t>Listening or sharing</a:t>
          </a:r>
          <a:r>
            <a:rPr lang="es-ES" sz="1500" kern="1200" dirty="0">
              <a:latin typeface="Arial"/>
              <a:ea typeface="Arial Unicode MS"/>
            </a:rPr>
            <a:t> ideas will</a:t>
          </a:r>
          <a:r>
            <a:rPr lang="es-ES" sz="1500" kern="1200" dirty="0"/>
            <a:t> make the team feel valued</a:t>
          </a:r>
          <a:r>
            <a:rPr lang="es-ES" sz="1500" kern="1200" dirty="0">
              <a:latin typeface="Arial"/>
              <a:ea typeface="Arial Unicode MS"/>
            </a:rPr>
            <a:t>.</a:t>
          </a:r>
          <a:endParaRPr lang="es-ES" sz="1500" kern="1200" dirty="0"/>
        </a:p>
      </dsp:txBody>
      <dsp:txXfrm>
        <a:off x="0" y="1281811"/>
        <a:ext cx="7299615" cy="626062"/>
      </dsp:txXfrm>
    </dsp:sp>
    <dsp:sp modelId="{A75CD422-A1C6-4412-AB5E-66CACBEE3A16}">
      <dsp:nvSpPr>
        <dsp:cNvPr id="0" name=""/>
        <dsp:cNvSpPr/>
      </dsp:nvSpPr>
      <dsp:spPr>
        <a:xfrm>
          <a:off x="364980" y="1060411"/>
          <a:ext cx="510973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136" tIns="0" rIns="193136" bIns="0" numCol="1" spcCol="1270" anchor="ctr" anchorCtr="0">
          <a:noAutofit/>
        </a:bodyPr>
        <a:lstStyle/>
        <a:p>
          <a:pPr marL="0" lvl="0" indent="0" algn="l" defTabSz="666750" rtl="0">
            <a:lnSpc>
              <a:spcPct val="90000"/>
            </a:lnSpc>
            <a:spcBef>
              <a:spcPct val="0"/>
            </a:spcBef>
            <a:spcAft>
              <a:spcPct val="35000"/>
            </a:spcAft>
            <a:buNone/>
          </a:pPr>
          <a:r>
            <a:rPr lang="es-ES" sz="1500" kern="1200" dirty="0">
              <a:latin typeface="Arial"/>
              <a:ea typeface="Arial Unicode MS"/>
            </a:rPr>
            <a:t>Share information &amp; ideas</a:t>
          </a:r>
          <a:endParaRPr lang="es-ES" sz="1500" kern="1200" dirty="0"/>
        </a:p>
      </dsp:txBody>
      <dsp:txXfrm>
        <a:off x="386596" y="1082027"/>
        <a:ext cx="5066498" cy="399568"/>
      </dsp:txXfrm>
    </dsp:sp>
    <dsp:sp modelId="{B56C7B57-230C-4D3E-97C5-EE12A9FB153F}">
      <dsp:nvSpPr>
        <dsp:cNvPr id="0" name=""/>
        <dsp:cNvSpPr/>
      </dsp:nvSpPr>
      <dsp:spPr>
        <a:xfrm>
          <a:off x="0" y="2210274"/>
          <a:ext cx="7299615" cy="826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6531" tIns="312420" rIns="566531" bIns="106680" numCol="1" spcCol="1270" anchor="t" anchorCtr="0">
          <a:noAutofit/>
        </a:bodyPr>
        <a:lstStyle/>
        <a:p>
          <a:pPr marL="114300" lvl="1" indent="-114300" algn="l" defTabSz="666750" rtl="0">
            <a:lnSpc>
              <a:spcPct val="90000"/>
            </a:lnSpc>
            <a:spcBef>
              <a:spcPct val="0"/>
            </a:spcBef>
            <a:spcAft>
              <a:spcPct val="15000"/>
            </a:spcAft>
            <a:buChar char="•"/>
          </a:pPr>
          <a:r>
            <a:rPr lang="es-ES" sz="1500" kern="1200" dirty="0">
              <a:latin typeface="Arial"/>
              <a:ea typeface="Arial Unicode MS"/>
            </a:rPr>
            <a:t> Try</a:t>
          </a:r>
          <a:r>
            <a:rPr lang="es-ES" sz="1500" kern="1200" dirty="0"/>
            <a:t> to be in accordance with the purposes that we have individually and as a company</a:t>
          </a:r>
          <a:r>
            <a:rPr lang="es-ES" sz="1500" kern="1200" dirty="0">
              <a:latin typeface="Arial"/>
              <a:ea typeface="Arial Unicode MS"/>
            </a:rPr>
            <a:t>.</a:t>
          </a:r>
          <a:endParaRPr lang="es-ES" sz="1500" kern="1200" dirty="0"/>
        </a:p>
      </dsp:txBody>
      <dsp:txXfrm>
        <a:off x="0" y="2210274"/>
        <a:ext cx="7299615" cy="826875"/>
      </dsp:txXfrm>
    </dsp:sp>
    <dsp:sp modelId="{B934EA34-BADA-46E7-828D-F015ADC67537}">
      <dsp:nvSpPr>
        <dsp:cNvPr id="0" name=""/>
        <dsp:cNvSpPr/>
      </dsp:nvSpPr>
      <dsp:spPr>
        <a:xfrm>
          <a:off x="364980" y="1988874"/>
          <a:ext cx="510973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136" tIns="0" rIns="193136" bIns="0" numCol="1" spcCol="1270" anchor="ctr" anchorCtr="0">
          <a:noAutofit/>
        </a:bodyPr>
        <a:lstStyle/>
        <a:p>
          <a:pPr marL="0" lvl="0" indent="0" algn="l" defTabSz="666750" rtl="0">
            <a:lnSpc>
              <a:spcPct val="90000"/>
            </a:lnSpc>
            <a:spcBef>
              <a:spcPct val="0"/>
            </a:spcBef>
            <a:spcAft>
              <a:spcPct val="35000"/>
            </a:spcAft>
            <a:buNone/>
          </a:pPr>
          <a:r>
            <a:rPr lang="es-ES" sz="1500" kern="1200" dirty="0">
              <a:latin typeface="Arial"/>
              <a:ea typeface="Arial Unicode MS"/>
            </a:rPr>
            <a:t>Have common goals</a:t>
          </a:r>
          <a:endParaRPr lang="es-ES" sz="1500" kern="1200" dirty="0"/>
        </a:p>
      </dsp:txBody>
      <dsp:txXfrm>
        <a:off x="386596" y="2010490"/>
        <a:ext cx="5066498" cy="399568"/>
      </dsp:txXfrm>
    </dsp:sp>
    <dsp:sp modelId="{3E68F6FB-0A91-442A-8C07-C51445D2D1F5}">
      <dsp:nvSpPr>
        <dsp:cNvPr id="0" name=""/>
        <dsp:cNvSpPr/>
      </dsp:nvSpPr>
      <dsp:spPr>
        <a:xfrm>
          <a:off x="0" y="3339548"/>
          <a:ext cx="7299615" cy="826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6531" tIns="312420" rIns="566531" bIns="106680" numCol="1" spcCol="1270" anchor="t" anchorCtr="0">
          <a:noAutofit/>
        </a:bodyPr>
        <a:lstStyle/>
        <a:p>
          <a:pPr marL="114300" lvl="1" indent="-114300" algn="l" defTabSz="666750" rtl="0">
            <a:lnSpc>
              <a:spcPct val="90000"/>
            </a:lnSpc>
            <a:spcBef>
              <a:spcPct val="0"/>
            </a:spcBef>
            <a:spcAft>
              <a:spcPct val="15000"/>
            </a:spcAft>
            <a:buChar char="•"/>
          </a:pPr>
          <a:r>
            <a:rPr lang="es-ES" sz="1500" kern="1200" dirty="0">
              <a:latin typeface="Arial"/>
              <a:ea typeface="Arial Unicode MS"/>
            </a:rPr>
            <a:t> </a:t>
          </a:r>
          <a:r>
            <a:rPr lang="es-ES" sz="1500" kern="1200" dirty="0"/>
            <a:t>When you come to a new team, there may be things you need to change to be</a:t>
          </a:r>
          <a:r>
            <a:rPr lang="es-ES" sz="1500" kern="1200" dirty="0">
              <a:latin typeface="Arial"/>
              <a:ea typeface="Arial Unicode MS"/>
            </a:rPr>
            <a:t> helpful </a:t>
          </a:r>
          <a:r>
            <a:rPr lang="es-ES" sz="1500" kern="1200" dirty="0"/>
            <a:t>for your new company.</a:t>
          </a:r>
        </a:p>
      </dsp:txBody>
      <dsp:txXfrm>
        <a:off x="0" y="3339548"/>
        <a:ext cx="7299615" cy="826875"/>
      </dsp:txXfrm>
    </dsp:sp>
    <dsp:sp modelId="{5DAE4DAD-9D00-4DCD-A746-A641D176ADA7}">
      <dsp:nvSpPr>
        <dsp:cNvPr id="0" name=""/>
        <dsp:cNvSpPr/>
      </dsp:nvSpPr>
      <dsp:spPr>
        <a:xfrm>
          <a:off x="364980" y="3118149"/>
          <a:ext cx="510973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136" tIns="0" rIns="193136" bIns="0" numCol="1" spcCol="1270" anchor="ctr" anchorCtr="0">
          <a:noAutofit/>
        </a:bodyPr>
        <a:lstStyle/>
        <a:p>
          <a:pPr marL="0" lvl="0" indent="0" algn="l" defTabSz="666750" rtl="0">
            <a:lnSpc>
              <a:spcPct val="90000"/>
            </a:lnSpc>
            <a:spcBef>
              <a:spcPct val="0"/>
            </a:spcBef>
            <a:spcAft>
              <a:spcPct val="35000"/>
            </a:spcAft>
            <a:buNone/>
          </a:pPr>
          <a:r>
            <a:rPr lang="es-ES" sz="1500" kern="1200" dirty="0">
              <a:latin typeface="Arial"/>
              <a:ea typeface="Arial Unicode MS"/>
            </a:rPr>
            <a:t>Be prepared for change</a:t>
          </a:r>
        </a:p>
      </dsp:txBody>
      <dsp:txXfrm>
        <a:off x="386596" y="3139765"/>
        <a:ext cx="5066498" cy="3995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F7A54-8D07-4F3E-B43A-49C5B376270C}">
      <dsp:nvSpPr>
        <dsp:cNvPr id="0" name=""/>
        <dsp:cNvSpPr/>
      </dsp:nvSpPr>
      <dsp:spPr>
        <a:xfrm>
          <a:off x="0" y="272920"/>
          <a:ext cx="6735443" cy="121905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745" tIns="374904" rIns="522745" bIns="128016" numCol="1" spcCol="1270" anchor="t" anchorCtr="0">
          <a:noAutofit/>
        </a:bodyPr>
        <a:lstStyle/>
        <a:p>
          <a:pPr marL="171450" lvl="1" indent="-171450" algn="l" defTabSz="800100" rtl="0">
            <a:lnSpc>
              <a:spcPct val="90000"/>
            </a:lnSpc>
            <a:spcBef>
              <a:spcPct val="0"/>
            </a:spcBef>
            <a:spcAft>
              <a:spcPct val="15000"/>
            </a:spcAft>
            <a:buChar char="•"/>
          </a:pPr>
          <a:r>
            <a:rPr lang="es-ES" sz="1800" kern="1200" dirty="0">
              <a:latin typeface="Arial"/>
              <a:ea typeface="Arial Unicode MS"/>
            </a:rPr>
            <a:t> </a:t>
          </a:r>
          <a:r>
            <a:rPr lang="es-ES" sz="1800" kern="1200" dirty="0"/>
            <a:t>The leaders of a company must know how to deal with </a:t>
          </a:r>
          <a:r>
            <a:rPr lang="es-ES" sz="1800" kern="1200" dirty="0">
              <a:latin typeface="Arial"/>
              <a:ea typeface="Arial Unicode MS"/>
            </a:rPr>
            <a:t>conflict,</a:t>
          </a:r>
          <a:r>
            <a:rPr lang="es-ES" sz="1800" kern="1200" dirty="0"/>
            <a:t> so that the parties involved are heard</a:t>
          </a:r>
          <a:r>
            <a:rPr lang="es-ES" sz="1800" kern="1200" dirty="0">
              <a:latin typeface="Arial"/>
              <a:ea typeface="Arial Unicode MS"/>
            </a:rPr>
            <a:t>,</a:t>
          </a:r>
          <a:r>
            <a:rPr lang="es-ES" sz="1800" kern="1200" dirty="0"/>
            <a:t> and the problem resolved.</a:t>
          </a:r>
        </a:p>
      </dsp:txBody>
      <dsp:txXfrm>
        <a:off x="0" y="272920"/>
        <a:ext cx="6735443" cy="1219050"/>
      </dsp:txXfrm>
    </dsp:sp>
    <dsp:sp modelId="{B4F87E40-6F0C-4AC5-9A76-3B0E9E934F2F}">
      <dsp:nvSpPr>
        <dsp:cNvPr id="0" name=""/>
        <dsp:cNvSpPr/>
      </dsp:nvSpPr>
      <dsp:spPr>
        <a:xfrm>
          <a:off x="336772" y="7240"/>
          <a:ext cx="4714810" cy="5313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9" tIns="0" rIns="178209" bIns="0" numCol="1" spcCol="1270" anchor="ctr" anchorCtr="0">
          <a:noAutofit/>
        </a:bodyPr>
        <a:lstStyle/>
        <a:p>
          <a:pPr marL="0" lvl="0" indent="0" algn="l" defTabSz="800100" rtl="0">
            <a:lnSpc>
              <a:spcPct val="90000"/>
            </a:lnSpc>
            <a:spcBef>
              <a:spcPct val="0"/>
            </a:spcBef>
            <a:spcAft>
              <a:spcPct val="35000"/>
            </a:spcAft>
            <a:buNone/>
          </a:pPr>
          <a:r>
            <a:rPr lang="es-ES" sz="1800" kern="1200" dirty="0">
              <a:latin typeface="Arial"/>
              <a:ea typeface="Arial Unicode MS"/>
            </a:rPr>
            <a:t>Deal with conflict</a:t>
          </a:r>
          <a:endParaRPr lang="es-ES" sz="1800" kern="1200" dirty="0"/>
        </a:p>
      </dsp:txBody>
      <dsp:txXfrm>
        <a:off x="362711" y="33179"/>
        <a:ext cx="4662932" cy="479482"/>
      </dsp:txXfrm>
    </dsp:sp>
    <dsp:sp modelId="{35A2618B-1FFF-4916-A8ED-1E1BEE53FBAD}">
      <dsp:nvSpPr>
        <dsp:cNvPr id="0" name=""/>
        <dsp:cNvSpPr/>
      </dsp:nvSpPr>
      <dsp:spPr>
        <a:xfrm>
          <a:off x="0" y="1854850"/>
          <a:ext cx="6735443" cy="992250"/>
        </a:xfrm>
        <a:prstGeom prst="rect">
          <a:avLst/>
        </a:prstGeom>
        <a:solidFill>
          <a:schemeClr val="lt1">
            <a:alpha val="90000"/>
            <a:hueOff val="0"/>
            <a:satOff val="0"/>
            <a:lumOff val="0"/>
            <a:alphaOff val="0"/>
          </a:schemeClr>
        </a:solidFill>
        <a:ln w="12700" cap="flat" cmpd="sng" algn="ctr">
          <a:solidFill>
            <a:schemeClr val="accent5">
              <a:hueOff val="-227576"/>
              <a:satOff val="-2253"/>
              <a:lumOff val="33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745" tIns="374904" rIns="522745" bIns="128016" numCol="1" spcCol="1270" anchor="t" anchorCtr="0">
          <a:noAutofit/>
        </a:bodyPr>
        <a:lstStyle/>
        <a:p>
          <a:pPr marL="171450" lvl="1" indent="-171450" algn="l" defTabSz="800100" rtl="0">
            <a:lnSpc>
              <a:spcPct val="90000"/>
            </a:lnSpc>
            <a:spcBef>
              <a:spcPct val="0"/>
            </a:spcBef>
            <a:spcAft>
              <a:spcPct val="15000"/>
            </a:spcAft>
            <a:buChar char="•"/>
          </a:pPr>
          <a:r>
            <a:rPr lang="es-ES" sz="1800" kern="1200" dirty="0">
              <a:latin typeface="Arial"/>
              <a:ea typeface="Arial Unicode MS"/>
            </a:rPr>
            <a:t> Trust </a:t>
          </a:r>
          <a:r>
            <a:rPr lang="es-ES" sz="1800" kern="1200" dirty="0"/>
            <a:t>is important to have a healthy environment where working is fun</a:t>
          </a:r>
          <a:r>
            <a:rPr lang="es-ES" sz="1800" kern="1200" dirty="0">
              <a:latin typeface="Arial"/>
              <a:ea typeface="Arial Unicode MS"/>
            </a:rPr>
            <a:t>.</a:t>
          </a:r>
          <a:endParaRPr lang="es-ES" sz="1800" kern="1200" dirty="0"/>
        </a:p>
      </dsp:txBody>
      <dsp:txXfrm>
        <a:off x="0" y="1854850"/>
        <a:ext cx="6735443" cy="992250"/>
      </dsp:txXfrm>
    </dsp:sp>
    <dsp:sp modelId="{6DAFD009-C571-4465-BEB7-10748B3FC845}">
      <dsp:nvSpPr>
        <dsp:cNvPr id="0" name=""/>
        <dsp:cNvSpPr/>
      </dsp:nvSpPr>
      <dsp:spPr>
        <a:xfrm>
          <a:off x="336772" y="1589170"/>
          <a:ext cx="4714810" cy="531360"/>
        </a:xfrm>
        <a:prstGeom prst="roundRect">
          <a:avLst/>
        </a:prstGeom>
        <a:solidFill>
          <a:schemeClr val="accent5">
            <a:hueOff val="-227576"/>
            <a:satOff val="-2253"/>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9" tIns="0" rIns="178209" bIns="0" numCol="1" spcCol="1270" anchor="ctr" anchorCtr="0">
          <a:noAutofit/>
        </a:bodyPr>
        <a:lstStyle/>
        <a:p>
          <a:pPr marL="0" lvl="0" indent="0" algn="l" defTabSz="800100" rtl="0">
            <a:lnSpc>
              <a:spcPct val="90000"/>
            </a:lnSpc>
            <a:spcBef>
              <a:spcPct val="0"/>
            </a:spcBef>
            <a:spcAft>
              <a:spcPct val="35000"/>
            </a:spcAft>
            <a:buNone/>
          </a:pPr>
          <a:r>
            <a:rPr lang="es-ES" sz="1800" kern="1200" dirty="0">
              <a:latin typeface="Arial"/>
              <a:ea typeface="Arial Unicode MS"/>
            </a:rPr>
            <a:t>Develop trust</a:t>
          </a:r>
          <a:endParaRPr lang="es-ES" sz="1800" kern="1200" dirty="0"/>
        </a:p>
      </dsp:txBody>
      <dsp:txXfrm>
        <a:off x="362711" y="1615109"/>
        <a:ext cx="4662932" cy="479482"/>
      </dsp:txXfrm>
    </dsp:sp>
    <dsp:sp modelId="{2DDC36B5-C588-4898-8876-254E38B3451F}">
      <dsp:nvSpPr>
        <dsp:cNvPr id="0" name=""/>
        <dsp:cNvSpPr/>
      </dsp:nvSpPr>
      <dsp:spPr>
        <a:xfrm>
          <a:off x="0" y="3209981"/>
          <a:ext cx="6735443" cy="992250"/>
        </a:xfrm>
        <a:prstGeom prst="rect">
          <a:avLst/>
        </a:prstGeom>
        <a:solidFill>
          <a:schemeClr val="lt1">
            <a:alpha val="90000"/>
            <a:hueOff val="0"/>
            <a:satOff val="0"/>
            <a:lumOff val="0"/>
            <a:alphaOff val="0"/>
          </a:schemeClr>
        </a:solidFill>
        <a:ln w="12700" cap="flat" cmpd="sng" algn="ctr">
          <a:solidFill>
            <a:schemeClr val="accent5">
              <a:hueOff val="-455151"/>
              <a:satOff val="-4506"/>
              <a:lumOff val="679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745" tIns="374904" rIns="522745" bIns="128016" numCol="1" spcCol="1270" anchor="t" anchorCtr="0">
          <a:noAutofit/>
        </a:bodyPr>
        <a:lstStyle/>
        <a:p>
          <a:pPr marL="171450" lvl="1" indent="-171450" algn="l" defTabSz="800100" rtl="0">
            <a:lnSpc>
              <a:spcPct val="90000"/>
            </a:lnSpc>
            <a:spcBef>
              <a:spcPct val="0"/>
            </a:spcBef>
            <a:spcAft>
              <a:spcPct val="15000"/>
            </a:spcAft>
            <a:buChar char="•"/>
          </a:pPr>
          <a:r>
            <a:rPr lang="es-ES" sz="1800" kern="1200" dirty="0">
              <a:latin typeface="Arial"/>
              <a:ea typeface="Arial Unicode MS"/>
            </a:rPr>
            <a:t> </a:t>
          </a:r>
          <a:r>
            <a:rPr lang="es-ES" sz="1800" kern="1200" dirty="0"/>
            <a:t>Socializing refers</a:t>
          </a:r>
          <a:r>
            <a:rPr lang="es-ES" sz="1800" kern="1200" dirty="0">
              <a:latin typeface="Arial"/>
              <a:ea typeface="Arial Unicode MS"/>
            </a:rPr>
            <a:t> creating a friendship </a:t>
          </a:r>
          <a:r>
            <a:rPr lang="es-ES" sz="1800" kern="1200" dirty="0"/>
            <a:t>with the team if possible</a:t>
          </a:r>
          <a:r>
            <a:rPr lang="es-ES" sz="1800" kern="1200" dirty="0">
              <a:latin typeface="Arial"/>
              <a:ea typeface="Arial Unicode MS"/>
            </a:rPr>
            <a:t>.</a:t>
          </a:r>
          <a:endParaRPr lang="es-ES" sz="1800" kern="1200" dirty="0"/>
        </a:p>
      </dsp:txBody>
      <dsp:txXfrm>
        <a:off x="0" y="3209981"/>
        <a:ext cx="6735443" cy="992250"/>
      </dsp:txXfrm>
    </dsp:sp>
    <dsp:sp modelId="{22EC0814-F8D9-4306-BDB4-8B2BD0414EF7}">
      <dsp:nvSpPr>
        <dsp:cNvPr id="0" name=""/>
        <dsp:cNvSpPr/>
      </dsp:nvSpPr>
      <dsp:spPr>
        <a:xfrm>
          <a:off x="336772" y="2944301"/>
          <a:ext cx="4714810" cy="531360"/>
        </a:xfrm>
        <a:prstGeom prst="roundRect">
          <a:avLst/>
        </a:prstGeom>
        <a:solidFill>
          <a:schemeClr val="accent5">
            <a:hueOff val="-455151"/>
            <a:satOff val="-4506"/>
            <a:lumOff val="67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9" tIns="0" rIns="178209" bIns="0" numCol="1" spcCol="1270" anchor="ctr" anchorCtr="0">
          <a:noAutofit/>
        </a:bodyPr>
        <a:lstStyle/>
        <a:p>
          <a:pPr marL="0" lvl="0" indent="0" algn="l" defTabSz="800100">
            <a:lnSpc>
              <a:spcPct val="90000"/>
            </a:lnSpc>
            <a:spcBef>
              <a:spcPct val="0"/>
            </a:spcBef>
            <a:spcAft>
              <a:spcPct val="35000"/>
            </a:spcAft>
            <a:buNone/>
          </a:pPr>
          <a:r>
            <a:rPr lang="es-ES" sz="1800" kern="1200" dirty="0">
              <a:latin typeface="Arial"/>
              <a:ea typeface="Arial Unicode MS"/>
            </a:rPr>
            <a:t>Socialisation</a:t>
          </a:r>
          <a:endParaRPr lang="es-ES" sz="1800" kern="1200" dirty="0"/>
        </a:p>
      </dsp:txBody>
      <dsp:txXfrm>
        <a:off x="362711" y="2970240"/>
        <a:ext cx="4662932" cy="479482"/>
      </dsp:txXfrm>
    </dsp:sp>
    <dsp:sp modelId="{C9BD5656-3300-4A83-9BA4-364E3EA4ACF0}">
      <dsp:nvSpPr>
        <dsp:cNvPr id="0" name=""/>
        <dsp:cNvSpPr/>
      </dsp:nvSpPr>
      <dsp:spPr>
        <a:xfrm>
          <a:off x="0" y="4565111"/>
          <a:ext cx="6735443" cy="992250"/>
        </a:xfrm>
        <a:prstGeom prst="rect">
          <a:avLst/>
        </a:prstGeom>
        <a:solidFill>
          <a:schemeClr val="lt1">
            <a:alpha val="90000"/>
            <a:hueOff val="0"/>
            <a:satOff val="0"/>
            <a:lumOff val="0"/>
            <a:alphaOff val="0"/>
          </a:schemeClr>
        </a:solidFill>
        <a:ln w="12700" cap="flat" cmpd="sng" algn="ctr">
          <a:solidFill>
            <a:schemeClr val="accent5">
              <a:hueOff val="-682727"/>
              <a:satOff val="-6759"/>
              <a:lumOff val="10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2745" tIns="374904" rIns="522745" bIns="128016" numCol="1" spcCol="1270" anchor="t" anchorCtr="0">
          <a:noAutofit/>
        </a:bodyPr>
        <a:lstStyle/>
        <a:p>
          <a:pPr marL="171450" lvl="1" indent="-171450" algn="l" defTabSz="800100" rtl="0">
            <a:lnSpc>
              <a:spcPct val="90000"/>
            </a:lnSpc>
            <a:spcBef>
              <a:spcPct val="0"/>
            </a:spcBef>
            <a:spcAft>
              <a:spcPct val="15000"/>
            </a:spcAft>
            <a:buChar char="•"/>
          </a:pPr>
          <a:r>
            <a:rPr lang="es-ES" sz="1800" kern="1200" dirty="0">
              <a:latin typeface="Arial"/>
              <a:ea typeface="Arial Unicode MS"/>
            </a:rPr>
            <a:t> Adaptation as it names shows, refers to the process you have to go trough to feel good at your new job.</a:t>
          </a:r>
        </a:p>
      </dsp:txBody>
      <dsp:txXfrm>
        <a:off x="0" y="4565111"/>
        <a:ext cx="6735443" cy="992250"/>
      </dsp:txXfrm>
    </dsp:sp>
    <dsp:sp modelId="{EBAAFA64-21EE-44FA-BA81-37266C6F0637}">
      <dsp:nvSpPr>
        <dsp:cNvPr id="0" name=""/>
        <dsp:cNvSpPr/>
      </dsp:nvSpPr>
      <dsp:spPr>
        <a:xfrm>
          <a:off x="336772" y="4299431"/>
          <a:ext cx="4714810" cy="531360"/>
        </a:xfrm>
        <a:prstGeom prst="roundRect">
          <a:avLst/>
        </a:prstGeom>
        <a:solidFill>
          <a:schemeClr val="accent5">
            <a:hueOff val="-682727"/>
            <a:satOff val="-6759"/>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09" tIns="0" rIns="178209" bIns="0" numCol="1" spcCol="1270" anchor="ctr" anchorCtr="0">
          <a:noAutofit/>
        </a:bodyPr>
        <a:lstStyle/>
        <a:p>
          <a:pPr marL="0" lvl="0" indent="0" algn="l" defTabSz="800100">
            <a:lnSpc>
              <a:spcPct val="90000"/>
            </a:lnSpc>
            <a:spcBef>
              <a:spcPct val="0"/>
            </a:spcBef>
            <a:spcAft>
              <a:spcPct val="35000"/>
            </a:spcAft>
            <a:buNone/>
          </a:pPr>
          <a:r>
            <a:rPr lang="es-ES" sz="1800" kern="1200" dirty="0">
              <a:latin typeface="Arial"/>
              <a:ea typeface="Arial Unicode MS"/>
            </a:rPr>
            <a:t>Adaptation</a:t>
          </a:r>
        </a:p>
      </dsp:txBody>
      <dsp:txXfrm>
        <a:off x="362711" y="4325370"/>
        <a:ext cx="4662932"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20B1CF-1112-4D1C-AEAD-D23EEA978AEF}" type="datetimeFigureOut">
              <a:rPr lang="en-GB" smtClean="0"/>
              <a:t>19/04/2021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FE4CF-F1A3-4D88-ADD1-90680DD8DD36}" type="slidenum">
              <a:rPr lang="en-GB" smtClean="0"/>
              <a:t>‹#›</a:t>
            </a:fld>
            <a:endParaRPr lang="en-GB"/>
          </a:p>
        </p:txBody>
      </p:sp>
    </p:spTree>
    <p:extLst>
      <p:ext uri="{BB962C8B-B14F-4D97-AF65-F5344CB8AC3E}">
        <p14:creationId xmlns:p14="http://schemas.microsoft.com/office/powerpoint/2010/main" val="703074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Belbin Team Roles method, also referred to as Belbin Team Inventory, was developed by </a:t>
            </a:r>
            <a:r>
              <a:rPr lang="en-GB" err="1"/>
              <a:t>Dr.</a:t>
            </a:r>
            <a:r>
              <a:rPr lang="en-GB"/>
              <a:t> Raymond Meredith Belbin and first published in his 1981 book Management Teams. It is a model that can be used to describe and gain insight into the behaviour of one team member in relationship to another. The Belbin Inventory scores people on how strongly they express traits from 9 different Team Roles.</a:t>
            </a:r>
            <a:endParaRPr lang="en-US"/>
          </a:p>
        </p:txBody>
      </p:sp>
      <p:sp>
        <p:nvSpPr>
          <p:cNvPr id="4" name="Slide Number Placeholder 3"/>
          <p:cNvSpPr>
            <a:spLocks noGrp="1"/>
          </p:cNvSpPr>
          <p:nvPr>
            <p:ph type="sldNum" sz="quarter" idx="5"/>
          </p:nvPr>
        </p:nvSpPr>
        <p:spPr/>
        <p:txBody>
          <a:bodyPr/>
          <a:lstStyle/>
          <a:p>
            <a:fld id="{B2AFE4CF-F1A3-4D88-ADD1-90680DD8DD36}" type="slidenum">
              <a:rPr lang="en-GB" smtClean="0"/>
              <a:t>18</a:t>
            </a:fld>
            <a:endParaRPr lang="en-GB"/>
          </a:p>
        </p:txBody>
      </p:sp>
    </p:spTree>
    <p:extLst>
      <p:ext uri="{BB962C8B-B14F-4D97-AF65-F5344CB8AC3E}">
        <p14:creationId xmlns:p14="http://schemas.microsoft.com/office/powerpoint/2010/main" val="1121179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Belbin team roles have enabled thousands of individuals and organizations worldwide to help build productive working relationships, select and develop high performing teams, raise self awareness and personal effectiveness and build mutual trust and understanding.</a:t>
            </a:r>
            <a:endParaRPr lang="en-US"/>
          </a:p>
        </p:txBody>
      </p:sp>
      <p:sp>
        <p:nvSpPr>
          <p:cNvPr id="4" name="Slide Number Placeholder 3"/>
          <p:cNvSpPr>
            <a:spLocks noGrp="1"/>
          </p:cNvSpPr>
          <p:nvPr>
            <p:ph type="sldNum" sz="quarter" idx="5"/>
          </p:nvPr>
        </p:nvSpPr>
        <p:spPr/>
        <p:txBody>
          <a:bodyPr/>
          <a:lstStyle/>
          <a:p>
            <a:fld id="{B2AFE4CF-F1A3-4D88-ADD1-90680DD8DD36}" type="slidenum">
              <a:rPr lang="en-GB" smtClean="0"/>
              <a:t>19</a:t>
            </a:fld>
            <a:endParaRPr lang="en-GB"/>
          </a:p>
        </p:txBody>
      </p:sp>
    </p:spTree>
    <p:extLst>
      <p:ext uri="{BB962C8B-B14F-4D97-AF65-F5344CB8AC3E}">
        <p14:creationId xmlns:p14="http://schemas.microsoft.com/office/powerpoint/2010/main" val="3530417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Allowable weaknesses - continuation of advantages roles, their downside. </a:t>
            </a:r>
          </a:p>
          <a:p>
            <a:r>
              <a:rPr lang="en-GB"/>
              <a:t>NOT allowable weaknesses - interfere with the main functions of the role or destroy the team.</a:t>
            </a:r>
          </a:p>
          <a:p>
            <a:r>
              <a:rPr lang="en-GB"/>
              <a:t>The line between them is thin: when  acceptable flaws increase they becomes unacceptable.</a:t>
            </a:r>
          </a:p>
          <a:p>
            <a:endParaRPr lang="en-US"/>
          </a:p>
        </p:txBody>
      </p:sp>
      <p:sp>
        <p:nvSpPr>
          <p:cNvPr id="4" name="Slide Number Placeholder 3"/>
          <p:cNvSpPr>
            <a:spLocks noGrp="1"/>
          </p:cNvSpPr>
          <p:nvPr>
            <p:ph type="sldNum" sz="quarter" idx="5"/>
          </p:nvPr>
        </p:nvSpPr>
        <p:spPr/>
        <p:txBody>
          <a:bodyPr/>
          <a:lstStyle/>
          <a:p>
            <a:fld id="{B2AFE4CF-F1A3-4D88-ADD1-90680DD8DD36}" type="slidenum">
              <a:rPr lang="en-GB" smtClean="0"/>
              <a:t>20</a:t>
            </a:fld>
            <a:endParaRPr lang="en-GB"/>
          </a:p>
        </p:txBody>
      </p:sp>
    </p:spTree>
    <p:extLst>
      <p:ext uri="{BB962C8B-B14F-4D97-AF65-F5344CB8AC3E}">
        <p14:creationId xmlns:p14="http://schemas.microsoft.com/office/powerpoint/2010/main" val="4136385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Imperfect people can create a strong "perfect" team.</a:t>
            </a:r>
          </a:p>
        </p:txBody>
      </p:sp>
      <p:sp>
        <p:nvSpPr>
          <p:cNvPr id="4" name="Slide Number Placeholder 3"/>
          <p:cNvSpPr>
            <a:spLocks noGrp="1"/>
          </p:cNvSpPr>
          <p:nvPr>
            <p:ph type="sldNum" sz="quarter" idx="5"/>
          </p:nvPr>
        </p:nvSpPr>
        <p:spPr/>
        <p:txBody>
          <a:bodyPr/>
          <a:lstStyle/>
          <a:p>
            <a:fld id="{B2AFE4CF-F1A3-4D88-ADD1-90680DD8DD36}" type="slidenum">
              <a:rPr lang="en-GB" smtClean="0"/>
              <a:t>21</a:t>
            </a:fld>
            <a:endParaRPr lang="en-GB"/>
          </a:p>
        </p:txBody>
      </p:sp>
    </p:spTree>
    <p:extLst>
      <p:ext uri="{BB962C8B-B14F-4D97-AF65-F5344CB8AC3E}">
        <p14:creationId xmlns:p14="http://schemas.microsoft.com/office/powerpoint/2010/main" val="36820668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7448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12B6C6-12D5-49A1-B688-91C869139E0E}"/>
              </a:ext>
            </a:extLst>
          </p:cNvPr>
          <p:cNvSpPr/>
          <p:nvPr userDrawn="1"/>
        </p:nvSpPr>
        <p:spPr>
          <a:xfrm>
            <a:off x="0" y="0"/>
            <a:ext cx="12192000" cy="3886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D:\KBM-정애\014-Fullppt\PNG이미지\탭.png">
            <a:extLst>
              <a:ext uri="{FF2B5EF4-FFF2-40B4-BE49-F238E27FC236}">
                <a16:creationId xmlns:a16="http://schemas.microsoft.com/office/drawing/2014/main" id="{71CF212A-1782-49B4-8B17-581DC5D7B36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86552" y="1709312"/>
            <a:ext cx="3530683" cy="43485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D:\KBM-정애\014-Fullppt\PNG이미지\핸드폰.png">
            <a:extLst>
              <a:ext uri="{FF2B5EF4-FFF2-40B4-BE49-F238E27FC236}">
                <a16:creationId xmlns:a16="http://schemas.microsoft.com/office/drawing/2014/main" id="{F6F9CC28-F54D-4BAA-BF10-18180D05E3DE}"/>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210310" y="3259539"/>
            <a:ext cx="2660906" cy="3223724"/>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2">
            <a:extLst>
              <a:ext uri="{FF2B5EF4-FFF2-40B4-BE49-F238E27FC236}">
                <a16:creationId xmlns:a16="http://schemas.microsoft.com/office/drawing/2014/main" id="{510637AE-6F5C-4D3F-9611-7DA2098A8029}"/>
              </a:ext>
            </a:extLst>
          </p:cNvPr>
          <p:cNvSpPr>
            <a:spLocks noGrp="1"/>
          </p:cNvSpPr>
          <p:nvPr>
            <p:ph type="pic" idx="12" hasCustomPrompt="1"/>
          </p:nvPr>
        </p:nvSpPr>
        <p:spPr>
          <a:xfrm>
            <a:off x="8660866" y="2158177"/>
            <a:ext cx="2449154" cy="3125523"/>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a:t>Insert Your Image</a:t>
            </a:r>
            <a:endParaRPr lang="ko-KR" altLang="en-US"/>
          </a:p>
        </p:txBody>
      </p:sp>
      <p:sp>
        <p:nvSpPr>
          <p:cNvPr id="6" name="Picture Placeholder 2">
            <a:extLst>
              <a:ext uri="{FF2B5EF4-FFF2-40B4-BE49-F238E27FC236}">
                <a16:creationId xmlns:a16="http://schemas.microsoft.com/office/drawing/2014/main" id="{296F8098-C31E-4554-BACD-2C26FE4D24E9}"/>
              </a:ext>
            </a:extLst>
          </p:cNvPr>
          <p:cNvSpPr>
            <a:spLocks noGrp="1"/>
          </p:cNvSpPr>
          <p:nvPr>
            <p:ph type="pic" idx="13" hasCustomPrompt="1"/>
          </p:nvPr>
        </p:nvSpPr>
        <p:spPr>
          <a:xfrm>
            <a:off x="6886576" y="3403405"/>
            <a:ext cx="1484457" cy="2330645"/>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a:t>Insert Your Image</a:t>
            </a:r>
            <a:endParaRPr lang="ko-KR" altLang="en-US"/>
          </a:p>
        </p:txBody>
      </p:sp>
    </p:spTree>
    <p:extLst>
      <p:ext uri="{BB962C8B-B14F-4D97-AF65-F5344CB8AC3E}">
        <p14:creationId xmlns:p14="http://schemas.microsoft.com/office/powerpoint/2010/main" val="375105658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Style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7448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a:t>BASIC LAYOUT</a:t>
            </a:r>
          </a:p>
        </p:txBody>
      </p:sp>
      <p:grpSp>
        <p:nvGrpSpPr>
          <p:cNvPr id="4" name="Group 3">
            <a:extLst>
              <a:ext uri="{FF2B5EF4-FFF2-40B4-BE49-F238E27FC236}">
                <a16:creationId xmlns:a16="http://schemas.microsoft.com/office/drawing/2014/main" id="{6BA95570-ABCA-4EAA-A150-DE9A778788FF}"/>
              </a:ext>
            </a:extLst>
          </p:cNvPr>
          <p:cNvGrpSpPr/>
          <p:nvPr userDrawn="1"/>
        </p:nvGrpSpPr>
        <p:grpSpPr>
          <a:xfrm rot="10800000" flipH="1" flipV="1">
            <a:off x="6286500" y="5899288"/>
            <a:ext cx="5572126" cy="862288"/>
            <a:chOff x="477110" y="4905446"/>
            <a:chExt cx="11078677" cy="1714429"/>
          </a:xfrm>
        </p:grpSpPr>
        <p:sp>
          <p:nvSpPr>
            <p:cNvPr id="6" name="Freeform: Shape 5">
              <a:extLst>
                <a:ext uri="{FF2B5EF4-FFF2-40B4-BE49-F238E27FC236}">
                  <a16:creationId xmlns:a16="http://schemas.microsoft.com/office/drawing/2014/main" id="{46A78A61-879F-457D-9A77-D666DFE521FF}"/>
                </a:ext>
              </a:extLst>
            </p:cNvPr>
            <p:cNvSpPr/>
            <p:nvPr/>
          </p:nvSpPr>
          <p:spPr>
            <a:xfrm>
              <a:off x="6913640" y="4905446"/>
              <a:ext cx="4642147" cy="1714429"/>
            </a:xfrm>
            <a:custGeom>
              <a:avLst/>
              <a:gdLst>
                <a:gd name="connsiteX0" fmla="*/ 4794342 w 4797505"/>
                <a:gd name="connsiteY0" fmla="*/ 184721 h 1771805"/>
                <a:gd name="connsiteX1" fmla="*/ 4759588 w 4797505"/>
                <a:gd name="connsiteY1" fmla="*/ 70236 h 1771805"/>
                <a:gd name="connsiteX2" fmla="*/ 4668953 w 4797505"/>
                <a:gd name="connsiteY2" fmla="*/ 27303 h 1771805"/>
                <a:gd name="connsiteX3" fmla="*/ 4624657 w 4797505"/>
                <a:gd name="connsiteY3" fmla="*/ 6178 h 1771805"/>
                <a:gd name="connsiteX4" fmla="*/ 4564007 w 4797505"/>
                <a:gd name="connsiteY4" fmla="*/ 39570 h 1771805"/>
                <a:gd name="connsiteX5" fmla="*/ 4616480 w 4797505"/>
                <a:gd name="connsiteY5" fmla="*/ 84546 h 1771805"/>
                <a:gd name="connsiteX6" fmla="*/ 4665545 w 4797505"/>
                <a:gd name="connsiteY6" fmla="*/ 71598 h 1771805"/>
                <a:gd name="connsiteX7" fmla="*/ 4727559 w 4797505"/>
                <a:gd name="connsiteY7" fmla="*/ 101583 h 1771805"/>
                <a:gd name="connsiteX8" fmla="*/ 4750047 w 4797505"/>
                <a:gd name="connsiteY8" fmla="*/ 180633 h 1771805"/>
                <a:gd name="connsiteX9" fmla="*/ 4663501 w 4797505"/>
                <a:gd name="connsiteY9" fmla="*/ 456625 h 1771805"/>
                <a:gd name="connsiteX10" fmla="*/ 4638968 w 4797505"/>
                <a:gd name="connsiteY10" fmla="*/ 494787 h 1771805"/>
                <a:gd name="connsiteX11" fmla="*/ 4613073 w 4797505"/>
                <a:gd name="connsiteY11" fmla="*/ 507054 h 1771805"/>
                <a:gd name="connsiteX12" fmla="*/ 4430440 w 4797505"/>
                <a:gd name="connsiteY12" fmla="*/ 593600 h 1771805"/>
                <a:gd name="connsiteX13" fmla="*/ 4257349 w 4797505"/>
                <a:gd name="connsiteY13" fmla="*/ 504328 h 1771805"/>
                <a:gd name="connsiteX14" fmla="*/ 4231453 w 4797505"/>
                <a:gd name="connsiteY14" fmla="*/ 492062 h 1771805"/>
                <a:gd name="connsiteX15" fmla="*/ 4206920 w 4797505"/>
                <a:gd name="connsiteY15" fmla="*/ 453900 h 1771805"/>
                <a:gd name="connsiteX16" fmla="*/ 4119011 w 4797505"/>
                <a:gd name="connsiteY16" fmla="*/ 178588 h 1771805"/>
                <a:gd name="connsiteX17" fmla="*/ 4140818 w 4797505"/>
                <a:gd name="connsiteY17" fmla="*/ 99538 h 1771805"/>
                <a:gd name="connsiteX18" fmla="*/ 4203513 w 4797505"/>
                <a:gd name="connsiteY18" fmla="*/ 69554 h 1771805"/>
                <a:gd name="connsiteX19" fmla="*/ 4252578 w 4797505"/>
                <a:gd name="connsiteY19" fmla="*/ 82502 h 1771805"/>
                <a:gd name="connsiteX20" fmla="*/ 4305051 w 4797505"/>
                <a:gd name="connsiteY20" fmla="*/ 37525 h 1771805"/>
                <a:gd name="connsiteX21" fmla="*/ 4244401 w 4797505"/>
                <a:gd name="connsiteY21" fmla="*/ 4134 h 1771805"/>
                <a:gd name="connsiteX22" fmla="*/ 4199424 w 4797505"/>
                <a:gd name="connsiteY22" fmla="*/ 25259 h 1771805"/>
                <a:gd name="connsiteX23" fmla="*/ 4109471 w 4797505"/>
                <a:gd name="connsiteY23" fmla="*/ 68191 h 1771805"/>
                <a:gd name="connsiteX24" fmla="*/ 4075398 w 4797505"/>
                <a:gd name="connsiteY24" fmla="*/ 183359 h 1771805"/>
                <a:gd name="connsiteX25" fmla="*/ 4196698 w 4797505"/>
                <a:gd name="connsiteY25" fmla="*/ 520002 h 1771805"/>
                <a:gd name="connsiteX26" fmla="*/ 4204195 w 4797505"/>
                <a:gd name="connsiteY26" fmla="*/ 549986 h 1771805"/>
                <a:gd name="connsiteX27" fmla="*/ 4391597 w 4797505"/>
                <a:gd name="connsiteY27" fmla="*/ 660383 h 1771805"/>
                <a:gd name="connsiteX28" fmla="*/ 4391597 w 4797505"/>
                <a:gd name="connsiteY28" fmla="*/ 928880 h 1771805"/>
                <a:gd name="connsiteX29" fmla="*/ 4318680 w 4797505"/>
                <a:gd name="connsiteY29" fmla="*/ 1031099 h 1771805"/>
                <a:gd name="connsiteX30" fmla="*/ 3718992 w 4797505"/>
                <a:gd name="connsiteY30" fmla="*/ 1031099 h 1771805"/>
                <a:gd name="connsiteX31" fmla="*/ 3638579 w 4797505"/>
                <a:gd name="connsiteY31" fmla="*/ 673331 h 1771805"/>
                <a:gd name="connsiteX32" fmla="*/ 3626313 w 4797505"/>
                <a:gd name="connsiteY32" fmla="*/ 654250 h 1771805"/>
                <a:gd name="connsiteX33" fmla="*/ 3604506 w 4797505"/>
                <a:gd name="connsiteY33" fmla="*/ 646754 h 1771805"/>
                <a:gd name="connsiteX34" fmla="*/ 3603825 w 4797505"/>
                <a:gd name="connsiteY34" fmla="*/ 646754 h 1771805"/>
                <a:gd name="connsiteX35" fmla="*/ 3582018 w 4797505"/>
                <a:gd name="connsiteY35" fmla="*/ 654931 h 1771805"/>
                <a:gd name="connsiteX36" fmla="*/ 3570433 w 4797505"/>
                <a:gd name="connsiteY36" fmla="*/ 674694 h 1771805"/>
                <a:gd name="connsiteX37" fmla="*/ 3504331 w 4797505"/>
                <a:gd name="connsiteY37" fmla="*/ 1030418 h 1771805"/>
                <a:gd name="connsiteX38" fmla="*/ 3404837 w 4797505"/>
                <a:gd name="connsiteY38" fmla="*/ 1030418 h 1771805"/>
                <a:gd name="connsiteX39" fmla="*/ 3272633 w 4797505"/>
                <a:gd name="connsiteY39" fmla="*/ 319651 h 1771805"/>
                <a:gd name="connsiteX40" fmla="*/ 3261048 w 4797505"/>
                <a:gd name="connsiteY40" fmla="*/ 298526 h 1771805"/>
                <a:gd name="connsiteX41" fmla="*/ 3238560 w 4797505"/>
                <a:gd name="connsiteY41" fmla="*/ 290348 h 1771805"/>
                <a:gd name="connsiteX42" fmla="*/ 3216072 w 4797505"/>
                <a:gd name="connsiteY42" fmla="*/ 298526 h 1771805"/>
                <a:gd name="connsiteX43" fmla="*/ 3204487 w 4797505"/>
                <a:gd name="connsiteY43" fmla="*/ 319651 h 1771805"/>
                <a:gd name="connsiteX44" fmla="*/ 3060016 w 4797505"/>
                <a:gd name="connsiteY44" fmla="*/ 1199421 h 1771805"/>
                <a:gd name="connsiteX45" fmla="*/ 3046387 w 4797505"/>
                <a:gd name="connsiteY45" fmla="*/ 1041321 h 1771805"/>
                <a:gd name="connsiteX46" fmla="*/ 3035484 w 4797505"/>
                <a:gd name="connsiteY46" fmla="*/ 1018833 h 1771805"/>
                <a:gd name="connsiteX47" fmla="*/ 3012314 w 4797505"/>
                <a:gd name="connsiteY47" fmla="*/ 1009293 h 1771805"/>
                <a:gd name="connsiteX48" fmla="*/ 2970745 w 4797505"/>
                <a:gd name="connsiteY48" fmla="*/ 1009293 h 1771805"/>
                <a:gd name="connsiteX49" fmla="*/ 2970745 w 4797505"/>
                <a:gd name="connsiteY49" fmla="*/ 1008611 h 1771805"/>
                <a:gd name="connsiteX50" fmla="*/ 2938716 w 4797505"/>
                <a:gd name="connsiteY50" fmla="*/ 1008611 h 1771805"/>
                <a:gd name="connsiteX51" fmla="*/ 2909413 w 4797505"/>
                <a:gd name="connsiteY51" fmla="*/ 1008611 h 1771805"/>
                <a:gd name="connsiteX52" fmla="*/ 1420414 w 4797505"/>
                <a:gd name="connsiteY52" fmla="*/ 1008611 h 1771805"/>
                <a:gd name="connsiteX53" fmla="*/ 1399289 w 4797505"/>
                <a:gd name="connsiteY53" fmla="*/ 1008611 h 1771805"/>
                <a:gd name="connsiteX54" fmla="*/ 1380889 w 4797505"/>
                <a:gd name="connsiteY54" fmla="*/ 1008611 h 1771805"/>
                <a:gd name="connsiteX55" fmla="*/ 1358401 w 4797505"/>
                <a:gd name="connsiteY55" fmla="*/ 1016789 h 1771805"/>
                <a:gd name="connsiteX56" fmla="*/ 1346816 w 4797505"/>
                <a:gd name="connsiteY56" fmla="*/ 1037914 h 1771805"/>
                <a:gd name="connsiteX57" fmla="*/ 1250048 w 4797505"/>
                <a:gd name="connsiteY57" fmla="*/ 1495176 h 1771805"/>
                <a:gd name="connsiteX58" fmla="*/ 1083771 w 4797505"/>
                <a:gd name="connsiteY58" fmla="*/ 567023 h 1771805"/>
                <a:gd name="connsiteX59" fmla="*/ 1072186 w 4797505"/>
                <a:gd name="connsiteY59" fmla="*/ 545897 h 1771805"/>
                <a:gd name="connsiteX60" fmla="*/ 1049698 w 4797505"/>
                <a:gd name="connsiteY60" fmla="*/ 537720 h 1771805"/>
                <a:gd name="connsiteX61" fmla="*/ 1049016 w 4797505"/>
                <a:gd name="connsiteY61" fmla="*/ 537720 h 1771805"/>
                <a:gd name="connsiteX62" fmla="*/ 1048335 w 4797505"/>
                <a:gd name="connsiteY62" fmla="*/ 537720 h 1771805"/>
                <a:gd name="connsiteX63" fmla="*/ 1025847 w 4797505"/>
                <a:gd name="connsiteY63" fmla="*/ 547260 h 1771805"/>
                <a:gd name="connsiteX64" fmla="*/ 1014943 w 4797505"/>
                <a:gd name="connsiteY64" fmla="*/ 569748 h 1771805"/>
                <a:gd name="connsiteX65" fmla="*/ 978144 w 4797505"/>
                <a:gd name="connsiteY65" fmla="*/ 1009293 h 1771805"/>
                <a:gd name="connsiteX66" fmla="*/ 899094 w 4797505"/>
                <a:gd name="connsiteY66" fmla="*/ 1009293 h 1771805"/>
                <a:gd name="connsiteX67" fmla="*/ 876606 w 4797505"/>
                <a:gd name="connsiteY67" fmla="*/ 1017470 h 1771805"/>
                <a:gd name="connsiteX68" fmla="*/ 865021 w 4797505"/>
                <a:gd name="connsiteY68" fmla="*/ 1038595 h 1771805"/>
                <a:gd name="connsiteX69" fmla="*/ 805052 w 4797505"/>
                <a:gd name="connsiteY69" fmla="*/ 1289374 h 1771805"/>
                <a:gd name="connsiteX70" fmla="*/ 775068 w 4797505"/>
                <a:gd name="connsiteY70" fmla="*/ 1052906 h 1771805"/>
                <a:gd name="connsiteX71" fmla="*/ 762801 w 4797505"/>
                <a:gd name="connsiteY71" fmla="*/ 1033144 h 1771805"/>
                <a:gd name="connsiteX72" fmla="*/ 740995 w 4797505"/>
                <a:gd name="connsiteY72" fmla="*/ 1025648 h 1771805"/>
                <a:gd name="connsiteX73" fmla="*/ 3651 w 4797505"/>
                <a:gd name="connsiteY73" fmla="*/ 1025648 h 1771805"/>
                <a:gd name="connsiteX74" fmla="*/ 3651 w 4797505"/>
                <a:gd name="connsiteY74" fmla="*/ 1095157 h 1771805"/>
                <a:gd name="connsiteX75" fmla="*/ 713055 w 4797505"/>
                <a:gd name="connsiteY75" fmla="*/ 1095157 h 1771805"/>
                <a:gd name="connsiteX76" fmla="*/ 775749 w 4797505"/>
                <a:gd name="connsiteY76" fmla="*/ 1486999 h 1771805"/>
                <a:gd name="connsiteX77" fmla="*/ 788016 w 4797505"/>
                <a:gd name="connsiteY77" fmla="*/ 1506761 h 1771805"/>
                <a:gd name="connsiteX78" fmla="*/ 810504 w 4797505"/>
                <a:gd name="connsiteY78" fmla="*/ 1514257 h 1771805"/>
                <a:gd name="connsiteX79" fmla="*/ 810504 w 4797505"/>
                <a:gd name="connsiteY79" fmla="*/ 1514257 h 1771805"/>
                <a:gd name="connsiteX80" fmla="*/ 832311 w 4797505"/>
                <a:gd name="connsiteY80" fmla="*/ 1506080 h 1771805"/>
                <a:gd name="connsiteX81" fmla="*/ 843896 w 4797505"/>
                <a:gd name="connsiteY81" fmla="*/ 1485636 h 1771805"/>
                <a:gd name="connsiteX82" fmla="*/ 929079 w 4797505"/>
                <a:gd name="connsiteY82" fmla="*/ 1080165 h 1771805"/>
                <a:gd name="connsiteX83" fmla="*/ 1010173 w 4797505"/>
                <a:gd name="connsiteY83" fmla="*/ 1080165 h 1771805"/>
                <a:gd name="connsiteX84" fmla="*/ 1033343 w 4797505"/>
                <a:gd name="connsiteY84" fmla="*/ 1071306 h 1771805"/>
                <a:gd name="connsiteX85" fmla="*/ 1044246 w 4797505"/>
                <a:gd name="connsiteY85" fmla="*/ 1048817 h 1771805"/>
                <a:gd name="connsiteX86" fmla="*/ 1057875 w 4797505"/>
                <a:gd name="connsiteY86" fmla="*/ 890036 h 1771805"/>
                <a:gd name="connsiteX87" fmla="*/ 1216656 w 4797505"/>
                <a:gd name="connsiteY87" fmla="*/ 1740503 h 1771805"/>
                <a:gd name="connsiteX88" fmla="*/ 1228241 w 4797505"/>
                <a:gd name="connsiteY88" fmla="*/ 1761629 h 1771805"/>
                <a:gd name="connsiteX89" fmla="*/ 1250730 w 4797505"/>
                <a:gd name="connsiteY89" fmla="*/ 1769806 h 1771805"/>
                <a:gd name="connsiteX90" fmla="*/ 1273218 w 4797505"/>
                <a:gd name="connsiteY90" fmla="*/ 1760947 h 1771805"/>
                <a:gd name="connsiteX91" fmla="*/ 1284803 w 4797505"/>
                <a:gd name="connsiteY91" fmla="*/ 1739822 h 1771805"/>
                <a:gd name="connsiteX92" fmla="*/ 1410192 w 4797505"/>
                <a:gd name="connsiteY92" fmla="*/ 1078802 h 1771805"/>
                <a:gd name="connsiteX93" fmla="*/ 2907369 w 4797505"/>
                <a:gd name="connsiteY93" fmla="*/ 1078802 h 1771805"/>
                <a:gd name="connsiteX94" fmla="*/ 2936671 w 4797505"/>
                <a:gd name="connsiteY94" fmla="*/ 1078802 h 1771805"/>
                <a:gd name="connsiteX95" fmla="*/ 2968700 w 4797505"/>
                <a:gd name="connsiteY95" fmla="*/ 1078802 h 1771805"/>
                <a:gd name="connsiteX96" fmla="*/ 2968700 w 4797505"/>
                <a:gd name="connsiteY96" fmla="*/ 1078120 h 1771805"/>
                <a:gd name="connsiteX97" fmla="*/ 2978922 w 4797505"/>
                <a:gd name="connsiteY97" fmla="*/ 1078120 h 1771805"/>
                <a:gd name="connsiteX98" fmla="*/ 3015721 w 4797505"/>
                <a:gd name="connsiteY98" fmla="*/ 1497221 h 1771805"/>
                <a:gd name="connsiteX99" fmla="*/ 3026625 w 4797505"/>
                <a:gd name="connsiteY99" fmla="*/ 1519027 h 1771805"/>
                <a:gd name="connsiteX100" fmla="*/ 3049113 w 4797505"/>
                <a:gd name="connsiteY100" fmla="*/ 1528568 h 1771805"/>
                <a:gd name="connsiteX101" fmla="*/ 3049794 w 4797505"/>
                <a:gd name="connsiteY101" fmla="*/ 1528568 h 1771805"/>
                <a:gd name="connsiteX102" fmla="*/ 3050476 w 4797505"/>
                <a:gd name="connsiteY102" fmla="*/ 1528568 h 1771805"/>
                <a:gd name="connsiteX103" fmla="*/ 3072964 w 4797505"/>
                <a:gd name="connsiteY103" fmla="*/ 1520390 h 1771805"/>
                <a:gd name="connsiteX104" fmla="*/ 3084549 w 4797505"/>
                <a:gd name="connsiteY104" fmla="*/ 1499265 h 1771805"/>
                <a:gd name="connsiteX105" fmla="*/ 3237197 w 4797505"/>
                <a:gd name="connsiteY105" fmla="*/ 563615 h 1771805"/>
                <a:gd name="connsiteX106" fmla="*/ 3340098 w 4797505"/>
                <a:gd name="connsiteY106" fmla="*/ 1068580 h 1771805"/>
                <a:gd name="connsiteX107" fmla="*/ 3340098 w 4797505"/>
                <a:gd name="connsiteY107" fmla="*/ 1068580 h 1771805"/>
                <a:gd name="connsiteX108" fmla="*/ 3351683 w 4797505"/>
                <a:gd name="connsiteY108" fmla="*/ 1089705 h 1771805"/>
                <a:gd name="connsiteX109" fmla="*/ 3374171 w 4797505"/>
                <a:gd name="connsiteY109" fmla="*/ 1098564 h 1771805"/>
                <a:gd name="connsiteX110" fmla="*/ 3533634 w 4797505"/>
                <a:gd name="connsiteY110" fmla="*/ 1098564 h 1771805"/>
                <a:gd name="connsiteX111" fmla="*/ 3555441 w 4797505"/>
                <a:gd name="connsiteY111" fmla="*/ 1090387 h 1771805"/>
                <a:gd name="connsiteX112" fmla="*/ 3567026 w 4797505"/>
                <a:gd name="connsiteY112" fmla="*/ 1069943 h 1771805"/>
                <a:gd name="connsiteX113" fmla="*/ 3607232 w 4797505"/>
                <a:gd name="connsiteY113" fmla="*/ 842334 h 1771805"/>
                <a:gd name="connsiteX114" fmla="*/ 3656979 w 4797505"/>
                <a:gd name="connsiteY114" fmla="*/ 1071987 h 1771805"/>
                <a:gd name="connsiteX115" fmla="*/ 3669245 w 4797505"/>
                <a:gd name="connsiteY115" fmla="*/ 1091068 h 1771805"/>
                <a:gd name="connsiteX116" fmla="*/ 3690371 w 4797505"/>
                <a:gd name="connsiteY116" fmla="*/ 1098564 h 1771805"/>
                <a:gd name="connsiteX117" fmla="*/ 4326858 w 4797505"/>
                <a:gd name="connsiteY117" fmla="*/ 1098564 h 1771805"/>
                <a:gd name="connsiteX118" fmla="*/ 4368427 w 4797505"/>
                <a:gd name="connsiteY118" fmla="*/ 1098564 h 1771805"/>
                <a:gd name="connsiteX119" fmla="*/ 4459744 w 4797505"/>
                <a:gd name="connsiteY119" fmla="*/ 1015426 h 1771805"/>
                <a:gd name="connsiteX120" fmla="*/ 4459744 w 4797505"/>
                <a:gd name="connsiteY120" fmla="*/ 659020 h 1771805"/>
                <a:gd name="connsiteX121" fmla="*/ 4665545 w 4797505"/>
                <a:gd name="connsiteY121" fmla="*/ 552030 h 1771805"/>
                <a:gd name="connsiteX122" fmla="*/ 4673042 w 4797505"/>
                <a:gd name="connsiteY122" fmla="*/ 522046 h 1771805"/>
                <a:gd name="connsiteX123" fmla="*/ 4794342 w 4797505"/>
                <a:gd name="connsiteY123" fmla="*/ 184721 h 1771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4797505" h="1771805">
                  <a:moveTo>
                    <a:pt x="4794342" y="184721"/>
                  </a:moveTo>
                  <a:cubicBezTo>
                    <a:pt x="4799112" y="137019"/>
                    <a:pt x="4787527" y="98176"/>
                    <a:pt x="4759588" y="70236"/>
                  </a:cubicBezTo>
                  <a:cubicBezTo>
                    <a:pt x="4733692" y="43658"/>
                    <a:pt x="4698256" y="32074"/>
                    <a:pt x="4668953" y="27303"/>
                  </a:cubicBezTo>
                  <a:cubicBezTo>
                    <a:pt x="4659412" y="16400"/>
                    <a:pt x="4643739" y="8222"/>
                    <a:pt x="4624657" y="6178"/>
                  </a:cubicBezTo>
                  <a:cubicBezTo>
                    <a:pt x="4593310" y="2771"/>
                    <a:pt x="4566052" y="18444"/>
                    <a:pt x="4564007" y="39570"/>
                  </a:cubicBezTo>
                  <a:cubicBezTo>
                    <a:pt x="4561963" y="61377"/>
                    <a:pt x="4585814" y="81820"/>
                    <a:pt x="4616480" y="84546"/>
                  </a:cubicBezTo>
                  <a:cubicBezTo>
                    <a:pt x="4636242" y="86591"/>
                    <a:pt x="4653961" y="81139"/>
                    <a:pt x="4665545" y="71598"/>
                  </a:cubicBezTo>
                  <a:cubicBezTo>
                    <a:pt x="4686671" y="75687"/>
                    <a:pt x="4711203" y="83865"/>
                    <a:pt x="4727559" y="101583"/>
                  </a:cubicBezTo>
                  <a:cubicBezTo>
                    <a:pt x="4745958" y="119982"/>
                    <a:pt x="4753454" y="145878"/>
                    <a:pt x="4750047" y="180633"/>
                  </a:cubicBezTo>
                  <a:cubicBezTo>
                    <a:pt x="4742551" y="254912"/>
                    <a:pt x="4715974" y="366672"/>
                    <a:pt x="4663501" y="456625"/>
                  </a:cubicBezTo>
                  <a:cubicBezTo>
                    <a:pt x="4655323" y="470255"/>
                    <a:pt x="4647146" y="483203"/>
                    <a:pt x="4638968" y="494787"/>
                  </a:cubicBezTo>
                  <a:cubicBezTo>
                    <a:pt x="4629428" y="494787"/>
                    <a:pt x="4619888" y="499558"/>
                    <a:pt x="4613073" y="507054"/>
                  </a:cubicBezTo>
                  <a:cubicBezTo>
                    <a:pt x="4561963" y="567023"/>
                    <a:pt x="4499268" y="593600"/>
                    <a:pt x="4430440" y="593600"/>
                  </a:cubicBezTo>
                  <a:cubicBezTo>
                    <a:pt x="4365020" y="591555"/>
                    <a:pt x="4306414" y="562252"/>
                    <a:pt x="4257349" y="504328"/>
                  </a:cubicBezTo>
                  <a:cubicBezTo>
                    <a:pt x="4250534" y="496150"/>
                    <a:pt x="4240993" y="492062"/>
                    <a:pt x="4231453" y="492062"/>
                  </a:cubicBezTo>
                  <a:cubicBezTo>
                    <a:pt x="4223275" y="480477"/>
                    <a:pt x="4214417" y="467529"/>
                    <a:pt x="4206920" y="453900"/>
                  </a:cubicBezTo>
                  <a:cubicBezTo>
                    <a:pt x="4153766" y="363946"/>
                    <a:pt x="4126507" y="252186"/>
                    <a:pt x="4119011" y="178588"/>
                  </a:cubicBezTo>
                  <a:cubicBezTo>
                    <a:pt x="4115604" y="143834"/>
                    <a:pt x="4122419" y="117938"/>
                    <a:pt x="4140818" y="99538"/>
                  </a:cubicBezTo>
                  <a:cubicBezTo>
                    <a:pt x="4157855" y="81820"/>
                    <a:pt x="4181706" y="73643"/>
                    <a:pt x="4203513" y="69554"/>
                  </a:cubicBezTo>
                  <a:cubicBezTo>
                    <a:pt x="4214417" y="79095"/>
                    <a:pt x="4232816" y="84546"/>
                    <a:pt x="4252578" y="82502"/>
                  </a:cubicBezTo>
                  <a:cubicBezTo>
                    <a:pt x="4283926" y="79095"/>
                    <a:pt x="4307777" y="59332"/>
                    <a:pt x="4305051" y="37525"/>
                  </a:cubicBezTo>
                  <a:cubicBezTo>
                    <a:pt x="4303007" y="15718"/>
                    <a:pt x="4275748" y="726"/>
                    <a:pt x="4244401" y="4134"/>
                  </a:cubicBezTo>
                  <a:cubicBezTo>
                    <a:pt x="4225320" y="6178"/>
                    <a:pt x="4208964" y="14356"/>
                    <a:pt x="4199424" y="25259"/>
                  </a:cubicBezTo>
                  <a:cubicBezTo>
                    <a:pt x="4170121" y="30029"/>
                    <a:pt x="4135366" y="42296"/>
                    <a:pt x="4109471" y="68191"/>
                  </a:cubicBezTo>
                  <a:cubicBezTo>
                    <a:pt x="4081531" y="96131"/>
                    <a:pt x="4069946" y="134975"/>
                    <a:pt x="4075398" y="183359"/>
                  </a:cubicBezTo>
                  <a:cubicBezTo>
                    <a:pt x="4083575" y="262408"/>
                    <a:pt x="4118330" y="413012"/>
                    <a:pt x="4196698" y="520002"/>
                  </a:cubicBezTo>
                  <a:cubicBezTo>
                    <a:pt x="4194654" y="530224"/>
                    <a:pt x="4197380" y="541127"/>
                    <a:pt x="4204195" y="549986"/>
                  </a:cubicBezTo>
                  <a:cubicBezTo>
                    <a:pt x="4258712" y="614044"/>
                    <a:pt x="4319362" y="647435"/>
                    <a:pt x="4391597" y="660383"/>
                  </a:cubicBezTo>
                  <a:lnTo>
                    <a:pt x="4391597" y="928880"/>
                  </a:lnTo>
                  <a:cubicBezTo>
                    <a:pt x="4392960" y="972494"/>
                    <a:pt x="4385464" y="1027011"/>
                    <a:pt x="4318680" y="1031099"/>
                  </a:cubicBezTo>
                  <a:lnTo>
                    <a:pt x="3718992" y="1031099"/>
                  </a:lnTo>
                  <a:lnTo>
                    <a:pt x="3638579" y="673331"/>
                  </a:lnTo>
                  <a:cubicBezTo>
                    <a:pt x="3636535" y="665153"/>
                    <a:pt x="3632446" y="659020"/>
                    <a:pt x="3626313" y="654250"/>
                  </a:cubicBezTo>
                  <a:cubicBezTo>
                    <a:pt x="3620861" y="649480"/>
                    <a:pt x="3613365" y="647435"/>
                    <a:pt x="3604506" y="646754"/>
                  </a:cubicBezTo>
                  <a:lnTo>
                    <a:pt x="3603825" y="646754"/>
                  </a:lnTo>
                  <a:cubicBezTo>
                    <a:pt x="3595647" y="646754"/>
                    <a:pt x="3588151" y="649480"/>
                    <a:pt x="3582018" y="654931"/>
                  </a:cubicBezTo>
                  <a:cubicBezTo>
                    <a:pt x="3576566" y="659702"/>
                    <a:pt x="3571796" y="666516"/>
                    <a:pt x="3570433" y="674694"/>
                  </a:cubicBezTo>
                  <a:lnTo>
                    <a:pt x="3504331" y="1030418"/>
                  </a:lnTo>
                  <a:lnTo>
                    <a:pt x="3404837" y="1030418"/>
                  </a:lnTo>
                  <a:lnTo>
                    <a:pt x="3272633" y="319651"/>
                  </a:lnTo>
                  <a:cubicBezTo>
                    <a:pt x="3271270" y="311474"/>
                    <a:pt x="3267182" y="303978"/>
                    <a:pt x="3261048" y="298526"/>
                  </a:cubicBezTo>
                  <a:cubicBezTo>
                    <a:pt x="3254915" y="293074"/>
                    <a:pt x="3246738" y="290348"/>
                    <a:pt x="3238560" y="290348"/>
                  </a:cubicBezTo>
                  <a:cubicBezTo>
                    <a:pt x="3230382" y="290348"/>
                    <a:pt x="3222205" y="293756"/>
                    <a:pt x="3216072" y="298526"/>
                  </a:cubicBezTo>
                  <a:cubicBezTo>
                    <a:pt x="3209938" y="303978"/>
                    <a:pt x="3205850" y="311474"/>
                    <a:pt x="3204487" y="319651"/>
                  </a:cubicBezTo>
                  <a:lnTo>
                    <a:pt x="3060016" y="1199421"/>
                  </a:lnTo>
                  <a:lnTo>
                    <a:pt x="3046387" y="1041321"/>
                  </a:lnTo>
                  <a:cubicBezTo>
                    <a:pt x="3045706" y="1032462"/>
                    <a:pt x="3041617" y="1024285"/>
                    <a:pt x="3035484" y="1018833"/>
                  </a:cubicBezTo>
                  <a:cubicBezTo>
                    <a:pt x="3029351" y="1013381"/>
                    <a:pt x="3021173" y="1009293"/>
                    <a:pt x="3012314" y="1009293"/>
                  </a:cubicBezTo>
                  <a:lnTo>
                    <a:pt x="2970745" y="1009293"/>
                  </a:lnTo>
                  <a:lnTo>
                    <a:pt x="2970745" y="1008611"/>
                  </a:lnTo>
                  <a:lnTo>
                    <a:pt x="2938716" y="1008611"/>
                  </a:lnTo>
                  <a:lnTo>
                    <a:pt x="2909413" y="1008611"/>
                  </a:lnTo>
                  <a:lnTo>
                    <a:pt x="1420414" y="1008611"/>
                  </a:lnTo>
                  <a:lnTo>
                    <a:pt x="1399289" y="1008611"/>
                  </a:lnTo>
                  <a:lnTo>
                    <a:pt x="1380889" y="1008611"/>
                  </a:lnTo>
                  <a:cubicBezTo>
                    <a:pt x="1372030" y="1008611"/>
                    <a:pt x="1363853" y="1012018"/>
                    <a:pt x="1358401" y="1016789"/>
                  </a:cubicBezTo>
                  <a:cubicBezTo>
                    <a:pt x="1352268" y="1022240"/>
                    <a:pt x="1347498" y="1029736"/>
                    <a:pt x="1346816" y="1037914"/>
                  </a:cubicBezTo>
                  <a:lnTo>
                    <a:pt x="1250048" y="1495176"/>
                  </a:lnTo>
                  <a:lnTo>
                    <a:pt x="1083771" y="567023"/>
                  </a:lnTo>
                  <a:cubicBezTo>
                    <a:pt x="1082408" y="558845"/>
                    <a:pt x="1078319" y="551349"/>
                    <a:pt x="1072186" y="545897"/>
                  </a:cubicBezTo>
                  <a:cubicBezTo>
                    <a:pt x="1066053" y="540446"/>
                    <a:pt x="1058557" y="537720"/>
                    <a:pt x="1049698" y="537720"/>
                  </a:cubicBezTo>
                  <a:lnTo>
                    <a:pt x="1049016" y="537720"/>
                  </a:lnTo>
                  <a:lnTo>
                    <a:pt x="1048335" y="537720"/>
                  </a:lnTo>
                  <a:cubicBezTo>
                    <a:pt x="1040157" y="537720"/>
                    <a:pt x="1031980" y="541808"/>
                    <a:pt x="1025847" y="547260"/>
                  </a:cubicBezTo>
                  <a:cubicBezTo>
                    <a:pt x="1019713" y="552712"/>
                    <a:pt x="1015625" y="560889"/>
                    <a:pt x="1014943" y="569748"/>
                  </a:cubicBezTo>
                  <a:lnTo>
                    <a:pt x="978144" y="1009293"/>
                  </a:lnTo>
                  <a:lnTo>
                    <a:pt x="899094" y="1009293"/>
                  </a:lnTo>
                  <a:cubicBezTo>
                    <a:pt x="890235" y="1009293"/>
                    <a:pt x="882739" y="1012700"/>
                    <a:pt x="876606" y="1017470"/>
                  </a:cubicBezTo>
                  <a:cubicBezTo>
                    <a:pt x="870473" y="1022922"/>
                    <a:pt x="866384" y="1029736"/>
                    <a:pt x="865021" y="1038595"/>
                  </a:cubicBezTo>
                  <a:lnTo>
                    <a:pt x="805052" y="1289374"/>
                  </a:lnTo>
                  <a:lnTo>
                    <a:pt x="775068" y="1052906"/>
                  </a:lnTo>
                  <a:cubicBezTo>
                    <a:pt x="773705" y="1044729"/>
                    <a:pt x="768935" y="1037914"/>
                    <a:pt x="762801" y="1033144"/>
                  </a:cubicBezTo>
                  <a:cubicBezTo>
                    <a:pt x="756668" y="1028374"/>
                    <a:pt x="749172" y="1025648"/>
                    <a:pt x="740995" y="1025648"/>
                  </a:cubicBezTo>
                  <a:lnTo>
                    <a:pt x="3651" y="1025648"/>
                  </a:lnTo>
                  <a:lnTo>
                    <a:pt x="3651" y="1095157"/>
                  </a:lnTo>
                  <a:lnTo>
                    <a:pt x="713055" y="1095157"/>
                  </a:lnTo>
                  <a:lnTo>
                    <a:pt x="775749" y="1486999"/>
                  </a:lnTo>
                  <a:cubicBezTo>
                    <a:pt x="777794" y="1495176"/>
                    <a:pt x="781882" y="1501991"/>
                    <a:pt x="788016" y="1506761"/>
                  </a:cubicBezTo>
                  <a:cubicBezTo>
                    <a:pt x="794149" y="1511531"/>
                    <a:pt x="802326" y="1514257"/>
                    <a:pt x="810504" y="1514257"/>
                  </a:cubicBezTo>
                  <a:lnTo>
                    <a:pt x="810504" y="1514257"/>
                  </a:lnTo>
                  <a:cubicBezTo>
                    <a:pt x="818682" y="1514257"/>
                    <a:pt x="826178" y="1510850"/>
                    <a:pt x="832311" y="1506080"/>
                  </a:cubicBezTo>
                  <a:cubicBezTo>
                    <a:pt x="838444" y="1500628"/>
                    <a:pt x="842533" y="1493813"/>
                    <a:pt x="843896" y="1485636"/>
                  </a:cubicBezTo>
                  <a:lnTo>
                    <a:pt x="929079" y="1080165"/>
                  </a:lnTo>
                  <a:lnTo>
                    <a:pt x="1010173" y="1080165"/>
                  </a:lnTo>
                  <a:cubicBezTo>
                    <a:pt x="1019032" y="1080165"/>
                    <a:pt x="1027209" y="1076758"/>
                    <a:pt x="1033343" y="1071306"/>
                  </a:cubicBezTo>
                  <a:cubicBezTo>
                    <a:pt x="1039476" y="1065854"/>
                    <a:pt x="1043565" y="1057677"/>
                    <a:pt x="1044246" y="1048817"/>
                  </a:cubicBezTo>
                  <a:lnTo>
                    <a:pt x="1057875" y="890036"/>
                  </a:lnTo>
                  <a:lnTo>
                    <a:pt x="1216656" y="1740503"/>
                  </a:lnTo>
                  <a:cubicBezTo>
                    <a:pt x="1218019" y="1748681"/>
                    <a:pt x="1222108" y="1756177"/>
                    <a:pt x="1228241" y="1761629"/>
                  </a:cubicBezTo>
                  <a:cubicBezTo>
                    <a:pt x="1234375" y="1767080"/>
                    <a:pt x="1241871" y="1769806"/>
                    <a:pt x="1250730" y="1769806"/>
                  </a:cubicBezTo>
                  <a:cubicBezTo>
                    <a:pt x="1259589" y="1769806"/>
                    <a:pt x="1267085" y="1766399"/>
                    <a:pt x="1273218" y="1760947"/>
                  </a:cubicBezTo>
                  <a:cubicBezTo>
                    <a:pt x="1279351" y="1755495"/>
                    <a:pt x="1283440" y="1747999"/>
                    <a:pt x="1284803" y="1739822"/>
                  </a:cubicBezTo>
                  <a:lnTo>
                    <a:pt x="1410192" y="1078802"/>
                  </a:lnTo>
                  <a:lnTo>
                    <a:pt x="2907369" y="1078802"/>
                  </a:lnTo>
                  <a:lnTo>
                    <a:pt x="2936671" y="1078802"/>
                  </a:lnTo>
                  <a:lnTo>
                    <a:pt x="2968700" y="1078802"/>
                  </a:lnTo>
                  <a:lnTo>
                    <a:pt x="2968700" y="1078120"/>
                  </a:lnTo>
                  <a:lnTo>
                    <a:pt x="2978922" y="1078120"/>
                  </a:lnTo>
                  <a:lnTo>
                    <a:pt x="3015721" y="1497221"/>
                  </a:lnTo>
                  <a:cubicBezTo>
                    <a:pt x="3016403" y="1505398"/>
                    <a:pt x="3020492" y="1513576"/>
                    <a:pt x="3026625" y="1519027"/>
                  </a:cubicBezTo>
                  <a:cubicBezTo>
                    <a:pt x="3032758" y="1524479"/>
                    <a:pt x="3040254" y="1528568"/>
                    <a:pt x="3049113" y="1528568"/>
                  </a:cubicBezTo>
                  <a:lnTo>
                    <a:pt x="3049794" y="1528568"/>
                  </a:lnTo>
                  <a:lnTo>
                    <a:pt x="3050476" y="1528568"/>
                  </a:lnTo>
                  <a:cubicBezTo>
                    <a:pt x="3059335" y="1528568"/>
                    <a:pt x="3066831" y="1525161"/>
                    <a:pt x="3072964" y="1520390"/>
                  </a:cubicBezTo>
                  <a:cubicBezTo>
                    <a:pt x="3079097" y="1514939"/>
                    <a:pt x="3083186" y="1507443"/>
                    <a:pt x="3084549" y="1499265"/>
                  </a:cubicBezTo>
                  <a:lnTo>
                    <a:pt x="3237197" y="563615"/>
                  </a:lnTo>
                  <a:lnTo>
                    <a:pt x="3340098" y="1068580"/>
                  </a:lnTo>
                  <a:lnTo>
                    <a:pt x="3340098" y="1068580"/>
                  </a:lnTo>
                  <a:cubicBezTo>
                    <a:pt x="3341461" y="1076758"/>
                    <a:pt x="3345550" y="1084254"/>
                    <a:pt x="3351683" y="1089705"/>
                  </a:cubicBezTo>
                  <a:cubicBezTo>
                    <a:pt x="3357816" y="1095157"/>
                    <a:pt x="3365994" y="1098564"/>
                    <a:pt x="3374171" y="1098564"/>
                  </a:cubicBezTo>
                  <a:lnTo>
                    <a:pt x="3533634" y="1098564"/>
                  </a:lnTo>
                  <a:cubicBezTo>
                    <a:pt x="3541811" y="1098564"/>
                    <a:pt x="3549307" y="1095157"/>
                    <a:pt x="3555441" y="1090387"/>
                  </a:cubicBezTo>
                  <a:cubicBezTo>
                    <a:pt x="3561574" y="1085616"/>
                    <a:pt x="3565663" y="1078802"/>
                    <a:pt x="3567026" y="1069943"/>
                  </a:cubicBezTo>
                  <a:lnTo>
                    <a:pt x="3607232" y="842334"/>
                  </a:lnTo>
                  <a:lnTo>
                    <a:pt x="3656979" y="1071987"/>
                  </a:lnTo>
                  <a:cubicBezTo>
                    <a:pt x="3659023" y="1079483"/>
                    <a:pt x="3663112" y="1086298"/>
                    <a:pt x="3669245" y="1091068"/>
                  </a:cubicBezTo>
                  <a:cubicBezTo>
                    <a:pt x="3675378" y="1095838"/>
                    <a:pt x="3682875" y="1098564"/>
                    <a:pt x="3690371" y="1098564"/>
                  </a:cubicBezTo>
                  <a:cubicBezTo>
                    <a:pt x="3854603" y="1098564"/>
                    <a:pt x="4162625" y="1098564"/>
                    <a:pt x="4326858" y="1098564"/>
                  </a:cubicBezTo>
                  <a:cubicBezTo>
                    <a:pt x="4340487" y="1098564"/>
                    <a:pt x="4354798" y="1098564"/>
                    <a:pt x="4368427" y="1098564"/>
                  </a:cubicBezTo>
                  <a:cubicBezTo>
                    <a:pt x="4405226" y="1098564"/>
                    <a:pt x="4459744" y="1066536"/>
                    <a:pt x="4459744" y="1015426"/>
                  </a:cubicBezTo>
                  <a:lnTo>
                    <a:pt x="4459744" y="659020"/>
                  </a:lnTo>
                  <a:cubicBezTo>
                    <a:pt x="4532660" y="646072"/>
                    <a:pt x="4611710" y="615407"/>
                    <a:pt x="4665545" y="552030"/>
                  </a:cubicBezTo>
                  <a:cubicBezTo>
                    <a:pt x="4672360" y="543171"/>
                    <a:pt x="4675086" y="532268"/>
                    <a:pt x="4673042" y="522046"/>
                  </a:cubicBezTo>
                  <a:cubicBezTo>
                    <a:pt x="4752091" y="414375"/>
                    <a:pt x="4786846" y="264453"/>
                    <a:pt x="4794342" y="184721"/>
                  </a:cubicBezTo>
                  <a:close/>
                </a:path>
              </a:pathLst>
            </a:custGeom>
            <a:solidFill>
              <a:schemeClr val="accent1"/>
            </a:solidFill>
            <a:ln w="6804" cap="flat">
              <a:noFill/>
              <a:prstDash val="solid"/>
              <a:miter/>
            </a:ln>
          </p:spPr>
          <p:txBody>
            <a:bodyPr rtlCol="0" anchor="ctr"/>
            <a:lstStyle/>
            <a:p>
              <a:endParaRPr lang="en-US"/>
            </a:p>
          </p:txBody>
        </p:sp>
        <p:grpSp>
          <p:nvGrpSpPr>
            <p:cNvPr id="7" name="Group 6">
              <a:extLst>
                <a:ext uri="{FF2B5EF4-FFF2-40B4-BE49-F238E27FC236}">
                  <a16:creationId xmlns:a16="http://schemas.microsoft.com/office/drawing/2014/main" id="{C36593EB-5869-4A8C-80A1-C05AA0B24BF0}"/>
                </a:ext>
              </a:extLst>
            </p:cNvPr>
            <p:cNvGrpSpPr/>
            <p:nvPr/>
          </p:nvGrpSpPr>
          <p:grpSpPr>
            <a:xfrm>
              <a:off x="477110" y="5658084"/>
              <a:ext cx="655351" cy="517912"/>
              <a:chOff x="6456816" y="5667609"/>
              <a:chExt cx="655351" cy="517912"/>
            </a:xfrm>
          </p:grpSpPr>
          <p:sp>
            <p:nvSpPr>
              <p:cNvPr id="9" name="Freeform: Shape 8">
                <a:extLst>
                  <a:ext uri="{FF2B5EF4-FFF2-40B4-BE49-F238E27FC236}">
                    <a16:creationId xmlns:a16="http://schemas.microsoft.com/office/drawing/2014/main" id="{063A0A4C-2BF4-47D2-AFFF-A22E96B3C12D}"/>
                  </a:ext>
                </a:extLst>
              </p:cNvPr>
              <p:cNvSpPr/>
              <p:nvPr/>
            </p:nvSpPr>
            <p:spPr>
              <a:xfrm>
                <a:off x="6456816" y="5667609"/>
                <a:ext cx="517913" cy="517912"/>
              </a:xfrm>
              <a:custGeom>
                <a:avLst/>
                <a:gdLst>
                  <a:gd name="connsiteX0" fmla="*/ 460475 w 517912"/>
                  <a:gd name="connsiteY0" fmla="*/ 259443 h 517912"/>
                  <a:gd name="connsiteX1" fmla="*/ 259443 w 517912"/>
                  <a:gd name="connsiteY1" fmla="*/ 460475 h 517912"/>
                  <a:gd name="connsiteX2" fmla="*/ 58411 w 517912"/>
                  <a:gd name="connsiteY2" fmla="*/ 259443 h 517912"/>
                  <a:gd name="connsiteX3" fmla="*/ 259443 w 517912"/>
                  <a:gd name="connsiteY3" fmla="*/ 58411 h 517912"/>
                  <a:gd name="connsiteX4" fmla="*/ 460475 w 517912"/>
                  <a:gd name="connsiteY4" fmla="*/ 259443 h 5179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912" h="517912">
                    <a:moveTo>
                      <a:pt x="460475" y="259443"/>
                    </a:moveTo>
                    <a:cubicBezTo>
                      <a:pt x="460475" y="370470"/>
                      <a:pt x="370470" y="460475"/>
                      <a:pt x="259443" y="460475"/>
                    </a:cubicBezTo>
                    <a:cubicBezTo>
                      <a:pt x="148416" y="460475"/>
                      <a:pt x="58411" y="370470"/>
                      <a:pt x="58411" y="259443"/>
                    </a:cubicBezTo>
                    <a:cubicBezTo>
                      <a:pt x="58411" y="148416"/>
                      <a:pt x="148416" y="58411"/>
                      <a:pt x="259443" y="58411"/>
                    </a:cubicBezTo>
                    <a:cubicBezTo>
                      <a:pt x="370470" y="58411"/>
                      <a:pt x="460475" y="148416"/>
                      <a:pt x="460475" y="259443"/>
                    </a:cubicBezTo>
                    <a:close/>
                  </a:path>
                </a:pathLst>
              </a:custGeom>
              <a:noFill/>
              <a:ln w="108857" cap="flat">
                <a:solidFill>
                  <a:schemeClr val="accent1"/>
                </a:solidFill>
                <a:prstDash val="solid"/>
                <a:miter/>
              </a:ln>
            </p:spPr>
            <p:txBody>
              <a:bodyPr rtlCol="0" anchor="ctr"/>
              <a:lstStyle/>
              <a:p>
                <a:endParaRPr lang="en-US"/>
              </a:p>
            </p:txBody>
          </p:sp>
          <p:sp>
            <p:nvSpPr>
              <p:cNvPr id="10" name="Rectangle: Rounded Corners 9">
                <a:extLst>
                  <a:ext uri="{FF2B5EF4-FFF2-40B4-BE49-F238E27FC236}">
                    <a16:creationId xmlns:a16="http://schemas.microsoft.com/office/drawing/2014/main" id="{C3DAC375-EEBC-4131-8F69-CD653EE61E82}"/>
                  </a:ext>
                </a:extLst>
              </p:cNvPr>
              <p:cNvSpPr/>
              <p:nvPr/>
            </p:nvSpPr>
            <p:spPr>
              <a:xfrm>
                <a:off x="6913640" y="5874290"/>
                <a:ext cx="198527" cy="129467"/>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C9A4658B-18D9-47F9-8999-4B217D15FD5B}"/>
                </a:ext>
              </a:extLst>
            </p:cNvPr>
            <p:cNvSpPr/>
            <p:nvPr/>
          </p:nvSpPr>
          <p:spPr>
            <a:xfrm>
              <a:off x="995023" y="5898145"/>
              <a:ext cx="6479203" cy="653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0959607F-C050-4355-908E-D24DD45D9D08}"/>
              </a:ext>
            </a:extLst>
          </p:cNvPr>
          <p:cNvGrpSpPr/>
          <p:nvPr userDrawn="1"/>
        </p:nvGrpSpPr>
        <p:grpSpPr>
          <a:xfrm rot="10800000" flipV="1">
            <a:off x="347501" y="5899288"/>
            <a:ext cx="5572126" cy="862288"/>
            <a:chOff x="477110" y="4905446"/>
            <a:chExt cx="11078677" cy="1714429"/>
          </a:xfrm>
        </p:grpSpPr>
        <p:sp>
          <p:nvSpPr>
            <p:cNvPr id="12" name="Freeform: Shape 11">
              <a:extLst>
                <a:ext uri="{FF2B5EF4-FFF2-40B4-BE49-F238E27FC236}">
                  <a16:creationId xmlns:a16="http://schemas.microsoft.com/office/drawing/2014/main" id="{0EA74116-9898-4A6A-84F3-F61BBB7993C6}"/>
                </a:ext>
              </a:extLst>
            </p:cNvPr>
            <p:cNvSpPr/>
            <p:nvPr/>
          </p:nvSpPr>
          <p:spPr>
            <a:xfrm>
              <a:off x="6913640" y="4905446"/>
              <a:ext cx="4642147" cy="1714429"/>
            </a:xfrm>
            <a:custGeom>
              <a:avLst/>
              <a:gdLst>
                <a:gd name="connsiteX0" fmla="*/ 4794342 w 4797505"/>
                <a:gd name="connsiteY0" fmla="*/ 184721 h 1771805"/>
                <a:gd name="connsiteX1" fmla="*/ 4759588 w 4797505"/>
                <a:gd name="connsiteY1" fmla="*/ 70236 h 1771805"/>
                <a:gd name="connsiteX2" fmla="*/ 4668953 w 4797505"/>
                <a:gd name="connsiteY2" fmla="*/ 27303 h 1771805"/>
                <a:gd name="connsiteX3" fmla="*/ 4624657 w 4797505"/>
                <a:gd name="connsiteY3" fmla="*/ 6178 h 1771805"/>
                <a:gd name="connsiteX4" fmla="*/ 4564007 w 4797505"/>
                <a:gd name="connsiteY4" fmla="*/ 39570 h 1771805"/>
                <a:gd name="connsiteX5" fmla="*/ 4616480 w 4797505"/>
                <a:gd name="connsiteY5" fmla="*/ 84546 h 1771805"/>
                <a:gd name="connsiteX6" fmla="*/ 4665545 w 4797505"/>
                <a:gd name="connsiteY6" fmla="*/ 71598 h 1771805"/>
                <a:gd name="connsiteX7" fmla="*/ 4727559 w 4797505"/>
                <a:gd name="connsiteY7" fmla="*/ 101583 h 1771805"/>
                <a:gd name="connsiteX8" fmla="*/ 4750047 w 4797505"/>
                <a:gd name="connsiteY8" fmla="*/ 180633 h 1771805"/>
                <a:gd name="connsiteX9" fmla="*/ 4663501 w 4797505"/>
                <a:gd name="connsiteY9" fmla="*/ 456625 h 1771805"/>
                <a:gd name="connsiteX10" fmla="*/ 4638968 w 4797505"/>
                <a:gd name="connsiteY10" fmla="*/ 494787 h 1771805"/>
                <a:gd name="connsiteX11" fmla="*/ 4613073 w 4797505"/>
                <a:gd name="connsiteY11" fmla="*/ 507054 h 1771805"/>
                <a:gd name="connsiteX12" fmla="*/ 4430440 w 4797505"/>
                <a:gd name="connsiteY12" fmla="*/ 593600 h 1771805"/>
                <a:gd name="connsiteX13" fmla="*/ 4257349 w 4797505"/>
                <a:gd name="connsiteY13" fmla="*/ 504328 h 1771805"/>
                <a:gd name="connsiteX14" fmla="*/ 4231453 w 4797505"/>
                <a:gd name="connsiteY14" fmla="*/ 492062 h 1771805"/>
                <a:gd name="connsiteX15" fmla="*/ 4206920 w 4797505"/>
                <a:gd name="connsiteY15" fmla="*/ 453900 h 1771805"/>
                <a:gd name="connsiteX16" fmla="*/ 4119011 w 4797505"/>
                <a:gd name="connsiteY16" fmla="*/ 178588 h 1771805"/>
                <a:gd name="connsiteX17" fmla="*/ 4140818 w 4797505"/>
                <a:gd name="connsiteY17" fmla="*/ 99538 h 1771805"/>
                <a:gd name="connsiteX18" fmla="*/ 4203513 w 4797505"/>
                <a:gd name="connsiteY18" fmla="*/ 69554 h 1771805"/>
                <a:gd name="connsiteX19" fmla="*/ 4252578 w 4797505"/>
                <a:gd name="connsiteY19" fmla="*/ 82502 h 1771805"/>
                <a:gd name="connsiteX20" fmla="*/ 4305051 w 4797505"/>
                <a:gd name="connsiteY20" fmla="*/ 37525 h 1771805"/>
                <a:gd name="connsiteX21" fmla="*/ 4244401 w 4797505"/>
                <a:gd name="connsiteY21" fmla="*/ 4134 h 1771805"/>
                <a:gd name="connsiteX22" fmla="*/ 4199424 w 4797505"/>
                <a:gd name="connsiteY22" fmla="*/ 25259 h 1771805"/>
                <a:gd name="connsiteX23" fmla="*/ 4109471 w 4797505"/>
                <a:gd name="connsiteY23" fmla="*/ 68191 h 1771805"/>
                <a:gd name="connsiteX24" fmla="*/ 4075398 w 4797505"/>
                <a:gd name="connsiteY24" fmla="*/ 183359 h 1771805"/>
                <a:gd name="connsiteX25" fmla="*/ 4196698 w 4797505"/>
                <a:gd name="connsiteY25" fmla="*/ 520002 h 1771805"/>
                <a:gd name="connsiteX26" fmla="*/ 4204195 w 4797505"/>
                <a:gd name="connsiteY26" fmla="*/ 549986 h 1771805"/>
                <a:gd name="connsiteX27" fmla="*/ 4391597 w 4797505"/>
                <a:gd name="connsiteY27" fmla="*/ 660383 h 1771805"/>
                <a:gd name="connsiteX28" fmla="*/ 4391597 w 4797505"/>
                <a:gd name="connsiteY28" fmla="*/ 928880 h 1771805"/>
                <a:gd name="connsiteX29" fmla="*/ 4318680 w 4797505"/>
                <a:gd name="connsiteY29" fmla="*/ 1031099 h 1771805"/>
                <a:gd name="connsiteX30" fmla="*/ 3718992 w 4797505"/>
                <a:gd name="connsiteY30" fmla="*/ 1031099 h 1771805"/>
                <a:gd name="connsiteX31" fmla="*/ 3638579 w 4797505"/>
                <a:gd name="connsiteY31" fmla="*/ 673331 h 1771805"/>
                <a:gd name="connsiteX32" fmla="*/ 3626313 w 4797505"/>
                <a:gd name="connsiteY32" fmla="*/ 654250 h 1771805"/>
                <a:gd name="connsiteX33" fmla="*/ 3604506 w 4797505"/>
                <a:gd name="connsiteY33" fmla="*/ 646754 h 1771805"/>
                <a:gd name="connsiteX34" fmla="*/ 3603825 w 4797505"/>
                <a:gd name="connsiteY34" fmla="*/ 646754 h 1771805"/>
                <a:gd name="connsiteX35" fmla="*/ 3582018 w 4797505"/>
                <a:gd name="connsiteY35" fmla="*/ 654931 h 1771805"/>
                <a:gd name="connsiteX36" fmla="*/ 3570433 w 4797505"/>
                <a:gd name="connsiteY36" fmla="*/ 674694 h 1771805"/>
                <a:gd name="connsiteX37" fmla="*/ 3504331 w 4797505"/>
                <a:gd name="connsiteY37" fmla="*/ 1030418 h 1771805"/>
                <a:gd name="connsiteX38" fmla="*/ 3404837 w 4797505"/>
                <a:gd name="connsiteY38" fmla="*/ 1030418 h 1771805"/>
                <a:gd name="connsiteX39" fmla="*/ 3272633 w 4797505"/>
                <a:gd name="connsiteY39" fmla="*/ 319651 h 1771805"/>
                <a:gd name="connsiteX40" fmla="*/ 3261048 w 4797505"/>
                <a:gd name="connsiteY40" fmla="*/ 298526 h 1771805"/>
                <a:gd name="connsiteX41" fmla="*/ 3238560 w 4797505"/>
                <a:gd name="connsiteY41" fmla="*/ 290348 h 1771805"/>
                <a:gd name="connsiteX42" fmla="*/ 3216072 w 4797505"/>
                <a:gd name="connsiteY42" fmla="*/ 298526 h 1771805"/>
                <a:gd name="connsiteX43" fmla="*/ 3204487 w 4797505"/>
                <a:gd name="connsiteY43" fmla="*/ 319651 h 1771805"/>
                <a:gd name="connsiteX44" fmla="*/ 3060016 w 4797505"/>
                <a:gd name="connsiteY44" fmla="*/ 1199421 h 1771805"/>
                <a:gd name="connsiteX45" fmla="*/ 3046387 w 4797505"/>
                <a:gd name="connsiteY45" fmla="*/ 1041321 h 1771805"/>
                <a:gd name="connsiteX46" fmla="*/ 3035484 w 4797505"/>
                <a:gd name="connsiteY46" fmla="*/ 1018833 h 1771805"/>
                <a:gd name="connsiteX47" fmla="*/ 3012314 w 4797505"/>
                <a:gd name="connsiteY47" fmla="*/ 1009293 h 1771805"/>
                <a:gd name="connsiteX48" fmla="*/ 2970745 w 4797505"/>
                <a:gd name="connsiteY48" fmla="*/ 1009293 h 1771805"/>
                <a:gd name="connsiteX49" fmla="*/ 2970745 w 4797505"/>
                <a:gd name="connsiteY49" fmla="*/ 1008611 h 1771805"/>
                <a:gd name="connsiteX50" fmla="*/ 2938716 w 4797505"/>
                <a:gd name="connsiteY50" fmla="*/ 1008611 h 1771805"/>
                <a:gd name="connsiteX51" fmla="*/ 2909413 w 4797505"/>
                <a:gd name="connsiteY51" fmla="*/ 1008611 h 1771805"/>
                <a:gd name="connsiteX52" fmla="*/ 1420414 w 4797505"/>
                <a:gd name="connsiteY52" fmla="*/ 1008611 h 1771805"/>
                <a:gd name="connsiteX53" fmla="*/ 1399289 w 4797505"/>
                <a:gd name="connsiteY53" fmla="*/ 1008611 h 1771805"/>
                <a:gd name="connsiteX54" fmla="*/ 1380889 w 4797505"/>
                <a:gd name="connsiteY54" fmla="*/ 1008611 h 1771805"/>
                <a:gd name="connsiteX55" fmla="*/ 1358401 w 4797505"/>
                <a:gd name="connsiteY55" fmla="*/ 1016789 h 1771805"/>
                <a:gd name="connsiteX56" fmla="*/ 1346816 w 4797505"/>
                <a:gd name="connsiteY56" fmla="*/ 1037914 h 1771805"/>
                <a:gd name="connsiteX57" fmla="*/ 1250048 w 4797505"/>
                <a:gd name="connsiteY57" fmla="*/ 1495176 h 1771805"/>
                <a:gd name="connsiteX58" fmla="*/ 1083771 w 4797505"/>
                <a:gd name="connsiteY58" fmla="*/ 567023 h 1771805"/>
                <a:gd name="connsiteX59" fmla="*/ 1072186 w 4797505"/>
                <a:gd name="connsiteY59" fmla="*/ 545897 h 1771805"/>
                <a:gd name="connsiteX60" fmla="*/ 1049698 w 4797505"/>
                <a:gd name="connsiteY60" fmla="*/ 537720 h 1771805"/>
                <a:gd name="connsiteX61" fmla="*/ 1049016 w 4797505"/>
                <a:gd name="connsiteY61" fmla="*/ 537720 h 1771805"/>
                <a:gd name="connsiteX62" fmla="*/ 1048335 w 4797505"/>
                <a:gd name="connsiteY62" fmla="*/ 537720 h 1771805"/>
                <a:gd name="connsiteX63" fmla="*/ 1025847 w 4797505"/>
                <a:gd name="connsiteY63" fmla="*/ 547260 h 1771805"/>
                <a:gd name="connsiteX64" fmla="*/ 1014943 w 4797505"/>
                <a:gd name="connsiteY64" fmla="*/ 569748 h 1771805"/>
                <a:gd name="connsiteX65" fmla="*/ 978144 w 4797505"/>
                <a:gd name="connsiteY65" fmla="*/ 1009293 h 1771805"/>
                <a:gd name="connsiteX66" fmla="*/ 899094 w 4797505"/>
                <a:gd name="connsiteY66" fmla="*/ 1009293 h 1771805"/>
                <a:gd name="connsiteX67" fmla="*/ 876606 w 4797505"/>
                <a:gd name="connsiteY67" fmla="*/ 1017470 h 1771805"/>
                <a:gd name="connsiteX68" fmla="*/ 865021 w 4797505"/>
                <a:gd name="connsiteY68" fmla="*/ 1038595 h 1771805"/>
                <a:gd name="connsiteX69" fmla="*/ 805052 w 4797505"/>
                <a:gd name="connsiteY69" fmla="*/ 1289374 h 1771805"/>
                <a:gd name="connsiteX70" fmla="*/ 775068 w 4797505"/>
                <a:gd name="connsiteY70" fmla="*/ 1052906 h 1771805"/>
                <a:gd name="connsiteX71" fmla="*/ 762801 w 4797505"/>
                <a:gd name="connsiteY71" fmla="*/ 1033144 h 1771805"/>
                <a:gd name="connsiteX72" fmla="*/ 740995 w 4797505"/>
                <a:gd name="connsiteY72" fmla="*/ 1025648 h 1771805"/>
                <a:gd name="connsiteX73" fmla="*/ 3651 w 4797505"/>
                <a:gd name="connsiteY73" fmla="*/ 1025648 h 1771805"/>
                <a:gd name="connsiteX74" fmla="*/ 3651 w 4797505"/>
                <a:gd name="connsiteY74" fmla="*/ 1095157 h 1771805"/>
                <a:gd name="connsiteX75" fmla="*/ 713055 w 4797505"/>
                <a:gd name="connsiteY75" fmla="*/ 1095157 h 1771805"/>
                <a:gd name="connsiteX76" fmla="*/ 775749 w 4797505"/>
                <a:gd name="connsiteY76" fmla="*/ 1486999 h 1771805"/>
                <a:gd name="connsiteX77" fmla="*/ 788016 w 4797505"/>
                <a:gd name="connsiteY77" fmla="*/ 1506761 h 1771805"/>
                <a:gd name="connsiteX78" fmla="*/ 810504 w 4797505"/>
                <a:gd name="connsiteY78" fmla="*/ 1514257 h 1771805"/>
                <a:gd name="connsiteX79" fmla="*/ 810504 w 4797505"/>
                <a:gd name="connsiteY79" fmla="*/ 1514257 h 1771805"/>
                <a:gd name="connsiteX80" fmla="*/ 832311 w 4797505"/>
                <a:gd name="connsiteY80" fmla="*/ 1506080 h 1771805"/>
                <a:gd name="connsiteX81" fmla="*/ 843896 w 4797505"/>
                <a:gd name="connsiteY81" fmla="*/ 1485636 h 1771805"/>
                <a:gd name="connsiteX82" fmla="*/ 929079 w 4797505"/>
                <a:gd name="connsiteY82" fmla="*/ 1080165 h 1771805"/>
                <a:gd name="connsiteX83" fmla="*/ 1010173 w 4797505"/>
                <a:gd name="connsiteY83" fmla="*/ 1080165 h 1771805"/>
                <a:gd name="connsiteX84" fmla="*/ 1033343 w 4797505"/>
                <a:gd name="connsiteY84" fmla="*/ 1071306 h 1771805"/>
                <a:gd name="connsiteX85" fmla="*/ 1044246 w 4797505"/>
                <a:gd name="connsiteY85" fmla="*/ 1048817 h 1771805"/>
                <a:gd name="connsiteX86" fmla="*/ 1057875 w 4797505"/>
                <a:gd name="connsiteY86" fmla="*/ 890036 h 1771805"/>
                <a:gd name="connsiteX87" fmla="*/ 1216656 w 4797505"/>
                <a:gd name="connsiteY87" fmla="*/ 1740503 h 1771805"/>
                <a:gd name="connsiteX88" fmla="*/ 1228241 w 4797505"/>
                <a:gd name="connsiteY88" fmla="*/ 1761629 h 1771805"/>
                <a:gd name="connsiteX89" fmla="*/ 1250730 w 4797505"/>
                <a:gd name="connsiteY89" fmla="*/ 1769806 h 1771805"/>
                <a:gd name="connsiteX90" fmla="*/ 1273218 w 4797505"/>
                <a:gd name="connsiteY90" fmla="*/ 1760947 h 1771805"/>
                <a:gd name="connsiteX91" fmla="*/ 1284803 w 4797505"/>
                <a:gd name="connsiteY91" fmla="*/ 1739822 h 1771805"/>
                <a:gd name="connsiteX92" fmla="*/ 1410192 w 4797505"/>
                <a:gd name="connsiteY92" fmla="*/ 1078802 h 1771805"/>
                <a:gd name="connsiteX93" fmla="*/ 2907369 w 4797505"/>
                <a:gd name="connsiteY93" fmla="*/ 1078802 h 1771805"/>
                <a:gd name="connsiteX94" fmla="*/ 2936671 w 4797505"/>
                <a:gd name="connsiteY94" fmla="*/ 1078802 h 1771805"/>
                <a:gd name="connsiteX95" fmla="*/ 2968700 w 4797505"/>
                <a:gd name="connsiteY95" fmla="*/ 1078802 h 1771805"/>
                <a:gd name="connsiteX96" fmla="*/ 2968700 w 4797505"/>
                <a:gd name="connsiteY96" fmla="*/ 1078120 h 1771805"/>
                <a:gd name="connsiteX97" fmla="*/ 2978922 w 4797505"/>
                <a:gd name="connsiteY97" fmla="*/ 1078120 h 1771805"/>
                <a:gd name="connsiteX98" fmla="*/ 3015721 w 4797505"/>
                <a:gd name="connsiteY98" fmla="*/ 1497221 h 1771805"/>
                <a:gd name="connsiteX99" fmla="*/ 3026625 w 4797505"/>
                <a:gd name="connsiteY99" fmla="*/ 1519027 h 1771805"/>
                <a:gd name="connsiteX100" fmla="*/ 3049113 w 4797505"/>
                <a:gd name="connsiteY100" fmla="*/ 1528568 h 1771805"/>
                <a:gd name="connsiteX101" fmla="*/ 3049794 w 4797505"/>
                <a:gd name="connsiteY101" fmla="*/ 1528568 h 1771805"/>
                <a:gd name="connsiteX102" fmla="*/ 3050476 w 4797505"/>
                <a:gd name="connsiteY102" fmla="*/ 1528568 h 1771805"/>
                <a:gd name="connsiteX103" fmla="*/ 3072964 w 4797505"/>
                <a:gd name="connsiteY103" fmla="*/ 1520390 h 1771805"/>
                <a:gd name="connsiteX104" fmla="*/ 3084549 w 4797505"/>
                <a:gd name="connsiteY104" fmla="*/ 1499265 h 1771805"/>
                <a:gd name="connsiteX105" fmla="*/ 3237197 w 4797505"/>
                <a:gd name="connsiteY105" fmla="*/ 563615 h 1771805"/>
                <a:gd name="connsiteX106" fmla="*/ 3340098 w 4797505"/>
                <a:gd name="connsiteY106" fmla="*/ 1068580 h 1771805"/>
                <a:gd name="connsiteX107" fmla="*/ 3340098 w 4797505"/>
                <a:gd name="connsiteY107" fmla="*/ 1068580 h 1771805"/>
                <a:gd name="connsiteX108" fmla="*/ 3351683 w 4797505"/>
                <a:gd name="connsiteY108" fmla="*/ 1089705 h 1771805"/>
                <a:gd name="connsiteX109" fmla="*/ 3374171 w 4797505"/>
                <a:gd name="connsiteY109" fmla="*/ 1098564 h 1771805"/>
                <a:gd name="connsiteX110" fmla="*/ 3533634 w 4797505"/>
                <a:gd name="connsiteY110" fmla="*/ 1098564 h 1771805"/>
                <a:gd name="connsiteX111" fmla="*/ 3555441 w 4797505"/>
                <a:gd name="connsiteY111" fmla="*/ 1090387 h 1771805"/>
                <a:gd name="connsiteX112" fmla="*/ 3567026 w 4797505"/>
                <a:gd name="connsiteY112" fmla="*/ 1069943 h 1771805"/>
                <a:gd name="connsiteX113" fmla="*/ 3607232 w 4797505"/>
                <a:gd name="connsiteY113" fmla="*/ 842334 h 1771805"/>
                <a:gd name="connsiteX114" fmla="*/ 3656979 w 4797505"/>
                <a:gd name="connsiteY114" fmla="*/ 1071987 h 1771805"/>
                <a:gd name="connsiteX115" fmla="*/ 3669245 w 4797505"/>
                <a:gd name="connsiteY115" fmla="*/ 1091068 h 1771805"/>
                <a:gd name="connsiteX116" fmla="*/ 3690371 w 4797505"/>
                <a:gd name="connsiteY116" fmla="*/ 1098564 h 1771805"/>
                <a:gd name="connsiteX117" fmla="*/ 4326858 w 4797505"/>
                <a:gd name="connsiteY117" fmla="*/ 1098564 h 1771805"/>
                <a:gd name="connsiteX118" fmla="*/ 4368427 w 4797505"/>
                <a:gd name="connsiteY118" fmla="*/ 1098564 h 1771805"/>
                <a:gd name="connsiteX119" fmla="*/ 4459744 w 4797505"/>
                <a:gd name="connsiteY119" fmla="*/ 1015426 h 1771805"/>
                <a:gd name="connsiteX120" fmla="*/ 4459744 w 4797505"/>
                <a:gd name="connsiteY120" fmla="*/ 659020 h 1771805"/>
                <a:gd name="connsiteX121" fmla="*/ 4665545 w 4797505"/>
                <a:gd name="connsiteY121" fmla="*/ 552030 h 1771805"/>
                <a:gd name="connsiteX122" fmla="*/ 4673042 w 4797505"/>
                <a:gd name="connsiteY122" fmla="*/ 522046 h 1771805"/>
                <a:gd name="connsiteX123" fmla="*/ 4794342 w 4797505"/>
                <a:gd name="connsiteY123" fmla="*/ 184721 h 1771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4797505" h="1771805">
                  <a:moveTo>
                    <a:pt x="4794342" y="184721"/>
                  </a:moveTo>
                  <a:cubicBezTo>
                    <a:pt x="4799112" y="137019"/>
                    <a:pt x="4787527" y="98176"/>
                    <a:pt x="4759588" y="70236"/>
                  </a:cubicBezTo>
                  <a:cubicBezTo>
                    <a:pt x="4733692" y="43658"/>
                    <a:pt x="4698256" y="32074"/>
                    <a:pt x="4668953" y="27303"/>
                  </a:cubicBezTo>
                  <a:cubicBezTo>
                    <a:pt x="4659412" y="16400"/>
                    <a:pt x="4643739" y="8222"/>
                    <a:pt x="4624657" y="6178"/>
                  </a:cubicBezTo>
                  <a:cubicBezTo>
                    <a:pt x="4593310" y="2771"/>
                    <a:pt x="4566052" y="18444"/>
                    <a:pt x="4564007" y="39570"/>
                  </a:cubicBezTo>
                  <a:cubicBezTo>
                    <a:pt x="4561963" y="61377"/>
                    <a:pt x="4585814" y="81820"/>
                    <a:pt x="4616480" y="84546"/>
                  </a:cubicBezTo>
                  <a:cubicBezTo>
                    <a:pt x="4636242" y="86591"/>
                    <a:pt x="4653961" y="81139"/>
                    <a:pt x="4665545" y="71598"/>
                  </a:cubicBezTo>
                  <a:cubicBezTo>
                    <a:pt x="4686671" y="75687"/>
                    <a:pt x="4711203" y="83865"/>
                    <a:pt x="4727559" y="101583"/>
                  </a:cubicBezTo>
                  <a:cubicBezTo>
                    <a:pt x="4745958" y="119982"/>
                    <a:pt x="4753454" y="145878"/>
                    <a:pt x="4750047" y="180633"/>
                  </a:cubicBezTo>
                  <a:cubicBezTo>
                    <a:pt x="4742551" y="254912"/>
                    <a:pt x="4715974" y="366672"/>
                    <a:pt x="4663501" y="456625"/>
                  </a:cubicBezTo>
                  <a:cubicBezTo>
                    <a:pt x="4655323" y="470255"/>
                    <a:pt x="4647146" y="483203"/>
                    <a:pt x="4638968" y="494787"/>
                  </a:cubicBezTo>
                  <a:cubicBezTo>
                    <a:pt x="4629428" y="494787"/>
                    <a:pt x="4619888" y="499558"/>
                    <a:pt x="4613073" y="507054"/>
                  </a:cubicBezTo>
                  <a:cubicBezTo>
                    <a:pt x="4561963" y="567023"/>
                    <a:pt x="4499268" y="593600"/>
                    <a:pt x="4430440" y="593600"/>
                  </a:cubicBezTo>
                  <a:cubicBezTo>
                    <a:pt x="4365020" y="591555"/>
                    <a:pt x="4306414" y="562252"/>
                    <a:pt x="4257349" y="504328"/>
                  </a:cubicBezTo>
                  <a:cubicBezTo>
                    <a:pt x="4250534" y="496150"/>
                    <a:pt x="4240993" y="492062"/>
                    <a:pt x="4231453" y="492062"/>
                  </a:cubicBezTo>
                  <a:cubicBezTo>
                    <a:pt x="4223275" y="480477"/>
                    <a:pt x="4214417" y="467529"/>
                    <a:pt x="4206920" y="453900"/>
                  </a:cubicBezTo>
                  <a:cubicBezTo>
                    <a:pt x="4153766" y="363946"/>
                    <a:pt x="4126507" y="252186"/>
                    <a:pt x="4119011" y="178588"/>
                  </a:cubicBezTo>
                  <a:cubicBezTo>
                    <a:pt x="4115604" y="143834"/>
                    <a:pt x="4122419" y="117938"/>
                    <a:pt x="4140818" y="99538"/>
                  </a:cubicBezTo>
                  <a:cubicBezTo>
                    <a:pt x="4157855" y="81820"/>
                    <a:pt x="4181706" y="73643"/>
                    <a:pt x="4203513" y="69554"/>
                  </a:cubicBezTo>
                  <a:cubicBezTo>
                    <a:pt x="4214417" y="79095"/>
                    <a:pt x="4232816" y="84546"/>
                    <a:pt x="4252578" y="82502"/>
                  </a:cubicBezTo>
                  <a:cubicBezTo>
                    <a:pt x="4283926" y="79095"/>
                    <a:pt x="4307777" y="59332"/>
                    <a:pt x="4305051" y="37525"/>
                  </a:cubicBezTo>
                  <a:cubicBezTo>
                    <a:pt x="4303007" y="15718"/>
                    <a:pt x="4275748" y="726"/>
                    <a:pt x="4244401" y="4134"/>
                  </a:cubicBezTo>
                  <a:cubicBezTo>
                    <a:pt x="4225320" y="6178"/>
                    <a:pt x="4208964" y="14356"/>
                    <a:pt x="4199424" y="25259"/>
                  </a:cubicBezTo>
                  <a:cubicBezTo>
                    <a:pt x="4170121" y="30029"/>
                    <a:pt x="4135366" y="42296"/>
                    <a:pt x="4109471" y="68191"/>
                  </a:cubicBezTo>
                  <a:cubicBezTo>
                    <a:pt x="4081531" y="96131"/>
                    <a:pt x="4069946" y="134975"/>
                    <a:pt x="4075398" y="183359"/>
                  </a:cubicBezTo>
                  <a:cubicBezTo>
                    <a:pt x="4083575" y="262408"/>
                    <a:pt x="4118330" y="413012"/>
                    <a:pt x="4196698" y="520002"/>
                  </a:cubicBezTo>
                  <a:cubicBezTo>
                    <a:pt x="4194654" y="530224"/>
                    <a:pt x="4197380" y="541127"/>
                    <a:pt x="4204195" y="549986"/>
                  </a:cubicBezTo>
                  <a:cubicBezTo>
                    <a:pt x="4258712" y="614044"/>
                    <a:pt x="4319362" y="647435"/>
                    <a:pt x="4391597" y="660383"/>
                  </a:cubicBezTo>
                  <a:lnTo>
                    <a:pt x="4391597" y="928880"/>
                  </a:lnTo>
                  <a:cubicBezTo>
                    <a:pt x="4392960" y="972494"/>
                    <a:pt x="4385464" y="1027011"/>
                    <a:pt x="4318680" y="1031099"/>
                  </a:cubicBezTo>
                  <a:lnTo>
                    <a:pt x="3718992" y="1031099"/>
                  </a:lnTo>
                  <a:lnTo>
                    <a:pt x="3638579" y="673331"/>
                  </a:lnTo>
                  <a:cubicBezTo>
                    <a:pt x="3636535" y="665153"/>
                    <a:pt x="3632446" y="659020"/>
                    <a:pt x="3626313" y="654250"/>
                  </a:cubicBezTo>
                  <a:cubicBezTo>
                    <a:pt x="3620861" y="649480"/>
                    <a:pt x="3613365" y="647435"/>
                    <a:pt x="3604506" y="646754"/>
                  </a:cubicBezTo>
                  <a:lnTo>
                    <a:pt x="3603825" y="646754"/>
                  </a:lnTo>
                  <a:cubicBezTo>
                    <a:pt x="3595647" y="646754"/>
                    <a:pt x="3588151" y="649480"/>
                    <a:pt x="3582018" y="654931"/>
                  </a:cubicBezTo>
                  <a:cubicBezTo>
                    <a:pt x="3576566" y="659702"/>
                    <a:pt x="3571796" y="666516"/>
                    <a:pt x="3570433" y="674694"/>
                  </a:cubicBezTo>
                  <a:lnTo>
                    <a:pt x="3504331" y="1030418"/>
                  </a:lnTo>
                  <a:lnTo>
                    <a:pt x="3404837" y="1030418"/>
                  </a:lnTo>
                  <a:lnTo>
                    <a:pt x="3272633" y="319651"/>
                  </a:lnTo>
                  <a:cubicBezTo>
                    <a:pt x="3271270" y="311474"/>
                    <a:pt x="3267182" y="303978"/>
                    <a:pt x="3261048" y="298526"/>
                  </a:cubicBezTo>
                  <a:cubicBezTo>
                    <a:pt x="3254915" y="293074"/>
                    <a:pt x="3246738" y="290348"/>
                    <a:pt x="3238560" y="290348"/>
                  </a:cubicBezTo>
                  <a:cubicBezTo>
                    <a:pt x="3230382" y="290348"/>
                    <a:pt x="3222205" y="293756"/>
                    <a:pt x="3216072" y="298526"/>
                  </a:cubicBezTo>
                  <a:cubicBezTo>
                    <a:pt x="3209938" y="303978"/>
                    <a:pt x="3205850" y="311474"/>
                    <a:pt x="3204487" y="319651"/>
                  </a:cubicBezTo>
                  <a:lnTo>
                    <a:pt x="3060016" y="1199421"/>
                  </a:lnTo>
                  <a:lnTo>
                    <a:pt x="3046387" y="1041321"/>
                  </a:lnTo>
                  <a:cubicBezTo>
                    <a:pt x="3045706" y="1032462"/>
                    <a:pt x="3041617" y="1024285"/>
                    <a:pt x="3035484" y="1018833"/>
                  </a:cubicBezTo>
                  <a:cubicBezTo>
                    <a:pt x="3029351" y="1013381"/>
                    <a:pt x="3021173" y="1009293"/>
                    <a:pt x="3012314" y="1009293"/>
                  </a:cubicBezTo>
                  <a:lnTo>
                    <a:pt x="2970745" y="1009293"/>
                  </a:lnTo>
                  <a:lnTo>
                    <a:pt x="2970745" y="1008611"/>
                  </a:lnTo>
                  <a:lnTo>
                    <a:pt x="2938716" y="1008611"/>
                  </a:lnTo>
                  <a:lnTo>
                    <a:pt x="2909413" y="1008611"/>
                  </a:lnTo>
                  <a:lnTo>
                    <a:pt x="1420414" y="1008611"/>
                  </a:lnTo>
                  <a:lnTo>
                    <a:pt x="1399289" y="1008611"/>
                  </a:lnTo>
                  <a:lnTo>
                    <a:pt x="1380889" y="1008611"/>
                  </a:lnTo>
                  <a:cubicBezTo>
                    <a:pt x="1372030" y="1008611"/>
                    <a:pt x="1363853" y="1012018"/>
                    <a:pt x="1358401" y="1016789"/>
                  </a:cubicBezTo>
                  <a:cubicBezTo>
                    <a:pt x="1352268" y="1022240"/>
                    <a:pt x="1347498" y="1029736"/>
                    <a:pt x="1346816" y="1037914"/>
                  </a:cubicBezTo>
                  <a:lnTo>
                    <a:pt x="1250048" y="1495176"/>
                  </a:lnTo>
                  <a:lnTo>
                    <a:pt x="1083771" y="567023"/>
                  </a:lnTo>
                  <a:cubicBezTo>
                    <a:pt x="1082408" y="558845"/>
                    <a:pt x="1078319" y="551349"/>
                    <a:pt x="1072186" y="545897"/>
                  </a:cubicBezTo>
                  <a:cubicBezTo>
                    <a:pt x="1066053" y="540446"/>
                    <a:pt x="1058557" y="537720"/>
                    <a:pt x="1049698" y="537720"/>
                  </a:cubicBezTo>
                  <a:lnTo>
                    <a:pt x="1049016" y="537720"/>
                  </a:lnTo>
                  <a:lnTo>
                    <a:pt x="1048335" y="537720"/>
                  </a:lnTo>
                  <a:cubicBezTo>
                    <a:pt x="1040157" y="537720"/>
                    <a:pt x="1031980" y="541808"/>
                    <a:pt x="1025847" y="547260"/>
                  </a:cubicBezTo>
                  <a:cubicBezTo>
                    <a:pt x="1019713" y="552712"/>
                    <a:pt x="1015625" y="560889"/>
                    <a:pt x="1014943" y="569748"/>
                  </a:cubicBezTo>
                  <a:lnTo>
                    <a:pt x="978144" y="1009293"/>
                  </a:lnTo>
                  <a:lnTo>
                    <a:pt x="899094" y="1009293"/>
                  </a:lnTo>
                  <a:cubicBezTo>
                    <a:pt x="890235" y="1009293"/>
                    <a:pt x="882739" y="1012700"/>
                    <a:pt x="876606" y="1017470"/>
                  </a:cubicBezTo>
                  <a:cubicBezTo>
                    <a:pt x="870473" y="1022922"/>
                    <a:pt x="866384" y="1029736"/>
                    <a:pt x="865021" y="1038595"/>
                  </a:cubicBezTo>
                  <a:lnTo>
                    <a:pt x="805052" y="1289374"/>
                  </a:lnTo>
                  <a:lnTo>
                    <a:pt x="775068" y="1052906"/>
                  </a:lnTo>
                  <a:cubicBezTo>
                    <a:pt x="773705" y="1044729"/>
                    <a:pt x="768935" y="1037914"/>
                    <a:pt x="762801" y="1033144"/>
                  </a:cubicBezTo>
                  <a:cubicBezTo>
                    <a:pt x="756668" y="1028374"/>
                    <a:pt x="749172" y="1025648"/>
                    <a:pt x="740995" y="1025648"/>
                  </a:cubicBezTo>
                  <a:lnTo>
                    <a:pt x="3651" y="1025648"/>
                  </a:lnTo>
                  <a:lnTo>
                    <a:pt x="3651" y="1095157"/>
                  </a:lnTo>
                  <a:lnTo>
                    <a:pt x="713055" y="1095157"/>
                  </a:lnTo>
                  <a:lnTo>
                    <a:pt x="775749" y="1486999"/>
                  </a:lnTo>
                  <a:cubicBezTo>
                    <a:pt x="777794" y="1495176"/>
                    <a:pt x="781882" y="1501991"/>
                    <a:pt x="788016" y="1506761"/>
                  </a:cubicBezTo>
                  <a:cubicBezTo>
                    <a:pt x="794149" y="1511531"/>
                    <a:pt x="802326" y="1514257"/>
                    <a:pt x="810504" y="1514257"/>
                  </a:cubicBezTo>
                  <a:lnTo>
                    <a:pt x="810504" y="1514257"/>
                  </a:lnTo>
                  <a:cubicBezTo>
                    <a:pt x="818682" y="1514257"/>
                    <a:pt x="826178" y="1510850"/>
                    <a:pt x="832311" y="1506080"/>
                  </a:cubicBezTo>
                  <a:cubicBezTo>
                    <a:pt x="838444" y="1500628"/>
                    <a:pt x="842533" y="1493813"/>
                    <a:pt x="843896" y="1485636"/>
                  </a:cubicBezTo>
                  <a:lnTo>
                    <a:pt x="929079" y="1080165"/>
                  </a:lnTo>
                  <a:lnTo>
                    <a:pt x="1010173" y="1080165"/>
                  </a:lnTo>
                  <a:cubicBezTo>
                    <a:pt x="1019032" y="1080165"/>
                    <a:pt x="1027209" y="1076758"/>
                    <a:pt x="1033343" y="1071306"/>
                  </a:cubicBezTo>
                  <a:cubicBezTo>
                    <a:pt x="1039476" y="1065854"/>
                    <a:pt x="1043565" y="1057677"/>
                    <a:pt x="1044246" y="1048817"/>
                  </a:cubicBezTo>
                  <a:lnTo>
                    <a:pt x="1057875" y="890036"/>
                  </a:lnTo>
                  <a:lnTo>
                    <a:pt x="1216656" y="1740503"/>
                  </a:lnTo>
                  <a:cubicBezTo>
                    <a:pt x="1218019" y="1748681"/>
                    <a:pt x="1222108" y="1756177"/>
                    <a:pt x="1228241" y="1761629"/>
                  </a:cubicBezTo>
                  <a:cubicBezTo>
                    <a:pt x="1234375" y="1767080"/>
                    <a:pt x="1241871" y="1769806"/>
                    <a:pt x="1250730" y="1769806"/>
                  </a:cubicBezTo>
                  <a:cubicBezTo>
                    <a:pt x="1259589" y="1769806"/>
                    <a:pt x="1267085" y="1766399"/>
                    <a:pt x="1273218" y="1760947"/>
                  </a:cubicBezTo>
                  <a:cubicBezTo>
                    <a:pt x="1279351" y="1755495"/>
                    <a:pt x="1283440" y="1747999"/>
                    <a:pt x="1284803" y="1739822"/>
                  </a:cubicBezTo>
                  <a:lnTo>
                    <a:pt x="1410192" y="1078802"/>
                  </a:lnTo>
                  <a:lnTo>
                    <a:pt x="2907369" y="1078802"/>
                  </a:lnTo>
                  <a:lnTo>
                    <a:pt x="2936671" y="1078802"/>
                  </a:lnTo>
                  <a:lnTo>
                    <a:pt x="2968700" y="1078802"/>
                  </a:lnTo>
                  <a:lnTo>
                    <a:pt x="2968700" y="1078120"/>
                  </a:lnTo>
                  <a:lnTo>
                    <a:pt x="2978922" y="1078120"/>
                  </a:lnTo>
                  <a:lnTo>
                    <a:pt x="3015721" y="1497221"/>
                  </a:lnTo>
                  <a:cubicBezTo>
                    <a:pt x="3016403" y="1505398"/>
                    <a:pt x="3020492" y="1513576"/>
                    <a:pt x="3026625" y="1519027"/>
                  </a:cubicBezTo>
                  <a:cubicBezTo>
                    <a:pt x="3032758" y="1524479"/>
                    <a:pt x="3040254" y="1528568"/>
                    <a:pt x="3049113" y="1528568"/>
                  </a:cubicBezTo>
                  <a:lnTo>
                    <a:pt x="3049794" y="1528568"/>
                  </a:lnTo>
                  <a:lnTo>
                    <a:pt x="3050476" y="1528568"/>
                  </a:lnTo>
                  <a:cubicBezTo>
                    <a:pt x="3059335" y="1528568"/>
                    <a:pt x="3066831" y="1525161"/>
                    <a:pt x="3072964" y="1520390"/>
                  </a:cubicBezTo>
                  <a:cubicBezTo>
                    <a:pt x="3079097" y="1514939"/>
                    <a:pt x="3083186" y="1507443"/>
                    <a:pt x="3084549" y="1499265"/>
                  </a:cubicBezTo>
                  <a:lnTo>
                    <a:pt x="3237197" y="563615"/>
                  </a:lnTo>
                  <a:lnTo>
                    <a:pt x="3340098" y="1068580"/>
                  </a:lnTo>
                  <a:lnTo>
                    <a:pt x="3340098" y="1068580"/>
                  </a:lnTo>
                  <a:cubicBezTo>
                    <a:pt x="3341461" y="1076758"/>
                    <a:pt x="3345550" y="1084254"/>
                    <a:pt x="3351683" y="1089705"/>
                  </a:cubicBezTo>
                  <a:cubicBezTo>
                    <a:pt x="3357816" y="1095157"/>
                    <a:pt x="3365994" y="1098564"/>
                    <a:pt x="3374171" y="1098564"/>
                  </a:cubicBezTo>
                  <a:lnTo>
                    <a:pt x="3533634" y="1098564"/>
                  </a:lnTo>
                  <a:cubicBezTo>
                    <a:pt x="3541811" y="1098564"/>
                    <a:pt x="3549307" y="1095157"/>
                    <a:pt x="3555441" y="1090387"/>
                  </a:cubicBezTo>
                  <a:cubicBezTo>
                    <a:pt x="3561574" y="1085616"/>
                    <a:pt x="3565663" y="1078802"/>
                    <a:pt x="3567026" y="1069943"/>
                  </a:cubicBezTo>
                  <a:lnTo>
                    <a:pt x="3607232" y="842334"/>
                  </a:lnTo>
                  <a:lnTo>
                    <a:pt x="3656979" y="1071987"/>
                  </a:lnTo>
                  <a:cubicBezTo>
                    <a:pt x="3659023" y="1079483"/>
                    <a:pt x="3663112" y="1086298"/>
                    <a:pt x="3669245" y="1091068"/>
                  </a:cubicBezTo>
                  <a:cubicBezTo>
                    <a:pt x="3675378" y="1095838"/>
                    <a:pt x="3682875" y="1098564"/>
                    <a:pt x="3690371" y="1098564"/>
                  </a:cubicBezTo>
                  <a:cubicBezTo>
                    <a:pt x="3854603" y="1098564"/>
                    <a:pt x="4162625" y="1098564"/>
                    <a:pt x="4326858" y="1098564"/>
                  </a:cubicBezTo>
                  <a:cubicBezTo>
                    <a:pt x="4340487" y="1098564"/>
                    <a:pt x="4354798" y="1098564"/>
                    <a:pt x="4368427" y="1098564"/>
                  </a:cubicBezTo>
                  <a:cubicBezTo>
                    <a:pt x="4405226" y="1098564"/>
                    <a:pt x="4459744" y="1066536"/>
                    <a:pt x="4459744" y="1015426"/>
                  </a:cubicBezTo>
                  <a:lnTo>
                    <a:pt x="4459744" y="659020"/>
                  </a:lnTo>
                  <a:cubicBezTo>
                    <a:pt x="4532660" y="646072"/>
                    <a:pt x="4611710" y="615407"/>
                    <a:pt x="4665545" y="552030"/>
                  </a:cubicBezTo>
                  <a:cubicBezTo>
                    <a:pt x="4672360" y="543171"/>
                    <a:pt x="4675086" y="532268"/>
                    <a:pt x="4673042" y="522046"/>
                  </a:cubicBezTo>
                  <a:cubicBezTo>
                    <a:pt x="4752091" y="414375"/>
                    <a:pt x="4786846" y="264453"/>
                    <a:pt x="4794342" y="184721"/>
                  </a:cubicBezTo>
                  <a:close/>
                </a:path>
              </a:pathLst>
            </a:custGeom>
            <a:solidFill>
              <a:schemeClr val="accent1"/>
            </a:solidFill>
            <a:ln w="6804" cap="flat">
              <a:noFill/>
              <a:prstDash val="solid"/>
              <a:miter/>
            </a:ln>
          </p:spPr>
          <p:txBody>
            <a:bodyPr rtlCol="0" anchor="ctr"/>
            <a:lstStyle/>
            <a:p>
              <a:endParaRPr lang="en-US"/>
            </a:p>
          </p:txBody>
        </p:sp>
        <p:grpSp>
          <p:nvGrpSpPr>
            <p:cNvPr id="13" name="Group 12">
              <a:extLst>
                <a:ext uri="{FF2B5EF4-FFF2-40B4-BE49-F238E27FC236}">
                  <a16:creationId xmlns:a16="http://schemas.microsoft.com/office/drawing/2014/main" id="{954DC28B-DA5D-40A5-BF5E-A8C07B13D6FD}"/>
                </a:ext>
              </a:extLst>
            </p:cNvPr>
            <p:cNvGrpSpPr/>
            <p:nvPr/>
          </p:nvGrpSpPr>
          <p:grpSpPr>
            <a:xfrm>
              <a:off x="477110" y="5658084"/>
              <a:ext cx="655351" cy="517912"/>
              <a:chOff x="6456816" y="5667609"/>
              <a:chExt cx="655351" cy="517912"/>
            </a:xfrm>
          </p:grpSpPr>
          <p:sp>
            <p:nvSpPr>
              <p:cNvPr id="15" name="Freeform: Shape 14">
                <a:extLst>
                  <a:ext uri="{FF2B5EF4-FFF2-40B4-BE49-F238E27FC236}">
                    <a16:creationId xmlns:a16="http://schemas.microsoft.com/office/drawing/2014/main" id="{EC1A92E0-BAD3-4804-8CFB-2F36973DF453}"/>
                  </a:ext>
                </a:extLst>
              </p:cNvPr>
              <p:cNvSpPr/>
              <p:nvPr/>
            </p:nvSpPr>
            <p:spPr>
              <a:xfrm>
                <a:off x="6456816" y="5667609"/>
                <a:ext cx="517913" cy="517912"/>
              </a:xfrm>
              <a:custGeom>
                <a:avLst/>
                <a:gdLst>
                  <a:gd name="connsiteX0" fmla="*/ 460475 w 517912"/>
                  <a:gd name="connsiteY0" fmla="*/ 259443 h 517912"/>
                  <a:gd name="connsiteX1" fmla="*/ 259443 w 517912"/>
                  <a:gd name="connsiteY1" fmla="*/ 460475 h 517912"/>
                  <a:gd name="connsiteX2" fmla="*/ 58411 w 517912"/>
                  <a:gd name="connsiteY2" fmla="*/ 259443 h 517912"/>
                  <a:gd name="connsiteX3" fmla="*/ 259443 w 517912"/>
                  <a:gd name="connsiteY3" fmla="*/ 58411 h 517912"/>
                  <a:gd name="connsiteX4" fmla="*/ 460475 w 517912"/>
                  <a:gd name="connsiteY4" fmla="*/ 259443 h 5179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912" h="517912">
                    <a:moveTo>
                      <a:pt x="460475" y="259443"/>
                    </a:moveTo>
                    <a:cubicBezTo>
                      <a:pt x="460475" y="370470"/>
                      <a:pt x="370470" y="460475"/>
                      <a:pt x="259443" y="460475"/>
                    </a:cubicBezTo>
                    <a:cubicBezTo>
                      <a:pt x="148416" y="460475"/>
                      <a:pt x="58411" y="370470"/>
                      <a:pt x="58411" y="259443"/>
                    </a:cubicBezTo>
                    <a:cubicBezTo>
                      <a:pt x="58411" y="148416"/>
                      <a:pt x="148416" y="58411"/>
                      <a:pt x="259443" y="58411"/>
                    </a:cubicBezTo>
                    <a:cubicBezTo>
                      <a:pt x="370470" y="58411"/>
                      <a:pt x="460475" y="148416"/>
                      <a:pt x="460475" y="259443"/>
                    </a:cubicBezTo>
                    <a:close/>
                  </a:path>
                </a:pathLst>
              </a:custGeom>
              <a:noFill/>
              <a:ln w="108857" cap="flat">
                <a:solidFill>
                  <a:schemeClr val="accent1"/>
                </a:solidFill>
                <a:prstDash val="solid"/>
                <a:miter/>
              </a:ln>
            </p:spPr>
            <p:txBody>
              <a:bodyPr rtlCol="0" anchor="ctr"/>
              <a:lstStyle/>
              <a:p>
                <a:endParaRPr lang="en-US"/>
              </a:p>
            </p:txBody>
          </p:sp>
          <p:sp>
            <p:nvSpPr>
              <p:cNvPr id="16" name="Rectangle: Rounded Corners 15">
                <a:extLst>
                  <a:ext uri="{FF2B5EF4-FFF2-40B4-BE49-F238E27FC236}">
                    <a16:creationId xmlns:a16="http://schemas.microsoft.com/office/drawing/2014/main" id="{4F7FFD43-6FA1-417C-AF01-3A54B1EB3288}"/>
                  </a:ext>
                </a:extLst>
              </p:cNvPr>
              <p:cNvSpPr/>
              <p:nvPr/>
            </p:nvSpPr>
            <p:spPr>
              <a:xfrm>
                <a:off x="6913640" y="5874290"/>
                <a:ext cx="198527" cy="129467"/>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96DB8CE4-378A-4F7B-8401-E84CD0360554}"/>
                </a:ext>
              </a:extLst>
            </p:cNvPr>
            <p:cNvSpPr/>
            <p:nvPr/>
          </p:nvSpPr>
          <p:spPr>
            <a:xfrm>
              <a:off x="995023" y="5898145"/>
              <a:ext cx="6479203" cy="653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10287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a:t>BASIC LAYOUT</a:t>
            </a:r>
          </a:p>
        </p:txBody>
      </p:sp>
      <p:sp>
        <p:nvSpPr>
          <p:cNvPr id="5" name="Freeform: Shape 4">
            <a:extLst>
              <a:ext uri="{FF2B5EF4-FFF2-40B4-BE49-F238E27FC236}">
                <a16:creationId xmlns:a16="http://schemas.microsoft.com/office/drawing/2014/main" id="{468F6418-2F54-45D4-A57F-70F7C2212E90}"/>
              </a:ext>
            </a:extLst>
          </p:cNvPr>
          <p:cNvSpPr/>
          <p:nvPr userDrawn="1"/>
        </p:nvSpPr>
        <p:spPr>
          <a:xfrm>
            <a:off x="-20054" y="5839006"/>
            <a:ext cx="12212054" cy="794973"/>
          </a:xfrm>
          <a:custGeom>
            <a:avLst/>
            <a:gdLst>
              <a:gd name="connsiteX0" fmla="*/ 5579269 w 5600700"/>
              <a:gd name="connsiteY0" fmla="*/ 285274 h 409575"/>
              <a:gd name="connsiteX1" fmla="*/ 5285899 w 5600700"/>
              <a:gd name="connsiteY1" fmla="*/ 285274 h 409575"/>
              <a:gd name="connsiteX2" fmla="*/ 5258277 w 5600700"/>
              <a:gd name="connsiteY2" fmla="*/ 323374 h 409575"/>
              <a:gd name="connsiteX3" fmla="*/ 5218271 w 5600700"/>
              <a:gd name="connsiteY3" fmla="*/ 153829 h 409575"/>
              <a:gd name="connsiteX4" fmla="*/ 5182077 w 5600700"/>
              <a:gd name="connsiteY4" fmla="*/ 285274 h 409575"/>
              <a:gd name="connsiteX5" fmla="*/ 5094446 w 5600700"/>
              <a:gd name="connsiteY5" fmla="*/ 285274 h 409575"/>
              <a:gd name="connsiteX6" fmla="*/ 5081111 w 5600700"/>
              <a:gd name="connsiteY6" fmla="*/ 335756 h 409575"/>
              <a:gd name="connsiteX7" fmla="*/ 5057299 w 5600700"/>
              <a:gd name="connsiteY7" fmla="*/ 277654 h 409575"/>
              <a:gd name="connsiteX8" fmla="*/ 5033486 w 5600700"/>
              <a:gd name="connsiteY8" fmla="*/ 322421 h 409575"/>
              <a:gd name="connsiteX9" fmla="*/ 4988719 w 5600700"/>
              <a:gd name="connsiteY9" fmla="*/ 21431 h 409575"/>
              <a:gd name="connsiteX10" fmla="*/ 4933474 w 5600700"/>
              <a:gd name="connsiteY10" fmla="*/ 393859 h 409575"/>
              <a:gd name="connsiteX11" fmla="*/ 4912519 w 5600700"/>
              <a:gd name="connsiteY11" fmla="*/ 285274 h 409575"/>
              <a:gd name="connsiteX12" fmla="*/ 4686777 w 5600700"/>
              <a:gd name="connsiteY12" fmla="*/ 285274 h 409575"/>
              <a:gd name="connsiteX13" fmla="*/ 4657249 w 5600700"/>
              <a:gd name="connsiteY13" fmla="*/ 344329 h 409575"/>
              <a:gd name="connsiteX14" fmla="*/ 4622006 w 5600700"/>
              <a:gd name="connsiteY14" fmla="*/ 150971 h 409575"/>
              <a:gd name="connsiteX15" fmla="*/ 4579144 w 5600700"/>
              <a:gd name="connsiteY15" fmla="*/ 285274 h 409575"/>
              <a:gd name="connsiteX16" fmla="*/ 4492466 w 5600700"/>
              <a:gd name="connsiteY16" fmla="*/ 285274 h 409575"/>
              <a:gd name="connsiteX17" fmla="*/ 4467702 w 5600700"/>
              <a:gd name="connsiteY17" fmla="*/ 322421 h 409575"/>
              <a:gd name="connsiteX18" fmla="*/ 4441984 w 5600700"/>
              <a:gd name="connsiteY18" fmla="*/ 275749 h 409575"/>
              <a:gd name="connsiteX19" fmla="*/ 4408646 w 5600700"/>
              <a:gd name="connsiteY19" fmla="*/ 336709 h 409575"/>
              <a:gd name="connsiteX20" fmla="*/ 4377214 w 5600700"/>
              <a:gd name="connsiteY20" fmla="*/ 72866 h 409575"/>
              <a:gd name="connsiteX21" fmla="*/ 4336256 w 5600700"/>
              <a:gd name="connsiteY21" fmla="*/ 377666 h 409575"/>
              <a:gd name="connsiteX22" fmla="*/ 4308634 w 5600700"/>
              <a:gd name="connsiteY22" fmla="*/ 285274 h 409575"/>
              <a:gd name="connsiteX23" fmla="*/ 4239102 w 5600700"/>
              <a:gd name="connsiteY23" fmla="*/ 285274 h 409575"/>
              <a:gd name="connsiteX24" fmla="*/ 4210527 w 5600700"/>
              <a:gd name="connsiteY24" fmla="*/ 237649 h 409575"/>
              <a:gd name="connsiteX25" fmla="*/ 4178141 w 5600700"/>
              <a:gd name="connsiteY25" fmla="*/ 285274 h 409575"/>
              <a:gd name="connsiteX26" fmla="*/ 21431 w 5600700"/>
              <a:gd name="connsiteY26" fmla="*/ 285274 h 409575"/>
              <a:gd name="connsiteX0" fmla="*/ 5196891 w 5196891"/>
              <a:gd name="connsiteY0" fmla="*/ 263843 h 372428"/>
              <a:gd name="connsiteX1" fmla="*/ 4903521 w 5196891"/>
              <a:gd name="connsiteY1" fmla="*/ 263843 h 372428"/>
              <a:gd name="connsiteX2" fmla="*/ 4875899 w 5196891"/>
              <a:gd name="connsiteY2" fmla="*/ 301943 h 372428"/>
              <a:gd name="connsiteX3" fmla="*/ 4835893 w 5196891"/>
              <a:gd name="connsiteY3" fmla="*/ 132398 h 372428"/>
              <a:gd name="connsiteX4" fmla="*/ 4799699 w 5196891"/>
              <a:gd name="connsiteY4" fmla="*/ 263843 h 372428"/>
              <a:gd name="connsiteX5" fmla="*/ 4712068 w 5196891"/>
              <a:gd name="connsiteY5" fmla="*/ 263843 h 372428"/>
              <a:gd name="connsiteX6" fmla="*/ 4698733 w 5196891"/>
              <a:gd name="connsiteY6" fmla="*/ 314325 h 372428"/>
              <a:gd name="connsiteX7" fmla="*/ 4674921 w 5196891"/>
              <a:gd name="connsiteY7" fmla="*/ 256223 h 372428"/>
              <a:gd name="connsiteX8" fmla="*/ 4651108 w 5196891"/>
              <a:gd name="connsiteY8" fmla="*/ 300990 h 372428"/>
              <a:gd name="connsiteX9" fmla="*/ 4606341 w 5196891"/>
              <a:gd name="connsiteY9" fmla="*/ 0 h 372428"/>
              <a:gd name="connsiteX10" fmla="*/ 4551096 w 5196891"/>
              <a:gd name="connsiteY10" fmla="*/ 372428 h 372428"/>
              <a:gd name="connsiteX11" fmla="*/ 4530141 w 5196891"/>
              <a:gd name="connsiteY11" fmla="*/ 263843 h 372428"/>
              <a:gd name="connsiteX12" fmla="*/ 4304399 w 5196891"/>
              <a:gd name="connsiteY12" fmla="*/ 263843 h 372428"/>
              <a:gd name="connsiteX13" fmla="*/ 4274871 w 5196891"/>
              <a:gd name="connsiteY13" fmla="*/ 322898 h 372428"/>
              <a:gd name="connsiteX14" fmla="*/ 4239628 w 5196891"/>
              <a:gd name="connsiteY14" fmla="*/ 129540 h 372428"/>
              <a:gd name="connsiteX15" fmla="*/ 4196766 w 5196891"/>
              <a:gd name="connsiteY15" fmla="*/ 263843 h 372428"/>
              <a:gd name="connsiteX16" fmla="*/ 4110088 w 5196891"/>
              <a:gd name="connsiteY16" fmla="*/ 263843 h 372428"/>
              <a:gd name="connsiteX17" fmla="*/ 4085324 w 5196891"/>
              <a:gd name="connsiteY17" fmla="*/ 300990 h 372428"/>
              <a:gd name="connsiteX18" fmla="*/ 4059606 w 5196891"/>
              <a:gd name="connsiteY18" fmla="*/ 254318 h 372428"/>
              <a:gd name="connsiteX19" fmla="*/ 4026268 w 5196891"/>
              <a:gd name="connsiteY19" fmla="*/ 315278 h 372428"/>
              <a:gd name="connsiteX20" fmla="*/ 3994836 w 5196891"/>
              <a:gd name="connsiteY20" fmla="*/ 51435 h 372428"/>
              <a:gd name="connsiteX21" fmla="*/ 3953878 w 5196891"/>
              <a:gd name="connsiteY21" fmla="*/ 356235 h 372428"/>
              <a:gd name="connsiteX22" fmla="*/ 3926256 w 5196891"/>
              <a:gd name="connsiteY22" fmla="*/ 263843 h 372428"/>
              <a:gd name="connsiteX23" fmla="*/ 3856724 w 5196891"/>
              <a:gd name="connsiteY23" fmla="*/ 263843 h 372428"/>
              <a:gd name="connsiteX24" fmla="*/ 3828149 w 5196891"/>
              <a:gd name="connsiteY24" fmla="*/ 216218 h 372428"/>
              <a:gd name="connsiteX25" fmla="*/ 3795763 w 5196891"/>
              <a:gd name="connsiteY25" fmla="*/ 263843 h 372428"/>
              <a:gd name="connsiteX26" fmla="*/ 0 w 5196891"/>
              <a:gd name="connsiteY26" fmla="*/ 275874 h 372428"/>
              <a:gd name="connsiteX0" fmla="*/ 5196891 w 5196891"/>
              <a:gd name="connsiteY0" fmla="*/ 263843 h 372428"/>
              <a:gd name="connsiteX1" fmla="*/ 4903521 w 5196891"/>
              <a:gd name="connsiteY1" fmla="*/ 263843 h 372428"/>
              <a:gd name="connsiteX2" fmla="*/ 4875899 w 5196891"/>
              <a:gd name="connsiteY2" fmla="*/ 301943 h 372428"/>
              <a:gd name="connsiteX3" fmla="*/ 4835893 w 5196891"/>
              <a:gd name="connsiteY3" fmla="*/ 132398 h 372428"/>
              <a:gd name="connsiteX4" fmla="*/ 4799699 w 5196891"/>
              <a:gd name="connsiteY4" fmla="*/ 263843 h 372428"/>
              <a:gd name="connsiteX5" fmla="*/ 4712068 w 5196891"/>
              <a:gd name="connsiteY5" fmla="*/ 263843 h 372428"/>
              <a:gd name="connsiteX6" fmla="*/ 4698733 w 5196891"/>
              <a:gd name="connsiteY6" fmla="*/ 314325 h 372428"/>
              <a:gd name="connsiteX7" fmla="*/ 4674921 w 5196891"/>
              <a:gd name="connsiteY7" fmla="*/ 256223 h 372428"/>
              <a:gd name="connsiteX8" fmla="*/ 4651108 w 5196891"/>
              <a:gd name="connsiteY8" fmla="*/ 300990 h 372428"/>
              <a:gd name="connsiteX9" fmla="*/ 4606341 w 5196891"/>
              <a:gd name="connsiteY9" fmla="*/ 0 h 372428"/>
              <a:gd name="connsiteX10" fmla="*/ 4551096 w 5196891"/>
              <a:gd name="connsiteY10" fmla="*/ 372428 h 372428"/>
              <a:gd name="connsiteX11" fmla="*/ 4530141 w 5196891"/>
              <a:gd name="connsiteY11" fmla="*/ 263843 h 372428"/>
              <a:gd name="connsiteX12" fmla="*/ 4304399 w 5196891"/>
              <a:gd name="connsiteY12" fmla="*/ 263843 h 372428"/>
              <a:gd name="connsiteX13" fmla="*/ 4274871 w 5196891"/>
              <a:gd name="connsiteY13" fmla="*/ 322898 h 372428"/>
              <a:gd name="connsiteX14" fmla="*/ 4239628 w 5196891"/>
              <a:gd name="connsiteY14" fmla="*/ 129540 h 372428"/>
              <a:gd name="connsiteX15" fmla="*/ 4196766 w 5196891"/>
              <a:gd name="connsiteY15" fmla="*/ 263843 h 372428"/>
              <a:gd name="connsiteX16" fmla="*/ 4110088 w 5196891"/>
              <a:gd name="connsiteY16" fmla="*/ 263843 h 372428"/>
              <a:gd name="connsiteX17" fmla="*/ 4085324 w 5196891"/>
              <a:gd name="connsiteY17" fmla="*/ 300990 h 372428"/>
              <a:gd name="connsiteX18" fmla="*/ 4059606 w 5196891"/>
              <a:gd name="connsiteY18" fmla="*/ 254318 h 372428"/>
              <a:gd name="connsiteX19" fmla="*/ 4026268 w 5196891"/>
              <a:gd name="connsiteY19" fmla="*/ 315278 h 372428"/>
              <a:gd name="connsiteX20" fmla="*/ 3994836 w 5196891"/>
              <a:gd name="connsiteY20" fmla="*/ 51435 h 372428"/>
              <a:gd name="connsiteX21" fmla="*/ 3953878 w 5196891"/>
              <a:gd name="connsiteY21" fmla="*/ 356235 h 372428"/>
              <a:gd name="connsiteX22" fmla="*/ 3926256 w 5196891"/>
              <a:gd name="connsiteY22" fmla="*/ 263843 h 372428"/>
              <a:gd name="connsiteX23" fmla="*/ 3856724 w 5196891"/>
              <a:gd name="connsiteY23" fmla="*/ 263843 h 372428"/>
              <a:gd name="connsiteX24" fmla="*/ 3828149 w 5196891"/>
              <a:gd name="connsiteY24" fmla="*/ 216218 h 372428"/>
              <a:gd name="connsiteX25" fmla="*/ 3795763 w 5196891"/>
              <a:gd name="connsiteY25" fmla="*/ 263843 h 372428"/>
              <a:gd name="connsiteX26" fmla="*/ 0 w 5196891"/>
              <a:gd name="connsiteY26" fmla="*/ 263842 h 372428"/>
              <a:gd name="connsiteX0" fmla="*/ 5698543 w 5698543"/>
              <a:gd name="connsiteY0" fmla="*/ 252570 h 372428"/>
              <a:gd name="connsiteX1" fmla="*/ 4903521 w 5698543"/>
              <a:gd name="connsiteY1" fmla="*/ 263843 h 372428"/>
              <a:gd name="connsiteX2" fmla="*/ 4875899 w 5698543"/>
              <a:gd name="connsiteY2" fmla="*/ 301943 h 372428"/>
              <a:gd name="connsiteX3" fmla="*/ 4835893 w 5698543"/>
              <a:gd name="connsiteY3" fmla="*/ 132398 h 372428"/>
              <a:gd name="connsiteX4" fmla="*/ 4799699 w 5698543"/>
              <a:gd name="connsiteY4" fmla="*/ 263843 h 372428"/>
              <a:gd name="connsiteX5" fmla="*/ 4712068 w 5698543"/>
              <a:gd name="connsiteY5" fmla="*/ 263843 h 372428"/>
              <a:gd name="connsiteX6" fmla="*/ 4698733 w 5698543"/>
              <a:gd name="connsiteY6" fmla="*/ 314325 h 372428"/>
              <a:gd name="connsiteX7" fmla="*/ 4674921 w 5698543"/>
              <a:gd name="connsiteY7" fmla="*/ 256223 h 372428"/>
              <a:gd name="connsiteX8" fmla="*/ 4651108 w 5698543"/>
              <a:gd name="connsiteY8" fmla="*/ 300990 h 372428"/>
              <a:gd name="connsiteX9" fmla="*/ 4606341 w 5698543"/>
              <a:gd name="connsiteY9" fmla="*/ 0 h 372428"/>
              <a:gd name="connsiteX10" fmla="*/ 4551096 w 5698543"/>
              <a:gd name="connsiteY10" fmla="*/ 372428 h 372428"/>
              <a:gd name="connsiteX11" fmla="*/ 4530141 w 5698543"/>
              <a:gd name="connsiteY11" fmla="*/ 263843 h 372428"/>
              <a:gd name="connsiteX12" fmla="*/ 4304399 w 5698543"/>
              <a:gd name="connsiteY12" fmla="*/ 263843 h 372428"/>
              <a:gd name="connsiteX13" fmla="*/ 4274871 w 5698543"/>
              <a:gd name="connsiteY13" fmla="*/ 322898 h 372428"/>
              <a:gd name="connsiteX14" fmla="*/ 4239628 w 5698543"/>
              <a:gd name="connsiteY14" fmla="*/ 129540 h 372428"/>
              <a:gd name="connsiteX15" fmla="*/ 4196766 w 5698543"/>
              <a:gd name="connsiteY15" fmla="*/ 263843 h 372428"/>
              <a:gd name="connsiteX16" fmla="*/ 4110088 w 5698543"/>
              <a:gd name="connsiteY16" fmla="*/ 263843 h 372428"/>
              <a:gd name="connsiteX17" fmla="*/ 4085324 w 5698543"/>
              <a:gd name="connsiteY17" fmla="*/ 300990 h 372428"/>
              <a:gd name="connsiteX18" fmla="*/ 4059606 w 5698543"/>
              <a:gd name="connsiteY18" fmla="*/ 254318 h 372428"/>
              <a:gd name="connsiteX19" fmla="*/ 4026268 w 5698543"/>
              <a:gd name="connsiteY19" fmla="*/ 315278 h 372428"/>
              <a:gd name="connsiteX20" fmla="*/ 3994836 w 5698543"/>
              <a:gd name="connsiteY20" fmla="*/ 51435 h 372428"/>
              <a:gd name="connsiteX21" fmla="*/ 3953878 w 5698543"/>
              <a:gd name="connsiteY21" fmla="*/ 356235 h 372428"/>
              <a:gd name="connsiteX22" fmla="*/ 3926256 w 5698543"/>
              <a:gd name="connsiteY22" fmla="*/ 263843 h 372428"/>
              <a:gd name="connsiteX23" fmla="*/ 3856724 w 5698543"/>
              <a:gd name="connsiteY23" fmla="*/ 263843 h 372428"/>
              <a:gd name="connsiteX24" fmla="*/ 3828149 w 5698543"/>
              <a:gd name="connsiteY24" fmla="*/ 216218 h 372428"/>
              <a:gd name="connsiteX25" fmla="*/ 3795763 w 5698543"/>
              <a:gd name="connsiteY25" fmla="*/ 263843 h 372428"/>
              <a:gd name="connsiteX26" fmla="*/ 0 w 5698543"/>
              <a:gd name="connsiteY26" fmla="*/ 263842 h 372428"/>
              <a:gd name="connsiteX0" fmla="*/ 5506901 w 5506901"/>
              <a:gd name="connsiteY0" fmla="*/ 252570 h 372428"/>
              <a:gd name="connsiteX1" fmla="*/ 4903521 w 5506901"/>
              <a:gd name="connsiteY1" fmla="*/ 263843 h 372428"/>
              <a:gd name="connsiteX2" fmla="*/ 4875899 w 5506901"/>
              <a:gd name="connsiteY2" fmla="*/ 301943 h 372428"/>
              <a:gd name="connsiteX3" fmla="*/ 4835893 w 5506901"/>
              <a:gd name="connsiteY3" fmla="*/ 132398 h 372428"/>
              <a:gd name="connsiteX4" fmla="*/ 4799699 w 5506901"/>
              <a:gd name="connsiteY4" fmla="*/ 263843 h 372428"/>
              <a:gd name="connsiteX5" fmla="*/ 4712068 w 5506901"/>
              <a:gd name="connsiteY5" fmla="*/ 263843 h 372428"/>
              <a:gd name="connsiteX6" fmla="*/ 4698733 w 5506901"/>
              <a:gd name="connsiteY6" fmla="*/ 314325 h 372428"/>
              <a:gd name="connsiteX7" fmla="*/ 4674921 w 5506901"/>
              <a:gd name="connsiteY7" fmla="*/ 256223 h 372428"/>
              <a:gd name="connsiteX8" fmla="*/ 4651108 w 5506901"/>
              <a:gd name="connsiteY8" fmla="*/ 300990 h 372428"/>
              <a:gd name="connsiteX9" fmla="*/ 4606341 w 5506901"/>
              <a:gd name="connsiteY9" fmla="*/ 0 h 372428"/>
              <a:gd name="connsiteX10" fmla="*/ 4551096 w 5506901"/>
              <a:gd name="connsiteY10" fmla="*/ 372428 h 372428"/>
              <a:gd name="connsiteX11" fmla="*/ 4530141 w 5506901"/>
              <a:gd name="connsiteY11" fmla="*/ 263843 h 372428"/>
              <a:gd name="connsiteX12" fmla="*/ 4304399 w 5506901"/>
              <a:gd name="connsiteY12" fmla="*/ 263843 h 372428"/>
              <a:gd name="connsiteX13" fmla="*/ 4274871 w 5506901"/>
              <a:gd name="connsiteY13" fmla="*/ 322898 h 372428"/>
              <a:gd name="connsiteX14" fmla="*/ 4239628 w 5506901"/>
              <a:gd name="connsiteY14" fmla="*/ 129540 h 372428"/>
              <a:gd name="connsiteX15" fmla="*/ 4196766 w 5506901"/>
              <a:gd name="connsiteY15" fmla="*/ 263843 h 372428"/>
              <a:gd name="connsiteX16" fmla="*/ 4110088 w 5506901"/>
              <a:gd name="connsiteY16" fmla="*/ 263843 h 372428"/>
              <a:gd name="connsiteX17" fmla="*/ 4085324 w 5506901"/>
              <a:gd name="connsiteY17" fmla="*/ 300990 h 372428"/>
              <a:gd name="connsiteX18" fmla="*/ 4059606 w 5506901"/>
              <a:gd name="connsiteY18" fmla="*/ 254318 h 372428"/>
              <a:gd name="connsiteX19" fmla="*/ 4026268 w 5506901"/>
              <a:gd name="connsiteY19" fmla="*/ 315278 h 372428"/>
              <a:gd name="connsiteX20" fmla="*/ 3994836 w 5506901"/>
              <a:gd name="connsiteY20" fmla="*/ 51435 h 372428"/>
              <a:gd name="connsiteX21" fmla="*/ 3953878 w 5506901"/>
              <a:gd name="connsiteY21" fmla="*/ 356235 h 372428"/>
              <a:gd name="connsiteX22" fmla="*/ 3926256 w 5506901"/>
              <a:gd name="connsiteY22" fmla="*/ 263843 h 372428"/>
              <a:gd name="connsiteX23" fmla="*/ 3856724 w 5506901"/>
              <a:gd name="connsiteY23" fmla="*/ 263843 h 372428"/>
              <a:gd name="connsiteX24" fmla="*/ 3828149 w 5506901"/>
              <a:gd name="connsiteY24" fmla="*/ 216218 h 372428"/>
              <a:gd name="connsiteX25" fmla="*/ 3795763 w 5506901"/>
              <a:gd name="connsiteY25" fmla="*/ 263843 h 372428"/>
              <a:gd name="connsiteX26" fmla="*/ 0 w 5506901"/>
              <a:gd name="connsiteY26" fmla="*/ 263842 h 372428"/>
              <a:gd name="connsiteX0" fmla="*/ 5721090 w 5721090"/>
              <a:gd name="connsiteY0" fmla="*/ 252570 h 372428"/>
              <a:gd name="connsiteX1" fmla="*/ 5117710 w 5721090"/>
              <a:gd name="connsiteY1" fmla="*/ 263843 h 372428"/>
              <a:gd name="connsiteX2" fmla="*/ 5090088 w 5721090"/>
              <a:gd name="connsiteY2" fmla="*/ 301943 h 372428"/>
              <a:gd name="connsiteX3" fmla="*/ 5050082 w 5721090"/>
              <a:gd name="connsiteY3" fmla="*/ 132398 h 372428"/>
              <a:gd name="connsiteX4" fmla="*/ 5013888 w 5721090"/>
              <a:gd name="connsiteY4" fmla="*/ 263843 h 372428"/>
              <a:gd name="connsiteX5" fmla="*/ 4926257 w 5721090"/>
              <a:gd name="connsiteY5" fmla="*/ 263843 h 372428"/>
              <a:gd name="connsiteX6" fmla="*/ 4912922 w 5721090"/>
              <a:gd name="connsiteY6" fmla="*/ 314325 h 372428"/>
              <a:gd name="connsiteX7" fmla="*/ 4889110 w 5721090"/>
              <a:gd name="connsiteY7" fmla="*/ 256223 h 372428"/>
              <a:gd name="connsiteX8" fmla="*/ 4865297 w 5721090"/>
              <a:gd name="connsiteY8" fmla="*/ 300990 h 372428"/>
              <a:gd name="connsiteX9" fmla="*/ 4820530 w 5721090"/>
              <a:gd name="connsiteY9" fmla="*/ 0 h 372428"/>
              <a:gd name="connsiteX10" fmla="*/ 4765285 w 5721090"/>
              <a:gd name="connsiteY10" fmla="*/ 372428 h 372428"/>
              <a:gd name="connsiteX11" fmla="*/ 4744330 w 5721090"/>
              <a:gd name="connsiteY11" fmla="*/ 263843 h 372428"/>
              <a:gd name="connsiteX12" fmla="*/ 4518588 w 5721090"/>
              <a:gd name="connsiteY12" fmla="*/ 263843 h 372428"/>
              <a:gd name="connsiteX13" fmla="*/ 4489060 w 5721090"/>
              <a:gd name="connsiteY13" fmla="*/ 322898 h 372428"/>
              <a:gd name="connsiteX14" fmla="*/ 4453817 w 5721090"/>
              <a:gd name="connsiteY14" fmla="*/ 129540 h 372428"/>
              <a:gd name="connsiteX15" fmla="*/ 4410955 w 5721090"/>
              <a:gd name="connsiteY15" fmla="*/ 263843 h 372428"/>
              <a:gd name="connsiteX16" fmla="*/ 4324277 w 5721090"/>
              <a:gd name="connsiteY16" fmla="*/ 263843 h 372428"/>
              <a:gd name="connsiteX17" fmla="*/ 4299513 w 5721090"/>
              <a:gd name="connsiteY17" fmla="*/ 300990 h 372428"/>
              <a:gd name="connsiteX18" fmla="*/ 4273795 w 5721090"/>
              <a:gd name="connsiteY18" fmla="*/ 254318 h 372428"/>
              <a:gd name="connsiteX19" fmla="*/ 4240457 w 5721090"/>
              <a:gd name="connsiteY19" fmla="*/ 315278 h 372428"/>
              <a:gd name="connsiteX20" fmla="*/ 4209025 w 5721090"/>
              <a:gd name="connsiteY20" fmla="*/ 51435 h 372428"/>
              <a:gd name="connsiteX21" fmla="*/ 4168067 w 5721090"/>
              <a:gd name="connsiteY21" fmla="*/ 356235 h 372428"/>
              <a:gd name="connsiteX22" fmla="*/ 4140445 w 5721090"/>
              <a:gd name="connsiteY22" fmla="*/ 263843 h 372428"/>
              <a:gd name="connsiteX23" fmla="*/ 4070913 w 5721090"/>
              <a:gd name="connsiteY23" fmla="*/ 263843 h 372428"/>
              <a:gd name="connsiteX24" fmla="*/ 4042338 w 5721090"/>
              <a:gd name="connsiteY24" fmla="*/ 216218 h 372428"/>
              <a:gd name="connsiteX25" fmla="*/ 4009952 w 5721090"/>
              <a:gd name="connsiteY25" fmla="*/ 263843 h 372428"/>
              <a:gd name="connsiteX26" fmla="*/ 0 w 5721090"/>
              <a:gd name="connsiteY26" fmla="*/ 258205 h 372428"/>
              <a:gd name="connsiteX0" fmla="*/ 5721090 w 5721090"/>
              <a:gd name="connsiteY0" fmla="*/ 258207 h 372428"/>
              <a:gd name="connsiteX1" fmla="*/ 5117710 w 5721090"/>
              <a:gd name="connsiteY1" fmla="*/ 263843 h 372428"/>
              <a:gd name="connsiteX2" fmla="*/ 5090088 w 5721090"/>
              <a:gd name="connsiteY2" fmla="*/ 301943 h 372428"/>
              <a:gd name="connsiteX3" fmla="*/ 5050082 w 5721090"/>
              <a:gd name="connsiteY3" fmla="*/ 132398 h 372428"/>
              <a:gd name="connsiteX4" fmla="*/ 5013888 w 5721090"/>
              <a:gd name="connsiteY4" fmla="*/ 263843 h 372428"/>
              <a:gd name="connsiteX5" fmla="*/ 4926257 w 5721090"/>
              <a:gd name="connsiteY5" fmla="*/ 263843 h 372428"/>
              <a:gd name="connsiteX6" fmla="*/ 4912922 w 5721090"/>
              <a:gd name="connsiteY6" fmla="*/ 314325 h 372428"/>
              <a:gd name="connsiteX7" fmla="*/ 4889110 w 5721090"/>
              <a:gd name="connsiteY7" fmla="*/ 256223 h 372428"/>
              <a:gd name="connsiteX8" fmla="*/ 4865297 w 5721090"/>
              <a:gd name="connsiteY8" fmla="*/ 300990 h 372428"/>
              <a:gd name="connsiteX9" fmla="*/ 4820530 w 5721090"/>
              <a:gd name="connsiteY9" fmla="*/ 0 h 372428"/>
              <a:gd name="connsiteX10" fmla="*/ 4765285 w 5721090"/>
              <a:gd name="connsiteY10" fmla="*/ 372428 h 372428"/>
              <a:gd name="connsiteX11" fmla="*/ 4744330 w 5721090"/>
              <a:gd name="connsiteY11" fmla="*/ 263843 h 372428"/>
              <a:gd name="connsiteX12" fmla="*/ 4518588 w 5721090"/>
              <a:gd name="connsiteY12" fmla="*/ 263843 h 372428"/>
              <a:gd name="connsiteX13" fmla="*/ 4489060 w 5721090"/>
              <a:gd name="connsiteY13" fmla="*/ 322898 h 372428"/>
              <a:gd name="connsiteX14" fmla="*/ 4453817 w 5721090"/>
              <a:gd name="connsiteY14" fmla="*/ 129540 h 372428"/>
              <a:gd name="connsiteX15" fmla="*/ 4410955 w 5721090"/>
              <a:gd name="connsiteY15" fmla="*/ 263843 h 372428"/>
              <a:gd name="connsiteX16" fmla="*/ 4324277 w 5721090"/>
              <a:gd name="connsiteY16" fmla="*/ 263843 h 372428"/>
              <a:gd name="connsiteX17" fmla="*/ 4299513 w 5721090"/>
              <a:gd name="connsiteY17" fmla="*/ 300990 h 372428"/>
              <a:gd name="connsiteX18" fmla="*/ 4273795 w 5721090"/>
              <a:gd name="connsiteY18" fmla="*/ 254318 h 372428"/>
              <a:gd name="connsiteX19" fmla="*/ 4240457 w 5721090"/>
              <a:gd name="connsiteY19" fmla="*/ 315278 h 372428"/>
              <a:gd name="connsiteX20" fmla="*/ 4209025 w 5721090"/>
              <a:gd name="connsiteY20" fmla="*/ 51435 h 372428"/>
              <a:gd name="connsiteX21" fmla="*/ 4168067 w 5721090"/>
              <a:gd name="connsiteY21" fmla="*/ 356235 h 372428"/>
              <a:gd name="connsiteX22" fmla="*/ 4140445 w 5721090"/>
              <a:gd name="connsiteY22" fmla="*/ 263843 h 372428"/>
              <a:gd name="connsiteX23" fmla="*/ 4070913 w 5721090"/>
              <a:gd name="connsiteY23" fmla="*/ 263843 h 372428"/>
              <a:gd name="connsiteX24" fmla="*/ 4042338 w 5721090"/>
              <a:gd name="connsiteY24" fmla="*/ 216218 h 372428"/>
              <a:gd name="connsiteX25" fmla="*/ 4009952 w 5721090"/>
              <a:gd name="connsiteY25" fmla="*/ 263843 h 372428"/>
              <a:gd name="connsiteX26" fmla="*/ 0 w 5721090"/>
              <a:gd name="connsiteY26" fmla="*/ 258205 h 372428"/>
              <a:gd name="connsiteX0" fmla="*/ 5721090 w 5721090"/>
              <a:gd name="connsiteY0" fmla="*/ 258207 h 372428"/>
              <a:gd name="connsiteX1" fmla="*/ 5117710 w 5721090"/>
              <a:gd name="connsiteY1" fmla="*/ 263843 h 372428"/>
              <a:gd name="connsiteX2" fmla="*/ 5090088 w 5721090"/>
              <a:gd name="connsiteY2" fmla="*/ 301943 h 372428"/>
              <a:gd name="connsiteX3" fmla="*/ 5050082 w 5721090"/>
              <a:gd name="connsiteY3" fmla="*/ 132398 h 372428"/>
              <a:gd name="connsiteX4" fmla="*/ 5013888 w 5721090"/>
              <a:gd name="connsiteY4" fmla="*/ 263843 h 372428"/>
              <a:gd name="connsiteX5" fmla="*/ 4926257 w 5721090"/>
              <a:gd name="connsiteY5" fmla="*/ 263843 h 372428"/>
              <a:gd name="connsiteX6" fmla="*/ 4912922 w 5721090"/>
              <a:gd name="connsiteY6" fmla="*/ 314325 h 372428"/>
              <a:gd name="connsiteX7" fmla="*/ 4889110 w 5721090"/>
              <a:gd name="connsiteY7" fmla="*/ 256223 h 372428"/>
              <a:gd name="connsiteX8" fmla="*/ 4865297 w 5721090"/>
              <a:gd name="connsiteY8" fmla="*/ 300990 h 372428"/>
              <a:gd name="connsiteX9" fmla="*/ 4820530 w 5721090"/>
              <a:gd name="connsiteY9" fmla="*/ 0 h 372428"/>
              <a:gd name="connsiteX10" fmla="*/ 4765285 w 5721090"/>
              <a:gd name="connsiteY10" fmla="*/ 372428 h 372428"/>
              <a:gd name="connsiteX11" fmla="*/ 4744330 w 5721090"/>
              <a:gd name="connsiteY11" fmla="*/ 263843 h 372428"/>
              <a:gd name="connsiteX12" fmla="*/ 4518588 w 5721090"/>
              <a:gd name="connsiteY12" fmla="*/ 263843 h 372428"/>
              <a:gd name="connsiteX13" fmla="*/ 4489060 w 5721090"/>
              <a:gd name="connsiteY13" fmla="*/ 322898 h 372428"/>
              <a:gd name="connsiteX14" fmla="*/ 4453817 w 5721090"/>
              <a:gd name="connsiteY14" fmla="*/ 129540 h 372428"/>
              <a:gd name="connsiteX15" fmla="*/ 4410955 w 5721090"/>
              <a:gd name="connsiteY15" fmla="*/ 263843 h 372428"/>
              <a:gd name="connsiteX16" fmla="*/ 4324277 w 5721090"/>
              <a:gd name="connsiteY16" fmla="*/ 263843 h 372428"/>
              <a:gd name="connsiteX17" fmla="*/ 4299513 w 5721090"/>
              <a:gd name="connsiteY17" fmla="*/ 300990 h 372428"/>
              <a:gd name="connsiteX18" fmla="*/ 4273795 w 5721090"/>
              <a:gd name="connsiteY18" fmla="*/ 254318 h 372428"/>
              <a:gd name="connsiteX19" fmla="*/ 4240457 w 5721090"/>
              <a:gd name="connsiteY19" fmla="*/ 315278 h 372428"/>
              <a:gd name="connsiteX20" fmla="*/ 4209025 w 5721090"/>
              <a:gd name="connsiteY20" fmla="*/ 51435 h 372428"/>
              <a:gd name="connsiteX21" fmla="*/ 4168067 w 5721090"/>
              <a:gd name="connsiteY21" fmla="*/ 356235 h 372428"/>
              <a:gd name="connsiteX22" fmla="*/ 4140445 w 5721090"/>
              <a:gd name="connsiteY22" fmla="*/ 263843 h 372428"/>
              <a:gd name="connsiteX23" fmla="*/ 4070913 w 5721090"/>
              <a:gd name="connsiteY23" fmla="*/ 263843 h 372428"/>
              <a:gd name="connsiteX24" fmla="*/ 4042338 w 5721090"/>
              <a:gd name="connsiteY24" fmla="*/ 216218 h 372428"/>
              <a:gd name="connsiteX25" fmla="*/ 4009952 w 5721090"/>
              <a:gd name="connsiteY25" fmla="*/ 263843 h 372428"/>
              <a:gd name="connsiteX26" fmla="*/ 0 w 5721090"/>
              <a:gd name="connsiteY26" fmla="*/ 269478 h 37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1090" h="372428">
                <a:moveTo>
                  <a:pt x="5721090" y="258207"/>
                </a:moveTo>
                <a:lnTo>
                  <a:pt x="5117710" y="263843"/>
                </a:lnTo>
                <a:lnTo>
                  <a:pt x="5090088" y="301943"/>
                </a:lnTo>
                <a:lnTo>
                  <a:pt x="5050082" y="132398"/>
                </a:lnTo>
                <a:lnTo>
                  <a:pt x="5013888" y="263843"/>
                </a:lnTo>
                <a:lnTo>
                  <a:pt x="4926257" y="263843"/>
                </a:lnTo>
                <a:lnTo>
                  <a:pt x="4912922" y="314325"/>
                </a:lnTo>
                <a:lnTo>
                  <a:pt x="4889110" y="256223"/>
                </a:lnTo>
                <a:lnTo>
                  <a:pt x="4865297" y="300990"/>
                </a:lnTo>
                <a:lnTo>
                  <a:pt x="4820530" y="0"/>
                </a:lnTo>
                <a:lnTo>
                  <a:pt x="4765285" y="372428"/>
                </a:lnTo>
                <a:lnTo>
                  <a:pt x="4744330" y="263843"/>
                </a:lnTo>
                <a:lnTo>
                  <a:pt x="4518588" y="263843"/>
                </a:lnTo>
                <a:lnTo>
                  <a:pt x="4489060" y="322898"/>
                </a:lnTo>
                <a:lnTo>
                  <a:pt x="4453817" y="129540"/>
                </a:lnTo>
                <a:lnTo>
                  <a:pt x="4410955" y="263843"/>
                </a:lnTo>
                <a:lnTo>
                  <a:pt x="4324277" y="263843"/>
                </a:lnTo>
                <a:lnTo>
                  <a:pt x="4299513" y="300990"/>
                </a:lnTo>
                <a:lnTo>
                  <a:pt x="4273795" y="254318"/>
                </a:lnTo>
                <a:lnTo>
                  <a:pt x="4240457" y="315278"/>
                </a:lnTo>
                <a:lnTo>
                  <a:pt x="4209025" y="51435"/>
                </a:lnTo>
                <a:lnTo>
                  <a:pt x="4168067" y="356235"/>
                </a:lnTo>
                <a:lnTo>
                  <a:pt x="4140445" y="263843"/>
                </a:lnTo>
                <a:lnTo>
                  <a:pt x="4070913" y="263843"/>
                </a:lnTo>
                <a:lnTo>
                  <a:pt x="4042338" y="216218"/>
                </a:lnTo>
                <a:lnTo>
                  <a:pt x="4009952" y="263843"/>
                </a:lnTo>
                <a:lnTo>
                  <a:pt x="0" y="269478"/>
                </a:lnTo>
              </a:path>
            </a:pathLst>
          </a:custGeom>
          <a:noFill/>
          <a:ln w="28575" cap="rnd">
            <a:solidFill>
              <a:schemeClr val="accent1"/>
            </a:solidFill>
            <a:prstDash val="solid"/>
            <a:round/>
          </a:ln>
        </p:spPr>
        <p:txBody>
          <a:bodyPr rtlCol="0" anchor="ctr"/>
          <a:lstStyle/>
          <a:p>
            <a:endParaRPr lang="en-US"/>
          </a:p>
        </p:txBody>
      </p:sp>
    </p:spTree>
    <p:extLst>
      <p:ext uri="{BB962C8B-B14F-4D97-AF65-F5344CB8AC3E}">
        <p14:creationId xmlns:p14="http://schemas.microsoft.com/office/powerpoint/2010/main" val="2132057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01556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062A-A0A5-4635-854D-B0137E09E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1ECA9A-082F-4C0B-BAB8-6B709EABC3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0B86C0-0383-4103-ACFF-07FA58AA5C7B}"/>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5" name="Footer Placeholder 4">
            <a:extLst>
              <a:ext uri="{FF2B5EF4-FFF2-40B4-BE49-F238E27FC236}">
                <a16:creationId xmlns:a16="http://schemas.microsoft.com/office/drawing/2014/main" id="{7FED504C-6C45-42BE-9BBA-FE8AE4B5D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530047-9E22-43E8-9BEA-2B1A600AA672}"/>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125857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C3E51-2CE1-4990-984C-E21B68B891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EE1256-1DF5-40B8-B500-36F60958A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514470-A782-4BEB-B9DE-6D171485D62B}"/>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5" name="Footer Placeholder 4">
            <a:extLst>
              <a:ext uri="{FF2B5EF4-FFF2-40B4-BE49-F238E27FC236}">
                <a16:creationId xmlns:a16="http://schemas.microsoft.com/office/drawing/2014/main" id="{C3CD3FAB-294D-40E1-A60B-BBCE77B05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7D22E-53E2-4105-AD82-8A07750263F9}"/>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41965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8AD40-0DD4-42B9-835B-04106DAA5C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978F47-1435-4700-9454-763FEFF8A9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D6D045-9938-4247-9F24-71BACC7C4E22}"/>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5" name="Footer Placeholder 4">
            <a:extLst>
              <a:ext uri="{FF2B5EF4-FFF2-40B4-BE49-F238E27FC236}">
                <a16:creationId xmlns:a16="http://schemas.microsoft.com/office/drawing/2014/main" id="{D507C198-C027-41D3-BA89-F76AF604F5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2CAAB1-EF48-4F7F-957B-E0E077106BD7}"/>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82691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EFD4-6615-4BE9-83CB-49B6012D87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053460-448D-4BD2-B041-FD54189395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93343A-99D1-41E6-BE72-3FC1FB1862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E7087C-C1BF-4425-8ACA-A1589E32022F}"/>
              </a:ext>
            </a:extLst>
          </p:cNvPr>
          <p:cNvSpPr>
            <a:spLocks noGrp="1"/>
          </p:cNvSpPr>
          <p:nvPr>
            <p:ph type="dt" sz="half" idx="10"/>
          </p:nvPr>
        </p:nvSpPr>
        <p:spPr/>
        <p:txBody>
          <a:bodyPr/>
          <a:lstStyle/>
          <a:p>
            <a:fld id="{EB712588-04B1-427B-82EE-E8DB90309F08}" type="datetimeFigureOut">
              <a:rPr lang="en-US" smtClean="0"/>
              <a:t>4/19/2021</a:t>
            </a:fld>
            <a:endParaRPr lang="en-US"/>
          </a:p>
        </p:txBody>
      </p:sp>
      <p:sp>
        <p:nvSpPr>
          <p:cNvPr id="6" name="Footer Placeholder 5">
            <a:extLst>
              <a:ext uri="{FF2B5EF4-FFF2-40B4-BE49-F238E27FC236}">
                <a16:creationId xmlns:a16="http://schemas.microsoft.com/office/drawing/2014/main" id="{20185989-BAFF-4856-841A-57865C8F9A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5BE0AE-0978-4988-932E-73EB854393A2}"/>
              </a:ext>
            </a:extLst>
          </p:cNvPr>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3561717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E835-E21B-4131-9C42-7CE7827371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32A0BB-8A00-429C-B42D-1C8D63D0CB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D69CB4-1A51-4249-A3E3-A0119529A8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BC3A67-96C2-4D6C-946E-F29E68EB41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F036A-5A5C-4233-93F6-783B44492C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DBADC4-F8D5-4841-B837-E730481D8FB9}"/>
              </a:ext>
            </a:extLst>
          </p:cNvPr>
          <p:cNvSpPr>
            <a:spLocks noGrp="1"/>
          </p:cNvSpPr>
          <p:nvPr>
            <p:ph type="dt" sz="half" idx="10"/>
          </p:nvPr>
        </p:nvSpPr>
        <p:spPr/>
        <p:txBody>
          <a:bodyPr/>
          <a:lstStyle/>
          <a:p>
            <a:fld id="{1160EA64-D806-43AC-9DF2-F8C432F32B4C}" type="datetimeFigureOut">
              <a:rPr lang="en-US" smtClean="0"/>
              <a:t>4/19/2021</a:t>
            </a:fld>
            <a:endParaRPr lang="en-US"/>
          </a:p>
        </p:txBody>
      </p:sp>
      <p:sp>
        <p:nvSpPr>
          <p:cNvPr id="8" name="Footer Placeholder 7">
            <a:extLst>
              <a:ext uri="{FF2B5EF4-FFF2-40B4-BE49-F238E27FC236}">
                <a16:creationId xmlns:a16="http://schemas.microsoft.com/office/drawing/2014/main" id="{2424C9A0-47F5-4268-BC83-02D5A29CF6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98864BF-B29B-4F74-BEBB-9F7552E3ACF9}"/>
              </a:ext>
            </a:extLst>
          </p:cNvPr>
          <p:cNvSpPr>
            <a:spLocks noGrp="1"/>
          </p:cNvSpPr>
          <p:nvPr>
            <p:ph type="sldNum" sz="quarter" idx="12"/>
          </p:nvPr>
        </p:nvSpPr>
        <p:spPr/>
        <p:txBody>
          <a:bodyPr/>
          <a:lstStyle/>
          <a:p>
            <a:fld id="{8A7A6979-0714-4377-B894-6BE4C2D6E202}" type="slidenum">
              <a:rPr lang="en-US" smtClean="0"/>
              <a:pPr/>
              <a:t>‹#›</a:t>
            </a:fld>
            <a:endParaRPr lang="en-US"/>
          </a:p>
        </p:txBody>
      </p:sp>
    </p:spTree>
    <p:extLst>
      <p:ext uri="{BB962C8B-B14F-4D97-AF65-F5344CB8AC3E}">
        <p14:creationId xmlns:p14="http://schemas.microsoft.com/office/powerpoint/2010/main" val="793477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3D05-9D58-4DE6-B19D-E0F80F95E5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353E98-E566-4AA7-B0C7-BF5EAF17FAB5}"/>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4" name="Footer Placeholder 3">
            <a:extLst>
              <a:ext uri="{FF2B5EF4-FFF2-40B4-BE49-F238E27FC236}">
                <a16:creationId xmlns:a16="http://schemas.microsoft.com/office/drawing/2014/main" id="{9149BF16-2117-4A81-B694-BFE3EFFF72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87B6B07-E4BE-434C-A7DA-3AB05682B00A}"/>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73823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06577-16A6-426F-895C-93CD1D4D9017}"/>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3" name="Footer Placeholder 2">
            <a:extLst>
              <a:ext uri="{FF2B5EF4-FFF2-40B4-BE49-F238E27FC236}">
                <a16:creationId xmlns:a16="http://schemas.microsoft.com/office/drawing/2014/main" id="{286008CB-8957-4DC7-94FA-8186F25149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B9A4A02-AB97-4F73-B309-EFC4173D9EB1}"/>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24730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AEDA-45DB-4968-8EF6-EEBF987D7F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4DEA9A-376E-4B63-A130-4C021F370F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6BE951-854E-4C79-AC16-BF5AD435EB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D126C-C44B-4FA8-B9A4-A512E211676E}"/>
              </a:ext>
            </a:extLst>
          </p:cNvPr>
          <p:cNvSpPr>
            <a:spLocks noGrp="1"/>
          </p:cNvSpPr>
          <p:nvPr>
            <p:ph type="dt" sz="half" idx="10"/>
          </p:nvPr>
        </p:nvSpPr>
        <p:spPr/>
        <p:txBody>
          <a:bodyPr/>
          <a:lstStyle/>
          <a:p>
            <a:fld id="{42A54C80-263E-416B-A8E0-580EDEADCBDC}" type="datetimeFigureOut">
              <a:rPr lang="en-US" smtClean="0"/>
              <a:t>4/19/2021</a:t>
            </a:fld>
            <a:endParaRPr lang="en-US"/>
          </a:p>
        </p:txBody>
      </p:sp>
      <p:sp>
        <p:nvSpPr>
          <p:cNvPr id="6" name="Footer Placeholder 5">
            <a:extLst>
              <a:ext uri="{FF2B5EF4-FFF2-40B4-BE49-F238E27FC236}">
                <a16:creationId xmlns:a16="http://schemas.microsoft.com/office/drawing/2014/main" id="{575D4858-C387-4201-8433-1F6A29D3B0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EA200B-BAA0-43A2-89B4-BB1A9AFA7E5A}"/>
              </a:ext>
            </a:extLst>
          </p:cNvPr>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964633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53867-C449-4950-81FB-7DE789929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DAC70B-FAB4-4176-9199-0CF84C3331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A68A83-2F5B-4DA8-B540-CCB4A67A3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AC60E0-D654-44AA-B74D-AD1C7DCEA904}"/>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6" name="Footer Placeholder 5">
            <a:extLst>
              <a:ext uri="{FF2B5EF4-FFF2-40B4-BE49-F238E27FC236}">
                <a16:creationId xmlns:a16="http://schemas.microsoft.com/office/drawing/2014/main" id="{1E0FBC4A-1C19-4CDD-99A1-25E6F1DAD8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120A3C-BBF8-49E0-85D7-F018EBAE9FDA}"/>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089376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8485A-AA38-4B5E-B458-4673DB6ABC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97BC03-58AF-4BFF-B7B9-D01C8FEC3D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AFB93C-C6AA-4F44-8B91-697D07CE8DDF}"/>
              </a:ext>
            </a:extLst>
          </p:cNvPr>
          <p:cNvSpPr>
            <a:spLocks noGrp="1"/>
          </p:cNvSpPr>
          <p:nvPr>
            <p:ph type="dt" sz="half" idx="10"/>
          </p:nvPr>
        </p:nvSpPr>
        <p:spPr/>
        <p:txBody>
          <a:bodyPr/>
          <a:lstStyle/>
          <a:p>
            <a:fld id="{55C6B4A9-1611-4792-9094-5F34BCA07E0B}" type="datetimeFigureOut">
              <a:rPr lang="en-US" smtClean="0"/>
              <a:t>4/19/2021</a:t>
            </a:fld>
            <a:endParaRPr lang="en-US"/>
          </a:p>
        </p:txBody>
      </p:sp>
      <p:sp>
        <p:nvSpPr>
          <p:cNvPr id="5" name="Footer Placeholder 4">
            <a:extLst>
              <a:ext uri="{FF2B5EF4-FFF2-40B4-BE49-F238E27FC236}">
                <a16:creationId xmlns:a16="http://schemas.microsoft.com/office/drawing/2014/main" id="{BF7FECA8-6EA6-47E2-9CCC-67B27EDCF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0934FA-2161-4A9A-B283-F8B138DE909D}"/>
              </a:ext>
            </a:extLst>
          </p:cNvPr>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773244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FD2279-A773-4BF7-B8DC-7C3D05977F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F09586-1140-4920-8791-873DDE8653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9DAA4-2EE4-43D5-B35E-1C357EBE67A4}"/>
              </a:ext>
            </a:extLst>
          </p:cNvPr>
          <p:cNvSpPr>
            <a:spLocks noGrp="1"/>
          </p:cNvSpPr>
          <p:nvPr>
            <p:ph type="dt" sz="half" idx="10"/>
          </p:nvPr>
        </p:nvSpPr>
        <p:spPr/>
        <p:txBody>
          <a:bodyPr/>
          <a:lstStyle/>
          <a:p>
            <a:fld id="{B61BEF0D-F0BB-DE4B-95CE-6DB70DBA9567}" type="datetimeFigureOut">
              <a:rPr lang="en-US" smtClean="0"/>
              <a:pPr/>
              <a:t>4/19/2021</a:t>
            </a:fld>
            <a:endParaRPr lang="en-US"/>
          </a:p>
        </p:txBody>
      </p:sp>
      <p:sp>
        <p:nvSpPr>
          <p:cNvPr id="5" name="Footer Placeholder 4">
            <a:extLst>
              <a:ext uri="{FF2B5EF4-FFF2-40B4-BE49-F238E27FC236}">
                <a16:creationId xmlns:a16="http://schemas.microsoft.com/office/drawing/2014/main" id="{B4F0D664-D2E7-4668-9BAE-60C33B7F87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2CF366-B4EC-4FFF-8215-E9E102B8129E}"/>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188912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228632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891" r:id="rId1"/>
    <p:sldLayoutId id="2147483744" r:id="rId2"/>
    <p:sldLayoutId id="2147483736" r:id="rId3"/>
    <p:sldLayoutId id="2147483738" r:id="rId4"/>
    <p:sldLayoutId id="2147483732" r:id="rId5"/>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FCC428-618C-445B-99F5-FA30A30A4A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036CB1-84ED-4A94-BE0A-2E22244295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BCD00-4C25-4971-B6D0-3DAD639371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8AD5CB-EC02-41D3-9EBC-B188DA15D271}" type="datetimeFigureOut">
              <a:rPr lang="en-GB" smtClean="0"/>
              <a:t>19/04/2021</a:t>
            </a:fld>
            <a:endParaRPr lang="en-GB"/>
          </a:p>
        </p:txBody>
      </p:sp>
      <p:sp>
        <p:nvSpPr>
          <p:cNvPr id="5" name="Footer Placeholder 4">
            <a:extLst>
              <a:ext uri="{FF2B5EF4-FFF2-40B4-BE49-F238E27FC236}">
                <a16:creationId xmlns:a16="http://schemas.microsoft.com/office/drawing/2014/main" id="{40F08E44-83B7-4960-B02F-ED57FD98B9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1A12AE-67A7-4B33-A86A-CBA1864C5C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AA73F1-C4A4-40E6-BDB9-6AFA72271F85}" type="slidenum">
              <a:rPr lang="en-GB" smtClean="0"/>
              <a:t>‹#›</a:t>
            </a:fld>
            <a:endParaRPr lang="en-GB"/>
          </a:p>
        </p:txBody>
      </p:sp>
    </p:spTree>
    <p:extLst>
      <p:ext uri="{BB962C8B-B14F-4D97-AF65-F5344CB8AC3E}">
        <p14:creationId xmlns:p14="http://schemas.microsoft.com/office/powerpoint/2010/main" val="3980311592"/>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4/19/2021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6.png"/><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1.png"/><Relationship Id="rId2" Type="http://schemas.openxmlformats.org/officeDocument/2006/relationships/diagramData" Target="../diagrams/data5.xml"/><Relationship Id="rId1" Type="http://schemas.openxmlformats.org/officeDocument/2006/relationships/slideLayout" Target="../slideLayouts/slideLayout1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1.png"/><Relationship Id="rId2" Type="http://schemas.openxmlformats.org/officeDocument/2006/relationships/diagramData" Target="../diagrams/data6.xml"/><Relationship Id="rId1" Type="http://schemas.openxmlformats.org/officeDocument/2006/relationships/slideLayout" Target="../slideLayouts/slideLayout1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6.png"/><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6.png"/><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0.jpeg"/><Relationship Id="rId5" Type="http://schemas.openxmlformats.org/officeDocument/2006/relationships/image" Target="../media/image30.jpe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32.jpeg"/></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0.jpeg"/><Relationship Id="rId1" Type="http://schemas.openxmlformats.org/officeDocument/2006/relationships/slideLayout" Target="../slideLayouts/slideLayout4.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l.facebook.com/l.php?u=https%3A%2F%2Fwww.slideshare.net%2Fmobile%2FKritikaKeswani2%2F10-characteristics-of-successful-team%3Ffbclid%3DIwAR1PDlX552I7Zt82PBgPdmSeJLb8R6SbLNG_LbWZpbqV9ttF0nqwn6WYXjk&amp;h=AT1bI8mh8w6BipLNbl1BvtZONDMOpdpIL8ZAsA7PdeflzhiC1e6egnCtuDV67eXH4O1pVfkn_icbmGtnS9S52AukVPpyrR1xRvUdX27VvupaWRgsWmM0QvVB0bhkTxyHeSkCbw"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0.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1870637-9C8E-4BEF-A365-22C7A335A385}"/>
              </a:ext>
            </a:extLst>
          </p:cNvPr>
          <p:cNvSpPr txBox="1"/>
          <p:nvPr/>
        </p:nvSpPr>
        <p:spPr>
          <a:xfrm>
            <a:off x="5641144" y="2771335"/>
            <a:ext cx="914400" cy="914400"/>
          </a:xfrm>
          <a:prstGeom prst="rect">
            <a:avLst/>
          </a:prstGeom>
          <a:noFill/>
        </p:spPr>
        <p:txBody>
          <a:bodyPr wrap="square" rtlCol="0">
            <a:spAutoFit/>
          </a:bodyPr>
          <a:lstStyle/>
          <a:p>
            <a:endParaRPr lang="en-GB"/>
          </a:p>
        </p:txBody>
      </p:sp>
      <p:sp>
        <p:nvSpPr>
          <p:cNvPr id="11" name="TextBox 10">
            <a:extLst>
              <a:ext uri="{FF2B5EF4-FFF2-40B4-BE49-F238E27FC236}">
                <a16:creationId xmlns:a16="http://schemas.microsoft.com/office/drawing/2014/main" id="{1433C96C-A761-44FB-B5CE-7AA08709E603}"/>
              </a:ext>
            </a:extLst>
          </p:cNvPr>
          <p:cNvSpPr txBox="1"/>
          <p:nvPr/>
        </p:nvSpPr>
        <p:spPr>
          <a:xfrm>
            <a:off x="4799215" y="4663306"/>
            <a:ext cx="2596768" cy="369332"/>
          </a:xfrm>
          <a:prstGeom prst="rect">
            <a:avLst/>
          </a:prstGeom>
          <a:noFill/>
        </p:spPr>
        <p:txBody>
          <a:bodyPr wrap="square" rtlCol="0">
            <a:spAutoFit/>
          </a:bodyPr>
          <a:lstStyle/>
          <a:p>
            <a:r>
              <a:rPr lang="en-GB">
                <a:latin typeface="Georgia" panose="02040502050405020303" pitchFamily="18" charset="0"/>
              </a:rPr>
              <a:t>Lecturer: Diya Ganguly</a:t>
            </a:r>
          </a:p>
        </p:txBody>
      </p:sp>
      <p:sp>
        <p:nvSpPr>
          <p:cNvPr id="12" name="TextBox 11">
            <a:extLst>
              <a:ext uri="{FF2B5EF4-FFF2-40B4-BE49-F238E27FC236}">
                <a16:creationId xmlns:a16="http://schemas.microsoft.com/office/drawing/2014/main" id="{EBC28927-740B-4418-8BAC-1B70F768B376}"/>
              </a:ext>
            </a:extLst>
          </p:cNvPr>
          <p:cNvSpPr txBox="1"/>
          <p:nvPr/>
        </p:nvSpPr>
        <p:spPr>
          <a:xfrm>
            <a:off x="2371817" y="1269626"/>
            <a:ext cx="6772957" cy="3108543"/>
          </a:xfrm>
          <a:prstGeom prst="rect">
            <a:avLst/>
          </a:prstGeom>
          <a:noFill/>
        </p:spPr>
        <p:txBody>
          <a:bodyPr wrap="square" lIns="91440" tIns="45720" rIns="91440" bIns="45720" rtlCol="0" anchor="t">
            <a:spAutoFit/>
          </a:bodyPr>
          <a:lstStyle/>
          <a:p>
            <a:r>
              <a:rPr lang="en-GB" sz="3200">
                <a:latin typeface="Georgia"/>
              </a:rPr>
              <a:t>                        </a:t>
            </a:r>
            <a:r>
              <a:rPr lang="en-GB" sz="3600" b="1">
                <a:latin typeface="Georgia"/>
              </a:rPr>
              <a:t>BMSW4002</a:t>
            </a:r>
            <a:r>
              <a:rPr lang="en-GB" sz="3200">
                <a:latin typeface="Georgia"/>
              </a:rPr>
              <a:t>   </a:t>
            </a:r>
            <a:endParaRPr lang="en-GB" sz="3200">
              <a:latin typeface="Georgia" panose="02040502050405020303" pitchFamily="18" charset="0"/>
            </a:endParaRPr>
          </a:p>
          <a:p>
            <a:r>
              <a:rPr lang="en-GB" sz="3200">
                <a:latin typeface="Georgia"/>
              </a:rPr>
              <a:t>      EFFECTIVE  TEAMWORK  AND</a:t>
            </a:r>
          </a:p>
          <a:p>
            <a:r>
              <a:rPr lang="en-GB" sz="3200">
                <a:latin typeface="Georgia"/>
              </a:rPr>
              <a:t>                   COMMUNICATION </a:t>
            </a:r>
            <a:endParaRPr lang="en-GB" sz="3200">
              <a:latin typeface="Georgia" panose="02040502050405020303" pitchFamily="18" charset="0"/>
            </a:endParaRPr>
          </a:p>
          <a:p>
            <a:r>
              <a:rPr lang="en-GB" sz="3200">
                <a:latin typeface="Georgia"/>
              </a:rPr>
              <a:t>         </a:t>
            </a:r>
            <a:endParaRPr lang="en-GB" sz="3200">
              <a:latin typeface="Georgia" panose="02040502050405020303" pitchFamily="18" charset="0"/>
            </a:endParaRPr>
          </a:p>
          <a:p>
            <a:endParaRPr lang="en-GB" sz="3200">
              <a:latin typeface="Georgia" panose="02040502050405020303" pitchFamily="18" charset="0"/>
            </a:endParaRPr>
          </a:p>
          <a:p>
            <a:r>
              <a:rPr lang="en-GB" sz="3200">
                <a:latin typeface="Georgia"/>
              </a:rPr>
              <a:t>            ASSESSMENT 2   GROUP 3</a:t>
            </a:r>
          </a:p>
        </p:txBody>
      </p:sp>
      <p:pic>
        <p:nvPicPr>
          <p:cNvPr id="14" name="Picture 13" descr="Text&#10;&#10;Description automatically generated">
            <a:extLst>
              <a:ext uri="{FF2B5EF4-FFF2-40B4-BE49-F238E27FC236}">
                <a16:creationId xmlns:a16="http://schemas.microsoft.com/office/drawing/2014/main" id="{BABD5CA9-DEF0-443F-9CFB-7184BDDC89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3034157" cy="1209822"/>
          </a:xfrm>
          <a:prstGeom prst="rect">
            <a:avLst/>
          </a:prstGeom>
        </p:spPr>
      </p:pic>
    </p:spTree>
    <p:extLst>
      <p:ext uri="{BB962C8B-B14F-4D97-AF65-F5344CB8AC3E}">
        <p14:creationId xmlns:p14="http://schemas.microsoft.com/office/powerpoint/2010/main" val="2940938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Isosceles Triangle 5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910C1FE-ACE7-42EB-A459-705F52E1659F}"/>
              </a:ext>
            </a:extLst>
          </p:cNvPr>
          <p:cNvPicPr>
            <a:picLocks noChangeAspect="1"/>
          </p:cNvPicPr>
          <p:nvPr/>
        </p:nvPicPr>
        <p:blipFill>
          <a:blip r:embed="rId2"/>
          <a:stretch>
            <a:fillRect/>
          </a:stretch>
        </p:blipFill>
        <p:spPr>
          <a:xfrm>
            <a:off x="1674520" y="643467"/>
            <a:ext cx="8842959" cy="5571065"/>
          </a:xfrm>
          <a:prstGeom prst="rect">
            <a:avLst/>
          </a:prstGeom>
          <a:ln>
            <a:noFill/>
          </a:ln>
        </p:spPr>
      </p:pic>
      <p:sp>
        <p:nvSpPr>
          <p:cNvPr id="54" name="Isosceles Triangle 5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6805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45E0FA-08A8-41B3-8A92-C53E38BDB1F5}"/>
              </a:ext>
            </a:extLst>
          </p:cNvPr>
          <p:cNvPicPr>
            <a:picLocks noChangeAspect="1"/>
          </p:cNvPicPr>
          <p:nvPr/>
        </p:nvPicPr>
        <p:blipFill>
          <a:blip r:embed="rId2"/>
          <a:stretch>
            <a:fillRect/>
          </a:stretch>
        </p:blipFill>
        <p:spPr>
          <a:xfrm>
            <a:off x="8022337" y="0"/>
            <a:ext cx="4169663" cy="2626478"/>
          </a:xfrm>
          <a:prstGeom prst="rect">
            <a:avLst/>
          </a:prstGeom>
        </p:spPr>
      </p:pic>
      <p:pic>
        <p:nvPicPr>
          <p:cNvPr id="4" name="Picture 3">
            <a:extLst>
              <a:ext uri="{FF2B5EF4-FFF2-40B4-BE49-F238E27FC236}">
                <a16:creationId xmlns:a16="http://schemas.microsoft.com/office/drawing/2014/main" id="{DBCD7AC6-FC89-4644-A89E-FBF0D8DC9BBD}"/>
              </a:ext>
            </a:extLst>
          </p:cNvPr>
          <p:cNvPicPr>
            <a:picLocks noChangeAspect="1"/>
          </p:cNvPicPr>
          <p:nvPr/>
        </p:nvPicPr>
        <p:blipFill>
          <a:blip r:embed="rId3"/>
          <a:stretch>
            <a:fillRect/>
          </a:stretch>
        </p:blipFill>
        <p:spPr>
          <a:xfrm>
            <a:off x="249283" y="2761346"/>
            <a:ext cx="10864194" cy="2940354"/>
          </a:xfrm>
          <a:prstGeom prst="rect">
            <a:avLst/>
          </a:prstGeom>
        </p:spPr>
      </p:pic>
    </p:spTree>
    <p:extLst>
      <p:ext uri="{BB962C8B-B14F-4D97-AF65-F5344CB8AC3E}">
        <p14:creationId xmlns:p14="http://schemas.microsoft.com/office/powerpoint/2010/main" val="153293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616619" y="442381"/>
            <a:ext cx="5277744" cy="613590"/>
          </a:xfrm>
        </p:spPr>
        <p:txBody>
          <a:bodyPr>
            <a:noAutofit/>
          </a:bodyPr>
          <a:lstStyle/>
          <a:p>
            <a:r>
              <a:rPr lang="en-US" sz="4000">
                <a:solidFill>
                  <a:schemeClr val="accent1">
                    <a:lumMod val="75000"/>
                  </a:schemeClr>
                </a:solidFill>
              </a:rPr>
              <a:t>Introduction</a:t>
            </a:r>
          </a:p>
        </p:txBody>
      </p:sp>
      <p:graphicFrame>
        <p:nvGraphicFramePr>
          <p:cNvPr id="39" name="TextBox 34">
            <a:extLst>
              <a:ext uri="{FF2B5EF4-FFF2-40B4-BE49-F238E27FC236}">
                <a16:creationId xmlns:a16="http://schemas.microsoft.com/office/drawing/2014/main" id="{D18C9D67-3597-41D3-9B51-9E406722D43A}"/>
              </a:ext>
            </a:extLst>
          </p:cNvPr>
          <p:cNvGraphicFramePr/>
          <p:nvPr>
            <p:extLst>
              <p:ext uri="{D42A27DB-BD31-4B8C-83A1-F6EECF244321}">
                <p14:modId xmlns:p14="http://schemas.microsoft.com/office/powerpoint/2010/main" val="1802697969"/>
              </p:ext>
            </p:extLst>
          </p:nvPr>
        </p:nvGraphicFramePr>
        <p:xfrm>
          <a:off x="2827606" y="1645920"/>
          <a:ext cx="8876714" cy="4473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FC45E0FA-08A8-41B3-8A92-C53E38BDB1F5}"/>
              </a:ext>
            </a:extLst>
          </p:cNvPr>
          <p:cNvPicPr>
            <a:picLocks noChangeAspect="1"/>
          </p:cNvPicPr>
          <p:nvPr/>
        </p:nvPicPr>
        <p:blipFill>
          <a:blip r:embed="rId7"/>
          <a:stretch>
            <a:fillRect/>
          </a:stretch>
        </p:blipFill>
        <p:spPr>
          <a:xfrm>
            <a:off x="9936109" y="0"/>
            <a:ext cx="2255891" cy="1422125"/>
          </a:xfrm>
          <a:prstGeom prst="rect">
            <a:avLst/>
          </a:prstGeom>
        </p:spPr>
      </p:pic>
    </p:spTree>
    <p:extLst>
      <p:ext uri="{BB962C8B-B14F-4D97-AF65-F5344CB8AC3E}">
        <p14:creationId xmlns:p14="http://schemas.microsoft.com/office/powerpoint/2010/main" val="1471769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23E52-B7DA-4000-BE04-51A09999B833}"/>
              </a:ext>
            </a:extLst>
          </p:cNvPr>
          <p:cNvSpPr/>
          <p:nvPr/>
        </p:nvSpPr>
        <p:spPr>
          <a:xfrm>
            <a:off x="165" y="1"/>
            <a:ext cx="12191835" cy="31150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8AFB129-9C79-4DF1-B622-A14CE8519B6A}"/>
              </a:ext>
            </a:extLst>
          </p:cNvPr>
          <p:cNvSpPr/>
          <p:nvPr/>
        </p:nvSpPr>
        <p:spPr>
          <a:xfrm>
            <a:off x="0" y="3100856"/>
            <a:ext cx="12191835" cy="3757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48A2979-A456-4286-B8FC-8FF4C0C58EFD}"/>
              </a:ext>
            </a:extLst>
          </p:cNvPr>
          <p:cNvSpPr txBox="1"/>
          <p:nvPr/>
        </p:nvSpPr>
        <p:spPr>
          <a:xfrm>
            <a:off x="-1" y="4227558"/>
            <a:ext cx="12192001" cy="923330"/>
          </a:xfrm>
          <a:prstGeom prst="rect">
            <a:avLst/>
          </a:prstGeom>
          <a:noFill/>
        </p:spPr>
        <p:txBody>
          <a:bodyPr wrap="square" lIns="91440" tIns="45720" rIns="91440" bIns="45720" rtlCol="0" anchor="ctr">
            <a:spAutoFit/>
          </a:bodyPr>
          <a:lstStyle/>
          <a:p>
            <a:pPr algn="ctr"/>
            <a:r>
              <a:rPr lang="en-US" altLang="ko-KR" sz="5400">
                <a:solidFill>
                  <a:schemeClr val="bg1"/>
                </a:solidFill>
                <a:cs typeface="Arial"/>
              </a:rPr>
              <a:t>Benefits of teamworking</a:t>
            </a:r>
            <a:endParaRPr lang="en-US">
              <a:solidFill>
                <a:schemeClr val="bg1"/>
              </a:solidFill>
            </a:endParaRPr>
          </a:p>
        </p:txBody>
      </p:sp>
      <p:pic>
        <p:nvPicPr>
          <p:cNvPr id="2" name="Graphic 1">
            <a:extLst>
              <a:ext uri="{FF2B5EF4-FFF2-40B4-BE49-F238E27FC236}">
                <a16:creationId xmlns:a16="http://schemas.microsoft.com/office/drawing/2014/main" id="{905C69D5-98AF-4D8D-8470-32495F93C7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79667" y="1221010"/>
            <a:ext cx="7959521" cy="2932455"/>
          </a:xfrm>
          <a:prstGeom prst="rect">
            <a:avLst/>
          </a:prstGeom>
        </p:spPr>
      </p:pic>
      <p:pic>
        <p:nvPicPr>
          <p:cNvPr id="7" name="Picture 6" descr="Icon&#10;&#10;Description automatically generated">
            <a:extLst>
              <a:ext uri="{FF2B5EF4-FFF2-40B4-BE49-F238E27FC236}">
                <a16:creationId xmlns:a16="http://schemas.microsoft.com/office/drawing/2014/main" id="{6834BEEA-42E4-410F-9768-18D40930B6A3}"/>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9302338" y="0"/>
            <a:ext cx="2889497" cy="1814945"/>
          </a:xfrm>
          <a:prstGeom prst="rect">
            <a:avLst/>
          </a:prstGeom>
        </p:spPr>
      </p:pic>
    </p:spTree>
    <p:extLst>
      <p:ext uri="{BB962C8B-B14F-4D97-AF65-F5344CB8AC3E}">
        <p14:creationId xmlns:p14="http://schemas.microsoft.com/office/powerpoint/2010/main" val="2376907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Isosceles Triangle 3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1212B-94A2-4CBD-87DB-3902A5AC7E8F}"/>
              </a:ext>
            </a:extLst>
          </p:cNvPr>
          <p:cNvSpPr>
            <a:spLocks noGrp="1"/>
          </p:cNvSpPr>
          <p:nvPr>
            <p:ph type="title"/>
          </p:nvPr>
        </p:nvSpPr>
        <p:spPr>
          <a:xfrm>
            <a:off x="1523984" y="1054121"/>
            <a:ext cx="9465131" cy="1184111"/>
          </a:xfrm>
        </p:spPr>
        <p:txBody>
          <a:bodyPr>
            <a:normAutofit/>
          </a:bodyPr>
          <a:lstStyle/>
          <a:p>
            <a:r>
              <a:rPr lang="en-US" b="1">
                <a:ea typeface="+mj-lt"/>
                <a:cs typeface="+mj-lt"/>
              </a:rPr>
              <a:t>What is the meaning of a  team?</a:t>
            </a:r>
            <a:endParaRPr lang="en-US">
              <a:cs typeface="Calibri Light"/>
            </a:endParaRPr>
          </a:p>
          <a:p>
            <a:endParaRPr lang="en-US">
              <a:cs typeface="Calibri Light"/>
            </a:endParaRPr>
          </a:p>
        </p:txBody>
      </p:sp>
      <p:graphicFrame>
        <p:nvGraphicFramePr>
          <p:cNvPr id="5" name="Content Placeholder 2">
            <a:extLst>
              <a:ext uri="{FF2B5EF4-FFF2-40B4-BE49-F238E27FC236}">
                <a16:creationId xmlns:a16="http://schemas.microsoft.com/office/drawing/2014/main" id="{638A6DA7-12BF-4B80-B901-60351769D5C5}"/>
              </a:ext>
            </a:extLst>
          </p:cNvPr>
          <p:cNvGraphicFramePr>
            <a:graphicFrameLocks noGrp="1"/>
          </p:cNvGraphicFramePr>
          <p:nvPr>
            <p:ph idx="1"/>
            <p:extLst>
              <p:ext uri="{D42A27DB-BD31-4B8C-83A1-F6EECF244321}">
                <p14:modId xmlns:p14="http://schemas.microsoft.com/office/powerpoint/2010/main" val="2580928524"/>
              </p:ext>
            </p:extLst>
          </p:nvPr>
        </p:nvGraphicFramePr>
        <p:xfrm>
          <a:off x="1524000" y="2399099"/>
          <a:ext cx="9465564" cy="34009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5" name="Picture 54" descr="Icon&#10;&#10;Description automatically generated">
            <a:extLst>
              <a:ext uri="{FF2B5EF4-FFF2-40B4-BE49-F238E27FC236}">
                <a16:creationId xmlns:a16="http://schemas.microsoft.com/office/drawing/2014/main" id="{4641E8A2-E85F-4E2D-8D15-3F4A24DA8395}"/>
              </a:ext>
            </a:extLst>
          </p:cNvPr>
          <p:cNvPicPr>
            <a:picLocks noChangeAspect="1"/>
          </p:cNvPicPr>
          <p:nvPr/>
        </p:nvPicPr>
        <p:blipFill>
          <a:blip r:embed="rId7"/>
          <a:stretch>
            <a:fillRect/>
          </a:stretch>
        </p:blipFill>
        <p:spPr>
          <a:xfrm>
            <a:off x="11103852" y="1"/>
            <a:ext cx="1088147" cy="679022"/>
          </a:xfrm>
          <a:prstGeom prst="rect">
            <a:avLst/>
          </a:prstGeom>
        </p:spPr>
      </p:pic>
    </p:spTree>
    <p:extLst>
      <p:ext uri="{BB962C8B-B14F-4D97-AF65-F5344CB8AC3E}">
        <p14:creationId xmlns:p14="http://schemas.microsoft.com/office/powerpoint/2010/main" val="511236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5EB96-BB35-4CFD-86BF-D9A89009FDC7}"/>
              </a:ext>
            </a:extLst>
          </p:cNvPr>
          <p:cNvSpPr>
            <a:spLocks noGrp="1"/>
          </p:cNvSpPr>
          <p:nvPr>
            <p:ph type="title"/>
          </p:nvPr>
        </p:nvSpPr>
        <p:spPr>
          <a:xfrm>
            <a:off x="635000" y="640823"/>
            <a:ext cx="3418659" cy="5583148"/>
          </a:xfrm>
        </p:spPr>
        <p:txBody>
          <a:bodyPr anchor="ctr">
            <a:normAutofit/>
          </a:bodyPr>
          <a:lstStyle/>
          <a:p>
            <a:pPr algn="ctr"/>
            <a:r>
              <a:rPr lang="en-US" sz="3400" b="1">
                <a:ea typeface="+mj-lt"/>
                <a:cs typeface="+mj-lt"/>
              </a:rPr>
              <a:t>Characteristics of a team</a:t>
            </a:r>
            <a:endParaRPr lang="en-US" sz="3400" b="1">
              <a:cs typeface="Calibri Light" panose="020F0302020204030204"/>
            </a:endParaRPr>
          </a:p>
        </p:txBody>
      </p:sp>
      <p:sp>
        <p:nvSpPr>
          <p:cNvPr id="4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4" name="Content Placeholder 2">
            <a:extLst>
              <a:ext uri="{FF2B5EF4-FFF2-40B4-BE49-F238E27FC236}">
                <a16:creationId xmlns:a16="http://schemas.microsoft.com/office/drawing/2014/main" id="{12E73005-1C9D-4EFA-AD96-571366304EA6}"/>
              </a:ext>
            </a:extLst>
          </p:cNvPr>
          <p:cNvGraphicFramePr>
            <a:graphicFrameLocks noGrp="1"/>
          </p:cNvGraphicFramePr>
          <p:nvPr>
            <p:ph idx="1"/>
            <p:extLst>
              <p:ext uri="{D42A27DB-BD31-4B8C-83A1-F6EECF244321}">
                <p14:modId xmlns:p14="http://schemas.microsoft.com/office/powerpoint/2010/main" val="536769537"/>
              </p:ext>
            </p:extLst>
          </p:nvPr>
        </p:nvGraphicFramePr>
        <p:xfrm>
          <a:off x="4541838" y="771986"/>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3" name="Picture 112">
            <a:extLst>
              <a:ext uri="{FF2B5EF4-FFF2-40B4-BE49-F238E27FC236}">
                <a16:creationId xmlns:a16="http://schemas.microsoft.com/office/drawing/2014/main" id="{3C8E6C58-280B-4ED6-B0A0-04526C57A074}"/>
              </a:ext>
            </a:extLst>
          </p:cNvPr>
          <p:cNvPicPr>
            <a:picLocks noChangeAspect="1"/>
          </p:cNvPicPr>
          <p:nvPr/>
        </p:nvPicPr>
        <p:blipFill>
          <a:blip r:embed="rId7"/>
          <a:stretch>
            <a:fillRect/>
          </a:stretch>
        </p:blipFill>
        <p:spPr>
          <a:xfrm>
            <a:off x="11069361" y="759"/>
            <a:ext cx="1154337" cy="734435"/>
          </a:xfrm>
          <a:prstGeom prst="rect">
            <a:avLst/>
          </a:prstGeom>
        </p:spPr>
      </p:pic>
    </p:spTree>
    <p:extLst>
      <p:ext uri="{BB962C8B-B14F-4D97-AF65-F5344CB8AC3E}">
        <p14:creationId xmlns:p14="http://schemas.microsoft.com/office/powerpoint/2010/main" val="4132542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7AB08B1-5FEA-416F-BE19-DBF41F612B9D}"/>
              </a:ext>
            </a:extLst>
          </p:cNvPr>
          <p:cNvSpPr>
            <a:spLocks noGrp="1"/>
          </p:cNvSpPr>
          <p:nvPr>
            <p:ph type="title"/>
          </p:nvPr>
        </p:nvSpPr>
        <p:spPr>
          <a:xfrm>
            <a:off x="736418" y="122970"/>
            <a:ext cx="3515244" cy="5340097"/>
          </a:xfrm>
        </p:spPr>
        <p:txBody>
          <a:bodyPr anchor="ctr">
            <a:normAutofit/>
          </a:bodyPr>
          <a:lstStyle/>
          <a:p>
            <a:r>
              <a:rPr lang="en-US" sz="4800">
                <a:solidFill>
                  <a:schemeClr val="bg1"/>
                </a:solidFill>
                <a:cs typeface="Calibri Light"/>
              </a:rPr>
              <a:t>Reasons for team's failure</a:t>
            </a:r>
          </a:p>
        </p:txBody>
      </p:sp>
      <p:graphicFrame>
        <p:nvGraphicFramePr>
          <p:cNvPr id="5" name="Content Placeholder 2">
            <a:extLst>
              <a:ext uri="{FF2B5EF4-FFF2-40B4-BE49-F238E27FC236}">
                <a16:creationId xmlns:a16="http://schemas.microsoft.com/office/drawing/2014/main" id="{7F8D6C05-FAC3-44BE-B6BD-BDE3957E8C86}"/>
              </a:ext>
            </a:extLst>
          </p:cNvPr>
          <p:cNvGraphicFramePr>
            <a:graphicFrameLocks noGrp="1"/>
          </p:cNvGraphicFramePr>
          <p:nvPr>
            <p:ph idx="1"/>
            <p:extLst>
              <p:ext uri="{D42A27DB-BD31-4B8C-83A1-F6EECF244321}">
                <p14:modId xmlns:p14="http://schemas.microsoft.com/office/powerpoint/2010/main" val="3303410495"/>
              </p:ext>
            </p:extLst>
          </p:nvPr>
        </p:nvGraphicFramePr>
        <p:xfrm>
          <a:off x="4795532" y="224935"/>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 name="Picture 80" descr="Icon&#10;&#10;Description automatically generated">
            <a:extLst>
              <a:ext uri="{FF2B5EF4-FFF2-40B4-BE49-F238E27FC236}">
                <a16:creationId xmlns:a16="http://schemas.microsoft.com/office/drawing/2014/main" id="{3B7B5B0E-65B6-4503-8BB6-EAC402019277}"/>
              </a:ext>
            </a:extLst>
          </p:cNvPr>
          <p:cNvPicPr>
            <a:picLocks noChangeAspect="1"/>
          </p:cNvPicPr>
          <p:nvPr/>
        </p:nvPicPr>
        <p:blipFill>
          <a:blip r:embed="rId7"/>
          <a:stretch>
            <a:fillRect/>
          </a:stretch>
        </p:blipFill>
        <p:spPr>
          <a:xfrm>
            <a:off x="11219261" y="-902"/>
            <a:ext cx="1015189" cy="659801"/>
          </a:xfrm>
          <a:prstGeom prst="rect">
            <a:avLst/>
          </a:prstGeom>
        </p:spPr>
      </p:pic>
    </p:spTree>
    <p:extLst>
      <p:ext uri="{BB962C8B-B14F-4D97-AF65-F5344CB8AC3E}">
        <p14:creationId xmlns:p14="http://schemas.microsoft.com/office/powerpoint/2010/main" val="3772701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7AB08B1-5FEA-416F-BE19-DBF41F612B9D}"/>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cs typeface="Calibri Light"/>
              </a:rPr>
              <a:t>  </a:t>
            </a:r>
          </a:p>
        </p:txBody>
      </p:sp>
      <p:graphicFrame>
        <p:nvGraphicFramePr>
          <p:cNvPr id="5" name="Content Placeholder 2">
            <a:extLst>
              <a:ext uri="{FF2B5EF4-FFF2-40B4-BE49-F238E27FC236}">
                <a16:creationId xmlns:a16="http://schemas.microsoft.com/office/drawing/2014/main" id="{7F8D6C05-FAC3-44BE-B6BD-BDE3957E8C86}"/>
              </a:ext>
            </a:extLst>
          </p:cNvPr>
          <p:cNvGraphicFramePr>
            <a:graphicFrameLocks noGrp="1"/>
          </p:cNvGraphicFramePr>
          <p:nvPr>
            <p:ph idx="1"/>
            <p:extLst>
              <p:ext uri="{D42A27DB-BD31-4B8C-83A1-F6EECF244321}">
                <p14:modId xmlns:p14="http://schemas.microsoft.com/office/powerpoint/2010/main" val="4061762929"/>
              </p:ext>
            </p:extLst>
          </p:nvPr>
        </p:nvGraphicFramePr>
        <p:xfrm>
          <a:off x="5035221" y="280973"/>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E09C5691-05C3-4395-A495-93FAD0B1B418}"/>
              </a:ext>
            </a:extLst>
          </p:cNvPr>
          <p:cNvSpPr txBox="1"/>
          <p:nvPr/>
        </p:nvSpPr>
        <p:spPr>
          <a:xfrm>
            <a:off x="711844" y="1917538"/>
            <a:ext cx="329299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solidFill>
                  <a:schemeClr val="bg1"/>
                </a:solidFill>
                <a:latin typeface="Calibri Light"/>
                <a:cs typeface="Calibri Light"/>
              </a:rPr>
              <a:t>Benefits</a:t>
            </a:r>
            <a:r>
              <a:rPr lang="en-GB" sz="5400">
                <a:solidFill>
                  <a:schemeClr val="bg1"/>
                </a:solidFill>
                <a:latin typeface="+mj-lt"/>
                <a:ea typeface="+mj-ea"/>
                <a:cs typeface="Calibri Light"/>
              </a:rPr>
              <a:t> of teamwork</a:t>
            </a:r>
          </a:p>
        </p:txBody>
      </p:sp>
      <p:sp>
        <p:nvSpPr>
          <p:cNvPr id="206" name="TextBox 205">
            <a:extLst>
              <a:ext uri="{FF2B5EF4-FFF2-40B4-BE49-F238E27FC236}">
                <a16:creationId xmlns:a16="http://schemas.microsoft.com/office/drawing/2014/main" id="{17829B08-C61C-40F6-BA99-627B8489F0D9}"/>
              </a:ext>
            </a:extLst>
          </p:cNvPr>
          <p:cNvSpPr txBox="1"/>
          <p:nvPr/>
        </p:nvSpPr>
        <p:spPr>
          <a:xfrm>
            <a:off x="6557058" y="451412"/>
            <a:ext cx="358236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To the organisation</a:t>
            </a:r>
          </a:p>
        </p:txBody>
      </p:sp>
      <p:pic>
        <p:nvPicPr>
          <p:cNvPr id="306" name="Picture 306" descr="Icon&#10;&#10;Description automatically generated">
            <a:extLst>
              <a:ext uri="{FF2B5EF4-FFF2-40B4-BE49-F238E27FC236}">
                <a16:creationId xmlns:a16="http://schemas.microsoft.com/office/drawing/2014/main" id="{66CC8F2C-3739-4898-BE40-CA4A25645203}"/>
              </a:ext>
            </a:extLst>
          </p:cNvPr>
          <p:cNvPicPr>
            <a:picLocks noChangeAspect="1"/>
          </p:cNvPicPr>
          <p:nvPr/>
        </p:nvPicPr>
        <p:blipFill>
          <a:blip r:embed="rId7"/>
          <a:stretch>
            <a:fillRect/>
          </a:stretch>
        </p:blipFill>
        <p:spPr>
          <a:xfrm>
            <a:off x="11088972" y="172"/>
            <a:ext cx="1138004" cy="711689"/>
          </a:xfrm>
          <a:prstGeom prst="rect">
            <a:avLst/>
          </a:prstGeom>
        </p:spPr>
      </p:pic>
    </p:spTree>
    <p:extLst>
      <p:ext uri="{BB962C8B-B14F-4D97-AF65-F5344CB8AC3E}">
        <p14:creationId xmlns:p14="http://schemas.microsoft.com/office/powerpoint/2010/main" val="338707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7AB08B1-5FEA-416F-BE19-DBF41F612B9D}"/>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cs typeface="Calibri Light"/>
              </a:rPr>
              <a:t>  </a:t>
            </a:r>
          </a:p>
        </p:txBody>
      </p:sp>
      <p:graphicFrame>
        <p:nvGraphicFramePr>
          <p:cNvPr id="5" name="Content Placeholder 2">
            <a:extLst>
              <a:ext uri="{FF2B5EF4-FFF2-40B4-BE49-F238E27FC236}">
                <a16:creationId xmlns:a16="http://schemas.microsoft.com/office/drawing/2014/main" id="{7F8D6C05-FAC3-44BE-B6BD-BDE3957E8C86}"/>
              </a:ext>
            </a:extLst>
          </p:cNvPr>
          <p:cNvGraphicFramePr>
            <a:graphicFrameLocks noGrp="1"/>
          </p:cNvGraphicFramePr>
          <p:nvPr>
            <p:ph idx="1"/>
            <p:extLst>
              <p:ext uri="{D42A27DB-BD31-4B8C-83A1-F6EECF244321}">
                <p14:modId xmlns:p14="http://schemas.microsoft.com/office/powerpoint/2010/main" val="1067474864"/>
              </p:ext>
            </p:extLst>
          </p:nvPr>
        </p:nvGraphicFramePr>
        <p:xfrm>
          <a:off x="507269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E09C5691-05C3-4395-A495-93FAD0B1B418}"/>
              </a:ext>
            </a:extLst>
          </p:cNvPr>
          <p:cNvSpPr txBox="1"/>
          <p:nvPr/>
        </p:nvSpPr>
        <p:spPr>
          <a:xfrm>
            <a:off x="711844" y="1917538"/>
            <a:ext cx="329299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solidFill>
                  <a:schemeClr val="bg1"/>
                </a:solidFill>
                <a:latin typeface="Calibri Light"/>
                <a:cs typeface="Calibri Light"/>
              </a:rPr>
              <a:t>Benefits</a:t>
            </a:r>
            <a:r>
              <a:rPr lang="en-GB" sz="5400">
                <a:solidFill>
                  <a:schemeClr val="bg1"/>
                </a:solidFill>
                <a:latin typeface="+mj-lt"/>
                <a:ea typeface="+mj-ea"/>
                <a:cs typeface="Calibri Light"/>
              </a:rPr>
              <a:t> of teamwork</a:t>
            </a:r>
          </a:p>
        </p:txBody>
      </p:sp>
      <p:sp>
        <p:nvSpPr>
          <p:cNvPr id="206" name="TextBox 205">
            <a:extLst>
              <a:ext uri="{FF2B5EF4-FFF2-40B4-BE49-F238E27FC236}">
                <a16:creationId xmlns:a16="http://schemas.microsoft.com/office/drawing/2014/main" id="{17829B08-C61C-40F6-BA99-627B8489F0D9}"/>
              </a:ext>
            </a:extLst>
          </p:cNvPr>
          <p:cNvSpPr txBox="1"/>
          <p:nvPr/>
        </p:nvSpPr>
        <p:spPr>
          <a:xfrm>
            <a:off x="6557058" y="451412"/>
            <a:ext cx="358236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To the individuals</a:t>
            </a:r>
          </a:p>
        </p:txBody>
      </p:sp>
      <p:pic>
        <p:nvPicPr>
          <p:cNvPr id="37" name="Picture 37" descr="Icon&#10;&#10;Description automatically generated">
            <a:extLst>
              <a:ext uri="{FF2B5EF4-FFF2-40B4-BE49-F238E27FC236}">
                <a16:creationId xmlns:a16="http://schemas.microsoft.com/office/drawing/2014/main" id="{517B3A79-5F21-4151-8145-96C2D9255D6A}"/>
              </a:ext>
            </a:extLst>
          </p:cNvPr>
          <p:cNvPicPr>
            <a:picLocks noChangeAspect="1"/>
          </p:cNvPicPr>
          <p:nvPr/>
        </p:nvPicPr>
        <p:blipFill>
          <a:blip r:embed="rId7"/>
          <a:stretch>
            <a:fillRect/>
          </a:stretch>
        </p:blipFill>
        <p:spPr>
          <a:xfrm>
            <a:off x="10926580" y="171"/>
            <a:ext cx="1300397" cy="805378"/>
          </a:xfrm>
          <a:prstGeom prst="rect">
            <a:avLst/>
          </a:prstGeom>
        </p:spPr>
      </p:pic>
    </p:spTree>
    <p:extLst>
      <p:ext uri="{BB962C8B-B14F-4D97-AF65-F5344CB8AC3E}">
        <p14:creationId xmlns:p14="http://schemas.microsoft.com/office/powerpoint/2010/main" val="747320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23E52-B7DA-4000-BE04-51A09999B833}"/>
              </a:ext>
            </a:extLst>
          </p:cNvPr>
          <p:cNvSpPr/>
          <p:nvPr/>
        </p:nvSpPr>
        <p:spPr>
          <a:xfrm>
            <a:off x="165" y="1"/>
            <a:ext cx="12191835" cy="31150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8AFB129-9C79-4DF1-B622-A14CE8519B6A}"/>
              </a:ext>
            </a:extLst>
          </p:cNvPr>
          <p:cNvSpPr/>
          <p:nvPr/>
        </p:nvSpPr>
        <p:spPr>
          <a:xfrm>
            <a:off x="0" y="3100856"/>
            <a:ext cx="12191835" cy="3757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48A2979-A456-4286-B8FC-8FF4C0C58EFD}"/>
              </a:ext>
            </a:extLst>
          </p:cNvPr>
          <p:cNvSpPr txBox="1"/>
          <p:nvPr/>
        </p:nvSpPr>
        <p:spPr>
          <a:xfrm>
            <a:off x="-1" y="4227558"/>
            <a:ext cx="12192001" cy="923330"/>
          </a:xfrm>
          <a:prstGeom prst="rect">
            <a:avLst/>
          </a:prstGeom>
          <a:noFill/>
        </p:spPr>
        <p:txBody>
          <a:bodyPr wrap="square" lIns="91440" tIns="45720" rIns="91440" bIns="45720" rtlCol="0" anchor="ctr">
            <a:spAutoFit/>
          </a:bodyPr>
          <a:lstStyle/>
          <a:p>
            <a:pPr algn="ctr"/>
            <a:r>
              <a:rPr lang="en-US" altLang="ko-KR" sz="5400">
                <a:solidFill>
                  <a:schemeClr val="bg1"/>
                </a:solidFill>
                <a:cs typeface="Arial"/>
              </a:rPr>
              <a:t>Team development</a:t>
            </a:r>
            <a:endParaRPr lang="en-US" altLang="ko-KR">
              <a:solidFill>
                <a:schemeClr val="bg1"/>
              </a:solidFill>
            </a:endParaRPr>
          </a:p>
        </p:txBody>
      </p:sp>
      <p:pic>
        <p:nvPicPr>
          <p:cNvPr id="2" name="Graphic 1">
            <a:extLst>
              <a:ext uri="{FF2B5EF4-FFF2-40B4-BE49-F238E27FC236}">
                <a16:creationId xmlns:a16="http://schemas.microsoft.com/office/drawing/2014/main" id="{905C69D5-98AF-4D8D-8470-32495F93C7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79667" y="1221010"/>
            <a:ext cx="7959521" cy="2932455"/>
          </a:xfrm>
          <a:prstGeom prst="rect">
            <a:avLst/>
          </a:prstGeom>
        </p:spPr>
      </p:pic>
      <p:pic>
        <p:nvPicPr>
          <p:cNvPr id="7" name="Picture 6" descr="Icon&#10;&#10;Description automatically generated">
            <a:extLst>
              <a:ext uri="{FF2B5EF4-FFF2-40B4-BE49-F238E27FC236}">
                <a16:creationId xmlns:a16="http://schemas.microsoft.com/office/drawing/2014/main" id="{6834BEEA-42E4-410F-9768-18D40930B6A3}"/>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9302338" y="0"/>
            <a:ext cx="2889497" cy="1814945"/>
          </a:xfrm>
          <a:prstGeom prst="rect">
            <a:avLst/>
          </a:prstGeom>
        </p:spPr>
      </p:pic>
    </p:spTree>
    <p:extLst>
      <p:ext uri="{BB962C8B-B14F-4D97-AF65-F5344CB8AC3E}">
        <p14:creationId xmlns:p14="http://schemas.microsoft.com/office/powerpoint/2010/main" val="586066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760176" y="381767"/>
            <a:ext cx="10958760" cy="613590"/>
          </a:xfrm>
        </p:spPr>
        <p:txBody>
          <a:bodyPr>
            <a:noAutofit/>
          </a:bodyPr>
          <a:lstStyle/>
          <a:p>
            <a:r>
              <a:rPr lang="en-US" sz="4000">
                <a:solidFill>
                  <a:schemeClr val="accent1">
                    <a:lumMod val="75000"/>
                  </a:schemeClr>
                </a:solidFill>
              </a:rPr>
              <a:t>Tuckman’s stages of group development</a:t>
            </a:r>
          </a:p>
        </p:txBody>
      </p:sp>
      <p:graphicFrame>
        <p:nvGraphicFramePr>
          <p:cNvPr id="39" name="TextBox 34">
            <a:extLst>
              <a:ext uri="{FF2B5EF4-FFF2-40B4-BE49-F238E27FC236}">
                <a16:creationId xmlns:a16="http://schemas.microsoft.com/office/drawing/2014/main" id="{D18C9D67-3597-41D3-9B51-9E406722D43A}"/>
              </a:ext>
            </a:extLst>
          </p:cNvPr>
          <p:cNvGraphicFramePr/>
          <p:nvPr>
            <p:extLst>
              <p:ext uri="{D42A27DB-BD31-4B8C-83A1-F6EECF244321}">
                <p14:modId xmlns:p14="http://schemas.microsoft.com/office/powerpoint/2010/main" val="3379502310"/>
              </p:ext>
            </p:extLst>
          </p:nvPr>
        </p:nvGraphicFramePr>
        <p:xfrm>
          <a:off x="1156476" y="2055186"/>
          <a:ext cx="9879045" cy="34958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3" name="Picture 22">
            <a:extLst>
              <a:ext uri="{FF2B5EF4-FFF2-40B4-BE49-F238E27FC236}">
                <a16:creationId xmlns:a16="http://schemas.microsoft.com/office/drawing/2014/main" id="{DC795A01-B7C6-43DF-9290-161E078C58B0}"/>
              </a:ext>
            </a:extLst>
          </p:cNvPr>
          <p:cNvPicPr>
            <a:picLocks noChangeAspect="1"/>
          </p:cNvPicPr>
          <p:nvPr/>
        </p:nvPicPr>
        <p:blipFill>
          <a:blip r:embed="rId7"/>
          <a:stretch>
            <a:fillRect/>
          </a:stretch>
        </p:blipFill>
        <p:spPr>
          <a:xfrm>
            <a:off x="10708205" y="-901"/>
            <a:ext cx="1486951" cy="939126"/>
          </a:xfrm>
          <a:prstGeom prst="rect">
            <a:avLst/>
          </a:prstGeom>
        </p:spPr>
      </p:pic>
      <p:sp>
        <p:nvSpPr>
          <p:cNvPr id="8" name="TextBox 7">
            <a:extLst>
              <a:ext uri="{FF2B5EF4-FFF2-40B4-BE49-F238E27FC236}">
                <a16:creationId xmlns:a16="http://schemas.microsoft.com/office/drawing/2014/main" id="{D510EDC1-7DF0-4190-8C25-1E57B42A6EC3}"/>
              </a:ext>
            </a:extLst>
          </p:cNvPr>
          <p:cNvSpPr txBox="1"/>
          <p:nvPr/>
        </p:nvSpPr>
        <p:spPr>
          <a:xfrm>
            <a:off x="9339695" y="749877"/>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accent5">
                    <a:lumMod val="75000"/>
                  </a:schemeClr>
                </a:solidFill>
                <a:cs typeface="Arial"/>
              </a:rPr>
              <a:t>Tuckman (1965-1977)</a:t>
            </a:r>
          </a:p>
        </p:txBody>
      </p:sp>
    </p:spTree>
    <p:extLst>
      <p:ext uri="{BB962C8B-B14F-4D97-AF65-F5344CB8AC3E}">
        <p14:creationId xmlns:p14="http://schemas.microsoft.com/office/powerpoint/2010/main" val="545688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40AA30-F69A-4FAF-AE07-47018173A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
            <a:extLst>
              <a:ext uri="{FF2B5EF4-FFF2-40B4-BE49-F238E27FC236}">
                <a16:creationId xmlns:a16="http://schemas.microsoft.com/office/drawing/2014/main" id="{77AE232F-8DC9-433E-8E9F-08B5A8360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9091" y="4377267"/>
            <a:ext cx="542047" cy="2376459"/>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3B1C58A3-300B-400F-A894-FD8BB10A1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3841" y="4208147"/>
            <a:ext cx="369761"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6FB69856-A6E3-4654-BD50-6D8E4E75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951746" y="4098332"/>
            <a:ext cx="201857"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
            <a:extLst>
              <a:ext uri="{FF2B5EF4-FFF2-40B4-BE49-F238E27FC236}">
                <a16:creationId xmlns:a16="http://schemas.microsoft.com/office/drawing/2014/main" id="{5190D104-AE08-4129-8996-47C6F063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48198" y="4208147"/>
            <a:ext cx="339126"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3B80333C-12BF-46C0-9DDE-043EA600C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53721" y="4098333"/>
            <a:ext cx="201857"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8">
            <a:extLst>
              <a:ext uri="{FF2B5EF4-FFF2-40B4-BE49-F238E27FC236}">
                <a16:creationId xmlns:a16="http://schemas.microsoft.com/office/drawing/2014/main" id="{8488CD0F-BED8-464A-B629-B9DF357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51447" y="4098334"/>
            <a:ext cx="10304132" cy="196077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 Placeholder 1">
            <a:extLst>
              <a:ext uri="{FF2B5EF4-FFF2-40B4-BE49-F238E27FC236}">
                <a16:creationId xmlns:a16="http://schemas.microsoft.com/office/drawing/2014/main" id="{6026FE9A-EBDE-453C-8231-16CCEDFB1A36}"/>
              </a:ext>
            </a:extLst>
          </p:cNvPr>
          <p:cNvSpPr txBox="1">
            <a:spLocks/>
          </p:cNvSpPr>
          <p:nvPr/>
        </p:nvSpPr>
        <p:spPr>
          <a:xfrm>
            <a:off x="1242051" y="4380399"/>
            <a:ext cx="9716883" cy="1071585"/>
          </a:xfrm>
          <a:prstGeom prst="rect">
            <a:avLst/>
          </a:prstGeom>
        </p:spPr>
        <p:txBody>
          <a:bodyPr vert="horz" lIns="91440" tIns="45720" rIns="91440" bIns="45720" rtlCol="0" anchor="b">
            <a:normAutofit/>
          </a:bodyPr>
          <a:lst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indent="-228600" defTabSz="914400">
              <a:spcBef>
                <a:spcPct val="0"/>
              </a:spcBef>
              <a:spcAft>
                <a:spcPts val="600"/>
              </a:spcAft>
              <a:buNone/>
            </a:pPr>
            <a:r>
              <a:rPr lang="en-US" sz="3700">
                <a:solidFill>
                  <a:srgbClr val="FEFFFF"/>
                </a:solidFill>
                <a:latin typeface="+mj-lt"/>
                <a:ea typeface="+mj-ea"/>
                <a:cs typeface="+mj-cs"/>
              </a:rPr>
              <a:t>Tuckman’s stages of team development</a:t>
            </a:r>
            <a:r>
              <a:rPr lang="en-US" sz="4100">
                <a:solidFill>
                  <a:srgbClr val="FEFFFF"/>
                </a:solidFill>
                <a:latin typeface="+mj-lt"/>
                <a:ea typeface="+mj-ea"/>
                <a:cs typeface="+mj-cs"/>
              </a:rPr>
              <a:t> </a:t>
            </a:r>
            <a:endParaRPr lang="en-US">
              <a:cs typeface="+mj-cs"/>
            </a:endParaRPr>
          </a:p>
        </p:txBody>
      </p:sp>
      <p:sp>
        <p:nvSpPr>
          <p:cNvPr id="24" name="Rectangle 8">
            <a:extLst>
              <a:ext uri="{FF2B5EF4-FFF2-40B4-BE49-F238E27FC236}">
                <a16:creationId xmlns:a16="http://schemas.microsoft.com/office/drawing/2014/main" id="{95F7A14D-9BE4-44DE-B304-15B1F3C38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87324" y="4377267"/>
            <a:ext cx="801628" cy="195271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15" name="Group 14">
            <a:extLst>
              <a:ext uri="{FF2B5EF4-FFF2-40B4-BE49-F238E27FC236}">
                <a16:creationId xmlns:a16="http://schemas.microsoft.com/office/drawing/2014/main" id="{2FB24694-DDB1-4A47-B21C-FBDC9D592471}"/>
              </a:ext>
            </a:extLst>
          </p:cNvPr>
          <p:cNvGrpSpPr/>
          <p:nvPr/>
        </p:nvGrpSpPr>
        <p:grpSpPr>
          <a:xfrm>
            <a:off x="376161" y="510555"/>
            <a:ext cx="3154047" cy="3187038"/>
            <a:chOff x="538107" y="3472824"/>
            <a:chExt cx="1795288" cy="2156749"/>
          </a:xfrm>
        </p:grpSpPr>
        <p:sp>
          <p:nvSpPr>
            <p:cNvPr id="17" name="TextBox 16">
              <a:extLst>
                <a:ext uri="{FF2B5EF4-FFF2-40B4-BE49-F238E27FC236}">
                  <a16:creationId xmlns:a16="http://schemas.microsoft.com/office/drawing/2014/main" id="{64178944-0E37-4CBB-9CCF-B9496A562DE0}"/>
                </a:ext>
              </a:extLst>
            </p:cNvPr>
            <p:cNvSpPr txBox="1"/>
            <p:nvPr/>
          </p:nvSpPr>
          <p:spPr>
            <a:xfrm>
              <a:off x="605203" y="3472824"/>
              <a:ext cx="1728192" cy="395732"/>
            </a:xfrm>
            <a:prstGeom prst="rect">
              <a:avLst/>
            </a:prstGeom>
            <a:noFill/>
          </p:spPr>
          <p:txBody>
            <a:bodyPr wrap="square" rtlCol="0" anchor="ctr">
              <a:spAutoFit/>
            </a:bodyPr>
            <a:lstStyle/>
            <a:p>
              <a:pPr algn="ctr"/>
              <a:r>
                <a:rPr lang="en-US" altLang="ko-KR" sz="3200" b="1">
                  <a:solidFill>
                    <a:schemeClr val="tx1">
                      <a:lumMod val="75000"/>
                      <a:lumOff val="25000"/>
                    </a:schemeClr>
                  </a:solidFill>
                  <a:cs typeface="Arial" pitchFamily="34" charset="0"/>
                </a:rPr>
                <a:t>Forming</a:t>
              </a:r>
              <a:endParaRPr lang="ko-KR" altLang="en-US" sz="3200" b="1">
                <a:solidFill>
                  <a:schemeClr val="tx1">
                    <a:lumMod val="75000"/>
                    <a:lumOff val="25000"/>
                  </a:schemeClr>
                </a:solidFill>
                <a:cs typeface="Arial" pitchFamily="34" charset="0"/>
              </a:endParaRPr>
            </a:p>
          </p:txBody>
        </p:sp>
        <p:sp>
          <p:nvSpPr>
            <p:cNvPr id="19" name="TextBox 18">
              <a:extLst>
                <a:ext uri="{FF2B5EF4-FFF2-40B4-BE49-F238E27FC236}">
                  <a16:creationId xmlns:a16="http://schemas.microsoft.com/office/drawing/2014/main" id="{E727E7C3-920D-487D-83FC-E7151B24E997}"/>
                </a:ext>
              </a:extLst>
            </p:cNvPr>
            <p:cNvSpPr txBox="1"/>
            <p:nvPr/>
          </p:nvSpPr>
          <p:spPr>
            <a:xfrm>
              <a:off x="538107" y="4067472"/>
              <a:ext cx="1728192" cy="1562101"/>
            </a:xfrm>
            <a:prstGeom prst="rect">
              <a:avLst/>
            </a:prstGeom>
            <a:noFill/>
          </p:spPr>
          <p:txBody>
            <a:bodyPr wrap="square" rtlCol="0">
              <a:spAutoFit/>
            </a:bodyPr>
            <a:lstStyle/>
            <a:p>
              <a:pPr marL="342900" indent="-342900" algn="ctr">
                <a:buFont typeface="Wingdings" panose="05000000000000000000" pitchFamily="2" charset="2"/>
                <a:buChar char="ü"/>
              </a:pPr>
              <a:r>
                <a:rPr lang="en-US" altLang="ko-KR" sz="2400">
                  <a:solidFill>
                    <a:schemeClr val="tx1">
                      <a:lumMod val="75000"/>
                      <a:lumOff val="25000"/>
                    </a:schemeClr>
                  </a:solidFill>
                  <a:cs typeface="Arial" pitchFamily="34" charset="0"/>
                </a:rPr>
                <a:t>The process of forming the team, getting to know each other and establish the team roles.</a:t>
              </a:r>
              <a:endParaRPr lang="ko-KR" altLang="en-US" sz="2400">
                <a:solidFill>
                  <a:schemeClr val="tx1">
                    <a:lumMod val="75000"/>
                    <a:lumOff val="25000"/>
                  </a:schemeClr>
                </a:solidFill>
                <a:cs typeface="Arial" pitchFamily="34" charset="0"/>
              </a:endParaRPr>
            </a:p>
          </p:txBody>
        </p:sp>
      </p:grpSp>
      <p:grpSp>
        <p:nvGrpSpPr>
          <p:cNvPr id="21" name="Group 20">
            <a:extLst>
              <a:ext uri="{FF2B5EF4-FFF2-40B4-BE49-F238E27FC236}">
                <a16:creationId xmlns:a16="http://schemas.microsoft.com/office/drawing/2014/main" id="{5D9744C1-8F36-447E-BCC1-FB1186546266}"/>
              </a:ext>
            </a:extLst>
          </p:cNvPr>
          <p:cNvGrpSpPr/>
          <p:nvPr/>
        </p:nvGrpSpPr>
        <p:grpSpPr>
          <a:xfrm>
            <a:off x="4287287" y="496204"/>
            <a:ext cx="3099907" cy="3554818"/>
            <a:chOff x="1931587" y="2346317"/>
            <a:chExt cx="1764471" cy="2148747"/>
          </a:xfrm>
        </p:grpSpPr>
        <p:sp>
          <p:nvSpPr>
            <p:cNvPr id="23" name="TextBox 22">
              <a:extLst>
                <a:ext uri="{FF2B5EF4-FFF2-40B4-BE49-F238E27FC236}">
                  <a16:creationId xmlns:a16="http://schemas.microsoft.com/office/drawing/2014/main" id="{8DD67428-AA43-47DD-AA94-F01CDBA021FB}"/>
                </a:ext>
              </a:extLst>
            </p:cNvPr>
            <p:cNvSpPr txBox="1"/>
            <p:nvPr/>
          </p:nvSpPr>
          <p:spPr>
            <a:xfrm>
              <a:off x="1967866" y="2346317"/>
              <a:ext cx="1728192" cy="353473"/>
            </a:xfrm>
            <a:prstGeom prst="rect">
              <a:avLst/>
            </a:prstGeom>
            <a:noFill/>
          </p:spPr>
          <p:txBody>
            <a:bodyPr wrap="square" rtlCol="0" anchor="ctr">
              <a:spAutoFit/>
            </a:bodyPr>
            <a:lstStyle/>
            <a:p>
              <a:pPr algn="ctr"/>
              <a:r>
                <a:rPr lang="en-US" altLang="ko-KR" sz="3200" b="1">
                  <a:solidFill>
                    <a:schemeClr val="tx1">
                      <a:lumMod val="75000"/>
                      <a:lumOff val="25000"/>
                    </a:schemeClr>
                  </a:solidFill>
                  <a:cs typeface="Arial" pitchFamily="34" charset="0"/>
                </a:rPr>
                <a:t>Storming </a:t>
              </a:r>
              <a:endParaRPr lang="ko-KR" altLang="en-US" sz="3200" b="1">
                <a:solidFill>
                  <a:schemeClr val="tx1">
                    <a:lumMod val="75000"/>
                    <a:lumOff val="25000"/>
                  </a:schemeClr>
                </a:solidFill>
                <a:cs typeface="Arial" pitchFamily="34" charset="0"/>
              </a:endParaRPr>
            </a:p>
          </p:txBody>
        </p:sp>
        <p:sp>
          <p:nvSpPr>
            <p:cNvPr id="25" name="TextBox 24">
              <a:extLst>
                <a:ext uri="{FF2B5EF4-FFF2-40B4-BE49-F238E27FC236}">
                  <a16:creationId xmlns:a16="http://schemas.microsoft.com/office/drawing/2014/main" id="{88B03755-87E1-4B21-BE83-09A34438ABF9}"/>
                </a:ext>
              </a:extLst>
            </p:cNvPr>
            <p:cNvSpPr txBox="1"/>
            <p:nvPr/>
          </p:nvSpPr>
          <p:spPr>
            <a:xfrm>
              <a:off x="1931587" y="2876527"/>
              <a:ext cx="1764471" cy="1618537"/>
            </a:xfrm>
            <a:prstGeom prst="rect">
              <a:avLst/>
            </a:prstGeom>
            <a:noFill/>
          </p:spPr>
          <p:txBody>
            <a:bodyPr wrap="square" lIns="91440" tIns="45720" rIns="91440" bIns="45720" rtlCol="0" anchor="t">
              <a:spAutoFit/>
            </a:bodyPr>
            <a:lstStyle/>
            <a:p>
              <a:pPr marL="342900" indent="-342900" algn="ctr">
                <a:buFont typeface="Wingdings" panose="05000000000000000000" pitchFamily="2" charset="2"/>
                <a:buChar char="ü"/>
              </a:pPr>
              <a:r>
                <a:rPr lang="en-US" altLang="ko-KR" sz="2400">
                  <a:solidFill>
                    <a:schemeClr val="tx1">
                      <a:lumMod val="75000"/>
                      <a:lumOff val="25000"/>
                    </a:schemeClr>
                  </a:solidFill>
                  <a:cs typeface="Arial"/>
                </a:rPr>
                <a:t>The team purpose is clear but there are uncertain relationships and possible conflicts between members.  </a:t>
              </a:r>
              <a:endParaRPr lang="ko-KR" altLang="en-US" sz="2400">
                <a:solidFill>
                  <a:schemeClr val="tx1">
                    <a:lumMod val="75000"/>
                    <a:lumOff val="25000"/>
                  </a:schemeClr>
                </a:solidFill>
                <a:cs typeface="Arial" pitchFamily="34" charset="0"/>
              </a:endParaRPr>
            </a:p>
          </p:txBody>
        </p:sp>
      </p:grpSp>
      <p:grpSp>
        <p:nvGrpSpPr>
          <p:cNvPr id="26" name="Group 25">
            <a:extLst>
              <a:ext uri="{FF2B5EF4-FFF2-40B4-BE49-F238E27FC236}">
                <a16:creationId xmlns:a16="http://schemas.microsoft.com/office/drawing/2014/main" id="{7A9FE465-36E2-4A3A-BC99-9FC092F52A62}"/>
              </a:ext>
            </a:extLst>
          </p:cNvPr>
          <p:cNvGrpSpPr/>
          <p:nvPr/>
        </p:nvGrpSpPr>
        <p:grpSpPr>
          <a:xfrm>
            <a:off x="8144273" y="451208"/>
            <a:ext cx="3111305" cy="3599814"/>
            <a:chOff x="3586635" y="4639017"/>
            <a:chExt cx="1804156" cy="2175692"/>
          </a:xfrm>
        </p:grpSpPr>
        <p:sp>
          <p:nvSpPr>
            <p:cNvPr id="27" name="TextBox 26">
              <a:extLst>
                <a:ext uri="{FF2B5EF4-FFF2-40B4-BE49-F238E27FC236}">
                  <a16:creationId xmlns:a16="http://schemas.microsoft.com/office/drawing/2014/main" id="{4B3F6D7B-E0DC-490F-A27B-FEB92B0D111A}"/>
                </a:ext>
              </a:extLst>
            </p:cNvPr>
            <p:cNvSpPr txBox="1"/>
            <p:nvPr/>
          </p:nvSpPr>
          <p:spPr>
            <a:xfrm>
              <a:off x="3662599" y="4639017"/>
              <a:ext cx="1728192" cy="353432"/>
            </a:xfrm>
            <a:prstGeom prst="rect">
              <a:avLst/>
            </a:prstGeom>
            <a:noFill/>
          </p:spPr>
          <p:txBody>
            <a:bodyPr wrap="square" rtlCol="0" anchor="ctr">
              <a:spAutoFit/>
            </a:bodyPr>
            <a:lstStyle/>
            <a:p>
              <a:pPr algn="ctr"/>
              <a:r>
                <a:rPr lang="en-US" altLang="ko-KR" sz="3200" b="1">
                  <a:solidFill>
                    <a:schemeClr val="tx1">
                      <a:lumMod val="75000"/>
                      <a:lumOff val="25000"/>
                    </a:schemeClr>
                  </a:solidFill>
                  <a:cs typeface="Arial" pitchFamily="34" charset="0"/>
                </a:rPr>
                <a:t>Norming</a:t>
              </a:r>
              <a:r>
                <a:rPr lang="en-US" altLang="ko-KR" sz="1400" b="1">
                  <a:solidFill>
                    <a:schemeClr val="tx1">
                      <a:lumMod val="75000"/>
                      <a:lumOff val="25000"/>
                    </a:schemeClr>
                  </a:solidFill>
                  <a:cs typeface="Arial" pitchFamily="34" charset="0"/>
                </a:rPr>
                <a:t> </a:t>
              </a:r>
              <a:endParaRPr lang="ko-KR" altLang="en-US" sz="1400" b="1">
                <a:solidFill>
                  <a:schemeClr val="tx1">
                    <a:lumMod val="75000"/>
                    <a:lumOff val="25000"/>
                  </a:schemeClr>
                </a:solidFill>
                <a:cs typeface="Arial" pitchFamily="34" charset="0"/>
              </a:endParaRPr>
            </a:p>
          </p:txBody>
        </p:sp>
        <p:sp>
          <p:nvSpPr>
            <p:cNvPr id="28" name="TextBox 27">
              <a:extLst>
                <a:ext uri="{FF2B5EF4-FFF2-40B4-BE49-F238E27FC236}">
                  <a16:creationId xmlns:a16="http://schemas.microsoft.com/office/drawing/2014/main" id="{037EF317-320F-4EF0-A296-81CD5EE5288F}"/>
                </a:ext>
              </a:extLst>
            </p:cNvPr>
            <p:cNvSpPr txBox="1"/>
            <p:nvPr/>
          </p:nvSpPr>
          <p:spPr>
            <a:xfrm>
              <a:off x="3586635" y="5196360"/>
              <a:ext cx="1728192" cy="1618349"/>
            </a:xfrm>
            <a:prstGeom prst="rect">
              <a:avLst/>
            </a:prstGeom>
            <a:noFill/>
          </p:spPr>
          <p:txBody>
            <a:bodyPr wrap="square" rtlCol="0">
              <a:spAutoFit/>
            </a:bodyPr>
            <a:lstStyle/>
            <a:p>
              <a:pPr marL="342900" indent="-342900" algn="ctr">
                <a:buFont typeface="Wingdings" panose="05000000000000000000" pitchFamily="2" charset="2"/>
                <a:buChar char="ü"/>
              </a:pPr>
              <a:r>
                <a:rPr lang="en-US" altLang="ko-KR" sz="2400">
                  <a:solidFill>
                    <a:schemeClr val="tx1">
                      <a:lumMod val="75000"/>
                      <a:lumOff val="25000"/>
                    </a:schemeClr>
                  </a:solidFill>
                  <a:cs typeface="Arial" pitchFamily="34" charset="0"/>
                </a:rPr>
                <a:t>The team relationships are well established, and the members are working towards the common goal.</a:t>
              </a:r>
              <a:endParaRPr lang="ko-KR" altLang="en-US" sz="2400">
                <a:solidFill>
                  <a:schemeClr val="tx1">
                    <a:lumMod val="75000"/>
                    <a:lumOff val="25000"/>
                  </a:schemeClr>
                </a:solidFill>
                <a:cs typeface="Arial" pitchFamily="34" charset="0"/>
              </a:endParaRPr>
            </a:p>
          </p:txBody>
        </p:sp>
      </p:grpSp>
      <p:pic>
        <p:nvPicPr>
          <p:cNvPr id="3" name="Picture 2">
            <a:extLst>
              <a:ext uri="{FF2B5EF4-FFF2-40B4-BE49-F238E27FC236}">
                <a16:creationId xmlns:a16="http://schemas.microsoft.com/office/drawing/2014/main" id="{A550EEEE-FEF7-4C18-9338-151678C48D21}"/>
              </a:ext>
            </a:extLst>
          </p:cNvPr>
          <p:cNvPicPr>
            <a:picLocks noChangeAspect="1"/>
          </p:cNvPicPr>
          <p:nvPr/>
        </p:nvPicPr>
        <p:blipFill>
          <a:blip r:embed="rId2"/>
          <a:stretch>
            <a:fillRect/>
          </a:stretch>
        </p:blipFill>
        <p:spPr>
          <a:xfrm>
            <a:off x="10631040" y="-901"/>
            <a:ext cx="1554470" cy="987354"/>
          </a:xfrm>
          <a:prstGeom prst="rect">
            <a:avLst/>
          </a:prstGeom>
        </p:spPr>
      </p:pic>
      <p:sp>
        <p:nvSpPr>
          <p:cNvPr id="4" name="TextBox 3">
            <a:extLst>
              <a:ext uri="{FF2B5EF4-FFF2-40B4-BE49-F238E27FC236}">
                <a16:creationId xmlns:a16="http://schemas.microsoft.com/office/drawing/2014/main" id="{78BAD8A5-1978-4938-8043-D2F7683079A8}"/>
              </a:ext>
            </a:extLst>
          </p:cNvPr>
          <p:cNvSpPr txBox="1"/>
          <p:nvPr/>
        </p:nvSpPr>
        <p:spPr>
          <a:xfrm>
            <a:off x="9642763" y="5209308"/>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cs typeface="Arial"/>
              </a:rPr>
              <a:t>Tuckman (1965-1977)</a:t>
            </a:r>
          </a:p>
        </p:txBody>
      </p:sp>
    </p:spTree>
    <p:extLst>
      <p:ext uri="{BB962C8B-B14F-4D97-AF65-F5344CB8AC3E}">
        <p14:creationId xmlns:p14="http://schemas.microsoft.com/office/powerpoint/2010/main" val="3629166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40AA30-F69A-4FAF-AE07-47018173A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4106E443-6E94-4E1F-8BEE-5CCBBE2B9445}"/>
              </a:ext>
            </a:extLst>
          </p:cNvPr>
          <p:cNvPicPr>
            <a:picLocks noChangeAspect="1"/>
          </p:cNvPicPr>
          <p:nvPr/>
        </p:nvPicPr>
        <p:blipFill>
          <a:blip r:embed="rId2"/>
          <a:stretch>
            <a:fillRect/>
          </a:stretch>
        </p:blipFill>
        <p:spPr>
          <a:xfrm>
            <a:off x="1285346" y="732732"/>
            <a:ext cx="4658147" cy="2780556"/>
          </a:xfrm>
          <a:prstGeom prst="rect">
            <a:avLst/>
          </a:prstGeom>
        </p:spPr>
      </p:pic>
      <p:pic>
        <p:nvPicPr>
          <p:cNvPr id="5" name="Picture 4" descr="Text&#10;&#10;Description automatically generated">
            <a:extLst>
              <a:ext uri="{FF2B5EF4-FFF2-40B4-BE49-F238E27FC236}">
                <a16:creationId xmlns:a16="http://schemas.microsoft.com/office/drawing/2014/main" id="{7EB4D254-2FFB-4119-BCBD-7FAD6C448FFC}"/>
              </a:ext>
            </a:extLst>
          </p:cNvPr>
          <p:cNvPicPr>
            <a:picLocks noChangeAspect="1"/>
          </p:cNvPicPr>
          <p:nvPr/>
        </p:nvPicPr>
        <p:blipFill>
          <a:blip r:embed="rId3"/>
          <a:stretch>
            <a:fillRect/>
          </a:stretch>
        </p:blipFill>
        <p:spPr>
          <a:xfrm>
            <a:off x="6259006" y="742537"/>
            <a:ext cx="4584469" cy="2750680"/>
          </a:xfrm>
          <a:prstGeom prst="rect">
            <a:avLst/>
          </a:prstGeom>
        </p:spPr>
      </p:pic>
      <p:sp>
        <p:nvSpPr>
          <p:cNvPr id="12" name="Freeform 5">
            <a:extLst>
              <a:ext uri="{FF2B5EF4-FFF2-40B4-BE49-F238E27FC236}">
                <a16:creationId xmlns:a16="http://schemas.microsoft.com/office/drawing/2014/main" id="{77AE232F-8DC9-433E-8E9F-08B5A8360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9091" y="4377267"/>
            <a:ext cx="542047" cy="2376459"/>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3B1C58A3-300B-400F-A894-FD8BB10A1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3841" y="4208147"/>
            <a:ext cx="369761"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6FB69856-A6E3-4654-BD50-6D8E4E75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951746" y="4098332"/>
            <a:ext cx="201857"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
            <a:extLst>
              <a:ext uri="{FF2B5EF4-FFF2-40B4-BE49-F238E27FC236}">
                <a16:creationId xmlns:a16="http://schemas.microsoft.com/office/drawing/2014/main" id="{5190D104-AE08-4129-8996-47C6F063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48198" y="4208147"/>
            <a:ext cx="339126"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3B80333C-12BF-46C0-9DDE-043EA600C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53721" y="4098333"/>
            <a:ext cx="201857"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8">
            <a:extLst>
              <a:ext uri="{FF2B5EF4-FFF2-40B4-BE49-F238E27FC236}">
                <a16:creationId xmlns:a16="http://schemas.microsoft.com/office/drawing/2014/main" id="{8488CD0F-BED8-464A-B629-B9DF357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51447" y="4098334"/>
            <a:ext cx="10304132" cy="196077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 Placeholder 1">
            <a:extLst>
              <a:ext uri="{FF2B5EF4-FFF2-40B4-BE49-F238E27FC236}">
                <a16:creationId xmlns:a16="http://schemas.microsoft.com/office/drawing/2014/main" id="{6026FE9A-EBDE-453C-8231-16CCEDFB1A36}"/>
              </a:ext>
            </a:extLst>
          </p:cNvPr>
          <p:cNvSpPr txBox="1">
            <a:spLocks/>
          </p:cNvSpPr>
          <p:nvPr/>
        </p:nvSpPr>
        <p:spPr>
          <a:xfrm>
            <a:off x="1285346" y="4267831"/>
            <a:ext cx="9716883" cy="1071585"/>
          </a:xfrm>
          <a:prstGeom prst="rect">
            <a:avLst/>
          </a:prstGeom>
        </p:spPr>
        <p:txBody>
          <a:bodyPr vert="horz" lIns="91440" tIns="45720" rIns="91440" bIns="45720" rtlCol="0" anchor="b">
            <a:normAutofit/>
          </a:bodyPr>
          <a:lst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spcBef>
                <a:spcPct val="0"/>
              </a:spcBef>
              <a:spcAft>
                <a:spcPts val="600"/>
              </a:spcAft>
              <a:buNone/>
            </a:pPr>
            <a:r>
              <a:rPr lang="en-US" sz="4100">
                <a:solidFill>
                  <a:srgbClr val="FEFFFF"/>
                </a:solidFill>
                <a:latin typeface="+mj-lt"/>
                <a:ea typeface="+mj-ea"/>
                <a:cs typeface="+mj-cs"/>
              </a:rPr>
              <a:t>Tuckman’s stages of team development </a:t>
            </a:r>
          </a:p>
        </p:txBody>
      </p:sp>
      <p:sp>
        <p:nvSpPr>
          <p:cNvPr id="24" name="Rectangle 8">
            <a:extLst>
              <a:ext uri="{FF2B5EF4-FFF2-40B4-BE49-F238E27FC236}">
                <a16:creationId xmlns:a16="http://schemas.microsoft.com/office/drawing/2014/main" id="{95F7A14D-9BE4-44DE-B304-15B1F3C38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87324" y="4377267"/>
            <a:ext cx="801628" cy="195271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TextBox 6">
            <a:extLst>
              <a:ext uri="{FF2B5EF4-FFF2-40B4-BE49-F238E27FC236}">
                <a16:creationId xmlns:a16="http://schemas.microsoft.com/office/drawing/2014/main" id="{ABBCDAE1-706A-4AB3-A528-09F6D2141277}"/>
              </a:ext>
            </a:extLst>
          </p:cNvPr>
          <p:cNvSpPr txBox="1"/>
          <p:nvPr/>
        </p:nvSpPr>
        <p:spPr>
          <a:xfrm>
            <a:off x="10591506" y="6531771"/>
            <a:ext cx="2017486" cy="307777"/>
          </a:xfrm>
          <a:prstGeom prst="rect">
            <a:avLst/>
          </a:prstGeom>
          <a:noFill/>
        </p:spPr>
        <p:txBody>
          <a:bodyPr wrap="square" rtlCol="0">
            <a:spAutoFit/>
          </a:bodyPr>
          <a:lstStyle/>
          <a:p>
            <a:r>
              <a:rPr lang="en-GB" sz="1400"/>
              <a:t>Ana Maria Neagu</a:t>
            </a:r>
          </a:p>
        </p:txBody>
      </p:sp>
      <p:pic>
        <p:nvPicPr>
          <p:cNvPr id="3" name="Picture 2">
            <a:extLst>
              <a:ext uri="{FF2B5EF4-FFF2-40B4-BE49-F238E27FC236}">
                <a16:creationId xmlns:a16="http://schemas.microsoft.com/office/drawing/2014/main" id="{E70A37B3-A487-41BB-A12F-AB9E0857B333}"/>
              </a:ext>
            </a:extLst>
          </p:cNvPr>
          <p:cNvPicPr>
            <a:picLocks noChangeAspect="1"/>
          </p:cNvPicPr>
          <p:nvPr/>
        </p:nvPicPr>
        <p:blipFill>
          <a:blip r:embed="rId4"/>
          <a:stretch>
            <a:fillRect/>
          </a:stretch>
        </p:blipFill>
        <p:spPr>
          <a:xfrm>
            <a:off x="10196989" y="-901"/>
            <a:ext cx="1921002" cy="1218848"/>
          </a:xfrm>
          <a:prstGeom prst="rect">
            <a:avLst/>
          </a:prstGeom>
        </p:spPr>
      </p:pic>
    </p:spTree>
    <p:extLst>
      <p:ext uri="{BB962C8B-B14F-4D97-AF65-F5344CB8AC3E}">
        <p14:creationId xmlns:p14="http://schemas.microsoft.com/office/powerpoint/2010/main" val="3468742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41">
            <a:extLst>
              <a:ext uri="{FF2B5EF4-FFF2-40B4-BE49-F238E27FC236}">
                <a16:creationId xmlns:a16="http://schemas.microsoft.com/office/drawing/2014/main" id="{9F0EABC1-C7E2-4071-A457-E6F1A4A85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43">
            <a:extLst>
              <a:ext uri="{FF2B5EF4-FFF2-40B4-BE49-F238E27FC236}">
                <a16:creationId xmlns:a16="http://schemas.microsoft.com/office/drawing/2014/main" id="{BC6A1D31-CD00-48A6-81C1-8BA429C427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0434" y="1120695"/>
            <a:ext cx="0" cy="3529584"/>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
        <p:nvSpPr>
          <p:cNvPr id="41" name="Rectangle 8">
            <a:extLst>
              <a:ext uri="{FF2B5EF4-FFF2-40B4-BE49-F238E27FC236}">
                <a16:creationId xmlns:a16="http://schemas.microsoft.com/office/drawing/2014/main" id="{D8CBC7CB-394D-467B-A55F-4D1D35883B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 Placeholder 1">
            <a:extLst>
              <a:ext uri="{FF2B5EF4-FFF2-40B4-BE49-F238E27FC236}">
                <a16:creationId xmlns:a16="http://schemas.microsoft.com/office/drawing/2014/main" id="{6026FE9A-EBDE-453C-8231-16CCEDFB1A36}"/>
              </a:ext>
            </a:extLst>
          </p:cNvPr>
          <p:cNvSpPr txBox="1">
            <a:spLocks/>
          </p:cNvSpPr>
          <p:nvPr/>
        </p:nvSpPr>
        <p:spPr>
          <a:xfrm>
            <a:off x="7559812" y="2723322"/>
            <a:ext cx="3510355" cy="2236738"/>
          </a:xfrm>
          <a:prstGeom prst="rect">
            <a:avLst/>
          </a:prstGeom>
        </p:spPr>
        <p:txBody>
          <a:bodyPr vert="horz" lIns="91440" tIns="45720" rIns="91440" bIns="45720" rtlCol="0" anchor="b">
            <a:normAutofit/>
          </a:bodyPr>
          <a:lst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spcBef>
                <a:spcPct val="0"/>
              </a:spcBef>
              <a:spcAft>
                <a:spcPts val="600"/>
              </a:spcAft>
              <a:buNone/>
            </a:pPr>
            <a:r>
              <a:rPr lang="en-US" sz="3700">
                <a:solidFill>
                  <a:srgbClr val="FFFFFF"/>
                </a:solidFill>
                <a:latin typeface="+mj-lt"/>
                <a:ea typeface="+mj-ea"/>
                <a:cs typeface="+mj-cs"/>
              </a:rPr>
              <a:t>Analysis of Tuckman’s stages</a:t>
            </a:r>
            <a:r>
              <a:rPr lang="en-US" sz="3700" kern="1200">
                <a:solidFill>
                  <a:srgbClr val="FFFFFF"/>
                </a:solidFill>
                <a:latin typeface="+mj-lt"/>
                <a:ea typeface="+mj-ea"/>
                <a:cs typeface="+mj-cs"/>
              </a:rPr>
              <a:t> </a:t>
            </a:r>
          </a:p>
        </p:txBody>
      </p:sp>
      <p:sp>
        <p:nvSpPr>
          <p:cNvPr id="43" name="Freeform 5">
            <a:extLst>
              <a:ext uri="{FF2B5EF4-FFF2-40B4-BE49-F238E27FC236}">
                <a16:creationId xmlns:a16="http://schemas.microsoft.com/office/drawing/2014/main" id="{449039F0-4D99-49DC-A487-779BF5858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a16="http://schemas.microsoft.com/office/drawing/2014/main" id="{337BD936-7966-400B-ADDC-AEBF1773D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7">
            <a:extLst>
              <a:ext uri="{FF2B5EF4-FFF2-40B4-BE49-F238E27FC236}">
                <a16:creationId xmlns:a16="http://schemas.microsoft.com/office/drawing/2014/main" id="{BFF9561A-DFC7-4B1D-9290-B97FCC619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extBox 5">
            <a:extLst>
              <a:ext uri="{FF2B5EF4-FFF2-40B4-BE49-F238E27FC236}">
                <a16:creationId xmlns:a16="http://schemas.microsoft.com/office/drawing/2014/main" id="{6F82C52F-080D-43AF-8601-A76F0EA3111A}"/>
              </a:ext>
            </a:extLst>
          </p:cNvPr>
          <p:cNvSpPr txBox="1"/>
          <p:nvPr/>
        </p:nvSpPr>
        <p:spPr>
          <a:xfrm>
            <a:off x="1187372" y="663493"/>
            <a:ext cx="4395432" cy="2462213"/>
          </a:xfrm>
          <a:prstGeom prst="rect">
            <a:avLst/>
          </a:prstGeom>
          <a:noFill/>
        </p:spPr>
        <p:txBody>
          <a:bodyPr wrap="square" lIns="91440" tIns="45720" rIns="91440" bIns="45720" rtlCol="0" anchor="t">
            <a:spAutoFit/>
          </a:bodyPr>
          <a:lstStyle/>
          <a:p>
            <a:endParaRPr lang="en-GB"/>
          </a:p>
          <a:p>
            <a:pPr marL="285750" indent="-285750">
              <a:buFont typeface="Wingdings" panose="05000000000000000000" pitchFamily="2" charset="2"/>
              <a:buChar char="ü"/>
            </a:pPr>
            <a:endParaRPr lang="en-GB"/>
          </a:p>
          <a:p>
            <a:pPr marL="285750" indent="-285750">
              <a:buFont typeface="Wingdings" panose="05000000000000000000" pitchFamily="2" charset="2"/>
              <a:buChar char="ü"/>
            </a:pPr>
            <a:r>
              <a:rPr lang="en-GB" sz="2000"/>
              <a:t> Shows the perfect way of solving group issues. </a:t>
            </a:r>
            <a:endParaRPr lang="en-GB" sz="2000">
              <a:cs typeface="Arial"/>
            </a:endParaRPr>
          </a:p>
          <a:p>
            <a:pPr marL="285750" indent="-285750">
              <a:buFont typeface="Wingdings" panose="05000000000000000000" pitchFamily="2" charset="2"/>
              <a:buChar char="ü"/>
            </a:pPr>
            <a:r>
              <a:rPr lang="en-GB" sz="2000"/>
              <a:t> It strengthen the relationship between group members.</a:t>
            </a:r>
            <a:endParaRPr lang="en-GB" sz="2000">
              <a:cs typeface="Arial"/>
            </a:endParaRPr>
          </a:p>
          <a:p>
            <a:pPr marL="285750" indent="-285750">
              <a:buFont typeface="Wingdings" panose="05000000000000000000" pitchFamily="2" charset="2"/>
              <a:buChar char="ü"/>
            </a:pPr>
            <a:r>
              <a:rPr lang="en-GB" sz="2000">
                <a:ea typeface="+mn-lt"/>
                <a:cs typeface="+mn-lt"/>
              </a:rPr>
              <a:t>Motivated productivity.</a:t>
            </a:r>
            <a:endParaRPr lang="en-GB" sz="2000">
              <a:cs typeface="Arial"/>
            </a:endParaRPr>
          </a:p>
          <a:p>
            <a:endParaRPr lang="en-GB">
              <a:cs typeface="Arial"/>
            </a:endParaRPr>
          </a:p>
        </p:txBody>
      </p:sp>
      <p:pic>
        <p:nvPicPr>
          <p:cNvPr id="12" name="Graphic 11" descr="Comment Like outline">
            <a:extLst>
              <a:ext uri="{FF2B5EF4-FFF2-40B4-BE49-F238E27FC236}">
                <a16:creationId xmlns:a16="http://schemas.microsoft.com/office/drawing/2014/main" id="{BE7881AF-2747-4840-8CCE-B4907B30B7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5531" y="663493"/>
            <a:ext cx="914400" cy="914400"/>
          </a:xfrm>
          <a:prstGeom prst="rect">
            <a:avLst/>
          </a:prstGeom>
        </p:spPr>
      </p:pic>
      <p:sp>
        <p:nvSpPr>
          <p:cNvPr id="13" name="TextBox 12">
            <a:extLst>
              <a:ext uri="{FF2B5EF4-FFF2-40B4-BE49-F238E27FC236}">
                <a16:creationId xmlns:a16="http://schemas.microsoft.com/office/drawing/2014/main" id="{4EE9FA2E-9732-43DD-940B-644FC6398A5C}"/>
              </a:ext>
            </a:extLst>
          </p:cNvPr>
          <p:cNvSpPr txBox="1"/>
          <p:nvPr/>
        </p:nvSpPr>
        <p:spPr>
          <a:xfrm>
            <a:off x="1187372" y="3953011"/>
            <a:ext cx="4620811" cy="1938992"/>
          </a:xfrm>
          <a:prstGeom prst="rect">
            <a:avLst/>
          </a:prstGeom>
          <a:noFill/>
        </p:spPr>
        <p:txBody>
          <a:bodyPr wrap="square" rtlCol="0">
            <a:spAutoFit/>
          </a:bodyPr>
          <a:lstStyle/>
          <a:p>
            <a:pPr marL="285750" indent="-285750">
              <a:buFont typeface="Wingdings" panose="05000000000000000000" pitchFamily="2" charset="2"/>
              <a:buChar char="ü"/>
            </a:pPr>
            <a:r>
              <a:rPr lang="en-GB" sz="2000"/>
              <a:t>The model failed to discuss suggestions on managing group conflicts.</a:t>
            </a:r>
          </a:p>
          <a:p>
            <a:pPr marL="285750" indent="-285750">
              <a:buFont typeface="Wingdings" panose="05000000000000000000" pitchFamily="2" charset="2"/>
              <a:buChar char="ü"/>
            </a:pPr>
            <a:r>
              <a:rPr lang="en-GB" sz="2000"/>
              <a:t> Inefficacious in specifying  what might  happened if the team may never get out of STORMING stage .</a:t>
            </a:r>
          </a:p>
        </p:txBody>
      </p:sp>
      <p:pic>
        <p:nvPicPr>
          <p:cNvPr id="15" name="Graphic 14" descr="Comment Dislike outline">
            <a:extLst>
              <a:ext uri="{FF2B5EF4-FFF2-40B4-BE49-F238E27FC236}">
                <a16:creationId xmlns:a16="http://schemas.microsoft.com/office/drawing/2014/main" id="{D261B8AA-522C-4EEB-9F68-9FFC46ACD0C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75531" y="3770514"/>
            <a:ext cx="914400" cy="914400"/>
          </a:xfrm>
          <a:prstGeom prst="rect">
            <a:avLst/>
          </a:prstGeom>
        </p:spPr>
      </p:pic>
      <p:pic>
        <p:nvPicPr>
          <p:cNvPr id="3" name="Picture 2">
            <a:extLst>
              <a:ext uri="{FF2B5EF4-FFF2-40B4-BE49-F238E27FC236}">
                <a16:creationId xmlns:a16="http://schemas.microsoft.com/office/drawing/2014/main" id="{4ABF506B-2017-4120-A19C-3D2C7B7A411C}"/>
              </a:ext>
            </a:extLst>
          </p:cNvPr>
          <p:cNvPicPr>
            <a:picLocks noChangeAspect="1"/>
          </p:cNvPicPr>
          <p:nvPr/>
        </p:nvPicPr>
        <p:blipFill>
          <a:blip r:embed="rId6"/>
          <a:stretch>
            <a:fillRect/>
          </a:stretch>
        </p:blipFill>
        <p:spPr>
          <a:xfrm>
            <a:off x="10524939" y="47326"/>
            <a:ext cx="1670217" cy="1074164"/>
          </a:xfrm>
          <a:prstGeom prst="rect">
            <a:avLst/>
          </a:prstGeom>
        </p:spPr>
      </p:pic>
      <p:sp>
        <p:nvSpPr>
          <p:cNvPr id="4" name="TextBox 3">
            <a:extLst>
              <a:ext uri="{FF2B5EF4-FFF2-40B4-BE49-F238E27FC236}">
                <a16:creationId xmlns:a16="http://schemas.microsoft.com/office/drawing/2014/main" id="{5748FF4C-B1FB-4E81-86C2-DA35B87E261F}"/>
              </a:ext>
            </a:extLst>
          </p:cNvPr>
          <p:cNvSpPr txBox="1"/>
          <p:nvPr/>
        </p:nvSpPr>
        <p:spPr>
          <a:xfrm>
            <a:off x="9227127" y="4689764"/>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cs typeface="Arial"/>
              </a:rPr>
              <a:t>Tuckman (1965-1977)</a:t>
            </a:r>
          </a:p>
        </p:txBody>
      </p:sp>
    </p:spTree>
    <p:extLst>
      <p:ext uri="{BB962C8B-B14F-4D97-AF65-F5344CB8AC3E}">
        <p14:creationId xmlns:p14="http://schemas.microsoft.com/office/powerpoint/2010/main" val="2956987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26FE9A-EBDE-453C-8231-16CCEDFB1A36}"/>
              </a:ext>
            </a:extLst>
          </p:cNvPr>
          <p:cNvSpPr txBox="1">
            <a:spLocks/>
          </p:cNvSpPr>
          <p:nvPr/>
        </p:nvSpPr>
        <p:spPr>
          <a:xfrm>
            <a:off x="391378" y="292540"/>
            <a:ext cx="11407487" cy="1325563"/>
          </a:xfrm>
          <a:prstGeom prst="rect">
            <a:avLst/>
          </a:prstGeom>
        </p:spPr>
        <p:txBody>
          <a:bodyPr vert="horz" lIns="91440" tIns="45720" rIns="91440" bIns="45720" rtlCol="0" anchor="ctr">
            <a:normAutofit/>
          </a:bodyPr>
          <a:lst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914400">
              <a:spcBef>
                <a:spcPct val="0"/>
              </a:spcBef>
              <a:spcAft>
                <a:spcPts val="600"/>
              </a:spcAft>
              <a:buNone/>
            </a:pPr>
            <a:r>
              <a:rPr lang="en-US" sz="5400">
                <a:solidFill>
                  <a:schemeClr val="accent5"/>
                </a:solidFill>
                <a:latin typeface="+mj-lt"/>
                <a:ea typeface="+mj-ea"/>
                <a:cs typeface="+mj-cs"/>
              </a:rPr>
              <a:t>Impact of Tuckman’s method </a:t>
            </a:r>
            <a:r>
              <a:rPr lang="en-US" sz="5400" kern="1200">
                <a:solidFill>
                  <a:schemeClr val="accent5"/>
                </a:solidFill>
                <a:latin typeface="+mj-lt"/>
                <a:ea typeface="+mj-ea"/>
                <a:cs typeface="+mj-cs"/>
              </a:rPr>
              <a:t> </a:t>
            </a:r>
          </a:p>
        </p:txBody>
      </p:sp>
      <p:graphicFrame>
        <p:nvGraphicFramePr>
          <p:cNvPr id="57" name="TextBox 2">
            <a:extLst>
              <a:ext uri="{FF2B5EF4-FFF2-40B4-BE49-F238E27FC236}">
                <a16:creationId xmlns:a16="http://schemas.microsoft.com/office/drawing/2014/main" id="{866107E6-F6A8-4F95-BB5B-91567AEFE775}"/>
              </a:ext>
            </a:extLst>
          </p:cNvPr>
          <p:cNvGraphicFramePr/>
          <p:nvPr>
            <p:extLst>
              <p:ext uri="{D42A27DB-BD31-4B8C-83A1-F6EECF244321}">
                <p14:modId xmlns:p14="http://schemas.microsoft.com/office/powerpoint/2010/main" val="173762285"/>
              </p:ext>
            </p:extLst>
          </p:nvPr>
        </p:nvGraphicFramePr>
        <p:xfrm>
          <a:off x="391379"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8" name="Picture 117">
            <a:extLst>
              <a:ext uri="{FF2B5EF4-FFF2-40B4-BE49-F238E27FC236}">
                <a16:creationId xmlns:a16="http://schemas.microsoft.com/office/drawing/2014/main" id="{92FBE18B-E0AA-4F85-AD47-6CC854A2795F}"/>
              </a:ext>
            </a:extLst>
          </p:cNvPr>
          <p:cNvPicPr>
            <a:picLocks noChangeAspect="1"/>
          </p:cNvPicPr>
          <p:nvPr/>
        </p:nvPicPr>
        <p:blipFill>
          <a:blip r:embed="rId7"/>
          <a:stretch>
            <a:fillRect/>
          </a:stretch>
        </p:blipFill>
        <p:spPr>
          <a:xfrm>
            <a:off x="10409192" y="-902"/>
            <a:ext cx="1785964" cy="1132038"/>
          </a:xfrm>
          <a:prstGeom prst="rect">
            <a:avLst/>
          </a:prstGeom>
        </p:spPr>
      </p:pic>
      <p:sp>
        <p:nvSpPr>
          <p:cNvPr id="19" name="TextBox 18">
            <a:extLst>
              <a:ext uri="{FF2B5EF4-FFF2-40B4-BE49-F238E27FC236}">
                <a16:creationId xmlns:a16="http://schemas.microsoft.com/office/drawing/2014/main" id="{7F96FC91-EC12-4D37-B726-2424772EE72E}"/>
              </a:ext>
            </a:extLst>
          </p:cNvPr>
          <p:cNvSpPr txBox="1"/>
          <p:nvPr/>
        </p:nvSpPr>
        <p:spPr>
          <a:xfrm>
            <a:off x="9209809" y="108758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accent1">
                    <a:lumMod val="75000"/>
                  </a:schemeClr>
                </a:solidFill>
              </a:rPr>
              <a:t>Tuckman (1965-1977)</a:t>
            </a:r>
          </a:p>
        </p:txBody>
      </p:sp>
    </p:spTree>
    <p:extLst>
      <p:ext uri="{BB962C8B-B14F-4D97-AF65-F5344CB8AC3E}">
        <p14:creationId xmlns:p14="http://schemas.microsoft.com/office/powerpoint/2010/main" val="1472460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23E52-B7DA-4000-BE04-51A09999B833}"/>
              </a:ext>
            </a:extLst>
          </p:cNvPr>
          <p:cNvSpPr/>
          <p:nvPr/>
        </p:nvSpPr>
        <p:spPr>
          <a:xfrm>
            <a:off x="165" y="1"/>
            <a:ext cx="12191835" cy="31150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8AFB129-9C79-4DF1-B622-A14CE8519B6A}"/>
              </a:ext>
            </a:extLst>
          </p:cNvPr>
          <p:cNvSpPr/>
          <p:nvPr/>
        </p:nvSpPr>
        <p:spPr>
          <a:xfrm>
            <a:off x="0" y="3100856"/>
            <a:ext cx="12191835" cy="3757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48A2979-A456-4286-B8FC-8FF4C0C58EFD}"/>
              </a:ext>
            </a:extLst>
          </p:cNvPr>
          <p:cNvSpPr txBox="1"/>
          <p:nvPr/>
        </p:nvSpPr>
        <p:spPr>
          <a:xfrm>
            <a:off x="-136574" y="4153465"/>
            <a:ext cx="12192001" cy="923330"/>
          </a:xfrm>
          <a:prstGeom prst="rect">
            <a:avLst/>
          </a:prstGeom>
          <a:noFill/>
        </p:spPr>
        <p:txBody>
          <a:bodyPr wrap="square" lIns="91440" tIns="45720" rIns="91440" bIns="45720" rtlCol="0" anchor="ctr">
            <a:spAutoFit/>
          </a:bodyPr>
          <a:lstStyle/>
          <a:p>
            <a:pPr algn="ctr"/>
            <a:r>
              <a:rPr lang="en-US" altLang="ko-KR" sz="5400">
                <a:solidFill>
                  <a:schemeClr val="bg1"/>
                </a:solidFill>
                <a:cs typeface="Arial"/>
              </a:rPr>
              <a:t>Team roles</a:t>
            </a:r>
            <a:endParaRPr lang="en-US">
              <a:solidFill>
                <a:schemeClr val="bg1"/>
              </a:solidFill>
            </a:endParaRPr>
          </a:p>
        </p:txBody>
      </p:sp>
      <p:pic>
        <p:nvPicPr>
          <p:cNvPr id="2" name="Graphic 1">
            <a:extLst>
              <a:ext uri="{FF2B5EF4-FFF2-40B4-BE49-F238E27FC236}">
                <a16:creationId xmlns:a16="http://schemas.microsoft.com/office/drawing/2014/main" id="{905C69D5-98AF-4D8D-8470-32495F93C7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79667" y="1221010"/>
            <a:ext cx="7959521" cy="2932455"/>
          </a:xfrm>
          <a:prstGeom prst="rect">
            <a:avLst/>
          </a:prstGeom>
        </p:spPr>
      </p:pic>
      <p:pic>
        <p:nvPicPr>
          <p:cNvPr id="7" name="Picture 6" descr="Icon&#10;&#10;Description automatically generated">
            <a:extLst>
              <a:ext uri="{FF2B5EF4-FFF2-40B4-BE49-F238E27FC236}">
                <a16:creationId xmlns:a16="http://schemas.microsoft.com/office/drawing/2014/main" id="{6834BEEA-42E4-410F-9768-18D40930B6A3}"/>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9302338" y="0"/>
            <a:ext cx="2889497" cy="1814945"/>
          </a:xfrm>
          <a:prstGeom prst="rect">
            <a:avLst/>
          </a:prstGeom>
        </p:spPr>
      </p:pic>
    </p:spTree>
    <p:extLst>
      <p:ext uri="{BB962C8B-B14F-4D97-AF65-F5344CB8AC3E}">
        <p14:creationId xmlns:p14="http://schemas.microsoft.com/office/powerpoint/2010/main" val="2292560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851762-6ABB-466E-AB28-712D5431AAED}"/>
              </a:ext>
            </a:extLst>
          </p:cNvPr>
          <p:cNvPicPr>
            <a:picLocks noChangeAspect="1"/>
          </p:cNvPicPr>
          <p:nvPr/>
        </p:nvPicPr>
        <p:blipFill>
          <a:blip r:embed="rId3"/>
          <a:stretch>
            <a:fillRect/>
          </a:stretch>
        </p:blipFill>
        <p:spPr>
          <a:xfrm>
            <a:off x="1724789" y="2398686"/>
            <a:ext cx="8742422" cy="2060627"/>
          </a:xfrm>
          <a:prstGeom prst="rect">
            <a:avLst/>
          </a:prstGeom>
        </p:spPr>
      </p:pic>
      <p:pic>
        <p:nvPicPr>
          <p:cNvPr id="5" name="Picture 4">
            <a:extLst>
              <a:ext uri="{FF2B5EF4-FFF2-40B4-BE49-F238E27FC236}">
                <a16:creationId xmlns:a16="http://schemas.microsoft.com/office/drawing/2014/main" id="{E2749180-540F-4BB7-BD2C-663C737ABFC7}"/>
              </a:ext>
            </a:extLst>
          </p:cNvPr>
          <p:cNvPicPr>
            <a:picLocks noChangeAspect="1"/>
          </p:cNvPicPr>
          <p:nvPr/>
        </p:nvPicPr>
        <p:blipFill>
          <a:blip r:embed="rId4"/>
          <a:stretch>
            <a:fillRect/>
          </a:stretch>
        </p:blipFill>
        <p:spPr>
          <a:xfrm>
            <a:off x="1234440" y="449522"/>
            <a:ext cx="8870822" cy="1341236"/>
          </a:xfrm>
          <a:prstGeom prst="rect">
            <a:avLst/>
          </a:prstGeom>
        </p:spPr>
      </p:pic>
      <p:pic>
        <p:nvPicPr>
          <p:cNvPr id="9" name="Picture 8">
            <a:extLst>
              <a:ext uri="{FF2B5EF4-FFF2-40B4-BE49-F238E27FC236}">
                <a16:creationId xmlns:a16="http://schemas.microsoft.com/office/drawing/2014/main" id="{38091110-A668-49E7-B716-EDDDE9E43E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52110" y="4892040"/>
            <a:ext cx="6103620" cy="89154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4" name="Picture 3" descr="Icon&#10;&#10;Description automatically generated">
            <a:extLst>
              <a:ext uri="{FF2B5EF4-FFF2-40B4-BE49-F238E27FC236}">
                <a16:creationId xmlns:a16="http://schemas.microsoft.com/office/drawing/2014/main" id="{C7B3AED0-019E-4D65-9137-AAE5E64652C8}"/>
              </a:ext>
            </a:extLst>
          </p:cNvPr>
          <p:cNvPicPr>
            <a:picLocks noChangeAspect="1"/>
          </p:cNvPicPr>
          <p:nvPr/>
        </p:nvPicPr>
        <p:blipFill>
          <a:blip r:embed="rId6">
            <a:alphaModFix amt="70000"/>
            <a:extLst>
              <a:ext uri="{28A0092B-C50C-407E-A947-70E740481C1C}">
                <a14:useLocalDpi xmlns:a14="http://schemas.microsoft.com/office/drawing/2010/main" val="0"/>
              </a:ext>
            </a:extLst>
          </a:blip>
          <a:stretch>
            <a:fillRect/>
          </a:stretch>
        </p:blipFill>
        <p:spPr>
          <a:xfrm>
            <a:off x="10479097" y="0"/>
            <a:ext cx="1712738" cy="1081882"/>
          </a:xfrm>
          <a:prstGeom prst="rect">
            <a:avLst/>
          </a:prstGeom>
        </p:spPr>
      </p:pic>
    </p:spTree>
    <p:extLst>
      <p:ext uri="{BB962C8B-B14F-4D97-AF65-F5344CB8AC3E}">
        <p14:creationId xmlns:p14="http://schemas.microsoft.com/office/powerpoint/2010/main" val="2497406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6A293B7-A9D5-446A-964E-00C8CF17005F}"/>
              </a:ext>
            </a:extLst>
          </p:cNvPr>
          <p:cNvSpPr>
            <a:spLocks noGrp="1"/>
          </p:cNvSpPr>
          <p:nvPr>
            <p:ph type="body" sz="quarter" idx="10"/>
          </p:nvPr>
        </p:nvSpPr>
        <p:spPr/>
        <p:txBody>
          <a:bodyPr/>
          <a:lstStyle/>
          <a:p>
            <a:r>
              <a:rPr lang="en-US" u="sng">
                <a:solidFill>
                  <a:schemeClr val="bg1">
                    <a:lumMod val="65000"/>
                  </a:schemeClr>
                </a:solidFill>
              </a:rPr>
              <a:t>BELBIN TEAM ROLES CIRCLE</a:t>
            </a:r>
          </a:p>
        </p:txBody>
      </p:sp>
      <p:pic>
        <p:nvPicPr>
          <p:cNvPr id="8" name="Picture 7">
            <a:extLst>
              <a:ext uri="{FF2B5EF4-FFF2-40B4-BE49-F238E27FC236}">
                <a16:creationId xmlns:a16="http://schemas.microsoft.com/office/drawing/2014/main" id="{923081D5-15D5-426A-AF7A-D4C2F21055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5275" y="1309687"/>
            <a:ext cx="3981450" cy="4278313"/>
          </a:xfrm>
          <a:prstGeom prst="rect">
            <a:avLst/>
          </a:prstGeom>
          <a:scene3d>
            <a:camera prst="perspectiveFront"/>
            <a:lightRig rig="threePt" dir="t"/>
          </a:scene3d>
        </p:spPr>
      </p:pic>
      <p:sp>
        <p:nvSpPr>
          <p:cNvPr id="9" name="TextBox 8">
            <a:extLst>
              <a:ext uri="{FF2B5EF4-FFF2-40B4-BE49-F238E27FC236}">
                <a16:creationId xmlns:a16="http://schemas.microsoft.com/office/drawing/2014/main" id="{D114468E-BCB0-4562-8AA7-7500F4FE9A9C}"/>
              </a:ext>
            </a:extLst>
          </p:cNvPr>
          <p:cNvSpPr txBox="1"/>
          <p:nvPr/>
        </p:nvSpPr>
        <p:spPr>
          <a:xfrm>
            <a:off x="7349067" y="1270000"/>
            <a:ext cx="1636888" cy="369332"/>
          </a:xfrm>
          <a:prstGeom prst="rect">
            <a:avLst/>
          </a:prstGeom>
          <a:noFill/>
        </p:spPr>
        <p:txBody>
          <a:bodyPr wrap="square" rtlCol="0">
            <a:spAutoFit/>
          </a:bodyPr>
          <a:lstStyle/>
          <a:p>
            <a:r>
              <a:rPr lang="en-US">
                <a:solidFill>
                  <a:schemeClr val="accent2">
                    <a:lumMod val="75000"/>
                  </a:schemeClr>
                </a:solidFill>
              </a:rPr>
              <a:t>Plant (PL)</a:t>
            </a:r>
          </a:p>
        </p:txBody>
      </p:sp>
      <p:sp>
        <p:nvSpPr>
          <p:cNvPr id="10" name="TextBox 9">
            <a:extLst>
              <a:ext uri="{FF2B5EF4-FFF2-40B4-BE49-F238E27FC236}">
                <a16:creationId xmlns:a16="http://schemas.microsoft.com/office/drawing/2014/main" id="{FC1556D1-BFC6-409A-96B9-CB0F254BE598}"/>
              </a:ext>
            </a:extLst>
          </p:cNvPr>
          <p:cNvSpPr txBox="1"/>
          <p:nvPr/>
        </p:nvSpPr>
        <p:spPr>
          <a:xfrm flipH="1">
            <a:off x="8349542" y="2272425"/>
            <a:ext cx="2629748" cy="369332"/>
          </a:xfrm>
          <a:prstGeom prst="rect">
            <a:avLst/>
          </a:prstGeom>
          <a:noFill/>
        </p:spPr>
        <p:txBody>
          <a:bodyPr wrap="square" rtlCol="0">
            <a:spAutoFit/>
          </a:bodyPr>
          <a:lstStyle/>
          <a:p>
            <a:r>
              <a:rPr lang="en-US">
                <a:solidFill>
                  <a:schemeClr val="accent2">
                    <a:lumMod val="75000"/>
                  </a:schemeClr>
                </a:solidFill>
              </a:rPr>
              <a:t>Monitor Evaluator (ME)</a:t>
            </a:r>
          </a:p>
        </p:txBody>
      </p:sp>
      <p:sp>
        <p:nvSpPr>
          <p:cNvPr id="11" name="TextBox 10">
            <a:extLst>
              <a:ext uri="{FF2B5EF4-FFF2-40B4-BE49-F238E27FC236}">
                <a16:creationId xmlns:a16="http://schemas.microsoft.com/office/drawing/2014/main" id="{49A44771-188E-4272-BEEB-080E96D3870F}"/>
              </a:ext>
            </a:extLst>
          </p:cNvPr>
          <p:cNvSpPr txBox="1"/>
          <p:nvPr/>
        </p:nvSpPr>
        <p:spPr>
          <a:xfrm flipH="1">
            <a:off x="8603824" y="3542356"/>
            <a:ext cx="2121184" cy="369332"/>
          </a:xfrm>
          <a:prstGeom prst="rect">
            <a:avLst/>
          </a:prstGeom>
          <a:noFill/>
        </p:spPr>
        <p:txBody>
          <a:bodyPr wrap="square" rtlCol="0">
            <a:spAutoFit/>
          </a:bodyPr>
          <a:lstStyle/>
          <a:p>
            <a:r>
              <a:rPr lang="en-US">
                <a:solidFill>
                  <a:schemeClr val="accent2">
                    <a:lumMod val="75000"/>
                  </a:schemeClr>
                </a:solidFill>
              </a:rPr>
              <a:t>Specialist (SP)</a:t>
            </a:r>
          </a:p>
        </p:txBody>
      </p:sp>
      <p:sp>
        <p:nvSpPr>
          <p:cNvPr id="12" name="TextBox 11">
            <a:extLst>
              <a:ext uri="{FF2B5EF4-FFF2-40B4-BE49-F238E27FC236}">
                <a16:creationId xmlns:a16="http://schemas.microsoft.com/office/drawing/2014/main" id="{604A1997-8AB0-437C-A08B-6ABAD0C4D9B3}"/>
              </a:ext>
            </a:extLst>
          </p:cNvPr>
          <p:cNvSpPr txBox="1"/>
          <p:nvPr/>
        </p:nvSpPr>
        <p:spPr>
          <a:xfrm>
            <a:off x="8382845" y="4795335"/>
            <a:ext cx="1963139" cy="369332"/>
          </a:xfrm>
          <a:prstGeom prst="rect">
            <a:avLst/>
          </a:prstGeom>
          <a:noFill/>
        </p:spPr>
        <p:txBody>
          <a:bodyPr wrap="square" rtlCol="0">
            <a:spAutoFit/>
          </a:bodyPr>
          <a:lstStyle/>
          <a:p>
            <a:r>
              <a:rPr lang="en-US">
                <a:solidFill>
                  <a:schemeClr val="accent2">
                    <a:lumMod val="75000"/>
                  </a:schemeClr>
                </a:solidFill>
              </a:rPr>
              <a:t>Shaper (SH)</a:t>
            </a:r>
          </a:p>
        </p:txBody>
      </p:sp>
      <p:sp>
        <p:nvSpPr>
          <p:cNvPr id="13" name="TextBox 12">
            <a:extLst>
              <a:ext uri="{FF2B5EF4-FFF2-40B4-BE49-F238E27FC236}">
                <a16:creationId xmlns:a16="http://schemas.microsoft.com/office/drawing/2014/main" id="{C5D8437D-A1CA-46CE-8023-521125EB3977}"/>
              </a:ext>
            </a:extLst>
          </p:cNvPr>
          <p:cNvSpPr txBox="1"/>
          <p:nvPr/>
        </p:nvSpPr>
        <p:spPr>
          <a:xfrm flipH="1">
            <a:off x="5317629" y="5649265"/>
            <a:ext cx="2256651" cy="369332"/>
          </a:xfrm>
          <a:prstGeom prst="rect">
            <a:avLst/>
          </a:prstGeom>
          <a:noFill/>
        </p:spPr>
        <p:txBody>
          <a:bodyPr wrap="square" rtlCol="0">
            <a:spAutoFit/>
          </a:bodyPr>
          <a:lstStyle/>
          <a:p>
            <a:r>
              <a:rPr lang="en-US">
                <a:solidFill>
                  <a:schemeClr val="accent2">
                    <a:lumMod val="75000"/>
                  </a:schemeClr>
                </a:solidFill>
              </a:rPr>
              <a:t>Implementer (IM)</a:t>
            </a:r>
          </a:p>
        </p:txBody>
      </p:sp>
      <p:sp>
        <p:nvSpPr>
          <p:cNvPr id="14" name="TextBox 13">
            <a:extLst>
              <a:ext uri="{FF2B5EF4-FFF2-40B4-BE49-F238E27FC236}">
                <a16:creationId xmlns:a16="http://schemas.microsoft.com/office/drawing/2014/main" id="{F7500306-3509-4C92-9D32-1B0DA6702DA5}"/>
              </a:ext>
            </a:extLst>
          </p:cNvPr>
          <p:cNvSpPr txBox="1"/>
          <p:nvPr/>
        </p:nvSpPr>
        <p:spPr>
          <a:xfrm>
            <a:off x="3055408" y="1270000"/>
            <a:ext cx="2099733" cy="369332"/>
          </a:xfrm>
          <a:prstGeom prst="rect">
            <a:avLst/>
          </a:prstGeom>
          <a:noFill/>
        </p:spPr>
        <p:txBody>
          <a:bodyPr wrap="square" rtlCol="0">
            <a:spAutoFit/>
          </a:bodyPr>
          <a:lstStyle/>
          <a:p>
            <a:r>
              <a:rPr lang="en-US">
                <a:solidFill>
                  <a:schemeClr val="accent2">
                    <a:lumMod val="75000"/>
                  </a:schemeClr>
                </a:solidFill>
              </a:rPr>
              <a:t>Coordinator (CO)</a:t>
            </a:r>
          </a:p>
        </p:txBody>
      </p:sp>
      <p:sp>
        <p:nvSpPr>
          <p:cNvPr id="15" name="TextBox 14">
            <a:extLst>
              <a:ext uri="{FF2B5EF4-FFF2-40B4-BE49-F238E27FC236}">
                <a16:creationId xmlns:a16="http://schemas.microsoft.com/office/drawing/2014/main" id="{EAD963A3-DEE3-4B69-8AF7-49EA1E50BBAA}"/>
              </a:ext>
            </a:extLst>
          </p:cNvPr>
          <p:cNvSpPr txBox="1"/>
          <p:nvPr/>
        </p:nvSpPr>
        <p:spPr>
          <a:xfrm>
            <a:off x="1620237" y="2272425"/>
            <a:ext cx="2222221" cy="369332"/>
          </a:xfrm>
          <a:prstGeom prst="rect">
            <a:avLst/>
          </a:prstGeom>
          <a:noFill/>
        </p:spPr>
        <p:txBody>
          <a:bodyPr wrap="square" rtlCol="0">
            <a:spAutoFit/>
          </a:bodyPr>
          <a:lstStyle/>
          <a:p>
            <a:r>
              <a:rPr lang="en-US">
                <a:solidFill>
                  <a:schemeClr val="accent2">
                    <a:lumMod val="75000"/>
                  </a:schemeClr>
                </a:solidFill>
              </a:rPr>
              <a:t>Team Worker (TW)</a:t>
            </a:r>
          </a:p>
        </p:txBody>
      </p:sp>
      <p:sp>
        <p:nvSpPr>
          <p:cNvPr id="16" name="TextBox 15">
            <a:extLst>
              <a:ext uri="{FF2B5EF4-FFF2-40B4-BE49-F238E27FC236}">
                <a16:creationId xmlns:a16="http://schemas.microsoft.com/office/drawing/2014/main" id="{F5E8A23D-5B62-4328-8D04-AD06284FC52A}"/>
              </a:ext>
            </a:extLst>
          </p:cNvPr>
          <p:cNvSpPr txBox="1"/>
          <p:nvPr/>
        </p:nvSpPr>
        <p:spPr>
          <a:xfrm flipH="1">
            <a:off x="982133" y="3481094"/>
            <a:ext cx="2860325" cy="369332"/>
          </a:xfrm>
          <a:prstGeom prst="rect">
            <a:avLst/>
          </a:prstGeom>
          <a:noFill/>
        </p:spPr>
        <p:txBody>
          <a:bodyPr wrap="square" rtlCol="0">
            <a:spAutoFit/>
          </a:bodyPr>
          <a:lstStyle/>
          <a:p>
            <a:r>
              <a:rPr lang="en-US">
                <a:solidFill>
                  <a:schemeClr val="accent2">
                    <a:lumMod val="75000"/>
                  </a:schemeClr>
                </a:solidFill>
              </a:rPr>
              <a:t>Resource Investigator (RI)</a:t>
            </a:r>
          </a:p>
        </p:txBody>
      </p:sp>
      <p:sp>
        <p:nvSpPr>
          <p:cNvPr id="17" name="TextBox 16">
            <a:extLst>
              <a:ext uri="{FF2B5EF4-FFF2-40B4-BE49-F238E27FC236}">
                <a16:creationId xmlns:a16="http://schemas.microsoft.com/office/drawing/2014/main" id="{EFBCECDA-C3DD-4456-99E9-63DDCA9E3E52}"/>
              </a:ext>
            </a:extLst>
          </p:cNvPr>
          <p:cNvSpPr txBox="1"/>
          <p:nvPr/>
        </p:nvSpPr>
        <p:spPr>
          <a:xfrm>
            <a:off x="1426844" y="4788920"/>
            <a:ext cx="2678430" cy="369332"/>
          </a:xfrm>
          <a:prstGeom prst="rect">
            <a:avLst/>
          </a:prstGeom>
          <a:noFill/>
        </p:spPr>
        <p:txBody>
          <a:bodyPr wrap="square" rtlCol="0">
            <a:spAutoFit/>
          </a:bodyPr>
          <a:lstStyle/>
          <a:p>
            <a:r>
              <a:rPr lang="en-US">
                <a:solidFill>
                  <a:schemeClr val="accent2">
                    <a:lumMod val="75000"/>
                  </a:schemeClr>
                </a:solidFill>
              </a:rPr>
              <a:t>Completer Finisher (CF)</a:t>
            </a:r>
          </a:p>
        </p:txBody>
      </p:sp>
      <p:pic>
        <p:nvPicPr>
          <p:cNvPr id="2" name="Picture 3" descr="Icon&#10;&#10;Description automatically generated">
            <a:extLst>
              <a:ext uri="{FF2B5EF4-FFF2-40B4-BE49-F238E27FC236}">
                <a16:creationId xmlns:a16="http://schemas.microsoft.com/office/drawing/2014/main" id="{C948E5B8-FE11-4EC3-B417-8555E1604F40}"/>
              </a:ext>
            </a:extLst>
          </p:cNvPr>
          <p:cNvPicPr>
            <a:picLocks noChangeAspect="1"/>
          </p:cNvPicPr>
          <p:nvPr/>
        </p:nvPicPr>
        <p:blipFill>
          <a:blip r:embed="rId4"/>
          <a:stretch>
            <a:fillRect/>
          </a:stretch>
        </p:blipFill>
        <p:spPr>
          <a:xfrm>
            <a:off x="11028815" y="53585"/>
            <a:ext cx="1039271" cy="651495"/>
          </a:xfrm>
          <a:prstGeom prst="rect">
            <a:avLst/>
          </a:prstGeom>
        </p:spPr>
      </p:pic>
    </p:spTree>
    <p:extLst>
      <p:ext uri="{BB962C8B-B14F-4D97-AF65-F5344CB8AC3E}">
        <p14:creationId xmlns:p14="http://schemas.microsoft.com/office/powerpoint/2010/main" val="1826045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Icon&#10;&#10;Description automatically generated">
            <a:extLst>
              <a:ext uri="{FF2B5EF4-FFF2-40B4-BE49-F238E27FC236}">
                <a16:creationId xmlns:a16="http://schemas.microsoft.com/office/drawing/2014/main" id="{51CEF744-A824-4D42-B014-D195BDBDDABB}"/>
              </a:ext>
            </a:extLst>
          </p:cNvPr>
          <p:cNvPicPr>
            <a:picLocks noChangeAspect="1"/>
          </p:cNvPicPr>
          <p:nvPr/>
        </p:nvPicPr>
        <p:blipFill>
          <a:blip r:embed="rId3"/>
          <a:stretch>
            <a:fillRect/>
          </a:stretch>
        </p:blipFill>
        <p:spPr>
          <a:xfrm>
            <a:off x="11347118" y="82522"/>
            <a:ext cx="778841" cy="506812"/>
          </a:xfrm>
          <a:prstGeom prst="rect">
            <a:avLst/>
          </a:prstGeom>
        </p:spPr>
      </p:pic>
      <p:sp>
        <p:nvSpPr>
          <p:cNvPr id="2" name="Text Placeholder 1">
            <a:extLst>
              <a:ext uri="{FF2B5EF4-FFF2-40B4-BE49-F238E27FC236}">
                <a16:creationId xmlns:a16="http://schemas.microsoft.com/office/drawing/2014/main" id="{C1801E35-DBA6-4100-815B-25777BC092D4}"/>
              </a:ext>
            </a:extLst>
          </p:cNvPr>
          <p:cNvSpPr>
            <a:spLocks noGrp="1"/>
          </p:cNvSpPr>
          <p:nvPr>
            <p:ph type="body" sz="quarter" idx="10"/>
          </p:nvPr>
        </p:nvSpPr>
        <p:spPr/>
        <p:txBody>
          <a:bodyPr/>
          <a:lstStyle/>
          <a:p>
            <a:r>
              <a:rPr kumimoji="0" lang="en-US" sz="4000" i="0" u="none" strike="noStrike" kern="1200" cap="none" spc="0" normalizeH="0" baseline="0" noProof="0">
                <a:ln>
                  <a:noFill/>
                </a:ln>
                <a:solidFill>
                  <a:schemeClr val="bg1">
                    <a:lumMod val="65000"/>
                  </a:schemeClr>
                </a:solidFill>
                <a:effectLst/>
                <a:uLnTx/>
                <a:uFillTx/>
                <a:latin typeface="Arial" panose="020B0604020202020204" pitchFamily="34" charset="0"/>
                <a:ea typeface="+mj-ea"/>
                <a:cs typeface="Arial" panose="020B0604020202020204" pitchFamily="34" charset="0"/>
              </a:rPr>
              <a:t>ALLOWABLE WEAKNESSES OF EACH ROLE</a:t>
            </a:r>
            <a:endParaRPr lang="en-US" sz="4000">
              <a:solidFill>
                <a:schemeClr val="bg1">
                  <a:lumMod val="65000"/>
                </a:schemeClr>
              </a:solidFill>
            </a:endParaRPr>
          </a:p>
        </p:txBody>
      </p:sp>
      <p:pic>
        <p:nvPicPr>
          <p:cNvPr id="4" name="Picture 3">
            <a:extLst>
              <a:ext uri="{FF2B5EF4-FFF2-40B4-BE49-F238E27FC236}">
                <a16:creationId xmlns:a16="http://schemas.microsoft.com/office/drawing/2014/main" id="{47938959-7DD5-4DFD-9A43-EA09FB24D5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911" y="1131488"/>
            <a:ext cx="10566400" cy="4614555"/>
          </a:xfrm>
          <a:prstGeom prst="rect">
            <a:avLst/>
          </a:prstGeom>
          <a:scene3d>
            <a:camera prst="perspectiveFront"/>
            <a:lightRig rig="threePt" dir="t"/>
          </a:scene3d>
        </p:spPr>
      </p:pic>
      <p:sp>
        <p:nvSpPr>
          <p:cNvPr id="6" name="TextBox 5">
            <a:extLst>
              <a:ext uri="{FF2B5EF4-FFF2-40B4-BE49-F238E27FC236}">
                <a16:creationId xmlns:a16="http://schemas.microsoft.com/office/drawing/2014/main" id="{7F8EFDD3-0C3F-4706-B818-DD86EB62A11A}"/>
              </a:ext>
            </a:extLst>
          </p:cNvPr>
          <p:cNvSpPr txBox="1"/>
          <p:nvPr/>
        </p:nvSpPr>
        <p:spPr>
          <a:xfrm>
            <a:off x="2282332" y="1568349"/>
            <a:ext cx="1826823" cy="830997"/>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Strong ‘ownership’ of ideas</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Weak cooperation for better results</a:t>
            </a:r>
          </a:p>
        </p:txBody>
      </p:sp>
      <p:sp>
        <p:nvSpPr>
          <p:cNvPr id="10" name="TextBox 9">
            <a:extLst>
              <a:ext uri="{FF2B5EF4-FFF2-40B4-BE49-F238E27FC236}">
                <a16:creationId xmlns:a16="http://schemas.microsoft.com/office/drawing/2014/main" id="{44E16A9F-0BFA-4F67-9545-882060D9C36D}"/>
              </a:ext>
            </a:extLst>
          </p:cNvPr>
          <p:cNvSpPr txBox="1"/>
          <p:nvPr/>
        </p:nvSpPr>
        <p:spPr>
          <a:xfrm flipH="1">
            <a:off x="2664179" y="3207932"/>
            <a:ext cx="1206778" cy="461665"/>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Cynicism without logic</a:t>
            </a:r>
          </a:p>
        </p:txBody>
      </p:sp>
      <p:sp>
        <p:nvSpPr>
          <p:cNvPr id="11" name="TextBox 10">
            <a:extLst>
              <a:ext uri="{FF2B5EF4-FFF2-40B4-BE49-F238E27FC236}">
                <a16:creationId xmlns:a16="http://schemas.microsoft.com/office/drawing/2014/main" id="{08B9EA7C-79B9-41C4-952E-DAC0275253C7}"/>
              </a:ext>
            </a:extLst>
          </p:cNvPr>
          <p:cNvSpPr txBox="1"/>
          <p:nvPr/>
        </p:nvSpPr>
        <p:spPr>
          <a:xfrm>
            <a:off x="2483556" y="4677187"/>
            <a:ext cx="1625599" cy="646331"/>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Ignores factors outside area of his interest</a:t>
            </a:r>
          </a:p>
        </p:txBody>
      </p:sp>
      <p:sp>
        <p:nvSpPr>
          <p:cNvPr id="12" name="TextBox 11">
            <a:extLst>
              <a:ext uri="{FF2B5EF4-FFF2-40B4-BE49-F238E27FC236}">
                <a16:creationId xmlns:a16="http://schemas.microsoft.com/office/drawing/2014/main" id="{90ADF646-5773-4DFE-B375-75E720531E6C}"/>
              </a:ext>
            </a:extLst>
          </p:cNvPr>
          <p:cNvSpPr txBox="1"/>
          <p:nvPr/>
        </p:nvSpPr>
        <p:spPr>
          <a:xfrm>
            <a:off x="5691576" y="1570405"/>
            <a:ext cx="2193444" cy="646331"/>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Ignores social aspects</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lang="en-US" sz="1200">
                <a:solidFill>
                  <a:prstClr val="black"/>
                </a:solidFill>
                <a:latin typeface="Arial" panose="020B0604020202020204" pitchFamily="34" charset="0"/>
                <a:cs typeface="Arial" panose="020B0604020202020204" pitchFamily="34" charset="0"/>
              </a:rPr>
              <a:t>C</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 be aggressive</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lang="en-US" sz="1200">
                <a:solidFill>
                  <a:prstClr val="black"/>
                </a:solidFill>
                <a:latin typeface="Arial" panose="020B0604020202020204" pitchFamily="34" charset="0"/>
                <a:cs typeface="Arial" panose="020B0604020202020204" pitchFamily="34" charset="0"/>
              </a:rPr>
              <a:t>N</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ever apologies</a:t>
            </a:r>
          </a:p>
        </p:txBody>
      </p:sp>
      <p:sp>
        <p:nvSpPr>
          <p:cNvPr id="14" name="TextBox 13">
            <a:extLst>
              <a:ext uri="{FF2B5EF4-FFF2-40B4-BE49-F238E27FC236}">
                <a16:creationId xmlns:a16="http://schemas.microsoft.com/office/drawing/2014/main" id="{5E1749ED-0ECC-4EA1-8A09-F246F5F10EB4}"/>
              </a:ext>
            </a:extLst>
          </p:cNvPr>
          <p:cNvSpPr txBox="1"/>
          <p:nvPr/>
        </p:nvSpPr>
        <p:spPr>
          <a:xfrm>
            <a:off x="5994398" y="3115598"/>
            <a:ext cx="1489569" cy="646331"/>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Obstructs change, rejects new ideas</a:t>
            </a:r>
          </a:p>
        </p:txBody>
      </p:sp>
      <p:sp>
        <p:nvSpPr>
          <p:cNvPr id="15" name="TextBox 14">
            <a:extLst>
              <a:ext uri="{FF2B5EF4-FFF2-40B4-BE49-F238E27FC236}">
                <a16:creationId xmlns:a16="http://schemas.microsoft.com/office/drawing/2014/main" id="{A1577195-19B5-4A6B-9E95-95173C1EB794}"/>
              </a:ext>
            </a:extLst>
          </p:cNvPr>
          <p:cNvSpPr txBox="1"/>
          <p:nvPr/>
        </p:nvSpPr>
        <p:spPr>
          <a:xfrm>
            <a:off x="5836355" y="4769518"/>
            <a:ext cx="1752614" cy="461665"/>
          </a:xfrm>
          <a:prstGeom prst="rect">
            <a:avLst/>
          </a:prstGeom>
          <a:noFill/>
        </p:spPr>
        <p:txBody>
          <a:bodyPr wrap="square" rtlCol="0">
            <a:spAutoFit/>
          </a:bodyPr>
          <a:lstStyle/>
          <a:p>
            <a:pPr marL="171450" indent="-171450" algn="ctr">
              <a:buFont typeface="Arial" panose="020B0604020202020204" pitchFamily="34" charset="0"/>
              <a:buChar cha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Obsessive behavior</a:t>
            </a:r>
          </a:p>
          <a:p>
            <a:pPr marL="171450" indent="-171450" algn="ctr">
              <a:buFont typeface="Arial" panose="020B0604020202020204" pitchFamily="34" charset="0"/>
              <a:buChar cha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Doesn’t delegate</a:t>
            </a:r>
            <a:endParaRPr lang="en-US"/>
          </a:p>
        </p:txBody>
      </p:sp>
      <p:sp>
        <p:nvSpPr>
          <p:cNvPr id="16" name="TextBox 15">
            <a:extLst>
              <a:ext uri="{FF2B5EF4-FFF2-40B4-BE49-F238E27FC236}">
                <a16:creationId xmlns:a16="http://schemas.microsoft.com/office/drawing/2014/main" id="{5227FBA6-6CDB-4360-BEA8-48D99372A0BE}"/>
              </a:ext>
            </a:extLst>
          </p:cNvPr>
          <p:cNvSpPr txBox="1"/>
          <p:nvPr/>
        </p:nvSpPr>
        <p:spPr>
          <a:xfrm>
            <a:off x="9439487" y="1654520"/>
            <a:ext cx="1657491" cy="461665"/>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Take credit for the effort of a team</a:t>
            </a:r>
          </a:p>
        </p:txBody>
      </p:sp>
      <p:sp>
        <p:nvSpPr>
          <p:cNvPr id="17" name="TextBox 16">
            <a:extLst>
              <a:ext uri="{FF2B5EF4-FFF2-40B4-BE49-F238E27FC236}">
                <a16:creationId xmlns:a16="http://schemas.microsoft.com/office/drawing/2014/main" id="{C9B2469D-EFDC-427B-8172-EE0F3ED0F0B7}"/>
              </a:ext>
            </a:extLst>
          </p:cNvPr>
          <p:cNvSpPr txBox="1"/>
          <p:nvPr/>
        </p:nvSpPr>
        <p:spPr>
          <a:xfrm>
            <a:off x="9439486" y="3162641"/>
            <a:ext cx="1657491" cy="646331"/>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Avoids situations that may entail pressure of conflict</a:t>
            </a:r>
          </a:p>
        </p:txBody>
      </p:sp>
      <p:sp>
        <p:nvSpPr>
          <p:cNvPr id="18" name="TextBox 17">
            <a:extLst>
              <a:ext uri="{FF2B5EF4-FFF2-40B4-BE49-F238E27FC236}">
                <a16:creationId xmlns:a16="http://schemas.microsoft.com/office/drawing/2014/main" id="{440D1A93-69D6-45DC-9846-5DC962222A60}"/>
              </a:ext>
            </a:extLst>
          </p:cNvPr>
          <p:cNvSpPr txBox="1"/>
          <p:nvPr/>
        </p:nvSpPr>
        <p:spPr>
          <a:xfrm>
            <a:off x="9439486" y="4677186"/>
            <a:ext cx="1561565" cy="830997"/>
          </a:xfrm>
          <a:prstGeom prst="rect">
            <a:avLst/>
          </a:prstGeom>
          <a:noFill/>
        </p:spPr>
        <p:txBody>
          <a:bodyPr wrap="square" rtlCol="0">
            <a:spAutoFit/>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Forgets to follow-up arrangements, disappoints clients</a:t>
            </a:r>
          </a:p>
        </p:txBody>
      </p:sp>
    </p:spTree>
    <p:extLst>
      <p:ext uri="{BB962C8B-B14F-4D97-AF65-F5344CB8AC3E}">
        <p14:creationId xmlns:p14="http://schemas.microsoft.com/office/powerpoint/2010/main" val="2030617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48CC41-D180-4D1B-92E3-CE88347111A8}"/>
              </a:ext>
            </a:extLst>
          </p:cNvPr>
          <p:cNvSpPr>
            <a:spLocks noGrp="1"/>
          </p:cNvSpPr>
          <p:nvPr>
            <p:ph type="body" sz="quarter" idx="10"/>
          </p:nvPr>
        </p:nvSpPr>
        <p:spPr/>
        <p:txBody>
          <a:bodyPr/>
          <a:lstStyle/>
          <a:p>
            <a:r>
              <a:rPr lang="en-US" u="sng">
                <a:solidFill>
                  <a:schemeClr val="bg1">
                    <a:lumMod val="65000"/>
                  </a:schemeClr>
                </a:solidFill>
              </a:rPr>
              <a:t>Why are team roles important?</a:t>
            </a:r>
          </a:p>
        </p:txBody>
      </p:sp>
      <p:sp>
        <p:nvSpPr>
          <p:cNvPr id="4" name="TextBox 3">
            <a:extLst>
              <a:ext uri="{FF2B5EF4-FFF2-40B4-BE49-F238E27FC236}">
                <a16:creationId xmlns:a16="http://schemas.microsoft.com/office/drawing/2014/main" id="{D97C5003-F555-436A-B7F0-6CEA10800BA0}"/>
              </a:ext>
            </a:extLst>
          </p:cNvPr>
          <p:cNvSpPr txBox="1"/>
          <p:nvPr/>
        </p:nvSpPr>
        <p:spPr>
          <a:xfrm>
            <a:off x="1877568" y="1271020"/>
            <a:ext cx="8436864" cy="4770537"/>
          </a:xfrm>
          <a:prstGeom prst="rect">
            <a:avLst/>
          </a:prstGeom>
          <a:noFill/>
        </p:spPr>
        <p:txBody>
          <a:bodyPr wrap="square">
            <a:spAutoFit/>
          </a:bodyPr>
          <a:lstStyle/>
          <a:p>
            <a:pPr algn="l" fontAlgn="b">
              <a:buFont typeface="Arial" panose="020B0604020202020204" pitchFamily="34" charset="0"/>
              <a:buChar char="•"/>
            </a:pPr>
            <a:r>
              <a:rPr lang="en-GB" sz="1600" b="0" i="0">
                <a:solidFill>
                  <a:schemeClr val="accent1"/>
                </a:solidFill>
                <a:effectLst/>
                <a:latin typeface="+mj-lt"/>
              </a:rPr>
              <a:t>Balanced teams based on behavioural contributions rather than job titles</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Self-aware individuals who can adapt their behaviours according to the situation and business need</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The right people doing the right tasks, leading to better-performing teams</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Depersonalised team conversations, using a common language to discuss team contributions</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Informed, impartial decision-making, based on fact rather than a 'gut-feel' which may be subject to unconscious bias</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Confidence when making decisions involving people</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Insight into behavioural strengths and weaknesses which aren't necessarily revealed by a CV</a:t>
            </a:r>
          </a:p>
          <a:p>
            <a:pPr algn="l" fontAlgn="b"/>
            <a:endParaRPr lang="en-GB" sz="1600" b="0" i="0">
              <a:solidFill>
                <a:schemeClr val="accent1"/>
              </a:solidFill>
              <a:effectLst/>
              <a:latin typeface="+mj-lt"/>
            </a:endParaRPr>
          </a:p>
          <a:p>
            <a:pPr algn="l" fontAlgn="b">
              <a:buFont typeface="Arial" panose="020B0604020202020204" pitchFamily="34" charset="0"/>
              <a:buChar char="•"/>
            </a:pPr>
            <a:r>
              <a:rPr lang="en-GB" sz="1600" b="0" i="0">
                <a:solidFill>
                  <a:schemeClr val="accent1"/>
                </a:solidFill>
                <a:effectLst/>
                <a:latin typeface="+mj-lt"/>
              </a:rPr>
              <a:t>The language to help facilitate coaching conversations</a:t>
            </a:r>
          </a:p>
        </p:txBody>
      </p:sp>
      <p:pic>
        <p:nvPicPr>
          <p:cNvPr id="3" name="Picture 3" descr="Icon&#10;&#10;Description automatically generated">
            <a:extLst>
              <a:ext uri="{FF2B5EF4-FFF2-40B4-BE49-F238E27FC236}">
                <a16:creationId xmlns:a16="http://schemas.microsoft.com/office/drawing/2014/main" id="{67078382-290E-4B3E-BE78-3BCE943FF9C6}"/>
              </a:ext>
            </a:extLst>
          </p:cNvPr>
          <p:cNvPicPr>
            <a:picLocks noChangeAspect="1"/>
          </p:cNvPicPr>
          <p:nvPr/>
        </p:nvPicPr>
        <p:blipFill>
          <a:blip r:embed="rId3"/>
          <a:stretch>
            <a:fillRect/>
          </a:stretch>
        </p:blipFill>
        <p:spPr>
          <a:xfrm>
            <a:off x="10922713" y="53585"/>
            <a:ext cx="1270765" cy="805824"/>
          </a:xfrm>
          <a:prstGeom prst="rect">
            <a:avLst/>
          </a:prstGeom>
        </p:spPr>
      </p:pic>
    </p:spTree>
    <p:extLst>
      <p:ext uri="{BB962C8B-B14F-4D97-AF65-F5344CB8AC3E}">
        <p14:creationId xmlns:p14="http://schemas.microsoft.com/office/powerpoint/2010/main" val="762049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23E52-B7DA-4000-BE04-51A09999B833}"/>
              </a:ext>
            </a:extLst>
          </p:cNvPr>
          <p:cNvSpPr/>
          <p:nvPr/>
        </p:nvSpPr>
        <p:spPr>
          <a:xfrm>
            <a:off x="1930" y="-2714"/>
            <a:ext cx="12191835" cy="31150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8AFB129-9C79-4DF1-B622-A14CE8519B6A}"/>
              </a:ext>
            </a:extLst>
          </p:cNvPr>
          <p:cNvSpPr/>
          <p:nvPr/>
        </p:nvSpPr>
        <p:spPr>
          <a:xfrm>
            <a:off x="0" y="3100856"/>
            <a:ext cx="12191835" cy="3757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48A2979-A456-4286-B8FC-8FF4C0C58EFD}"/>
              </a:ext>
            </a:extLst>
          </p:cNvPr>
          <p:cNvSpPr txBox="1"/>
          <p:nvPr/>
        </p:nvSpPr>
        <p:spPr>
          <a:xfrm>
            <a:off x="-1" y="4227558"/>
            <a:ext cx="12192001" cy="923330"/>
          </a:xfrm>
          <a:prstGeom prst="rect">
            <a:avLst/>
          </a:prstGeom>
          <a:noFill/>
        </p:spPr>
        <p:txBody>
          <a:bodyPr wrap="square" rtlCol="0" anchor="ctr">
            <a:spAutoFit/>
          </a:bodyPr>
          <a:lstStyle/>
          <a:p>
            <a:pPr algn="ctr"/>
            <a:r>
              <a:rPr lang="en-US" altLang="ko-KR" sz="5400">
                <a:solidFill>
                  <a:schemeClr val="bg1"/>
                </a:solidFill>
                <a:cs typeface="Arial" pitchFamily="34" charset="0"/>
              </a:rPr>
              <a:t>Managing conflicts</a:t>
            </a:r>
            <a:endParaRPr lang="ko-KR" altLang="en-US" sz="5400">
              <a:solidFill>
                <a:schemeClr val="bg1"/>
              </a:solidFill>
              <a:cs typeface="Arial" pitchFamily="34" charset="0"/>
            </a:endParaRPr>
          </a:p>
        </p:txBody>
      </p:sp>
      <p:pic>
        <p:nvPicPr>
          <p:cNvPr id="2" name="Graphic 1">
            <a:extLst>
              <a:ext uri="{FF2B5EF4-FFF2-40B4-BE49-F238E27FC236}">
                <a16:creationId xmlns:a16="http://schemas.microsoft.com/office/drawing/2014/main" id="{905C69D5-98AF-4D8D-8470-32495F93C7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79667" y="1221010"/>
            <a:ext cx="7959521" cy="2932455"/>
          </a:xfrm>
          <a:prstGeom prst="rect">
            <a:avLst/>
          </a:prstGeom>
        </p:spPr>
      </p:pic>
      <p:pic>
        <p:nvPicPr>
          <p:cNvPr id="7" name="Picture 6" descr="Icon&#10;&#10;Description automatically generated">
            <a:extLst>
              <a:ext uri="{FF2B5EF4-FFF2-40B4-BE49-F238E27FC236}">
                <a16:creationId xmlns:a16="http://schemas.microsoft.com/office/drawing/2014/main" id="{6834BEEA-42E4-410F-9768-18D40930B6A3}"/>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10724742" y="0"/>
            <a:ext cx="1467093" cy="922957"/>
          </a:xfrm>
          <a:prstGeom prst="rect">
            <a:avLst/>
          </a:prstGeom>
        </p:spPr>
      </p:pic>
    </p:spTree>
    <p:extLst>
      <p:ext uri="{BB962C8B-B14F-4D97-AF65-F5344CB8AC3E}">
        <p14:creationId xmlns:p14="http://schemas.microsoft.com/office/powerpoint/2010/main" val="712902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lIns="91440" tIns="45720" rIns="91440" bIns="45720" anchor="ctr">
            <a:normAutofit fontScale="92500" lnSpcReduction="10000"/>
          </a:bodyPr>
          <a:lstStyle/>
          <a:p>
            <a:r>
              <a:rPr lang="en-US">
                <a:solidFill>
                  <a:schemeClr val="accent1">
                    <a:lumMod val="75000"/>
                  </a:schemeClr>
                </a:solidFill>
                <a:latin typeface="Georgia"/>
                <a:cs typeface="Arial"/>
              </a:rPr>
              <a:t>Sources</a:t>
            </a:r>
            <a:r>
              <a:rPr lang="en-US">
                <a:solidFill>
                  <a:schemeClr val="accent1">
                    <a:lumMod val="75000"/>
                  </a:schemeClr>
                </a:solidFill>
                <a:cs typeface="Arial"/>
              </a:rPr>
              <a:t> of conflicts</a:t>
            </a:r>
            <a:r>
              <a:rPr lang="en-US" sz="1100">
                <a:solidFill>
                  <a:schemeClr val="accent1">
                    <a:lumMod val="75000"/>
                  </a:schemeClr>
                </a:solidFill>
                <a:latin typeface="Georgia"/>
                <a:cs typeface="Arial"/>
              </a:rPr>
              <a:t>(Brown,2013)</a:t>
            </a:r>
            <a:endParaRPr lang="en-US" sz="1100">
              <a:solidFill>
                <a:schemeClr val="accent1">
                  <a:lumMod val="75000"/>
                </a:schemeClr>
              </a:solidFill>
              <a:latin typeface="Georgia"/>
            </a:endParaRPr>
          </a:p>
        </p:txBody>
      </p:sp>
      <p:sp>
        <p:nvSpPr>
          <p:cNvPr id="45" name="Rectangle 44">
            <a:extLst>
              <a:ext uri="{FF2B5EF4-FFF2-40B4-BE49-F238E27FC236}">
                <a16:creationId xmlns:a16="http://schemas.microsoft.com/office/drawing/2014/main" id="{6012DE67-6C1E-4B4B-92A4-1F4C2DEDF208}"/>
              </a:ext>
            </a:extLst>
          </p:cNvPr>
          <p:cNvSpPr/>
          <p:nvPr/>
        </p:nvSpPr>
        <p:spPr>
          <a:xfrm>
            <a:off x="1546" y="3461346"/>
            <a:ext cx="4956934" cy="540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6" name="Rectangle 45">
            <a:extLst>
              <a:ext uri="{FF2B5EF4-FFF2-40B4-BE49-F238E27FC236}">
                <a16:creationId xmlns:a16="http://schemas.microsoft.com/office/drawing/2014/main" id="{351F7D41-3C42-4B85-9CCF-92E470111DE0}"/>
              </a:ext>
            </a:extLst>
          </p:cNvPr>
          <p:cNvSpPr/>
          <p:nvPr/>
        </p:nvSpPr>
        <p:spPr>
          <a:xfrm rot="10800000">
            <a:off x="7233522" y="3461346"/>
            <a:ext cx="4958478" cy="540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grpSp>
        <p:nvGrpSpPr>
          <p:cNvPr id="47" name="그룹 4">
            <a:extLst>
              <a:ext uri="{FF2B5EF4-FFF2-40B4-BE49-F238E27FC236}">
                <a16:creationId xmlns:a16="http://schemas.microsoft.com/office/drawing/2014/main" id="{CC90342D-3B26-474E-8BA9-AFC81C30999E}"/>
              </a:ext>
            </a:extLst>
          </p:cNvPr>
          <p:cNvGrpSpPr/>
          <p:nvPr/>
        </p:nvGrpSpPr>
        <p:grpSpPr>
          <a:xfrm>
            <a:off x="4368416" y="1769262"/>
            <a:ext cx="3455171" cy="3900889"/>
            <a:chOff x="4613536" y="2164199"/>
            <a:chExt cx="2956435" cy="3337816"/>
          </a:xfrm>
        </p:grpSpPr>
        <p:sp>
          <p:nvSpPr>
            <p:cNvPr id="48" name="Pie 14">
              <a:extLst>
                <a:ext uri="{FF2B5EF4-FFF2-40B4-BE49-F238E27FC236}">
                  <a16:creationId xmlns:a16="http://schemas.microsoft.com/office/drawing/2014/main" id="{4A303D82-4AD0-47EB-A952-88440AB147B8}"/>
                </a:ext>
              </a:extLst>
            </p:cNvPr>
            <p:cNvSpPr/>
            <p:nvPr/>
          </p:nvSpPr>
          <p:spPr>
            <a:xfrm>
              <a:off x="4613536" y="2363855"/>
              <a:ext cx="2920588" cy="2920588"/>
            </a:xfrm>
            <a:prstGeom prst="pie">
              <a:avLst>
                <a:gd name="adj1" fmla="val 10775528"/>
                <a:gd name="adj2" fmla="val 162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49" name="Pie 22">
              <a:extLst>
                <a:ext uri="{FF2B5EF4-FFF2-40B4-BE49-F238E27FC236}">
                  <a16:creationId xmlns:a16="http://schemas.microsoft.com/office/drawing/2014/main" id="{3711BEB3-379E-4F1F-905B-A982C2FCF04A}"/>
                </a:ext>
              </a:extLst>
            </p:cNvPr>
            <p:cNvSpPr/>
            <p:nvPr/>
          </p:nvSpPr>
          <p:spPr>
            <a:xfrm rot="10800000">
              <a:off x="4649383" y="2381767"/>
              <a:ext cx="2920588" cy="2920588"/>
            </a:xfrm>
            <a:prstGeom prst="pie">
              <a:avLst>
                <a:gd name="adj1" fmla="val 10775528"/>
                <a:gd name="adj2" fmla="val 1620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50" name="Oval 49">
              <a:extLst>
                <a:ext uri="{FF2B5EF4-FFF2-40B4-BE49-F238E27FC236}">
                  <a16:creationId xmlns:a16="http://schemas.microsoft.com/office/drawing/2014/main" id="{3A1DA3CD-8333-4FC1-ABC5-235D871E8D42}"/>
                </a:ext>
              </a:extLst>
            </p:cNvPr>
            <p:cNvSpPr/>
            <p:nvPr/>
          </p:nvSpPr>
          <p:spPr>
            <a:xfrm>
              <a:off x="5118427" y="2853991"/>
              <a:ext cx="1946652" cy="1946652"/>
            </a:xfrm>
            <a:prstGeom prst="ellipse">
              <a:avLst/>
            </a:prstGeom>
            <a:solidFill>
              <a:schemeClr val="bg1"/>
            </a:solidFill>
            <a:ln w="889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51" name="Isosceles Triangle 50">
              <a:extLst>
                <a:ext uri="{FF2B5EF4-FFF2-40B4-BE49-F238E27FC236}">
                  <a16:creationId xmlns:a16="http://schemas.microsoft.com/office/drawing/2014/main" id="{D344692D-CC5B-4069-9725-4E11FC4B799E}"/>
                </a:ext>
              </a:extLst>
            </p:cNvPr>
            <p:cNvSpPr/>
            <p:nvPr/>
          </p:nvSpPr>
          <p:spPr>
            <a:xfrm rot="5400000">
              <a:off x="5911556" y="2299861"/>
              <a:ext cx="847738" cy="57641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52" name="Isosceles Triangle 51">
              <a:extLst>
                <a:ext uri="{FF2B5EF4-FFF2-40B4-BE49-F238E27FC236}">
                  <a16:creationId xmlns:a16="http://schemas.microsoft.com/office/drawing/2014/main" id="{4EC06A36-9B13-434A-BE79-66F301E7DBFA}"/>
                </a:ext>
              </a:extLst>
            </p:cNvPr>
            <p:cNvSpPr/>
            <p:nvPr/>
          </p:nvSpPr>
          <p:spPr>
            <a:xfrm rot="16200000">
              <a:off x="5424212" y="4789939"/>
              <a:ext cx="847738" cy="576413"/>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grpSp>
      <p:sp>
        <p:nvSpPr>
          <p:cNvPr id="53" name="Oval 52">
            <a:extLst>
              <a:ext uri="{FF2B5EF4-FFF2-40B4-BE49-F238E27FC236}">
                <a16:creationId xmlns:a16="http://schemas.microsoft.com/office/drawing/2014/main" id="{87029278-59D0-4A7E-89DC-561D7A85624A}"/>
              </a:ext>
            </a:extLst>
          </p:cNvPr>
          <p:cNvSpPr/>
          <p:nvPr/>
        </p:nvSpPr>
        <p:spPr>
          <a:xfrm>
            <a:off x="5466882" y="3090587"/>
            <a:ext cx="1258239" cy="12582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54" name="TextBox 53">
            <a:extLst>
              <a:ext uri="{FF2B5EF4-FFF2-40B4-BE49-F238E27FC236}">
                <a16:creationId xmlns:a16="http://schemas.microsoft.com/office/drawing/2014/main" id="{105D1702-47A7-48BC-A24F-F10A17BD2ABB}"/>
              </a:ext>
            </a:extLst>
          </p:cNvPr>
          <p:cNvSpPr txBox="1"/>
          <p:nvPr/>
        </p:nvSpPr>
        <p:spPr>
          <a:xfrm>
            <a:off x="7992416" y="3554491"/>
            <a:ext cx="2548407" cy="338554"/>
          </a:xfrm>
          <a:prstGeom prst="rect">
            <a:avLst/>
          </a:prstGeom>
          <a:noFill/>
        </p:spPr>
        <p:txBody>
          <a:bodyPr wrap="square" rtlCol="0">
            <a:spAutoFit/>
          </a:bodyPr>
          <a:lstStyle/>
          <a:p>
            <a:r>
              <a:rPr lang="en-US" altLang="ko-KR" sz="1600" b="1">
                <a:solidFill>
                  <a:schemeClr val="bg1"/>
                </a:solidFill>
                <a:cs typeface="Arial" pitchFamily="34" charset="0"/>
              </a:rPr>
              <a:t>UNHEALTHY</a:t>
            </a:r>
            <a:endParaRPr lang="ko-KR" altLang="en-US" sz="1600" b="1">
              <a:solidFill>
                <a:schemeClr val="bg1"/>
              </a:solidFill>
              <a:cs typeface="Arial" pitchFamily="34" charset="0"/>
            </a:endParaRPr>
          </a:p>
        </p:txBody>
      </p:sp>
      <p:sp>
        <p:nvSpPr>
          <p:cNvPr id="55" name="TextBox 54">
            <a:extLst>
              <a:ext uri="{FF2B5EF4-FFF2-40B4-BE49-F238E27FC236}">
                <a16:creationId xmlns:a16="http://schemas.microsoft.com/office/drawing/2014/main" id="{1EA77F38-EB74-4857-84DA-450203B29595}"/>
              </a:ext>
            </a:extLst>
          </p:cNvPr>
          <p:cNvSpPr txBox="1"/>
          <p:nvPr/>
        </p:nvSpPr>
        <p:spPr>
          <a:xfrm>
            <a:off x="1623803" y="3554491"/>
            <a:ext cx="2584839" cy="584775"/>
          </a:xfrm>
          <a:prstGeom prst="rect">
            <a:avLst/>
          </a:prstGeom>
          <a:noFill/>
        </p:spPr>
        <p:txBody>
          <a:bodyPr wrap="square" rtlCol="0">
            <a:spAutoFit/>
          </a:bodyPr>
          <a:lstStyle/>
          <a:p>
            <a:pPr algn="r"/>
            <a:r>
              <a:rPr lang="en-US" altLang="ko-KR" sz="1600" b="1" cap="all">
                <a:solidFill>
                  <a:schemeClr val="bg1"/>
                </a:solidFill>
                <a:cs typeface="Arial" pitchFamily="34" charset="0"/>
              </a:rPr>
              <a:t>Healthy</a:t>
            </a:r>
          </a:p>
          <a:p>
            <a:pPr algn="r"/>
            <a:endParaRPr lang="ko-KR" altLang="en-US" sz="1600" b="1">
              <a:solidFill>
                <a:schemeClr val="bg1"/>
              </a:solidFill>
              <a:cs typeface="Arial" pitchFamily="34" charset="0"/>
            </a:endParaRPr>
          </a:p>
        </p:txBody>
      </p:sp>
      <p:sp>
        <p:nvSpPr>
          <p:cNvPr id="56" name="TextBox 55">
            <a:extLst>
              <a:ext uri="{FF2B5EF4-FFF2-40B4-BE49-F238E27FC236}">
                <a16:creationId xmlns:a16="http://schemas.microsoft.com/office/drawing/2014/main" id="{54071B91-1DFF-4BE4-8270-DB312692F01B}"/>
              </a:ext>
            </a:extLst>
          </p:cNvPr>
          <p:cNvSpPr txBox="1"/>
          <p:nvPr/>
        </p:nvSpPr>
        <p:spPr>
          <a:xfrm>
            <a:off x="7137990" y="4089004"/>
            <a:ext cx="4758735" cy="1938992"/>
          </a:xfrm>
          <a:prstGeom prst="rect">
            <a:avLst/>
          </a:prstGeom>
          <a:noFill/>
        </p:spPr>
        <p:txBody>
          <a:bodyPr wrap="square" lIns="91440" tIns="45720" rIns="91440" bIns="45720" rtlCol="0" anchor="t">
            <a:spAutoFit/>
          </a:bodyPr>
          <a:lstStyle/>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Faulty communication</a:t>
            </a:r>
          </a:p>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Competition over power and influence</a:t>
            </a:r>
          </a:p>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Personal conflicts</a:t>
            </a:r>
          </a:p>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Poorly run meetings and task assignments</a:t>
            </a:r>
            <a:endParaRPr lang="ko-KR" altLang="en-US" sz="2000">
              <a:solidFill>
                <a:schemeClr val="accent1">
                  <a:lumMod val="50000"/>
                </a:schemeClr>
              </a:solidFill>
              <a:latin typeface="Georgia"/>
              <a:cs typeface="Arial"/>
            </a:endParaRPr>
          </a:p>
        </p:txBody>
      </p:sp>
      <p:sp>
        <p:nvSpPr>
          <p:cNvPr id="57" name="TextBox 56">
            <a:extLst>
              <a:ext uri="{FF2B5EF4-FFF2-40B4-BE49-F238E27FC236}">
                <a16:creationId xmlns:a16="http://schemas.microsoft.com/office/drawing/2014/main" id="{6D73B898-ED1B-448B-BAC1-D920D4B08635}"/>
              </a:ext>
            </a:extLst>
          </p:cNvPr>
          <p:cNvSpPr txBox="1"/>
          <p:nvPr/>
        </p:nvSpPr>
        <p:spPr>
          <a:xfrm>
            <a:off x="184298" y="1430833"/>
            <a:ext cx="4184117" cy="2123658"/>
          </a:xfrm>
          <a:prstGeom prst="rect">
            <a:avLst/>
          </a:prstGeom>
          <a:noFill/>
        </p:spPr>
        <p:txBody>
          <a:bodyPr wrap="square" lIns="91440" tIns="45720" rIns="91440" bIns="45720" rtlCol="0" anchor="t">
            <a:spAutoFit/>
          </a:bodyPr>
          <a:lstStyle/>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Task issues</a:t>
            </a:r>
          </a:p>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Differences in opinion</a:t>
            </a:r>
          </a:p>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Differences in values and perspectives</a:t>
            </a:r>
          </a:p>
          <a:p>
            <a:pPr marL="342900" indent="-342900" algn="r">
              <a:buFont typeface="Wingdings" panose="05000000000000000000" pitchFamily="2" charset="2"/>
              <a:buChar char="ü"/>
            </a:pPr>
            <a:r>
              <a:rPr lang="en-GB" altLang="ko-KR" sz="2000">
                <a:solidFill>
                  <a:schemeClr val="accent1">
                    <a:lumMod val="50000"/>
                  </a:schemeClr>
                </a:solidFill>
                <a:latin typeface="Georgia"/>
                <a:cs typeface="Arial"/>
              </a:rPr>
              <a:t>Different expectations about the impact of decisions </a:t>
            </a:r>
          </a:p>
          <a:p>
            <a:pPr algn="r"/>
            <a:r>
              <a:rPr lang="en-US" altLang="ko-KR" sz="1200">
                <a:solidFill>
                  <a:schemeClr val="accent1">
                    <a:lumMod val="50000"/>
                  </a:schemeClr>
                </a:solidFill>
                <a:cs typeface="Arial"/>
              </a:rPr>
              <a:t>       </a:t>
            </a:r>
            <a:endParaRPr lang="ko-KR" altLang="en-US" sz="1200">
              <a:solidFill>
                <a:schemeClr val="tx1">
                  <a:lumMod val="65000"/>
                  <a:lumOff val="35000"/>
                </a:schemeClr>
              </a:solidFill>
              <a:cs typeface="Arial" pitchFamily="34" charset="0"/>
            </a:endParaRPr>
          </a:p>
        </p:txBody>
      </p:sp>
      <p:sp>
        <p:nvSpPr>
          <p:cNvPr id="58" name="Freeform 55">
            <a:extLst>
              <a:ext uri="{FF2B5EF4-FFF2-40B4-BE49-F238E27FC236}">
                <a16:creationId xmlns:a16="http://schemas.microsoft.com/office/drawing/2014/main" id="{4BF66E3F-6AF2-4346-B798-CDFBA59121BF}"/>
              </a:ext>
            </a:extLst>
          </p:cNvPr>
          <p:cNvSpPr/>
          <p:nvPr/>
        </p:nvSpPr>
        <p:spPr>
          <a:xfrm rot="2700000">
            <a:off x="5922840" y="3310061"/>
            <a:ext cx="346320" cy="848601"/>
          </a:xfrm>
          <a:custGeom>
            <a:avLst/>
            <a:gdLst/>
            <a:ahLst/>
            <a:cxnLst/>
            <a:rect l="l" t="t" r="r" b="b"/>
            <a:pathLst>
              <a:path w="1060423" h="2598393">
                <a:moveTo>
                  <a:pt x="511607" y="1989888"/>
                </a:moveTo>
                <a:cubicBezTo>
                  <a:pt x="421916" y="2038892"/>
                  <a:pt x="392123" y="2248491"/>
                  <a:pt x="577615" y="2379095"/>
                </a:cubicBezTo>
                <a:cubicBezTo>
                  <a:pt x="531205" y="2257454"/>
                  <a:pt x="562054" y="2197447"/>
                  <a:pt x="592034" y="2136572"/>
                </a:cubicBezTo>
                <a:cubicBezTo>
                  <a:pt x="592534" y="2167519"/>
                  <a:pt x="560915" y="2234057"/>
                  <a:pt x="638675" y="2272816"/>
                </a:cubicBezTo>
                <a:cubicBezTo>
                  <a:pt x="602283" y="2156226"/>
                  <a:pt x="756001" y="2119500"/>
                  <a:pt x="594605" y="1990756"/>
                </a:cubicBezTo>
                <a:cubicBezTo>
                  <a:pt x="828052" y="2024484"/>
                  <a:pt x="759407" y="2143283"/>
                  <a:pt x="814896" y="2262952"/>
                </a:cubicBezTo>
                <a:cubicBezTo>
                  <a:pt x="774295" y="2270013"/>
                  <a:pt x="715464" y="2161619"/>
                  <a:pt x="728685" y="2212952"/>
                </a:cubicBezTo>
                <a:cubicBezTo>
                  <a:pt x="798068" y="2415798"/>
                  <a:pt x="590532" y="2421590"/>
                  <a:pt x="656442" y="2598393"/>
                </a:cubicBezTo>
                <a:cubicBezTo>
                  <a:pt x="451592" y="2586815"/>
                  <a:pt x="511509" y="2396411"/>
                  <a:pt x="415171" y="2350110"/>
                </a:cubicBezTo>
                <a:cubicBezTo>
                  <a:pt x="389023" y="2345435"/>
                  <a:pt x="357666" y="2366802"/>
                  <a:pt x="415723" y="2461957"/>
                </a:cubicBezTo>
                <a:cubicBezTo>
                  <a:pt x="77590" y="2209980"/>
                  <a:pt x="314998" y="2004011"/>
                  <a:pt x="511607" y="1989888"/>
                </a:cubicBezTo>
                <a:close/>
                <a:moveTo>
                  <a:pt x="344786" y="1884983"/>
                </a:moveTo>
                <a:lnTo>
                  <a:pt x="722598" y="1884983"/>
                </a:lnTo>
                <a:cubicBezTo>
                  <a:pt x="716460" y="1906965"/>
                  <a:pt x="711917" y="1928321"/>
                  <a:pt x="707988" y="1948728"/>
                </a:cubicBezTo>
                <a:lnTo>
                  <a:pt x="357819" y="1948059"/>
                </a:lnTo>
                <a:close/>
                <a:moveTo>
                  <a:pt x="530212" y="651224"/>
                </a:moveTo>
                <a:cubicBezTo>
                  <a:pt x="585486" y="651224"/>
                  <a:pt x="630294" y="696033"/>
                  <a:pt x="630294" y="751307"/>
                </a:cubicBezTo>
                <a:cubicBezTo>
                  <a:pt x="630294" y="806581"/>
                  <a:pt x="585486" y="851389"/>
                  <a:pt x="530212" y="851389"/>
                </a:cubicBezTo>
                <a:cubicBezTo>
                  <a:pt x="474938" y="851389"/>
                  <a:pt x="430129" y="806581"/>
                  <a:pt x="430129" y="751307"/>
                </a:cubicBezTo>
                <a:cubicBezTo>
                  <a:pt x="430129" y="696033"/>
                  <a:pt x="474938" y="651224"/>
                  <a:pt x="530212" y="651224"/>
                </a:cubicBezTo>
                <a:close/>
                <a:moveTo>
                  <a:pt x="530212" y="551141"/>
                </a:moveTo>
                <a:cubicBezTo>
                  <a:pt x="419664" y="551141"/>
                  <a:pt x="330046" y="640759"/>
                  <a:pt x="330046" y="751307"/>
                </a:cubicBezTo>
                <a:cubicBezTo>
                  <a:pt x="330046" y="861855"/>
                  <a:pt x="419664" y="951472"/>
                  <a:pt x="530212" y="951472"/>
                </a:cubicBezTo>
                <a:cubicBezTo>
                  <a:pt x="640760" y="951472"/>
                  <a:pt x="730377" y="861855"/>
                  <a:pt x="730377" y="751307"/>
                </a:cubicBezTo>
                <a:cubicBezTo>
                  <a:pt x="730377" y="640759"/>
                  <a:pt x="640760" y="551141"/>
                  <a:pt x="530212" y="551141"/>
                </a:cubicBezTo>
                <a:close/>
                <a:moveTo>
                  <a:pt x="286245" y="353827"/>
                </a:moveTo>
                <a:cubicBezTo>
                  <a:pt x="438132" y="439406"/>
                  <a:pt x="623290" y="440561"/>
                  <a:pt x="776100" y="356932"/>
                </a:cubicBezTo>
                <a:cubicBezTo>
                  <a:pt x="941305" y="720175"/>
                  <a:pt x="898096" y="1115325"/>
                  <a:pt x="825241" y="1447764"/>
                </a:cubicBezTo>
                <a:lnTo>
                  <a:pt x="1060423" y="1673413"/>
                </a:lnTo>
                <a:lnTo>
                  <a:pt x="1021935" y="1978110"/>
                </a:lnTo>
                <a:lnTo>
                  <a:pt x="745125" y="1786699"/>
                </a:lnTo>
                <a:lnTo>
                  <a:pt x="734250" y="1834148"/>
                </a:lnTo>
                <a:lnTo>
                  <a:pt x="332991" y="1834148"/>
                </a:lnTo>
                <a:cubicBezTo>
                  <a:pt x="330005" y="1820736"/>
                  <a:pt x="326662" y="1807037"/>
                  <a:pt x="323192" y="1793020"/>
                </a:cubicBezTo>
                <a:lnTo>
                  <a:pt x="38489" y="1989888"/>
                </a:lnTo>
                <a:lnTo>
                  <a:pt x="0" y="1685191"/>
                </a:lnTo>
                <a:lnTo>
                  <a:pt x="237343" y="1457469"/>
                </a:lnTo>
                <a:lnTo>
                  <a:pt x="238009" y="1459571"/>
                </a:lnTo>
                <a:lnTo>
                  <a:pt x="242012" y="1446515"/>
                </a:lnTo>
                <a:cubicBezTo>
                  <a:pt x="171205" y="1115067"/>
                  <a:pt x="127758" y="714059"/>
                  <a:pt x="286245" y="353827"/>
                </a:cubicBezTo>
                <a:close/>
                <a:moveTo>
                  <a:pt x="527942" y="0"/>
                </a:moveTo>
                <a:cubicBezTo>
                  <a:pt x="622760" y="95693"/>
                  <a:pt x="695048" y="196745"/>
                  <a:pt x="748164" y="301374"/>
                </a:cubicBezTo>
                <a:cubicBezTo>
                  <a:pt x="612692" y="376844"/>
                  <a:pt x="447588" y="375495"/>
                  <a:pt x="312997" y="298024"/>
                </a:cubicBezTo>
                <a:cubicBezTo>
                  <a:pt x="364591" y="193505"/>
                  <a:pt x="435080" y="93397"/>
                  <a:pt x="52794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a:p>
        </p:txBody>
      </p:sp>
      <p:pic>
        <p:nvPicPr>
          <p:cNvPr id="3" name="Picture 3" descr="Icon&#10;&#10;Description automatically generated">
            <a:extLst>
              <a:ext uri="{FF2B5EF4-FFF2-40B4-BE49-F238E27FC236}">
                <a16:creationId xmlns:a16="http://schemas.microsoft.com/office/drawing/2014/main" id="{A40DC27A-1213-4FCB-B51D-2CF4CE3DBE9A}"/>
              </a:ext>
            </a:extLst>
          </p:cNvPr>
          <p:cNvPicPr>
            <a:picLocks noChangeAspect="1"/>
          </p:cNvPicPr>
          <p:nvPr/>
        </p:nvPicPr>
        <p:blipFill>
          <a:blip r:embed="rId2"/>
          <a:stretch>
            <a:fillRect/>
          </a:stretch>
        </p:blipFill>
        <p:spPr>
          <a:xfrm>
            <a:off x="10450081" y="53585"/>
            <a:ext cx="1618005" cy="1018026"/>
          </a:xfrm>
          <a:prstGeom prst="rect">
            <a:avLst/>
          </a:prstGeom>
        </p:spPr>
      </p:pic>
    </p:spTree>
    <p:extLst>
      <p:ext uri="{BB962C8B-B14F-4D97-AF65-F5344CB8AC3E}">
        <p14:creationId xmlns:p14="http://schemas.microsoft.com/office/powerpoint/2010/main" val="3489858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23E52-B7DA-4000-BE04-51A09999B833}"/>
              </a:ext>
            </a:extLst>
          </p:cNvPr>
          <p:cNvSpPr/>
          <p:nvPr/>
        </p:nvSpPr>
        <p:spPr>
          <a:xfrm>
            <a:off x="-1" y="-9652"/>
            <a:ext cx="12191835" cy="321005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8AFB129-9C79-4DF1-B622-A14CE8519B6A}"/>
              </a:ext>
            </a:extLst>
          </p:cNvPr>
          <p:cNvSpPr/>
          <p:nvPr/>
        </p:nvSpPr>
        <p:spPr>
          <a:xfrm>
            <a:off x="0" y="3115098"/>
            <a:ext cx="12191835" cy="37429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 name="TextBox 7">
            <a:extLst>
              <a:ext uri="{FF2B5EF4-FFF2-40B4-BE49-F238E27FC236}">
                <a16:creationId xmlns:a16="http://schemas.microsoft.com/office/drawing/2014/main" id="{F7BBE079-1C8D-42AC-9DAF-4CEDBE6A7430}"/>
              </a:ext>
            </a:extLst>
          </p:cNvPr>
          <p:cNvSpPr txBox="1"/>
          <p:nvPr/>
        </p:nvSpPr>
        <p:spPr>
          <a:xfrm>
            <a:off x="535817" y="70570"/>
            <a:ext cx="10339259" cy="861774"/>
          </a:xfrm>
          <a:prstGeom prst="rect">
            <a:avLst/>
          </a:prstGeom>
          <a:noFill/>
        </p:spPr>
        <p:txBody>
          <a:bodyPr wrap="square" lIns="91440" tIns="45720" rIns="91440" bIns="45720" rtlCol="0" anchor="t">
            <a:spAutoFit/>
          </a:bodyPr>
          <a:lstStyle/>
          <a:p>
            <a:pPr algn="ctr"/>
            <a:r>
              <a:rPr lang="en-GB" sz="5000" b="1">
                <a:solidFill>
                  <a:schemeClr val="accent1">
                    <a:lumMod val="75000"/>
                  </a:schemeClr>
                </a:solidFill>
                <a:latin typeface="Georgia"/>
              </a:rPr>
              <a:t>Approaches to conflicts</a:t>
            </a:r>
            <a:r>
              <a:rPr lang="en-GB" sz="1000" b="1">
                <a:solidFill>
                  <a:schemeClr val="accent1">
                    <a:lumMod val="75000"/>
                  </a:schemeClr>
                </a:solidFill>
                <a:latin typeface="Georgia"/>
              </a:rPr>
              <a:t> (Thomas &amp; Kilmann, 1976)</a:t>
            </a:r>
            <a:endParaRPr lang="en-GB" sz="5000">
              <a:latin typeface="Georgia" panose="02040502050405020303" pitchFamily="18" charset="0"/>
            </a:endParaRPr>
          </a:p>
        </p:txBody>
      </p:sp>
      <p:sp>
        <p:nvSpPr>
          <p:cNvPr id="10" name="TextBox 9">
            <a:extLst>
              <a:ext uri="{FF2B5EF4-FFF2-40B4-BE49-F238E27FC236}">
                <a16:creationId xmlns:a16="http://schemas.microsoft.com/office/drawing/2014/main" id="{46E70124-A32D-4D1F-9809-8BFEBAA3CA67}"/>
              </a:ext>
            </a:extLst>
          </p:cNvPr>
          <p:cNvSpPr txBox="1"/>
          <p:nvPr/>
        </p:nvSpPr>
        <p:spPr>
          <a:xfrm>
            <a:off x="7620000" y="993900"/>
            <a:ext cx="4281055" cy="1477328"/>
          </a:xfrm>
          <a:prstGeom prst="rect">
            <a:avLst/>
          </a:prstGeom>
          <a:noFill/>
        </p:spPr>
        <p:txBody>
          <a:bodyPr wrap="square" rtlCol="0">
            <a:spAutoFit/>
          </a:bodyPr>
          <a:lstStyle/>
          <a:p>
            <a:pPr marL="285750" indent="-285750">
              <a:buFont typeface="Wingdings" panose="05000000000000000000" pitchFamily="2" charset="2"/>
              <a:buChar char="ü"/>
            </a:pPr>
            <a:r>
              <a:rPr lang="en-GB">
                <a:solidFill>
                  <a:schemeClr val="accent1">
                    <a:lumMod val="75000"/>
                  </a:schemeClr>
                </a:solidFill>
                <a:latin typeface="Georgia" panose="02040502050405020303" pitchFamily="18" charset="0"/>
              </a:rPr>
              <a:t>Distribution (Cooperativeness)– the concern about one’s personal contribution</a:t>
            </a:r>
          </a:p>
          <a:p>
            <a:pPr marL="285750" indent="-285750">
              <a:buFont typeface="Wingdings" panose="05000000000000000000" pitchFamily="2" charset="2"/>
              <a:buChar char="ü"/>
            </a:pPr>
            <a:r>
              <a:rPr lang="en-GB">
                <a:solidFill>
                  <a:schemeClr val="accent1">
                    <a:lumMod val="75000"/>
                  </a:schemeClr>
                </a:solidFill>
                <a:latin typeface="Georgia" panose="02040502050405020303" pitchFamily="18" charset="0"/>
              </a:rPr>
              <a:t>Integration (Assertiveness)– the concern of other side’s contribution.</a:t>
            </a:r>
            <a:r>
              <a:rPr kumimoji="0" lang="en-GB" sz="1100" b="1" i="0" u="none" strike="noStrike" kern="1200" cap="none" spc="0" normalizeH="0" baseline="0" noProof="0">
                <a:ln>
                  <a:noFill/>
                </a:ln>
                <a:solidFill>
                  <a:srgbClr val="60BED4">
                    <a:lumMod val="75000"/>
                  </a:srgbClr>
                </a:solidFill>
                <a:effectLst/>
                <a:uLnTx/>
                <a:uFillTx/>
                <a:latin typeface="Georgia" panose="02040502050405020303" pitchFamily="18" charset="0"/>
                <a:cs typeface="+mn-cs"/>
              </a:rPr>
              <a:t> </a:t>
            </a:r>
            <a:endParaRPr lang="en-GB">
              <a:solidFill>
                <a:schemeClr val="accent1">
                  <a:lumMod val="75000"/>
                </a:schemeClr>
              </a:solidFill>
              <a:latin typeface="Georgia" panose="02040502050405020303" pitchFamily="18" charset="0"/>
            </a:endParaRPr>
          </a:p>
        </p:txBody>
      </p:sp>
      <p:sp>
        <p:nvSpPr>
          <p:cNvPr id="11" name="TextBox 10">
            <a:extLst>
              <a:ext uri="{FF2B5EF4-FFF2-40B4-BE49-F238E27FC236}">
                <a16:creationId xmlns:a16="http://schemas.microsoft.com/office/drawing/2014/main" id="{9CAEB191-A4E8-4E79-A249-CB2FFA8B42FF}"/>
              </a:ext>
            </a:extLst>
          </p:cNvPr>
          <p:cNvSpPr txBox="1"/>
          <p:nvPr/>
        </p:nvSpPr>
        <p:spPr>
          <a:xfrm>
            <a:off x="7363691" y="3389612"/>
            <a:ext cx="4412672" cy="3385542"/>
          </a:xfrm>
          <a:prstGeom prst="rect">
            <a:avLst/>
          </a:prstGeom>
          <a:noFill/>
        </p:spPr>
        <p:txBody>
          <a:bodyPr wrap="square" rtlCol="0">
            <a:spAutoFit/>
          </a:bodyPr>
          <a:lstStyle/>
          <a:p>
            <a:pPr marL="342900" indent="-342900">
              <a:buAutoNum type="arabicPeriod"/>
            </a:pPr>
            <a:r>
              <a:rPr lang="en-GB" sz="3200">
                <a:solidFill>
                  <a:schemeClr val="bg1"/>
                </a:solidFill>
                <a:latin typeface="Georgia" panose="02040502050405020303" pitchFamily="18" charset="0"/>
              </a:rPr>
              <a:t>Avoidance</a:t>
            </a:r>
          </a:p>
          <a:p>
            <a:pPr marL="342900" indent="-342900">
              <a:buAutoNum type="arabicPeriod"/>
            </a:pPr>
            <a:r>
              <a:rPr lang="en-GB" sz="3200">
                <a:solidFill>
                  <a:schemeClr val="bg1"/>
                </a:solidFill>
                <a:latin typeface="Georgia" panose="02040502050405020303" pitchFamily="18" charset="0"/>
              </a:rPr>
              <a:t>Accommodation</a:t>
            </a:r>
          </a:p>
          <a:p>
            <a:pPr marL="342900" indent="-342900">
              <a:buAutoNum type="arabicPeriod"/>
            </a:pPr>
            <a:r>
              <a:rPr lang="en-GB" sz="3200">
                <a:solidFill>
                  <a:schemeClr val="bg1"/>
                </a:solidFill>
                <a:latin typeface="Georgia" panose="02040502050405020303" pitchFamily="18" charset="0"/>
              </a:rPr>
              <a:t>Confrontation</a:t>
            </a:r>
          </a:p>
          <a:p>
            <a:pPr marL="342900" indent="-342900">
              <a:buAutoNum type="arabicPeriod"/>
            </a:pPr>
            <a:r>
              <a:rPr lang="en-GB" sz="3200">
                <a:solidFill>
                  <a:schemeClr val="bg1"/>
                </a:solidFill>
                <a:latin typeface="Georgia" panose="02040502050405020303" pitchFamily="18" charset="0"/>
              </a:rPr>
              <a:t>Compromise</a:t>
            </a:r>
          </a:p>
          <a:p>
            <a:pPr marL="342900" indent="-342900">
              <a:buAutoNum type="arabicPeriod"/>
            </a:pPr>
            <a:r>
              <a:rPr lang="en-GB" sz="3200">
                <a:solidFill>
                  <a:schemeClr val="bg1"/>
                </a:solidFill>
                <a:latin typeface="Georgia" panose="02040502050405020303" pitchFamily="18" charset="0"/>
              </a:rPr>
              <a:t>Collaboration</a:t>
            </a:r>
          </a:p>
          <a:p>
            <a:pPr marL="342900" indent="-342900">
              <a:buAutoNum type="arabicPeriod"/>
            </a:pPr>
            <a:endParaRPr lang="en-GB">
              <a:solidFill>
                <a:schemeClr val="bg1"/>
              </a:solidFill>
            </a:endParaRPr>
          </a:p>
          <a:p>
            <a:pPr marL="342900" indent="-342900">
              <a:buAutoNum type="arabicPeriod"/>
            </a:pPr>
            <a:endParaRPr lang="en-GB">
              <a:solidFill>
                <a:schemeClr val="bg1"/>
              </a:solidFill>
            </a:endParaRPr>
          </a:p>
          <a:p>
            <a:pPr marL="342900" indent="-342900">
              <a:buAutoNum type="arabicPeriod"/>
            </a:pPr>
            <a:endParaRPr lang="en-GB">
              <a:solidFill>
                <a:schemeClr val="bg1"/>
              </a:solidFill>
            </a:endParaRPr>
          </a:p>
        </p:txBody>
      </p:sp>
      <p:pic>
        <p:nvPicPr>
          <p:cNvPr id="12" name="Picture 11">
            <a:extLst>
              <a:ext uri="{FF2B5EF4-FFF2-40B4-BE49-F238E27FC236}">
                <a16:creationId xmlns:a16="http://schemas.microsoft.com/office/drawing/2014/main" id="{CB846422-86E4-4AE4-B99C-053431625976}"/>
              </a:ext>
            </a:extLst>
          </p:cNvPr>
          <p:cNvPicPr>
            <a:picLocks noChangeAspect="1"/>
          </p:cNvPicPr>
          <p:nvPr/>
        </p:nvPicPr>
        <p:blipFill>
          <a:blip r:embed="rId2"/>
          <a:stretch>
            <a:fillRect/>
          </a:stretch>
        </p:blipFill>
        <p:spPr>
          <a:xfrm>
            <a:off x="123047" y="1153774"/>
            <a:ext cx="7099185" cy="4007044"/>
          </a:xfrm>
          <a:prstGeom prst="rect">
            <a:avLst/>
          </a:prstGeom>
        </p:spPr>
      </p:pic>
      <p:pic>
        <p:nvPicPr>
          <p:cNvPr id="2" name="Picture 1">
            <a:extLst>
              <a:ext uri="{FF2B5EF4-FFF2-40B4-BE49-F238E27FC236}">
                <a16:creationId xmlns:a16="http://schemas.microsoft.com/office/drawing/2014/main" id="{DFC01F84-5729-4ED8-9F01-627D6DC4761D}"/>
              </a:ext>
            </a:extLst>
          </p:cNvPr>
          <p:cNvPicPr>
            <a:picLocks noChangeAspect="1"/>
          </p:cNvPicPr>
          <p:nvPr/>
        </p:nvPicPr>
        <p:blipFill>
          <a:blip r:embed="rId3">
            <a:alphaModFix amt="70000"/>
          </a:blip>
          <a:stretch>
            <a:fillRect/>
          </a:stretch>
        </p:blipFill>
        <p:spPr>
          <a:xfrm>
            <a:off x="10866753" y="-7121"/>
            <a:ext cx="1325080" cy="844349"/>
          </a:xfrm>
          <a:prstGeom prst="rect">
            <a:avLst/>
          </a:prstGeom>
        </p:spPr>
      </p:pic>
    </p:spTree>
    <p:extLst>
      <p:ext uri="{BB962C8B-B14F-4D97-AF65-F5344CB8AC3E}">
        <p14:creationId xmlns:p14="http://schemas.microsoft.com/office/powerpoint/2010/main" val="1065506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3839E3C-6444-4D25-AF86-6C018210277A}"/>
              </a:ext>
            </a:extLst>
          </p:cNvPr>
          <p:cNvSpPr/>
          <p:nvPr/>
        </p:nvSpPr>
        <p:spPr>
          <a:xfrm>
            <a:off x="1"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DC02C3E1-84E5-483C-B4AA-3AAD71B87133}"/>
              </a:ext>
            </a:extLst>
          </p:cNvPr>
          <p:cNvSpPr/>
          <p:nvPr/>
        </p:nvSpPr>
        <p:spPr>
          <a:xfrm>
            <a:off x="237402" y="199176"/>
            <a:ext cx="2799532" cy="6459648"/>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5625A70-529F-4963-9DEA-2F99FDBF6350}"/>
              </a:ext>
            </a:extLst>
          </p:cNvPr>
          <p:cNvSpPr/>
          <p:nvPr/>
        </p:nvSpPr>
        <p:spPr>
          <a:xfrm>
            <a:off x="3178439" y="199176"/>
            <a:ext cx="2799532" cy="6459648"/>
          </a:xfrm>
          <a:prstGeom prst="rect">
            <a:avLst/>
          </a:prstGeom>
          <a:solidFill>
            <a:schemeClr val="accent2">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B8E8EC9-AB9C-4616-A571-350385F4F346}"/>
              </a:ext>
            </a:extLst>
          </p:cNvPr>
          <p:cNvSpPr/>
          <p:nvPr/>
        </p:nvSpPr>
        <p:spPr>
          <a:xfrm>
            <a:off x="6119477" y="199176"/>
            <a:ext cx="2799532" cy="6459648"/>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0B7D18AD-8CD2-4E37-BE05-388D276B1D3C}"/>
              </a:ext>
            </a:extLst>
          </p:cNvPr>
          <p:cNvSpPr/>
          <p:nvPr/>
        </p:nvSpPr>
        <p:spPr>
          <a:xfrm>
            <a:off x="965807" y="520352"/>
            <a:ext cx="1206692" cy="1178360"/>
          </a:xfrm>
          <a:prstGeom prst="ellipse">
            <a:avLst/>
          </a:prstGeom>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34BA806A-7623-489A-AEB7-EB5FA15167C9}"/>
              </a:ext>
            </a:extLst>
          </p:cNvPr>
          <p:cNvSpPr/>
          <p:nvPr/>
        </p:nvSpPr>
        <p:spPr>
          <a:xfrm>
            <a:off x="3922293" y="527513"/>
            <a:ext cx="1277278" cy="1283062"/>
          </a:xfrm>
          <a:prstGeom prst="ellipse">
            <a:avLst/>
          </a:prstGeom>
          <a:solidFill>
            <a:schemeClr val="accent2"/>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F9213298-8123-4218-A4CB-C63B682ED3F5}"/>
              </a:ext>
            </a:extLst>
          </p:cNvPr>
          <p:cNvSpPr/>
          <p:nvPr/>
        </p:nvSpPr>
        <p:spPr>
          <a:xfrm>
            <a:off x="7006754" y="579090"/>
            <a:ext cx="1300259" cy="1231485"/>
          </a:xfrm>
          <a:prstGeom prst="ellipse">
            <a:avLst/>
          </a:prstGeom>
          <a:solidFill>
            <a:schemeClr val="accent3"/>
          </a:solid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82F4BE96-B778-4359-A7C9-6F0F63648809}"/>
              </a:ext>
            </a:extLst>
          </p:cNvPr>
          <p:cNvSpPr txBox="1"/>
          <p:nvPr/>
        </p:nvSpPr>
        <p:spPr>
          <a:xfrm>
            <a:off x="304873" y="2378275"/>
            <a:ext cx="2648574" cy="2769989"/>
          </a:xfrm>
          <a:prstGeom prst="rect">
            <a:avLst/>
          </a:prstGeom>
          <a:noFill/>
          <a:ln>
            <a:solidFill>
              <a:schemeClr val="accent1">
                <a:lumMod val="60000"/>
                <a:lumOff val="40000"/>
              </a:schemeClr>
            </a:solidFill>
          </a:ln>
        </p:spPr>
        <p:txBody>
          <a:bodyPr wrap="square" lIns="91440" tIns="45720" rIns="91440" bIns="45720" rtlCol="0" anchor="t">
            <a:spAutoFit/>
          </a:bodyPr>
          <a:lstStyle/>
          <a:p>
            <a:pPr marL="171450" indent="-171450">
              <a:buFont typeface="Wingdings" panose="05000000000000000000" pitchFamily="2" charset="2"/>
              <a:buChar char="ü"/>
            </a:pPr>
            <a:r>
              <a:rPr lang="en-US" altLang="ko-KR" dirty="0">
                <a:solidFill>
                  <a:schemeClr val="accent1">
                    <a:lumMod val="50000"/>
                  </a:schemeClr>
                </a:solidFill>
                <a:latin typeface="Georgia"/>
                <a:cs typeface="Arial"/>
              </a:rPr>
              <a:t>Organized team meetings</a:t>
            </a:r>
          </a:p>
          <a:p>
            <a:pPr marL="171450" indent="-171450">
              <a:buFont typeface="Wingdings" panose="05000000000000000000" pitchFamily="2" charset="2"/>
              <a:buChar char="ü"/>
            </a:pPr>
            <a:r>
              <a:rPr lang="en-US" altLang="ko-KR" dirty="0">
                <a:solidFill>
                  <a:schemeClr val="accent1">
                    <a:lumMod val="50000"/>
                  </a:schemeClr>
                </a:solidFill>
                <a:latin typeface="Georgia"/>
                <a:cs typeface="Arial"/>
              </a:rPr>
              <a:t>Have proactive approach</a:t>
            </a:r>
          </a:p>
          <a:p>
            <a:pPr marL="171450" indent="-171450">
              <a:buFont typeface="Wingdings" panose="05000000000000000000" pitchFamily="2" charset="2"/>
              <a:buChar char="ü"/>
            </a:pPr>
            <a:r>
              <a:rPr lang="en-US" altLang="ko-KR" dirty="0">
                <a:solidFill>
                  <a:schemeClr val="accent1">
                    <a:lumMod val="50000"/>
                  </a:schemeClr>
                </a:solidFill>
                <a:latin typeface="Georgia"/>
                <a:cs typeface="Arial"/>
              </a:rPr>
              <a:t>See the conflicts at early stage</a:t>
            </a:r>
          </a:p>
          <a:p>
            <a:pPr marL="171450" indent="-171450">
              <a:buFont typeface="Wingdings" panose="05000000000000000000" pitchFamily="2" charset="2"/>
              <a:buChar char="ü"/>
            </a:pPr>
            <a:r>
              <a:rPr lang="en-US" altLang="ko-KR" dirty="0">
                <a:solidFill>
                  <a:schemeClr val="accent1">
                    <a:lumMod val="50000"/>
                  </a:schemeClr>
                </a:solidFill>
                <a:latin typeface="Georgia"/>
                <a:cs typeface="Arial"/>
              </a:rPr>
              <a:t>Avoid emotional problems</a:t>
            </a:r>
          </a:p>
          <a:p>
            <a:pPr marL="171450" indent="-171450">
              <a:buFont typeface="Wingdings" panose="05000000000000000000" pitchFamily="2" charset="2"/>
              <a:buChar char="ü"/>
            </a:pPr>
            <a:endParaRPr lang="en-US" altLang="ko-KR" dirty="0">
              <a:solidFill>
                <a:schemeClr val="accent1">
                  <a:lumMod val="50000"/>
                </a:schemeClr>
              </a:solidFill>
              <a:latin typeface="Georgia" panose="02040502050405020303" pitchFamily="18" charset="0"/>
              <a:cs typeface="Arial" pitchFamily="34" charset="0"/>
            </a:endParaRPr>
          </a:p>
          <a:p>
            <a:pPr algn="ctr"/>
            <a:endParaRPr lang="en-US" altLang="ko-KR" sz="1200" dirty="0">
              <a:solidFill>
                <a:schemeClr val="bg1"/>
              </a:solidFill>
              <a:cs typeface="Arial" pitchFamily="34" charset="0"/>
            </a:endParaRPr>
          </a:p>
        </p:txBody>
      </p:sp>
      <p:sp>
        <p:nvSpPr>
          <p:cNvPr id="28" name="TextBox 27">
            <a:extLst>
              <a:ext uri="{FF2B5EF4-FFF2-40B4-BE49-F238E27FC236}">
                <a16:creationId xmlns:a16="http://schemas.microsoft.com/office/drawing/2014/main" id="{330AA293-FE51-4A0E-8ED3-4EC339250865}"/>
              </a:ext>
            </a:extLst>
          </p:cNvPr>
          <p:cNvSpPr txBox="1"/>
          <p:nvPr/>
        </p:nvSpPr>
        <p:spPr>
          <a:xfrm>
            <a:off x="3172479" y="2378275"/>
            <a:ext cx="2917565" cy="3108543"/>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ü"/>
            </a:pPr>
            <a:r>
              <a:rPr lang="en-US" altLang="ko-KR">
                <a:solidFill>
                  <a:schemeClr val="accent1">
                    <a:lumMod val="50000"/>
                  </a:schemeClr>
                </a:solidFill>
                <a:latin typeface="Georgia"/>
                <a:cs typeface="Arial"/>
              </a:rPr>
              <a:t>Gain trust and understanding</a:t>
            </a:r>
          </a:p>
          <a:p>
            <a:pPr marL="285750" indent="-285750">
              <a:buFont typeface="Wingdings" panose="05000000000000000000" pitchFamily="2" charset="2"/>
              <a:buChar char="ü"/>
            </a:pPr>
            <a:r>
              <a:rPr lang="en-US" altLang="ko-KR">
                <a:solidFill>
                  <a:schemeClr val="accent1">
                    <a:lumMod val="50000"/>
                  </a:schemeClr>
                </a:solidFill>
                <a:latin typeface="Georgia"/>
                <a:cs typeface="Arial"/>
              </a:rPr>
              <a:t>Search outside facilitation</a:t>
            </a:r>
          </a:p>
          <a:p>
            <a:pPr marL="285750" indent="-285750">
              <a:buFont typeface="Wingdings" panose="05000000000000000000" pitchFamily="2" charset="2"/>
              <a:buChar char="ü"/>
            </a:pPr>
            <a:r>
              <a:rPr lang="en-US" altLang="ko-KR">
                <a:solidFill>
                  <a:schemeClr val="accent1">
                    <a:lumMod val="50000"/>
                  </a:schemeClr>
                </a:solidFill>
                <a:latin typeface="Georgia"/>
                <a:cs typeface="Arial"/>
              </a:rPr>
              <a:t>Eliminate aggressiveness and emotional factor</a:t>
            </a:r>
          </a:p>
          <a:p>
            <a:pPr marL="285750" indent="-285750">
              <a:buFont typeface="Wingdings" panose="05000000000000000000" pitchFamily="2" charset="2"/>
              <a:buChar char="ü"/>
            </a:pPr>
            <a:r>
              <a:rPr lang="en-US" altLang="ko-KR">
                <a:solidFill>
                  <a:schemeClr val="accent1">
                    <a:lumMod val="50000"/>
                  </a:schemeClr>
                </a:solidFill>
                <a:latin typeface="Georgia"/>
                <a:cs typeface="Arial"/>
              </a:rPr>
              <a:t>Search for constructiveness and respectful tone </a:t>
            </a:r>
            <a:endParaRPr lang="en-US" altLang="ko-KR">
              <a:solidFill>
                <a:schemeClr val="accent1">
                  <a:lumMod val="50000"/>
                </a:schemeClr>
              </a:solidFill>
              <a:latin typeface="Georgia" panose="02040502050405020303" pitchFamily="18" charset="0"/>
              <a:cs typeface="Arial" pitchFamily="34" charset="0"/>
            </a:endParaRPr>
          </a:p>
          <a:p>
            <a:pPr marL="285750" indent="-285750">
              <a:buFont typeface="Wingdings" panose="05000000000000000000" pitchFamily="2" charset="2"/>
              <a:buChar char="ü"/>
            </a:pPr>
            <a:endParaRPr lang="en-US" altLang="ko-KR" sz="1600">
              <a:latin typeface="Georgia" panose="02040502050405020303" pitchFamily="18" charset="0"/>
              <a:cs typeface="Arial" pitchFamily="34" charset="0"/>
            </a:endParaRPr>
          </a:p>
        </p:txBody>
      </p:sp>
      <p:sp>
        <p:nvSpPr>
          <p:cNvPr id="29" name="TextBox 28">
            <a:extLst>
              <a:ext uri="{FF2B5EF4-FFF2-40B4-BE49-F238E27FC236}">
                <a16:creationId xmlns:a16="http://schemas.microsoft.com/office/drawing/2014/main" id="{DB1C7A7F-CF23-480F-A78B-CED820EFAF8F}"/>
              </a:ext>
            </a:extLst>
          </p:cNvPr>
          <p:cNvSpPr txBox="1"/>
          <p:nvPr/>
        </p:nvSpPr>
        <p:spPr>
          <a:xfrm>
            <a:off x="6119476" y="2378275"/>
            <a:ext cx="2799531" cy="2308324"/>
          </a:xfrm>
          <a:prstGeom prst="rect">
            <a:avLst/>
          </a:prstGeom>
          <a:noFill/>
        </p:spPr>
        <p:txBody>
          <a:bodyPr wrap="square" lIns="91440" tIns="45720" rIns="91440" bIns="45720" rtlCol="0" anchor="t">
            <a:spAutoFit/>
          </a:bodyPr>
          <a:lstStyle/>
          <a:p>
            <a:pPr marL="171450" indent="-171450">
              <a:buFont typeface="Wingdings" panose="05000000000000000000" pitchFamily="2" charset="2"/>
              <a:buChar char="ü"/>
            </a:pPr>
            <a:r>
              <a:rPr lang="en-US" altLang="ko-KR">
                <a:solidFill>
                  <a:schemeClr val="accent1">
                    <a:lumMod val="50000"/>
                  </a:schemeClr>
                </a:solidFill>
                <a:latin typeface="Georgia"/>
                <a:cs typeface="Arial"/>
              </a:rPr>
              <a:t>Separate the people from the problem</a:t>
            </a:r>
          </a:p>
          <a:p>
            <a:pPr marL="171450" indent="-171450">
              <a:buFont typeface="Wingdings" panose="05000000000000000000" pitchFamily="2" charset="2"/>
              <a:buChar char="ü"/>
            </a:pPr>
            <a:r>
              <a:rPr lang="en-US" altLang="ko-KR">
                <a:solidFill>
                  <a:schemeClr val="accent1">
                    <a:lumMod val="50000"/>
                  </a:schemeClr>
                </a:solidFill>
                <a:latin typeface="Georgia"/>
                <a:cs typeface="Arial"/>
              </a:rPr>
              <a:t>Focus on the shared interests</a:t>
            </a:r>
          </a:p>
          <a:p>
            <a:pPr marL="171450" indent="-171450">
              <a:buFont typeface="Wingdings" panose="05000000000000000000" pitchFamily="2" charset="2"/>
              <a:buChar char="ü"/>
            </a:pPr>
            <a:r>
              <a:rPr lang="en-US" altLang="ko-KR">
                <a:solidFill>
                  <a:schemeClr val="accent1">
                    <a:lumMod val="50000"/>
                  </a:schemeClr>
                </a:solidFill>
                <a:latin typeface="Georgia"/>
                <a:cs typeface="Arial"/>
              </a:rPr>
              <a:t>Develop many options</a:t>
            </a:r>
          </a:p>
          <a:p>
            <a:pPr marL="171450" indent="-171450">
              <a:buFont typeface="Wingdings" panose="05000000000000000000" pitchFamily="2" charset="2"/>
              <a:buChar char="ü"/>
            </a:pPr>
            <a:r>
              <a:rPr lang="en-US" altLang="ko-KR">
                <a:solidFill>
                  <a:schemeClr val="accent1">
                    <a:lumMod val="50000"/>
                  </a:schemeClr>
                </a:solidFill>
                <a:latin typeface="Georgia"/>
                <a:cs typeface="Arial"/>
              </a:rPr>
              <a:t>Evaluate the options using objective criteria</a:t>
            </a:r>
          </a:p>
          <a:p>
            <a:pPr marL="171450" indent="-171450">
              <a:buFont typeface="Wingdings" panose="05000000000000000000" pitchFamily="2" charset="2"/>
              <a:buChar char="ü"/>
            </a:pPr>
            <a:r>
              <a:rPr lang="en-US" altLang="ko-KR">
                <a:solidFill>
                  <a:schemeClr val="accent1">
                    <a:lumMod val="50000"/>
                  </a:schemeClr>
                </a:solidFill>
                <a:latin typeface="Georgia"/>
                <a:cs typeface="Arial"/>
              </a:rPr>
              <a:t>Try again. </a:t>
            </a:r>
            <a:endParaRPr lang="en-US" altLang="ko-KR">
              <a:solidFill>
                <a:schemeClr val="accent1">
                  <a:lumMod val="50000"/>
                </a:schemeClr>
              </a:solidFill>
              <a:latin typeface="Georgia" panose="02040502050405020303" pitchFamily="18" charset="0"/>
              <a:cs typeface="Arial" pitchFamily="34" charset="0"/>
            </a:endParaRPr>
          </a:p>
        </p:txBody>
      </p:sp>
      <p:sp>
        <p:nvSpPr>
          <p:cNvPr id="31" name="Title 1">
            <a:extLst>
              <a:ext uri="{FF2B5EF4-FFF2-40B4-BE49-F238E27FC236}">
                <a16:creationId xmlns:a16="http://schemas.microsoft.com/office/drawing/2014/main" id="{43E0FE78-41F7-4DAC-ADB0-6B3898ADEFCD}"/>
              </a:ext>
            </a:extLst>
          </p:cNvPr>
          <p:cNvSpPr txBox="1">
            <a:spLocks/>
          </p:cNvSpPr>
          <p:nvPr/>
        </p:nvSpPr>
        <p:spPr>
          <a:xfrm>
            <a:off x="9138041" y="1553638"/>
            <a:ext cx="3053957" cy="2376264"/>
          </a:xfrm>
          <a:prstGeom prst="rect">
            <a:avLst/>
          </a:prstGeom>
        </p:spPr>
        <p:txBody>
          <a:bodyPr lIns="91440" tIns="45720" rIns="91440" bIns="45720" anchor="ctr">
            <a:noAutofit/>
          </a:bodyPr>
          <a:lstStyle>
            <a:lvl1pPr algn="ctr" defTabSz="914400" rtl="0" eaLnBrk="1" latinLnBrk="1" hangingPunct="1">
              <a:spcBef>
                <a:spcPct val="0"/>
              </a:spcBef>
              <a:buNone/>
              <a:defRPr sz="4800" b="0" kern="1200" baseline="0">
                <a:solidFill>
                  <a:schemeClr val="tx1">
                    <a:lumMod val="75000"/>
                    <a:lumOff val="25000"/>
                  </a:schemeClr>
                </a:solidFill>
                <a:latin typeface="Arial" pitchFamily="34" charset="0"/>
                <a:ea typeface="+mj-ea"/>
                <a:cs typeface="Arial" pitchFamily="34" charset="0"/>
              </a:defRPr>
            </a:lvl1pPr>
          </a:lstStyle>
          <a:p>
            <a:pPr algn="r"/>
            <a:r>
              <a:rPr lang="en-US" altLang="ko-KR" sz="4400">
                <a:solidFill>
                  <a:schemeClr val="accent1">
                    <a:lumMod val="75000"/>
                  </a:schemeClr>
                </a:solidFill>
                <a:latin typeface="Georgia"/>
                <a:cs typeface="Arial"/>
              </a:rPr>
              <a:t>Conflict resolutions</a:t>
            </a:r>
          </a:p>
          <a:p>
            <a:pPr algn="r"/>
            <a:r>
              <a:rPr lang="en-US" altLang="ko-KR" sz="1100">
                <a:solidFill>
                  <a:schemeClr val="accent1">
                    <a:lumMod val="75000"/>
                  </a:schemeClr>
                </a:solidFill>
                <a:latin typeface="Georgia"/>
                <a:cs typeface="Arial"/>
              </a:rPr>
              <a:t>(Matkin, J. 2019)</a:t>
            </a:r>
            <a:endParaRPr lang="en-US" altLang="ko-KR" sz="4400">
              <a:solidFill>
                <a:schemeClr val="accent1">
                  <a:lumMod val="75000"/>
                </a:schemeClr>
              </a:solidFill>
              <a:latin typeface="Georgia"/>
              <a:cs typeface="Arial"/>
            </a:endParaRPr>
          </a:p>
        </p:txBody>
      </p:sp>
      <p:sp>
        <p:nvSpPr>
          <p:cNvPr id="6" name="TextBox 5">
            <a:extLst>
              <a:ext uri="{FF2B5EF4-FFF2-40B4-BE49-F238E27FC236}">
                <a16:creationId xmlns:a16="http://schemas.microsoft.com/office/drawing/2014/main" id="{6E5D863E-0FD3-4773-A89E-0B9854B43B77}"/>
              </a:ext>
            </a:extLst>
          </p:cNvPr>
          <p:cNvSpPr txBox="1"/>
          <p:nvPr/>
        </p:nvSpPr>
        <p:spPr>
          <a:xfrm>
            <a:off x="874297" y="884959"/>
            <a:ext cx="1439708" cy="369332"/>
          </a:xfrm>
          <a:prstGeom prst="rect">
            <a:avLst/>
          </a:prstGeom>
          <a:noFill/>
        </p:spPr>
        <p:txBody>
          <a:bodyPr wrap="square" rtlCol="0">
            <a:spAutoFit/>
          </a:bodyPr>
          <a:lstStyle/>
          <a:p>
            <a:pPr algn="ctr"/>
            <a:r>
              <a:rPr lang="en-GB" b="1">
                <a:solidFill>
                  <a:schemeClr val="bg1"/>
                </a:solidFill>
                <a:latin typeface="Georgia" panose="02040502050405020303" pitchFamily="18" charset="0"/>
              </a:rPr>
              <a:t>Prepare</a:t>
            </a:r>
            <a:r>
              <a:rPr lang="en-GB"/>
              <a:t> </a:t>
            </a:r>
          </a:p>
        </p:txBody>
      </p:sp>
      <p:sp>
        <p:nvSpPr>
          <p:cNvPr id="14" name="TextBox 13">
            <a:extLst>
              <a:ext uri="{FF2B5EF4-FFF2-40B4-BE49-F238E27FC236}">
                <a16:creationId xmlns:a16="http://schemas.microsoft.com/office/drawing/2014/main" id="{B6FF7DAF-8D4D-488E-9E62-42E66F92397C}"/>
              </a:ext>
            </a:extLst>
          </p:cNvPr>
          <p:cNvSpPr txBox="1"/>
          <p:nvPr/>
        </p:nvSpPr>
        <p:spPr>
          <a:xfrm>
            <a:off x="3817250" y="928360"/>
            <a:ext cx="1523825" cy="369332"/>
          </a:xfrm>
          <a:prstGeom prst="rect">
            <a:avLst/>
          </a:prstGeom>
          <a:noFill/>
        </p:spPr>
        <p:txBody>
          <a:bodyPr wrap="square" rtlCol="0">
            <a:spAutoFit/>
          </a:bodyPr>
          <a:lstStyle/>
          <a:p>
            <a:pPr algn="ctr"/>
            <a:r>
              <a:rPr lang="en-GB" b="1">
                <a:solidFill>
                  <a:schemeClr val="bg1"/>
                </a:solidFill>
                <a:latin typeface="Georgia" panose="02040502050405020303" pitchFamily="18" charset="0"/>
              </a:rPr>
              <a:t>Facilitate</a:t>
            </a:r>
            <a:r>
              <a:rPr lang="en-GB"/>
              <a:t> </a:t>
            </a:r>
          </a:p>
        </p:txBody>
      </p:sp>
      <p:sp>
        <p:nvSpPr>
          <p:cNvPr id="15" name="TextBox 14">
            <a:extLst>
              <a:ext uri="{FF2B5EF4-FFF2-40B4-BE49-F238E27FC236}">
                <a16:creationId xmlns:a16="http://schemas.microsoft.com/office/drawing/2014/main" id="{57132AA8-53E9-4A7B-8D81-6C1EEB19FB59}"/>
              </a:ext>
            </a:extLst>
          </p:cNvPr>
          <p:cNvSpPr txBox="1"/>
          <p:nvPr/>
        </p:nvSpPr>
        <p:spPr>
          <a:xfrm>
            <a:off x="6865247" y="928360"/>
            <a:ext cx="1587717" cy="369332"/>
          </a:xfrm>
          <a:prstGeom prst="rect">
            <a:avLst/>
          </a:prstGeom>
          <a:noFill/>
        </p:spPr>
        <p:txBody>
          <a:bodyPr wrap="square" rtlCol="0">
            <a:spAutoFit/>
          </a:bodyPr>
          <a:lstStyle/>
          <a:p>
            <a:pPr algn="ctr"/>
            <a:r>
              <a:rPr lang="en-GB" b="1">
                <a:solidFill>
                  <a:schemeClr val="bg1"/>
                </a:solidFill>
                <a:latin typeface="Georgia" panose="02040502050405020303" pitchFamily="18" charset="0"/>
              </a:rPr>
              <a:t>Negotiate</a:t>
            </a:r>
            <a:r>
              <a:rPr lang="en-GB"/>
              <a:t> </a:t>
            </a:r>
          </a:p>
        </p:txBody>
      </p:sp>
      <p:sp>
        <p:nvSpPr>
          <p:cNvPr id="16" name="TextBox 15">
            <a:extLst>
              <a:ext uri="{FF2B5EF4-FFF2-40B4-BE49-F238E27FC236}">
                <a16:creationId xmlns:a16="http://schemas.microsoft.com/office/drawing/2014/main" id="{65697FE7-F2F1-4BC3-887C-29F21A09F78F}"/>
              </a:ext>
            </a:extLst>
          </p:cNvPr>
          <p:cNvSpPr txBox="1"/>
          <p:nvPr/>
        </p:nvSpPr>
        <p:spPr>
          <a:xfrm>
            <a:off x="9251060" y="3804640"/>
            <a:ext cx="2831019" cy="1384995"/>
          </a:xfrm>
          <a:prstGeom prst="rect">
            <a:avLst/>
          </a:prstGeom>
          <a:noFill/>
        </p:spPr>
        <p:txBody>
          <a:bodyPr wrap="square" lIns="91440" tIns="45720" rIns="91440" bIns="45720" rtlCol="0" anchor="t">
            <a:spAutoFit/>
          </a:bodyPr>
          <a:lstStyle/>
          <a:p>
            <a:pPr marL="571500" indent="-571500">
              <a:buFont typeface="Arial" panose="020B0604020202020204" pitchFamily="34" charset="0"/>
              <a:buChar char="•"/>
            </a:pPr>
            <a:r>
              <a:rPr lang="en-GB" sz="2800" b="1">
                <a:solidFill>
                  <a:schemeClr val="accent1">
                    <a:lumMod val="75000"/>
                  </a:schemeClr>
                </a:solidFill>
                <a:latin typeface="Georgia"/>
              </a:rPr>
              <a:t>WIN-WIN </a:t>
            </a:r>
            <a:endParaRPr lang="en-GB" sz="2800" b="1">
              <a:solidFill>
                <a:schemeClr val="accent1">
                  <a:lumMod val="75000"/>
                </a:schemeClr>
              </a:solidFill>
              <a:latin typeface="Georgia" panose="02040502050405020303" pitchFamily="18" charset="0"/>
            </a:endParaRPr>
          </a:p>
          <a:p>
            <a:pPr marL="571500" indent="-571500">
              <a:buFont typeface="Arial" panose="020B0604020202020204" pitchFamily="34" charset="0"/>
              <a:buChar char="•"/>
            </a:pPr>
            <a:r>
              <a:rPr lang="en-GB" sz="2800" b="1">
                <a:solidFill>
                  <a:schemeClr val="accent1">
                    <a:lumMod val="75000"/>
                  </a:schemeClr>
                </a:solidFill>
                <a:latin typeface="Georgia" panose="02040502050405020303" pitchFamily="18" charset="0"/>
              </a:rPr>
              <a:t>WIN-LOSE</a:t>
            </a:r>
          </a:p>
          <a:p>
            <a:pPr marL="571500" indent="-571500">
              <a:buFont typeface="Arial" panose="020B0604020202020204" pitchFamily="34" charset="0"/>
              <a:buChar char="•"/>
            </a:pPr>
            <a:endParaRPr lang="en-GB" sz="2800" b="1">
              <a:solidFill>
                <a:schemeClr val="accent1">
                  <a:lumMod val="75000"/>
                </a:schemeClr>
              </a:solidFill>
              <a:latin typeface="Georgia" panose="02040502050405020303" pitchFamily="18" charset="0"/>
            </a:endParaRPr>
          </a:p>
        </p:txBody>
      </p:sp>
      <p:pic>
        <p:nvPicPr>
          <p:cNvPr id="2" name="Picture 10" descr="Icon&#10;&#10;Description automatically generated">
            <a:extLst>
              <a:ext uri="{FF2B5EF4-FFF2-40B4-BE49-F238E27FC236}">
                <a16:creationId xmlns:a16="http://schemas.microsoft.com/office/drawing/2014/main" id="{46A79F45-26D8-4A34-B39A-5BA9D574649C}"/>
              </a:ext>
            </a:extLst>
          </p:cNvPr>
          <p:cNvPicPr>
            <a:picLocks noChangeAspect="1"/>
          </p:cNvPicPr>
          <p:nvPr/>
        </p:nvPicPr>
        <p:blipFill>
          <a:blip r:embed="rId2"/>
          <a:stretch>
            <a:fillRect/>
          </a:stretch>
        </p:blipFill>
        <p:spPr>
          <a:xfrm>
            <a:off x="10665528" y="3736"/>
            <a:ext cx="1523623" cy="1000357"/>
          </a:xfrm>
          <a:prstGeom prst="rect">
            <a:avLst/>
          </a:prstGeom>
        </p:spPr>
      </p:pic>
    </p:spTree>
    <p:extLst>
      <p:ext uri="{BB962C8B-B14F-4D97-AF65-F5344CB8AC3E}">
        <p14:creationId xmlns:p14="http://schemas.microsoft.com/office/powerpoint/2010/main" val="1946921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10" descr="Icon&#10;&#10;Description automatically generated">
            <a:extLst>
              <a:ext uri="{FF2B5EF4-FFF2-40B4-BE49-F238E27FC236}">
                <a16:creationId xmlns:a16="http://schemas.microsoft.com/office/drawing/2014/main" id="{AAB79346-0CEE-4BD4-8E94-87E72F1559A1}"/>
              </a:ext>
            </a:extLst>
          </p:cNvPr>
          <p:cNvPicPr>
            <a:picLocks noChangeAspect="1"/>
          </p:cNvPicPr>
          <p:nvPr/>
        </p:nvPicPr>
        <p:blipFill>
          <a:blip r:embed="rId2"/>
          <a:stretch>
            <a:fillRect/>
          </a:stretch>
        </p:blipFill>
        <p:spPr>
          <a:xfrm>
            <a:off x="11041164" y="-3385"/>
            <a:ext cx="1147987" cy="733165"/>
          </a:xfrm>
          <a:prstGeom prst="rect">
            <a:avLst/>
          </a:prstGeom>
        </p:spPr>
      </p:pic>
      <p:sp>
        <p:nvSpPr>
          <p:cNvPr id="2" name="Text Placeholder 1"/>
          <p:cNvSpPr>
            <a:spLocks noGrp="1"/>
          </p:cNvSpPr>
          <p:nvPr>
            <p:ph type="body" sz="quarter" idx="10"/>
          </p:nvPr>
        </p:nvSpPr>
        <p:spPr/>
        <p:txBody>
          <a:bodyPr lIns="91440" tIns="45720" rIns="91440" bIns="45720" anchor="ctr">
            <a:normAutofit fontScale="92500" lnSpcReduction="10000"/>
          </a:bodyPr>
          <a:lstStyle/>
          <a:p>
            <a:r>
              <a:rPr lang="en-US" sz="4800">
                <a:solidFill>
                  <a:schemeClr val="accent1">
                    <a:lumMod val="75000"/>
                  </a:schemeClr>
                </a:solidFill>
                <a:latin typeface="Georgia" panose="02040502050405020303" pitchFamily="18" charset="0"/>
                <a:ea typeface="+mj-ea"/>
              </a:rPr>
              <a:t>How to talk</a:t>
            </a:r>
            <a:r>
              <a:rPr lang="en-US">
                <a:solidFill>
                  <a:schemeClr val="accent1">
                    <a:lumMod val="50000"/>
                  </a:schemeClr>
                </a:solidFill>
                <a:cs typeface="Arial"/>
              </a:rPr>
              <a:t> </a:t>
            </a:r>
            <a:endParaRPr lang="en-US">
              <a:solidFill>
                <a:schemeClr val="accent1">
                  <a:lumMod val="50000"/>
                </a:schemeClr>
              </a:solidFill>
            </a:endParaRPr>
          </a:p>
        </p:txBody>
      </p:sp>
      <p:graphicFrame>
        <p:nvGraphicFramePr>
          <p:cNvPr id="3" name="표 4">
            <a:extLst>
              <a:ext uri="{FF2B5EF4-FFF2-40B4-BE49-F238E27FC236}">
                <a16:creationId xmlns:a16="http://schemas.microsoft.com/office/drawing/2014/main" id="{3F328F9C-F446-4F85-A54F-8EAF3E5F66FB}"/>
              </a:ext>
            </a:extLst>
          </p:cNvPr>
          <p:cNvGraphicFramePr>
            <a:graphicFrameLocks noGrp="1"/>
          </p:cNvGraphicFramePr>
          <p:nvPr>
            <p:extLst>
              <p:ext uri="{D42A27DB-BD31-4B8C-83A1-F6EECF244321}">
                <p14:modId xmlns:p14="http://schemas.microsoft.com/office/powerpoint/2010/main" val="3963286562"/>
              </p:ext>
            </p:extLst>
          </p:nvPr>
        </p:nvGraphicFramePr>
        <p:xfrm>
          <a:off x="327949" y="646253"/>
          <a:ext cx="2755903" cy="5488243"/>
        </p:xfrm>
        <a:graphic>
          <a:graphicData uri="http://schemas.openxmlformats.org/drawingml/2006/table">
            <a:tbl>
              <a:tblPr firstRow="1" bandRow="1">
                <a:tableStyleId>{5940675A-B579-460E-94D1-54222C63F5DA}</a:tableStyleId>
              </a:tblPr>
              <a:tblGrid>
                <a:gridCol w="267653">
                  <a:extLst>
                    <a:ext uri="{9D8B030D-6E8A-4147-A177-3AD203B41FA5}">
                      <a16:colId xmlns:a16="http://schemas.microsoft.com/office/drawing/2014/main" val="2161916134"/>
                    </a:ext>
                  </a:extLst>
                </a:gridCol>
                <a:gridCol w="2220597">
                  <a:extLst>
                    <a:ext uri="{9D8B030D-6E8A-4147-A177-3AD203B41FA5}">
                      <a16:colId xmlns:a16="http://schemas.microsoft.com/office/drawing/2014/main" val="2247960864"/>
                    </a:ext>
                  </a:extLst>
                </a:gridCol>
                <a:gridCol w="267653">
                  <a:extLst>
                    <a:ext uri="{9D8B030D-6E8A-4147-A177-3AD203B41FA5}">
                      <a16:colId xmlns:a16="http://schemas.microsoft.com/office/drawing/2014/main" val="1917203924"/>
                    </a:ext>
                  </a:extLst>
                </a:gridCol>
              </a:tblGrid>
              <a:tr h="1924768">
                <a:tc gridSpan="3">
                  <a:txBody>
                    <a:bodyPr/>
                    <a:lstStyle/>
                    <a:p>
                      <a:pPr latinLnBrk="1"/>
                      <a:endParaRPr lang="ko-KR" altLang="en-US" sz="140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2916062802"/>
                  </a:ext>
                </a:extLst>
              </a:tr>
              <a:tr h="361708">
                <a:tc gridSpan="3">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800" b="1">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074594158"/>
                  </a:ext>
                </a:extLst>
              </a:tr>
              <a:tr h="2101354">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285750" marR="0" lvl="0" indent="-285750" algn="just">
                        <a:lnSpc>
                          <a:spcPct val="100000"/>
                        </a:lnSpc>
                        <a:spcBef>
                          <a:spcPts val="0"/>
                        </a:spcBef>
                        <a:spcAft>
                          <a:spcPts val="0"/>
                        </a:spcAft>
                        <a:buFont typeface="Arial"/>
                        <a:buChar char="•"/>
                      </a:pPr>
                      <a:r>
                        <a:rPr lang="en-US" altLang="ko-KR" sz="1800">
                          <a:solidFill>
                            <a:schemeClr val="bg1"/>
                          </a:solidFill>
                        </a:rPr>
                        <a:t>Might I suggest...</a:t>
                      </a:r>
                    </a:p>
                    <a:p>
                      <a:pPr marL="285750" marR="0" lvl="0" indent="-285750" algn="just">
                        <a:lnSpc>
                          <a:spcPct val="100000"/>
                        </a:lnSpc>
                        <a:spcBef>
                          <a:spcPts val="0"/>
                        </a:spcBef>
                        <a:spcAft>
                          <a:spcPts val="0"/>
                        </a:spcAft>
                        <a:buFont typeface="Arial"/>
                        <a:buChar char="•"/>
                      </a:pPr>
                      <a:r>
                        <a:rPr lang="en-US" altLang="ko-KR" sz="1800">
                          <a:solidFill>
                            <a:schemeClr val="bg1"/>
                          </a:solidFill>
                        </a:rPr>
                        <a:t>If you can...</a:t>
                      </a:r>
                    </a:p>
                    <a:p>
                      <a:pPr marL="285750" marR="0" lvl="0" indent="-285750" algn="just">
                        <a:lnSpc>
                          <a:spcPct val="100000"/>
                        </a:lnSpc>
                        <a:spcBef>
                          <a:spcPts val="0"/>
                        </a:spcBef>
                        <a:spcAft>
                          <a:spcPts val="0"/>
                        </a:spcAft>
                        <a:buFont typeface="Arial"/>
                        <a:buChar char="•"/>
                      </a:pPr>
                      <a:r>
                        <a:rPr lang="en-US" altLang="ko-KR" sz="1800">
                          <a:solidFill>
                            <a:schemeClr val="bg1"/>
                          </a:solidFill>
                        </a:rPr>
                        <a:t>One opinion is...</a:t>
                      </a:r>
                    </a:p>
                    <a:p>
                      <a:pPr marL="285750" marR="0" lvl="0" indent="-285750" algn="just">
                        <a:lnSpc>
                          <a:spcPct val="100000"/>
                        </a:lnSpc>
                        <a:spcBef>
                          <a:spcPts val="0"/>
                        </a:spcBef>
                        <a:spcAft>
                          <a:spcPts val="0"/>
                        </a:spcAft>
                        <a:buFont typeface="Arial"/>
                        <a:buChar char="•"/>
                      </a:pPr>
                      <a:r>
                        <a:rPr lang="en-US" altLang="ko-KR" sz="1800">
                          <a:solidFill>
                            <a:schemeClr val="bg1"/>
                          </a:solidFill>
                        </a:rPr>
                        <a:t>We can help you to...</a:t>
                      </a:r>
                    </a:p>
                    <a:p>
                      <a:pPr marL="285750" marR="0" lvl="0" indent="-285750" algn="just">
                        <a:lnSpc>
                          <a:spcPct val="100000"/>
                        </a:lnSpc>
                        <a:spcBef>
                          <a:spcPts val="0"/>
                        </a:spcBef>
                        <a:spcAft>
                          <a:spcPts val="0"/>
                        </a:spcAft>
                        <a:buFont typeface="Arial"/>
                        <a:buChar char="•"/>
                      </a:pPr>
                      <a:r>
                        <a:rPr lang="en-US" altLang="ko-KR" sz="1800">
                          <a:solidFill>
                            <a:schemeClr val="bg1"/>
                          </a:solidFill>
                        </a:rPr>
                        <a:t>Don't you think that...</a:t>
                      </a:r>
                    </a:p>
                    <a:p>
                      <a:pPr marL="285750" marR="0" lvl="0" indent="-285750" algn="just">
                        <a:lnSpc>
                          <a:spcPct val="100000"/>
                        </a:lnSpc>
                        <a:spcBef>
                          <a:spcPts val="0"/>
                        </a:spcBef>
                        <a:spcAft>
                          <a:spcPts val="0"/>
                        </a:spcAft>
                        <a:buFont typeface="Arial"/>
                        <a:buChar char="•"/>
                      </a:pPr>
                      <a:endParaRPr lang="en-US" altLang="ko-KR" sz="1400">
                        <a:solidFill>
                          <a:schemeClr val="bg1"/>
                        </a:solidFill>
                      </a:endParaRPr>
                    </a:p>
                    <a:p>
                      <a:pPr marL="0" marR="0" lvl="0" indent="0" algn="ctr" rtl="0" eaLnBrk="1" fontAlgn="auto" latinLnBrk="1" hangingPunct="1">
                        <a:lnSpc>
                          <a:spcPct val="100000"/>
                        </a:lnSpc>
                        <a:spcBef>
                          <a:spcPts val="0"/>
                        </a:spcBef>
                        <a:spcAft>
                          <a:spcPts val="0"/>
                        </a:spcAft>
                        <a:buClrTx/>
                        <a:buSzTx/>
                        <a:buFontTx/>
                        <a:buNone/>
                      </a:pPr>
                      <a:endParaRPr lang="en-US" altLang="ko-KR" sz="1400">
                        <a:solidFill>
                          <a:schemeClr val="bg1"/>
                        </a:solidFill>
                      </a:endParaRPr>
                    </a:p>
                  </a:txBody>
                  <a:tcPr anchor="ct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4232499832"/>
                  </a:ext>
                </a:extLst>
              </a:tr>
              <a:tr h="759315">
                <a:tc gridSpan="3">
                  <a:txBody>
                    <a:bodyPr/>
                    <a:lstStyle/>
                    <a:p>
                      <a:pPr marL="0" marR="0" lvl="0" indent="0" algn="ctr" rtl="0" eaLnBrk="1" fontAlgn="auto" latinLnBrk="1" hangingPunct="1">
                        <a:lnSpc>
                          <a:spcPct val="100000"/>
                        </a:lnSpc>
                        <a:spcBef>
                          <a:spcPts val="0"/>
                        </a:spcBef>
                        <a:spcAft>
                          <a:spcPts val="0"/>
                        </a:spcAft>
                        <a:buClrTx/>
                        <a:buSzTx/>
                        <a:buFontTx/>
                        <a:buNone/>
                      </a:pPr>
                      <a:endParaRPr lang="en-US" altLang="ko-KR" sz="1800">
                        <a:solidFill>
                          <a:schemeClr val="bg1"/>
                        </a:solidFill>
                      </a:endParaRPr>
                    </a:p>
                    <a:p>
                      <a:pPr marL="0" marR="0" lvl="0" indent="0" algn="ctr" defTabSz="914400">
                        <a:lnSpc>
                          <a:spcPct val="100000"/>
                        </a:lnSpc>
                        <a:spcBef>
                          <a:spcPts val="0"/>
                        </a:spcBef>
                        <a:spcAft>
                          <a:spcPts val="0"/>
                        </a:spcAft>
                        <a:buClrTx/>
                        <a:buSzTx/>
                        <a:buFontTx/>
                        <a:buNone/>
                        <a:tabLst/>
                        <a:defRPr/>
                      </a:pPr>
                      <a:endParaRPr lang="en-US" altLang="ko-KR" sz="1800">
                        <a:solidFill>
                          <a:schemeClr val="bg1"/>
                        </a:solidFill>
                      </a:endParaRPr>
                    </a:p>
                  </a:txBody>
                  <a:tcPr anchor="ctr">
                    <a:lnL w="12700" cmpd="sng">
                      <a:noFill/>
                    </a:lnL>
                    <a:lnR w="12700" cmpd="sng">
                      <a:noFill/>
                    </a:lnR>
                    <a:lnT w="762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1"/>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164892178"/>
                  </a:ext>
                </a:extLst>
              </a:tr>
            </a:tbl>
          </a:graphicData>
        </a:graphic>
      </p:graphicFrame>
      <p:graphicFrame>
        <p:nvGraphicFramePr>
          <p:cNvPr id="4" name="표 16">
            <a:extLst>
              <a:ext uri="{FF2B5EF4-FFF2-40B4-BE49-F238E27FC236}">
                <a16:creationId xmlns:a16="http://schemas.microsoft.com/office/drawing/2014/main" id="{AA30DF7B-2FD0-40A6-94A5-C46BE26D94B9}"/>
              </a:ext>
            </a:extLst>
          </p:cNvPr>
          <p:cNvGraphicFramePr>
            <a:graphicFrameLocks noGrp="1"/>
          </p:cNvGraphicFramePr>
          <p:nvPr>
            <p:extLst>
              <p:ext uri="{D42A27DB-BD31-4B8C-83A1-F6EECF244321}">
                <p14:modId xmlns:p14="http://schemas.microsoft.com/office/powerpoint/2010/main" val="2088812252"/>
              </p:ext>
            </p:extLst>
          </p:nvPr>
        </p:nvGraphicFramePr>
        <p:xfrm>
          <a:off x="3337367" y="1032075"/>
          <a:ext cx="2479341" cy="5014615"/>
        </p:xfrm>
        <a:graphic>
          <a:graphicData uri="http://schemas.openxmlformats.org/drawingml/2006/table">
            <a:tbl>
              <a:tblPr firstRow="1" bandRow="1">
                <a:tableStyleId>{5940675A-B579-460E-94D1-54222C63F5DA}</a:tableStyleId>
              </a:tblPr>
              <a:tblGrid>
                <a:gridCol w="208280">
                  <a:extLst>
                    <a:ext uri="{9D8B030D-6E8A-4147-A177-3AD203B41FA5}">
                      <a16:colId xmlns:a16="http://schemas.microsoft.com/office/drawing/2014/main" val="2161916134"/>
                    </a:ext>
                  </a:extLst>
                </a:gridCol>
                <a:gridCol w="2052360">
                  <a:extLst>
                    <a:ext uri="{9D8B030D-6E8A-4147-A177-3AD203B41FA5}">
                      <a16:colId xmlns:a16="http://schemas.microsoft.com/office/drawing/2014/main" val="2247960864"/>
                    </a:ext>
                  </a:extLst>
                </a:gridCol>
                <a:gridCol w="218701">
                  <a:extLst>
                    <a:ext uri="{9D8B030D-6E8A-4147-A177-3AD203B41FA5}">
                      <a16:colId xmlns:a16="http://schemas.microsoft.com/office/drawing/2014/main" val="1917203924"/>
                    </a:ext>
                  </a:extLst>
                </a:gridCol>
              </a:tblGrid>
              <a:tr h="1787796">
                <a:tc gridSpan="3">
                  <a:txBody>
                    <a:bodyPr/>
                    <a:lstStyle/>
                    <a:p>
                      <a:pPr latinLnBrk="1"/>
                      <a:endParaRPr lang="ko-KR" altLang="en-US" sz="140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2916062802"/>
                  </a:ext>
                </a:extLst>
              </a:tr>
              <a:tr h="361708">
                <a:tc gridSpan="3">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800" b="1">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2"/>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074594158"/>
                  </a:ext>
                </a:extLst>
              </a:tr>
              <a:tr h="2155784">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285750" marR="0" lvl="0" indent="-285750" algn="just">
                        <a:lnSpc>
                          <a:spcPct val="100000"/>
                        </a:lnSpc>
                        <a:spcBef>
                          <a:spcPts val="0"/>
                        </a:spcBef>
                        <a:spcAft>
                          <a:spcPts val="0"/>
                        </a:spcAft>
                        <a:buClrTx/>
                        <a:buSzTx/>
                        <a:buFont typeface="Arial"/>
                        <a:buChar char="•"/>
                      </a:pPr>
                      <a:r>
                        <a:rPr lang="en-US" altLang="ko-KR" sz="1800">
                          <a:solidFill>
                            <a:schemeClr val="bg1"/>
                          </a:solidFill>
                        </a:rPr>
                        <a:t>Let me explain.</a:t>
                      </a:r>
                    </a:p>
                    <a:p>
                      <a:pPr marL="285750" marR="0" lvl="0" indent="-285750" algn="just">
                        <a:lnSpc>
                          <a:spcPct val="100000"/>
                        </a:lnSpc>
                        <a:spcBef>
                          <a:spcPts val="0"/>
                        </a:spcBef>
                        <a:spcAft>
                          <a:spcPts val="0"/>
                        </a:spcAft>
                        <a:buClrTx/>
                        <a:buSzTx/>
                        <a:buFont typeface="Arial"/>
                        <a:buChar char="•"/>
                      </a:pPr>
                      <a:r>
                        <a:rPr lang="en-US" altLang="ko-KR" sz="1800">
                          <a:solidFill>
                            <a:schemeClr val="bg1"/>
                          </a:solidFill>
                        </a:rPr>
                        <a:t>We understand that...</a:t>
                      </a:r>
                    </a:p>
                    <a:p>
                      <a:pPr marL="285750" marR="0" lvl="0" indent="-285750" algn="just">
                        <a:lnSpc>
                          <a:spcPct val="100000"/>
                        </a:lnSpc>
                        <a:spcBef>
                          <a:spcPts val="0"/>
                        </a:spcBef>
                        <a:spcAft>
                          <a:spcPts val="0"/>
                        </a:spcAft>
                        <a:buClrTx/>
                        <a:buSzTx/>
                        <a:buFont typeface="Arial"/>
                        <a:buChar char="•"/>
                      </a:pPr>
                      <a:r>
                        <a:rPr lang="en-US" altLang="ko-KR" sz="1800">
                          <a:solidFill>
                            <a:schemeClr val="bg1"/>
                          </a:solidFill>
                        </a:rPr>
                        <a:t>It might be better to...</a:t>
                      </a:r>
                    </a:p>
                    <a:p>
                      <a:pPr marL="285750" marR="0" lvl="0" indent="-285750" algn="just">
                        <a:lnSpc>
                          <a:spcPct val="100000"/>
                        </a:lnSpc>
                        <a:spcBef>
                          <a:spcPts val="0"/>
                        </a:spcBef>
                        <a:spcAft>
                          <a:spcPts val="0"/>
                        </a:spcAft>
                        <a:buClrTx/>
                        <a:buSzTx/>
                        <a:buFont typeface="Arial"/>
                        <a:buChar char="•"/>
                      </a:pPr>
                      <a:endParaRPr lang="en-US" altLang="ko-KR" sz="1800">
                        <a:solidFill>
                          <a:schemeClr val="bg1"/>
                        </a:solidFill>
                      </a:endParaRPr>
                    </a:p>
                  </a:txBody>
                  <a:tcPr anchor="ct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4232499832"/>
                  </a:ext>
                </a:extLst>
              </a:tr>
              <a:tr h="705275">
                <a:tc gridSpan="3">
                  <a:txBody>
                    <a:bodyPr/>
                    <a:lstStyle/>
                    <a:p>
                      <a:pPr marL="0" marR="0" lvl="0" indent="0" algn="ctr" rtl="0" eaLnBrk="1" fontAlgn="auto" latinLnBrk="1" hangingPunct="1">
                        <a:lnSpc>
                          <a:spcPct val="100000"/>
                        </a:lnSpc>
                        <a:spcBef>
                          <a:spcPts val="0"/>
                        </a:spcBef>
                        <a:spcAft>
                          <a:spcPts val="0"/>
                        </a:spcAft>
                        <a:buClrTx/>
                        <a:buSzTx/>
                        <a:buFontTx/>
                        <a:buNone/>
                      </a:pPr>
                      <a:endParaRPr lang="en-US" altLang="ko-KR" sz="1800">
                        <a:solidFill>
                          <a:schemeClr val="bg1"/>
                        </a:solidFill>
                      </a:endParaRPr>
                    </a:p>
                    <a:p>
                      <a:pPr marL="0" marR="0" lvl="0" indent="0" algn="ctr" defTabSz="914400">
                        <a:lnSpc>
                          <a:spcPct val="100000"/>
                        </a:lnSpc>
                        <a:spcBef>
                          <a:spcPts val="0"/>
                        </a:spcBef>
                        <a:spcAft>
                          <a:spcPts val="0"/>
                        </a:spcAft>
                        <a:buClrTx/>
                        <a:buSzTx/>
                        <a:buFontTx/>
                        <a:buNone/>
                        <a:tabLst/>
                        <a:defRPr/>
                      </a:pPr>
                      <a:endParaRPr lang="en-US" altLang="ko-KR" sz="1800">
                        <a:solidFill>
                          <a:schemeClr val="bg1"/>
                        </a:solidFill>
                      </a:endParaRPr>
                    </a:p>
                  </a:txBody>
                  <a:tcPr anchor="ctr">
                    <a:lnL w="12700" cmpd="sng">
                      <a:noFill/>
                    </a:lnL>
                    <a:lnR w="12700" cmpd="sng">
                      <a:noFill/>
                    </a:lnR>
                    <a:lnT w="762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2"/>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164892178"/>
                  </a:ext>
                </a:extLst>
              </a:tr>
            </a:tbl>
          </a:graphicData>
        </a:graphic>
      </p:graphicFrame>
      <p:graphicFrame>
        <p:nvGraphicFramePr>
          <p:cNvPr id="5" name="표 17">
            <a:extLst>
              <a:ext uri="{FF2B5EF4-FFF2-40B4-BE49-F238E27FC236}">
                <a16:creationId xmlns:a16="http://schemas.microsoft.com/office/drawing/2014/main" id="{9E73290E-A22B-4884-B75A-BDF423D56264}"/>
              </a:ext>
            </a:extLst>
          </p:cNvPr>
          <p:cNvGraphicFramePr>
            <a:graphicFrameLocks noGrp="1"/>
          </p:cNvGraphicFramePr>
          <p:nvPr>
            <p:extLst>
              <p:ext uri="{D42A27DB-BD31-4B8C-83A1-F6EECF244321}">
                <p14:modId xmlns:p14="http://schemas.microsoft.com/office/powerpoint/2010/main" val="2155463016"/>
              </p:ext>
            </p:extLst>
          </p:nvPr>
        </p:nvGraphicFramePr>
        <p:xfrm>
          <a:off x="6134582" y="1138177"/>
          <a:ext cx="2392008" cy="4840095"/>
        </p:xfrm>
        <a:graphic>
          <a:graphicData uri="http://schemas.openxmlformats.org/drawingml/2006/table">
            <a:tbl>
              <a:tblPr firstRow="1" bandRow="1">
                <a:tableStyleId>{5940675A-B579-460E-94D1-54222C63F5DA}</a:tableStyleId>
              </a:tblPr>
              <a:tblGrid>
                <a:gridCol w="232312">
                  <a:extLst>
                    <a:ext uri="{9D8B030D-6E8A-4147-A177-3AD203B41FA5}">
                      <a16:colId xmlns:a16="http://schemas.microsoft.com/office/drawing/2014/main" val="2161916134"/>
                    </a:ext>
                  </a:extLst>
                </a:gridCol>
                <a:gridCol w="1927384">
                  <a:extLst>
                    <a:ext uri="{9D8B030D-6E8A-4147-A177-3AD203B41FA5}">
                      <a16:colId xmlns:a16="http://schemas.microsoft.com/office/drawing/2014/main" val="2247960864"/>
                    </a:ext>
                  </a:extLst>
                </a:gridCol>
                <a:gridCol w="232312">
                  <a:extLst>
                    <a:ext uri="{9D8B030D-6E8A-4147-A177-3AD203B41FA5}">
                      <a16:colId xmlns:a16="http://schemas.microsoft.com/office/drawing/2014/main" val="1917203924"/>
                    </a:ext>
                  </a:extLst>
                </a:gridCol>
              </a:tblGrid>
              <a:tr h="1745650">
                <a:tc gridSpan="3">
                  <a:txBody>
                    <a:bodyPr/>
                    <a:lstStyle/>
                    <a:p>
                      <a:pPr latinLnBrk="1"/>
                      <a:endParaRPr lang="ko-KR" altLang="en-US" sz="140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3"/>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2916062802"/>
                  </a:ext>
                </a:extLst>
              </a:tr>
              <a:tr h="361708">
                <a:tc gridSpan="3">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800" b="1">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3"/>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074594158"/>
                  </a:ext>
                </a:extLst>
              </a:tr>
              <a:tr h="2040037">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pPr marL="285750" marR="0" lvl="0" indent="-285750" algn="just" rtl="0" eaLnBrk="1" fontAlgn="auto" latinLnBrk="1" hangingPunct="1">
                        <a:lnSpc>
                          <a:spcPct val="100000"/>
                        </a:lnSpc>
                        <a:spcBef>
                          <a:spcPts val="0"/>
                        </a:spcBef>
                        <a:spcAft>
                          <a:spcPts val="0"/>
                        </a:spcAft>
                        <a:buClrTx/>
                        <a:buSzTx/>
                        <a:buFont typeface="Arial"/>
                        <a:buChar char="•"/>
                      </a:pPr>
                      <a:r>
                        <a:rPr lang="en-US" altLang="ko-KR" sz="1800">
                          <a:solidFill>
                            <a:schemeClr val="tx1"/>
                          </a:solidFill>
                        </a:rPr>
                        <a:t>Never mind...</a:t>
                      </a:r>
                    </a:p>
                    <a:p>
                      <a:pPr marL="285750" marR="0" lvl="0" indent="-285750" algn="l">
                        <a:lnSpc>
                          <a:spcPct val="100000"/>
                        </a:lnSpc>
                        <a:spcBef>
                          <a:spcPts val="0"/>
                        </a:spcBef>
                        <a:spcAft>
                          <a:spcPts val="0"/>
                        </a:spcAft>
                        <a:buClrTx/>
                        <a:buSzTx/>
                        <a:buFont typeface="Arial"/>
                        <a:buChar char="•"/>
                      </a:pPr>
                      <a:r>
                        <a:rPr lang="en-US" altLang="ko-KR" sz="1800">
                          <a:solidFill>
                            <a:schemeClr val="tx1"/>
                          </a:solidFill>
                        </a:rPr>
                        <a:t>Good for you....</a:t>
                      </a:r>
                    </a:p>
                    <a:p>
                      <a:pPr marL="285750" marR="0" lvl="0" indent="-285750" algn="just">
                        <a:lnSpc>
                          <a:spcPct val="100000"/>
                        </a:lnSpc>
                        <a:spcBef>
                          <a:spcPts val="0"/>
                        </a:spcBef>
                        <a:spcAft>
                          <a:spcPts val="0"/>
                        </a:spcAft>
                        <a:buClrTx/>
                        <a:buSzTx/>
                        <a:buFont typeface="Arial"/>
                        <a:buChar char="•"/>
                      </a:pPr>
                      <a:r>
                        <a:rPr lang="en-US" altLang="ko-KR" sz="1800">
                          <a:solidFill>
                            <a:schemeClr val="tx1"/>
                          </a:solidFill>
                        </a:rPr>
                        <a:t>You never...</a:t>
                      </a:r>
                    </a:p>
                    <a:p>
                      <a:pPr marL="285750" marR="0" lvl="0" indent="-285750" algn="just">
                        <a:lnSpc>
                          <a:spcPct val="100000"/>
                        </a:lnSpc>
                        <a:spcBef>
                          <a:spcPts val="0"/>
                        </a:spcBef>
                        <a:spcAft>
                          <a:spcPts val="0"/>
                        </a:spcAft>
                        <a:buClrTx/>
                        <a:buSzTx/>
                        <a:buFont typeface="Arial"/>
                        <a:buChar char="•"/>
                      </a:pPr>
                      <a:r>
                        <a:rPr lang="en-US" altLang="ko-KR" sz="1800">
                          <a:solidFill>
                            <a:schemeClr val="tx1"/>
                          </a:solidFill>
                        </a:rPr>
                        <a:t>I never....</a:t>
                      </a:r>
                    </a:p>
                    <a:p>
                      <a:pPr marL="285750" marR="0" lvl="0" indent="-285750" algn="just">
                        <a:lnSpc>
                          <a:spcPct val="100000"/>
                        </a:lnSpc>
                        <a:spcBef>
                          <a:spcPts val="0"/>
                        </a:spcBef>
                        <a:spcAft>
                          <a:spcPts val="0"/>
                        </a:spcAft>
                        <a:buClrTx/>
                        <a:buSzTx/>
                        <a:buFont typeface="Arial"/>
                        <a:buChar char="•"/>
                      </a:pPr>
                      <a:endParaRPr lang="en-US" altLang="ko-KR" sz="1800">
                        <a:solidFill>
                          <a:schemeClr val="bg1"/>
                        </a:solidFill>
                      </a:endParaRPr>
                    </a:p>
                    <a:p>
                      <a:pPr marL="0" marR="0" lvl="0" indent="0" algn="ctr" rtl="0" eaLnBrk="1" fontAlgn="auto" latinLnBrk="1" hangingPunct="1">
                        <a:lnSpc>
                          <a:spcPct val="100000"/>
                        </a:lnSpc>
                        <a:spcBef>
                          <a:spcPts val="0"/>
                        </a:spcBef>
                        <a:spcAft>
                          <a:spcPts val="0"/>
                        </a:spcAft>
                        <a:buClrTx/>
                        <a:buSzTx/>
                        <a:buFontTx/>
                        <a:buNone/>
                      </a:pPr>
                      <a:endParaRPr lang="en-US" altLang="ko-KR" sz="1400">
                        <a:solidFill>
                          <a:schemeClr val="bg1"/>
                        </a:solidFill>
                      </a:endParaRPr>
                    </a:p>
                  </a:txBody>
                  <a:tcPr anchor="ct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val="4232499832"/>
                  </a:ext>
                </a:extLst>
              </a:tr>
              <a:tr h="688648">
                <a:tc gridSpan="3">
                  <a:txBody>
                    <a:bodyPr/>
                    <a:lstStyle/>
                    <a:p>
                      <a:pPr marL="0" marR="0" lvl="0" indent="0" algn="ctr" rtl="0" eaLnBrk="1" fontAlgn="auto" latinLnBrk="1" hangingPunct="1">
                        <a:lnSpc>
                          <a:spcPct val="100000"/>
                        </a:lnSpc>
                        <a:spcBef>
                          <a:spcPts val="0"/>
                        </a:spcBef>
                        <a:spcAft>
                          <a:spcPts val="0"/>
                        </a:spcAft>
                        <a:buClrTx/>
                        <a:buSzTx/>
                        <a:buFontTx/>
                        <a:buNone/>
                      </a:pPr>
                      <a:endParaRPr lang="en-US" altLang="ko-KR" sz="1800">
                        <a:solidFill>
                          <a:schemeClr val="bg1"/>
                        </a:solidFill>
                      </a:endParaRPr>
                    </a:p>
                    <a:p>
                      <a:pPr marL="0" marR="0" lvl="0" indent="0" algn="ctr" defTabSz="914400">
                        <a:lnSpc>
                          <a:spcPct val="100000"/>
                        </a:lnSpc>
                        <a:spcBef>
                          <a:spcPts val="0"/>
                        </a:spcBef>
                        <a:spcAft>
                          <a:spcPts val="0"/>
                        </a:spcAft>
                        <a:buClrTx/>
                        <a:buSzTx/>
                        <a:buFontTx/>
                        <a:buNone/>
                        <a:tabLst/>
                        <a:defRPr/>
                      </a:pPr>
                      <a:endParaRPr lang="en-US" altLang="ko-KR" sz="1800">
                        <a:solidFill>
                          <a:schemeClr val="bg1"/>
                        </a:solidFill>
                      </a:endParaRPr>
                    </a:p>
                  </a:txBody>
                  <a:tcPr anchor="ctr">
                    <a:lnL w="12700" cmpd="sng">
                      <a:noFill/>
                    </a:lnL>
                    <a:lnR w="12700" cmpd="sng">
                      <a:noFill/>
                    </a:lnR>
                    <a:lnT w="762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3"/>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164892178"/>
                  </a:ext>
                </a:extLst>
              </a:tr>
            </a:tbl>
          </a:graphicData>
        </a:graphic>
      </p:graphicFrame>
      <p:graphicFrame>
        <p:nvGraphicFramePr>
          <p:cNvPr id="6" name="표 18">
            <a:extLst>
              <a:ext uri="{FF2B5EF4-FFF2-40B4-BE49-F238E27FC236}">
                <a16:creationId xmlns:a16="http://schemas.microsoft.com/office/drawing/2014/main" id="{73634ECE-0733-4453-9550-5E01080E5DEB}"/>
              </a:ext>
            </a:extLst>
          </p:cNvPr>
          <p:cNvGraphicFramePr>
            <a:graphicFrameLocks noGrp="1"/>
          </p:cNvGraphicFramePr>
          <p:nvPr>
            <p:extLst>
              <p:ext uri="{D42A27DB-BD31-4B8C-83A1-F6EECF244321}">
                <p14:modId xmlns:p14="http://schemas.microsoft.com/office/powerpoint/2010/main" val="1503918026"/>
              </p:ext>
            </p:extLst>
          </p:nvPr>
        </p:nvGraphicFramePr>
        <p:xfrm>
          <a:off x="8806405" y="617316"/>
          <a:ext cx="2464787" cy="5422888"/>
        </p:xfrm>
        <a:graphic>
          <a:graphicData uri="http://schemas.openxmlformats.org/drawingml/2006/table">
            <a:tbl>
              <a:tblPr firstRow="1" bandRow="1">
                <a:tableStyleId>{5940675A-B579-460E-94D1-54222C63F5DA}</a:tableStyleId>
              </a:tblPr>
              <a:tblGrid>
                <a:gridCol w="239380">
                  <a:extLst>
                    <a:ext uri="{9D8B030D-6E8A-4147-A177-3AD203B41FA5}">
                      <a16:colId xmlns:a16="http://schemas.microsoft.com/office/drawing/2014/main" val="2161916134"/>
                    </a:ext>
                  </a:extLst>
                </a:gridCol>
                <a:gridCol w="1986027">
                  <a:extLst>
                    <a:ext uri="{9D8B030D-6E8A-4147-A177-3AD203B41FA5}">
                      <a16:colId xmlns:a16="http://schemas.microsoft.com/office/drawing/2014/main" val="2247960864"/>
                    </a:ext>
                  </a:extLst>
                </a:gridCol>
                <a:gridCol w="239380">
                  <a:extLst>
                    <a:ext uri="{9D8B030D-6E8A-4147-A177-3AD203B41FA5}">
                      <a16:colId xmlns:a16="http://schemas.microsoft.com/office/drawing/2014/main" val="1917203924"/>
                    </a:ext>
                  </a:extLst>
                </a:gridCol>
              </a:tblGrid>
              <a:tr h="1935316">
                <a:tc gridSpan="3">
                  <a:txBody>
                    <a:bodyPr/>
                    <a:lstStyle/>
                    <a:p>
                      <a:pPr latinLnBrk="1"/>
                      <a:endParaRPr lang="ko-KR" altLang="en-US" sz="140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4"/>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2916062802"/>
                  </a:ext>
                </a:extLst>
              </a:tr>
              <a:tr h="361708">
                <a:tc gridSpan="3">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800" b="1">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4"/>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074594158"/>
                  </a:ext>
                </a:extLst>
              </a:tr>
              <a:tr h="2358341">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285750" marR="0" lvl="0" indent="-285750" algn="just" rtl="0" eaLnBrk="1" fontAlgn="auto" latinLnBrk="1" hangingPunct="1">
                        <a:lnSpc>
                          <a:spcPct val="100000"/>
                        </a:lnSpc>
                        <a:spcBef>
                          <a:spcPts val="0"/>
                        </a:spcBef>
                        <a:spcAft>
                          <a:spcPts val="0"/>
                        </a:spcAft>
                        <a:buClrTx/>
                        <a:buSzTx/>
                        <a:buFont typeface="Arial"/>
                        <a:buChar char="•"/>
                      </a:pPr>
                      <a:endParaRPr lang="en-US" altLang="ko-KR" sz="1800">
                        <a:solidFill>
                          <a:schemeClr val="tx1"/>
                        </a:solidFill>
                      </a:endParaRPr>
                    </a:p>
                    <a:p>
                      <a:pPr marL="285750" marR="0" lvl="0" indent="-285750" algn="just" defTabSz="914400">
                        <a:lnSpc>
                          <a:spcPct val="100000"/>
                        </a:lnSpc>
                        <a:spcBef>
                          <a:spcPts val="0"/>
                        </a:spcBef>
                        <a:spcAft>
                          <a:spcPts val="0"/>
                        </a:spcAft>
                        <a:buClrTx/>
                        <a:buSzTx/>
                        <a:buFont typeface="Arial"/>
                        <a:buChar char="•"/>
                        <a:tabLst/>
                        <a:defRPr/>
                      </a:pPr>
                      <a:r>
                        <a:rPr lang="en-US" altLang="ko-KR" sz="1800">
                          <a:solidFill>
                            <a:schemeClr val="tx1"/>
                          </a:solidFill>
                        </a:rPr>
                        <a:t>Whatever....</a:t>
                      </a:r>
                    </a:p>
                    <a:p>
                      <a:pPr marL="285750" marR="0" lvl="0" indent="-285750" algn="l">
                        <a:lnSpc>
                          <a:spcPct val="100000"/>
                        </a:lnSpc>
                        <a:spcBef>
                          <a:spcPts val="0"/>
                        </a:spcBef>
                        <a:spcAft>
                          <a:spcPts val="0"/>
                        </a:spcAft>
                        <a:buClrTx/>
                        <a:buSzTx/>
                        <a:buFont typeface="Arial"/>
                        <a:buChar char="•"/>
                      </a:pPr>
                      <a:r>
                        <a:rPr lang="en-US" altLang="ko-KR" sz="1800">
                          <a:solidFill>
                            <a:schemeClr val="tx1"/>
                          </a:solidFill>
                        </a:rPr>
                        <a:t>Don't even think...</a:t>
                      </a:r>
                    </a:p>
                    <a:p>
                      <a:pPr marL="285750" marR="0" lvl="0" indent="-285750" algn="just">
                        <a:lnSpc>
                          <a:spcPct val="100000"/>
                        </a:lnSpc>
                        <a:spcBef>
                          <a:spcPts val="0"/>
                        </a:spcBef>
                        <a:spcAft>
                          <a:spcPts val="0"/>
                        </a:spcAft>
                        <a:buClrTx/>
                        <a:buSzTx/>
                        <a:buFont typeface="Arial"/>
                        <a:buChar char="•"/>
                      </a:pPr>
                      <a:r>
                        <a:rPr lang="en-US" altLang="ko-KR" sz="1800">
                          <a:solidFill>
                            <a:schemeClr val="tx1"/>
                          </a:solidFill>
                        </a:rPr>
                        <a:t>Forget about it...</a:t>
                      </a:r>
                    </a:p>
                    <a:p>
                      <a:pPr marL="285750" marR="0" lvl="0" indent="-285750" algn="just">
                        <a:lnSpc>
                          <a:spcPct val="100000"/>
                        </a:lnSpc>
                        <a:spcBef>
                          <a:spcPts val="0"/>
                        </a:spcBef>
                        <a:spcAft>
                          <a:spcPts val="0"/>
                        </a:spcAft>
                        <a:buClrTx/>
                        <a:buSzTx/>
                        <a:buFont typeface="Arial"/>
                        <a:buChar char="•"/>
                      </a:pPr>
                      <a:r>
                        <a:rPr lang="en-US" altLang="ko-KR" sz="1800">
                          <a:solidFill>
                            <a:schemeClr val="tx1"/>
                          </a:solidFill>
                        </a:rPr>
                        <a:t>I told you...</a:t>
                      </a:r>
                    </a:p>
                    <a:p>
                      <a:pPr marL="285750" marR="0" lvl="0" indent="-285750" algn="just">
                        <a:lnSpc>
                          <a:spcPct val="100000"/>
                        </a:lnSpc>
                        <a:spcBef>
                          <a:spcPts val="0"/>
                        </a:spcBef>
                        <a:spcAft>
                          <a:spcPts val="0"/>
                        </a:spcAft>
                        <a:buClrTx/>
                        <a:buSzTx/>
                        <a:buFont typeface="Arial"/>
                        <a:buChar char="•"/>
                      </a:pPr>
                      <a:endParaRPr lang="en-US" altLang="ko-KR" sz="1800">
                        <a:solidFill>
                          <a:schemeClr val="tx1"/>
                        </a:solidFill>
                      </a:endParaRPr>
                    </a:p>
                  </a:txBody>
                  <a:tcPr anchor="ct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lang="en-US" altLang="ko-KR" sz="100" baseline="0">
                        <a:solidFill>
                          <a:schemeClr val="bg1"/>
                        </a:solidFill>
                      </a:endParaRPr>
                    </a:p>
                  </a:txBody>
                  <a:tcPr>
                    <a:lnL w="12700" cmpd="sng">
                      <a:noFill/>
                    </a:lnL>
                    <a:lnR w="12700" cmpd="sng">
                      <a:noFill/>
                    </a:lnR>
                    <a:lnT w="12700" cmpd="sng">
                      <a:noFill/>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extLst>
                  <a:ext uri="{0D108BD9-81ED-4DB2-BD59-A6C34878D82A}">
                    <a16:rowId xmlns:a16="http://schemas.microsoft.com/office/drawing/2014/main" val="4232499832"/>
                  </a:ext>
                </a:extLst>
              </a:tr>
              <a:tr h="763471">
                <a:tc gridSpan="3">
                  <a:txBody>
                    <a:bodyPr/>
                    <a:lstStyle/>
                    <a:p>
                      <a:pPr marL="0" marR="0" lvl="0" indent="0" algn="ctr" rtl="0" eaLnBrk="1" fontAlgn="auto" latinLnBrk="1" hangingPunct="1">
                        <a:lnSpc>
                          <a:spcPct val="100000"/>
                        </a:lnSpc>
                        <a:spcBef>
                          <a:spcPts val="0"/>
                        </a:spcBef>
                        <a:spcAft>
                          <a:spcPts val="0"/>
                        </a:spcAft>
                        <a:buClrTx/>
                        <a:buSzTx/>
                        <a:buFontTx/>
                        <a:buNone/>
                      </a:pPr>
                      <a:endParaRPr lang="en-US" altLang="ko-KR" sz="1800">
                        <a:solidFill>
                          <a:schemeClr val="bg1"/>
                        </a:solidFill>
                      </a:endParaRPr>
                    </a:p>
                    <a:p>
                      <a:pPr marL="0" marR="0" lvl="0" indent="0" algn="ctr" defTabSz="914400">
                        <a:lnSpc>
                          <a:spcPct val="100000"/>
                        </a:lnSpc>
                        <a:spcBef>
                          <a:spcPts val="0"/>
                        </a:spcBef>
                        <a:spcAft>
                          <a:spcPts val="0"/>
                        </a:spcAft>
                        <a:buClrTx/>
                        <a:buSzTx/>
                        <a:buFontTx/>
                        <a:buNone/>
                        <a:tabLst/>
                        <a:defRPr/>
                      </a:pPr>
                      <a:endParaRPr lang="en-US" altLang="ko-KR" sz="1800">
                        <a:solidFill>
                          <a:schemeClr val="bg1"/>
                        </a:solidFill>
                      </a:endParaRPr>
                    </a:p>
                  </a:txBody>
                  <a:tcPr anchor="ctr">
                    <a:lnL w="12700" cmpd="sng">
                      <a:noFill/>
                    </a:lnL>
                    <a:lnR w="12700" cmpd="sng">
                      <a:noFill/>
                    </a:lnR>
                    <a:lnT w="76200" cap="flat" cmpd="sng" algn="ctr">
                      <a:solidFill>
                        <a:schemeClr val="bg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4"/>
                    </a:solidFill>
                  </a:tcPr>
                </a:tc>
                <a:tc hMerge="1">
                  <a:txBody>
                    <a:bodyPr/>
                    <a:lstStyle/>
                    <a:p>
                      <a:pPr latinLnBrk="1"/>
                      <a:endParaRPr lang="ko-KR" altLang="en-US"/>
                    </a:p>
                  </a:txBody>
                  <a:tcPr/>
                </a:tc>
                <a:tc hMerge="1">
                  <a:txBody>
                    <a:bodyPr/>
                    <a:lstStyle/>
                    <a:p>
                      <a:pPr latinLnBrk="1"/>
                      <a:endParaRPr lang="ko-KR" altLang="en-US"/>
                    </a:p>
                  </a:txBody>
                  <a:tcPr/>
                </a:tc>
                <a:extLst>
                  <a:ext uri="{0D108BD9-81ED-4DB2-BD59-A6C34878D82A}">
                    <a16:rowId xmlns:a16="http://schemas.microsoft.com/office/drawing/2014/main" val="4164892178"/>
                  </a:ext>
                </a:extLst>
              </a:tr>
            </a:tbl>
          </a:graphicData>
        </a:graphic>
      </p:graphicFrame>
      <p:sp>
        <p:nvSpPr>
          <p:cNvPr id="12" name="Rectangle 130">
            <a:extLst>
              <a:ext uri="{FF2B5EF4-FFF2-40B4-BE49-F238E27FC236}">
                <a16:creationId xmlns:a16="http://schemas.microsoft.com/office/drawing/2014/main" id="{5120FE4E-E005-4D12-8E63-CDF0696D46B7}"/>
              </a:ext>
            </a:extLst>
          </p:cNvPr>
          <p:cNvSpPr/>
          <p:nvPr/>
        </p:nvSpPr>
        <p:spPr>
          <a:xfrm>
            <a:off x="4553913" y="2202414"/>
            <a:ext cx="378572" cy="380291"/>
          </a:xfrm>
          <a:custGeom>
            <a:avLst/>
            <a:gdLst/>
            <a:ahLst/>
            <a:cxnLst/>
            <a:rect l="l" t="t" r="r" b="b"/>
            <a:pathLst>
              <a:path w="371900" h="373588">
                <a:moveTo>
                  <a:pt x="297080" y="129105"/>
                </a:moveTo>
                <a:lnTo>
                  <a:pt x="284273" y="219737"/>
                </a:lnTo>
                <a:lnTo>
                  <a:pt x="305496" y="219737"/>
                </a:lnTo>
                <a:lnTo>
                  <a:pt x="333001" y="129105"/>
                </a:lnTo>
                <a:close/>
                <a:moveTo>
                  <a:pt x="228265" y="129105"/>
                </a:moveTo>
                <a:lnTo>
                  <a:pt x="228265" y="219737"/>
                </a:lnTo>
                <a:lnTo>
                  <a:pt x="250807" y="219737"/>
                </a:lnTo>
                <a:lnTo>
                  <a:pt x="263614" y="129105"/>
                </a:lnTo>
                <a:close/>
                <a:moveTo>
                  <a:pt x="157021" y="129105"/>
                </a:moveTo>
                <a:lnTo>
                  <a:pt x="175826" y="219737"/>
                </a:lnTo>
                <a:lnTo>
                  <a:pt x="195129" y="219737"/>
                </a:lnTo>
                <a:lnTo>
                  <a:pt x="195129" y="129105"/>
                </a:lnTo>
                <a:close/>
                <a:moveTo>
                  <a:pt x="93087" y="129105"/>
                </a:moveTo>
                <a:lnTo>
                  <a:pt x="117372" y="219737"/>
                </a:lnTo>
                <a:lnTo>
                  <a:pt x="141984" y="219737"/>
                </a:lnTo>
                <a:lnTo>
                  <a:pt x="123179" y="129105"/>
                </a:lnTo>
                <a:close/>
                <a:moveTo>
                  <a:pt x="58494" y="0"/>
                </a:moveTo>
                <a:lnTo>
                  <a:pt x="84208" y="95969"/>
                </a:lnTo>
                <a:lnTo>
                  <a:pt x="354346" y="95969"/>
                </a:lnTo>
                <a:lnTo>
                  <a:pt x="354346" y="97437"/>
                </a:lnTo>
                <a:cubicBezTo>
                  <a:pt x="356087" y="96136"/>
                  <a:pt x="357928" y="96353"/>
                  <a:pt x="359747" y="96905"/>
                </a:cubicBezTo>
                <a:lnTo>
                  <a:pt x="360371" y="97095"/>
                </a:lnTo>
                <a:cubicBezTo>
                  <a:pt x="368954" y="99700"/>
                  <a:pt x="373801" y="108770"/>
                  <a:pt x="371196" y="117354"/>
                </a:cubicBezTo>
                <a:lnTo>
                  <a:pt x="333339" y="242097"/>
                </a:lnTo>
                <a:cubicBezTo>
                  <a:pt x="331591" y="247858"/>
                  <a:pt x="326929" y="251935"/>
                  <a:pt x="321206" y="252122"/>
                </a:cubicBezTo>
                <a:lnTo>
                  <a:pt x="321206" y="252873"/>
                </a:lnTo>
                <a:lnTo>
                  <a:pt x="313576" y="252873"/>
                </a:lnTo>
                <a:cubicBezTo>
                  <a:pt x="313378" y="253010"/>
                  <a:pt x="313229" y="252967"/>
                  <a:pt x="313080" y="252922"/>
                </a:cubicBezTo>
                <a:lnTo>
                  <a:pt x="312919" y="252873"/>
                </a:lnTo>
                <a:lnTo>
                  <a:pt x="126251" y="252873"/>
                </a:lnTo>
                <a:lnTo>
                  <a:pt x="133971" y="281687"/>
                </a:lnTo>
                <a:lnTo>
                  <a:pt x="321075" y="281687"/>
                </a:lnTo>
                <a:lnTo>
                  <a:pt x="321075" y="314823"/>
                </a:lnTo>
                <a:lnTo>
                  <a:pt x="318480" y="314823"/>
                </a:lnTo>
                <a:cubicBezTo>
                  <a:pt x="329614" y="318311"/>
                  <a:pt x="336414" y="328969"/>
                  <a:pt x="336414" y="341215"/>
                </a:cubicBezTo>
                <a:cubicBezTo>
                  <a:pt x="336414" y="359094"/>
                  <a:pt x="321920" y="373588"/>
                  <a:pt x="304041" y="373588"/>
                </a:cubicBezTo>
                <a:cubicBezTo>
                  <a:pt x="286162" y="373588"/>
                  <a:pt x="271668" y="359094"/>
                  <a:pt x="271668" y="341215"/>
                </a:cubicBezTo>
                <a:cubicBezTo>
                  <a:pt x="271668" y="328969"/>
                  <a:pt x="278468" y="318311"/>
                  <a:pt x="289602" y="314823"/>
                </a:cubicBezTo>
                <a:lnTo>
                  <a:pt x="142850" y="314823"/>
                </a:lnTo>
                <a:lnTo>
                  <a:pt x="143397" y="316865"/>
                </a:lnTo>
                <a:cubicBezTo>
                  <a:pt x="151629" y="321811"/>
                  <a:pt x="156401" y="330956"/>
                  <a:pt x="156401" y="341215"/>
                </a:cubicBezTo>
                <a:cubicBezTo>
                  <a:pt x="156401" y="359094"/>
                  <a:pt x="141907" y="373588"/>
                  <a:pt x="124028" y="373588"/>
                </a:cubicBezTo>
                <a:cubicBezTo>
                  <a:pt x="106149" y="373588"/>
                  <a:pt x="91655" y="359094"/>
                  <a:pt x="91655" y="341215"/>
                </a:cubicBezTo>
                <a:cubicBezTo>
                  <a:pt x="91655" y="329356"/>
                  <a:pt x="98032" y="318986"/>
                  <a:pt x="108649" y="315212"/>
                </a:cubicBezTo>
                <a:lnTo>
                  <a:pt x="33542" y="34909"/>
                </a:lnTo>
                <a:lnTo>
                  <a:pt x="0" y="34909"/>
                </a:lnTo>
                <a:lnTo>
                  <a:pt x="0" y="1773"/>
                </a:lnTo>
                <a:lnTo>
                  <a:pt x="51879" y="1773"/>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a:solidFill>
                <a:schemeClr val="tx1"/>
              </a:solidFill>
            </a:endParaRPr>
          </a:p>
        </p:txBody>
      </p:sp>
      <p:sp>
        <p:nvSpPr>
          <p:cNvPr id="14" name="Rectangle 36">
            <a:extLst>
              <a:ext uri="{FF2B5EF4-FFF2-40B4-BE49-F238E27FC236}">
                <a16:creationId xmlns:a16="http://schemas.microsoft.com/office/drawing/2014/main" id="{84A91035-07D0-4A86-81F7-6AB5861DB2A4}"/>
              </a:ext>
            </a:extLst>
          </p:cNvPr>
          <p:cNvSpPr/>
          <p:nvPr/>
        </p:nvSpPr>
        <p:spPr>
          <a:xfrm>
            <a:off x="7266386" y="2225778"/>
            <a:ext cx="389370" cy="325482"/>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a:p>
        </p:txBody>
      </p:sp>
      <p:pic>
        <p:nvPicPr>
          <p:cNvPr id="15" name="Picture 15" descr="Chimpanzee speaking">
            <a:extLst>
              <a:ext uri="{FF2B5EF4-FFF2-40B4-BE49-F238E27FC236}">
                <a16:creationId xmlns:a16="http://schemas.microsoft.com/office/drawing/2014/main" id="{A92F4842-3583-476B-A3E7-37283341C25A}"/>
              </a:ext>
            </a:extLst>
          </p:cNvPr>
          <p:cNvPicPr>
            <a:picLocks noChangeAspect="1"/>
          </p:cNvPicPr>
          <p:nvPr/>
        </p:nvPicPr>
        <p:blipFill>
          <a:blip r:embed="rId3"/>
          <a:stretch>
            <a:fillRect/>
          </a:stretch>
        </p:blipFill>
        <p:spPr>
          <a:xfrm>
            <a:off x="6653513" y="1463471"/>
            <a:ext cx="1460339" cy="1056678"/>
          </a:xfrm>
          <a:prstGeom prst="rect">
            <a:avLst/>
          </a:prstGeom>
        </p:spPr>
      </p:pic>
      <p:pic>
        <p:nvPicPr>
          <p:cNvPr id="17" name="Picture 17" descr="Group of students working in library">
            <a:extLst>
              <a:ext uri="{FF2B5EF4-FFF2-40B4-BE49-F238E27FC236}">
                <a16:creationId xmlns:a16="http://schemas.microsoft.com/office/drawing/2014/main" id="{B432BD54-F50D-4DDB-A8B3-4C2718098A4E}"/>
              </a:ext>
            </a:extLst>
          </p:cNvPr>
          <p:cNvPicPr>
            <a:picLocks noChangeAspect="1"/>
          </p:cNvPicPr>
          <p:nvPr/>
        </p:nvPicPr>
        <p:blipFill>
          <a:blip r:embed="rId4"/>
          <a:stretch>
            <a:fillRect/>
          </a:stretch>
        </p:blipFill>
        <p:spPr>
          <a:xfrm>
            <a:off x="846880" y="923303"/>
            <a:ext cx="1836517" cy="1095291"/>
          </a:xfrm>
          <a:prstGeom prst="rect">
            <a:avLst/>
          </a:prstGeom>
        </p:spPr>
      </p:pic>
      <p:pic>
        <p:nvPicPr>
          <p:cNvPr id="18" name="Picture 18" descr="Business handshake">
            <a:extLst>
              <a:ext uri="{FF2B5EF4-FFF2-40B4-BE49-F238E27FC236}">
                <a16:creationId xmlns:a16="http://schemas.microsoft.com/office/drawing/2014/main" id="{8DCB47A7-ADD0-4879-96EB-433D201B51BC}"/>
              </a:ext>
            </a:extLst>
          </p:cNvPr>
          <p:cNvPicPr>
            <a:picLocks noChangeAspect="1"/>
          </p:cNvPicPr>
          <p:nvPr/>
        </p:nvPicPr>
        <p:blipFill>
          <a:blip r:embed="rId5"/>
          <a:stretch>
            <a:fillRect/>
          </a:stretch>
        </p:blipFill>
        <p:spPr>
          <a:xfrm>
            <a:off x="3730906" y="1338063"/>
            <a:ext cx="1778643" cy="1056708"/>
          </a:xfrm>
          <a:prstGeom prst="rect">
            <a:avLst/>
          </a:prstGeom>
        </p:spPr>
      </p:pic>
      <p:pic>
        <p:nvPicPr>
          <p:cNvPr id="19" name="Picture 19" descr="Young martial artist">
            <a:extLst>
              <a:ext uri="{FF2B5EF4-FFF2-40B4-BE49-F238E27FC236}">
                <a16:creationId xmlns:a16="http://schemas.microsoft.com/office/drawing/2014/main" id="{95C3AA3A-DFE8-414B-A505-2431E37B434E}"/>
              </a:ext>
            </a:extLst>
          </p:cNvPr>
          <p:cNvPicPr>
            <a:picLocks noChangeAspect="1"/>
          </p:cNvPicPr>
          <p:nvPr/>
        </p:nvPicPr>
        <p:blipFill>
          <a:blip r:embed="rId6"/>
          <a:stretch>
            <a:fillRect/>
          </a:stretch>
        </p:blipFill>
        <p:spPr>
          <a:xfrm>
            <a:off x="9103488" y="924645"/>
            <a:ext cx="1691833" cy="1054028"/>
          </a:xfrm>
          <a:prstGeom prst="rect">
            <a:avLst/>
          </a:prstGeom>
        </p:spPr>
      </p:pic>
    </p:spTree>
    <p:extLst>
      <p:ext uri="{BB962C8B-B14F-4D97-AF65-F5344CB8AC3E}">
        <p14:creationId xmlns:p14="http://schemas.microsoft.com/office/powerpoint/2010/main" val="25444809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23E52-B7DA-4000-BE04-51A09999B833}"/>
              </a:ext>
            </a:extLst>
          </p:cNvPr>
          <p:cNvSpPr/>
          <p:nvPr/>
        </p:nvSpPr>
        <p:spPr>
          <a:xfrm>
            <a:off x="165" y="1"/>
            <a:ext cx="12191835" cy="31150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8AFB129-9C79-4DF1-B622-A14CE8519B6A}"/>
              </a:ext>
            </a:extLst>
          </p:cNvPr>
          <p:cNvSpPr/>
          <p:nvPr/>
        </p:nvSpPr>
        <p:spPr>
          <a:xfrm>
            <a:off x="0" y="3100856"/>
            <a:ext cx="12191835" cy="37571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48A2979-A456-4286-B8FC-8FF4C0C58EFD}"/>
              </a:ext>
            </a:extLst>
          </p:cNvPr>
          <p:cNvSpPr txBox="1"/>
          <p:nvPr/>
        </p:nvSpPr>
        <p:spPr>
          <a:xfrm>
            <a:off x="-1" y="4227558"/>
            <a:ext cx="12192001" cy="923330"/>
          </a:xfrm>
          <a:prstGeom prst="rect">
            <a:avLst/>
          </a:prstGeom>
          <a:noFill/>
        </p:spPr>
        <p:txBody>
          <a:bodyPr wrap="square" lIns="91440" tIns="45720" rIns="91440" bIns="45720" rtlCol="0" anchor="ctr">
            <a:spAutoFit/>
          </a:bodyPr>
          <a:lstStyle/>
          <a:p>
            <a:pPr algn="ctr"/>
            <a:r>
              <a:rPr lang="en-US" altLang="ko-KR" sz="5400">
                <a:solidFill>
                  <a:schemeClr val="bg1"/>
                </a:solidFill>
                <a:cs typeface="Arial"/>
              </a:rPr>
              <a:t>Successful team development</a:t>
            </a:r>
            <a:endParaRPr lang="en-US">
              <a:solidFill>
                <a:schemeClr val="bg1"/>
              </a:solidFill>
            </a:endParaRPr>
          </a:p>
        </p:txBody>
      </p:sp>
      <p:pic>
        <p:nvPicPr>
          <p:cNvPr id="2" name="Graphic 1">
            <a:extLst>
              <a:ext uri="{FF2B5EF4-FFF2-40B4-BE49-F238E27FC236}">
                <a16:creationId xmlns:a16="http://schemas.microsoft.com/office/drawing/2014/main" id="{905C69D5-98AF-4D8D-8470-32495F93C7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79667" y="1221010"/>
            <a:ext cx="7959521" cy="2932455"/>
          </a:xfrm>
          <a:prstGeom prst="rect">
            <a:avLst/>
          </a:prstGeom>
        </p:spPr>
      </p:pic>
      <p:pic>
        <p:nvPicPr>
          <p:cNvPr id="7" name="Picture 6" descr="Icon&#10;&#10;Description automatically generated">
            <a:extLst>
              <a:ext uri="{FF2B5EF4-FFF2-40B4-BE49-F238E27FC236}">
                <a16:creationId xmlns:a16="http://schemas.microsoft.com/office/drawing/2014/main" id="{6834BEEA-42E4-410F-9768-18D40930B6A3}"/>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10312465" y="0"/>
            <a:ext cx="1879370" cy="1201468"/>
          </a:xfrm>
          <a:prstGeom prst="rect">
            <a:avLst/>
          </a:prstGeom>
        </p:spPr>
      </p:pic>
    </p:spTree>
    <p:extLst>
      <p:ext uri="{BB962C8B-B14F-4D97-AF65-F5344CB8AC3E}">
        <p14:creationId xmlns:p14="http://schemas.microsoft.com/office/powerpoint/2010/main" val="2590387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3392627-1CED-B64C-AD01-F0EA9FB8B61C}"/>
              </a:ext>
            </a:extLst>
          </p:cNvPr>
          <p:cNvSpPr>
            <a:spLocks noGrp="1"/>
          </p:cNvSpPr>
          <p:nvPr>
            <p:ph type="body" sz="quarter" idx="10"/>
          </p:nvPr>
        </p:nvSpPr>
        <p:spPr>
          <a:xfrm>
            <a:off x="3127114" y="2452980"/>
            <a:ext cx="6138556" cy="939907"/>
          </a:xfrm>
        </p:spPr>
        <p:style>
          <a:lnRef idx="3">
            <a:schemeClr val="lt1"/>
          </a:lnRef>
          <a:fillRef idx="1">
            <a:schemeClr val="accent5"/>
          </a:fillRef>
          <a:effectRef idx="1">
            <a:schemeClr val="accent5"/>
          </a:effectRef>
          <a:fontRef idx="minor">
            <a:schemeClr val="lt1"/>
          </a:fontRef>
        </p:style>
        <p:txBody>
          <a:bodyPr lIns="91440" tIns="45720" rIns="91440" bIns="45720" anchor="ctr"/>
          <a:lstStyle/>
          <a:p>
            <a:r>
              <a:rPr lang="en-US" sz="4000">
                <a:cs typeface="Arial"/>
              </a:rPr>
              <a:t>EFFECTIVE TEAMWORK</a:t>
            </a:r>
            <a:endParaRPr lang="en-US" sz="4000"/>
          </a:p>
        </p:txBody>
      </p:sp>
      <p:sp>
        <p:nvSpPr>
          <p:cNvPr id="4" name="CuadroTexto 3">
            <a:extLst>
              <a:ext uri="{FF2B5EF4-FFF2-40B4-BE49-F238E27FC236}">
                <a16:creationId xmlns:a16="http://schemas.microsoft.com/office/drawing/2014/main" id="{8228C7FE-BB55-4E83-B5E8-2847EC554E1B}"/>
              </a:ext>
            </a:extLst>
          </p:cNvPr>
          <p:cNvSpPr txBox="1"/>
          <p:nvPr/>
        </p:nvSpPr>
        <p:spPr>
          <a:xfrm>
            <a:off x="4723501" y="4597700"/>
            <a:ext cx="2743200" cy="646331"/>
          </a:xfrm>
          <a:prstGeom prst="rect">
            <a:avLst/>
          </a:prstGeom>
          <a:ln w="28575"/>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dirty="0">
                <a:latin typeface="Bahnschrift SemiBold"/>
                <a:cs typeface="Arial"/>
              </a:rPr>
              <a:t>Important aspect to be a successful organisation</a:t>
            </a:r>
            <a:endParaRPr lang="es-ES" dirty="0">
              <a:latin typeface="Bahnschrift SemiBold"/>
            </a:endParaRPr>
          </a:p>
        </p:txBody>
      </p:sp>
      <p:cxnSp>
        <p:nvCxnSpPr>
          <p:cNvPr id="5" name="Conector recto de flecha 4">
            <a:extLst>
              <a:ext uri="{FF2B5EF4-FFF2-40B4-BE49-F238E27FC236}">
                <a16:creationId xmlns:a16="http://schemas.microsoft.com/office/drawing/2014/main" id="{A679D49F-B08E-4ED5-BC8D-11787EB3FA4D}"/>
              </a:ext>
            </a:extLst>
          </p:cNvPr>
          <p:cNvCxnSpPr/>
          <p:nvPr/>
        </p:nvCxnSpPr>
        <p:spPr>
          <a:xfrm flipH="1">
            <a:off x="6088387" y="3370283"/>
            <a:ext cx="8689" cy="109215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6" name="CuadroTexto 5">
            <a:extLst>
              <a:ext uri="{FF2B5EF4-FFF2-40B4-BE49-F238E27FC236}">
                <a16:creationId xmlns:a16="http://schemas.microsoft.com/office/drawing/2014/main" id="{FE46F7BB-9E41-4F88-B9DC-FBE914EB380D}"/>
              </a:ext>
            </a:extLst>
          </p:cNvPr>
          <p:cNvSpPr txBox="1"/>
          <p:nvPr/>
        </p:nvSpPr>
        <p:spPr>
          <a:xfrm>
            <a:off x="8431062" y="1299892"/>
            <a:ext cx="2656609" cy="923330"/>
          </a:xfrm>
          <a:prstGeom prst="rect">
            <a:avLst/>
          </a:prstGeom>
          <a:ln w="28575"/>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dirty="0">
                <a:latin typeface="Bahnschrift SemiBold"/>
                <a:cs typeface="Arial"/>
              </a:rPr>
              <a:t>Stands out the indivual skills and talents of each member</a:t>
            </a:r>
          </a:p>
        </p:txBody>
      </p:sp>
      <p:cxnSp>
        <p:nvCxnSpPr>
          <p:cNvPr id="7" name="Conector recto de flecha 6">
            <a:extLst>
              <a:ext uri="{FF2B5EF4-FFF2-40B4-BE49-F238E27FC236}">
                <a16:creationId xmlns:a16="http://schemas.microsoft.com/office/drawing/2014/main" id="{C291C63E-C3A3-459A-A0BE-E4AD72D7875F}"/>
              </a:ext>
            </a:extLst>
          </p:cNvPr>
          <p:cNvCxnSpPr/>
          <p:nvPr/>
        </p:nvCxnSpPr>
        <p:spPr>
          <a:xfrm flipV="1">
            <a:off x="7518639" y="1740379"/>
            <a:ext cx="856889" cy="66710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8" name="CuadroTexto 7">
            <a:extLst>
              <a:ext uri="{FF2B5EF4-FFF2-40B4-BE49-F238E27FC236}">
                <a16:creationId xmlns:a16="http://schemas.microsoft.com/office/drawing/2014/main" id="{56807B9A-1547-4937-A26E-6DC35CD2D7F4}"/>
              </a:ext>
            </a:extLst>
          </p:cNvPr>
          <p:cNvSpPr txBox="1"/>
          <p:nvPr/>
        </p:nvSpPr>
        <p:spPr>
          <a:xfrm>
            <a:off x="1039304" y="1298095"/>
            <a:ext cx="2743200" cy="923330"/>
          </a:xfrm>
          <a:prstGeom prst="rect">
            <a:avLst/>
          </a:prstGeom>
          <a:ln w="28575"/>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dirty="0">
                <a:latin typeface="Bahnschrift SemiBold"/>
                <a:cs typeface="Arial"/>
              </a:rPr>
              <a:t>Creates an open and trusted communication system</a:t>
            </a:r>
          </a:p>
        </p:txBody>
      </p:sp>
      <p:cxnSp>
        <p:nvCxnSpPr>
          <p:cNvPr id="9" name="Conector recto de flecha 8">
            <a:extLst>
              <a:ext uri="{FF2B5EF4-FFF2-40B4-BE49-F238E27FC236}">
                <a16:creationId xmlns:a16="http://schemas.microsoft.com/office/drawing/2014/main" id="{FC59A67C-1294-4F29-9839-2EAB2D6E0E32}"/>
              </a:ext>
            </a:extLst>
          </p:cNvPr>
          <p:cNvCxnSpPr/>
          <p:nvPr/>
        </p:nvCxnSpPr>
        <p:spPr>
          <a:xfrm flipH="1" flipV="1">
            <a:off x="3888000" y="1752960"/>
            <a:ext cx="882768" cy="63835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3" name="Picture 3" descr="Icon&#10;&#10;Description automatically generated">
            <a:extLst>
              <a:ext uri="{FF2B5EF4-FFF2-40B4-BE49-F238E27FC236}">
                <a16:creationId xmlns:a16="http://schemas.microsoft.com/office/drawing/2014/main" id="{58F44F4B-02EC-4020-A8AB-BC1ED9CED3D8}"/>
              </a:ext>
            </a:extLst>
          </p:cNvPr>
          <p:cNvPicPr>
            <a:picLocks noChangeAspect="1"/>
          </p:cNvPicPr>
          <p:nvPr/>
        </p:nvPicPr>
        <p:blipFill>
          <a:blip r:embed="rId2"/>
          <a:stretch>
            <a:fillRect/>
          </a:stretch>
        </p:blipFill>
        <p:spPr>
          <a:xfrm>
            <a:off x="10778030" y="53585"/>
            <a:ext cx="1290056" cy="815470"/>
          </a:xfrm>
          <a:prstGeom prst="rect">
            <a:avLst/>
          </a:prstGeom>
        </p:spPr>
      </p:pic>
      <p:sp>
        <p:nvSpPr>
          <p:cNvPr id="10" name="CuadroTexto 9">
            <a:extLst>
              <a:ext uri="{FF2B5EF4-FFF2-40B4-BE49-F238E27FC236}">
                <a16:creationId xmlns:a16="http://schemas.microsoft.com/office/drawing/2014/main" id="{76C58B5A-0D29-46EA-96EC-E6BFD0DF6FA3}"/>
              </a:ext>
            </a:extLst>
          </p:cNvPr>
          <p:cNvSpPr txBox="1"/>
          <p:nvPr/>
        </p:nvSpPr>
        <p:spPr>
          <a:xfrm>
            <a:off x="4724400" y="498763"/>
            <a:ext cx="2743199" cy="1015663"/>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sz="2000" dirty="0">
                <a:latin typeface="Bahnschrift SemiBold"/>
                <a:cs typeface="Arial"/>
              </a:rPr>
              <a:t>A successful team develpoment starts with an:</a:t>
            </a:r>
          </a:p>
        </p:txBody>
      </p:sp>
      <p:sp>
        <p:nvSpPr>
          <p:cNvPr id="11" name="CuadroTexto 10">
            <a:extLst>
              <a:ext uri="{FF2B5EF4-FFF2-40B4-BE49-F238E27FC236}">
                <a16:creationId xmlns:a16="http://schemas.microsoft.com/office/drawing/2014/main" id="{D408263E-B9FD-4850-95DF-38CDF9F249D3}"/>
              </a:ext>
            </a:extLst>
          </p:cNvPr>
          <p:cNvSpPr txBox="1"/>
          <p:nvPr/>
        </p:nvSpPr>
        <p:spPr>
          <a:xfrm>
            <a:off x="3044536" y="3373582"/>
            <a:ext cx="29423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Bahnschrift SemiCondensed"/>
                <a:cs typeface="Arial"/>
              </a:rPr>
              <a:t>(University of Wales Trinity Saint David, 2021)</a:t>
            </a:r>
            <a:endParaRPr lang="en-US" sz="1200">
              <a:latin typeface="Bahnschrift SemiCondensed"/>
            </a:endParaRPr>
          </a:p>
        </p:txBody>
      </p:sp>
    </p:spTree>
    <p:extLst>
      <p:ext uri="{BB962C8B-B14F-4D97-AF65-F5344CB8AC3E}">
        <p14:creationId xmlns:p14="http://schemas.microsoft.com/office/powerpoint/2010/main" val="16594026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840AF7E-06CE-4053-85F1-8F9769539A5A}"/>
              </a:ext>
            </a:extLst>
          </p:cNvPr>
          <p:cNvSpPr>
            <a:spLocks noGrp="1"/>
          </p:cNvSpPr>
          <p:nvPr/>
        </p:nvSpPr>
        <p:spPr>
          <a:xfrm>
            <a:off x="609279" y="339509"/>
            <a:ext cx="8228043" cy="724247"/>
          </a:xfrm>
          <a:prstGeom prst="rect">
            <a:avLst/>
          </a:prstGeom>
          <a:ln>
            <a:solidFill>
              <a:schemeClr val="accent2"/>
            </a:solidFill>
          </a:ln>
        </p:spPr>
        <p:style>
          <a:lnRef idx="1">
            <a:schemeClr val="accent6"/>
          </a:lnRef>
          <a:fillRef idx="2">
            <a:schemeClr val="accent6"/>
          </a:fillRef>
          <a:effectRef idx="1">
            <a:schemeClr val="accent6"/>
          </a:effectRef>
          <a:fontRef idx="minor">
            <a:schemeClr val="dk1"/>
          </a:fontRef>
        </p:style>
        <p:txBody>
          <a:bodyPr lIns="91440" tIns="45720" rIns="91440" bIns="45720" anchor="ct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tx1">
                    <a:lumMod val="85000"/>
                    <a:lumOff val="15000"/>
                  </a:schemeClr>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r>
              <a:rPr lang="en-US" sz="4800">
                <a:latin typeface="Bahnschrift SemiCondensed"/>
                <a:cs typeface="Arial"/>
              </a:rPr>
              <a:t>STEPS TO BUILD A STRONG TEAM</a:t>
            </a:r>
            <a:endParaRPr lang="en-US" sz="4800">
              <a:latin typeface="Bahnschrift SemiCondensed"/>
            </a:endParaRPr>
          </a:p>
        </p:txBody>
      </p:sp>
      <p:pic>
        <p:nvPicPr>
          <p:cNvPr id="26" name="Picture 2">
            <a:extLst>
              <a:ext uri="{FF2B5EF4-FFF2-40B4-BE49-F238E27FC236}">
                <a16:creationId xmlns:a16="http://schemas.microsoft.com/office/drawing/2014/main" id="{6E96EABC-A166-47A5-B6A2-49A6E848F01D}"/>
              </a:ext>
            </a:extLst>
          </p:cNvPr>
          <p:cNvPicPr>
            <a:picLocks noChangeAspect="1"/>
          </p:cNvPicPr>
          <p:nvPr/>
        </p:nvPicPr>
        <p:blipFill>
          <a:blip r:embed="rId2"/>
          <a:stretch>
            <a:fillRect/>
          </a:stretch>
        </p:blipFill>
        <p:spPr>
          <a:xfrm>
            <a:off x="10478872" y="0"/>
            <a:ext cx="1592323" cy="1007727"/>
          </a:xfrm>
          <a:prstGeom prst="rect">
            <a:avLst/>
          </a:prstGeom>
        </p:spPr>
      </p:pic>
      <p:graphicFrame>
        <p:nvGraphicFramePr>
          <p:cNvPr id="28" name="Diagrama 28">
            <a:extLst>
              <a:ext uri="{FF2B5EF4-FFF2-40B4-BE49-F238E27FC236}">
                <a16:creationId xmlns:a16="http://schemas.microsoft.com/office/drawing/2014/main" id="{1291842B-6897-4D97-8C50-9D77D9ED62AA}"/>
              </a:ext>
            </a:extLst>
          </p:cNvPr>
          <p:cNvGraphicFramePr/>
          <p:nvPr>
            <p:extLst>
              <p:ext uri="{D42A27DB-BD31-4B8C-83A1-F6EECF244321}">
                <p14:modId xmlns:p14="http://schemas.microsoft.com/office/powerpoint/2010/main" val="314424314"/>
              </p:ext>
            </p:extLst>
          </p:nvPr>
        </p:nvGraphicFramePr>
        <p:xfrm>
          <a:off x="606136" y="1279814"/>
          <a:ext cx="7299615" cy="4298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6" name="CuadroTexto 725">
            <a:extLst>
              <a:ext uri="{FF2B5EF4-FFF2-40B4-BE49-F238E27FC236}">
                <a16:creationId xmlns:a16="http://schemas.microsoft.com/office/drawing/2014/main" id="{47952995-703A-48A6-A75F-51EB5897F1F6}"/>
              </a:ext>
            </a:extLst>
          </p:cNvPr>
          <p:cNvSpPr txBox="1"/>
          <p:nvPr/>
        </p:nvSpPr>
        <p:spPr>
          <a:xfrm>
            <a:off x="8620990" y="4412673"/>
            <a:ext cx="2933699" cy="24622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1000" dirty="0" err="1">
                <a:cs typeface="Arial"/>
              </a:rPr>
              <a:t>Image</a:t>
            </a:r>
            <a:r>
              <a:rPr lang="es-ES" sz="1000" dirty="0">
                <a:cs typeface="Arial"/>
              </a:rPr>
              <a:t> </a:t>
            </a:r>
            <a:r>
              <a:rPr lang="es-ES" sz="1000" dirty="0" err="1">
                <a:cs typeface="Arial"/>
              </a:rPr>
              <a:t>by</a:t>
            </a:r>
            <a:r>
              <a:rPr lang="es-ES" sz="1000" dirty="0">
                <a:cs typeface="Arial"/>
              </a:rPr>
              <a:t>: </a:t>
            </a:r>
            <a:r>
              <a:rPr lang="es-ES" sz="1000" u="sng" dirty="0">
                <a:cs typeface="Arial"/>
              </a:rPr>
              <a:t>blog.employmenthub.co</a:t>
            </a:r>
          </a:p>
        </p:txBody>
      </p:sp>
      <p:pic>
        <p:nvPicPr>
          <p:cNvPr id="736" name="Imagen 736" descr="Un grupo de personas frente a una mesa con una computadora&#10;&#10;Descripción generada automáticamente">
            <a:extLst>
              <a:ext uri="{FF2B5EF4-FFF2-40B4-BE49-F238E27FC236}">
                <a16:creationId xmlns:a16="http://schemas.microsoft.com/office/drawing/2014/main" id="{4C3AD405-E1F1-43A9-B115-7D5D7F3F45EE}"/>
              </a:ext>
            </a:extLst>
          </p:cNvPr>
          <p:cNvPicPr>
            <a:picLocks noChangeAspect="1"/>
          </p:cNvPicPr>
          <p:nvPr/>
        </p:nvPicPr>
        <p:blipFill>
          <a:blip r:embed="rId8"/>
          <a:stretch>
            <a:fillRect/>
          </a:stretch>
        </p:blipFill>
        <p:spPr>
          <a:xfrm>
            <a:off x="8620357" y="2588941"/>
            <a:ext cx="2743200" cy="1828800"/>
          </a:xfrm>
          <a:prstGeom prst="rect">
            <a:avLst/>
          </a:prstGeom>
        </p:spPr>
      </p:pic>
    </p:spTree>
    <p:extLst>
      <p:ext uri="{BB962C8B-B14F-4D97-AF65-F5344CB8AC3E}">
        <p14:creationId xmlns:p14="http://schemas.microsoft.com/office/powerpoint/2010/main" val="3170388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4" name="Rectangle 115">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Arc 117">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Text Placeholder 1">
            <a:extLst>
              <a:ext uri="{FF2B5EF4-FFF2-40B4-BE49-F238E27FC236}">
                <a16:creationId xmlns:a16="http://schemas.microsoft.com/office/drawing/2014/main" id="{FE23C290-E718-4753-BDD7-7855C7B7CDE9}"/>
              </a:ext>
            </a:extLst>
          </p:cNvPr>
          <p:cNvSpPr>
            <a:spLocks noGrp="1"/>
          </p:cNvSpPr>
          <p:nvPr/>
        </p:nvSpPr>
        <p:spPr>
          <a:xfrm>
            <a:off x="509154" y="435650"/>
            <a:ext cx="2959865" cy="5917430"/>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ctr">
            <a:normAutofit/>
          </a:bodyP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tx1">
                    <a:lumMod val="85000"/>
                    <a:lumOff val="15000"/>
                  </a:schemeClr>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algn="l" defTabSz="914400">
              <a:spcBef>
                <a:spcPct val="0"/>
              </a:spcBef>
              <a:spcAft>
                <a:spcPts val="600"/>
              </a:spcAft>
            </a:pPr>
            <a:r>
              <a:rPr lang="en-US" sz="4400" b="1" kern="1200" dirty="0">
                <a:solidFill>
                  <a:schemeClr val="tx1"/>
                </a:solidFill>
                <a:latin typeface="+mj-lt"/>
                <a:ea typeface="+mj-ea"/>
                <a:cs typeface="+mj-cs"/>
              </a:rPr>
              <a:t>STEPS TO BUILD A STRONG TEAM</a:t>
            </a:r>
          </a:p>
        </p:txBody>
      </p:sp>
      <p:sp>
        <p:nvSpPr>
          <p:cNvPr id="120" name="Rectangle: Rounded Corners 119">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
            <a:extLst>
              <a:ext uri="{FF2B5EF4-FFF2-40B4-BE49-F238E27FC236}">
                <a16:creationId xmlns:a16="http://schemas.microsoft.com/office/drawing/2014/main" id="{E5FBE9C8-2E39-4EE4-8C4B-46FBED0FDE4A}"/>
              </a:ext>
            </a:extLst>
          </p:cNvPr>
          <p:cNvPicPr>
            <a:picLocks noChangeAspect="1"/>
          </p:cNvPicPr>
          <p:nvPr/>
        </p:nvPicPr>
        <p:blipFill>
          <a:blip r:embed="rId2"/>
          <a:stretch>
            <a:fillRect/>
          </a:stretch>
        </p:blipFill>
        <p:spPr>
          <a:xfrm>
            <a:off x="10863673" y="0"/>
            <a:ext cx="1332551" cy="860523"/>
          </a:xfrm>
          <a:prstGeom prst="rect">
            <a:avLst/>
          </a:prstGeom>
        </p:spPr>
      </p:pic>
      <p:graphicFrame>
        <p:nvGraphicFramePr>
          <p:cNvPr id="27" name="Diagrama 27">
            <a:extLst>
              <a:ext uri="{FF2B5EF4-FFF2-40B4-BE49-F238E27FC236}">
                <a16:creationId xmlns:a16="http://schemas.microsoft.com/office/drawing/2014/main" id="{C3753596-56EE-44F9-99F7-52DD2AC2E44F}"/>
              </a:ext>
            </a:extLst>
          </p:cNvPr>
          <p:cNvGraphicFramePr/>
          <p:nvPr>
            <p:extLst>
              <p:ext uri="{D42A27DB-BD31-4B8C-83A1-F6EECF244321}">
                <p14:modId xmlns:p14="http://schemas.microsoft.com/office/powerpoint/2010/main" val="1197484004"/>
              </p:ext>
            </p:extLst>
          </p:nvPr>
        </p:nvGraphicFramePr>
        <p:xfrm>
          <a:off x="4685979" y="566305"/>
          <a:ext cx="6735443" cy="556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348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420387" y="323626"/>
            <a:ext cx="5277744" cy="613590"/>
          </a:xfrm>
        </p:spPr>
        <p:txBody>
          <a:bodyPr>
            <a:noAutofit/>
          </a:bodyPr>
          <a:lstStyle/>
          <a:p>
            <a:r>
              <a:rPr lang="en-US" sz="4000">
                <a:solidFill>
                  <a:schemeClr val="accent1">
                    <a:lumMod val="75000"/>
                  </a:schemeClr>
                </a:solidFill>
              </a:rPr>
              <a:t>CONCLUSION</a:t>
            </a:r>
          </a:p>
        </p:txBody>
      </p:sp>
      <p:pic>
        <p:nvPicPr>
          <p:cNvPr id="3" name="Picture 2">
            <a:extLst>
              <a:ext uri="{FF2B5EF4-FFF2-40B4-BE49-F238E27FC236}">
                <a16:creationId xmlns:a16="http://schemas.microsoft.com/office/drawing/2014/main" id="{FC45E0FA-08A8-41B3-8A92-C53E38BDB1F5}"/>
              </a:ext>
            </a:extLst>
          </p:cNvPr>
          <p:cNvPicPr>
            <a:picLocks noChangeAspect="1"/>
          </p:cNvPicPr>
          <p:nvPr/>
        </p:nvPicPr>
        <p:blipFill>
          <a:blip r:embed="rId2"/>
          <a:stretch>
            <a:fillRect/>
          </a:stretch>
        </p:blipFill>
        <p:spPr>
          <a:xfrm>
            <a:off x="10599677" y="0"/>
            <a:ext cx="1592323" cy="1007727"/>
          </a:xfrm>
          <a:prstGeom prst="rect">
            <a:avLst/>
          </a:prstGeom>
        </p:spPr>
      </p:pic>
      <p:sp>
        <p:nvSpPr>
          <p:cNvPr id="4" name="Scroll: Horizontal 3">
            <a:extLst>
              <a:ext uri="{FF2B5EF4-FFF2-40B4-BE49-F238E27FC236}">
                <a16:creationId xmlns:a16="http://schemas.microsoft.com/office/drawing/2014/main" id="{4E75911A-AB6A-44FB-BAEF-D4630FC137D1}"/>
              </a:ext>
            </a:extLst>
          </p:cNvPr>
          <p:cNvSpPr/>
          <p:nvPr/>
        </p:nvSpPr>
        <p:spPr>
          <a:xfrm>
            <a:off x="1435651" y="937979"/>
            <a:ext cx="9458178" cy="3277772"/>
          </a:xfrm>
          <a:prstGeom prst="horizontalScroll">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ü"/>
            </a:pPr>
            <a:endParaRPr lang="en-GB"/>
          </a:p>
        </p:txBody>
      </p:sp>
      <p:sp>
        <p:nvSpPr>
          <p:cNvPr id="5" name="TextBox 4">
            <a:extLst>
              <a:ext uri="{FF2B5EF4-FFF2-40B4-BE49-F238E27FC236}">
                <a16:creationId xmlns:a16="http://schemas.microsoft.com/office/drawing/2014/main" id="{8BFD3A43-D2F1-4735-AC6E-ADDF3296ED9C}"/>
              </a:ext>
            </a:extLst>
          </p:cNvPr>
          <p:cNvSpPr txBox="1"/>
          <p:nvPr/>
        </p:nvSpPr>
        <p:spPr>
          <a:xfrm>
            <a:off x="1730830" y="1916381"/>
            <a:ext cx="887029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chemeClr val="accent1">
                    <a:lumMod val="75000"/>
                  </a:schemeClr>
                </a:solidFill>
                <a:latin typeface="Georgia"/>
                <a:cs typeface="Arial"/>
              </a:rPr>
              <a:t>INDIVIDUALLY, WE ARE A DROP.</a:t>
            </a:r>
            <a:endParaRPr lang="en-GB" sz="4000">
              <a:solidFill>
                <a:schemeClr val="accent1">
                  <a:lumMod val="75000"/>
                </a:schemeClr>
              </a:solidFill>
              <a:latin typeface="Georgia"/>
              <a:cs typeface="Arial" pitchFamily="34" charset="0"/>
            </a:endParaRPr>
          </a:p>
          <a:p>
            <a:pPr algn="ctr"/>
            <a:r>
              <a:rPr lang="en-GB" sz="4000">
                <a:solidFill>
                  <a:schemeClr val="accent1">
                    <a:lumMod val="75000"/>
                  </a:schemeClr>
                </a:solidFill>
                <a:latin typeface="Georgia"/>
                <a:cs typeface="Arial"/>
              </a:rPr>
              <a:t>TOGETHER, WE ARE AN OCEAN.</a:t>
            </a:r>
            <a:endParaRPr lang="en-GB" sz="4000">
              <a:solidFill>
                <a:schemeClr val="accent1">
                  <a:lumMod val="75000"/>
                </a:schemeClr>
              </a:solidFill>
              <a:latin typeface="Georgia"/>
              <a:cs typeface="Arial" pitchFamily="34" charset="0"/>
            </a:endParaRPr>
          </a:p>
        </p:txBody>
      </p:sp>
      <p:sp>
        <p:nvSpPr>
          <p:cNvPr id="7" name="CuadroTexto 6">
            <a:extLst>
              <a:ext uri="{FF2B5EF4-FFF2-40B4-BE49-F238E27FC236}">
                <a16:creationId xmlns:a16="http://schemas.microsoft.com/office/drawing/2014/main" id="{19527D5C-9C22-4891-88A8-9D4C4A33D1DE}"/>
              </a:ext>
            </a:extLst>
          </p:cNvPr>
          <p:cNvSpPr txBox="1"/>
          <p:nvPr/>
        </p:nvSpPr>
        <p:spPr>
          <a:xfrm>
            <a:off x="5785472" y="4021878"/>
            <a:ext cx="379268" cy="461665"/>
          </a:xfrm>
          <a:prstGeom prst="rect">
            <a:avLst/>
          </a:prstGeom>
          <a:ln w="28575">
            <a:no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s-ES" sz="2400">
                <a:solidFill>
                  <a:schemeClr val="accent1">
                    <a:lumMod val="75000"/>
                  </a:schemeClr>
                </a:solidFill>
                <a:cs typeface="Arial"/>
              </a:rPr>
              <a:t>&amp;</a:t>
            </a:r>
          </a:p>
        </p:txBody>
      </p:sp>
      <p:sp>
        <p:nvSpPr>
          <p:cNvPr id="8" name="Scroll: Horizontal 7">
            <a:extLst>
              <a:ext uri="{FF2B5EF4-FFF2-40B4-BE49-F238E27FC236}">
                <a16:creationId xmlns:a16="http://schemas.microsoft.com/office/drawing/2014/main" id="{DCCB80C9-E151-418C-B0AB-FC23026CEB6F}"/>
              </a:ext>
            </a:extLst>
          </p:cNvPr>
          <p:cNvSpPr/>
          <p:nvPr/>
        </p:nvSpPr>
        <p:spPr>
          <a:xfrm>
            <a:off x="3990762" y="4587949"/>
            <a:ext cx="4136994" cy="905522"/>
          </a:xfrm>
          <a:prstGeom prst="horizontalScroll">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1">
                    <a:lumMod val="75000"/>
                  </a:schemeClr>
                </a:solidFill>
              </a:rPr>
              <a:t>SIMPLE IS OFTEN VERY HARD</a:t>
            </a:r>
          </a:p>
        </p:txBody>
      </p:sp>
    </p:spTree>
    <p:extLst>
      <p:ext uri="{BB962C8B-B14F-4D97-AF65-F5344CB8AC3E}">
        <p14:creationId xmlns:p14="http://schemas.microsoft.com/office/powerpoint/2010/main" val="42427665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616619" y="121995"/>
            <a:ext cx="5277744" cy="613590"/>
          </a:xfrm>
        </p:spPr>
        <p:txBody>
          <a:bodyPr>
            <a:noAutofit/>
          </a:bodyPr>
          <a:lstStyle/>
          <a:p>
            <a:r>
              <a:rPr lang="en-US" sz="4000">
                <a:solidFill>
                  <a:schemeClr val="accent1">
                    <a:lumMod val="75000"/>
                  </a:schemeClr>
                </a:solidFill>
              </a:rPr>
              <a:t>Reference</a:t>
            </a:r>
          </a:p>
        </p:txBody>
      </p:sp>
      <p:pic>
        <p:nvPicPr>
          <p:cNvPr id="3" name="Picture 2">
            <a:extLst>
              <a:ext uri="{FF2B5EF4-FFF2-40B4-BE49-F238E27FC236}">
                <a16:creationId xmlns:a16="http://schemas.microsoft.com/office/drawing/2014/main" id="{FC45E0FA-08A8-41B3-8A92-C53E38BDB1F5}"/>
              </a:ext>
            </a:extLst>
          </p:cNvPr>
          <p:cNvPicPr>
            <a:picLocks noChangeAspect="1"/>
          </p:cNvPicPr>
          <p:nvPr/>
        </p:nvPicPr>
        <p:blipFill>
          <a:blip r:embed="rId2"/>
          <a:stretch>
            <a:fillRect/>
          </a:stretch>
        </p:blipFill>
        <p:spPr>
          <a:xfrm>
            <a:off x="10472972" y="0"/>
            <a:ext cx="1719028" cy="1084421"/>
          </a:xfrm>
          <a:prstGeom prst="rect">
            <a:avLst/>
          </a:prstGeom>
        </p:spPr>
      </p:pic>
      <p:sp>
        <p:nvSpPr>
          <p:cNvPr id="5" name="TextBox 4">
            <a:extLst>
              <a:ext uri="{FF2B5EF4-FFF2-40B4-BE49-F238E27FC236}">
                <a16:creationId xmlns:a16="http://schemas.microsoft.com/office/drawing/2014/main" id="{3D8822AC-E78E-44E4-83A8-BADAFC5171AD}"/>
              </a:ext>
            </a:extLst>
          </p:cNvPr>
          <p:cNvSpPr txBox="1"/>
          <p:nvPr/>
        </p:nvSpPr>
        <p:spPr>
          <a:xfrm>
            <a:off x="616619" y="735585"/>
            <a:ext cx="10601241"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ü"/>
            </a:pPr>
            <a:r>
              <a:rPr lang="en-GB" sz="1600"/>
              <a:t>Brown, D. (2013). Designing Together: The collaboration and conflict management handbook for creative professionals. New Riders.</a:t>
            </a:r>
            <a:endParaRPr lang="en-US" sz="1600">
              <a:cs typeface="Arial"/>
            </a:endParaRPr>
          </a:p>
          <a:p>
            <a:pPr marL="285750" indent="-285750">
              <a:buFont typeface="Wingdings" panose="05000000000000000000" pitchFamily="2" charset="2"/>
              <a:buChar char="ü"/>
            </a:pPr>
            <a:endParaRPr lang="en-GB" sz="1600">
              <a:cs typeface="Arial"/>
            </a:endParaRPr>
          </a:p>
          <a:p>
            <a:pPr marL="285750" indent="-285750">
              <a:buFont typeface="Wingdings" panose="05000000000000000000" pitchFamily="2" charset="2"/>
              <a:buChar char="ü"/>
            </a:pPr>
            <a:r>
              <a:rPr lang="en-GB" sz="1600">
                <a:cs typeface="Arial"/>
              </a:rPr>
              <a:t>Thomas, K &amp; Kilmann, R. (1976). </a:t>
            </a:r>
            <a:r>
              <a:rPr lang="en-GB" sz="1600">
                <a:ea typeface="+mn-lt"/>
                <a:cs typeface="+mn-lt"/>
              </a:rPr>
              <a:t>Thomas-Kilmann conflict MODE instrument. [Online]. Available at: </a:t>
            </a:r>
            <a:r>
              <a:rPr lang="en-GB" sz="1600">
                <a:solidFill>
                  <a:schemeClr val="accent1">
                    <a:lumMod val="50000"/>
                  </a:schemeClr>
                </a:solidFill>
                <a:ea typeface="+mn-lt"/>
                <a:cs typeface="+mn-lt"/>
              </a:rPr>
              <a:t>https://www.researchgate.net/publication/265565339_Thomas-Kilmann_conflict_MODE_instrument#fullTextFileContent. [</a:t>
            </a:r>
            <a:r>
              <a:rPr lang="en-GB" sz="1600">
                <a:ea typeface="+mn-lt"/>
                <a:cs typeface="+mn-lt"/>
              </a:rPr>
              <a:t>Accessed 04 April 2021]. </a:t>
            </a:r>
          </a:p>
          <a:p>
            <a:pPr marL="285750" indent="-285750">
              <a:buFont typeface="Wingdings" panose="05000000000000000000" pitchFamily="2" charset="2"/>
              <a:buChar char="ü"/>
            </a:pPr>
            <a:endParaRPr lang="en-GB" sz="1600">
              <a:ea typeface="+mn-lt"/>
              <a:cs typeface="+mn-lt"/>
            </a:endParaRPr>
          </a:p>
          <a:p>
            <a:pPr marL="285750" indent="-285750">
              <a:buFont typeface="Wingdings" panose="05000000000000000000" pitchFamily="2" charset="2"/>
              <a:buChar char="ü"/>
            </a:pPr>
            <a:r>
              <a:rPr lang="en-GB" sz="1600">
                <a:ea typeface="Arial Unicode MS"/>
                <a:cs typeface="+mn-lt"/>
              </a:rPr>
              <a:t>Matkin, J. (2019). </a:t>
            </a:r>
            <a:r>
              <a:rPr lang="en-GB" sz="1600">
                <a:ea typeface="+mn-lt"/>
                <a:cs typeface="+mn-lt"/>
              </a:rPr>
              <a:t>Guidance for Principled Bargaining (Revised 2019). [Online] Available at: </a:t>
            </a:r>
            <a:r>
              <a:rPr lang="en-GB" sz="1600">
                <a:solidFill>
                  <a:schemeClr val="accent1">
                    <a:lumMod val="50000"/>
                  </a:schemeClr>
                </a:solidFill>
                <a:ea typeface="+mn-lt"/>
                <a:cs typeface="+mn-lt"/>
              </a:rPr>
              <a:t>https://www.academia.edu/36721211/GETTING_TO_YES_by_Fisher_and_Ury_free_pdf_My_negotiation_case_disputes_in_environment_labor_international_investment_and_constitutional_reform_added_Select_material_from_Law_Professor_Charles_B_Carver_NEGOTIATION_PROCESS_added</a:t>
            </a:r>
            <a:r>
              <a:rPr lang="en-GB" sz="1600">
                <a:ea typeface="+mn-lt"/>
                <a:cs typeface="+mn-lt"/>
              </a:rPr>
              <a:t>.</a:t>
            </a:r>
            <a:endParaRPr lang="en-GB" sz="1600">
              <a:ea typeface="Arial Unicode MS"/>
              <a:cs typeface="+mn-lt"/>
            </a:endParaRPr>
          </a:p>
          <a:p>
            <a:r>
              <a:rPr lang="en-GB" sz="1600">
                <a:ea typeface="Arial Unicode MS"/>
                <a:cs typeface="+mn-lt"/>
              </a:rPr>
              <a:t>     (Accessed 04 April 2021).</a:t>
            </a:r>
          </a:p>
          <a:p>
            <a:pPr marL="285750" indent="-285750">
              <a:buFont typeface="Wingdings" panose="05000000000000000000" pitchFamily="2" charset="2"/>
              <a:buChar char="ü"/>
            </a:pPr>
            <a:endParaRPr lang="en-GB" sz="1600">
              <a:ea typeface="Arial Unicode MS"/>
              <a:cs typeface="+mn-lt"/>
            </a:endParaRPr>
          </a:p>
          <a:p>
            <a:pPr marL="285750" indent="-285750">
              <a:buFont typeface="Wingdings" panose="05000000000000000000" pitchFamily="2" charset="2"/>
              <a:buChar char="ü"/>
            </a:pPr>
            <a:r>
              <a:rPr lang="en-GB" sz="1600">
                <a:ea typeface="Arial Unicode MS"/>
                <a:cs typeface="+mn-lt"/>
              </a:rPr>
              <a:t>Rickards</a:t>
            </a:r>
            <a:r>
              <a:rPr lang="en-GB" sz="1600"/>
              <a:t>, Tudor ; Moger , Susan, 2000-12, Creative Leadership Processes in Project Team Development: An Alternative to Tuckman’s Model, British journal of management, Vol.11(4), p.273-283.</a:t>
            </a:r>
            <a:endParaRPr lang="en-GB" sz="1600">
              <a:cs typeface="Arial"/>
            </a:endParaRPr>
          </a:p>
          <a:p>
            <a:pPr marL="285750" indent="-285750">
              <a:buFont typeface="Wingdings" panose="05000000000000000000" pitchFamily="2" charset="2"/>
              <a:buChar char="ü"/>
            </a:pPr>
            <a:endParaRPr lang="en-GB" sz="1600"/>
          </a:p>
          <a:p>
            <a:pPr marL="285750" indent="-285750">
              <a:buFont typeface="Wingdings" panose="05000000000000000000" pitchFamily="2" charset="2"/>
              <a:buChar char="ü"/>
            </a:pPr>
            <a:r>
              <a:rPr lang="en-GB" sz="1600"/>
              <a:t>Bonebright, Denise A, 2010-02-01, 40 years of storming: a historical review of Tuckman’s model of small group development, Human resource development international, Vol 13(1), p.111-120.</a:t>
            </a:r>
            <a:endParaRPr lang="en-GB" sz="1600">
              <a:cs typeface="Arial"/>
            </a:endParaRPr>
          </a:p>
          <a:p>
            <a:pPr marL="285750" indent="-285750">
              <a:buFont typeface="Wingdings" panose="05000000000000000000" pitchFamily="2" charset="2"/>
              <a:buChar char="ü"/>
            </a:pPr>
            <a:endParaRPr lang="en-GB" sz="1600">
              <a:cs typeface="Arial"/>
            </a:endParaRPr>
          </a:p>
          <a:p>
            <a:pPr marL="285750" indent="-285750">
              <a:buFont typeface="Wingdings" panose="05000000000000000000" pitchFamily="2" charset="2"/>
              <a:buChar char="ü"/>
            </a:pPr>
            <a:r>
              <a:rPr lang="en-GB" sz="1600" b="0" i="0">
                <a:effectLst/>
              </a:rPr>
              <a:t>Belbin, R. Meredith (2003), Management teams: why they succeed or fail, 2nd Ed, Butterworth Heinemann, Oxford</a:t>
            </a:r>
          </a:p>
          <a:p>
            <a:pPr marL="285750" indent="-285750">
              <a:buFont typeface="Wingdings" panose="05000000000000000000" pitchFamily="2" charset="2"/>
              <a:buChar char="ü"/>
            </a:pPr>
            <a:r>
              <a:rPr lang="en-GB" sz="1600">
                <a:effectLst/>
                <a:cs typeface="Arial"/>
              </a:rPr>
              <a:t>Dixon, H. A. (1992) “What is teamwork?,” The Canadian journal of medical radiation technology, 23(2),            pp. 79–80.</a:t>
            </a:r>
          </a:p>
          <a:p>
            <a:pPr marL="285750" indent="-285750">
              <a:buFont typeface="Wingdings" panose="05000000000000000000" pitchFamily="2" charset="2"/>
              <a:buChar char="ü"/>
            </a:pPr>
            <a:endParaRPr lang="en-GB" sz="1600"/>
          </a:p>
          <a:p>
            <a:pPr marL="285750" indent="-285750">
              <a:buFont typeface="Wingdings" panose="05000000000000000000" pitchFamily="2" charset="2"/>
              <a:buChar char="ü"/>
            </a:pPr>
            <a:endParaRPr lang="en-GB" sz="1600">
              <a:cs typeface="Arial"/>
            </a:endParaRPr>
          </a:p>
        </p:txBody>
      </p:sp>
    </p:spTree>
    <p:extLst>
      <p:ext uri="{BB962C8B-B14F-4D97-AF65-F5344CB8AC3E}">
        <p14:creationId xmlns:p14="http://schemas.microsoft.com/office/powerpoint/2010/main" val="435991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6400AC-32C7-474D-BCD4-657800CE3559}"/>
              </a:ext>
            </a:extLst>
          </p:cNvPr>
          <p:cNvSpPr txBox="1"/>
          <p:nvPr/>
        </p:nvSpPr>
        <p:spPr>
          <a:xfrm>
            <a:off x="648684" y="162086"/>
            <a:ext cx="1131035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ü"/>
            </a:pPr>
            <a:r>
              <a:rPr lang="en-GB" dirty="0">
                <a:ea typeface="+mn-lt"/>
                <a:cs typeface="+mn-lt"/>
              </a:rPr>
              <a:t>Belbin, R. Meredith (1996), Team roles at work, Butterworth Heinemann, Oxford</a:t>
            </a:r>
          </a:p>
          <a:p>
            <a:endParaRPr lang="en-GB" dirty="0">
              <a:ea typeface="+mn-lt"/>
              <a:cs typeface="+mn-lt"/>
            </a:endParaRPr>
          </a:p>
          <a:p>
            <a:pPr marL="285750" indent="-285750">
              <a:buFont typeface="Wingdings" panose="05000000000000000000" pitchFamily="2" charset="2"/>
              <a:buChar char="ü"/>
            </a:pPr>
            <a:r>
              <a:rPr lang="en-US" dirty="0"/>
              <a:t>University of Wales Trinity Saint David, 2021. </a:t>
            </a:r>
            <a:r>
              <a:rPr lang="en-US" i="1" dirty="0"/>
              <a:t>REVISION of the THEORIES and SUCCESSFUL TEAM DEVELOPMENT</a:t>
            </a:r>
            <a:r>
              <a:rPr lang="en-US" dirty="0"/>
              <a:t> </a:t>
            </a:r>
            <a:r>
              <a:rPr lang="en-US" i="1" dirty="0"/>
              <a:t> </a:t>
            </a:r>
            <a:r>
              <a:rPr lang="en-US" dirty="0"/>
              <a:t>[Online] Available at: </a:t>
            </a:r>
            <a:r>
              <a:rPr lang="en-US" sz="1600" dirty="0">
                <a:solidFill>
                  <a:schemeClr val="accent1">
                    <a:lumMod val="50000"/>
                  </a:schemeClr>
                </a:solidFill>
                <a:ea typeface="+mn-lt"/>
                <a:cs typeface="+mn-lt"/>
              </a:rPr>
              <a:t>https://moodle.uwtsd.ac.uk/course/view.php?id=7030</a:t>
            </a:r>
            <a:r>
              <a:rPr lang="en-US" dirty="0"/>
              <a:t> (Accessed 11 04 2021). </a:t>
            </a:r>
            <a:endParaRPr lang="en-GB" dirty="0">
              <a:ea typeface="+mn-lt"/>
              <a:cs typeface="+mn-lt"/>
            </a:endParaRPr>
          </a:p>
          <a:p>
            <a:pPr marL="285750" indent="-285750">
              <a:buFont typeface="Wingdings" panose="05000000000000000000" pitchFamily="2" charset="2"/>
              <a:buChar char="ü"/>
            </a:pPr>
            <a:endParaRPr lang="en-GB" b="0" i="0" dirty="0">
              <a:effectLst/>
              <a:latin typeface="Source Sans Pro" panose="020B0604020202020204" pitchFamily="34" charset="0"/>
            </a:endParaRPr>
          </a:p>
          <a:p>
            <a:pPr marL="285750" indent="-285750">
              <a:buFont typeface="Wingdings" panose="05000000000000000000" pitchFamily="2" charset="2"/>
              <a:buChar char="ü"/>
            </a:pPr>
            <a:r>
              <a:rPr lang="en-GB" b="0" i="0" dirty="0">
                <a:effectLst/>
                <a:latin typeface="Source Sans Pro"/>
              </a:rPr>
              <a:t>Glenn M. Parker (1938). Team players and teamwork: new strategies for developing successful collaboration.</a:t>
            </a:r>
            <a:r>
              <a:rPr lang="en-US" b="0" i="0" dirty="0">
                <a:solidFill>
                  <a:srgbClr val="3A3A3A"/>
                </a:solidFill>
                <a:effectLst/>
                <a:latin typeface="Source Sans Pro"/>
              </a:rPr>
              <a:t> </a:t>
            </a:r>
            <a:r>
              <a:rPr lang="en-US" b="0" i="0" dirty="0">
                <a:effectLst/>
                <a:latin typeface="Source Sans Pro"/>
              </a:rPr>
              <a:t>2nd ed. San Francisco, CA : Jossey-Bass ; Hoboken, NJ : J. Wiley &amp; Sons .</a:t>
            </a:r>
          </a:p>
          <a:p>
            <a:pPr marL="285750" indent="-285750">
              <a:buFont typeface="Wingdings" panose="05000000000000000000" pitchFamily="2" charset="2"/>
              <a:buChar char="ü"/>
            </a:pPr>
            <a:endParaRPr lang="en-GB" b="0" i="0" dirty="0">
              <a:solidFill>
                <a:srgbClr val="3A3A3A"/>
              </a:solidFill>
              <a:effectLst/>
              <a:latin typeface="Source Sans Pro" panose="020B0503030403020204" pitchFamily="34" charset="0"/>
            </a:endParaRPr>
          </a:p>
          <a:p>
            <a:pPr marL="285750" indent="-285750">
              <a:buFont typeface="Wingdings" panose="05000000000000000000" pitchFamily="2" charset="2"/>
              <a:buChar char="ü"/>
            </a:pPr>
            <a:r>
              <a:rPr lang="en-GB" b="0" i="0" dirty="0">
                <a:solidFill>
                  <a:srgbClr val="3A3A3A"/>
                </a:solidFill>
                <a:effectLst/>
                <a:latin typeface="Source Sans Pro" panose="020B0503030403020204" pitchFamily="34" charset="0"/>
              </a:rPr>
              <a:t>Petrock, Frank(1990). Five Stages of Team Development.</a:t>
            </a:r>
          </a:p>
          <a:p>
            <a:r>
              <a:rPr lang="en-GB" dirty="0">
                <a:solidFill>
                  <a:srgbClr val="3A3A3A"/>
                </a:solidFill>
                <a:latin typeface="Source Sans Pro" panose="020B0503030403020204" pitchFamily="34" charset="0"/>
              </a:rPr>
              <a:t>       </a:t>
            </a:r>
            <a:r>
              <a:rPr lang="en-GB" b="0" i="0" dirty="0">
                <a:solidFill>
                  <a:srgbClr val="3A3A3A"/>
                </a:solidFill>
                <a:effectLst/>
                <a:latin typeface="Source Sans Pro" panose="020B0503030403020204" pitchFamily="34" charset="0"/>
              </a:rPr>
              <a:t>Leadership excellence,</a:t>
            </a:r>
            <a:r>
              <a:rPr lang="nl-NL" b="0" i="0" dirty="0">
                <a:solidFill>
                  <a:srgbClr val="3A3A3A"/>
                </a:solidFill>
                <a:effectLst/>
                <a:latin typeface="Source Sans Pro" panose="020B0503030403020204" pitchFamily="34" charset="0"/>
              </a:rPr>
              <a:t>  Vol.7 (6), p.9.</a:t>
            </a:r>
          </a:p>
          <a:p>
            <a:pPr marL="285750" indent="-285750">
              <a:buFont typeface="Wingdings" panose="05000000000000000000" pitchFamily="2" charset="2"/>
              <a:buChar char="ü"/>
            </a:pPr>
            <a:endParaRPr lang="en-GB" b="0" i="0" dirty="0">
              <a:solidFill>
                <a:srgbClr val="3A3A3A"/>
              </a:solidFill>
              <a:effectLst/>
              <a:latin typeface="Source Sans Pro" panose="020B0503030403020204" pitchFamily="34" charset="0"/>
            </a:endParaRPr>
          </a:p>
          <a:p>
            <a:pPr marL="285750" indent="-285750">
              <a:buFont typeface="Wingdings" panose="05000000000000000000" pitchFamily="2" charset="2"/>
              <a:buChar char="ü"/>
            </a:pPr>
            <a:r>
              <a:rPr lang="en-GB" b="0" i="0" dirty="0">
                <a:solidFill>
                  <a:srgbClr val="3A3A3A"/>
                </a:solidFill>
                <a:effectLst/>
                <a:latin typeface="Source Sans Pro" panose="020B0503030403020204" pitchFamily="34" charset="0"/>
              </a:rPr>
              <a:t>Bachel, Beverly K(2006). Team thinking - working together benefits everyone(YOUR RELATIONSHIPS).</a:t>
            </a:r>
          </a:p>
          <a:p>
            <a:r>
              <a:rPr lang="en-GB" dirty="0">
                <a:solidFill>
                  <a:srgbClr val="3A3A3A"/>
                </a:solidFill>
                <a:latin typeface="Source Sans Pro" panose="020B0503030403020204" pitchFamily="34" charset="0"/>
              </a:rPr>
              <a:t>      </a:t>
            </a:r>
            <a:r>
              <a:rPr lang="en-US" b="0" i="0" dirty="0">
                <a:solidFill>
                  <a:srgbClr val="3A3A3A"/>
                </a:solidFill>
                <a:effectLst/>
                <a:latin typeface="Source Sans Pro" panose="020B0503030403020204" pitchFamily="34" charset="0"/>
              </a:rPr>
              <a:t>Current health 2 , Vol.32 (8), p.7.</a:t>
            </a:r>
          </a:p>
          <a:p>
            <a:endParaRPr lang="en-US" b="0" i="0" dirty="0">
              <a:effectLst/>
              <a:latin typeface="Source Sans Pro" panose="020B0503030403020204" pitchFamily="34" charset="0"/>
            </a:endParaRPr>
          </a:p>
          <a:p>
            <a:pPr marL="285750" indent="-285750">
              <a:buFont typeface="Wingdings" panose="05000000000000000000" pitchFamily="2" charset="2"/>
              <a:buChar char="ü"/>
            </a:pPr>
            <a:r>
              <a:rPr lang="en-GB" dirty="0">
                <a:ea typeface="+mn-lt"/>
                <a:cs typeface="+mn-lt"/>
              </a:rPr>
              <a:t>Kritika Keswani (2016), 10 characteristics of successful team</a:t>
            </a:r>
          </a:p>
          <a:p>
            <a:r>
              <a:rPr lang="en-GB" dirty="0">
                <a:ea typeface="+mn-lt"/>
                <a:cs typeface="+mn-lt"/>
              </a:rPr>
              <a:t>Available at:</a:t>
            </a:r>
            <a:r>
              <a:rPr lang="en-GB" dirty="0">
                <a:ea typeface="+mn-lt"/>
                <a:cs typeface="+mn-lt"/>
                <a:hlinkClick r:id="rId2"/>
              </a:rPr>
              <a:t>h</a:t>
            </a:r>
            <a:r>
              <a:rPr lang="en-GB" dirty="0">
                <a:ea typeface="+mn-lt"/>
                <a:cs typeface="+mn-lt"/>
              </a:rPr>
              <a:t>https://www.slideshare.net/mobile/KritikaKeswani2/10-characteristics-of-successful-team (Accessed on 07.04.2021)</a:t>
            </a:r>
          </a:p>
          <a:p>
            <a:pPr marL="285750" indent="-285750">
              <a:buFont typeface="Wingdings"/>
              <a:buChar char="ü"/>
            </a:pPr>
            <a:endParaRPr lang="en-GB" dirty="0">
              <a:ea typeface="+mn-lt"/>
              <a:cs typeface="+mn-lt"/>
            </a:endParaRPr>
          </a:p>
          <a:p>
            <a:pPr marL="285750" indent="-285750">
              <a:buFont typeface="Wingdings"/>
              <a:buChar char="ü"/>
            </a:pPr>
            <a:r>
              <a:rPr lang="en-GB" dirty="0">
                <a:ea typeface="+mn-lt"/>
                <a:cs typeface="+mn-lt"/>
              </a:rPr>
              <a:t>IntraHealth Librarian (2012), Why is Teamwork in Healthcare important?</a:t>
            </a:r>
          </a:p>
          <a:p>
            <a:r>
              <a:rPr lang="en-GB" dirty="0">
                <a:ea typeface="+mn-lt"/>
                <a:cs typeface="+mn-lt"/>
              </a:rPr>
              <a:t>Available at: https://www.hrhresourcecenter.org/HRH_Info_Teamwork.html</a:t>
            </a:r>
          </a:p>
          <a:p>
            <a:r>
              <a:rPr lang="en-GB" dirty="0">
                <a:ea typeface="+mn-lt"/>
                <a:cs typeface="+mn-lt"/>
              </a:rPr>
              <a:t>(Accessed 10.04.2021)</a:t>
            </a:r>
            <a:endParaRPr lang="en-GB" dirty="0">
              <a:ea typeface="Arial Unicode MS"/>
              <a:cs typeface="+mn-lt"/>
            </a:endParaRPr>
          </a:p>
          <a:p>
            <a:pPr algn="l"/>
            <a:endParaRPr lang="en-GB" dirty="0">
              <a:cs typeface="Arial"/>
            </a:endParaRPr>
          </a:p>
          <a:p>
            <a:endParaRPr lang="en-GB" dirty="0">
              <a:cs typeface="Arial"/>
            </a:endParaRPr>
          </a:p>
        </p:txBody>
      </p:sp>
      <p:pic>
        <p:nvPicPr>
          <p:cNvPr id="5" name="Picture 3" descr="Icon&#10;&#10;Description automatically generated">
            <a:extLst>
              <a:ext uri="{FF2B5EF4-FFF2-40B4-BE49-F238E27FC236}">
                <a16:creationId xmlns:a16="http://schemas.microsoft.com/office/drawing/2014/main" id="{85D9EE32-6ED0-4C1E-9EA3-2F645349187A}"/>
              </a:ext>
            </a:extLst>
          </p:cNvPr>
          <p:cNvPicPr>
            <a:picLocks noChangeAspect="1"/>
          </p:cNvPicPr>
          <p:nvPr/>
        </p:nvPicPr>
        <p:blipFill>
          <a:blip r:embed="rId3"/>
          <a:stretch>
            <a:fillRect/>
          </a:stretch>
        </p:blipFill>
        <p:spPr>
          <a:xfrm>
            <a:off x="10450081" y="53585"/>
            <a:ext cx="1618005" cy="1018026"/>
          </a:xfrm>
          <a:prstGeom prst="rect">
            <a:avLst/>
          </a:prstGeom>
        </p:spPr>
      </p:pic>
    </p:spTree>
    <p:extLst>
      <p:ext uri="{BB962C8B-B14F-4D97-AF65-F5344CB8AC3E}">
        <p14:creationId xmlns:p14="http://schemas.microsoft.com/office/powerpoint/2010/main" val="6335312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1">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3">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Icon&#10;&#10;Description automatically generated">
            <a:extLst>
              <a:ext uri="{FF2B5EF4-FFF2-40B4-BE49-F238E27FC236}">
                <a16:creationId xmlns:a16="http://schemas.microsoft.com/office/drawing/2014/main" id="{4BCEF1CB-6C9E-4021-A87C-4044DA501E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1767782"/>
            <a:ext cx="5294716" cy="3322434"/>
          </a:xfrm>
          <a:prstGeom prst="rect">
            <a:avLst/>
          </a:prstGeom>
        </p:spPr>
      </p:pic>
      <p:cxnSp>
        <p:nvCxnSpPr>
          <p:cNvPr id="43" name="Straight Connector 35">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oy, LEGO&#10;&#10;Description automatically generated">
            <a:extLst>
              <a:ext uri="{FF2B5EF4-FFF2-40B4-BE49-F238E27FC236}">
                <a16:creationId xmlns:a16="http://schemas.microsoft.com/office/drawing/2014/main" id="{58126739-EC8F-4236-ABD3-D940FC911286}"/>
              </a:ext>
            </a:extLst>
          </p:cNvPr>
          <p:cNvPicPr>
            <a:picLocks noChangeAspect="1"/>
          </p:cNvPicPr>
          <p:nvPr/>
        </p:nvPicPr>
        <p:blipFill rotWithShape="1">
          <a:blip r:embed="rId3">
            <a:extLst>
              <a:ext uri="{28A0092B-C50C-407E-A947-70E740481C1C}">
                <a14:useLocalDpi xmlns:a14="http://schemas.microsoft.com/office/drawing/2010/main" val="0"/>
              </a:ext>
            </a:extLst>
          </a:blip>
          <a:srcRect t="6937" r="-1" b="16921"/>
          <a:stretch/>
        </p:blipFill>
        <p:spPr>
          <a:xfrm>
            <a:off x="6253817" y="1917200"/>
            <a:ext cx="5294715" cy="3023599"/>
          </a:xfrm>
          <a:prstGeom prst="rect">
            <a:avLst/>
          </a:prstGeom>
        </p:spPr>
      </p:pic>
    </p:spTree>
    <p:extLst>
      <p:ext uri="{BB962C8B-B14F-4D97-AF65-F5344CB8AC3E}">
        <p14:creationId xmlns:p14="http://schemas.microsoft.com/office/powerpoint/2010/main" val="3496999234"/>
      </p:ext>
    </p:extLst>
  </p:cSld>
  <p:clrMapOvr>
    <a:masterClrMapping/>
  </p:clrMapOvr>
</p:sld>
</file>

<file path=ppt/theme/theme1.xml><?xml version="1.0" encoding="utf-8"?>
<a:theme xmlns:a="http://schemas.openxmlformats.org/drawingml/2006/main" name="Contents Slide Master">
  <a:themeElements>
    <a:clrScheme name="2019-Medical">
      <a:dk1>
        <a:sysClr val="windowText" lastClr="000000"/>
      </a:dk1>
      <a:lt1>
        <a:sysClr val="window" lastClr="FFFFFF"/>
      </a:lt1>
      <a:dk2>
        <a:srgbClr val="44546A"/>
      </a:dk2>
      <a:lt2>
        <a:srgbClr val="E7E6E6"/>
      </a:lt2>
      <a:accent1>
        <a:srgbClr val="60BED4"/>
      </a:accent1>
      <a:accent2>
        <a:srgbClr val="8EDADA"/>
      </a:accent2>
      <a:accent3>
        <a:srgbClr val="AAAAAA"/>
      </a:accent3>
      <a:accent4>
        <a:srgbClr val="D4D4D4"/>
      </a:accent4>
      <a:accent5>
        <a:srgbClr val="60BED4"/>
      </a:accent5>
      <a:accent6>
        <a:srgbClr val="8EDADA"/>
      </a:accent6>
      <a:hlink>
        <a:srgbClr val="FFFFFF"/>
      </a:hlink>
      <a:folHlink>
        <a:srgbClr val="FFFFF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2019-Medical">
      <a:dk1>
        <a:sysClr val="windowText" lastClr="000000"/>
      </a:dk1>
      <a:lt1>
        <a:sysClr val="window" lastClr="FFFFFF"/>
      </a:lt1>
      <a:dk2>
        <a:srgbClr val="44546A"/>
      </a:dk2>
      <a:lt2>
        <a:srgbClr val="E7E6E6"/>
      </a:lt2>
      <a:accent1>
        <a:srgbClr val="60BED4"/>
      </a:accent1>
      <a:accent2>
        <a:srgbClr val="8EDADA"/>
      </a:accent2>
      <a:accent3>
        <a:srgbClr val="AAAAAA"/>
      </a:accent3>
      <a:accent4>
        <a:srgbClr val="D4D4D4"/>
      </a:accent4>
      <a:accent5>
        <a:srgbClr val="60BED4"/>
      </a:accent5>
      <a:accent6>
        <a:srgbClr val="8EDADA"/>
      </a:accent6>
      <a:hlink>
        <a:srgbClr val="FFFFFF"/>
      </a:hlink>
      <a:folHlink>
        <a:srgbClr val="FFFFF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1865</Words>
  <Application>Microsoft Office PowerPoint</Application>
  <PresentationFormat>Widescreen</PresentationFormat>
  <Paragraphs>253</Paragraphs>
  <Slides>34</Slides>
  <Notes>4</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34</vt:i4>
      </vt:variant>
    </vt:vector>
  </HeadingPairs>
  <TitlesOfParts>
    <vt:vector size="46" baseType="lpstr">
      <vt:lpstr>Arial</vt:lpstr>
      <vt:lpstr>Bahnschrift SemiBold</vt:lpstr>
      <vt:lpstr>Bahnschrift SemiCondensed</vt:lpstr>
      <vt:lpstr>Calibri</vt:lpstr>
      <vt:lpstr>Calibri Light</vt:lpstr>
      <vt:lpstr>Georgia</vt:lpstr>
      <vt:lpstr>Source Sans Pro</vt:lpstr>
      <vt:lpstr>Wingdings</vt:lpstr>
      <vt:lpstr>Contents Slide Master</vt:lpstr>
      <vt:lpstr>Section Break Slide Master</vt:lpstr>
      <vt:lpstr>Office Theme</vt:lpstr>
      <vt:lpstr>office theme</vt:lpstr>
      <vt:lpstr>PowerPoint Presentation</vt:lpstr>
      <vt:lpstr>PowerPoint Presentation</vt:lpstr>
      <vt:lpstr>PowerPoint Presentation</vt:lpstr>
      <vt:lpstr>PowerPoint Presentation</vt:lpstr>
      <vt:lpstr>PowerPoint Presentation</vt:lpstr>
      <vt:lpstr>What is the meaning of a  team? </vt:lpstr>
      <vt:lpstr>Characteristics of a team</vt:lpstr>
      <vt:lpstr>Reasons for team's failure</vt:lpstr>
      <vt:lpstr>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Ivelina Succaria</dc:creator>
  <cp:lastModifiedBy>Ana Maria Neagu (2009930)</cp:lastModifiedBy>
  <cp:revision>114</cp:revision>
  <dcterms:created xsi:type="dcterms:W3CDTF">2021-03-04T09:59:38Z</dcterms:created>
  <dcterms:modified xsi:type="dcterms:W3CDTF">2021-04-19T13:26:53Z</dcterms:modified>
</cp:coreProperties>
</file>