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766"/>
    <p:restoredTop sz="86427"/>
  </p:normalViewPr>
  <p:slideViewPr>
    <p:cSldViewPr snapToGrid="0" snapToObjects="1">
      <p:cViewPr>
        <p:scale>
          <a:sx n="60" d="100"/>
          <a:sy n="60" d="100"/>
        </p:scale>
        <p:origin x="240" y="92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4" d="100"/>
          <a:sy n="84" d="100"/>
        </p:scale>
        <p:origin x="3960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 Stearn (1902596)" userId="0a28955d-ea95-4e8b-b371-daba7334cc83" providerId="ADAL" clId="{6BAF9B2E-E671-7249-8038-D05BE269D6BE}"/>
    <pc:docChg chg="undo custSel mod addSld delSld modSld">
      <pc:chgData name="Bethan Stearn (1902596)" userId="0a28955d-ea95-4e8b-b371-daba7334cc83" providerId="ADAL" clId="{6BAF9B2E-E671-7249-8038-D05BE269D6BE}" dt="2020-02-24T21:39:07.818" v="392" actId="1076"/>
      <pc:docMkLst>
        <pc:docMk/>
      </pc:docMkLst>
      <pc:sldChg chg="addSp modSp">
        <pc:chgData name="Bethan Stearn (1902596)" userId="0a28955d-ea95-4e8b-b371-daba7334cc83" providerId="ADAL" clId="{6BAF9B2E-E671-7249-8038-D05BE269D6BE}" dt="2020-02-12T10:21:15.923" v="219" actId="1076"/>
        <pc:sldMkLst>
          <pc:docMk/>
          <pc:sldMk cId="1356784298" sldId="256"/>
        </pc:sldMkLst>
        <pc:spChg chg="add mod">
          <ac:chgData name="Bethan Stearn (1902596)" userId="0a28955d-ea95-4e8b-b371-daba7334cc83" providerId="ADAL" clId="{6BAF9B2E-E671-7249-8038-D05BE269D6BE}" dt="2020-02-12T10:21:15.923" v="219" actId="1076"/>
          <ac:spMkLst>
            <pc:docMk/>
            <pc:sldMk cId="1356784298" sldId="256"/>
            <ac:spMk id="5" creationId="{75C7AE76-06A0-9F40-A491-76377E2C4605}"/>
          </ac:spMkLst>
        </pc:spChg>
        <pc:picChg chg="add mod">
          <ac:chgData name="Bethan Stearn (1902596)" userId="0a28955d-ea95-4e8b-b371-daba7334cc83" providerId="ADAL" clId="{6BAF9B2E-E671-7249-8038-D05BE269D6BE}" dt="2020-02-12T09:21:18.065" v="6" actId="14100"/>
          <ac:picMkLst>
            <pc:docMk/>
            <pc:sldMk cId="1356784298" sldId="256"/>
            <ac:picMk id="4" creationId="{56C84558-8DFE-FC47-A324-F3B2A0797A5E}"/>
          </ac:picMkLst>
        </pc:picChg>
      </pc:sldChg>
      <pc:sldChg chg="addSp modSp mod setBg">
        <pc:chgData name="Bethan Stearn (1902596)" userId="0a28955d-ea95-4e8b-b371-daba7334cc83" providerId="ADAL" clId="{6BAF9B2E-E671-7249-8038-D05BE269D6BE}" dt="2020-02-12T13:35:55.102" v="259" actId="20577"/>
        <pc:sldMkLst>
          <pc:docMk/>
          <pc:sldMk cId="1458517590" sldId="257"/>
        </pc:sldMkLst>
        <pc:spChg chg="mod">
          <ac:chgData name="Bethan Stearn (1902596)" userId="0a28955d-ea95-4e8b-b371-daba7334cc83" providerId="ADAL" clId="{6BAF9B2E-E671-7249-8038-D05BE269D6BE}" dt="2020-02-12T10:20:40.176" v="205" actId="2711"/>
          <ac:spMkLst>
            <pc:docMk/>
            <pc:sldMk cId="1458517590" sldId="257"/>
            <ac:spMk id="2" creationId="{B3CFA758-C9E9-A540-99FC-FCBBD92DB770}"/>
          </ac:spMkLst>
        </pc:spChg>
        <pc:spChg chg="mod">
          <ac:chgData name="Bethan Stearn (1902596)" userId="0a28955d-ea95-4e8b-b371-daba7334cc83" providerId="ADAL" clId="{6BAF9B2E-E671-7249-8038-D05BE269D6BE}" dt="2020-02-12T13:35:55.102" v="259" actId="20577"/>
          <ac:spMkLst>
            <pc:docMk/>
            <pc:sldMk cId="1458517590" sldId="257"/>
            <ac:spMk id="3" creationId="{C0A90188-B964-D74F-9EDA-B28B9F0B9BFE}"/>
          </ac:spMkLst>
        </pc:spChg>
        <pc:picChg chg="add mod">
          <ac:chgData name="Bethan Stearn (1902596)" userId="0a28955d-ea95-4e8b-b371-daba7334cc83" providerId="ADAL" clId="{6BAF9B2E-E671-7249-8038-D05BE269D6BE}" dt="2020-02-12T10:02:39.809" v="106" actId="26606"/>
          <ac:picMkLst>
            <pc:docMk/>
            <pc:sldMk cId="1458517590" sldId="257"/>
            <ac:picMk id="4" creationId="{D36D9790-70BC-854F-B0AB-E38EA7B650B4}"/>
          </ac:picMkLst>
        </pc:picChg>
        <pc:picChg chg="add mod">
          <ac:chgData name="Bethan Stearn (1902596)" userId="0a28955d-ea95-4e8b-b371-daba7334cc83" providerId="ADAL" clId="{6BAF9B2E-E671-7249-8038-D05BE269D6BE}" dt="2020-02-12T10:20:18.529" v="195" actId="1076"/>
          <ac:picMkLst>
            <pc:docMk/>
            <pc:sldMk cId="1458517590" sldId="257"/>
            <ac:picMk id="5" creationId="{AD90F52C-C045-E541-997F-FA8014F16B3B}"/>
          </ac:picMkLst>
        </pc:picChg>
      </pc:sldChg>
      <pc:sldChg chg="addSp delSp modSp setBg">
        <pc:chgData name="Bethan Stearn (1902596)" userId="0a28955d-ea95-4e8b-b371-daba7334cc83" providerId="ADAL" clId="{6BAF9B2E-E671-7249-8038-D05BE269D6BE}" dt="2020-02-12T13:41:12.461" v="289" actId="1076"/>
        <pc:sldMkLst>
          <pc:docMk/>
          <pc:sldMk cId="4239244017" sldId="258"/>
        </pc:sldMkLst>
        <pc:spChg chg="del">
          <ac:chgData name="Bethan Stearn (1902596)" userId="0a28955d-ea95-4e8b-b371-daba7334cc83" providerId="ADAL" clId="{6BAF9B2E-E671-7249-8038-D05BE269D6BE}" dt="2020-02-12T09:54:29.382" v="28"/>
          <ac:spMkLst>
            <pc:docMk/>
            <pc:sldMk cId="4239244017" sldId="258"/>
            <ac:spMk id="3" creationId="{22B667A8-412B-0440-95DA-AAD2A5FF16B6}"/>
          </ac:spMkLst>
        </pc:spChg>
        <pc:spChg chg="add mod">
          <ac:chgData name="Bethan Stearn (1902596)" userId="0a28955d-ea95-4e8b-b371-daba7334cc83" providerId="ADAL" clId="{6BAF9B2E-E671-7249-8038-D05BE269D6BE}" dt="2020-02-12T13:41:12.461" v="289" actId="1076"/>
          <ac:spMkLst>
            <pc:docMk/>
            <pc:sldMk cId="4239244017" sldId="258"/>
            <ac:spMk id="7" creationId="{1264C708-582A-5C4B-8771-A53A37DB25FC}"/>
          </ac:spMkLst>
        </pc:spChg>
        <pc:picChg chg="add del mod">
          <ac:chgData name="Bethan Stearn (1902596)" userId="0a28955d-ea95-4e8b-b371-daba7334cc83" providerId="ADAL" clId="{6BAF9B2E-E671-7249-8038-D05BE269D6BE}" dt="2020-02-12T09:52:27.008" v="27" actId="478"/>
          <ac:picMkLst>
            <pc:docMk/>
            <pc:sldMk cId="4239244017" sldId="258"/>
            <ac:picMk id="4" creationId="{7021EC8A-1ABE-9E4D-91B9-FF695D779E93}"/>
          </ac:picMkLst>
        </pc:picChg>
        <pc:picChg chg="add mod">
          <ac:chgData name="Bethan Stearn (1902596)" userId="0a28955d-ea95-4e8b-b371-daba7334cc83" providerId="ADAL" clId="{6BAF9B2E-E671-7249-8038-D05BE269D6BE}" dt="2020-02-12T09:54:48.986" v="34" actId="14100"/>
          <ac:picMkLst>
            <pc:docMk/>
            <pc:sldMk cId="4239244017" sldId="258"/>
            <ac:picMk id="6" creationId="{9447E4ED-9092-B048-83DA-2B751EB2A993}"/>
          </ac:picMkLst>
        </pc:picChg>
      </pc:sldChg>
      <pc:sldChg chg="addSp modSp setBg">
        <pc:chgData name="Bethan Stearn (1902596)" userId="0a28955d-ea95-4e8b-b371-daba7334cc83" providerId="ADAL" clId="{6BAF9B2E-E671-7249-8038-D05BE269D6BE}" dt="2020-02-12T13:40:53.892" v="286" actId="1076"/>
        <pc:sldMkLst>
          <pc:docMk/>
          <pc:sldMk cId="3781690997" sldId="259"/>
        </pc:sldMkLst>
        <pc:spChg chg="add mod">
          <ac:chgData name="Bethan Stearn (1902596)" userId="0a28955d-ea95-4e8b-b371-daba7334cc83" providerId="ADAL" clId="{6BAF9B2E-E671-7249-8038-D05BE269D6BE}" dt="2020-02-12T13:40:53.892" v="286" actId="1076"/>
          <ac:spMkLst>
            <pc:docMk/>
            <pc:sldMk cId="3781690997" sldId="259"/>
            <ac:spMk id="5" creationId="{F0798987-FF23-CF43-A2F7-181C97598EDD}"/>
          </ac:spMkLst>
        </pc:spChg>
        <pc:picChg chg="add mod">
          <ac:chgData name="Bethan Stearn (1902596)" userId="0a28955d-ea95-4e8b-b371-daba7334cc83" providerId="ADAL" clId="{6BAF9B2E-E671-7249-8038-D05BE269D6BE}" dt="2020-02-12T09:57:30.897" v="51" actId="14100"/>
          <ac:picMkLst>
            <pc:docMk/>
            <pc:sldMk cId="3781690997" sldId="259"/>
            <ac:picMk id="4" creationId="{E0F94725-5F05-0D4F-8715-67DCE6F825DC}"/>
          </ac:picMkLst>
        </pc:picChg>
      </pc:sldChg>
      <pc:sldChg chg="addSp delSp modSp setBg">
        <pc:chgData name="Bethan Stearn (1902596)" userId="0a28955d-ea95-4e8b-b371-daba7334cc83" providerId="ADAL" clId="{6BAF9B2E-E671-7249-8038-D05BE269D6BE}" dt="2020-02-12T13:39:20.059" v="284" actId="14100"/>
        <pc:sldMkLst>
          <pc:docMk/>
          <pc:sldMk cId="2622635125" sldId="260"/>
        </pc:sldMkLst>
        <pc:spChg chg="del mod">
          <ac:chgData name="Bethan Stearn (1902596)" userId="0a28955d-ea95-4e8b-b371-daba7334cc83" providerId="ADAL" clId="{6BAF9B2E-E671-7249-8038-D05BE269D6BE}" dt="2020-02-12T13:38:24.926" v="270"/>
          <ac:spMkLst>
            <pc:docMk/>
            <pc:sldMk cId="2622635125" sldId="260"/>
            <ac:spMk id="2" creationId="{4C6802D0-0C1C-A94D-BF21-E00E8D017345}"/>
          </ac:spMkLst>
        </pc:spChg>
        <pc:spChg chg="mod">
          <ac:chgData name="Bethan Stearn (1902596)" userId="0a28955d-ea95-4e8b-b371-daba7334cc83" providerId="ADAL" clId="{6BAF9B2E-E671-7249-8038-D05BE269D6BE}" dt="2020-02-12T13:38:42.289" v="275" actId="20577"/>
          <ac:spMkLst>
            <pc:docMk/>
            <pc:sldMk cId="2622635125" sldId="260"/>
            <ac:spMk id="3" creationId="{6926F546-2259-9C4C-B3BD-BBC5AD16F839}"/>
          </ac:spMkLst>
        </pc:spChg>
        <pc:picChg chg="add mod">
          <ac:chgData name="Bethan Stearn (1902596)" userId="0a28955d-ea95-4e8b-b371-daba7334cc83" providerId="ADAL" clId="{6BAF9B2E-E671-7249-8038-D05BE269D6BE}" dt="2020-02-12T09:20:59.745" v="3" actId="14100"/>
          <ac:picMkLst>
            <pc:docMk/>
            <pc:sldMk cId="2622635125" sldId="260"/>
            <ac:picMk id="4" creationId="{5BAB6E04-4FCA-8B42-93F8-1D8196DAA30E}"/>
          </ac:picMkLst>
        </pc:picChg>
        <pc:picChg chg="add mod">
          <ac:chgData name="Bethan Stearn (1902596)" userId="0a28955d-ea95-4e8b-b371-daba7334cc83" providerId="ADAL" clId="{6BAF9B2E-E671-7249-8038-D05BE269D6BE}" dt="2020-02-12T13:39:07.812" v="279" actId="1076"/>
          <ac:picMkLst>
            <pc:docMk/>
            <pc:sldMk cId="2622635125" sldId="260"/>
            <ac:picMk id="5" creationId="{5CDB8560-0C15-2542-B297-FC8F9DF8BAEA}"/>
          </ac:picMkLst>
        </pc:picChg>
        <pc:picChg chg="add mod">
          <ac:chgData name="Bethan Stearn (1902596)" userId="0a28955d-ea95-4e8b-b371-daba7334cc83" providerId="ADAL" clId="{6BAF9B2E-E671-7249-8038-D05BE269D6BE}" dt="2020-02-12T13:39:20.059" v="284" actId="14100"/>
          <ac:picMkLst>
            <pc:docMk/>
            <pc:sldMk cId="2622635125" sldId="260"/>
            <ac:picMk id="6" creationId="{07EEFFB0-2E27-E846-86F6-4D2568E23B38}"/>
          </ac:picMkLst>
        </pc:picChg>
      </pc:sldChg>
      <pc:sldChg chg="addSp delSp modSp add setBg">
        <pc:chgData name="Bethan Stearn (1902596)" userId="0a28955d-ea95-4e8b-b371-daba7334cc83" providerId="ADAL" clId="{6BAF9B2E-E671-7249-8038-D05BE269D6BE}" dt="2020-02-12T13:41:04.718" v="288" actId="1076"/>
        <pc:sldMkLst>
          <pc:docMk/>
          <pc:sldMk cId="205674944" sldId="261"/>
        </pc:sldMkLst>
        <pc:spChg chg="del">
          <ac:chgData name="Bethan Stearn (1902596)" userId="0a28955d-ea95-4e8b-b371-daba7334cc83" providerId="ADAL" clId="{6BAF9B2E-E671-7249-8038-D05BE269D6BE}" dt="2020-02-12T10:00:35.085" v="79"/>
          <ac:spMkLst>
            <pc:docMk/>
            <pc:sldMk cId="205674944" sldId="261"/>
            <ac:spMk id="3" creationId="{7F42D77C-EFEF-364C-A491-19C95077C21E}"/>
          </ac:spMkLst>
        </pc:spChg>
        <pc:spChg chg="add del mod">
          <ac:chgData name="Bethan Stearn (1902596)" userId="0a28955d-ea95-4e8b-b371-daba7334cc83" providerId="ADAL" clId="{6BAF9B2E-E671-7249-8038-D05BE269D6BE}" dt="2020-02-12T10:00:18.007" v="76" actId="767"/>
          <ac:spMkLst>
            <pc:docMk/>
            <pc:sldMk cId="205674944" sldId="261"/>
            <ac:spMk id="6" creationId="{F9034277-1762-1444-B3B2-7AD7DF355109}"/>
          </ac:spMkLst>
        </pc:spChg>
        <pc:spChg chg="add mod">
          <ac:chgData name="Bethan Stearn (1902596)" userId="0a28955d-ea95-4e8b-b371-daba7334cc83" providerId="ADAL" clId="{6BAF9B2E-E671-7249-8038-D05BE269D6BE}" dt="2020-02-12T13:41:04.718" v="288" actId="1076"/>
          <ac:spMkLst>
            <pc:docMk/>
            <pc:sldMk cId="205674944" sldId="261"/>
            <ac:spMk id="9" creationId="{0C60BDE2-EF5B-8D4B-9EAB-9B447A23F0FC}"/>
          </ac:spMkLst>
        </pc:spChg>
        <pc:picChg chg="add del mod">
          <ac:chgData name="Bethan Stearn (1902596)" userId="0a28955d-ea95-4e8b-b371-daba7334cc83" providerId="ADAL" clId="{6BAF9B2E-E671-7249-8038-D05BE269D6BE}" dt="2020-02-12T09:58:49.637" v="67" actId="478"/>
          <ac:picMkLst>
            <pc:docMk/>
            <pc:sldMk cId="205674944" sldId="261"/>
            <ac:picMk id="4" creationId="{F66EB4EF-1AE3-5543-8185-548F72A72588}"/>
          </ac:picMkLst>
        </pc:picChg>
        <pc:picChg chg="add del">
          <ac:chgData name="Bethan Stearn (1902596)" userId="0a28955d-ea95-4e8b-b371-daba7334cc83" providerId="ADAL" clId="{6BAF9B2E-E671-7249-8038-D05BE269D6BE}" dt="2020-02-12T10:00:23.726" v="78" actId="478"/>
          <ac:picMkLst>
            <pc:docMk/>
            <pc:sldMk cId="205674944" sldId="261"/>
            <ac:picMk id="5" creationId="{D09F6BFC-BFF9-9E49-80D2-5D70688F1447}"/>
          </ac:picMkLst>
        </pc:picChg>
        <pc:picChg chg="add mod">
          <ac:chgData name="Bethan Stearn (1902596)" userId="0a28955d-ea95-4e8b-b371-daba7334cc83" providerId="ADAL" clId="{6BAF9B2E-E671-7249-8038-D05BE269D6BE}" dt="2020-02-12T10:00:50.578" v="86" actId="14100"/>
          <ac:picMkLst>
            <pc:docMk/>
            <pc:sldMk cId="205674944" sldId="261"/>
            <ac:picMk id="8" creationId="{D7D18E36-6AF2-C24A-8AE9-9A44F72C9F9D}"/>
          </ac:picMkLst>
        </pc:picChg>
      </pc:sldChg>
      <pc:sldChg chg="addSp delSp modSp add mod setBg">
        <pc:chgData name="Bethan Stearn (1902596)" userId="0a28955d-ea95-4e8b-b371-daba7334cc83" providerId="ADAL" clId="{6BAF9B2E-E671-7249-8038-D05BE269D6BE}" dt="2020-02-12T13:40:57.678" v="287" actId="1076"/>
        <pc:sldMkLst>
          <pc:docMk/>
          <pc:sldMk cId="3292093086" sldId="262"/>
        </pc:sldMkLst>
        <pc:spChg chg="del">
          <ac:chgData name="Bethan Stearn (1902596)" userId="0a28955d-ea95-4e8b-b371-daba7334cc83" providerId="ADAL" clId="{6BAF9B2E-E671-7249-8038-D05BE269D6BE}" dt="2020-02-12T13:40:02.676" v="285" actId="26606"/>
          <ac:spMkLst>
            <pc:docMk/>
            <pc:sldMk cId="3292093086" sldId="262"/>
            <ac:spMk id="2" creationId="{B4907F40-43C0-6D4C-86F8-E43037D90991}"/>
          </ac:spMkLst>
        </pc:spChg>
        <pc:spChg chg="del">
          <ac:chgData name="Bethan Stearn (1902596)" userId="0a28955d-ea95-4e8b-b371-daba7334cc83" providerId="ADAL" clId="{6BAF9B2E-E671-7249-8038-D05BE269D6BE}" dt="2020-02-12T10:10:59.835" v="133"/>
          <ac:spMkLst>
            <pc:docMk/>
            <pc:sldMk cId="3292093086" sldId="262"/>
            <ac:spMk id="3" creationId="{9D79309B-5BCE-4348-B03D-11CEAB5F5847}"/>
          </ac:spMkLst>
        </pc:spChg>
        <pc:spChg chg="add mod">
          <ac:chgData name="Bethan Stearn (1902596)" userId="0a28955d-ea95-4e8b-b371-daba7334cc83" providerId="ADAL" clId="{6BAF9B2E-E671-7249-8038-D05BE269D6BE}" dt="2020-02-12T13:40:57.678" v="287" actId="1076"/>
          <ac:spMkLst>
            <pc:docMk/>
            <pc:sldMk cId="3292093086" sldId="262"/>
            <ac:spMk id="7" creationId="{278117C2-34AA-554C-B036-4B1E1DB365DD}"/>
          </ac:spMkLst>
        </pc:spChg>
        <pc:picChg chg="add del mod">
          <ac:chgData name="Bethan Stearn (1902596)" userId="0a28955d-ea95-4e8b-b371-daba7334cc83" providerId="ADAL" clId="{6BAF9B2E-E671-7249-8038-D05BE269D6BE}" dt="2020-02-12T10:06:32.940" v="132" actId="478"/>
          <ac:picMkLst>
            <pc:docMk/>
            <pc:sldMk cId="3292093086" sldId="262"/>
            <ac:picMk id="4" creationId="{66B11E48-50D8-CA46-9413-CE4F4A3CD5CD}"/>
          </ac:picMkLst>
        </pc:picChg>
        <pc:picChg chg="add mod">
          <ac:chgData name="Bethan Stearn (1902596)" userId="0a28955d-ea95-4e8b-b371-daba7334cc83" providerId="ADAL" clId="{6BAF9B2E-E671-7249-8038-D05BE269D6BE}" dt="2020-02-12T13:40:02.676" v="285" actId="26606"/>
          <ac:picMkLst>
            <pc:docMk/>
            <pc:sldMk cId="3292093086" sldId="262"/>
            <ac:picMk id="6" creationId="{D7A3E6EA-4B76-0443-A692-2B37128677BE}"/>
          </ac:picMkLst>
        </pc:picChg>
      </pc:sldChg>
      <pc:sldChg chg="addSp delSp modSp add mod setBg">
        <pc:chgData name="Bethan Stearn (1902596)" userId="0a28955d-ea95-4e8b-b371-daba7334cc83" providerId="ADAL" clId="{6BAF9B2E-E671-7249-8038-D05BE269D6BE}" dt="2020-02-24T21:39:07.818" v="392" actId="1076"/>
        <pc:sldMkLst>
          <pc:docMk/>
          <pc:sldMk cId="758066617" sldId="263"/>
        </pc:sldMkLst>
        <pc:spChg chg="del mod">
          <ac:chgData name="Bethan Stearn (1902596)" userId="0a28955d-ea95-4e8b-b371-daba7334cc83" providerId="ADAL" clId="{6BAF9B2E-E671-7249-8038-D05BE269D6BE}" dt="2020-02-24T21:38:56.904" v="390"/>
          <ac:spMkLst>
            <pc:docMk/>
            <pc:sldMk cId="758066617" sldId="263"/>
            <ac:spMk id="2" creationId="{557BE109-C4F9-5045-B383-F1BE853A2EBB}"/>
          </ac:spMkLst>
        </pc:spChg>
        <pc:spChg chg="del mod">
          <ac:chgData name="Bethan Stearn (1902596)" userId="0a28955d-ea95-4e8b-b371-daba7334cc83" providerId="ADAL" clId="{6BAF9B2E-E671-7249-8038-D05BE269D6BE}" dt="2020-02-12T10:41:28.240" v="239" actId="478"/>
          <ac:spMkLst>
            <pc:docMk/>
            <pc:sldMk cId="758066617" sldId="263"/>
            <ac:spMk id="3" creationId="{96BC3CF0-7BC5-0244-A993-DBCA845A2DCA}"/>
          </ac:spMkLst>
        </pc:spChg>
        <pc:spChg chg="add mod ord">
          <ac:chgData name="Bethan Stearn (1902596)" userId="0a28955d-ea95-4e8b-b371-daba7334cc83" providerId="ADAL" clId="{6BAF9B2E-E671-7249-8038-D05BE269D6BE}" dt="2020-02-24T21:39:03.857" v="391" actId="20577"/>
          <ac:spMkLst>
            <pc:docMk/>
            <pc:sldMk cId="758066617" sldId="263"/>
            <ac:spMk id="6" creationId="{FF617EF5-F74C-5E48-8D27-CB0E81643660}"/>
          </ac:spMkLst>
        </pc:spChg>
        <pc:picChg chg="add mod ord">
          <ac:chgData name="Bethan Stearn (1902596)" userId="0a28955d-ea95-4e8b-b371-daba7334cc83" providerId="ADAL" clId="{6BAF9B2E-E671-7249-8038-D05BE269D6BE}" dt="2020-02-24T21:18:05.193" v="335" actId="26606"/>
          <ac:picMkLst>
            <pc:docMk/>
            <pc:sldMk cId="758066617" sldId="263"/>
            <ac:picMk id="4" creationId="{7C835F6D-5605-9748-981F-EA2098271DEF}"/>
          </ac:picMkLst>
        </pc:picChg>
        <pc:picChg chg="add del mod">
          <ac:chgData name="Bethan Stearn (1902596)" userId="0a28955d-ea95-4e8b-b371-daba7334cc83" providerId="ADAL" clId="{6BAF9B2E-E671-7249-8038-D05BE269D6BE}" dt="2020-02-12T10:41:24.908" v="237"/>
          <ac:picMkLst>
            <pc:docMk/>
            <pc:sldMk cId="758066617" sldId="263"/>
            <ac:picMk id="4" creationId="{A275C411-145C-C34C-9641-8B757EB3FD5D}"/>
          </ac:picMkLst>
        </pc:picChg>
        <pc:picChg chg="add mod ord">
          <ac:chgData name="Bethan Stearn (1902596)" userId="0a28955d-ea95-4e8b-b371-daba7334cc83" providerId="ADAL" clId="{6BAF9B2E-E671-7249-8038-D05BE269D6BE}" dt="2020-02-24T21:21:17.702" v="355" actId="1076"/>
          <ac:picMkLst>
            <pc:docMk/>
            <pc:sldMk cId="758066617" sldId="263"/>
            <ac:picMk id="7" creationId="{9F3118D2-0F62-8A4C-B4DB-1949EA11E738}"/>
          </ac:picMkLst>
        </pc:picChg>
        <pc:picChg chg="add mod ord">
          <ac:chgData name="Bethan Stearn (1902596)" userId="0a28955d-ea95-4e8b-b371-daba7334cc83" providerId="ADAL" clId="{6BAF9B2E-E671-7249-8038-D05BE269D6BE}" dt="2020-02-24T21:22:44.047" v="366" actId="14100"/>
          <ac:picMkLst>
            <pc:docMk/>
            <pc:sldMk cId="758066617" sldId="263"/>
            <ac:picMk id="8" creationId="{495D13FB-6E82-994E-98DB-383782259DD5}"/>
          </ac:picMkLst>
        </pc:picChg>
        <pc:picChg chg="add mod">
          <ac:chgData name="Bethan Stearn (1902596)" userId="0a28955d-ea95-4e8b-b371-daba7334cc83" providerId="ADAL" clId="{6BAF9B2E-E671-7249-8038-D05BE269D6BE}" dt="2020-02-24T21:18:05.193" v="335" actId="26606"/>
          <ac:picMkLst>
            <pc:docMk/>
            <pc:sldMk cId="758066617" sldId="263"/>
            <ac:picMk id="10" creationId="{A0B9A5EC-E5D2-FB48-BF7E-28BA823D3F26}"/>
          </ac:picMkLst>
        </pc:picChg>
        <pc:picChg chg="add del">
          <ac:chgData name="Bethan Stearn (1902596)" userId="0a28955d-ea95-4e8b-b371-daba7334cc83" providerId="ADAL" clId="{6BAF9B2E-E671-7249-8038-D05BE269D6BE}" dt="2020-02-24T21:16:14.630" v="315" actId="26606"/>
          <ac:picMkLst>
            <pc:docMk/>
            <pc:sldMk cId="758066617" sldId="263"/>
            <ac:picMk id="12" creationId="{22901FED-4FC9-4ED5-8123-C98BCD1616BA}"/>
          </ac:picMkLst>
        </pc:picChg>
        <pc:picChg chg="add mod ord">
          <ac:chgData name="Bethan Stearn (1902596)" userId="0a28955d-ea95-4e8b-b371-daba7334cc83" providerId="ADAL" clId="{6BAF9B2E-E671-7249-8038-D05BE269D6BE}" dt="2020-02-24T21:18:05.193" v="335" actId="26606"/>
          <ac:picMkLst>
            <pc:docMk/>
            <pc:sldMk cId="758066617" sldId="263"/>
            <ac:picMk id="13" creationId="{9BAB3305-5CCD-CD48-B393-3AC619B218AD}"/>
          </ac:picMkLst>
        </pc:picChg>
        <pc:picChg chg="add mod">
          <ac:chgData name="Bethan Stearn (1902596)" userId="0a28955d-ea95-4e8b-b371-daba7334cc83" providerId="ADAL" clId="{6BAF9B2E-E671-7249-8038-D05BE269D6BE}" dt="2020-02-24T21:39:07.818" v="392" actId="1076"/>
          <ac:picMkLst>
            <pc:docMk/>
            <pc:sldMk cId="758066617" sldId="263"/>
            <ac:picMk id="14" creationId="{AEBF8D13-FD44-6048-947F-8992948DE014}"/>
          </ac:picMkLst>
        </pc:picChg>
      </pc:sldChg>
      <pc:sldChg chg="add del">
        <pc:chgData name="Bethan Stearn (1902596)" userId="0a28955d-ea95-4e8b-b371-daba7334cc83" providerId="ADAL" clId="{6BAF9B2E-E671-7249-8038-D05BE269D6BE}" dt="2020-02-24T21:38:36.924" v="388"/>
        <pc:sldMkLst>
          <pc:docMk/>
          <pc:sldMk cId="310984658" sldId="264"/>
        </pc:sldMkLst>
      </pc:sldChg>
      <pc:sldChg chg="addSp delSp modSp add del setBg">
        <pc:chgData name="Bethan Stearn (1902596)" userId="0a28955d-ea95-4e8b-b371-daba7334cc83" providerId="ADAL" clId="{6BAF9B2E-E671-7249-8038-D05BE269D6BE}" dt="2020-02-24T21:38:36.487" v="387"/>
        <pc:sldMkLst>
          <pc:docMk/>
          <pc:sldMk cId="1637078919" sldId="265"/>
        </pc:sldMkLst>
        <pc:spChg chg="add del mod">
          <ac:chgData name="Bethan Stearn (1902596)" userId="0a28955d-ea95-4e8b-b371-daba7334cc83" providerId="ADAL" clId="{6BAF9B2E-E671-7249-8038-D05BE269D6BE}" dt="2020-02-24T21:38:32.985" v="383" actId="20577"/>
          <ac:spMkLst>
            <pc:docMk/>
            <pc:sldMk cId="1637078919" sldId="265"/>
            <ac:spMk id="2" creationId="{B3CFA758-C9E9-A540-99FC-FCBBD92DB770}"/>
          </ac:spMkLst>
        </pc:spChg>
        <pc:spChg chg="mod">
          <ac:chgData name="Bethan Stearn (1902596)" userId="0a28955d-ea95-4e8b-b371-daba7334cc83" providerId="ADAL" clId="{6BAF9B2E-E671-7249-8038-D05BE269D6BE}" dt="2020-02-24T21:38:34.442" v="385" actId="20577"/>
          <ac:spMkLst>
            <pc:docMk/>
            <pc:sldMk cId="1637078919" sldId="265"/>
            <ac:spMk id="3" creationId="{C0A90188-B964-D74F-9EDA-B28B9F0B9BFE}"/>
          </ac:spMkLst>
        </pc:spChg>
        <pc:picChg chg="add del">
          <ac:chgData name="Bethan Stearn (1902596)" userId="0a28955d-ea95-4e8b-b371-daba7334cc83" providerId="ADAL" clId="{6BAF9B2E-E671-7249-8038-D05BE269D6BE}" dt="2020-02-24T21:38:33.928" v="384" actId="478"/>
          <ac:picMkLst>
            <pc:docMk/>
            <pc:sldMk cId="1637078919" sldId="265"/>
            <ac:picMk id="4" creationId="{D36D9790-70BC-854F-B0AB-E38EA7B650B4}"/>
          </ac:picMkLst>
        </pc:picChg>
        <pc:picChg chg="mod">
          <ac:chgData name="Bethan Stearn (1902596)" userId="0a28955d-ea95-4e8b-b371-daba7334cc83" providerId="ADAL" clId="{6BAF9B2E-E671-7249-8038-D05BE269D6BE}" dt="2020-02-24T21:38:29.114" v="380" actId="1076"/>
          <ac:picMkLst>
            <pc:docMk/>
            <pc:sldMk cId="1637078919" sldId="265"/>
            <ac:picMk id="5" creationId="{AD90F52C-C045-E541-997F-FA8014F16B3B}"/>
          </ac:picMkLst>
        </pc:picChg>
      </pc:sldChg>
    </pc:docChg>
  </pc:docChgLst>
  <pc:docChgLst>
    <pc:chgData name="Bethan Stearn (1902596)" userId="0a28955d-ea95-4e8b-b371-daba7334cc83" providerId="ADAL" clId="{627491F7-7F8C-2640-B974-E700F5004229}"/>
    <pc:docChg chg="modSld">
      <pc:chgData name="Bethan Stearn (1902596)" userId="0a28955d-ea95-4e8b-b371-daba7334cc83" providerId="ADAL" clId="{627491F7-7F8C-2640-B974-E700F5004229}" dt="2020-05-08T10:43:57.259" v="4" actId="1076"/>
      <pc:docMkLst>
        <pc:docMk/>
      </pc:docMkLst>
      <pc:sldChg chg="modSp">
        <pc:chgData name="Bethan Stearn (1902596)" userId="0a28955d-ea95-4e8b-b371-daba7334cc83" providerId="ADAL" clId="{627491F7-7F8C-2640-B974-E700F5004229}" dt="2020-05-08T10:43:57.259" v="4" actId="1076"/>
        <pc:sldMkLst>
          <pc:docMk/>
          <pc:sldMk cId="758066617" sldId="263"/>
        </pc:sldMkLst>
        <pc:picChg chg="mod modCrop">
          <ac:chgData name="Bethan Stearn (1902596)" userId="0a28955d-ea95-4e8b-b371-daba7334cc83" providerId="ADAL" clId="{627491F7-7F8C-2640-B974-E700F5004229}" dt="2020-05-08T10:43:57.259" v="4" actId="1076"/>
          <ac:picMkLst>
            <pc:docMk/>
            <pc:sldMk cId="758066617" sldId="263"/>
            <ac:picMk id="8" creationId="{495D13FB-6E82-994E-98DB-383782259DD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D3852C-8145-3540-918A-9D2A3F323410}" type="datetimeFigureOut">
              <a:rPr lang="en-US" smtClean="0"/>
              <a:t>5/8/20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C470A5-1BBA-3E4F-8C7A-B981455060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639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C470A5-1BBA-3E4F-8C7A-B981455060F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5530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C470A5-1BBA-3E4F-8C7A-B981455060F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0874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C470A5-1BBA-3E4F-8C7A-B981455060F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4844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C470A5-1BBA-3E4F-8C7A-B981455060F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4446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C470A5-1BBA-3E4F-8C7A-B981455060F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476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6099D-373A-494A-8CD6-8153ACEBEE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B68285-8F6A-4B4D-896D-B899B90DB8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5DE1A-3601-3247-91C3-86528EF96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E803B-2AD3-8F45-B137-CF38CDC1D66F}" type="datetimeFigureOut">
              <a:rPr lang="en-US" smtClean="0"/>
              <a:t>5/8/20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9D648B-ACA6-7640-9F72-C2210FB61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420E90-8F8C-5543-8404-5F7D27E7A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C7E77-8E39-2D42-AC17-961F609F45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701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EC137-7F8F-CC43-89F0-6FDAB2C0C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8386A-904C-8641-81ED-658F45BF5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FC460-8A90-9B4E-BB79-6954A02A3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E803B-2AD3-8F45-B137-CF38CDC1D66F}" type="datetimeFigureOut">
              <a:rPr lang="en-US" smtClean="0"/>
              <a:t>5/8/20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3746FB-1D28-B746-8D62-ECE88E1BC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73A35-49DD-924E-A02C-B0A35766E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C7E77-8E39-2D42-AC17-961F609F45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265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86861-492B-804D-A679-B24814211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07BE58-259F-B14C-A048-EE821013A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F5AFF1-AE8C-364E-BBF5-4E133E6BE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E803B-2AD3-8F45-B137-CF38CDC1D66F}" type="datetimeFigureOut">
              <a:rPr lang="en-US" smtClean="0"/>
              <a:t>5/8/20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42B98-2754-234A-B97F-651FB197C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497EA-A7C5-2C4E-AA03-91DD0C4FB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C7E77-8E39-2D42-AC17-961F609F45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975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6EED3-D9E0-1D4E-91A1-7036D8623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4EDC0-B015-404C-8C89-8C8B9AD515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F159B-63BC-0F41-95B8-A967ED8860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46727B-2FC9-8948-8587-CE06DDAA8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E803B-2AD3-8F45-B137-CF38CDC1D66F}" type="datetimeFigureOut">
              <a:rPr lang="en-US" smtClean="0"/>
              <a:t>5/8/20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30E5C4-4918-AE4A-8334-D04CE63EE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39AA13-442A-C140-A0DD-6F897FBD1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C7E77-8E39-2D42-AC17-961F609F45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303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FB75A-5144-0F44-B135-1BB33F41A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8C05C6-D1E7-FE42-9FE8-460CDD2F9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308715-8CB6-ED44-8B4E-F45BE6825E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66AED0-C22B-A74C-BEC2-C39809436B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4ED2C0-BF2E-164A-9797-CC2A9050F5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356334-DA08-6146-8820-2A3617780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E803B-2AD3-8F45-B137-CF38CDC1D66F}" type="datetimeFigureOut">
              <a:rPr lang="en-US" smtClean="0"/>
              <a:t>5/8/20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6469F4-FB36-5F47-BAE2-7CC1D1FA4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C5137C-19A1-9F45-9E96-F36D7BDB2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C7E77-8E39-2D42-AC17-961F609F45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430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147D2-E816-834E-97A5-24C739199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4E8484-18D6-1740-89D3-B0FA1BC39E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E803B-2AD3-8F45-B137-CF38CDC1D66F}" type="datetimeFigureOut">
              <a:rPr lang="en-US" smtClean="0"/>
              <a:t>5/8/20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A44700-CEFB-D343-930D-8493BDBAB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2A844C-10C6-5945-AC0A-1BB020D24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C7E77-8E39-2D42-AC17-961F609F45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898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53390C-1B82-544A-8084-10B95C345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E803B-2AD3-8F45-B137-CF38CDC1D66F}" type="datetimeFigureOut">
              <a:rPr lang="en-US" smtClean="0"/>
              <a:t>5/8/20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BA86D2-63A3-5A41-B335-FAC95CC31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F1A3A8-778B-4D41-85D7-B72FF3FC3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C7E77-8E39-2D42-AC17-961F609F45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339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6D07D-B4FB-224C-A667-78ABF4916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EB92D-B18A-E84F-A328-69AF1CDB4C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C79CBA-2A38-3B41-9856-A9F8092D60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DF3B08-F56A-E24A-B8CF-78CCAFF1C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E803B-2AD3-8F45-B137-CF38CDC1D66F}" type="datetimeFigureOut">
              <a:rPr lang="en-US" smtClean="0"/>
              <a:t>5/8/20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C5F903-BF62-814D-A0F9-E2722E8D3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B56D49-9550-4247-AA09-B9CBD1BCF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C7E77-8E39-2D42-AC17-961F609F45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056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8A5C0-8BA5-2849-9DD0-E755163CF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A66FEC-B508-8748-A258-D3E2A64E7B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0E1B93-B32C-684E-9E1E-A001CCCD0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C943B4-FAD2-6C4A-82F0-0A5E9FCE6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E803B-2AD3-8F45-B137-CF38CDC1D66F}" type="datetimeFigureOut">
              <a:rPr lang="en-US" smtClean="0"/>
              <a:t>5/8/20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08886C-F731-E24E-915C-E5B7CA7C9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51FB1D-F3CA-1D43-BBD7-B0620E6E34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C7E77-8E39-2D42-AC17-961F609F45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00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51031-626C-E44B-80F5-EE2E35D7D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4C16BA-38BC-464F-95C5-756B920D6C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5759B-B6FD-9D45-B4ED-0AB1F5841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E803B-2AD3-8F45-B137-CF38CDC1D66F}" type="datetimeFigureOut">
              <a:rPr lang="en-US" smtClean="0"/>
              <a:t>5/8/20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40A34-9777-E54C-B0E2-219993905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ABB698-F319-1C4D-A9B6-3679E7273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C7E77-8E39-2D42-AC17-961F609F45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205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F2F30A-A2C9-1E4B-BF40-637BF64318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05DF5A-577D-D240-B19A-31276305AE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3AC2B-72FA-3D40-AEF4-B4AA28965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E803B-2AD3-8F45-B137-CF38CDC1D66F}" type="datetimeFigureOut">
              <a:rPr lang="en-US" smtClean="0"/>
              <a:t>5/8/20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B040B-9FD7-2B47-A613-D6C1486CA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CFD16-D682-0742-8204-CD915FA63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C7E77-8E39-2D42-AC17-961F609F45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258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C850F9-5E51-5D46-A61C-D963C4DD9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B423B9-46E6-D749-84B4-A3EB510767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CBF63-00A4-144B-B167-BB021910B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0E803B-2AD3-8F45-B137-CF38CDC1D66F}" type="datetimeFigureOut">
              <a:rPr lang="en-US" smtClean="0"/>
              <a:t>5/8/20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76D16E-3B6E-D048-9921-6926EA8406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211012-FB51-9649-B962-42B53F8574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BC7E77-8E39-2D42-AC17-961F609F45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973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tiff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tiff"/><Relationship Id="rId4" Type="http://schemas.openxmlformats.org/officeDocument/2006/relationships/image" Target="../media/image1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A5CF7-D338-BD45-B471-27F10BE5A1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081979-E50F-4045-B645-A284D06262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C84558-8DFE-FC47-A324-F3B2A0797A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C7AE76-06A0-9F40-A491-76377E2C4605}"/>
              </a:ext>
            </a:extLst>
          </p:cNvPr>
          <p:cNvSpPr txBox="1"/>
          <p:nvPr/>
        </p:nvSpPr>
        <p:spPr>
          <a:xfrm>
            <a:off x="1716881" y="2028616"/>
            <a:ext cx="8758238" cy="280076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 err="1">
                <a:solidFill>
                  <a:srgbClr val="C00000"/>
                </a:solidFill>
                <a:latin typeface="American Typewriter" panose="02090604020004020304" pitchFamily="18" charset="77"/>
              </a:rPr>
              <a:t>Crempogau</a:t>
            </a:r>
            <a:r>
              <a:rPr lang="en-US" sz="8800" b="1" dirty="0">
                <a:solidFill>
                  <a:srgbClr val="C00000"/>
                </a:solidFill>
                <a:latin typeface="American Typewriter" panose="02090604020004020304" pitchFamily="18" charset="77"/>
              </a:rPr>
              <a:t> a </a:t>
            </a:r>
            <a:r>
              <a:rPr lang="en-US" sz="8800" b="1" dirty="0" err="1">
                <a:solidFill>
                  <a:srgbClr val="C00000"/>
                </a:solidFill>
                <a:latin typeface="American Typewriter" panose="02090604020004020304" pitchFamily="18" charset="77"/>
              </a:rPr>
              <a:t>Ffrwythau</a:t>
            </a:r>
            <a:endParaRPr lang="en-US" sz="8800" b="1" dirty="0">
              <a:solidFill>
                <a:srgbClr val="C00000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3567842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FA758-C9E9-A540-99FC-FCBBD92DB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pPr algn="ctr"/>
            <a:r>
              <a:rPr lang="en-US" sz="3600" dirty="0" err="1">
                <a:latin typeface="Century Gothic" panose="020B0502020202020204" pitchFamily="34" charset="0"/>
              </a:rPr>
              <a:t>Dydd</a:t>
            </a:r>
            <a:r>
              <a:rPr lang="en-US" sz="3600" dirty="0">
                <a:latin typeface="Century Gothic" panose="020B0502020202020204" pitchFamily="34" charset="0"/>
              </a:rPr>
              <a:t> </a:t>
            </a:r>
            <a:r>
              <a:rPr lang="en-US" sz="3600" dirty="0" err="1">
                <a:latin typeface="Century Gothic" panose="020B0502020202020204" pitchFamily="34" charset="0"/>
              </a:rPr>
              <a:t>Mawrth</a:t>
            </a:r>
            <a:r>
              <a:rPr lang="en-US" sz="3600" dirty="0">
                <a:latin typeface="Century Gothic" panose="020B0502020202020204" pitchFamily="34" charset="0"/>
              </a:rPr>
              <a:t> </a:t>
            </a:r>
            <a:r>
              <a:rPr lang="en-US" sz="3600" dirty="0" err="1">
                <a:latin typeface="Century Gothic" panose="020B0502020202020204" pitchFamily="34" charset="0"/>
              </a:rPr>
              <a:t>Ynyd</a:t>
            </a:r>
            <a:endParaRPr lang="en-US" sz="3600" dirty="0">
              <a:latin typeface="Century Gothic" panose="020B0502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90188-B964-D74F-9EDA-B28B9F0B9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512702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	          </a:t>
            </a:r>
            <a:r>
              <a:rPr lang="cy-GB" dirty="0">
                <a:latin typeface="Century Gothic" panose="020B0502020202020204" pitchFamily="34" charset="0"/>
              </a:rPr>
              <a:t>crempogau</a:t>
            </a:r>
            <a:r>
              <a:rPr lang="en-GB" sz="2400" dirty="0">
                <a:effectLst/>
                <a:latin typeface="Century Gothic" panose="020B0502020202020204" pitchFamily="34" charset="0"/>
              </a:rPr>
              <a:t> </a:t>
            </a:r>
            <a:r>
              <a:rPr lang="en-GB" sz="2400" dirty="0">
                <a:effectLst/>
                <a:latin typeface="Century Gothic" panose="020B0502020202020204" pitchFamily="34" charset="0"/>
                <a:sym typeface="Wingdings" pitchFamily="2" charset="2"/>
              </a:rPr>
              <a:t> </a:t>
            </a:r>
          </a:p>
          <a:p>
            <a:pPr marL="0" indent="0">
              <a:buNone/>
            </a:pPr>
            <a:endParaRPr lang="en-GB" dirty="0">
              <a:latin typeface="Century Gothic" panose="020B0502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Century Gothic" panose="020B0502020202020204" pitchFamily="34" charset="0"/>
              </a:rPr>
              <a:t>Ydw</a:t>
            </a:r>
            <a:r>
              <a:rPr lang="en-GB" dirty="0">
                <a:latin typeface="Century Gothic" panose="020B0502020202020204" pitchFamily="34" charset="0"/>
              </a:rPr>
              <a:t>, </a:t>
            </a:r>
            <a:r>
              <a:rPr lang="en-GB" dirty="0" err="1">
                <a:latin typeface="Century Gothic" panose="020B0502020202020204" pitchFamily="34" charset="0"/>
              </a:rPr>
              <a:t>dwi’n</a:t>
            </a:r>
            <a:r>
              <a:rPr lang="en-GB" dirty="0">
                <a:latin typeface="Century Gothic" panose="020B0502020202020204" pitchFamily="34" charset="0"/>
              </a:rPr>
              <a:t> </a:t>
            </a:r>
            <a:r>
              <a:rPr lang="en-GB" dirty="0" err="1">
                <a:latin typeface="Century Gothic" panose="020B0502020202020204" pitchFamily="34" charset="0"/>
              </a:rPr>
              <a:t>hoffi</a:t>
            </a:r>
            <a:r>
              <a:rPr lang="en-GB" dirty="0">
                <a:latin typeface="Century Gothic" panose="020B0502020202020204" pitchFamily="34" charset="0"/>
              </a:rPr>
              <a:t>…</a:t>
            </a:r>
            <a:r>
              <a:rPr lang="en-GB" sz="2400" dirty="0">
                <a:effectLst/>
                <a:latin typeface="Century Gothic" panose="020B0502020202020204" pitchFamily="34" charset="0"/>
              </a:rPr>
              <a:t> </a:t>
            </a:r>
          </a:p>
          <a:p>
            <a:pPr marL="0" indent="0">
              <a:buNone/>
            </a:pPr>
            <a:endParaRPr lang="en-GB" sz="2400" dirty="0">
              <a:latin typeface="Century Gothic" panose="020B0502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entury Gothic" panose="020B0502020202020204" pitchFamily="34" charset="0"/>
              </a:rPr>
              <a:t>Na, </a:t>
            </a:r>
            <a:r>
              <a:rPr lang="en-GB" dirty="0" err="1">
                <a:latin typeface="Century Gothic" panose="020B0502020202020204" pitchFamily="34" charset="0"/>
              </a:rPr>
              <a:t>dwi</a:t>
            </a:r>
            <a:r>
              <a:rPr lang="en-GB" dirty="0">
                <a:latin typeface="Century Gothic" panose="020B0502020202020204" pitchFamily="34" charset="0"/>
              </a:rPr>
              <a:t> </a:t>
            </a:r>
            <a:r>
              <a:rPr lang="en-GB" dirty="0" err="1">
                <a:latin typeface="Century Gothic" panose="020B0502020202020204" pitchFamily="34" charset="0"/>
              </a:rPr>
              <a:t>ddim</a:t>
            </a:r>
            <a:r>
              <a:rPr lang="en-GB" dirty="0">
                <a:latin typeface="Century Gothic" panose="020B0502020202020204" pitchFamily="34" charset="0"/>
              </a:rPr>
              <a:t> </a:t>
            </a:r>
            <a:r>
              <a:rPr lang="en-GB" dirty="0" err="1">
                <a:latin typeface="Century Gothic" panose="020B0502020202020204" pitchFamily="34" charset="0"/>
              </a:rPr>
              <a:t>yn</a:t>
            </a:r>
            <a:r>
              <a:rPr lang="en-GB" dirty="0">
                <a:latin typeface="Century Gothic" panose="020B0502020202020204" pitchFamily="34" charset="0"/>
              </a:rPr>
              <a:t> </a:t>
            </a:r>
            <a:r>
              <a:rPr lang="en-GB" dirty="0" err="1">
                <a:latin typeface="Century Gothic" panose="020B0502020202020204" pitchFamily="34" charset="0"/>
              </a:rPr>
              <a:t>hoffi</a:t>
            </a:r>
            <a:r>
              <a:rPr lang="en-GB" sz="2400" dirty="0">
                <a:effectLst/>
                <a:latin typeface="Century Gothic" panose="020B0502020202020204" pitchFamily="34" charset="0"/>
              </a:rPr>
              <a:t> …</a:t>
            </a:r>
            <a:endParaRPr lang="en-US" sz="2400" dirty="0">
              <a:latin typeface="Century Gothic" panose="020B0502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6D9790-70BC-854F-B0AB-E38EA7B650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85" b="3"/>
          <a:stretch/>
        </p:blipFill>
        <p:spPr>
          <a:xfrm>
            <a:off x="6090613" y="640082"/>
            <a:ext cx="5461724" cy="5577837"/>
          </a:xfrm>
          <a:prstGeom prst="rect">
            <a:avLst/>
          </a:prstGeom>
          <a:effectLst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D90F52C-C045-E541-997F-FA8014F16B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4438" y="2181225"/>
            <a:ext cx="900112" cy="900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517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C91C4-D6A4-1344-A114-56DC0728D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Content Placeholder 5" descr="A close up of a fruit&#10;&#10;Description automatically generated">
            <a:extLst>
              <a:ext uri="{FF2B5EF4-FFF2-40B4-BE49-F238E27FC236}">
                <a16:creationId xmlns:a16="http://schemas.microsoft.com/office/drawing/2014/main" id="{9447E4ED-9092-B048-83DA-2B751EB2A9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-1" y="0"/>
            <a:ext cx="12192001" cy="687586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64C708-582A-5C4B-8771-A53A37DB25FC}"/>
              </a:ext>
            </a:extLst>
          </p:cNvPr>
          <p:cNvSpPr txBox="1"/>
          <p:nvPr/>
        </p:nvSpPr>
        <p:spPr>
          <a:xfrm>
            <a:off x="3388518" y="2644170"/>
            <a:ext cx="5414962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9600" dirty="0" err="1">
                <a:solidFill>
                  <a:srgbClr val="C00000"/>
                </a:solidFill>
                <a:latin typeface="American Typewriter" panose="02090604020004020304" pitchFamily="18" charset="77"/>
              </a:rPr>
              <a:t>Mefus</a:t>
            </a:r>
            <a:endParaRPr lang="en-US" sz="9600" dirty="0">
              <a:solidFill>
                <a:srgbClr val="C00000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2392440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D804F-E255-ED48-B667-C4AEB2C08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4D07C-8831-3849-9CFE-2EFB8955E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F94725-5F05-0D4F-8715-67DCE6F825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0798987-FF23-CF43-A2F7-181C97598EDD}"/>
              </a:ext>
            </a:extLst>
          </p:cNvPr>
          <p:cNvSpPr txBox="1"/>
          <p:nvPr/>
        </p:nvSpPr>
        <p:spPr>
          <a:xfrm>
            <a:off x="3081337" y="2644170"/>
            <a:ext cx="6029325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9600" dirty="0" err="1">
                <a:solidFill>
                  <a:srgbClr val="00B050"/>
                </a:solidFill>
                <a:latin typeface="American Typewriter" panose="02090604020004020304" pitchFamily="18" charset="77"/>
              </a:rPr>
              <a:t>Ciwi</a:t>
            </a:r>
            <a:endParaRPr lang="en-US" sz="9600" dirty="0">
              <a:solidFill>
                <a:srgbClr val="00B050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781690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97BAC-CC1C-DA49-A4CB-C3D540075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Content Placeholder 7" descr="A bunch of ripe bananas sitting next to a banana&#10;&#10;Description automatically generated">
            <a:extLst>
              <a:ext uri="{FF2B5EF4-FFF2-40B4-BE49-F238E27FC236}">
                <a16:creationId xmlns:a16="http://schemas.microsoft.com/office/drawing/2014/main" id="{D7D18E36-6AF2-C24A-8AE9-9A44F72C9F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60BDE2-EF5B-8D4B-9EAB-9B447A23F0FC}"/>
              </a:ext>
            </a:extLst>
          </p:cNvPr>
          <p:cNvSpPr txBox="1"/>
          <p:nvPr/>
        </p:nvSpPr>
        <p:spPr>
          <a:xfrm>
            <a:off x="2667000" y="2644170"/>
            <a:ext cx="6858000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96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Banana</a:t>
            </a:r>
          </a:p>
        </p:txBody>
      </p:sp>
    </p:spTree>
    <p:extLst>
      <p:ext uri="{BB962C8B-B14F-4D97-AF65-F5344CB8AC3E}">
        <p14:creationId xmlns:p14="http://schemas.microsoft.com/office/powerpoint/2010/main" val="205674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close up of fruit on a rock&#10;&#10;Description automatically generated">
            <a:extLst>
              <a:ext uri="{FF2B5EF4-FFF2-40B4-BE49-F238E27FC236}">
                <a16:creationId xmlns:a16="http://schemas.microsoft.com/office/drawing/2014/main" id="{D7A3E6EA-4B76-0443-A692-2B37128677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78117C2-34AA-554C-B036-4B1E1DB365DD}"/>
              </a:ext>
            </a:extLst>
          </p:cNvPr>
          <p:cNvSpPr txBox="1"/>
          <p:nvPr/>
        </p:nvSpPr>
        <p:spPr>
          <a:xfrm>
            <a:off x="3409950" y="2644170"/>
            <a:ext cx="5372100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9600" dirty="0" err="1">
                <a:solidFill>
                  <a:srgbClr val="7030A0"/>
                </a:solidFill>
                <a:latin typeface="American Typewriter" panose="02090604020004020304" pitchFamily="18" charset="77"/>
              </a:rPr>
              <a:t>Llus</a:t>
            </a:r>
            <a:endParaRPr lang="en-US" sz="9600">
              <a:solidFill>
                <a:srgbClr val="7030A0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292093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AEBF8D13-FD44-6048-947F-8992948DE0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982" y="501448"/>
            <a:ext cx="3657090" cy="2428610"/>
          </a:xfrm>
          <a:prstGeom prst="rect">
            <a:avLst/>
          </a:prstGeom>
        </p:spPr>
      </p:pic>
      <p:pic>
        <p:nvPicPr>
          <p:cNvPr id="7" name="Picture 6" descr="A stack of pancakes on a plate&#10;&#10;Description automatically generated">
            <a:extLst>
              <a:ext uri="{FF2B5EF4-FFF2-40B4-BE49-F238E27FC236}">
                <a16:creationId xmlns:a16="http://schemas.microsoft.com/office/drawing/2014/main" id="{9F3118D2-0F62-8A4C-B4DB-1949EA11E73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666" r="23863"/>
          <a:stretch/>
        </p:blipFill>
        <p:spPr>
          <a:xfrm>
            <a:off x="20" y="-1"/>
            <a:ext cx="4613982" cy="4515954"/>
          </a:xfrm>
          <a:prstGeom prst="rect">
            <a:avLst/>
          </a:prstGeom>
        </p:spPr>
      </p:pic>
      <p:pic>
        <p:nvPicPr>
          <p:cNvPr id="13" name="Picture 12" descr="A picture containing kiwi, fruit, apple&#10;&#10;Description automatically generated">
            <a:extLst>
              <a:ext uri="{FF2B5EF4-FFF2-40B4-BE49-F238E27FC236}">
                <a16:creationId xmlns:a16="http://schemas.microsoft.com/office/drawing/2014/main" id="{9BAB3305-5CCD-CD48-B393-3AC619B218A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824" r="24365"/>
          <a:stretch/>
        </p:blipFill>
        <p:spPr>
          <a:xfrm>
            <a:off x="4705442" y="-1"/>
            <a:ext cx="2829214" cy="2183054"/>
          </a:xfrm>
          <a:prstGeom prst="rect">
            <a:avLst/>
          </a:prstGeom>
        </p:spPr>
      </p:pic>
      <p:pic>
        <p:nvPicPr>
          <p:cNvPr id="4" name="Picture 3" descr="A picture containing photo, snow, sign, display&#10;&#10;Description automatically generated">
            <a:extLst>
              <a:ext uri="{FF2B5EF4-FFF2-40B4-BE49-F238E27FC236}">
                <a16:creationId xmlns:a16="http://schemas.microsoft.com/office/drawing/2014/main" id="{7C835F6D-5605-9748-981F-EA2098271DE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031" r="22135"/>
          <a:stretch/>
        </p:blipFill>
        <p:spPr>
          <a:xfrm>
            <a:off x="4705442" y="2274491"/>
            <a:ext cx="2825496" cy="2241463"/>
          </a:xfrm>
          <a:prstGeom prst="rect">
            <a:avLst/>
          </a:prstGeom>
        </p:spPr>
      </p:pic>
      <p:pic>
        <p:nvPicPr>
          <p:cNvPr id="10" name="Picture 9" descr="A picture containing fruit, food, red&#10;&#10;Description automatically generated">
            <a:extLst>
              <a:ext uri="{FF2B5EF4-FFF2-40B4-BE49-F238E27FC236}">
                <a16:creationId xmlns:a16="http://schemas.microsoft.com/office/drawing/2014/main" id="{A0B9A5EC-E5D2-FB48-BF7E-28BA823D3F2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9856" r="21766"/>
          <a:stretch/>
        </p:blipFill>
        <p:spPr>
          <a:xfrm>
            <a:off x="-3717" y="4616536"/>
            <a:ext cx="2829212" cy="2241464"/>
          </a:xfrm>
          <a:prstGeom prst="rect">
            <a:avLst/>
          </a:prstGeom>
        </p:spPr>
      </p:pic>
      <p:pic>
        <p:nvPicPr>
          <p:cNvPr id="8" name="Picture 7" descr="A picture containing fruit, banana, yellow, sitting&#10;&#10;Description automatically generated">
            <a:extLst>
              <a:ext uri="{FF2B5EF4-FFF2-40B4-BE49-F238E27FC236}">
                <a16:creationId xmlns:a16="http://schemas.microsoft.com/office/drawing/2014/main" id="{495D13FB-6E82-994E-98DB-383782259DD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1053" t="1" r="14510" b="1"/>
          <a:stretch/>
        </p:blipFill>
        <p:spPr>
          <a:xfrm>
            <a:off x="2916956" y="4616536"/>
            <a:ext cx="4613982" cy="2250607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617EF5-F74C-5E48-8D27-CB0E81643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7254" y="2274491"/>
            <a:ext cx="3336546" cy="3902472"/>
          </a:xfrm>
        </p:spPr>
        <p:txBody>
          <a:bodyPr>
            <a:normAutofit/>
          </a:bodyPr>
          <a:lstStyle/>
          <a:p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Rwy’n hoffi …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     os gwelwch yn dda</a:t>
            </a:r>
            <a:r>
              <a:rPr lang="en-GB" dirty="0"/>
              <a:t> </a:t>
            </a:r>
            <a:r>
              <a:rPr lang="cy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066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BAB6E04-4FCA-8B42-93F8-1D8196DAA3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6F546-2259-9C4C-B3BD-BBC5AD16F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148711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9600" b="1" dirty="0">
                <a:latin typeface="Bradley Hand ITC" panose="03070402050302030203" pitchFamily="66" charset="77"/>
              </a:rPr>
              <a:t>Nawr, gallwn</a:t>
            </a:r>
          </a:p>
          <a:p>
            <a:pPr marL="0" indent="0" algn="ctr">
              <a:buNone/>
            </a:pPr>
            <a:r>
              <a:rPr lang="cy-GB" sz="9600" b="1" dirty="0">
                <a:latin typeface="Bradley Hand ITC" panose="03070402050302030203" pitchFamily="66" charset="77"/>
              </a:rPr>
              <a:t>fwyta</a:t>
            </a:r>
            <a:r>
              <a:rPr lang="en-GB" sz="9600" b="1" dirty="0">
                <a:latin typeface="Bradley Hand ITC" panose="03070402050302030203" pitchFamily="66" charset="77"/>
              </a:rPr>
              <a:t> </a:t>
            </a:r>
            <a:endParaRPr lang="en-US" sz="9600" b="1" dirty="0">
              <a:latin typeface="Bradley Hand ITC" panose="03070402050302030203" pitchFamily="66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DB8560-0C15-2542-B297-FC8F9DF8BA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127772">
            <a:off x="1100380" y="2971507"/>
            <a:ext cx="1613535" cy="16135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EEFFB0-2E27-E846-86F6-4D2568E23B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4826">
            <a:off x="8971403" y="3010430"/>
            <a:ext cx="2126783" cy="2126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6351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43</Words>
  <Application>Microsoft Macintosh PowerPoint</Application>
  <PresentationFormat>Widescreen</PresentationFormat>
  <Paragraphs>23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American Typewriter</vt:lpstr>
      <vt:lpstr>Arial</vt:lpstr>
      <vt:lpstr>Bradley Hand ITC</vt:lpstr>
      <vt:lpstr>Calibri</vt:lpstr>
      <vt:lpstr>Calibri Light</vt:lpstr>
      <vt:lpstr>Century Gothic</vt:lpstr>
      <vt:lpstr>Office Theme</vt:lpstr>
      <vt:lpstr>PowerPoint Presentation</vt:lpstr>
      <vt:lpstr>Dydd Mawrth Ynyd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Bethan Stearn (1902596)</dc:creator>
  <cp:lastModifiedBy>Bethan Stearn (1902596)</cp:lastModifiedBy>
  <cp:revision>1</cp:revision>
  <dcterms:created xsi:type="dcterms:W3CDTF">2020-02-24T21:18:05Z</dcterms:created>
  <dcterms:modified xsi:type="dcterms:W3CDTF">2020-05-08T10:44:21Z</dcterms:modified>
</cp:coreProperties>
</file>