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1"/>
  </p:sldMasterIdLst>
  <p:notesMasterIdLst>
    <p:notesMasterId r:id="rId24"/>
  </p:notesMasterIdLst>
  <p:sldIdLst>
    <p:sldId id="256" r:id="rId2"/>
    <p:sldId id="257" r:id="rId3"/>
    <p:sldId id="264" r:id="rId4"/>
    <p:sldId id="258" r:id="rId5"/>
    <p:sldId id="265" r:id="rId6"/>
    <p:sldId id="266" r:id="rId7"/>
    <p:sldId id="267" r:id="rId8"/>
    <p:sldId id="268" r:id="rId9"/>
    <p:sldId id="269" r:id="rId10"/>
    <p:sldId id="276" r:id="rId11"/>
    <p:sldId id="277" r:id="rId12"/>
    <p:sldId id="278" r:id="rId13"/>
    <p:sldId id="275" r:id="rId14"/>
    <p:sldId id="259" r:id="rId15"/>
    <p:sldId id="263" r:id="rId16"/>
    <p:sldId id="260" r:id="rId17"/>
    <p:sldId id="261" r:id="rId18"/>
    <p:sldId id="272" r:id="rId19"/>
    <p:sldId id="262" r:id="rId20"/>
    <p:sldId id="273" r:id="rId21"/>
    <p:sldId id="271"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934029-82E0-436D-855A-09604CC54D56}" v="44" dt="2026-07-10T23:57:51.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1" d="100"/>
          <a:sy n="101" d="100"/>
        </p:scale>
        <p:origin x="124" y="1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tiana Andriiuk (2544030)" userId="S::2544030@student.uwtsd.ac.uk::bb3a963a-a424-4cf6-8f40-26d6deb39be8" providerId="AD" clId="Web-{14930E5F-E4AC-FD89-8624-1DBC5FAA8EFC}"/>
    <pc:docChg chg="addSld modSld sldOrd">
      <pc:chgData name="Tetiana Andriiuk (2544030)" userId="S::2544030@student.uwtsd.ac.uk::bb3a963a-a424-4cf6-8f40-26d6deb39be8" providerId="AD" clId="Web-{14930E5F-E4AC-FD89-8624-1DBC5FAA8EFC}" dt="2026-07-05T11:32:26.224" v="210" actId="20577"/>
      <pc:docMkLst>
        <pc:docMk/>
      </pc:docMkLst>
      <pc:sldChg chg="modSp">
        <pc:chgData name="Tetiana Andriiuk (2544030)" userId="S::2544030@student.uwtsd.ac.uk::bb3a963a-a424-4cf6-8f40-26d6deb39be8" providerId="AD" clId="Web-{14930E5F-E4AC-FD89-8624-1DBC5FAA8EFC}" dt="2026-07-05T11:29:31.843" v="203"/>
        <pc:sldMkLst>
          <pc:docMk/>
          <pc:sldMk cId="1276676133" sldId="258"/>
        </pc:sldMkLst>
        <pc:graphicFrameChg chg="mod modGraphic">
          <ac:chgData name="Tetiana Andriiuk (2544030)" userId="S::2544030@student.uwtsd.ac.uk::bb3a963a-a424-4cf6-8f40-26d6deb39be8" providerId="AD" clId="Web-{14930E5F-E4AC-FD89-8624-1DBC5FAA8EFC}" dt="2026-07-05T11:29:31.843" v="203"/>
          <ac:graphicFrameMkLst>
            <pc:docMk/>
            <pc:sldMk cId="1276676133" sldId="258"/>
            <ac:graphicFrameMk id="2" creationId="{422AD797-E3E4-4B95-6F9A-ADE184229C66}"/>
          </ac:graphicFrameMkLst>
        </pc:graphicFrameChg>
      </pc:sldChg>
      <pc:sldChg chg="modSp">
        <pc:chgData name="Tetiana Andriiuk (2544030)" userId="S::2544030@student.uwtsd.ac.uk::bb3a963a-a424-4cf6-8f40-26d6deb39be8" providerId="AD" clId="Web-{14930E5F-E4AC-FD89-8624-1DBC5FAA8EFC}" dt="2026-07-05T11:29:21.733" v="199"/>
        <pc:sldMkLst>
          <pc:docMk/>
          <pc:sldMk cId="2970224071" sldId="259"/>
        </pc:sldMkLst>
        <pc:graphicFrameChg chg="mod modGraphic">
          <ac:chgData name="Tetiana Andriiuk (2544030)" userId="S::2544030@student.uwtsd.ac.uk::bb3a963a-a424-4cf6-8f40-26d6deb39be8" providerId="AD" clId="Web-{14930E5F-E4AC-FD89-8624-1DBC5FAA8EFC}" dt="2026-07-05T11:29:21.733" v="199"/>
          <ac:graphicFrameMkLst>
            <pc:docMk/>
            <pc:sldMk cId="2970224071" sldId="259"/>
            <ac:graphicFrameMk id="8" creationId="{BF6F10EA-E873-1F3B-B185-17380F7A26C2}"/>
          </ac:graphicFrameMkLst>
        </pc:graphicFrameChg>
      </pc:sldChg>
      <pc:sldChg chg="addSp delSp modSp add ord replId">
        <pc:chgData name="Tetiana Andriiuk (2544030)" userId="S::2544030@student.uwtsd.ac.uk::bb3a963a-a424-4cf6-8f40-26d6deb39be8" providerId="AD" clId="Web-{14930E5F-E4AC-FD89-8624-1DBC5FAA8EFC}" dt="2026-07-05T11:30:11.750" v="204"/>
        <pc:sldMkLst>
          <pc:docMk/>
          <pc:sldMk cId="453216618" sldId="260"/>
        </pc:sldMkLst>
        <pc:graphicFrameChg chg="add mod modGraphic">
          <ac:chgData name="Tetiana Andriiuk (2544030)" userId="S::2544030@student.uwtsd.ac.uk::bb3a963a-a424-4cf6-8f40-26d6deb39be8" providerId="AD" clId="Web-{14930E5F-E4AC-FD89-8624-1DBC5FAA8EFC}" dt="2026-07-05T11:30:11.750" v="204"/>
          <ac:graphicFrameMkLst>
            <pc:docMk/>
            <pc:sldMk cId="453216618" sldId="260"/>
            <ac:graphicFrameMk id="4" creationId="{B4D208D1-F14D-5CD5-D712-598FB43925A3}"/>
          </ac:graphicFrameMkLst>
        </pc:graphicFrameChg>
        <pc:graphicFrameChg chg="add del mod modGraphic">
          <ac:chgData name="Tetiana Andriiuk (2544030)" userId="S::2544030@student.uwtsd.ac.uk::bb3a963a-a424-4cf6-8f40-26d6deb39be8" providerId="AD" clId="Web-{14930E5F-E4AC-FD89-8624-1DBC5FAA8EFC}" dt="2026-07-05T11:12:58.818" v="8"/>
          <ac:graphicFrameMkLst>
            <pc:docMk/>
            <pc:sldMk cId="453216618" sldId="260"/>
            <ac:graphicFrameMk id="8" creationId="{25DE1F60-E905-E375-DED8-0FE9F55D7F38}"/>
          </ac:graphicFrameMkLst>
        </pc:graphicFrameChg>
      </pc:sldChg>
      <pc:sldChg chg="addSp delSp modSp add replId">
        <pc:chgData name="Tetiana Andriiuk (2544030)" userId="S::2544030@student.uwtsd.ac.uk::bb3a963a-a424-4cf6-8f40-26d6deb39be8" providerId="AD" clId="Web-{14930E5F-E4AC-FD89-8624-1DBC5FAA8EFC}" dt="2026-07-05T11:32:26.224" v="210" actId="20577"/>
        <pc:sldMkLst>
          <pc:docMk/>
          <pc:sldMk cId="1407921967" sldId="261"/>
        </pc:sldMkLst>
        <pc:graphicFrameChg chg="add mod modGraphic">
          <ac:chgData name="Tetiana Andriiuk (2544030)" userId="S::2544030@student.uwtsd.ac.uk::bb3a963a-a424-4cf6-8f40-26d6deb39be8" providerId="AD" clId="Web-{14930E5F-E4AC-FD89-8624-1DBC5FAA8EFC}" dt="2026-07-05T11:32:26.224" v="210" actId="20577"/>
          <ac:graphicFrameMkLst>
            <pc:docMk/>
            <pc:sldMk cId="1407921967" sldId="261"/>
            <ac:graphicFrameMk id="4" creationId="{D04012F2-0A39-C8C4-6D4E-621E2E0C200E}"/>
          </ac:graphicFrameMkLst>
        </pc:graphicFrameChg>
        <pc:graphicFrameChg chg="add del mod modGraphic">
          <ac:chgData name="Tetiana Andriiuk (2544030)" userId="S::2544030@student.uwtsd.ac.uk::bb3a963a-a424-4cf6-8f40-26d6deb39be8" providerId="AD" clId="Web-{14930E5F-E4AC-FD89-8624-1DBC5FAA8EFC}" dt="2026-07-05T11:29:14.576" v="195"/>
          <ac:graphicFrameMkLst>
            <pc:docMk/>
            <pc:sldMk cId="1407921967" sldId="261"/>
            <ac:graphicFrameMk id="8" creationId="{18D31A73-A00F-7820-3948-B07583319A15}"/>
          </ac:graphicFrameMkLst>
        </pc:graphicFrameChg>
      </pc:sldChg>
    </pc:docChg>
  </pc:docChgLst>
  <pc:docChgLst>
    <pc:chgData name="Tetiana Andriiuk (2544030)" userId="S::2544030@student.uwtsd.ac.uk::bb3a963a-a424-4cf6-8f40-26d6deb39be8" providerId="AD" clId="Web-{59A0ABE4-D812-701E-D135-6749FC93CAA1}"/>
    <pc:docChg chg="addSld modSld">
      <pc:chgData name="Tetiana Andriiuk (2544030)" userId="S::2544030@student.uwtsd.ac.uk::bb3a963a-a424-4cf6-8f40-26d6deb39be8" providerId="AD" clId="Web-{59A0ABE4-D812-701E-D135-6749FC93CAA1}" dt="2026-07-05T13:03:29.506" v="1202"/>
      <pc:docMkLst>
        <pc:docMk/>
      </pc:docMkLst>
      <pc:sldChg chg="addSp delSp modSp">
        <pc:chgData name="Tetiana Andriiuk (2544030)" userId="S::2544030@student.uwtsd.ac.uk::bb3a963a-a424-4cf6-8f40-26d6deb39be8" providerId="AD" clId="Web-{59A0ABE4-D812-701E-D135-6749FC93CAA1}" dt="2026-07-05T12:52:00.130" v="1108"/>
        <pc:sldMkLst>
          <pc:docMk/>
          <pc:sldMk cId="2970224071" sldId="259"/>
        </pc:sldMkLst>
        <pc:graphicFrameChg chg="mod modGraphic">
          <ac:chgData name="Tetiana Andriiuk (2544030)" userId="S::2544030@student.uwtsd.ac.uk::bb3a963a-a424-4cf6-8f40-26d6deb39be8" providerId="AD" clId="Web-{59A0ABE4-D812-701E-D135-6749FC93CAA1}" dt="2026-07-05T12:52:00.130" v="1108"/>
          <ac:graphicFrameMkLst>
            <pc:docMk/>
            <pc:sldMk cId="2970224071" sldId="259"/>
            <ac:graphicFrameMk id="8" creationId="{BF6F10EA-E873-1F3B-B185-17380F7A26C2}"/>
          </ac:graphicFrameMkLst>
        </pc:graphicFrameChg>
      </pc:sldChg>
      <pc:sldChg chg="modSp">
        <pc:chgData name="Tetiana Andriiuk (2544030)" userId="S::2544030@student.uwtsd.ac.uk::bb3a963a-a424-4cf6-8f40-26d6deb39be8" providerId="AD" clId="Web-{59A0ABE4-D812-701E-D135-6749FC93CAA1}" dt="2026-07-05T13:01:57.859" v="1184"/>
        <pc:sldMkLst>
          <pc:docMk/>
          <pc:sldMk cId="1407921967" sldId="261"/>
        </pc:sldMkLst>
        <pc:graphicFrameChg chg="mod modGraphic">
          <ac:chgData name="Tetiana Andriiuk (2544030)" userId="S::2544030@student.uwtsd.ac.uk::bb3a963a-a424-4cf6-8f40-26d6deb39be8" providerId="AD" clId="Web-{59A0ABE4-D812-701E-D135-6749FC93CAA1}" dt="2026-07-05T13:01:57.859" v="1184"/>
          <ac:graphicFrameMkLst>
            <pc:docMk/>
            <pc:sldMk cId="1407921967" sldId="261"/>
            <ac:graphicFrameMk id="4" creationId="{D04012F2-0A39-C8C4-6D4E-621E2E0C200E}"/>
          </ac:graphicFrameMkLst>
        </pc:graphicFrameChg>
      </pc:sldChg>
      <pc:sldChg chg="delSp modSp add replId">
        <pc:chgData name="Tetiana Andriiuk (2544030)" userId="S::2544030@student.uwtsd.ac.uk::bb3a963a-a424-4cf6-8f40-26d6deb39be8" providerId="AD" clId="Web-{59A0ABE4-D812-701E-D135-6749FC93CAA1}" dt="2026-07-05T13:03:29.506" v="1202"/>
        <pc:sldMkLst>
          <pc:docMk/>
          <pc:sldMk cId="2385408653" sldId="262"/>
        </pc:sldMkLst>
        <pc:graphicFrameChg chg="mod modGraphic">
          <ac:chgData name="Tetiana Andriiuk (2544030)" userId="S::2544030@student.uwtsd.ac.uk::bb3a963a-a424-4cf6-8f40-26d6deb39be8" providerId="AD" clId="Web-{59A0ABE4-D812-701E-D135-6749FC93CAA1}" dt="2026-07-05T13:03:29.506" v="1202"/>
          <ac:graphicFrameMkLst>
            <pc:docMk/>
            <pc:sldMk cId="2385408653" sldId="262"/>
            <ac:graphicFrameMk id="8" creationId="{93B48FF9-5BF0-73A6-0496-758A28E5D9D0}"/>
          </ac:graphicFrameMkLst>
        </pc:graphicFrameChg>
      </pc:sldChg>
    </pc:docChg>
  </pc:docChgLst>
  <pc:docChgLst>
    <pc:chgData name="Tetiana Andriiuk (2544030)" userId="bb3a963a-a424-4cf6-8f40-26d6deb39be8" providerId="ADAL" clId="{9611137F-9999-4785-99C4-77ADE75F33DF}"/>
    <pc:docChg chg="undo custSel delSld modSld">
      <pc:chgData name="Tetiana Andriiuk (2544030)" userId="bb3a963a-a424-4cf6-8f40-26d6deb39be8" providerId="ADAL" clId="{9611137F-9999-4785-99C4-77ADE75F33DF}" dt="2026-07-10T23:57:56.309" v="190" actId="22"/>
      <pc:docMkLst>
        <pc:docMk/>
      </pc:docMkLst>
      <pc:sldChg chg="addSp delSp modSp mod setBg setClrOvrMap">
        <pc:chgData name="Tetiana Andriiuk (2544030)" userId="bb3a963a-a424-4cf6-8f40-26d6deb39be8" providerId="ADAL" clId="{9611137F-9999-4785-99C4-77ADE75F33DF}" dt="2026-07-10T22:50:56.684" v="117" actId="27636"/>
        <pc:sldMkLst>
          <pc:docMk/>
          <pc:sldMk cId="109857222" sldId="256"/>
        </pc:sldMkLst>
        <pc:spChg chg="mod">
          <ac:chgData name="Tetiana Andriiuk (2544030)" userId="bb3a963a-a424-4cf6-8f40-26d6deb39be8" providerId="ADAL" clId="{9611137F-9999-4785-99C4-77ADE75F33DF}" dt="2026-07-10T22:50:56.566" v="116"/>
          <ac:spMkLst>
            <pc:docMk/>
            <pc:sldMk cId="109857222" sldId="256"/>
            <ac:spMk id="2" creationId="{00000000-0000-0000-0000-000000000000}"/>
          </ac:spMkLst>
        </pc:spChg>
        <pc:spChg chg="mod">
          <ac:chgData name="Tetiana Andriiuk (2544030)" userId="bb3a963a-a424-4cf6-8f40-26d6deb39be8" providerId="ADAL" clId="{9611137F-9999-4785-99C4-77ADE75F33DF}" dt="2026-07-10T22:50:56.684" v="117" actId="27636"/>
          <ac:spMkLst>
            <pc:docMk/>
            <pc:sldMk cId="109857222" sldId="256"/>
            <ac:spMk id="3" creationId="{00000000-0000-0000-0000-000000000000}"/>
          </ac:spMkLst>
        </pc:spChg>
        <pc:spChg chg="add del">
          <ac:chgData name="Tetiana Andriiuk (2544030)" userId="bb3a963a-a424-4cf6-8f40-26d6deb39be8" providerId="ADAL" clId="{9611137F-9999-4785-99C4-77ADE75F33DF}" dt="2026-07-10T22:32:52.561" v="23" actId="26606"/>
          <ac:spMkLst>
            <pc:docMk/>
            <pc:sldMk cId="109857222" sldId="256"/>
            <ac:spMk id="9" creationId="{CA758F27-EB0A-4675-AACF-0CD47C911203}"/>
          </ac:spMkLst>
        </pc:spChg>
        <pc:spChg chg="add del">
          <ac:chgData name="Tetiana Andriiuk (2544030)" userId="bb3a963a-a424-4cf6-8f40-26d6deb39be8" providerId="ADAL" clId="{9611137F-9999-4785-99C4-77ADE75F33DF}" dt="2026-07-10T22:32:52.561" v="23" actId="26606"/>
          <ac:spMkLst>
            <pc:docMk/>
            <pc:sldMk cId="109857222" sldId="256"/>
            <ac:spMk id="11" creationId="{CFDF506A-FD4E-4BBC-A10A-DEB94F9BAA5F}"/>
          </ac:spMkLst>
        </pc:spChg>
        <pc:spChg chg="add del">
          <ac:chgData name="Tetiana Andriiuk (2544030)" userId="bb3a963a-a424-4cf6-8f40-26d6deb39be8" providerId="ADAL" clId="{9611137F-9999-4785-99C4-77ADE75F33DF}" dt="2026-07-10T22:32:52.561" v="23" actId="26606"/>
          <ac:spMkLst>
            <pc:docMk/>
            <pc:sldMk cId="109857222" sldId="256"/>
            <ac:spMk id="13" creationId="{3571FB1B-4FFC-43D6-8121-390B3A44E835}"/>
          </ac:spMkLst>
        </pc:spChg>
        <pc:picChg chg="mod">
          <ac:chgData name="Tetiana Andriiuk (2544030)" userId="bb3a963a-a424-4cf6-8f40-26d6deb39be8" providerId="ADAL" clId="{9611137F-9999-4785-99C4-77ADE75F33DF}" dt="2026-07-10T22:40:24.698" v="58" actId="1076"/>
          <ac:picMkLst>
            <pc:docMk/>
            <pc:sldMk cId="109857222" sldId="256"/>
            <ac:picMk id="4" creationId="{1889EA51-B72D-7D81-4A00-4FFC8F6FE053}"/>
          </ac:picMkLst>
        </pc:picChg>
      </pc:sldChg>
      <pc:sldChg chg="addSp delSp modSp mod setBg setClrOvrMap delDesignElem">
        <pc:chgData name="Tetiana Andriiuk (2544030)" userId="bb3a963a-a424-4cf6-8f40-26d6deb39be8" providerId="ADAL" clId="{9611137F-9999-4785-99C4-77ADE75F33DF}" dt="2026-07-10T22:56:48.005" v="155"/>
        <pc:sldMkLst>
          <pc:docMk/>
          <pc:sldMk cId="1649849371" sldId="257"/>
        </pc:sldMkLst>
        <pc:spChg chg="add del">
          <ac:chgData name="Tetiana Andriiuk (2544030)" userId="bb3a963a-a424-4cf6-8f40-26d6deb39be8" providerId="ADAL" clId="{9611137F-9999-4785-99C4-77ADE75F33DF}" dt="2026-07-10T22:33:40.639" v="34" actId="26606"/>
          <ac:spMkLst>
            <pc:docMk/>
            <pc:sldMk cId="1649849371" sldId="257"/>
            <ac:spMk id="7" creationId="{9F4444CE-BC8D-4D61-B303-4C05614E62AB}"/>
          </ac:spMkLst>
        </pc:spChg>
        <pc:spChg chg="add del">
          <ac:chgData name="Tetiana Andriiuk (2544030)" userId="bb3a963a-a424-4cf6-8f40-26d6deb39be8" providerId="ADAL" clId="{9611137F-9999-4785-99C4-77ADE75F33DF}" dt="2026-07-10T22:33:40.639" v="34" actId="26606"/>
          <ac:spMkLst>
            <pc:docMk/>
            <pc:sldMk cId="1649849371" sldId="257"/>
            <ac:spMk id="8" creationId="{73772B81-181F-48B7-8826-4D9686D15DF5}"/>
          </ac:spMkLst>
        </pc:spChg>
        <pc:spChg chg="add del">
          <ac:chgData name="Tetiana Andriiuk (2544030)" userId="bb3a963a-a424-4cf6-8f40-26d6deb39be8" providerId="ADAL" clId="{9611137F-9999-4785-99C4-77ADE75F33DF}" dt="2026-07-10T22:33:40.639" v="34" actId="26606"/>
          <ac:spMkLst>
            <pc:docMk/>
            <pc:sldMk cId="1649849371" sldId="257"/>
            <ac:spMk id="9" creationId="{B2205F6E-03C6-4E92-877C-E2482F6599AA}"/>
          </ac:spMkLst>
        </pc:spChg>
        <pc:spChg chg="add del">
          <ac:chgData name="Tetiana Andriiuk (2544030)" userId="bb3a963a-a424-4cf6-8f40-26d6deb39be8" providerId="ADAL" clId="{9611137F-9999-4785-99C4-77ADE75F33DF}" dt="2026-07-10T22:33:14.987" v="31"/>
          <ac:spMkLst>
            <pc:docMk/>
            <pc:sldMk cId="1649849371" sldId="257"/>
            <ac:spMk id="10" creationId="{F3060C83-F051-4F0E-ABAD-AA0DFC48B218}"/>
          </ac:spMkLst>
        </pc:spChg>
        <pc:spChg chg="add del">
          <ac:chgData name="Tetiana Andriiuk (2544030)" userId="bb3a963a-a424-4cf6-8f40-26d6deb39be8" providerId="ADAL" clId="{9611137F-9999-4785-99C4-77ADE75F33DF}" dt="2026-07-10T22:50:35.487" v="115" actId="26606"/>
          <ac:spMkLst>
            <pc:docMk/>
            <pc:sldMk cId="1649849371" sldId="257"/>
            <ac:spMk id="11" creationId="{5C5626ED-F34D-F959-8496-6E7269175344}"/>
          </ac:spMkLst>
        </pc:spChg>
        <pc:spChg chg="add del">
          <ac:chgData name="Tetiana Andriiuk (2544030)" userId="bb3a963a-a424-4cf6-8f40-26d6deb39be8" providerId="ADAL" clId="{9611137F-9999-4785-99C4-77ADE75F33DF}" dt="2026-07-10T22:33:14.987" v="31"/>
          <ac:spMkLst>
            <pc:docMk/>
            <pc:sldMk cId="1649849371" sldId="257"/>
            <ac:spMk id="12" creationId="{83C98ABE-055B-441F-B07E-44F97F083C39}"/>
          </ac:spMkLst>
        </pc:spChg>
        <pc:spChg chg="add del">
          <ac:chgData name="Tetiana Andriiuk (2544030)" userId="bb3a963a-a424-4cf6-8f40-26d6deb39be8" providerId="ADAL" clId="{9611137F-9999-4785-99C4-77ADE75F33DF}" dt="2026-07-10T22:50:35.487" v="115" actId="26606"/>
          <ac:spMkLst>
            <pc:docMk/>
            <pc:sldMk cId="1649849371" sldId="257"/>
            <ac:spMk id="13" creationId="{6697F791-5FFA-4164-899F-EB52EA72B024}"/>
          </ac:spMkLst>
        </pc:spChg>
        <pc:spChg chg="add del">
          <ac:chgData name="Tetiana Andriiuk (2544030)" userId="bb3a963a-a424-4cf6-8f40-26d6deb39be8" providerId="ADAL" clId="{9611137F-9999-4785-99C4-77ADE75F33DF}" dt="2026-07-10T22:33:14.987" v="31"/>
          <ac:spMkLst>
            <pc:docMk/>
            <pc:sldMk cId="1649849371" sldId="257"/>
            <ac:spMk id="14" creationId="{29FDB030-9B49-4CED-8CCD-4D99382388AC}"/>
          </ac:spMkLst>
        </pc:spChg>
        <pc:spChg chg="add del">
          <ac:chgData name="Tetiana Andriiuk (2544030)" userId="bb3a963a-a424-4cf6-8f40-26d6deb39be8" providerId="ADAL" clId="{9611137F-9999-4785-99C4-77ADE75F33DF}" dt="2026-07-10T22:33:14.987" v="31"/>
          <ac:spMkLst>
            <pc:docMk/>
            <pc:sldMk cId="1649849371" sldId="257"/>
            <ac:spMk id="16" creationId="{3783CA14-24A1-485C-8B30-D6A5D87987AD}"/>
          </ac:spMkLst>
        </pc:spChg>
        <pc:spChg chg="add del">
          <ac:chgData name="Tetiana Andriiuk (2544030)" userId="bb3a963a-a424-4cf6-8f40-26d6deb39be8" providerId="ADAL" clId="{9611137F-9999-4785-99C4-77ADE75F33DF}" dt="2026-07-10T22:50:35.487" v="115" actId="26606"/>
          <ac:spMkLst>
            <pc:docMk/>
            <pc:sldMk cId="1649849371" sldId="257"/>
            <ac:spMk id="17" creationId="{B773AB25-A422-41AA-9737-5E04C1966DE1}"/>
          </ac:spMkLst>
        </pc:spChg>
        <pc:spChg chg="add del">
          <ac:chgData name="Tetiana Andriiuk (2544030)" userId="bb3a963a-a424-4cf6-8f40-26d6deb39be8" providerId="ADAL" clId="{9611137F-9999-4785-99C4-77ADE75F33DF}" dt="2026-07-10T22:33:14.987" v="31"/>
          <ac:spMkLst>
            <pc:docMk/>
            <pc:sldMk cId="1649849371" sldId="257"/>
            <ac:spMk id="18" creationId="{9A97C86A-04D6-40F7-AE84-31AB43E6A846}"/>
          </ac:spMkLst>
        </pc:spChg>
        <pc:spChg chg="add del">
          <ac:chgData name="Tetiana Andriiuk (2544030)" userId="bb3a963a-a424-4cf6-8f40-26d6deb39be8" providerId="ADAL" clId="{9611137F-9999-4785-99C4-77ADE75F33DF}" dt="2026-07-10T22:33:14.987" v="31"/>
          <ac:spMkLst>
            <pc:docMk/>
            <pc:sldMk cId="1649849371" sldId="257"/>
            <ac:spMk id="20" creationId="{FF9F2414-84E8-453E-B1F3-389FDE8192D9}"/>
          </ac:spMkLst>
        </pc:spChg>
        <pc:spChg chg="add del">
          <ac:chgData name="Tetiana Andriiuk (2544030)" userId="bb3a963a-a424-4cf6-8f40-26d6deb39be8" providerId="ADAL" clId="{9611137F-9999-4785-99C4-77ADE75F33DF}" dt="2026-07-10T22:33:14.987" v="31"/>
          <ac:spMkLst>
            <pc:docMk/>
            <pc:sldMk cId="1649849371" sldId="257"/>
            <ac:spMk id="22" creationId="{3ECA69A1-7536-43AC-85EF-C7106179F5ED}"/>
          </ac:spMkLst>
        </pc:spChg>
        <pc:grpChg chg="add del">
          <ac:chgData name="Tetiana Andriiuk (2544030)" userId="bb3a963a-a424-4cf6-8f40-26d6deb39be8" providerId="ADAL" clId="{9611137F-9999-4785-99C4-77ADE75F33DF}" dt="2026-07-10T22:50:35.487" v="115" actId="26606"/>
          <ac:grpSpMkLst>
            <pc:docMk/>
            <pc:sldMk cId="1649849371" sldId="257"/>
            <ac:grpSpMk id="21" creationId="{6AD0D387-1584-4477-B5F8-52B50D4F2205}"/>
          </ac:grpSpMkLst>
        </pc:grpChg>
        <pc:graphicFrameChg chg="add del mod modGraphic">
          <ac:chgData name="Tetiana Andriiuk (2544030)" userId="bb3a963a-a424-4cf6-8f40-26d6deb39be8" providerId="ADAL" clId="{9611137F-9999-4785-99C4-77ADE75F33DF}" dt="2026-07-10T22:56:48.005" v="155"/>
          <ac:graphicFrameMkLst>
            <pc:docMk/>
            <pc:sldMk cId="1649849371" sldId="257"/>
            <ac:graphicFrameMk id="5" creationId="{4D4F054A-0A12-DA30-08C5-31C30CE79D08}"/>
          </ac:graphicFrameMkLst>
        </pc:graphicFrameChg>
        <pc:graphicFrameChg chg="add del">
          <ac:chgData name="Tetiana Andriiuk (2544030)" userId="bb3a963a-a424-4cf6-8f40-26d6deb39be8" providerId="ADAL" clId="{9611137F-9999-4785-99C4-77ADE75F33DF}" dt="2026-07-10T22:50:35.487" v="115" actId="26606"/>
          <ac:graphicFrameMkLst>
            <pc:docMk/>
            <pc:sldMk cId="1649849371" sldId="257"/>
            <ac:graphicFrameMk id="50" creationId="{4D4F054A-0A12-DA30-08C5-31C30CE79D08}"/>
          </ac:graphicFrameMkLst>
        </pc:graphicFrameChg>
        <pc:picChg chg="add del">
          <ac:chgData name="Tetiana Andriiuk (2544030)" userId="bb3a963a-a424-4cf6-8f40-26d6deb39be8" providerId="ADAL" clId="{9611137F-9999-4785-99C4-77ADE75F33DF}" dt="2026-07-10T22:50:35.487" v="115" actId="26606"/>
          <ac:picMkLst>
            <pc:docMk/>
            <pc:sldMk cId="1649849371" sldId="257"/>
            <ac:picMk id="15" creationId="{4E28A1A9-FB81-4816-AAEA-C3B430946951}"/>
          </ac:picMkLst>
        </pc:picChg>
        <pc:picChg chg="add del">
          <ac:chgData name="Tetiana Andriiuk (2544030)" userId="bb3a963a-a424-4cf6-8f40-26d6deb39be8" providerId="ADAL" clId="{9611137F-9999-4785-99C4-77ADE75F33DF}" dt="2026-07-10T22:50:35.487" v="115" actId="26606"/>
          <ac:picMkLst>
            <pc:docMk/>
            <pc:sldMk cId="1649849371" sldId="257"/>
            <ac:picMk id="19" creationId="{AF0552B8-DE8C-40DF-B29F-1728E6A10619}"/>
          </ac:picMkLst>
        </pc:picChg>
      </pc:sldChg>
      <pc:sldChg chg="addSp delSp modSp mod delDesignElem">
        <pc:chgData name="Tetiana Andriiuk (2544030)" userId="bb3a963a-a424-4cf6-8f40-26d6deb39be8" providerId="ADAL" clId="{9611137F-9999-4785-99C4-77ADE75F33DF}" dt="2026-07-10T22:58:33.117" v="161" actId="12385"/>
        <pc:sldMkLst>
          <pc:docMk/>
          <pc:sldMk cId="1276676133" sldId="258"/>
        </pc:sldMkLst>
        <pc:spChg chg="add mod">
          <ac:chgData name="Tetiana Andriiuk (2544030)" userId="bb3a963a-a424-4cf6-8f40-26d6deb39be8" providerId="ADAL" clId="{9611137F-9999-4785-99C4-77ADE75F33DF}" dt="2026-07-10T22:51:19.135" v="120" actId="1076"/>
          <ac:spMkLst>
            <pc:docMk/>
            <pc:sldMk cId="1276676133" sldId="258"/>
            <ac:spMk id="4" creationId="{A59993C3-F7B4-E39D-4F90-72BA3E437797}"/>
          </ac:spMkLst>
        </pc:spChg>
        <pc:spChg chg="add del mod">
          <ac:chgData name="Tetiana Andriiuk (2544030)" userId="bb3a963a-a424-4cf6-8f40-26d6deb39be8" providerId="ADAL" clId="{9611137F-9999-4785-99C4-77ADE75F33DF}" dt="2026-07-10T22:51:46.906" v="144" actId="478"/>
          <ac:spMkLst>
            <pc:docMk/>
            <pc:sldMk cId="1276676133" sldId="258"/>
            <ac:spMk id="5" creationId="{E21FF4A1-637D-A5A1-E65C-9AFFA41C9D1B}"/>
          </ac:spMkLst>
        </pc:spChg>
        <pc:spChg chg="add del">
          <ac:chgData name="Tetiana Andriiuk (2544030)" userId="bb3a963a-a424-4cf6-8f40-26d6deb39be8" providerId="ADAL" clId="{9611137F-9999-4785-99C4-77ADE75F33DF}" dt="2026-07-10T22:33:14.987" v="31"/>
          <ac:spMkLst>
            <pc:docMk/>
            <pc:sldMk cId="1276676133" sldId="258"/>
            <ac:spMk id="10" creationId="{2214E521-9EC8-D7BF-7A1C-358199899DE7}"/>
          </ac:spMkLst>
        </pc:spChg>
        <pc:spChg chg="add del">
          <ac:chgData name="Tetiana Andriiuk (2544030)" userId="bb3a963a-a424-4cf6-8f40-26d6deb39be8" providerId="ADAL" clId="{9611137F-9999-4785-99C4-77ADE75F33DF}" dt="2026-07-10T22:33:14.987" v="31"/>
          <ac:spMkLst>
            <pc:docMk/>
            <pc:sldMk cId="1276676133" sldId="258"/>
            <ac:spMk id="12" creationId="{E5F43AE9-D203-C6D4-2D09-221A17EF8568}"/>
          </ac:spMkLst>
        </pc:spChg>
        <pc:spChg chg="mod">
          <ac:chgData name="Tetiana Andriiuk (2544030)" userId="bb3a963a-a424-4cf6-8f40-26d6deb39be8" providerId="ADAL" clId="{9611137F-9999-4785-99C4-77ADE75F33DF}" dt="2026-07-10T22:51:10.858" v="118" actId="1076"/>
          <ac:spMkLst>
            <pc:docMk/>
            <pc:sldMk cId="1276676133" sldId="258"/>
            <ac:spMk id="13" creationId="{552A2A58-4232-1339-C72B-110B69363E57}"/>
          </ac:spMkLst>
        </pc:spChg>
        <pc:spChg chg="add del">
          <ac:chgData name="Tetiana Andriiuk (2544030)" userId="bb3a963a-a424-4cf6-8f40-26d6deb39be8" providerId="ADAL" clId="{9611137F-9999-4785-99C4-77ADE75F33DF}" dt="2026-07-10T22:33:14.987" v="31"/>
          <ac:spMkLst>
            <pc:docMk/>
            <pc:sldMk cId="1276676133" sldId="258"/>
            <ac:spMk id="14" creationId="{B304AB2C-498E-61CC-7759-BC427E5F29EA}"/>
          </ac:spMkLst>
        </pc:spChg>
        <pc:spChg chg="mod">
          <ac:chgData name="Tetiana Andriiuk (2544030)" userId="bb3a963a-a424-4cf6-8f40-26d6deb39be8" providerId="ADAL" clId="{9611137F-9999-4785-99C4-77ADE75F33DF}" dt="2026-07-10T22:51:15.861" v="119" actId="1076"/>
          <ac:spMkLst>
            <pc:docMk/>
            <pc:sldMk cId="1276676133" sldId="258"/>
            <ac:spMk id="15" creationId="{4A0DBC9C-343C-C7DB-E2EF-6C40DB12EFB7}"/>
          </ac:spMkLst>
        </pc:spChg>
        <pc:spChg chg="add del">
          <ac:chgData name="Tetiana Andriiuk (2544030)" userId="bb3a963a-a424-4cf6-8f40-26d6deb39be8" providerId="ADAL" clId="{9611137F-9999-4785-99C4-77ADE75F33DF}" dt="2026-07-10T22:33:14.987" v="31"/>
          <ac:spMkLst>
            <pc:docMk/>
            <pc:sldMk cId="1276676133" sldId="258"/>
            <ac:spMk id="16" creationId="{FDC27746-0417-A809-38BA-AC07574ADCCD}"/>
          </ac:spMkLst>
        </pc:spChg>
        <pc:spChg chg="mod">
          <ac:chgData name="Tetiana Andriiuk (2544030)" userId="bb3a963a-a424-4cf6-8f40-26d6deb39be8" providerId="ADAL" clId="{9611137F-9999-4785-99C4-77ADE75F33DF}" dt="2026-07-10T22:51:40.246" v="142" actId="1037"/>
          <ac:spMkLst>
            <pc:docMk/>
            <pc:sldMk cId="1276676133" sldId="258"/>
            <ac:spMk id="17" creationId="{117F0D0A-3399-5552-1B00-67881B105FC6}"/>
          </ac:spMkLst>
        </pc:spChg>
        <pc:spChg chg="add del">
          <ac:chgData name="Tetiana Andriiuk (2544030)" userId="bb3a963a-a424-4cf6-8f40-26d6deb39be8" providerId="ADAL" clId="{9611137F-9999-4785-99C4-77ADE75F33DF}" dt="2026-07-10T22:33:14.987" v="31"/>
          <ac:spMkLst>
            <pc:docMk/>
            <pc:sldMk cId="1276676133" sldId="258"/>
            <ac:spMk id="18" creationId="{82991530-5555-91DD-1CE9-F429FF52DB7B}"/>
          </ac:spMkLst>
        </pc:spChg>
        <pc:spChg chg="add del">
          <ac:chgData name="Tetiana Andriiuk (2544030)" userId="bb3a963a-a424-4cf6-8f40-26d6deb39be8" providerId="ADAL" clId="{9611137F-9999-4785-99C4-77ADE75F33DF}" dt="2026-07-10T22:33:14.987" v="31"/>
          <ac:spMkLst>
            <pc:docMk/>
            <pc:sldMk cId="1276676133" sldId="258"/>
            <ac:spMk id="20" creationId="{4965AA46-F031-3542-93DA-AA8D272A95BA}"/>
          </ac:spMkLst>
        </pc:spChg>
        <pc:spChg chg="add del">
          <ac:chgData name="Tetiana Andriiuk (2544030)" userId="bb3a963a-a424-4cf6-8f40-26d6deb39be8" providerId="ADAL" clId="{9611137F-9999-4785-99C4-77ADE75F33DF}" dt="2026-07-10T22:33:14.987" v="31"/>
          <ac:spMkLst>
            <pc:docMk/>
            <pc:sldMk cId="1276676133" sldId="258"/>
            <ac:spMk id="22" creationId="{C382D868-7AA2-84D2-C437-7DF417101164}"/>
          </ac:spMkLst>
        </pc:spChg>
        <pc:graphicFrameChg chg="add del mod modGraphic">
          <ac:chgData name="Tetiana Andriiuk (2544030)" userId="bb3a963a-a424-4cf6-8f40-26d6deb39be8" providerId="ADAL" clId="{9611137F-9999-4785-99C4-77ADE75F33DF}" dt="2026-07-10T22:58:33.117" v="161" actId="12385"/>
          <ac:graphicFrameMkLst>
            <pc:docMk/>
            <pc:sldMk cId="1276676133" sldId="258"/>
            <ac:graphicFrameMk id="2" creationId="{422AD797-E3E4-4B95-6F9A-ADE184229C66}"/>
          </ac:graphicFrameMkLst>
        </pc:graphicFrameChg>
      </pc:sldChg>
      <pc:sldChg chg="addSp delSp delDesignElem">
        <pc:chgData name="Tetiana Andriiuk (2544030)" userId="bb3a963a-a424-4cf6-8f40-26d6deb39be8" providerId="ADAL" clId="{9611137F-9999-4785-99C4-77ADE75F33DF}" dt="2026-07-10T22:33:14.987" v="31"/>
        <pc:sldMkLst>
          <pc:docMk/>
          <pc:sldMk cId="2970224071" sldId="259"/>
        </pc:sldMkLst>
        <pc:spChg chg="add del">
          <ac:chgData name="Tetiana Andriiuk (2544030)" userId="bb3a963a-a424-4cf6-8f40-26d6deb39be8" providerId="ADAL" clId="{9611137F-9999-4785-99C4-77ADE75F33DF}" dt="2026-07-10T22:33:14.987" v="31"/>
          <ac:spMkLst>
            <pc:docMk/>
            <pc:sldMk cId="2970224071" sldId="259"/>
            <ac:spMk id="10" creationId="{3E70AD7A-0923-0FA1-FF14-3C032E12DD2A}"/>
          </ac:spMkLst>
        </pc:spChg>
        <pc:spChg chg="add del">
          <ac:chgData name="Tetiana Andriiuk (2544030)" userId="bb3a963a-a424-4cf6-8f40-26d6deb39be8" providerId="ADAL" clId="{9611137F-9999-4785-99C4-77ADE75F33DF}" dt="2026-07-10T22:33:14.987" v="31"/>
          <ac:spMkLst>
            <pc:docMk/>
            <pc:sldMk cId="2970224071" sldId="259"/>
            <ac:spMk id="12" creationId="{7E9737D3-6C80-6C6C-9C9D-5E547A4EEB7A}"/>
          </ac:spMkLst>
        </pc:spChg>
        <pc:spChg chg="add del">
          <ac:chgData name="Tetiana Andriiuk (2544030)" userId="bb3a963a-a424-4cf6-8f40-26d6deb39be8" providerId="ADAL" clId="{9611137F-9999-4785-99C4-77ADE75F33DF}" dt="2026-07-10T22:33:14.987" v="31"/>
          <ac:spMkLst>
            <pc:docMk/>
            <pc:sldMk cId="2970224071" sldId="259"/>
            <ac:spMk id="14" creationId="{57780E84-04E8-6E3C-DDD6-E6C3806B0C61}"/>
          </ac:spMkLst>
        </pc:spChg>
        <pc:spChg chg="add del">
          <ac:chgData name="Tetiana Andriiuk (2544030)" userId="bb3a963a-a424-4cf6-8f40-26d6deb39be8" providerId="ADAL" clId="{9611137F-9999-4785-99C4-77ADE75F33DF}" dt="2026-07-10T22:33:14.987" v="31"/>
          <ac:spMkLst>
            <pc:docMk/>
            <pc:sldMk cId="2970224071" sldId="259"/>
            <ac:spMk id="16" creationId="{689EF710-FD29-C8F7-95A1-36911946913A}"/>
          </ac:spMkLst>
        </pc:spChg>
        <pc:spChg chg="add del">
          <ac:chgData name="Tetiana Andriiuk (2544030)" userId="bb3a963a-a424-4cf6-8f40-26d6deb39be8" providerId="ADAL" clId="{9611137F-9999-4785-99C4-77ADE75F33DF}" dt="2026-07-10T22:33:14.987" v="31"/>
          <ac:spMkLst>
            <pc:docMk/>
            <pc:sldMk cId="2970224071" sldId="259"/>
            <ac:spMk id="18" creationId="{183DB1FA-5722-D635-C123-0E49B0FBEB58}"/>
          </ac:spMkLst>
        </pc:spChg>
        <pc:spChg chg="add del">
          <ac:chgData name="Tetiana Andriiuk (2544030)" userId="bb3a963a-a424-4cf6-8f40-26d6deb39be8" providerId="ADAL" clId="{9611137F-9999-4785-99C4-77ADE75F33DF}" dt="2026-07-10T22:33:14.987" v="31"/>
          <ac:spMkLst>
            <pc:docMk/>
            <pc:sldMk cId="2970224071" sldId="259"/>
            <ac:spMk id="20" creationId="{5B391A56-1FEA-1725-EC27-986B582ECE03}"/>
          </ac:spMkLst>
        </pc:spChg>
        <pc:spChg chg="add del">
          <ac:chgData name="Tetiana Andriiuk (2544030)" userId="bb3a963a-a424-4cf6-8f40-26d6deb39be8" providerId="ADAL" clId="{9611137F-9999-4785-99C4-77ADE75F33DF}" dt="2026-07-10T22:33:14.987" v="31"/>
          <ac:spMkLst>
            <pc:docMk/>
            <pc:sldMk cId="2970224071" sldId="259"/>
            <ac:spMk id="22" creationId="{884DFBF3-5CD1-4C6E-8BE1-E073696E6966}"/>
          </ac:spMkLst>
        </pc:spChg>
      </pc:sldChg>
      <pc:sldChg chg="addSp delSp modSp mod delDesignElem">
        <pc:chgData name="Tetiana Andriiuk (2544030)" userId="bb3a963a-a424-4cf6-8f40-26d6deb39be8" providerId="ADAL" clId="{9611137F-9999-4785-99C4-77ADE75F33DF}" dt="2026-07-10T23:57:56.309" v="190" actId="22"/>
        <pc:sldMkLst>
          <pc:docMk/>
          <pc:sldMk cId="453216618" sldId="260"/>
        </pc:sldMkLst>
        <pc:spChg chg="add del mod">
          <ac:chgData name="Tetiana Andriiuk (2544030)" userId="bb3a963a-a424-4cf6-8f40-26d6deb39be8" providerId="ADAL" clId="{9611137F-9999-4785-99C4-77ADE75F33DF}" dt="2026-07-10T23:57:51.887" v="188" actId="22"/>
          <ac:spMkLst>
            <pc:docMk/>
            <pc:sldMk cId="453216618" sldId="260"/>
            <ac:spMk id="3" creationId="{8AA8D688-E435-A1BB-B884-FFCC225C9418}"/>
          </ac:spMkLst>
        </pc:spChg>
        <pc:spChg chg="add del">
          <ac:chgData name="Tetiana Andriiuk (2544030)" userId="bb3a963a-a424-4cf6-8f40-26d6deb39be8" providerId="ADAL" clId="{9611137F-9999-4785-99C4-77ADE75F33DF}" dt="2026-07-10T23:57:56.309" v="190" actId="22"/>
          <ac:spMkLst>
            <pc:docMk/>
            <pc:sldMk cId="453216618" sldId="260"/>
            <ac:spMk id="6" creationId="{2DDB4873-3D00-7DB2-BCBF-E5CF92B7198B}"/>
          </ac:spMkLst>
        </pc:spChg>
        <pc:spChg chg="add del">
          <ac:chgData name="Tetiana Andriiuk (2544030)" userId="bb3a963a-a424-4cf6-8f40-26d6deb39be8" providerId="ADAL" clId="{9611137F-9999-4785-99C4-77ADE75F33DF}" dt="2026-07-10T22:33:14.987" v="31"/>
          <ac:spMkLst>
            <pc:docMk/>
            <pc:sldMk cId="453216618" sldId="260"/>
            <ac:spMk id="10" creationId="{BD8B5F1A-3A45-5BD2-8983-B0A04157D0D9}"/>
          </ac:spMkLst>
        </pc:spChg>
        <pc:spChg chg="add del">
          <ac:chgData name="Tetiana Andriiuk (2544030)" userId="bb3a963a-a424-4cf6-8f40-26d6deb39be8" providerId="ADAL" clId="{9611137F-9999-4785-99C4-77ADE75F33DF}" dt="2026-07-10T22:33:14.987" v="31"/>
          <ac:spMkLst>
            <pc:docMk/>
            <pc:sldMk cId="453216618" sldId="260"/>
            <ac:spMk id="12" creationId="{3FC75451-D5EC-6469-0783-18242DFF02BE}"/>
          </ac:spMkLst>
        </pc:spChg>
        <pc:spChg chg="add del">
          <ac:chgData name="Tetiana Andriiuk (2544030)" userId="bb3a963a-a424-4cf6-8f40-26d6deb39be8" providerId="ADAL" clId="{9611137F-9999-4785-99C4-77ADE75F33DF}" dt="2026-07-10T22:33:14.987" v="31"/>
          <ac:spMkLst>
            <pc:docMk/>
            <pc:sldMk cId="453216618" sldId="260"/>
            <ac:spMk id="14" creationId="{B530B800-1123-488C-552C-474F10D42675}"/>
          </ac:spMkLst>
        </pc:spChg>
        <pc:spChg chg="add del">
          <ac:chgData name="Tetiana Andriiuk (2544030)" userId="bb3a963a-a424-4cf6-8f40-26d6deb39be8" providerId="ADAL" clId="{9611137F-9999-4785-99C4-77ADE75F33DF}" dt="2026-07-10T22:33:14.987" v="31"/>
          <ac:spMkLst>
            <pc:docMk/>
            <pc:sldMk cId="453216618" sldId="260"/>
            <ac:spMk id="16" creationId="{AA3CEE3F-63E0-F488-93DB-226A6A5F5160}"/>
          </ac:spMkLst>
        </pc:spChg>
        <pc:spChg chg="add del">
          <ac:chgData name="Tetiana Andriiuk (2544030)" userId="bb3a963a-a424-4cf6-8f40-26d6deb39be8" providerId="ADAL" clId="{9611137F-9999-4785-99C4-77ADE75F33DF}" dt="2026-07-10T22:33:14.987" v="31"/>
          <ac:spMkLst>
            <pc:docMk/>
            <pc:sldMk cId="453216618" sldId="260"/>
            <ac:spMk id="18" creationId="{32D25670-E996-7925-1691-BF045FCC93EE}"/>
          </ac:spMkLst>
        </pc:spChg>
        <pc:spChg chg="add del">
          <ac:chgData name="Tetiana Andriiuk (2544030)" userId="bb3a963a-a424-4cf6-8f40-26d6deb39be8" providerId="ADAL" clId="{9611137F-9999-4785-99C4-77ADE75F33DF}" dt="2026-07-10T22:33:14.987" v="31"/>
          <ac:spMkLst>
            <pc:docMk/>
            <pc:sldMk cId="453216618" sldId="260"/>
            <ac:spMk id="20" creationId="{F1588C90-2AE1-630D-E3E0-39C43B89C5CD}"/>
          </ac:spMkLst>
        </pc:spChg>
        <pc:spChg chg="add del">
          <ac:chgData name="Tetiana Andriiuk (2544030)" userId="bb3a963a-a424-4cf6-8f40-26d6deb39be8" providerId="ADAL" clId="{9611137F-9999-4785-99C4-77ADE75F33DF}" dt="2026-07-10T22:33:14.987" v="31"/>
          <ac:spMkLst>
            <pc:docMk/>
            <pc:sldMk cId="453216618" sldId="260"/>
            <ac:spMk id="22" creationId="{CF9F4141-CD84-E61B-CEFC-530A488CF39D}"/>
          </ac:spMkLst>
        </pc:spChg>
      </pc:sldChg>
      <pc:sldChg chg="addSp delSp modSp mod delDesignElem">
        <pc:chgData name="Tetiana Andriiuk (2544030)" userId="bb3a963a-a424-4cf6-8f40-26d6deb39be8" providerId="ADAL" clId="{9611137F-9999-4785-99C4-77ADE75F33DF}" dt="2026-07-10T23:13:22.755" v="185" actId="1076"/>
        <pc:sldMkLst>
          <pc:docMk/>
          <pc:sldMk cId="1407921967" sldId="261"/>
        </pc:sldMkLst>
        <pc:spChg chg="add mod">
          <ac:chgData name="Tetiana Andriiuk (2544030)" userId="bb3a963a-a424-4cf6-8f40-26d6deb39be8" providerId="ADAL" clId="{9611137F-9999-4785-99C4-77ADE75F33DF}" dt="2026-07-10T23:13:22.755" v="185" actId="1076"/>
          <ac:spMkLst>
            <pc:docMk/>
            <pc:sldMk cId="1407921967" sldId="261"/>
            <ac:spMk id="3" creationId="{475E574D-6739-CA85-884C-DC7734C80793}"/>
          </ac:spMkLst>
        </pc:spChg>
        <pc:spChg chg="add del">
          <ac:chgData name="Tetiana Andriiuk (2544030)" userId="bb3a963a-a424-4cf6-8f40-26d6deb39be8" providerId="ADAL" clId="{9611137F-9999-4785-99C4-77ADE75F33DF}" dt="2026-07-10T22:33:14.987" v="31"/>
          <ac:spMkLst>
            <pc:docMk/>
            <pc:sldMk cId="1407921967" sldId="261"/>
            <ac:spMk id="10" creationId="{2C48F8F1-C3C4-713A-F18D-A5D9BE1C54BB}"/>
          </ac:spMkLst>
        </pc:spChg>
        <pc:spChg chg="add del">
          <ac:chgData name="Tetiana Andriiuk (2544030)" userId="bb3a963a-a424-4cf6-8f40-26d6deb39be8" providerId="ADAL" clId="{9611137F-9999-4785-99C4-77ADE75F33DF}" dt="2026-07-10T22:33:14.987" v="31"/>
          <ac:spMkLst>
            <pc:docMk/>
            <pc:sldMk cId="1407921967" sldId="261"/>
            <ac:spMk id="12" creationId="{48B46819-B0DE-EFAC-E708-6169BA3237D5}"/>
          </ac:spMkLst>
        </pc:spChg>
        <pc:spChg chg="add del">
          <ac:chgData name="Tetiana Andriiuk (2544030)" userId="bb3a963a-a424-4cf6-8f40-26d6deb39be8" providerId="ADAL" clId="{9611137F-9999-4785-99C4-77ADE75F33DF}" dt="2026-07-10T22:33:14.987" v="31"/>
          <ac:spMkLst>
            <pc:docMk/>
            <pc:sldMk cId="1407921967" sldId="261"/>
            <ac:spMk id="14" creationId="{C267F53C-C9C3-3A29-821D-0539EFC6A5EB}"/>
          </ac:spMkLst>
        </pc:spChg>
        <pc:spChg chg="add del">
          <ac:chgData name="Tetiana Andriiuk (2544030)" userId="bb3a963a-a424-4cf6-8f40-26d6deb39be8" providerId="ADAL" clId="{9611137F-9999-4785-99C4-77ADE75F33DF}" dt="2026-07-10T22:33:14.987" v="31"/>
          <ac:spMkLst>
            <pc:docMk/>
            <pc:sldMk cId="1407921967" sldId="261"/>
            <ac:spMk id="16" creationId="{E47EC9B9-8B27-A6AA-7691-BC6B320CFA0A}"/>
          </ac:spMkLst>
        </pc:spChg>
        <pc:spChg chg="add del">
          <ac:chgData name="Tetiana Andriiuk (2544030)" userId="bb3a963a-a424-4cf6-8f40-26d6deb39be8" providerId="ADAL" clId="{9611137F-9999-4785-99C4-77ADE75F33DF}" dt="2026-07-10T22:33:14.987" v="31"/>
          <ac:spMkLst>
            <pc:docMk/>
            <pc:sldMk cId="1407921967" sldId="261"/>
            <ac:spMk id="18" creationId="{B97EDC0E-7273-0AED-1B57-DD785AF9BAD7}"/>
          </ac:spMkLst>
        </pc:spChg>
        <pc:spChg chg="add del">
          <ac:chgData name="Tetiana Andriiuk (2544030)" userId="bb3a963a-a424-4cf6-8f40-26d6deb39be8" providerId="ADAL" clId="{9611137F-9999-4785-99C4-77ADE75F33DF}" dt="2026-07-10T22:33:14.987" v="31"/>
          <ac:spMkLst>
            <pc:docMk/>
            <pc:sldMk cId="1407921967" sldId="261"/>
            <ac:spMk id="20" creationId="{3AF7DABD-A5C0-7B9E-3ACD-0E73360D0D5C}"/>
          </ac:spMkLst>
        </pc:spChg>
        <pc:spChg chg="add del">
          <ac:chgData name="Tetiana Andriiuk (2544030)" userId="bb3a963a-a424-4cf6-8f40-26d6deb39be8" providerId="ADAL" clId="{9611137F-9999-4785-99C4-77ADE75F33DF}" dt="2026-07-10T22:33:14.987" v="31"/>
          <ac:spMkLst>
            <pc:docMk/>
            <pc:sldMk cId="1407921967" sldId="261"/>
            <ac:spMk id="22" creationId="{BF5E5A87-6D24-EFEB-B353-4F2182290F04}"/>
          </ac:spMkLst>
        </pc:spChg>
      </pc:sldChg>
      <pc:sldChg chg="addSp delSp delDesignElem">
        <pc:chgData name="Tetiana Andriiuk (2544030)" userId="bb3a963a-a424-4cf6-8f40-26d6deb39be8" providerId="ADAL" clId="{9611137F-9999-4785-99C4-77ADE75F33DF}" dt="2026-07-10T22:33:14.987" v="31"/>
        <pc:sldMkLst>
          <pc:docMk/>
          <pc:sldMk cId="2385408653" sldId="262"/>
        </pc:sldMkLst>
        <pc:spChg chg="add del">
          <ac:chgData name="Tetiana Andriiuk (2544030)" userId="bb3a963a-a424-4cf6-8f40-26d6deb39be8" providerId="ADAL" clId="{9611137F-9999-4785-99C4-77ADE75F33DF}" dt="2026-07-10T22:33:14.987" v="31"/>
          <ac:spMkLst>
            <pc:docMk/>
            <pc:sldMk cId="2385408653" sldId="262"/>
            <ac:spMk id="10" creationId="{D4A77AD0-A381-1FF6-681C-E23B0BF8F041}"/>
          </ac:spMkLst>
        </pc:spChg>
        <pc:spChg chg="add del">
          <ac:chgData name="Tetiana Andriiuk (2544030)" userId="bb3a963a-a424-4cf6-8f40-26d6deb39be8" providerId="ADAL" clId="{9611137F-9999-4785-99C4-77ADE75F33DF}" dt="2026-07-10T22:33:14.987" v="31"/>
          <ac:spMkLst>
            <pc:docMk/>
            <pc:sldMk cId="2385408653" sldId="262"/>
            <ac:spMk id="12" creationId="{37A96087-81C3-5CFB-57CC-6E33ACCDF457}"/>
          </ac:spMkLst>
        </pc:spChg>
        <pc:spChg chg="add del">
          <ac:chgData name="Tetiana Andriiuk (2544030)" userId="bb3a963a-a424-4cf6-8f40-26d6deb39be8" providerId="ADAL" clId="{9611137F-9999-4785-99C4-77ADE75F33DF}" dt="2026-07-10T22:33:14.987" v="31"/>
          <ac:spMkLst>
            <pc:docMk/>
            <pc:sldMk cId="2385408653" sldId="262"/>
            <ac:spMk id="14" creationId="{12116362-1DCE-570E-D5CA-49C608F91E37}"/>
          </ac:spMkLst>
        </pc:spChg>
        <pc:spChg chg="add del">
          <ac:chgData name="Tetiana Andriiuk (2544030)" userId="bb3a963a-a424-4cf6-8f40-26d6deb39be8" providerId="ADAL" clId="{9611137F-9999-4785-99C4-77ADE75F33DF}" dt="2026-07-10T22:33:14.987" v="31"/>
          <ac:spMkLst>
            <pc:docMk/>
            <pc:sldMk cId="2385408653" sldId="262"/>
            <ac:spMk id="16" creationId="{EC050F21-A9A4-2DC2-D513-1D11E6DC37B3}"/>
          </ac:spMkLst>
        </pc:spChg>
        <pc:spChg chg="add del">
          <ac:chgData name="Tetiana Andriiuk (2544030)" userId="bb3a963a-a424-4cf6-8f40-26d6deb39be8" providerId="ADAL" clId="{9611137F-9999-4785-99C4-77ADE75F33DF}" dt="2026-07-10T22:33:14.987" v="31"/>
          <ac:spMkLst>
            <pc:docMk/>
            <pc:sldMk cId="2385408653" sldId="262"/>
            <ac:spMk id="18" creationId="{428D6523-4A8D-1869-2D0D-D9C38EC0936F}"/>
          </ac:spMkLst>
        </pc:spChg>
        <pc:spChg chg="add del">
          <ac:chgData name="Tetiana Andriiuk (2544030)" userId="bb3a963a-a424-4cf6-8f40-26d6deb39be8" providerId="ADAL" clId="{9611137F-9999-4785-99C4-77ADE75F33DF}" dt="2026-07-10T22:33:14.987" v="31"/>
          <ac:spMkLst>
            <pc:docMk/>
            <pc:sldMk cId="2385408653" sldId="262"/>
            <ac:spMk id="20" creationId="{17D919A0-F16C-61D3-051B-B7BCB5F29CBF}"/>
          </ac:spMkLst>
        </pc:spChg>
        <pc:spChg chg="add del">
          <ac:chgData name="Tetiana Andriiuk (2544030)" userId="bb3a963a-a424-4cf6-8f40-26d6deb39be8" providerId="ADAL" clId="{9611137F-9999-4785-99C4-77ADE75F33DF}" dt="2026-07-10T22:33:14.987" v="31"/>
          <ac:spMkLst>
            <pc:docMk/>
            <pc:sldMk cId="2385408653" sldId="262"/>
            <ac:spMk id="22" creationId="{AEF08C2C-F121-D531-71CD-2F457BD93D38}"/>
          </ac:spMkLst>
        </pc:spChg>
      </pc:sldChg>
      <pc:sldChg chg="del">
        <pc:chgData name="Tetiana Andriiuk (2544030)" userId="bb3a963a-a424-4cf6-8f40-26d6deb39be8" providerId="ADAL" clId="{9611137F-9999-4785-99C4-77ADE75F33DF}" dt="2026-07-10T22:36:06.202" v="43" actId="47"/>
        <pc:sldMkLst>
          <pc:docMk/>
          <pc:sldMk cId="3239726910" sldId="334"/>
        </pc:sldMkLst>
      </pc:sldChg>
      <pc:sldChg chg="del">
        <pc:chgData name="Tetiana Andriiuk (2544030)" userId="bb3a963a-a424-4cf6-8f40-26d6deb39be8" providerId="ADAL" clId="{9611137F-9999-4785-99C4-77ADE75F33DF}" dt="2026-07-10T22:36:04.751" v="42" actId="47"/>
        <pc:sldMkLst>
          <pc:docMk/>
          <pc:sldMk cId="2740333107" sldId="336"/>
        </pc:sldMkLst>
      </pc:sldChg>
      <pc:sldChg chg="modSp del">
        <pc:chgData name="Tetiana Andriiuk (2544030)" userId="bb3a963a-a424-4cf6-8f40-26d6deb39be8" providerId="ADAL" clId="{9611137F-9999-4785-99C4-77ADE75F33DF}" dt="2026-07-10T22:36:01.709" v="40" actId="47"/>
        <pc:sldMkLst>
          <pc:docMk/>
          <pc:sldMk cId="3219006821" sldId="339"/>
        </pc:sldMkLst>
        <pc:spChg chg="mod">
          <ac:chgData name="Tetiana Andriiuk (2544030)" userId="bb3a963a-a424-4cf6-8f40-26d6deb39be8" providerId="ADAL" clId="{9611137F-9999-4785-99C4-77ADE75F33DF}" dt="2026-07-10T22:35:12.411" v="39"/>
          <ac:spMkLst>
            <pc:docMk/>
            <pc:sldMk cId="3219006821" sldId="339"/>
            <ac:spMk id="2" creationId="{56BBBEC1-1609-3BD1-576E-63E464066D29}"/>
          </ac:spMkLst>
        </pc:spChg>
        <pc:spChg chg="mod">
          <ac:chgData name="Tetiana Andriiuk (2544030)" userId="bb3a963a-a424-4cf6-8f40-26d6deb39be8" providerId="ADAL" clId="{9611137F-9999-4785-99C4-77ADE75F33DF}" dt="2026-07-10T22:35:12.411" v="39"/>
          <ac:spMkLst>
            <pc:docMk/>
            <pc:sldMk cId="3219006821" sldId="339"/>
            <ac:spMk id="3" creationId="{43AA2845-C9EE-CA57-1B89-75CF7D67FC4A}"/>
          </ac:spMkLst>
        </pc:spChg>
      </pc:sldChg>
      <pc:sldChg chg="modSp del">
        <pc:chgData name="Tetiana Andriiuk (2544030)" userId="bb3a963a-a424-4cf6-8f40-26d6deb39be8" providerId="ADAL" clId="{9611137F-9999-4785-99C4-77ADE75F33DF}" dt="2026-07-10T22:36:03.237" v="41" actId="47"/>
        <pc:sldMkLst>
          <pc:docMk/>
          <pc:sldMk cId="3806477516" sldId="340"/>
        </pc:sldMkLst>
        <pc:spChg chg="mod">
          <ac:chgData name="Tetiana Andriiuk (2544030)" userId="bb3a963a-a424-4cf6-8f40-26d6deb39be8" providerId="ADAL" clId="{9611137F-9999-4785-99C4-77ADE75F33DF}" dt="2026-07-10T22:35:12.411" v="39"/>
          <ac:spMkLst>
            <pc:docMk/>
            <pc:sldMk cId="3806477516" sldId="340"/>
            <ac:spMk id="2" creationId="{82560909-D151-48CD-BA5B-1AD0EA588674}"/>
          </ac:spMkLst>
        </pc:spChg>
      </pc:sldChg>
    </pc:docChg>
  </pc:docChgLst>
  <pc:docChgLst>
    <pc:chgData name="Tetiana Andriiuk (2544030)" userId="S::2544030@student.uwtsd.ac.uk::bb3a963a-a424-4cf6-8f40-26d6deb39be8" providerId="AD" clId="Web-{4E393840-889D-EB8A-48F0-C144E8AC6FC1}"/>
    <pc:docChg chg="addSld delSld modSld">
      <pc:chgData name="Tetiana Andriiuk (2544030)" userId="S::2544030@student.uwtsd.ac.uk::bb3a963a-a424-4cf6-8f40-26d6deb39be8" providerId="AD" clId="Web-{4E393840-889D-EB8A-48F0-C144E8AC6FC1}" dt="2026-07-05T16:10:08.562" v="70"/>
      <pc:docMkLst>
        <pc:docMk/>
      </pc:docMkLst>
      <pc:sldChg chg="modSp">
        <pc:chgData name="Tetiana Andriiuk (2544030)" userId="S::2544030@student.uwtsd.ac.uk::bb3a963a-a424-4cf6-8f40-26d6deb39be8" providerId="AD" clId="Web-{4E393840-889D-EB8A-48F0-C144E8AC6FC1}" dt="2026-07-05T15:56:34.440" v="44"/>
        <pc:sldMkLst>
          <pc:docMk/>
          <pc:sldMk cId="1276676133" sldId="258"/>
        </pc:sldMkLst>
        <pc:spChg chg="mod">
          <ac:chgData name="Tetiana Andriiuk (2544030)" userId="S::2544030@student.uwtsd.ac.uk::bb3a963a-a424-4cf6-8f40-26d6deb39be8" providerId="AD" clId="Web-{4E393840-889D-EB8A-48F0-C144E8AC6FC1}" dt="2026-07-05T15:55:53.340" v="8" actId="1076"/>
          <ac:spMkLst>
            <pc:docMk/>
            <pc:sldMk cId="1276676133" sldId="258"/>
            <ac:spMk id="13" creationId="{552A2A58-4232-1339-C72B-110B69363E57}"/>
          </ac:spMkLst>
        </pc:spChg>
        <pc:graphicFrameChg chg="mod modGraphic">
          <ac:chgData name="Tetiana Andriiuk (2544030)" userId="S::2544030@student.uwtsd.ac.uk::bb3a963a-a424-4cf6-8f40-26d6deb39be8" providerId="AD" clId="Web-{4E393840-889D-EB8A-48F0-C144E8AC6FC1}" dt="2026-07-05T15:56:34.440" v="44"/>
          <ac:graphicFrameMkLst>
            <pc:docMk/>
            <pc:sldMk cId="1276676133" sldId="258"/>
            <ac:graphicFrameMk id="2" creationId="{422AD797-E3E4-4B95-6F9A-ADE184229C66}"/>
          </ac:graphicFrameMkLst>
        </pc:graphicFrameChg>
      </pc:sldChg>
      <pc:sldChg chg="modSp">
        <pc:chgData name="Tetiana Andriiuk (2544030)" userId="S::2544030@student.uwtsd.ac.uk::bb3a963a-a424-4cf6-8f40-26d6deb39be8" providerId="AD" clId="Web-{4E393840-889D-EB8A-48F0-C144E8AC6FC1}" dt="2026-07-05T16:08:26.152" v="58"/>
        <pc:sldMkLst>
          <pc:docMk/>
          <pc:sldMk cId="2385408653" sldId="262"/>
        </pc:sldMkLst>
        <pc:graphicFrameChg chg="mod modGraphic">
          <ac:chgData name="Tetiana Andriiuk (2544030)" userId="S::2544030@student.uwtsd.ac.uk::bb3a963a-a424-4cf6-8f40-26d6deb39be8" providerId="AD" clId="Web-{4E393840-889D-EB8A-48F0-C144E8AC6FC1}" dt="2026-07-05T16:08:26.152" v="58"/>
          <ac:graphicFrameMkLst>
            <pc:docMk/>
            <pc:sldMk cId="2385408653" sldId="262"/>
            <ac:graphicFrameMk id="8" creationId="{93B48FF9-5BF0-73A6-0496-758A28E5D9D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FBEBDA-770F-7048-A2C1-1289E41EED4E}" type="doc">
      <dgm:prSet loTypeId="urn:microsoft.com/office/officeart/2005/8/layout/matrix2" loCatId="" qsTypeId="urn:microsoft.com/office/officeart/2005/8/quickstyle/simple1" qsCatId="simple" csTypeId="urn:microsoft.com/office/officeart/2005/8/colors/accent1_2" csCatId="accent1" phldr="1"/>
      <dgm:spPr/>
      <dgm:t>
        <a:bodyPr/>
        <a:lstStyle/>
        <a:p>
          <a:endParaRPr lang="en-GB"/>
        </a:p>
      </dgm:t>
    </dgm:pt>
    <dgm:pt modelId="{1AD48B55-9941-F64F-8A56-185A65BEF996}">
      <dgm:prSet phldrT="[Text]" custT="1"/>
      <dgm:spPr/>
      <dgm:t>
        <a:bodyPr/>
        <a:lstStyle/>
        <a:p>
          <a:r>
            <a:rPr lang="en-GB" sz="1300" noProof="0" dirty="0"/>
            <a:t>Yes, with OneDrive, the staff at the residential home will be able to access their files from any device</a:t>
          </a:r>
        </a:p>
      </dgm:t>
    </dgm:pt>
    <dgm:pt modelId="{26C887C4-CD5C-7F4B-AD22-96270C1FF763}" type="parTrans" cxnId="{09BF7D80-9EE8-3145-8CD0-CA353492D89B}">
      <dgm:prSet/>
      <dgm:spPr/>
      <dgm:t>
        <a:bodyPr/>
        <a:lstStyle/>
        <a:p>
          <a:endParaRPr lang="en-GB"/>
        </a:p>
      </dgm:t>
    </dgm:pt>
    <dgm:pt modelId="{461AB46B-569A-E345-B6B2-8615172C8EF9}" type="sibTrans" cxnId="{09BF7D80-9EE8-3145-8CD0-CA353492D89B}">
      <dgm:prSet/>
      <dgm:spPr/>
      <dgm:t>
        <a:bodyPr/>
        <a:lstStyle/>
        <a:p>
          <a:endParaRPr lang="en-GB"/>
        </a:p>
      </dgm:t>
    </dgm:pt>
    <dgm:pt modelId="{7BC7BEC9-1D06-C243-9E97-D0936B04FC91}">
      <dgm:prSet phldrT="[Text]" custT="1"/>
      <dgm:spPr/>
      <dgm:t>
        <a:bodyPr/>
        <a:lstStyle/>
        <a:p>
          <a:r>
            <a:rPr lang="en-GB" sz="1400" noProof="0" dirty="0"/>
            <a:t>E.g., desktop computer, laptop, a tablet or a phone</a:t>
          </a:r>
        </a:p>
      </dgm:t>
    </dgm:pt>
    <dgm:pt modelId="{D5D9C0B4-AB2B-A640-8523-7820B51869D2}" type="parTrans" cxnId="{BAD9400C-8A2B-0B47-B0DB-6EE53BF522C4}">
      <dgm:prSet/>
      <dgm:spPr/>
      <dgm:t>
        <a:bodyPr/>
        <a:lstStyle/>
        <a:p>
          <a:endParaRPr lang="en-GB"/>
        </a:p>
      </dgm:t>
    </dgm:pt>
    <dgm:pt modelId="{F94B324B-D78F-F640-B9EE-010F50B61E77}" type="sibTrans" cxnId="{BAD9400C-8A2B-0B47-B0DB-6EE53BF522C4}">
      <dgm:prSet/>
      <dgm:spPr/>
      <dgm:t>
        <a:bodyPr/>
        <a:lstStyle/>
        <a:p>
          <a:endParaRPr lang="en-GB"/>
        </a:p>
      </dgm:t>
    </dgm:pt>
    <dgm:pt modelId="{D6D9C73F-9121-A64E-9FE7-1E36B0FB61A1}">
      <dgm:prSet phldrT="[Text]" custT="1"/>
      <dgm:spPr/>
      <dgm:t>
        <a:bodyPr/>
        <a:lstStyle/>
        <a:p>
          <a:r>
            <a:rPr lang="en-GB" sz="1500" noProof="0" dirty="0"/>
            <a:t>Leading to an increase of efficiency at the nursing home.</a:t>
          </a:r>
        </a:p>
      </dgm:t>
    </dgm:pt>
    <dgm:pt modelId="{A2DB5812-2903-034E-9FB8-F3C9F301B923}" type="parTrans" cxnId="{E4D3E65D-82D5-354B-A118-97C8662E0721}">
      <dgm:prSet/>
      <dgm:spPr/>
      <dgm:t>
        <a:bodyPr/>
        <a:lstStyle/>
        <a:p>
          <a:endParaRPr lang="en-GB"/>
        </a:p>
      </dgm:t>
    </dgm:pt>
    <dgm:pt modelId="{12C1C6BB-48BA-4D42-BC43-6C3E080C412E}" type="sibTrans" cxnId="{E4D3E65D-82D5-354B-A118-97C8662E0721}">
      <dgm:prSet/>
      <dgm:spPr/>
      <dgm:t>
        <a:bodyPr/>
        <a:lstStyle/>
        <a:p>
          <a:endParaRPr lang="en-GB"/>
        </a:p>
      </dgm:t>
    </dgm:pt>
    <dgm:pt modelId="{4BF4BC07-3C61-B542-81FF-8DADEF71229F}">
      <dgm:prSet phldrT="[Text]" phldr="1"/>
      <dgm:spPr/>
      <dgm:t>
        <a:bodyPr/>
        <a:lstStyle/>
        <a:p>
          <a:endParaRPr lang="en-GB"/>
        </a:p>
      </dgm:t>
    </dgm:pt>
    <dgm:pt modelId="{BFAA42FF-C9B8-E043-BA05-8C8C98AA4BDF}" type="parTrans" cxnId="{18B5AEEB-0C86-3643-B871-ED1AB2D678C4}">
      <dgm:prSet/>
      <dgm:spPr/>
      <dgm:t>
        <a:bodyPr/>
        <a:lstStyle/>
        <a:p>
          <a:endParaRPr lang="en-GB"/>
        </a:p>
      </dgm:t>
    </dgm:pt>
    <dgm:pt modelId="{EA1E1B61-6CCA-A745-B44E-606A30BA548E}" type="sibTrans" cxnId="{18B5AEEB-0C86-3643-B871-ED1AB2D678C4}">
      <dgm:prSet/>
      <dgm:spPr/>
      <dgm:t>
        <a:bodyPr/>
        <a:lstStyle/>
        <a:p>
          <a:endParaRPr lang="en-GB"/>
        </a:p>
      </dgm:t>
    </dgm:pt>
    <dgm:pt modelId="{8A3E8FE2-A346-FD4B-A214-4B8CA8C96077}">
      <dgm:prSet phldrT="[Text]"/>
      <dgm:spPr/>
      <dgm:t>
        <a:bodyPr/>
        <a:lstStyle/>
        <a:p>
          <a:r>
            <a:rPr lang="en-GB" noProof="0" dirty="0"/>
            <a:t>With this increased mobility, it allows for the residential staff to continue their work.</a:t>
          </a:r>
        </a:p>
      </dgm:t>
    </dgm:pt>
    <dgm:pt modelId="{549EE499-42D8-F14C-A2AF-B2D40BABE9FD}" type="parTrans" cxnId="{B4CEA2E2-6FBA-3D4B-A7E0-D8BF773DB380}">
      <dgm:prSet/>
      <dgm:spPr/>
      <dgm:t>
        <a:bodyPr/>
        <a:lstStyle/>
        <a:p>
          <a:endParaRPr lang="en-GB"/>
        </a:p>
      </dgm:t>
    </dgm:pt>
    <dgm:pt modelId="{FEE2D75B-0D47-D84A-ADA5-E936E9716EB5}" type="sibTrans" cxnId="{B4CEA2E2-6FBA-3D4B-A7E0-D8BF773DB380}">
      <dgm:prSet/>
      <dgm:spPr/>
      <dgm:t>
        <a:bodyPr/>
        <a:lstStyle/>
        <a:p>
          <a:endParaRPr lang="en-GB"/>
        </a:p>
      </dgm:t>
    </dgm:pt>
    <dgm:pt modelId="{A0C4B13E-69D5-4442-B6DC-1577A29182D3}">
      <dgm:prSet phldrT="[Text]"/>
      <dgm:spPr/>
      <dgm:t>
        <a:bodyPr/>
        <a:lstStyle/>
        <a:p>
          <a:endParaRPr lang="en-GB" dirty="0"/>
        </a:p>
      </dgm:t>
    </dgm:pt>
    <dgm:pt modelId="{2A10A9AB-1518-0248-87CE-83A3EB7AFFC1}" type="parTrans" cxnId="{C0597E55-0084-DE45-9D1C-2C8352668B55}">
      <dgm:prSet/>
      <dgm:spPr/>
      <dgm:t>
        <a:bodyPr/>
        <a:lstStyle/>
        <a:p>
          <a:endParaRPr lang="en-GB"/>
        </a:p>
      </dgm:t>
    </dgm:pt>
    <dgm:pt modelId="{49D617D7-B953-4F42-819C-2FA5BC6E7A5A}" type="sibTrans" cxnId="{C0597E55-0084-DE45-9D1C-2C8352668B55}">
      <dgm:prSet/>
      <dgm:spPr/>
      <dgm:t>
        <a:bodyPr/>
        <a:lstStyle/>
        <a:p>
          <a:endParaRPr lang="en-GB"/>
        </a:p>
      </dgm:t>
    </dgm:pt>
    <dgm:pt modelId="{6F307A57-70F4-8544-BE27-8F66C89D8006}" type="pres">
      <dgm:prSet presAssocID="{2FFBEBDA-770F-7048-A2C1-1289E41EED4E}" presName="matrix" presStyleCnt="0">
        <dgm:presLayoutVars>
          <dgm:chMax val="1"/>
          <dgm:dir/>
          <dgm:resizeHandles val="exact"/>
        </dgm:presLayoutVars>
      </dgm:prSet>
      <dgm:spPr/>
    </dgm:pt>
    <dgm:pt modelId="{5E0BE6E5-5AFC-3245-B8E3-D2F8755B3A6D}" type="pres">
      <dgm:prSet presAssocID="{2FFBEBDA-770F-7048-A2C1-1289E41EED4E}" presName="axisShape" presStyleLbl="bgShp" presStyleIdx="0" presStyleCnt="1" custLinFactNeighborX="-1437" custLinFactNeighborY="-9094"/>
      <dgm:spPr/>
    </dgm:pt>
    <dgm:pt modelId="{52A2AF8E-1EF0-2A45-939D-C011E3EB1F76}" type="pres">
      <dgm:prSet presAssocID="{2FFBEBDA-770F-7048-A2C1-1289E41EED4E}" presName="rect1" presStyleLbl="node1" presStyleIdx="0" presStyleCnt="4">
        <dgm:presLayoutVars>
          <dgm:chMax val="0"/>
          <dgm:chPref val="0"/>
          <dgm:bulletEnabled val="1"/>
        </dgm:presLayoutVars>
      </dgm:prSet>
      <dgm:spPr/>
    </dgm:pt>
    <dgm:pt modelId="{7AAE74A5-CDD8-2E4A-924C-008FB3CEC5C4}" type="pres">
      <dgm:prSet presAssocID="{2FFBEBDA-770F-7048-A2C1-1289E41EED4E}" presName="rect2" presStyleLbl="node1" presStyleIdx="1" presStyleCnt="4">
        <dgm:presLayoutVars>
          <dgm:chMax val="0"/>
          <dgm:chPref val="0"/>
          <dgm:bulletEnabled val="1"/>
        </dgm:presLayoutVars>
      </dgm:prSet>
      <dgm:spPr/>
    </dgm:pt>
    <dgm:pt modelId="{32DD10EA-9926-CF40-9C4D-245EFAC2277A}" type="pres">
      <dgm:prSet presAssocID="{2FFBEBDA-770F-7048-A2C1-1289E41EED4E}" presName="rect3" presStyleLbl="node1" presStyleIdx="2" presStyleCnt="4">
        <dgm:presLayoutVars>
          <dgm:chMax val="0"/>
          <dgm:chPref val="0"/>
          <dgm:bulletEnabled val="1"/>
        </dgm:presLayoutVars>
      </dgm:prSet>
      <dgm:spPr/>
    </dgm:pt>
    <dgm:pt modelId="{896EF52D-5657-FC41-B79D-28D472B61253}" type="pres">
      <dgm:prSet presAssocID="{2FFBEBDA-770F-7048-A2C1-1289E41EED4E}" presName="rect4" presStyleLbl="node1" presStyleIdx="3" presStyleCnt="4">
        <dgm:presLayoutVars>
          <dgm:chMax val="0"/>
          <dgm:chPref val="0"/>
          <dgm:bulletEnabled val="1"/>
        </dgm:presLayoutVars>
      </dgm:prSet>
      <dgm:spPr/>
    </dgm:pt>
  </dgm:ptLst>
  <dgm:cxnLst>
    <dgm:cxn modelId="{BAD9400C-8A2B-0B47-B0DB-6EE53BF522C4}" srcId="{2FFBEBDA-770F-7048-A2C1-1289E41EED4E}" destId="{7BC7BEC9-1D06-C243-9E97-D0936B04FC91}" srcOrd="1" destOrd="0" parTransId="{D5D9C0B4-AB2B-A640-8523-7820B51869D2}" sibTransId="{F94B324B-D78F-F640-B9EE-010F50B61E77}"/>
    <dgm:cxn modelId="{FBCDF810-A844-0742-8457-8D24FE0F5DA8}" type="presOf" srcId="{1AD48B55-9941-F64F-8A56-185A65BEF996}" destId="{52A2AF8E-1EF0-2A45-939D-C011E3EB1F76}" srcOrd="0" destOrd="0" presId="urn:microsoft.com/office/officeart/2005/8/layout/matrix2"/>
    <dgm:cxn modelId="{F59D0B11-B608-3E40-8B6C-5E52C502C85E}" type="presOf" srcId="{8A3E8FE2-A346-FD4B-A214-4B8CA8C96077}" destId="{32DD10EA-9926-CF40-9C4D-245EFAC2277A}" srcOrd="0" destOrd="0" presId="urn:microsoft.com/office/officeart/2005/8/layout/matrix2"/>
    <dgm:cxn modelId="{E4D3E65D-82D5-354B-A118-97C8662E0721}" srcId="{2FFBEBDA-770F-7048-A2C1-1289E41EED4E}" destId="{D6D9C73F-9121-A64E-9FE7-1E36B0FB61A1}" srcOrd="3" destOrd="0" parTransId="{A2DB5812-2903-034E-9FB8-F3C9F301B923}" sibTransId="{12C1C6BB-48BA-4D42-BC43-6C3E080C412E}"/>
    <dgm:cxn modelId="{CA734774-B2DC-1541-BD65-77E7969A36B4}" type="presOf" srcId="{7BC7BEC9-1D06-C243-9E97-D0936B04FC91}" destId="{7AAE74A5-CDD8-2E4A-924C-008FB3CEC5C4}" srcOrd="0" destOrd="0" presId="urn:microsoft.com/office/officeart/2005/8/layout/matrix2"/>
    <dgm:cxn modelId="{C0597E55-0084-DE45-9D1C-2C8352668B55}" srcId="{2FFBEBDA-770F-7048-A2C1-1289E41EED4E}" destId="{A0C4B13E-69D5-4442-B6DC-1577A29182D3}" srcOrd="4" destOrd="0" parTransId="{2A10A9AB-1518-0248-87CE-83A3EB7AFFC1}" sibTransId="{49D617D7-B953-4F42-819C-2FA5BC6E7A5A}"/>
    <dgm:cxn modelId="{09BF7D80-9EE8-3145-8CD0-CA353492D89B}" srcId="{2FFBEBDA-770F-7048-A2C1-1289E41EED4E}" destId="{1AD48B55-9941-F64F-8A56-185A65BEF996}" srcOrd="0" destOrd="0" parTransId="{26C887C4-CD5C-7F4B-AD22-96270C1FF763}" sibTransId="{461AB46B-569A-E345-B6B2-8615172C8EF9}"/>
    <dgm:cxn modelId="{D7185190-0DB3-0143-BE76-3254CA231B2D}" type="presOf" srcId="{2FFBEBDA-770F-7048-A2C1-1289E41EED4E}" destId="{6F307A57-70F4-8544-BE27-8F66C89D8006}" srcOrd="0" destOrd="0" presId="urn:microsoft.com/office/officeart/2005/8/layout/matrix2"/>
    <dgm:cxn modelId="{8FC6B7AA-4873-F94E-8C5D-463EF4D23F61}" type="presOf" srcId="{D6D9C73F-9121-A64E-9FE7-1E36B0FB61A1}" destId="{896EF52D-5657-FC41-B79D-28D472B61253}" srcOrd="0" destOrd="0" presId="urn:microsoft.com/office/officeart/2005/8/layout/matrix2"/>
    <dgm:cxn modelId="{B4CEA2E2-6FBA-3D4B-A7E0-D8BF773DB380}" srcId="{2FFBEBDA-770F-7048-A2C1-1289E41EED4E}" destId="{8A3E8FE2-A346-FD4B-A214-4B8CA8C96077}" srcOrd="2" destOrd="0" parTransId="{549EE499-42D8-F14C-A2AF-B2D40BABE9FD}" sibTransId="{FEE2D75B-0D47-D84A-ADA5-E936E9716EB5}"/>
    <dgm:cxn modelId="{18B5AEEB-0C86-3643-B871-ED1AB2D678C4}" srcId="{2FFBEBDA-770F-7048-A2C1-1289E41EED4E}" destId="{4BF4BC07-3C61-B542-81FF-8DADEF71229F}" srcOrd="5" destOrd="0" parTransId="{BFAA42FF-C9B8-E043-BA05-8C8C98AA4BDF}" sibTransId="{EA1E1B61-6CCA-A745-B44E-606A30BA548E}"/>
    <dgm:cxn modelId="{B0BBBBC6-CE3D-F44D-9C1A-42B4B0CC40A8}" type="presParOf" srcId="{6F307A57-70F4-8544-BE27-8F66C89D8006}" destId="{5E0BE6E5-5AFC-3245-B8E3-D2F8755B3A6D}" srcOrd="0" destOrd="0" presId="urn:microsoft.com/office/officeart/2005/8/layout/matrix2"/>
    <dgm:cxn modelId="{30028F8D-3740-DA48-9BAA-2EFD6B2B51A3}" type="presParOf" srcId="{6F307A57-70F4-8544-BE27-8F66C89D8006}" destId="{52A2AF8E-1EF0-2A45-939D-C011E3EB1F76}" srcOrd="1" destOrd="0" presId="urn:microsoft.com/office/officeart/2005/8/layout/matrix2"/>
    <dgm:cxn modelId="{EFBDADF5-82A9-044A-9543-3BFE1A8344A1}" type="presParOf" srcId="{6F307A57-70F4-8544-BE27-8F66C89D8006}" destId="{7AAE74A5-CDD8-2E4A-924C-008FB3CEC5C4}" srcOrd="2" destOrd="0" presId="urn:microsoft.com/office/officeart/2005/8/layout/matrix2"/>
    <dgm:cxn modelId="{DA44379A-01E9-DF46-BCC9-1E2808C6BD0E}" type="presParOf" srcId="{6F307A57-70F4-8544-BE27-8F66C89D8006}" destId="{32DD10EA-9926-CF40-9C4D-245EFAC2277A}" srcOrd="3" destOrd="0" presId="urn:microsoft.com/office/officeart/2005/8/layout/matrix2"/>
    <dgm:cxn modelId="{A1D93666-C81A-1A45-BAAA-2EF56117DADE}" type="presParOf" srcId="{6F307A57-70F4-8544-BE27-8F66C89D8006}" destId="{896EF52D-5657-FC41-B79D-28D472B61253}"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B8CF2A-394F-4F01-8632-B78822BEEB5D}" type="doc">
      <dgm:prSet loTypeId="urn:microsoft.com/office/officeart/2005/8/layout/list1" loCatId="list" qsTypeId="urn:microsoft.com/office/officeart/2005/8/quickstyle/simple1" qsCatId="simple" csTypeId="urn:microsoft.com/office/officeart/2005/8/colors/accent4_3" csCatId="accent4" phldr="1"/>
      <dgm:spPr/>
      <dgm:t>
        <a:bodyPr/>
        <a:lstStyle/>
        <a:p>
          <a:endParaRPr lang="en-US"/>
        </a:p>
      </dgm:t>
    </dgm:pt>
    <dgm:pt modelId="{1898BBD5-C2EB-4CC2-9BB5-8FA782F4303D}">
      <dgm:prSet phldrT="[Text]" phldr="0" custT="1"/>
      <dgm:spPr/>
      <dgm:t>
        <a:bodyPr/>
        <a:lstStyle/>
        <a:p>
          <a:pPr rtl="0"/>
          <a:r>
            <a:rPr lang="en-US" sz="1800" dirty="0">
              <a:latin typeface="Arial" panose="020B0604020202020204" pitchFamily="34" charset="0"/>
              <a:cs typeface="Arial" panose="020B0604020202020204" pitchFamily="34" charset="0"/>
            </a:rPr>
            <a:t>Perfect visualization </a:t>
          </a:r>
        </a:p>
      </dgm:t>
    </dgm:pt>
    <dgm:pt modelId="{37E47F23-F26F-410D-A7A6-CD4339A6D382}" type="parTrans" cxnId="{E54A2962-A946-4C09-90B5-EE7F14F675EF}">
      <dgm:prSet/>
      <dgm:spPr/>
      <dgm:t>
        <a:bodyPr/>
        <a:lstStyle/>
        <a:p>
          <a:endParaRPr lang="en-GB"/>
        </a:p>
      </dgm:t>
    </dgm:pt>
    <dgm:pt modelId="{12E3E0CE-A461-4841-ABC9-40D4AD221503}" type="sibTrans" cxnId="{E54A2962-A946-4C09-90B5-EE7F14F675EF}">
      <dgm:prSet/>
      <dgm:spPr/>
      <dgm:t>
        <a:bodyPr/>
        <a:lstStyle/>
        <a:p>
          <a:endParaRPr lang="en-US"/>
        </a:p>
      </dgm:t>
    </dgm:pt>
    <dgm:pt modelId="{30278534-26B8-4281-8764-1808BB63B55A}">
      <dgm:prSet phldrT="[Text]" phldr="0" custT="1"/>
      <dgm:spPr/>
      <dgm:t>
        <a:bodyPr/>
        <a:lstStyle/>
        <a:p>
          <a:pPr>
            <a:buNone/>
          </a:pPr>
          <a:r>
            <a:rPr lang="en-GB" sz="1800" b="1" i="0" dirty="0">
              <a:latin typeface="Arial" panose="020B0604020202020204" pitchFamily="34" charset="0"/>
              <a:cs typeface="Arial" panose="020B0604020202020204" pitchFamily="34" charset="0"/>
            </a:rPr>
            <a:t>Professional Communication Support</a:t>
          </a:r>
          <a:endParaRPr lang="en-US" sz="1800" dirty="0">
            <a:latin typeface="Arial" panose="020B0604020202020204" pitchFamily="34" charset="0"/>
            <a:ea typeface="Calibri"/>
            <a:cs typeface="Arial" panose="020B0604020202020204" pitchFamily="34" charset="0"/>
          </a:endParaRPr>
        </a:p>
      </dgm:t>
    </dgm:pt>
    <dgm:pt modelId="{26FE90F2-489E-4089-A8CC-72741A160B3D}" type="parTrans" cxnId="{AE578080-4501-47FD-B17A-6320FF3B96CA}">
      <dgm:prSet/>
      <dgm:spPr/>
      <dgm:t>
        <a:bodyPr/>
        <a:lstStyle/>
        <a:p>
          <a:endParaRPr lang="en-GB"/>
        </a:p>
      </dgm:t>
    </dgm:pt>
    <dgm:pt modelId="{365EAA11-773C-4701-842A-E8C29F4BD1E0}" type="sibTrans" cxnId="{AE578080-4501-47FD-B17A-6320FF3B96CA}">
      <dgm:prSet/>
      <dgm:spPr/>
      <dgm:t>
        <a:bodyPr/>
        <a:lstStyle/>
        <a:p>
          <a:endParaRPr lang="en-US"/>
        </a:p>
      </dgm:t>
    </dgm:pt>
    <dgm:pt modelId="{68C55753-F286-4226-A580-08DF962C7C91}">
      <dgm:prSet phldrT="[Text]" phldr="0" custT="1"/>
      <dgm:spPr/>
      <dgm:t>
        <a:bodyPr/>
        <a:lstStyle/>
        <a:p>
          <a:pPr rtl="0"/>
          <a:r>
            <a:rPr lang="en-US" sz="1800" b="1" dirty="0">
              <a:latin typeface="Arial" panose="020B0604020202020204" pitchFamily="34" charset="0"/>
              <a:cs typeface="Arial" panose="020B0604020202020204" pitchFamily="34" charset="0"/>
            </a:rPr>
            <a:t>Time Management</a:t>
          </a:r>
          <a:endParaRPr lang="en-US" sz="1800" dirty="0">
            <a:latin typeface="Arial" panose="020B0604020202020204" pitchFamily="34" charset="0"/>
            <a:cs typeface="Arial" panose="020B0604020202020204" pitchFamily="34" charset="0"/>
          </a:endParaRPr>
        </a:p>
      </dgm:t>
    </dgm:pt>
    <dgm:pt modelId="{5A602552-1DF2-418C-8584-BBCC99D511CD}" type="parTrans" cxnId="{EF50CBBE-6CA0-44B4-B41C-F310D5A20C6F}">
      <dgm:prSet/>
      <dgm:spPr/>
      <dgm:t>
        <a:bodyPr/>
        <a:lstStyle/>
        <a:p>
          <a:endParaRPr lang="en-GB"/>
        </a:p>
      </dgm:t>
    </dgm:pt>
    <dgm:pt modelId="{6E0E18F5-38ED-427C-8D8D-88E387A05608}" type="sibTrans" cxnId="{EF50CBBE-6CA0-44B4-B41C-F310D5A20C6F}">
      <dgm:prSet/>
      <dgm:spPr/>
      <dgm:t>
        <a:bodyPr/>
        <a:lstStyle/>
        <a:p>
          <a:endParaRPr lang="en-US"/>
        </a:p>
      </dgm:t>
    </dgm:pt>
    <dgm:pt modelId="{9B8396CC-E165-4033-B9E5-685A1B376EF7}">
      <dgm:prSet phldrT="[Text]" phldr="0" custT="1"/>
      <dgm:spPr/>
      <dgm:t>
        <a:bodyPr/>
        <a:lstStyle/>
        <a:p>
          <a:pPr>
            <a:buFont typeface="Arial" panose="020B0604020202020204" pitchFamily="34" charset="0"/>
            <a:buChar char="•"/>
          </a:pPr>
          <a:r>
            <a:rPr lang="en-GB" sz="1800" b="1" i="0" dirty="0">
              <a:latin typeface="Arial" panose="020B0604020202020204" pitchFamily="34" charset="0"/>
              <a:cs typeface="Arial" panose="020B0604020202020204" pitchFamily="34" charset="0"/>
            </a:rPr>
            <a:t>Flexible File Formats and Portability:</a:t>
          </a:r>
          <a:endParaRPr lang="en-US" sz="1800" dirty="0">
            <a:latin typeface="Arial" panose="020B0604020202020204" pitchFamily="34" charset="0"/>
            <a:cs typeface="Arial" panose="020B0604020202020204" pitchFamily="34" charset="0"/>
          </a:endParaRPr>
        </a:p>
      </dgm:t>
    </dgm:pt>
    <dgm:pt modelId="{280050D7-8F49-4960-8204-CD1BC99C5810}" type="parTrans" cxnId="{1DE6CD93-8C45-4EB5-A3EB-F041A0BA4E41}">
      <dgm:prSet/>
      <dgm:spPr/>
      <dgm:t>
        <a:bodyPr/>
        <a:lstStyle/>
        <a:p>
          <a:endParaRPr lang="en-GB"/>
        </a:p>
      </dgm:t>
    </dgm:pt>
    <dgm:pt modelId="{B5237709-79E1-4052-87AD-43647067F6B1}" type="sibTrans" cxnId="{1DE6CD93-8C45-4EB5-A3EB-F041A0BA4E41}">
      <dgm:prSet/>
      <dgm:spPr/>
      <dgm:t>
        <a:bodyPr/>
        <a:lstStyle/>
        <a:p>
          <a:endParaRPr lang="en-US"/>
        </a:p>
      </dgm:t>
    </dgm:pt>
    <dgm:pt modelId="{F36E34AD-4A34-4609-B504-8A8B9DE691D0}">
      <dgm:prSet phldrT="[Text]" phldr="0" custT="1"/>
      <dgm:spPr/>
      <dgm:t>
        <a:bodyPr/>
        <a:lstStyle/>
        <a:p>
          <a:pPr rtl="0"/>
          <a:r>
            <a:rPr lang="en-US" sz="1800" b="0" dirty="0">
              <a:latin typeface="Arial" panose="020B0604020202020204" pitchFamily="34" charset="0"/>
              <a:cs typeface="Arial" panose="020B0604020202020204" pitchFamily="34" charset="0"/>
            </a:rPr>
            <a:t> PowerPoint allows for visually appealing presentations with various design templates and multimedia elements like charts, graphs, SmartArt.</a:t>
          </a:r>
        </a:p>
      </dgm:t>
    </dgm:pt>
    <dgm:pt modelId="{F8CB7EB3-1FB7-48B0-9811-12A7A6EDB4C2}" type="parTrans" cxnId="{41CC340E-F22C-427C-A71C-6346B9E511D2}">
      <dgm:prSet/>
      <dgm:spPr/>
      <dgm:t>
        <a:bodyPr/>
        <a:lstStyle/>
        <a:p>
          <a:endParaRPr lang="en-GB"/>
        </a:p>
      </dgm:t>
    </dgm:pt>
    <dgm:pt modelId="{F6637410-8286-4446-B568-53CBDA21A314}" type="sibTrans" cxnId="{41CC340E-F22C-427C-A71C-6346B9E511D2}">
      <dgm:prSet/>
      <dgm:spPr/>
      <dgm:t>
        <a:bodyPr/>
        <a:lstStyle/>
        <a:p>
          <a:endParaRPr lang="en-GB"/>
        </a:p>
      </dgm:t>
    </dgm:pt>
    <dgm:pt modelId="{4B7ED9CE-1B2C-489E-8584-A7A0BCA53EB5}">
      <dgm:prSet phldrT="[Text]" phldr="0" custT="1"/>
      <dgm:spPr/>
      <dgm:t>
        <a:bodyPr/>
        <a:lstStyle/>
        <a:p>
          <a:pPr rtl="0"/>
          <a:r>
            <a:rPr lang="en-US" sz="1800" b="0" dirty="0">
              <a:latin typeface="Arial" panose="020B0604020202020204" pitchFamily="34" charset="0"/>
              <a:ea typeface="Calibri"/>
              <a:cs typeface="Arial" panose="020B0604020202020204" pitchFamily="34" charset="0"/>
            </a:rPr>
            <a:t>With built-in templates, themes and more than 80 keyboard shortcut, PowerPoint enable users to create professional-quality quick, saving time while maintaining a high standard of design and content.</a:t>
          </a:r>
        </a:p>
      </dgm:t>
    </dgm:pt>
    <dgm:pt modelId="{4AE95F1E-A296-42BD-801F-3F4B354BA4AC}" type="parTrans" cxnId="{C662B786-BA86-46D6-8481-33F388D9962C}">
      <dgm:prSet/>
      <dgm:spPr/>
      <dgm:t>
        <a:bodyPr/>
        <a:lstStyle/>
        <a:p>
          <a:endParaRPr lang="en-GB"/>
        </a:p>
      </dgm:t>
    </dgm:pt>
    <dgm:pt modelId="{C2AB813E-DD64-4E84-844B-F5E43C10EFE1}" type="sibTrans" cxnId="{C662B786-BA86-46D6-8481-33F388D9962C}">
      <dgm:prSet/>
      <dgm:spPr/>
      <dgm:t>
        <a:bodyPr/>
        <a:lstStyle/>
        <a:p>
          <a:endParaRPr lang="en-GB"/>
        </a:p>
      </dgm:t>
    </dgm:pt>
    <dgm:pt modelId="{2140A74E-94A4-4800-BBA1-69856BE1AADE}">
      <dgm:prSet phldrT="[Text]" phldr="0" custT="1"/>
      <dgm:spPr/>
      <dgm:t>
        <a:bodyPr/>
        <a:lstStyle/>
        <a:p>
          <a:pPr rtl="0"/>
          <a:r>
            <a:rPr lang="en-US" sz="1800" b="0" dirty="0">
              <a:latin typeface="Arial" panose="020B0604020202020204" pitchFamily="34" charset="0"/>
              <a:cs typeface="Arial" panose="020B0604020202020204" pitchFamily="34" charset="0"/>
            </a:rPr>
            <a:t>PowerPoint can help to manage time during presentation by keeping content organized into slides, make certain  all key points are covered.</a:t>
          </a:r>
          <a:endParaRPr lang="en-US" sz="1800" b="1" dirty="0">
            <a:latin typeface="Arial" panose="020B0604020202020204" pitchFamily="34" charset="0"/>
            <a:cs typeface="Arial" panose="020B0604020202020204" pitchFamily="34" charset="0"/>
          </a:endParaRPr>
        </a:p>
      </dgm:t>
    </dgm:pt>
    <dgm:pt modelId="{4C2865D9-6320-441E-8278-5BCC7EDAE3F2}" type="parTrans" cxnId="{3CFFDFC8-79B2-4074-AB1A-0AB610DAFBDB}">
      <dgm:prSet/>
      <dgm:spPr/>
      <dgm:t>
        <a:bodyPr/>
        <a:lstStyle/>
        <a:p>
          <a:endParaRPr lang="en-GB"/>
        </a:p>
      </dgm:t>
    </dgm:pt>
    <dgm:pt modelId="{8C31D36C-421C-43E6-9D1D-5AB6F0C4F9E9}" type="sibTrans" cxnId="{3CFFDFC8-79B2-4074-AB1A-0AB610DAFBDB}">
      <dgm:prSet/>
      <dgm:spPr/>
      <dgm:t>
        <a:bodyPr/>
        <a:lstStyle/>
        <a:p>
          <a:endParaRPr lang="en-GB"/>
        </a:p>
      </dgm:t>
    </dgm:pt>
    <dgm:pt modelId="{3F9828D2-308A-4CF2-9B18-89169F1F85D8}">
      <dgm:prSet phldrT="[Text]" phldr="0" custT="1"/>
      <dgm:spPr/>
      <dgm:t>
        <a:bodyPr/>
        <a:lstStyle/>
        <a:p>
          <a:pPr>
            <a:buNone/>
          </a:pPr>
          <a:r>
            <a:rPr lang="en-GB" sz="1800" b="1" i="0" dirty="0">
              <a:latin typeface="Arial" panose="020B0604020202020204" pitchFamily="34" charset="0"/>
              <a:cs typeface="Arial" panose="020B0604020202020204" pitchFamily="34" charset="0"/>
            </a:rPr>
            <a:t>Quick and Easy Slide Creation</a:t>
          </a:r>
          <a:endParaRPr lang="en-US" sz="1800" b="0" dirty="0">
            <a:latin typeface="Arial" panose="020B0604020202020204" pitchFamily="34" charset="0"/>
            <a:cs typeface="Arial" panose="020B0604020202020204" pitchFamily="34" charset="0"/>
          </a:endParaRPr>
        </a:p>
      </dgm:t>
    </dgm:pt>
    <dgm:pt modelId="{1D0A00CF-D71A-48B4-861F-08E55DC4DCDF}" type="parTrans" cxnId="{D60AB6DB-D151-40F5-8017-0CB3C83AE818}">
      <dgm:prSet/>
      <dgm:spPr/>
      <dgm:t>
        <a:bodyPr/>
        <a:lstStyle/>
        <a:p>
          <a:endParaRPr lang="en-GB"/>
        </a:p>
      </dgm:t>
    </dgm:pt>
    <dgm:pt modelId="{2F63E57E-B5C1-4B44-9B4F-CD110AA88933}" type="sibTrans" cxnId="{D60AB6DB-D151-40F5-8017-0CB3C83AE818}">
      <dgm:prSet/>
      <dgm:spPr/>
      <dgm:t>
        <a:bodyPr/>
        <a:lstStyle/>
        <a:p>
          <a:endParaRPr lang="en-GB"/>
        </a:p>
      </dgm:t>
    </dgm:pt>
    <dgm:pt modelId="{11F94385-A6B7-41F8-A6DB-1CD38FF595E4}">
      <dgm:prSet phldrT="[Text]" phldr="0" custT="1"/>
      <dgm:spPr/>
      <dgm:t>
        <a:bodyPr/>
        <a:lstStyle/>
        <a:p>
          <a:pPr>
            <a:buFont typeface="Arial" panose="020B0604020202020204" pitchFamily="34" charset="0"/>
            <a:buChar char="•"/>
          </a:pPr>
          <a:r>
            <a:rPr lang="en-GB" sz="1800" b="1" i="0" dirty="0">
              <a:latin typeface="Arial" panose="020B0604020202020204" pitchFamily="34" charset="0"/>
              <a:cs typeface="Arial" panose="020B0604020202020204" pitchFamily="34" charset="0"/>
            </a:rPr>
            <a:t> </a:t>
          </a:r>
          <a:r>
            <a:rPr lang="en-GB" sz="1800" b="0" i="0" dirty="0">
              <a:latin typeface="Arial" panose="020B0604020202020204" pitchFamily="34" charset="0"/>
              <a:cs typeface="Arial" panose="020B0604020202020204" pitchFamily="34" charset="0"/>
            </a:rPr>
            <a:t>We</a:t>
          </a:r>
          <a:r>
            <a:rPr lang="en-GB" sz="1800" b="1" i="0" dirty="0">
              <a:latin typeface="Arial" panose="020B0604020202020204" pitchFamily="34" charset="0"/>
              <a:cs typeface="Arial" panose="020B0604020202020204" pitchFamily="34" charset="0"/>
            </a:rPr>
            <a:t> </a:t>
          </a:r>
          <a:r>
            <a:rPr lang="en-GB" sz="1800" b="0" i="0" dirty="0">
              <a:latin typeface="Arial" panose="020B0604020202020204" pitchFamily="34" charset="0"/>
              <a:cs typeface="Arial" panose="020B0604020202020204" pitchFamily="34" charset="0"/>
            </a:rPr>
            <a:t>can save and share in various formats like PPT, PDF, MP4, or even as images. This portability provide easy access on different devices and platforms, also online or offline</a:t>
          </a:r>
          <a:endParaRPr lang="en-US" sz="1800" dirty="0">
            <a:latin typeface="Arial" panose="020B0604020202020204" pitchFamily="34" charset="0"/>
            <a:cs typeface="Arial" panose="020B0604020202020204" pitchFamily="34" charset="0"/>
          </a:endParaRPr>
        </a:p>
      </dgm:t>
    </dgm:pt>
    <dgm:pt modelId="{3E95F67A-2DC5-425D-AFA8-766D3F02AC09}" type="parTrans" cxnId="{9648B90B-1AEB-4841-8991-E9614B09B01A}">
      <dgm:prSet/>
      <dgm:spPr/>
      <dgm:t>
        <a:bodyPr/>
        <a:lstStyle/>
        <a:p>
          <a:endParaRPr lang="en-GB"/>
        </a:p>
      </dgm:t>
    </dgm:pt>
    <dgm:pt modelId="{8B3247E0-B239-4A9A-B670-5F25E642723A}" type="sibTrans" cxnId="{9648B90B-1AEB-4841-8991-E9614B09B01A}">
      <dgm:prSet/>
      <dgm:spPr/>
      <dgm:t>
        <a:bodyPr/>
        <a:lstStyle/>
        <a:p>
          <a:endParaRPr lang="en-GB"/>
        </a:p>
      </dgm:t>
    </dgm:pt>
    <dgm:pt modelId="{4586DE94-BEE0-49E6-B8F8-10342B9715E6}">
      <dgm:prSet phldrT="[Text]" phldr="0" custT="1"/>
      <dgm:spPr/>
      <dgm:t>
        <a:bodyPr/>
        <a:lstStyle/>
        <a:p>
          <a:pPr>
            <a:buNone/>
          </a:pPr>
          <a:r>
            <a:rPr lang="en-GB" sz="1800" b="0" i="0" dirty="0">
              <a:latin typeface="Arial" panose="020B0604020202020204" pitchFamily="34" charset="0"/>
              <a:cs typeface="Arial" panose="020B0604020202020204" pitchFamily="34" charset="0"/>
            </a:rPr>
            <a:t>PowerPoint support effective presentation by  providing structured slide layouts, bullet points and presenter notes. Its helps speakers to stay organized and communicate their ideas clearly, confidently and professionally.</a:t>
          </a:r>
          <a:endParaRPr lang="en-US" sz="1800" dirty="0">
            <a:latin typeface="Arial" panose="020B0604020202020204" pitchFamily="34" charset="0"/>
            <a:ea typeface="Calibri"/>
            <a:cs typeface="Arial" panose="020B0604020202020204" pitchFamily="34" charset="0"/>
          </a:endParaRPr>
        </a:p>
      </dgm:t>
    </dgm:pt>
    <dgm:pt modelId="{77BAA4E9-D832-4976-8F9F-C357F2F68364}" type="parTrans" cxnId="{26A74DA2-6116-4AB8-A02A-F2DFEF950D40}">
      <dgm:prSet/>
      <dgm:spPr/>
      <dgm:t>
        <a:bodyPr/>
        <a:lstStyle/>
        <a:p>
          <a:endParaRPr lang="en-GB"/>
        </a:p>
      </dgm:t>
    </dgm:pt>
    <dgm:pt modelId="{4FD62E65-4F88-473D-B562-14FF2453F487}" type="sibTrans" cxnId="{26A74DA2-6116-4AB8-A02A-F2DFEF950D40}">
      <dgm:prSet/>
      <dgm:spPr/>
      <dgm:t>
        <a:bodyPr/>
        <a:lstStyle/>
        <a:p>
          <a:endParaRPr lang="en-GB"/>
        </a:p>
      </dgm:t>
    </dgm:pt>
    <dgm:pt modelId="{2CD88D60-AC18-4305-8CCC-DFD73D757FD3}" type="pres">
      <dgm:prSet presAssocID="{F5B8CF2A-394F-4F01-8632-B78822BEEB5D}" presName="linear" presStyleCnt="0">
        <dgm:presLayoutVars>
          <dgm:dir/>
          <dgm:animLvl val="lvl"/>
          <dgm:resizeHandles val="exact"/>
        </dgm:presLayoutVars>
      </dgm:prSet>
      <dgm:spPr/>
    </dgm:pt>
    <dgm:pt modelId="{2F0EAE71-ABC9-40B5-BF5A-13BADD4242CE}" type="pres">
      <dgm:prSet presAssocID="{1898BBD5-C2EB-4CC2-9BB5-8FA782F4303D}" presName="parentLin" presStyleCnt="0"/>
      <dgm:spPr/>
    </dgm:pt>
    <dgm:pt modelId="{5F427BB4-E375-4959-928B-9603AD6835BC}" type="pres">
      <dgm:prSet presAssocID="{1898BBD5-C2EB-4CC2-9BB5-8FA782F4303D}" presName="parentLeftMargin" presStyleLbl="node1" presStyleIdx="0" presStyleCnt="5"/>
      <dgm:spPr/>
    </dgm:pt>
    <dgm:pt modelId="{236D2A6A-AE34-4E59-A21C-FD687AC6CD8C}" type="pres">
      <dgm:prSet presAssocID="{1898BBD5-C2EB-4CC2-9BB5-8FA782F4303D}" presName="parentText" presStyleLbl="node1" presStyleIdx="0" presStyleCnt="5">
        <dgm:presLayoutVars>
          <dgm:chMax val="0"/>
          <dgm:bulletEnabled val="1"/>
        </dgm:presLayoutVars>
      </dgm:prSet>
      <dgm:spPr/>
    </dgm:pt>
    <dgm:pt modelId="{A1D5D539-3D3B-447A-B65F-2FB706F6FBDA}" type="pres">
      <dgm:prSet presAssocID="{1898BBD5-C2EB-4CC2-9BB5-8FA782F4303D}" presName="negativeSpace" presStyleCnt="0"/>
      <dgm:spPr/>
    </dgm:pt>
    <dgm:pt modelId="{520F0014-CE0C-4931-A544-66EBA28ABBC6}" type="pres">
      <dgm:prSet presAssocID="{1898BBD5-C2EB-4CC2-9BB5-8FA782F4303D}" presName="childText" presStyleLbl="conFgAcc1" presStyleIdx="0" presStyleCnt="5">
        <dgm:presLayoutVars>
          <dgm:bulletEnabled val="1"/>
        </dgm:presLayoutVars>
      </dgm:prSet>
      <dgm:spPr/>
    </dgm:pt>
    <dgm:pt modelId="{B925D861-67C2-402B-AD5B-6F5396D35620}" type="pres">
      <dgm:prSet presAssocID="{12E3E0CE-A461-4841-ABC9-40D4AD221503}" presName="spaceBetweenRectangles" presStyleCnt="0"/>
      <dgm:spPr/>
    </dgm:pt>
    <dgm:pt modelId="{F14B0A48-FA4B-4879-ACDA-85B0BB06149E}" type="pres">
      <dgm:prSet presAssocID="{3F9828D2-308A-4CF2-9B18-89169F1F85D8}" presName="parentLin" presStyleCnt="0"/>
      <dgm:spPr/>
    </dgm:pt>
    <dgm:pt modelId="{80961B5C-DA03-4C2D-A491-F95BC8300754}" type="pres">
      <dgm:prSet presAssocID="{3F9828D2-308A-4CF2-9B18-89169F1F85D8}" presName="parentLeftMargin" presStyleLbl="node1" presStyleIdx="0" presStyleCnt="5"/>
      <dgm:spPr/>
    </dgm:pt>
    <dgm:pt modelId="{A31168A6-0815-4A0F-A557-BCB27F7A92C0}" type="pres">
      <dgm:prSet presAssocID="{3F9828D2-308A-4CF2-9B18-89169F1F85D8}" presName="parentText" presStyleLbl="node1" presStyleIdx="1" presStyleCnt="5">
        <dgm:presLayoutVars>
          <dgm:chMax val="0"/>
          <dgm:bulletEnabled val="1"/>
        </dgm:presLayoutVars>
      </dgm:prSet>
      <dgm:spPr/>
    </dgm:pt>
    <dgm:pt modelId="{84D70C09-CA82-419F-820B-D871204C2606}" type="pres">
      <dgm:prSet presAssocID="{3F9828D2-308A-4CF2-9B18-89169F1F85D8}" presName="negativeSpace" presStyleCnt="0"/>
      <dgm:spPr/>
    </dgm:pt>
    <dgm:pt modelId="{3227A3EB-EBA4-4241-B372-8AD506AC3E1F}" type="pres">
      <dgm:prSet presAssocID="{3F9828D2-308A-4CF2-9B18-89169F1F85D8}" presName="childText" presStyleLbl="conFgAcc1" presStyleIdx="1" presStyleCnt="5">
        <dgm:presLayoutVars>
          <dgm:bulletEnabled val="1"/>
        </dgm:presLayoutVars>
      </dgm:prSet>
      <dgm:spPr/>
    </dgm:pt>
    <dgm:pt modelId="{36487E17-848B-4908-9939-91302A0BE4D3}" type="pres">
      <dgm:prSet presAssocID="{2F63E57E-B5C1-4B44-9B4F-CD110AA88933}" presName="spaceBetweenRectangles" presStyleCnt="0"/>
      <dgm:spPr/>
    </dgm:pt>
    <dgm:pt modelId="{3D4BB355-C60F-4F9E-8E6F-A133BADA137B}" type="pres">
      <dgm:prSet presAssocID="{30278534-26B8-4281-8764-1808BB63B55A}" presName="parentLin" presStyleCnt="0"/>
      <dgm:spPr/>
    </dgm:pt>
    <dgm:pt modelId="{26C472F8-A1DC-4158-9498-2BCBF309408A}" type="pres">
      <dgm:prSet presAssocID="{30278534-26B8-4281-8764-1808BB63B55A}" presName="parentLeftMargin" presStyleLbl="node1" presStyleIdx="1" presStyleCnt="5"/>
      <dgm:spPr/>
    </dgm:pt>
    <dgm:pt modelId="{33CA3C65-F3F0-46E5-9956-CA1A3E0251BD}" type="pres">
      <dgm:prSet presAssocID="{30278534-26B8-4281-8764-1808BB63B55A}" presName="parentText" presStyleLbl="node1" presStyleIdx="2" presStyleCnt="5">
        <dgm:presLayoutVars>
          <dgm:chMax val="0"/>
          <dgm:bulletEnabled val="1"/>
        </dgm:presLayoutVars>
      </dgm:prSet>
      <dgm:spPr/>
    </dgm:pt>
    <dgm:pt modelId="{4F7BB355-9827-4A0B-BBFF-05F8707CB5FC}" type="pres">
      <dgm:prSet presAssocID="{30278534-26B8-4281-8764-1808BB63B55A}" presName="negativeSpace" presStyleCnt="0"/>
      <dgm:spPr/>
    </dgm:pt>
    <dgm:pt modelId="{B19AC947-FCDF-4DF0-8B61-BCA0E82F11D9}" type="pres">
      <dgm:prSet presAssocID="{30278534-26B8-4281-8764-1808BB63B55A}" presName="childText" presStyleLbl="conFgAcc1" presStyleIdx="2" presStyleCnt="5">
        <dgm:presLayoutVars>
          <dgm:bulletEnabled val="1"/>
        </dgm:presLayoutVars>
      </dgm:prSet>
      <dgm:spPr/>
    </dgm:pt>
    <dgm:pt modelId="{24E748C4-D96B-4513-8D98-666D5DE60213}" type="pres">
      <dgm:prSet presAssocID="{365EAA11-773C-4701-842A-E8C29F4BD1E0}" presName="spaceBetweenRectangles" presStyleCnt="0"/>
      <dgm:spPr/>
    </dgm:pt>
    <dgm:pt modelId="{9F3433CF-0601-457D-924F-4F0352B51E82}" type="pres">
      <dgm:prSet presAssocID="{68C55753-F286-4226-A580-08DF962C7C91}" presName="parentLin" presStyleCnt="0"/>
      <dgm:spPr/>
    </dgm:pt>
    <dgm:pt modelId="{76C772BE-56A8-41ED-8D09-D18BB75A1F7A}" type="pres">
      <dgm:prSet presAssocID="{68C55753-F286-4226-A580-08DF962C7C91}" presName="parentLeftMargin" presStyleLbl="node1" presStyleIdx="2" presStyleCnt="5"/>
      <dgm:spPr/>
    </dgm:pt>
    <dgm:pt modelId="{72B2365B-9ADF-4479-A939-5F53F4CFD589}" type="pres">
      <dgm:prSet presAssocID="{68C55753-F286-4226-A580-08DF962C7C91}" presName="parentText" presStyleLbl="node1" presStyleIdx="3" presStyleCnt="5">
        <dgm:presLayoutVars>
          <dgm:chMax val="0"/>
          <dgm:bulletEnabled val="1"/>
        </dgm:presLayoutVars>
      </dgm:prSet>
      <dgm:spPr/>
    </dgm:pt>
    <dgm:pt modelId="{6D91DC37-53D2-4B0D-B0E3-EB0FA6061C4B}" type="pres">
      <dgm:prSet presAssocID="{68C55753-F286-4226-A580-08DF962C7C91}" presName="negativeSpace" presStyleCnt="0"/>
      <dgm:spPr/>
    </dgm:pt>
    <dgm:pt modelId="{0D2F50A6-4510-4073-A201-E680EB4E8488}" type="pres">
      <dgm:prSet presAssocID="{68C55753-F286-4226-A580-08DF962C7C91}" presName="childText" presStyleLbl="conFgAcc1" presStyleIdx="3" presStyleCnt="5">
        <dgm:presLayoutVars>
          <dgm:bulletEnabled val="1"/>
        </dgm:presLayoutVars>
      </dgm:prSet>
      <dgm:spPr/>
    </dgm:pt>
    <dgm:pt modelId="{BE83C82F-8EB5-4340-A1C5-CD578C86F9DA}" type="pres">
      <dgm:prSet presAssocID="{6E0E18F5-38ED-427C-8D8D-88E387A05608}" presName="spaceBetweenRectangles" presStyleCnt="0"/>
      <dgm:spPr/>
    </dgm:pt>
    <dgm:pt modelId="{2FD0C551-3537-4318-8E0B-F832F5B5E326}" type="pres">
      <dgm:prSet presAssocID="{9B8396CC-E165-4033-B9E5-685A1B376EF7}" presName="parentLin" presStyleCnt="0"/>
      <dgm:spPr/>
    </dgm:pt>
    <dgm:pt modelId="{8B81EEA2-A0E4-4E4D-9858-64EEFD87E2FB}" type="pres">
      <dgm:prSet presAssocID="{9B8396CC-E165-4033-B9E5-685A1B376EF7}" presName="parentLeftMargin" presStyleLbl="node1" presStyleIdx="3" presStyleCnt="5"/>
      <dgm:spPr/>
    </dgm:pt>
    <dgm:pt modelId="{27AE349E-41AD-4073-88BB-D96DECD54CED}" type="pres">
      <dgm:prSet presAssocID="{9B8396CC-E165-4033-B9E5-685A1B376EF7}" presName="parentText" presStyleLbl="node1" presStyleIdx="4" presStyleCnt="5">
        <dgm:presLayoutVars>
          <dgm:chMax val="0"/>
          <dgm:bulletEnabled val="1"/>
        </dgm:presLayoutVars>
      </dgm:prSet>
      <dgm:spPr/>
    </dgm:pt>
    <dgm:pt modelId="{E392E472-969D-44EE-80CF-B7ACBE9A4EFB}" type="pres">
      <dgm:prSet presAssocID="{9B8396CC-E165-4033-B9E5-685A1B376EF7}" presName="negativeSpace" presStyleCnt="0"/>
      <dgm:spPr/>
    </dgm:pt>
    <dgm:pt modelId="{D6867243-5CDB-4385-9EA8-D04A72A9F956}" type="pres">
      <dgm:prSet presAssocID="{9B8396CC-E165-4033-B9E5-685A1B376EF7}" presName="childText" presStyleLbl="conFgAcc1" presStyleIdx="4" presStyleCnt="5">
        <dgm:presLayoutVars>
          <dgm:bulletEnabled val="1"/>
        </dgm:presLayoutVars>
      </dgm:prSet>
      <dgm:spPr/>
    </dgm:pt>
  </dgm:ptLst>
  <dgm:cxnLst>
    <dgm:cxn modelId="{DC698F07-C6C9-4F07-91A0-D1BD68B5C6C1}" type="presOf" srcId="{1898BBD5-C2EB-4CC2-9BB5-8FA782F4303D}" destId="{236D2A6A-AE34-4E59-A21C-FD687AC6CD8C}" srcOrd="1" destOrd="0" presId="urn:microsoft.com/office/officeart/2005/8/layout/list1"/>
    <dgm:cxn modelId="{9648B90B-1AEB-4841-8991-E9614B09B01A}" srcId="{9B8396CC-E165-4033-B9E5-685A1B376EF7}" destId="{11F94385-A6B7-41F8-A6DB-1CD38FF595E4}" srcOrd="0" destOrd="0" parTransId="{3E95F67A-2DC5-425D-AFA8-766D3F02AC09}" sibTransId="{8B3247E0-B239-4A9A-B670-5F25E642723A}"/>
    <dgm:cxn modelId="{41CC340E-F22C-427C-A71C-6346B9E511D2}" srcId="{1898BBD5-C2EB-4CC2-9BB5-8FA782F4303D}" destId="{F36E34AD-4A34-4609-B504-8A8B9DE691D0}" srcOrd="0" destOrd="0" parTransId="{F8CB7EB3-1FB7-48B0-9811-12A7A6EDB4C2}" sibTransId="{F6637410-8286-4446-B568-53CBDA21A314}"/>
    <dgm:cxn modelId="{AC1E0C19-1F70-479E-A7AD-676F77C763B8}" type="presOf" srcId="{4B7ED9CE-1B2C-489E-8584-A7A0BCA53EB5}" destId="{3227A3EB-EBA4-4241-B372-8AD506AC3E1F}" srcOrd="0" destOrd="0" presId="urn:microsoft.com/office/officeart/2005/8/layout/list1"/>
    <dgm:cxn modelId="{F8494C1F-72C6-4129-968F-3D9C2F9D6906}" type="presOf" srcId="{9B8396CC-E165-4033-B9E5-685A1B376EF7}" destId="{8B81EEA2-A0E4-4E4D-9858-64EEFD87E2FB}" srcOrd="0" destOrd="0" presId="urn:microsoft.com/office/officeart/2005/8/layout/list1"/>
    <dgm:cxn modelId="{0EA8EC33-FFC0-49E0-B9E1-EE7F0BB2ECDB}" type="presOf" srcId="{30278534-26B8-4281-8764-1808BB63B55A}" destId="{33CA3C65-F3F0-46E5-9956-CA1A3E0251BD}" srcOrd="1" destOrd="0" presId="urn:microsoft.com/office/officeart/2005/8/layout/list1"/>
    <dgm:cxn modelId="{E54A2962-A946-4C09-90B5-EE7F14F675EF}" srcId="{F5B8CF2A-394F-4F01-8632-B78822BEEB5D}" destId="{1898BBD5-C2EB-4CC2-9BB5-8FA782F4303D}" srcOrd="0" destOrd="0" parTransId="{37E47F23-F26F-410D-A7A6-CD4339A6D382}" sibTransId="{12E3E0CE-A461-4841-ABC9-40D4AD221503}"/>
    <dgm:cxn modelId="{7D7E3D64-AF80-4C6E-9180-996DAE59109C}" type="presOf" srcId="{1898BBD5-C2EB-4CC2-9BB5-8FA782F4303D}" destId="{5F427BB4-E375-4959-928B-9603AD6835BC}" srcOrd="0" destOrd="0" presId="urn:microsoft.com/office/officeart/2005/8/layout/list1"/>
    <dgm:cxn modelId="{20D49C52-8150-486A-A47E-6A000EFDB347}" type="presOf" srcId="{4586DE94-BEE0-49E6-B8F8-10342B9715E6}" destId="{B19AC947-FCDF-4DF0-8B61-BCA0E82F11D9}" srcOrd="0" destOrd="0" presId="urn:microsoft.com/office/officeart/2005/8/layout/list1"/>
    <dgm:cxn modelId="{AE578080-4501-47FD-B17A-6320FF3B96CA}" srcId="{F5B8CF2A-394F-4F01-8632-B78822BEEB5D}" destId="{30278534-26B8-4281-8764-1808BB63B55A}" srcOrd="2" destOrd="0" parTransId="{26FE90F2-489E-4089-A8CC-72741A160B3D}" sibTransId="{365EAA11-773C-4701-842A-E8C29F4BD1E0}"/>
    <dgm:cxn modelId="{C662B786-BA86-46D6-8481-33F388D9962C}" srcId="{3F9828D2-308A-4CF2-9B18-89169F1F85D8}" destId="{4B7ED9CE-1B2C-489E-8584-A7A0BCA53EB5}" srcOrd="0" destOrd="0" parTransId="{4AE95F1E-A296-42BD-801F-3F4B354BA4AC}" sibTransId="{C2AB813E-DD64-4E84-844B-F5E43C10EFE1}"/>
    <dgm:cxn modelId="{E5E61B8E-DDDE-4142-AAF1-F4A65D18B2F0}" type="presOf" srcId="{30278534-26B8-4281-8764-1808BB63B55A}" destId="{26C472F8-A1DC-4158-9498-2BCBF309408A}" srcOrd="0" destOrd="0" presId="urn:microsoft.com/office/officeart/2005/8/layout/list1"/>
    <dgm:cxn modelId="{1DE6CD93-8C45-4EB5-A3EB-F041A0BA4E41}" srcId="{F5B8CF2A-394F-4F01-8632-B78822BEEB5D}" destId="{9B8396CC-E165-4033-B9E5-685A1B376EF7}" srcOrd="4" destOrd="0" parTransId="{280050D7-8F49-4960-8204-CD1BC99C5810}" sibTransId="{B5237709-79E1-4052-87AD-43647067F6B1}"/>
    <dgm:cxn modelId="{B70D9A99-ABE3-4958-8ECD-D94C9FBAE369}" type="presOf" srcId="{3F9828D2-308A-4CF2-9B18-89169F1F85D8}" destId="{80961B5C-DA03-4C2D-A491-F95BC8300754}" srcOrd="0" destOrd="0" presId="urn:microsoft.com/office/officeart/2005/8/layout/list1"/>
    <dgm:cxn modelId="{26A74DA2-6116-4AB8-A02A-F2DFEF950D40}" srcId="{30278534-26B8-4281-8764-1808BB63B55A}" destId="{4586DE94-BEE0-49E6-B8F8-10342B9715E6}" srcOrd="0" destOrd="0" parTransId="{77BAA4E9-D832-4976-8F9F-C357F2F68364}" sibTransId="{4FD62E65-4F88-473D-B562-14FF2453F487}"/>
    <dgm:cxn modelId="{C16EACAF-FAC6-4BF5-8201-58964ED3B1A4}" type="presOf" srcId="{68C55753-F286-4226-A580-08DF962C7C91}" destId="{76C772BE-56A8-41ED-8D09-D18BB75A1F7A}" srcOrd="0" destOrd="0" presId="urn:microsoft.com/office/officeart/2005/8/layout/list1"/>
    <dgm:cxn modelId="{7BC999B4-B9F2-44EB-B136-813D1422B513}" type="presOf" srcId="{3F9828D2-308A-4CF2-9B18-89169F1F85D8}" destId="{A31168A6-0815-4A0F-A557-BCB27F7A92C0}" srcOrd="1" destOrd="0" presId="urn:microsoft.com/office/officeart/2005/8/layout/list1"/>
    <dgm:cxn modelId="{4AEEA6B9-8066-47EF-9EF3-340AF7D92D56}" type="presOf" srcId="{F36E34AD-4A34-4609-B504-8A8B9DE691D0}" destId="{520F0014-CE0C-4931-A544-66EBA28ABBC6}" srcOrd="0" destOrd="0" presId="urn:microsoft.com/office/officeart/2005/8/layout/list1"/>
    <dgm:cxn modelId="{0FC2BFB9-B452-47C9-BF4B-AF42E66F61BD}" type="presOf" srcId="{68C55753-F286-4226-A580-08DF962C7C91}" destId="{72B2365B-9ADF-4479-A939-5F53F4CFD589}" srcOrd="1" destOrd="0" presId="urn:microsoft.com/office/officeart/2005/8/layout/list1"/>
    <dgm:cxn modelId="{EF50CBBE-6CA0-44B4-B41C-F310D5A20C6F}" srcId="{F5B8CF2A-394F-4F01-8632-B78822BEEB5D}" destId="{68C55753-F286-4226-A580-08DF962C7C91}" srcOrd="3" destOrd="0" parTransId="{5A602552-1DF2-418C-8584-BBCC99D511CD}" sibTransId="{6E0E18F5-38ED-427C-8D8D-88E387A05608}"/>
    <dgm:cxn modelId="{3CFFDFC8-79B2-4074-AB1A-0AB610DAFBDB}" srcId="{68C55753-F286-4226-A580-08DF962C7C91}" destId="{2140A74E-94A4-4800-BBA1-69856BE1AADE}" srcOrd="0" destOrd="0" parTransId="{4C2865D9-6320-441E-8278-5BCC7EDAE3F2}" sibTransId="{8C31D36C-421C-43E6-9D1D-5AB6F0C4F9E9}"/>
    <dgm:cxn modelId="{596FEDCF-BA22-4A27-85C9-3CD7BC322048}" type="presOf" srcId="{2140A74E-94A4-4800-BBA1-69856BE1AADE}" destId="{0D2F50A6-4510-4073-A201-E680EB4E8488}" srcOrd="0" destOrd="0" presId="urn:microsoft.com/office/officeart/2005/8/layout/list1"/>
    <dgm:cxn modelId="{5E05D2D8-1B4C-4A60-8ED7-7D2BA8354A36}" type="presOf" srcId="{11F94385-A6B7-41F8-A6DB-1CD38FF595E4}" destId="{D6867243-5CDB-4385-9EA8-D04A72A9F956}" srcOrd="0" destOrd="0" presId="urn:microsoft.com/office/officeart/2005/8/layout/list1"/>
    <dgm:cxn modelId="{D60AB6DB-D151-40F5-8017-0CB3C83AE818}" srcId="{F5B8CF2A-394F-4F01-8632-B78822BEEB5D}" destId="{3F9828D2-308A-4CF2-9B18-89169F1F85D8}" srcOrd="1" destOrd="0" parTransId="{1D0A00CF-D71A-48B4-861F-08E55DC4DCDF}" sibTransId="{2F63E57E-B5C1-4B44-9B4F-CD110AA88933}"/>
    <dgm:cxn modelId="{531FB7E2-5864-4D32-8BC7-0FBEA691CFB9}" type="presOf" srcId="{F5B8CF2A-394F-4F01-8632-B78822BEEB5D}" destId="{2CD88D60-AC18-4305-8CCC-DFD73D757FD3}" srcOrd="0" destOrd="0" presId="urn:microsoft.com/office/officeart/2005/8/layout/list1"/>
    <dgm:cxn modelId="{A20179F5-3460-480C-A01B-6491630C84D9}" type="presOf" srcId="{9B8396CC-E165-4033-B9E5-685A1B376EF7}" destId="{27AE349E-41AD-4073-88BB-D96DECD54CED}" srcOrd="1" destOrd="0" presId="urn:microsoft.com/office/officeart/2005/8/layout/list1"/>
    <dgm:cxn modelId="{4BA6C693-F3DC-4308-BED6-DBAA248101D1}" type="presParOf" srcId="{2CD88D60-AC18-4305-8CCC-DFD73D757FD3}" destId="{2F0EAE71-ABC9-40B5-BF5A-13BADD4242CE}" srcOrd="0" destOrd="0" presId="urn:microsoft.com/office/officeart/2005/8/layout/list1"/>
    <dgm:cxn modelId="{2A4EDBCF-8BA7-4799-A64F-5FD7ECEF1359}" type="presParOf" srcId="{2F0EAE71-ABC9-40B5-BF5A-13BADD4242CE}" destId="{5F427BB4-E375-4959-928B-9603AD6835BC}" srcOrd="0" destOrd="0" presId="urn:microsoft.com/office/officeart/2005/8/layout/list1"/>
    <dgm:cxn modelId="{C41F88DC-DD08-4D2C-BA35-DEECE2AD2FF1}" type="presParOf" srcId="{2F0EAE71-ABC9-40B5-BF5A-13BADD4242CE}" destId="{236D2A6A-AE34-4E59-A21C-FD687AC6CD8C}" srcOrd="1" destOrd="0" presId="urn:microsoft.com/office/officeart/2005/8/layout/list1"/>
    <dgm:cxn modelId="{59ECCFD3-C7F4-44A0-984D-7DF7A5763A28}" type="presParOf" srcId="{2CD88D60-AC18-4305-8CCC-DFD73D757FD3}" destId="{A1D5D539-3D3B-447A-B65F-2FB706F6FBDA}" srcOrd="1" destOrd="0" presId="urn:microsoft.com/office/officeart/2005/8/layout/list1"/>
    <dgm:cxn modelId="{DF3CD662-C5F4-4DEB-850A-A3E8DD5FD077}" type="presParOf" srcId="{2CD88D60-AC18-4305-8CCC-DFD73D757FD3}" destId="{520F0014-CE0C-4931-A544-66EBA28ABBC6}" srcOrd="2" destOrd="0" presId="urn:microsoft.com/office/officeart/2005/8/layout/list1"/>
    <dgm:cxn modelId="{C6CC1038-6E66-4030-9B15-2139A427F16A}" type="presParOf" srcId="{2CD88D60-AC18-4305-8CCC-DFD73D757FD3}" destId="{B925D861-67C2-402B-AD5B-6F5396D35620}" srcOrd="3" destOrd="0" presId="urn:microsoft.com/office/officeart/2005/8/layout/list1"/>
    <dgm:cxn modelId="{1F664F19-F553-46CA-914E-064B3EB64073}" type="presParOf" srcId="{2CD88D60-AC18-4305-8CCC-DFD73D757FD3}" destId="{F14B0A48-FA4B-4879-ACDA-85B0BB06149E}" srcOrd="4" destOrd="0" presId="urn:microsoft.com/office/officeart/2005/8/layout/list1"/>
    <dgm:cxn modelId="{C2AE319F-D3F4-460F-8A5A-CAFB40402C9C}" type="presParOf" srcId="{F14B0A48-FA4B-4879-ACDA-85B0BB06149E}" destId="{80961B5C-DA03-4C2D-A491-F95BC8300754}" srcOrd="0" destOrd="0" presId="urn:microsoft.com/office/officeart/2005/8/layout/list1"/>
    <dgm:cxn modelId="{84E8E5EF-3C9B-4DE5-9E06-60FC7B0DB3D2}" type="presParOf" srcId="{F14B0A48-FA4B-4879-ACDA-85B0BB06149E}" destId="{A31168A6-0815-4A0F-A557-BCB27F7A92C0}" srcOrd="1" destOrd="0" presId="urn:microsoft.com/office/officeart/2005/8/layout/list1"/>
    <dgm:cxn modelId="{B3BE6093-8E85-45AD-9FED-5526FAD1FBE9}" type="presParOf" srcId="{2CD88D60-AC18-4305-8CCC-DFD73D757FD3}" destId="{84D70C09-CA82-419F-820B-D871204C2606}" srcOrd="5" destOrd="0" presId="urn:microsoft.com/office/officeart/2005/8/layout/list1"/>
    <dgm:cxn modelId="{1A8D8E7B-C01C-4500-A440-FF1ADB57D847}" type="presParOf" srcId="{2CD88D60-AC18-4305-8CCC-DFD73D757FD3}" destId="{3227A3EB-EBA4-4241-B372-8AD506AC3E1F}" srcOrd="6" destOrd="0" presId="urn:microsoft.com/office/officeart/2005/8/layout/list1"/>
    <dgm:cxn modelId="{B00E679C-9AD6-436B-827E-213B4C38AB41}" type="presParOf" srcId="{2CD88D60-AC18-4305-8CCC-DFD73D757FD3}" destId="{36487E17-848B-4908-9939-91302A0BE4D3}" srcOrd="7" destOrd="0" presId="urn:microsoft.com/office/officeart/2005/8/layout/list1"/>
    <dgm:cxn modelId="{063DC8FD-7FAC-4D80-A67C-B86164F22DC3}" type="presParOf" srcId="{2CD88D60-AC18-4305-8CCC-DFD73D757FD3}" destId="{3D4BB355-C60F-4F9E-8E6F-A133BADA137B}" srcOrd="8" destOrd="0" presId="urn:microsoft.com/office/officeart/2005/8/layout/list1"/>
    <dgm:cxn modelId="{54CBCDA2-5383-485F-B392-5248107006FE}" type="presParOf" srcId="{3D4BB355-C60F-4F9E-8E6F-A133BADA137B}" destId="{26C472F8-A1DC-4158-9498-2BCBF309408A}" srcOrd="0" destOrd="0" presId="urn:microsoft.com/office/officeart/2005/8/layout/list1"/>
    <dgm:cxn modelId="{224BEC58-7101-4932-9B03-BEFA667E8A1F}" type="presParOf" srcId="{3D4BB355-C60F-4F9E-8E6F-A133BADA137B}" destId="{33CA3C65-F3F0-46E5-9956-CA1A3E0251BD}" srcOrd="1" destOrd="0" presId="urn:microsoft.com/office/officeart/2005/8/layout/list1"/>
    <dgm:cxn modelId="{CA983AEC-ECD1-4BD5-B421-7E282FB06BE4}" type="presParOf" srcId="{2CD88D60-AC18-4305-8CCC-DFD73D757FD3}" destId="{4F7BB355-9827-4A0B-BBFF-05F8707CB5FC}" srcOrd="9" destOrd="0" presId="urn:microsoft.com/office/officeart/2005/8/layout/list1"/>
    <dgm:cxn modelId="{07A97E82-1C54-4AFC-9875-5928804D4169}" type="presParOf" srcId="{2CD88D60-AC18-4305-8CCC-DFD73D757FD3}" destId="{B19AC947-FCDF-4DF0-8B61-BCA0E82F11D9}" srcOrd="10" destOrd="0" presId="urn:microsoft.com/office/officeart/2005/8/layout/list1"/>
    <dgm:cxn modelId="{D0171271-F8CC-4D73-8AE7-97CE8FDA87E8}" type="presParOf" srcId="{2CD88D60-AC18-4305-8CCC-DFD73D757FD3}" destId="{24E748C4-D96B-4513-8D98-666D5DE60213}" srcOrd="11" destOrd="0" presId="urn:microsoft.com/office/officeart/2005/8/layout/list1"/>
    <dgm:cxn modelId="{E1AEC39F-002B-4D0A-9897-748FFEA9A8AB}" type="presParOf" srcId="{2CD88D60-AC18-4305-8CCC-DFD73D757FD3}" destId="{9F3433CF-0601-457D-924F-4F0352B51E82}" srcOrd="12" destOrd="0" presId="urn:microsoft.com/office/officeart/2005/8/layout/list1"/>
    <dgm:cxn modelId="{337375BF-A3BA-4547-BF6A-8B1EB8CEDC08}" type="presParOf" srcId="{9F3433CF-0601-457D-924F-4F0352B51E82}" destId="{76C772BE-56A8-41ED-8D09-D18BB75A1F7A}" srcOrd="0" destOrd="0" presId="urn:microsoft.com/office/officeart/2005/8/layout/list1"/>
    <dgm:cxn modelId="{7351B400-2B29-4BBB-A5B9-A8CD87A7E83F}" type="presParOf" srcId="{9F3433CF-0601-457D-924F-4F0352B51E82}" destId="{72B2365B-9ADF-4479-A939-5F53F4CFD589}" srcOrd="1" destOrd="0" presId="urn:microsoft.com/office/officeart/2005/8/layout/list1"/>
    <dgm:cxn modelId="{4FF07EF8-09E3-437D-81B2-6F33DEF39F45}" type="presParOf" srcId="{2CD88D60-AC18-4305-8CCC-DFD73D757FD3}" destId="{6D91DC37-53D2-4B0D-B0E3-EB0FA6061C4B}" srcOrd="13" destOrd="0" presId="urn:microsoft.com/office/officeart/2005/8/layout/list1"/>
    <dgm:cxn modelId="{D79FD74C-5138-49C0-B9B1-92D63CBFA07F}" type="presParOf" srcId="{2CD88D60-AC18-4305-8CCC-DFD73D757FD3}" destId="{0D2F50A6-4510-4073-A201-E680EB4E8488}" srcOrd="14" destOrd="0" presId="urn:microsoft.com/office/officeart/2005/8/layout/list1"/>
    <dgm:cxn modelId="{C82A600D-C6EC-47B6-A2C9-B4128E9235F4}" type="presParOf" srcId="{2CD88D60-AC18-4305-8CCC-DFD73D757FD3}" destId="{BE83C82F-8EB5-4340-A1C5-CD578C86F9DA}" srcOrd="15" destOrd="0" presId="urn:microsoft.com/office/officeart/2005/8/layout/list1"/>
    <dgm:cxn modelId="{8864C61A-9F52-4C51-AB77-5321ED0EDD22}" type="presParOf" srcId="{2CD88D60-AC18-4305-8CCC-DFD73D757FD3}" destId="{2FD0C551-3537-4318-8E0B-F832F5B5E326}" srcOrd="16" destOrd="0" presId="urn:microsoft.com/office/officeart/2005/8/layout/list1"/>
    <dgm:cxn modelId="{E2CEA559-1881-4855-81A5-6A7DDB697090}" type="presParOf" srcId="{2FD0C551-3537-4318-8E0B-F832F5B5E326}" destId="{8B81EEA2-A0E4-4E4D-9858-64EEFD87E2FB}" srcOrd="0" destOrd="0" presId="urn:microsoft.com/office/officeart/2005/8/layout/list1"/>
    <dgm:cxn modelId="{5101E1CC-946C-4513-8E58-B18BDAE8379F}" type="presParOf" srcId="{2FD0C551-3537-4318-8E0B-F832F5B5E326}" destId="{27AE349E-41AD-4073-88BB-D96DECD54CED}" srcOrd="1" destOrd="0" presId="urn:microsoft.com/office/officeart/2005/8/layout/list1"/>
    <dgm:cxn modelId="{E6FACCAE-AA22-4A4D-B895-94046CDB2A56}" type="presParOf" srcId="{2CD88D60-AC18-4305-8CCC-DFD73D757FD3}" destId="{E392E472-969D-44EE-80CF-B7ACBE9A4EFB}" srcOrd="17" destOrd="0" presId="urn:microsoft.com/office/officeart/2005/8/layout/list1"/>
    <dgm:cxn modelId="{5A810D7A-E47B-4A33-ADB3-4C33F235E56F}" type="presParOf" srcId="{2CD88D60-AC18-4305-8CCC-DFD73D757FD3}" destId="{D6867243-5CDB-4385-9EA8-D04A72A9F95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0C5E4-BBD3-4D60-BC98-F4EC2CA8EB50}" type="doc">
      <dgm:prSet loTypeId="urn:microsoft.com/office/officeart/2005/8/layout/venn3" loCatId="relationship" qsTypeId="urn:microsoft.com/office/officeart/2005/8/quickstyle/simple1" qsCatId="simple" csTypeId="urn:microsoft.com/office/officeart/2005/8/colors/accent4_3" csCatId="accent4" phldr="1"/>
      <dgm:spPr/>
      <dgm:t>
        <a:bodyPr/>
        <a:lstStyle/>
        <a:p>
          <a:endParaRPr lang="en-US"/>
        </a:p>
      </dgm:t>
    </dgm:pt>
    <dgm:pt modelId="{DE5E66CF-CD90-4A04-A202-95ED18C9B8DB}">
      <dgm:prSet phldrT="[Text]" phldr="0"/>
      <dgm:spPr/>
      <dgm:t>
        <a:bodyPr/>
        <a:lstStyle/>
        <a:p>
          <a:r>
            <a:rPr lang="en-US" dirty="0">
              <a:latin typeface="Aptos Display" panose="020F0302020204030204"/>
            </a:rPr>
            <a:t>Monotony</a:t>
          </a:r>
          <a:endParaRPr lang="en-US" dirty="0"/>
        </a:p>
      </dgm:t>
    </dgm:pt>
    <dgm:pt modelId="{DC2D4C11-B564-41E6-AE38-BB9231123D75}" type="parTrans" cxnId="{7C779873-DE9E-4454-89B4-2F6113F9D586}">
      <dgm:prSet/>
      <dgm:spPr/>
      <dgm:t>
        <a:bodyPr/>
        <a:lstStyle/>
        <a:p>
          <a:endParaRPr lang="en-US"/>
        </a:p>
      </dgm:t>
    </dgm:pt>
    <dgm:pt modelId="{3E43AB99-6394-461A-8F92-6E1887CD1592}" type="sibTrans" cxnId="{7C779873-DE9E-4454-89B4-2F6113F9D586}">
      <dgm:prSet/>
      <dgm:spPr/>
      <dgm:t>
        <a:bodyPr/>
        <a:lstStyle/>
        <a:p>
          <a:endParaRPr lang="en-US"/>
        </a:p>
      </dgm:t>
    </dgm:pt>
    <dgm:pt modelId="{BB46D293-1CFB-491B-B635-A7EC92F4878A}">
      <dgm:prSet phldrT="[Text]" phldr="0"/>
      <dgm:spPr/>
      <dgm:t>
        <a:bodyPr/>
        <a:lstStyle/>
        <a:p>
          <a:pPr rtl="0"/>
          <a:r>
            <a:rPr lang="en-US" dirty="0">
              <a:latin typeface="Aptos Display" panose="020F0302020204030204"/>
            </a:rPr>
            <a:t>Internet dependency</a:t>
          </a:r>
        </a:p>
      </dgm:t>
    </dgm:pt>
    <dgm:pt modelId="{BC66BA1A-D789-49A2-AC5B-CFD5FD57C2A0}" type="parTrans" cxnId="{A27EE909-126A-4814-8E2B-727A07284319}">
      <dgm:prSet/>
      <dgm:spPr/>
      <dgm:t>
        <a:bodyPr/>
        <a:lstStyle/>
        <a:p>
          <a:endParaRPr lang="en-US"/>
        </a:p>
      </dgm:t>
    </dgm:pt>
    <dgm:pt modelId="{28BF6203-8A3D-4E80-8F1C-BDB2A7AA926F}" type="sibTrans" cxnId="{A27EE909-126A-4814-8E2B-727A07284319}">
      <dgm:prSet/>
      <dgm:spPr/>
      <dgm:t>
        <a:bodyPr/>
        <a:lstStyle/>
        <a:p>
          <a:endParaRPr lang="en-US"/>
        </a:p>
      </dgm:t>
    </dgm:pt>
    <dgm:pt modelId="{CDDCD730-56C3-4C24-9E44-2E1388AC126D}">
      <dgm:prSet phldrT="[Text]" phldr="0"/>
      <dgm:spPr/>
      <dgm:t>
        <a:bodyPr/>
        <a:lstStyle/>
        <a:p>
          <a:pPr rtl="0"/>
          <a:r>
            <a:rPr lang="en-US" sz="900" b="0" dirty="0">
              <a:latin typeface="Helvetica"/>
              <a:cs typeface="Helvetica"/>
            </a:rPr>
            <a:t>Passive Learning</a:t>
          </a:r>
        </a:p>
      </dgm:t>
    </dgm:pt>
    <dgm:pt modelId="{ED2492EC-12AB-4F1D-855D-E1AC68F9B55B}" type="parTrans" cxnId="{2FA20F63-0D46-4E3A-9AFC-D77CF1980EDE}">
      <dgm:prSet/>
      <dgm:spPr/>
      <dgm:t>
        <a:bodyPr/>
        <a:lstStyle/>
        <a:p>
          <a:endParaRPr lang="en-GB"/>
        </a:p>
      </dgm:t>
    </dgm:pt>
    <dgm:pt modelId="{A393BEFC-7885-4BAC-9BD3-0FDB812245F9}" type="sibTrans" cxnId="{2FA20F63-0D46-4E3A-9AFC-D77CF1980EDE}">
      <dgm:prSet/>
      <dgm:spPr/>
      <dgm:t>
        <a:bodyPr/>
        <a:lstStyle/>
        <a:p>
          <a:endParaRPr lang="en-GB"/>
        </a:p>
      </dgm:t>
    </dgm:pt>
    <dgm:pt modelId="{3009B7F7-94B8-4D4A-9052-6A1019F43405}">
      <dgm:prSet phldrT="[Text]" phldr="0"/>
      <dgm:spPr/>
      <dgm:t>
        <a:bodyPr/>
        <a:lstStyle/>
        <a:p>
          <a:pPr rtl="0"/>
          <a:r>
            <a:rPr lang="en-US" dirty="0">
              <a:latin typeface="Aptos Display" panose="020F0302020204030204"/>
            </a:rPr>
            <a:t>Information overload</a:t>
          </a:r>
          <a:endParaRPr lang="en-US" dirty="0"/>
        </a:p>
      </dgm:t>
    </dgm:pt>
    <dgm:pt modelId="{8BAD03B0-DD7C-49BA-BFC6-C3A49A730812}" type="parTrans" cxnId="{51B405B8-ABA1-4219-8A24-8432ECE535F4}">
      <dgm:prSet/>
      <dgm:spPr/>
      <dgm:t>
        <a:bodyPr/>
        <a:lstStyle/>
        <a:p>
          <a:endParaRPr lang="en-GB"/>
        </a:p>
      </dgm:t>
    </dgm:pt>
    <dgm:pt modelId="{685F3399-75C3-4F67-9570-3A8D067E2B3D}" type="sibTrans" cxnId="{51B405B8-ABA1-4219-8A24-8432ECE535F4}">
      <dgm:prSet/>
      <dgm:spPr/>
      <dgm:t>
        <a:bodyPr/>
        <a:lstStyle/>
        <a:p>
          <a:endParaRPr lang="en-GB"/>
        </a:p>
      </dgm:t>
    </dgm:pt>
    <dgm:pt modelId="{5DC0CBDB-A17E-47CB-9785-2ACB099890FD}">
      <dgm:prSet phldrT="[Text]" phldr="0"/>
      <dgm:spPr/>
      <dgm:t>
        <a:bodyPr/>
        <a:lstStyle/>
        <a:p>
          <a:pPr rtl="0"/>
          <a:r>
            <a:rPr lang="en-US" dirty="0">
              <a:latin typeface="Aptos Display" panose="020F0302020204030204"/>
            </a:rPr>
            <a:t>Equipment &amp; Technical glitches</a:t>
          </a:r>
        </a:p>
      </dgm:t>
    </dgm:pt>
    <dgm:pt modelId="{732C6301-0127-4E20-9C4A-5DC22EBC8CBF}" type="parTrans" cxnId="{38658650-4451-45BE-AD62-12E0157ED3DA}">
      <dgm:prSet/>
      <dgm:spPr/>
      <dgm:t>
        <a:bodyPr/>
        <a:lstStyle/>
        <a:p>
          <a:endParaRPr lang="en-GB"/>
        </a:p>
      </dgm:t>
    </dgm:pt>
    <dgm:pt modelId="{2AE83949-7D15-47E6-AFC0-02EC333D52E9}" type="sibTrans" cxnId="{38658650-4451-45BE-AD62-12E0157ED3DA}">
      <dgm:prSet/>
      <dgm:spPr/>
      <dgm:t>
        <a:bodyPr/>
        <a:lstStyle/>
        <a:p>
          <a:endParaRPr lang="en-GB"/>
        </a:p>
      </dgm:t>
    </dgm:pt>
    <dgm:pt modelId="{FBADAFCF-BC83-4887-A6A6-2C1FC1543676}" type="pres">
      <dgm:prSet presAssocID="{CC90C5E4-BBD3-4D60-BC98-F4EC2CA8EB50}" presName="Name0" presStyleCnt="0">
        <dgm:presLayoutVars>
          <dgm:dir/>
          <dgm:resizeHandles val="exact"/>
        </dgm:presLayoutVars>
      </dgm:prSet>
      <dgm:spPr/>
    </dgm:pt>
    <dgm:pt modelId="{6FC9EE0E-7D0B-4EB2-B976-FC3C334D6B8D}" type="pres">
      <dgm:prSet presAssocID="{CDDCD730-56C3-4C24-9E44-2E1388AC126D}" presName="Name5" presStyleLbl="vennNode1" presStyleIdx="0" presStyleCnt="5">
        <dgm:presLayoutVars>
          <dgm:bulletEnabled val="1"/>
        </dgm:presLayoutVars>
      </dgm:prSet>
      <dgm:spPr/>
    </dgm:pt>
    <dgm:pt modelId="{C5EB099E-13D3-4982-9B90-7CF234C80697}" type="pres">
      <dgm:prSet presAssocID="{A393BEFC-7885-4BAC-9BD3-0FDB812245F9}" presName="space" presStyleCnt="0"/>
      <dgm:spPr/>
    </dgm:pt>
    <dgm:pt modelId="{76638EE8-AA4A-425B-A49F-9B06A9795177}" type="pres">
      <dgm:prSet presAssocID="{DE5E66CF-CD90-4A04-A202-95ED18C9B8DB}" presName="Name5" presStyleLbl="vennNode1" presStyleIdx="1" presStyleCnt="5">
        <dgm:presLayoutVars>
          <dgm:bulletEnabled val="1"/>
        </dgm:presLayoutVars>
      </dgm:prSet>
      <dgm:spPr/>
    </dgm:pt>
    <dgm:pt modelId="{595E58FE-3AC0-4880-81CD-5C8A51258F20}" type="pres">
      <dgm:prSet presAssocID="{3E43AB99-6394-461A-8F92-6E1887CD1592}" presName="space" presStyleCnt="0"/>
      <dgm:spPr/>
    </dgm:pt>
    <dgm:pt modelId="{EC028665-7615-42F6-9CCE-A344894A85D8}" type="pres">
      <dgm:prSet presAssocID="{BB46D293-1CFB-491B-B635-A7EC92F4878A}" presName="Name5" presStyleLbl="vennNode1" presStyleIdx="2" presStyleCnt="5">
        <dgm:presLayoutVars>
          <dgm:bulletEnabled val="1"/>
        </dgm:presLayoutVars>
      </dgm:prSet>
      <dgm:spPr/>
    </dgm:pt>
    <dgm:pt modelId="{B77D53C3-1D2D-4A09-832D-4C44A6A3E657}" type="pres">
      <dgm:prSet presAssocID="{28BF6203-8A3D-4E80-8F1C-BDB2A7AA926F}" presName="space" presStyleCnt="0"/>
      <dgm:spPr/>
    </dgm:pt>
    <dgm:pt modelId="{FA959670-9531-4D7E-B713-6AB885B42CA6}" type="pres">
      <dgm:prSet presAssocID="{3009B7F7-94B8-4D4A-9052-6A1019F43405}" presName="Name5" presStyleLbl="vennNode1" presStyleIdx="3" presStyleCnt="5">
        <dgm:presLayoutVars>
          <dgm:bulletEnabled val="1"/>
        </dgm:presLayoutVars>
      </dgm:prSet>
      <dgm:spPr/>
    </dgm:pt>
    <dgm:pt modelId="{636EFBF9-D24A-4ADC-8F43-3DD9F88C0EFC}" type="pres">
      <dgm:prSet presAssocID="{685F3399-75C3-4F67-9570-3A8D067E2B3D}" presName="space" presStyleCnt="0"/>
      <dgm:spPr/>
    </dgm:pt>
    <dgm:pt modelId="{E5CB8235-8114-47D1-BFF8-A691E2B84EA4}" type="pres">
      <dgm:prSet presAssocID="{5DC0CBDB-A17E-47CB-9785-2ACB099890FD}" presName="Name5" presStyleLbl="vennNode1" presStyleIdx="4" presStyleCnt="5">
        <dgm:presLayoutVars>
          <dgm:bulletEnabled val="1"/>
        </dgm:presLayoutVars>
      </dgm:prSet>
      <dgm:spPr/>
    </dgm:pt>
  </dgm:ptLst>
  <dgm:cxnLst>
    <dgm:cxn modelId="{A27EE909-126A-4814-8E2B-727A07284319}" srcId="{CC90C5E4-BBD3-4D60-BC98-F4EC2CA8EB50}" destId="{BB46D293-1CFB-491B-B635-A7EC92F4878A}" srcOrd="2" destOrd="0" parTransId="{BC66BA1A-D789-49A2-AC5B-CFD5FD57C2A0}" sibTransId="{28BF6203-8A3D-4E80-8F1C-BDB2A7AA926F}"/>
    <dgm:cxn modelId="{2FA20F63-0D46-4E3A-9AFC-D77CF1980EDE}" srcId="{CC90C5E4-BBD3-4D60-BC98-F4EC2CA8EB50}" destId="{CDDCD730-56C3-4C24-9E44-2E1388AC126D}" srcOrd="0" destOrd="0" parTransId="{ED2492EC-12AB-4F1D-855D-E1AC68F9B55B}" sibTransId="{A393BEFC-7885-4BAC-9BD3-0FDB812245F9}"/>
    <dgm:cxn modelId="{D90D5745-7A9F-45D5-80BC-4362AE4857B6}" type="presOf" srcId="{CC90C5E4-BBD3-4D60-BC98-F4EC2CA8EB50}" destId="{FBADAFCF-BC83-4887-A6A6-2C1FC1543676}" srcOrd="0" destOrd="0" presId="urn:microsoft.com/office/officeart/2005/8/layout/venn3"/>
    <dgm:cxn modelId="{2CA9FC65-ADB9-415B-A36B-1AF15E0278EA}" type="presOf" srcId="{5DC0CBDB-A17E-47CB-9785-2ACB099890FD}" destId="{E5CB8235-8114-47D1-BFF8-A691E2B84EA4}" srcOrd="0" destOrd="0" presId="urn:microsoft.com/office/officeart/2005/8/layout/venn3"/>
    <dgm:cxn modelId="{38658650-4451-45BE-AD62-12E0157ED3DA}" srcId="{CC90C5E4-BBD3-4D60-BC98-F4EC2CA8EB50}" destId="{5DC0CBDB-A17E-47CB-9785-2ACB099890FD}" srcOrd="4" destOrd="0" parTransId="{732C6301-0127-4E20-9C4A-5DC22EBC8CBF}" sibTransId="{2AE83949-7D15-47E6-AFC0-02EC333D52E9}"/>
    <dgm:cxn modelId="{1A57CF71-6A84-4DD6-9DF6-E8C1FF584DBD}" type="presOf" srcId="{DE5E66CF-CD90-4A04-A202-95ED18C9B8DB}" destId="{76638EE8-AA4A-425B-A49F-9B06A9795177}" srcOrd="0" destOrd="0" presId="urn:microsoft.com/office/officeart/2005/8/layout/venn3"/>
    <dgm:cxn modelId="{7C779873-DE9E-4454-89B4-2F6113F9D586}" srcId="{CC90C5E4-BBD3-4D60-BC98-F4EC2CA8EB50}" destId="{DE5E66CF-CD90-4A04-A202-95ED18C9B8DB}" srcOrd="1" destOrd="0" parTransId="{DC2D4C11-B564-41E6-AE38-BB9231123D75}" sibTransId="{3E43AB99-6394-461A-8F92-6E1887CD1592}"/>
    <dgm:cxn modelId="{33DE1195-B375-4A12-AB3D-FF1CB59B0280}" type="presOf" srcId="{CDDCD730-56C3-4C24-9E44-2E1388AC126D}" destId="{6FC9EE0E-7D0B-4EB2-B976-FC3C334D6B8D}" srcOrd="0" destOrd="0" presId="urn:microsoft.com/office/officeart/2005/8/layout/venn3"/>
    <dgm:cxn modelId="{B0F5109D-1F6F-4E0B-BAF8-E33CCDD47BC3}" type="presOf" srcId="{BB46D293-1CFB-491B-B635-A7EC92F4878A}" destId="{EC028665-7615-42F6-9CCE-A344894A85D8}" srcOrd="0" destOrd="0" presId="urn:microsoft.com/office/officeart/2005/8/layout/venn3"/>
    <dgm:cxn modelId="{51B405B8-ABA1-4219-8A24-8432ECE535F4}" srcId="{CC90C5E4-BBD3-4D60-BC98-F4EC2CA8EB50}" destId="{3009B7F7-94B8-4D4A-9052-6A1019F43405}" srcOrd="3" destOrd="0" parTransId="{8BAD03B0-DD7C-49BA-BFC6-C3A49A730812}" sibTransId="{685F3399-75C3-4F67-9570-3A8D067E2B3D}"/>
    <dgm:cxn modelId="{43963EED-1F65-4857-AE95-B9FCCB084682}" type="presOf" srcId="{3009B7F7-94B8-4D4A-9052-6A1019F43405}" destId="{FA959670-9531-4D7E-B713-6AB885B42CA6}" srcOrd="0" destOrd="0" presId="urn:microsoft.com/office/officeart/2005/8/layout/venn3"/>
    <dgm:cxn modelId="{6A609510-1CFA-4D09-8618-57E4CAAC37A9}" type="presParOf" srcId="{FBADAFCF-BC83-4887-A6A6-2C1FC1543676}" destId="{6FC9EE0E-7D0B-4EB2-B976-FC3C334D6B8D}" srcOrd="0" destOrd="0" presId="urn:microsoft.com/office/officeart/2005/8/layout/venn3"/>
    <dgm:cxn modelId="{C284F411-2D22-4009-8BE2-75D64D23AFAF}" type="presParOf" srcId="{FBADAFCF-BC83-4887-A6A6-2C1FC1543676}" destId="{C5EB099E-13D3-4982-9B90-7CF234C80697}" srcOrd="1" destOrd="0" presId="urn:microsoft.com/office/officeart/2005/8/layout/venn3"/>
    <dgm:cxn modelId="{07AECCC0-EF39-4FE5-94CA-4165703FA886}" type="presParOf" srcId="{FBADAFCF-BC83-4887-A6A6-2C1FC1543676}" destId="{76638EE8-AA4A-425B-A49F-9B06A9795177}" srcOrd="2" destOrd="0" presId="urn:microsoft.com/office/officeart/2005/8/layout/venn3"/>
    <dgm:cxn modelId="{35D375BE-2376-46FC-A30A-53E69D89CF88}" type="presParOf" srcId="{FBADAFCF-BC83-4887-A6A6-2C1FC1543676}" destId="{595E58FE-3AC0-4880-81CD-5C8A51258F20}" srcOrd="3" destOrd="0" presId="urn:microsoft.com/office/officeart/2005/8/layout/venn3"/>
    <dgm:cxn modelId="{EB942D25-FFA9-40E7-A6F5-07D359F4D56F}" type="presParOf" srcId="{FBADAFCF-BC83-4887-A6A6-2C1FC1543676}" destId="{EC028665-7615-42F6-9CCE-A344894A85D8}" srcOrd="4" destOrd="0" presId="urn:microsoft.com/office/officeart/2005/8/layout/venn3"/>
    <dgm:cxn modelId="{9D08A20D-97DF-4618-A33C-6AA08B851A80}" type="presParOf" srcId="{FBADAFCF-BC83-4887-A6A6-2C1FC1543676}" destId="{B77D53C3-1D2D-4A09-832D-4C44A6A3E657}" srcOrd="5" destOrd="0" presId="urn:microsoft.com/office/officeart/2005/8/layout/venn3"/>
    <dgm:cxn modelId="{7F9B4A08-48FE-4115-835F-251CB0571A02}" type="presParOf" srcId="{FBADAFCF-BC83-4887-A6A6-2C1FC1543676}" destId="{FA959670-9531-4D7E-B713-6AB885B42CA6}" srcOrd="6" destOrd="0" presId="urn:microsoft.com/office/officeart/2005/8/layout/venn3"/>
    <dgm:cxn modelId="{8016ED34-B62D-46BF-B538-C5C448B5E536}" type="presParOf" srcId="{FBADAFCF-BC83-4887-A6A6-2C1FC1543676}" destId="{636EFBF9-D24A-4ADC-8F43-3DD9F88C0EFC}" srcOrd="7" destOrd="0" presId="urn:microsoft.com/office/officeart/2005/8/layout/venn3"/>
    <dgm:cxn modelId="{CA1EF738-DFB3-45C0-85A8-977AFCDCD814}" type="presParOf" srcId="{FBADAFCF-BC83-4887-A6A6-2C1FC1543676}" destId="{E5CB8235-8114-47D1-BFF8-A691E2B84EA4}"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BE6E5-5AFC-3245-B8E3-D2F8755B3A6D}">
      <dsp:nvSpPr>
        <dsp:cNvPr id="0" name=""/>
        <dsp:cNvSpPr/>
      </dsp:nvSpPr>
      <dsp:spPr>
        <a:xfrm>
          <a:off x="3188435" y="0"/>
          <a:ext cx="3649662" cy="3649662"/>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2AF8E-1EF0-2A45-939D-C011E3EB1F76}">
      <dsp:nvSpPr>
        <dsp:cNvPr id="0" name=""/>
        <dsp:cNvSpPr/>
      </dsp:nvSpPr>
      <dsp:spPr>
        <a:xfrm>
          <a:off x="3478109" y="237228"/>
          <a:ext cx="1459864" cy="145986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noProof="0" dirty="0"/>
            <a:t>Yes, with OneDrive, the staff at the residential home will be able to access their files from any device</a:t>
          </a:r>
        </a:p>
      </dsp:txBody>
      <dsp:txXfrm>
        <a:off x="3549374" y="308493"/>
        <a:ext cx="1317334" cy="1317334"/>
      </dsp:txXfrm>
    </dsp:sp>
    <dsp:sp modelId="{7AAE74A5-CDD8-2E4A-924C-008FB3CEC5C4}">
      <dsp:nvSpPr>
        <dsp:cNvPr id="0" name=""/>
        <dsp:cNvSpPr/>
      </dsp:nvSpPr>
      <dsp:spPr>
        <a:xfrm>
          <a:off x="5193450" y="237228"/>
          <a:ext cx="1459864" cy="145986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noProof="0" dirty="0"/>
            <a:t>E.g., desktop computer, laptop, a tablet or a phone</a:t>
          </a:r>
        </a:p>
      </dsp:txBody>
      <dsp:txXfrm>
        <a:off x="5264715" y="308493"/>
        <a:ext cx="1317334" cy="1317334"/>
      </dsp:txXfrm>
    </dsp:sp>
    <dsp:sp modelId="{32DD10EA-9926-CF40-9C4D-245EFAC2277A}">
      <dsp:nvSpPr>
        <dsp:cNvPr id="0" name=""/>
        <dsp:cNvSpPr/>
      </dsp:nvSpPr>
      <dsp:spPr>
        <a:xfrm>
          <a:off x="3478109" y="1952569"/>
          <a:ext cx="1459864" cy="145986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With this increased mobility, it allows for the residential staff to continue their work.</a:t>
          </a:r>
        </a:p>
      </dsp:txBody>
      <dsp:txXfrm>
        <a:off x="3549374" y="2023834"/>
        <a:ext cx="1317334" cy="1317334"/>
      </dsp:txXfrm>
    </dsp:sp>
    <dsp:sp modelId="{896EF52D-5657-FC41-B79D-28D472B61253}">
      <dsp:nvSpPr>
        <dsp:cNvPr id="0" name=""/>
        <dsp:cNvSpPr/>
      </dsp:nvSpPr>
      <dsp:spPr>
        <a:xfrm>
          <a:off x="5193450" y="1952569"/>
          <a:ext cx="1459864" cy="145986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noProof="0" dirty="0"/>
            <a:t>Leading to an increase of efficiency at the nursing home.</a:t>
          </a:r>
        </a:p>
      </dsp:txBody>
      <dsp:txXfrm>
        <a:off x="5264715" y="2023834"/>
        <a:ext cx="1317334" cy="1317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F0014-CE0C-4931-A544-66EBA28ABBC6}">
      <dsp:nvSpPr>
        <dsp:cNvPr id="0" name=""/>
        <dsp:cNvSpPr/>
      </dsp:nvSpPr>
      <dsp:spPr>
        <a:xfrm>
          <a:off x="0" y="209148"/>
          <a:ext cx="10915134" cy="793800"/>
        </a:xfrm>
        <a:prstGeom prst="rect">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136" tIns="187452" rIns="847136" bIns="128016" numCol="1" spcCol="1270" anchor="t" anchorCtr="0">
          <a:noAutofit/>
        </a:bodyPr>
        <a:lstStyle/>
        <a:p>
          <a:pPr marL="171450" lvl="1" indent="-171450" algn="l" defTabSz="800100" rtl="0">
            <a:lnSpc>
              <a:spcPct val="90000"/>
            </a:lnSpc>
            <a:spcBef>
              <a:spcPct val="0"/>
            </a:spcBef>
            <a:spcAft>
              <a:spcPct val="15000"/>
            </a:spcAft>
            <a:buChar char="•"/>
          </a:pPr>
          <a:r>
            <a:rPr lang="en-US" sz="1800" b="0" kern="1200" dirty="0">
              <a:latin typeface="Arial" panose="020B0604020202020204" pitchFamily="34" charset="0"/>
              <a:cs typeface="Arial" panose="020B0604020202020204" pitchFamily="34" charset="0"/>
            </a:rPr>
            <a:t> PowerPoint allows for visually appealing presentations with various design templates and multimedia elements like charts, graphs, SmartArt.</a:t>
          </a:r>
        </a:p>
      </dsp:txBody>
      <dsp:txXfrm>
        <a:off x="0" y="209148"/>
        <a:ext cx="10915134" cy="793800"/>
      </dsp:txXfrm>
    </dsp:sp>
    <dsp:sp modelId="{236D2A6A-AE34-4E59-A21C-FD687AC6CD8C}">
      <dsp:nvSpPr>
        <dsp:cNvPr id="0" name=""/>
        <dsp:cNvSpPr/>
      </dsp:nvSpPr>
      <dsp:spPr>
        <a:xfrm>
          <a:off x="545756" y="76308"/>
          <a:ext cx="7640593" cy="265680"/>
        </a:xfrm>
        <a:prstGeom prst="roundRect">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796" tIns="0" rIns="288796" bIns="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Perfect visualization </a:t>
          </a:r>
        </a:p>
      </dsp:txBody>
      <dsp:txXfrm>
        <a:off x="558725" y="89277"/>
        <a:ext cx="7614655" cy="239742"/>
      </dsp:txXfrm>
    </dsp:sp>
    <dsp:sp modelId="{3227A3EB-EBA4-4241-B372-8AD506AC3E1F}">
      <dsp:nvSpPr>
        <dsp:cNvPr id="0" name=""/>
        <dsp:cNvSpPr/>
      </dsp:nvSpPr>
      <dsp:spPr>
        <a:xfrm>
          <a:off x="0" y="1184388"/>
          <a:ext cx="10915134" cy="1048950"/>
        </a:xfrm>
        <a:prstGeom prst="rect">
          <a:avLst/>
        </a:prstGeom>
        <a:solidFill>
          <a:schemeClr val="lt1">
            <a:alpha val="90000"/>
            <a:hueOff val="0"/>
            <a:satOff val="0"/>
            <a:lumOff val="0"/>
            <a:alphaOff val="0"/>
          </a:schemeClr>
        </a:solidFill>
        <a:ln w="19050" cap="flat" cmpd="sng" algn="ctr">
          <a:solidFill>
            <a:schemeClr val="accent4">
              <a:shade val="80000"/>
              <a:hueOff val="132061"/>
              <a:satOff val="-7564"/>
              <a:lumOff val="8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136" tIns="187452" rIns="847136" bIns="128016" numCol="1" spcCol="1270" anchor="t" anchorCtr="0">
          <a:noAutofit/>
        </a:bodyPr>
        <a:lstStyle/>
        <a:p>
          <a:pPr marL="171450" lvl="1" indent="-171450" algn="l" defTabSz="800100" rtl="0">
            <a:lnSpc>
              <a:spcPct val="90000"/>
            </a:lnSpc>
            <a:spcBef>
              <a:spcPct val="0"/>
            </a:spcBef>
            <a:spcAft>
              <a:spcPct val="15000"/>
            </a:spcAft>
            <a:buChar char="•"/>
          </a:pPr>
          <a:r>
            <a:rPr lang="en-US" sz="1800" b="0" kern="1200" dirty="0">
              <a:latin typeface="Arial" panose="020B0604020202020204" pitchFamily="34" charset="0"/>
              <a:ea typeface="Calibri"/>
              <a:cs typeface="Arial" panose="020B0604020202020204" pitchFamily="34" charset="0"/>
            </a:rPr>
            <a:t>With built-in templates, themes and more than 80 keyboard shortcut, PowerPoint enable users to create professional-quality quick, saving time while maintaining a high standard of design and content.</a:t>
          </a:r>
        </a:p>
      </dsp:txBody>
      <dsp:txXfrm>
        <a:off x="0" y="1184388"/>
        <a:ext cx="10915134" cy="1048950"/>
      </dsp:txXfrm>
    </dsp:sp>
    <dsp:sp modelId="{A31168A6-0815-4A0F-A557-BCB27F7A92C0}">
      <dsp:nvSpPr>
        <dsp:cNvPr id="0" name=""/>
        <dsp:cNvSpPr/>
      </dsp:nvSpPr>
      <dsp:spPr>
        <a:xfrm>
          <a:off x="545756" y="1051548"/>
          <a:ext cx="7640593" cy="265680"/>
        </a:xfrm>
        <a:prstGeom prst="roundRect">
          <a:avLst/>
        </a:prstGeom>
        <a:solidFill>
          <a:schemeClr val="accent4">
            <a:shade val="80000"/>
            <a:hueOff val="132061"/>
            <a:satOff val="-7564"/>
            <a:lumOff val="838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796" tIns="0" rIns="288796" bIns="0" numCol="1" spcCol="1270" anchor="ctr" anchorCtr="0">
          <a:noAutofit/>
        </a:bodyPr>
        <a:lstStyle/>
        <a:p>
          <a:pPr marL="0" lvl="0" indent="0" algn="l" defTabSz="800100">
            <a:lnSpc>
              <a:spcPct val="90000"/>
            </a:lnSpc>
            <a:spcBef>
              <a:spcPct val="0"/>
            </a:spcBef>
            <a:spcAft>
              <a:spcPct val="35000"/>
            </a:spcAft>
            <a:buNone/>
          </a:pPr>
          <a:r>
            <a:rPr lang="en-GB" sz="1800" b="1" i="0" kern="1200" dirty="0">
              <a:latin typeface="Arial" panose="020B0604020202020204" pitchFamily="34" charset="0"/>
              <a:cs typeface="Arial" panose="020B0604020202020204" pitchFamily="34" charset="0"/>
            </a:rPr>
            <a:t>Quick and Easy Slide Creation</a:t>
          </a:r>
          <a:endParaRPr lang="en-US" sz="1800" b="0" kern="1200" dirty="0">
            <a:latin typeface="Arial" panose="020B0604020202020204" pitchFamily="34" charset="0"/>
            <a:cs typeface="Arial" panose="020B0604020202020204" pitchFamily="34" charset="0"/>
          </a:endParaRPr>
        </a:p>
      </dsp:txBody>
      <dsp:txXfrm>
        <a:off x="558725" y="1064517"/>
        <a:ext cx="7614655" cy="239742"/>
      </dsp:txXfrm>
    </dsp:sp>
    <dsp:sp modelId="{B19AC947-FCDF-4DF0-8B61-BCA0E82F11D9}">
      <dsp:nvSpPr>
        <dsp:cNvPr id="0" name=""/>
        <dsp:cNvSpPr/>
      </dsp:nvSpPr>
      <dsp:spPr>
        <a:xfrm>
          <a:off x="0" y="2414778"/>
          <a:ext cx="10915134" cy="1048950"/>
        </a:xfrm>
        <a:prstGeom prst="rect">
          <a:avLst/>
        </a:prstGeom>
        <a:solidFill>
          <a:schemeClr val="lt1">
            <a:alpha val="90000"/>
            <a:hueOff val="0"/>
            <a:satOff val="0"/>
            <a:lumOff val="0"/>
            <a:alphaOff val="0"/>
          </a:schemeClr>
        </a:solidFill>
        <a:ln w="19050" cap="flat" cmpd="sng" algn="ctr">
          <a:solidFill>
            <a:schemeClr val="accent4">
              <a:shade val="80000"/>
              <a:hueOff val="264123"/>
              <a:satOff val="-15129"/>
              <a:lumOff val="167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136" tIns="187452" rIns="847136" bIns="128016" numCol="1" spcCol="1270" anchor="t" anchorCtr="0">
          <a:noAutofit/>
        </a:bodyPr>
        <a:lstStyle/>
        <a:p>
          <a:pPr marL="171450" lvl="1" indent="-171450" algn="l" defTabSz="800100">
            <a:lnSpc>
              <a:spcPct val="90000"/>
            </a:lnSpc>
            <a:spcBef>
              <a:spcPct val="0"/>
            </a:spcBef>
            <a:spcAft>
              <a:spcPct val="15000"/>
            </a:spcAft>
            <a:buNone/>
          </a:pPr>
          <a:r>
            <a:rPr lang="en-GB" sz="1800" b="0" i="0" kern="1200" dirty="0">
              <a:latin typeface="Arial" panose="020B0604020202020204" pitchFamily="34" charset="0"/>
              <a:cs typeface="Arial" panose="020B0604020202020204" pitchFamily="34" charset="0"/>
            </a:rPr>
            <a:t>PowerPoint support effective presentation by  providing structured slide layouts, bullet points and presenter notes. Its helps speakers to stay organized and communicate their ideas clearly, confidently and professionally.</a:t>
          </a:r>
          <a:endParaRPr lang="en-US" sz="1800" kern="1200" dirty="0">
            <a:latin typeface="Arial" panose="020B0604020202020204" pitchFamily="34" charset="0"/>
            <a:ea typeface="Calibri"/>
            <a:cs typeface="Arial" panose="020B0604020202020204" pitchFamily="34" charset="0"/>
          </a:endParaRPr>
        </a:p>
      </dsp:txBody>
      <dsp:txXfrm>
        <a:off x="0" y="2414778"/>
        <a:ext cx="10915134" cy="1048950"/>
      </dsp:txXfrm>
    </dsp:sp>
    <dsp:sp modelId="{33CA3C65-F3F0-46E5-9956-CA1A3E0251BD}">
      <dsp:nvSpPr>
        <dsp:cNvPr id="0" name=""/>
        <dsp:cNvSpPr/>
      </dsp:nvSpPr>
      <dsp:spPr>
        <a:xfrm>
          <a:off x="545756" y="2281938"/>
          <a:ext cx="7640593" cy="265680"/>
        </a:xfrm>
        <a:prstGeom prst="roundRect">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796" tIns="0" rIns="288796" bIns="0" numCol="1" spcCol="1270" anchor="ctr" anchorCtr="0">
          <a:noAutofit/>
        </a:bodyPr>
        <a:lstStyle/>
        <a:p>
          <a:pPr marL="0" lvl="0" indent="0" algn="l" defTabSz="800100">
            <a:lnSpc>
              <a:spcPct val="90000"/>
            </a:lnSpc>
            <a:spcBef>
              <a:spcPct val="0"/>
            </a:spcBef>
            <a:spcAft>
              <a:spcPct val="35000"/>
            </a:spcAft>
            <a:buNone/>
          </a:pPr>
          <a:r>
            <a:rPr lang="en-GB" sz="1800" b="1" i="0" kern="1200" dirty="0">
              <a:latin typeface="Arial" panose="020B0604020202020204" pitchFamily="34" charset="0"/>
              <a:cs typeface="Arial" panose="020B0604020202020204" pitchFamily="34" charset="0"/>
            </a:rPr>
            <a:t>Professional Communication Support</a:t>
          </a:r>
          <a:endParaRPr lang="en-US" sz="1800" kern="1200" dirty="0">
            <a:latin typeface="Arial" panose="020B0604020202020204" pitchFamily="34" charset="0"/>
            <a:ea typeface="Calibri"/>
            <a:cs typeface="Arial" panose="020B0604020202020204" pitchFamily="34" charset="0"/>
          </a:endParaRPr>
        </a:p>
      </dsp:txBody>
      <dsp:txXfrm>
        <a:off x="558725" y="2294907"/>
        <a:ext cx="7614655" cy="239742"/>
      </dsp:txXfrm>
    </dsp:sp>
    <dsp:sp modelId="{0D2F50A6-4510-4073-A201-E680EB4E8488}">
      <dsp:nvSpPr>
        <dsp:cNvPr id="0" name=""/>
        <dsp:cNvSpPr/>
      </dsp:nvSpPr>
      <dsp:spPr>
        <a:xfrm>
          <a:off x="0" y="3645168"/>
          <a:ext cx="10915134" cy="793800"/>
        </a:xfrm>
        <a:prstGeom prst="rect">
          <a:avLst/>
        </a:prstGeom>
        <a:solidFill>
          <a:schemeClr val="lt1">
            <a:alpha val="90000"/>
            <a:hueOff val="0"/>
            <a:satOff val="0"/>
            <a:lumOff val="0"/>
            <a:alphaOff val="0"/>
          </a:schemeClr>
        </a:solidFill>
        <a:ln w="19050" cap="flat" cmpd="sng" algn="ctr">
          <a:solidFill>
            <a:schemeClr val="accent4">
              <a:shade val="80000"/>
              <a:hueOff val="396184"/>
              <a:satOff val="-22693"/>
              <a:lumOff val="251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136" tIns="187452" rIns="847136" bIns="128016" numCol="1" spcCol="1270" anchor="t" anchorCtr="0">
          <a:noAutofit/>
        </a:bodyPr>
        <a:lstStyle/>
        <a:p>
          <a:pPr marL="171450" lvl="1" indent="-171450" algn="l" defTabSz="800100" rtl="0">
            <a:lnSpc>
              <a:spcPct val="90000"/>
            </a:lnSpc>
            <a:spcBef>
              <a:spcPct val="0"/>
            </a:spcBef>
            <a:spcAft>
              <a:spcPct val="15000"/>
            </a:spcAft>
            <a:buChar char="•"/>
          </a:pPr>
          <a:r>
            <a:rPr lang="en-US" sz="1800" b="0" kern="1200" dirty="0">
              <a:latin typeface="Arial" panose="020B0604020202020204" pitchFamily="34" charset="0"/>
              <a:cs typeface="Arial" panose="020B0604020202020204" pitchFamily="34" charset="0"/>
            </a:rPr>
            <a:t>PowerPoint can help to manage time during presentation by keeping content organized into slides, make certain  all key points are covered.</a:t>
          </a:r>
          <a:endParaRPr lang="en-US" sz="1800" b="1" kern="1200" dirty="0">
            <a:latin typeface="Arial" panose="020B0604020202020204" pitchFamily="34" charset="0"/>
            <a:cs typeface="Arial" panose="020B0604020202020204" pitchFamily="34" charset="0"/>
          </a:endParaRPr>
        </a:p>
      </dsp:txBody>
      <dsp:txXfrm>
        <a:off x="0" y="3645168"/>
        <a:ext cx="10915134" cy="793800"/>
      </dsp:txXfrm>
    </dsp:sp>
    <dsp:sp modelId="{72B2365B-9ADF-4479-A939-5F53F4CFD589}">
      <dsp:nvSpPr>
        <dsp:cNvPr id="0" name=""/>
        <dsp:cNvSpPr/>
      </dsp:nvSpPr>
      <dsp:spPr>
        <a:xfrm>
          <a:off x="545756" y="3512328"/>
          <a:ext cx="7640593" cy="265680"/>
        </a:xfrm>
        <a:prstGeom prst="roundRect">
          <a:avLst/>
        </a:prstGeom>
        <a:solidFill>
          <a:schemeClr val="accent4">
            <a:shade val="80000"/>
            <a:hueOff val="396184"/>
            <a:satOff val="-22693"/>
            <a:lumOff val="251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796" tIns="0" rIns="288796" bIns="0" numCol="1" spcCol="1270" anchor="ctr" anchorCtr="0">
          <a:noAutofit/>
        </a:bodyPr>
        <a:lstStyle/>
        <a:p>
          <a:pPr marL="0" lvl="0" indent="0" algn="l" defTabSz="800100" rtl="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Time Management</a:t>
          </a:r>
          <a:endParaRPr lang="en-US" sz="1800" kern="1200" dirty="0">
            <a:latin typeface="Arial" panose="020B0604020202020204" pitchFamily="34" charset="0"/>
            <a:cs typeface="Arial" panose="020B0604020202020204" pitchFamily="34" charset="0"/>
          </a:endParaRPr>
        </a:p>
      </dsp:txBody>
      <dsp:txXfrm>
        <a:off x="558725" y="3525297"/>
        <a:ext cx="7614655" cy="239742"/>
      </dsp:txXfrm>
    </dsp:sp>
    <dsp:sp modelId="{D6867243-5CDB-4385-9EA8-D04A72A9F956}">
      <dsp:nvSpPr>
        <dsp:cNvPr id="0" name=""/>
        <dsp:cNvSpPr/>
      </dsp:nvSpPr>
      <dsp:spPr>
        <a:xfrm>
          <a:off x="0" y="4620408"/>
          <a:ext cx="10915134" cy="793800"/>
        </a:xfrm>
        <a:prstGeom prst="rect">
          <a:avLst/>
        </a:prstGeom>
        <a:solidFill>
          <a:schemeClr val="lt1">
            <a:alpha val="90000"/>
            <a:hueOff val="0"/>
            <a:satOff val="0"/>
            <a:lumOff val="0"/>
            <a:alphaOff val="0"/>
          </a:schemeClr>
        </a:solidFill>
        <a:ln w="19050" cap="flat" cmpd="sng" algn="ctr">
          <a:solidFill>
            <a:schemeClr val="accent4">
              <a:shade val="80000"/>
              <a:hueOff val="528246"/>
              <a:satOff val="-30258"/>
              <a:lumOff val="335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136" tIns="187452" rIns="847136" bIns="128016"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b="1" i="0" kern="1200" dirty="0">
              <a:latin typeface="Arial" panose="020B0604020202020204" pitchFamily="34" charset="0"/>
              <a:cs typeface="Arial" panose="020B0604020202020204" pitchFamily="34" charset="0"/>
            </a:rPr>
            <a:t> </a:t>
          </a:r>
          <a:r>
            <a:rPr lang="en-GB" sz="1800" b="0" i="0" kern="1200" dirty="0">
              <a:latin typeface="Arial" panose="020B0604020202020204" pitchFamily="34" charset="0"/>
              <a:cs typeface="Arial" panose="020B0604020202020204" pitchFamily="34" charset="0"/>
            </a:rPr>
            <a:t>We</a:t>
          </a:r>
          <a:r>
            <a:rPr lang="en-GB" sz="1800" b="1" i="0" kern="1200" dirty="0">
              <a:latin typeface="Arial" panose="020B0604020202020204" pitchFamily="34" charset="0"/>
              <a:cs typeface="Arial" panose="020B0604020202020204" pitchFamily="34" charset="0"/>
            </a:rPr>
            <a:t> </a:t>
          </a:r>
          <a:r>
            <a:rPr lang="en-GB" sz="1800" b="0" i="0" kern="1200" dirty="0">
              <a:latin typeface="Arial" panose="020B0604020202020204" pitchFamily="34" charset="0"/>
              <a:cs typeface="Arial" panose="020B0604020202020204" pitchFamily="34" charset="0"/>
            </a:rPr>
            <a:t>can save and share in various formats like PPT, PDF, MP4, or even as images. This portability provide easy access on different devices and platforms, also online or offline</a:t>
          </a:r>
          <a:endParaRPr lang="en-US" sz="1800" kern="1200" dirty="0">
            <a:latin typeface="Arial" panose="020B0604020202020204" pitchFamily="34" charset="0"/>
            <a:cs typeface="Arial" panose="020B0604020202020204" pitchFamily="34" charset="0"/>
          </a:endParaRPr>
        </a:p>
      </dsp:txBody>
      <dsp:txXfrm>
        <a:off x="0" y="4620408"/>
        <a:ext cx="10915134" cy="793800"/>
      </dsp:txXfrm>
    </dsp:sp>
    <dsp:sp modelId="{27AE349E-41AD-4073-88BB-D96DECD54CED}">
      <dsp:nvSpPr>
        <dsp:cNvPr id="0" name=""/>
        <dsp:cNvSpPr/>
      </dsp:nvSpPr>
      <dsp:spPr>
        <a:xfrm>
          <a:off x="545756" y="4487568"/>
          <a:ext cx="7640593" cy="265680"/>
        </a:xfrm>
        <a:prstGeom prst="roundRect">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796" tIns="0" rIns="288796"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i="0" kern="1200" dirty="0">
              <a:latin typeface="Arial" panose="020B0604020202020204" pitchFamily="34" charset="0"/>
              <a:cs typeface="Arial" panose="020B0604020202020204" pitchFamily="34" charset="0"/>
            </a:rPr>
            <a:t>Flexible File Formats and Portability:</a:t>
          </a:r>
          <a:endParaRPr lang="en-US" sz="1800" kern="1200" dirty="0">
            <a:latin typeface="Arial" panose="020B0604020202020204" pitchFamily="34" charset="0"/>
            <a:cs typeface="Arial" panose="020B0604020202020204" pitchFamily="34" charset="0"/>
          </a:endParaRPr>
        </a:p>
      </dsp:txBody>
      <dsp:txXfrm>
        <a:off x="558725" y="4500537"/>
        <a:ext cx="7614655" cy="239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9EE0E-7D0B-4EB2-B976-FC3C334D6B8D}">
      <dsp:nvSpPr>
        <dsp:cNvPr id="0" name=""/>
        <dsp:cNvSpPr/>
      </dsp:nvSpPr>
      <dsp:spPr>
        <a:xfrm>
          <a:off x="942" y="1989910"/>
          <a:ext cx="1837827" cy="1837827"/>
        </a:xfrm>
        <a:prstGeom prst="ellipse">
          <a:avLst/>
        </a:prstGeom>
        <a:solidFill>
          <a:schemeClr val="accent4">
            <a:shade val="80000"/>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1142" tIns="21590" rIns="101142" bIns="21590" numCol="1" spcCol="1270" anchor="ctr" anchorCtr="0">
          <a:noAutofit/>
        </a:bodyPr>
        <a:lstStyle/>
        <a:p>
          <a:pPr marL="0" lvl="0" indent="0" algn="ctr" defTabSz="755650" rtl="0">
            <a:lnSpc>
              <a:spcPct val="90000"/>
            </a:lnSpc>
            <a:spcBef>
              <a:spcPct val="0"/>
            </a:spcBef>
            <a:spcAft>
              <a:spcPct val="35000"/>
            </a:spcAft>
            <a:buNone/>
          </a:pPr>
          <a:r>
            <a:rPr lang="en-US" sz="1700" b="0" kern="1200" dirty="0">
              <a:latin typeface="Helvetica"/>
              <a:cs typeface="Helvetica"/>
            </a:rPr>
            <a:t>Passive Learning</a:t>
          </a:r>
        </a:p>
      </dsp:txBody>
      <dsp:txXfrm>
        <a:off x="270086" y="2259054"/>
        <a:ext cx="1299539" cy="1299539"/>
      </dsp:txXfrm>
    </dsp:sp>
    <dsp:sp modelId="{76638EE8-AA4A-425B-A49F-9B06A9795177}">
      <dsp:nvSpPr>
        <dsp:cNvPr id="0" name=""/>
        <dsp:cNvSpPr/>
      </dsp:nvSpPr>
      <dsp:spPr>
        <a:xfrm>
          <a:off x="1471204" y="1989910"/>
          <a:ext cx="1837827" cy="1837827"/>
        </a:xfrm>
        <a:prstGeom prst="ellipse">
          <a:avLst/>
        </a:prstGeom>
        <a:solidFill>
          <a:schemeClr val="accent4">
            <a:shade val="80000"/>
            <a:alpha val="50000"/>
            <a:hueOff val="132061"/>
            <a:satOff val="-7564"/>
            <a:lumOff val="838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1142" tIns="21590" rIns="101142"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ptos Display" panose="020F0302020204030204"/>
            </a:rPr>
            <a:t>Monotony</a:t>
          </a:r>
          <a:endParaRPr lang="en-US" sz="1700" kern="1200" dirty="0"/>
        </a:p>
      </dsp:txBody>
      <dsp:txXfrm>
        <a:off x="1740348" y="2259054"/>
        <a:ext cx="1299539" cy="1299539"/>
      </dsp:txXfrm>
    </dsp:sp>
    <dsp:sp modelId="{EC028665-7615-42F6-9CCE-A344894A85D8}">
      <dsp:nvSpPr>
        <dsp:cNvPr id="0" name=""/>
        <dsp:cNvSpPr/>
      </dsp:nvSpPr>
      <dsp:spPr>
        <a:xfrm>
          <a:off x="2941466" y="1989910"/>
          <a:ext cx="1837827" cy="1837827"/>
        </a:xfrm>
        <a:prstGeom prst="ellipse">
          <a:avLst/>
        </a:prstGeom>
        <a:solidFill>
          <a:schemeClr val="accent4">
            <a:shade val="80000"/>
            <a:alpha val="5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1142" tIns="21590" rIns="101142"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Aptos Display" panose="020F0302020204030204"/>
            </a:rPr>
            <a:t>Internet dependency</a:t>
          </a:r>
        </a:p>
      </dsp:txBody>
      <dsp:txXfrm>
        <a:off x="3210610" y="2259054"/>
        <a:ext cx="1299539" cy="1299539"/>
      </dsp:txXfrm>
    </dsp:sp>
    <dsp:sp modelId="{FA959670-9531-4D7E-B713-6AB885B42CA6}">
      <dsp:nvSpPr>
        <dsp:cNvPr id="0" name=""/>
        <dsp:cNvSpPr/>
      </dsp:nvSpPr>
      <dsp:spPr>
        <a:xfrm>
          <a:off x="4411728" y="1989910"/>
          <a:ext cx="1837827" cy="1837827"/>
        </a:xfrm>
        <a:prstGeom prst="ellipse">
          <a:avLst/>
        </a:prstGeom>
        <a:solidFill>
          <a:schemeClr val="accent4">
            <a:shade val="80000"/>
            <a:alpha val="50000"/>
            <a:hueOff val="396184"/>
            <a:satOff val="-22693"/>
            <a:lumOff val="251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1142" tIns="21590" rIns="101142"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Aptos Display" panose="020F0302020204030204"/>
            </a:rPr>
            <a:t>Information overload</a:t>
          </a:r>
          <a:endParaRPr lang="en-US" sz="1700" kern="1200" dirty="0"/>
        </a:p>
      </dsp:txBody>
      <dsp:txXfrm>
        <a:off x="4680872" y="2259054"/>
        <a:ext cx="1299539" cy="1299539"/>
      </dsp:txXfrm>
    </dsp:sp>
    <dsp:sp modelId="{E5CB8235-8114-47D1-BFF8-A691E2B84EA4}">
      <dsp:nvSpPr>
        <dsp:cNvPr id="0" name=""/>
        <dsp:cNvSpPr/>
      </dsp:nvSpPr>
      <dsp:spPr>
        <a:xfrm>
          <a:off x="5881990" y="1989910"/>
          <a:ext cx="1837827" cy="1837827"/>
        </a:xfrm>
        <a:prstGeom prst="ellipse">
          <a:avLst/>
        </a:prstGeom>
        <a:solidFill>
          <a:schemeClr val="accent4">
            <a:shade val="80000"/>
            <a:alpha val="5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1142" tIns="21590" rIns="101142"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Aptos Display" panose="020F0302020204030204"/>
            </a:rPr>
            <a:t>Equipment &amp; Technical glitches</a:t>
          </a:r>
        </a:p>
      </dsp:txBody>
      <dsp:txXfrm>
        <a:off x="6151134" y="2259054"/>
        <a:ext cx="1299539" cy="1299539"/>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373531-8E8E-460F-A960-3D243B2CE511}"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50914-EDF8-4BA8-A12F-96AF92CD0942}" type="slidenum">
              <a:rPr lang="en-GB" smtClean="0"/>
              <a:t>‹#›</a:t>
            </a:fld>
            <a:endParaRPr lang="en-GB"/>
          </a:p>
        </p:txBody>
      </p:sp>
    </p:spTree>
    <p:extLst>
      <p:ext uri="{BB962C8B-B14F-4D97-AF65-F5344CB8AC3E}">
        <p14:creationId xmlns:p14="http://schemas.microsoft.com/office/powerpoint/2010/main" val="2957858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
        <p:cNvGrpSpPr/>
        <p:nvPr/>
      </p:nvGrpSpPr>
      <p:grpSpPr>
        <a:xfrm>
          <a:off x="0" y="0"/>
          <a:ext cx="0" cy="0"/>
          <a:chOff x="0" y="0"/>
          <a:chExt cx="0" cy="0"/>
        </a:xfrm>
      </p:grpSpPr>
      <p:sp>
        <p:nvSpPr>
          <p:cNvPr id="43" name="Google Shape;4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 name="Google Shape;4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 name="Google Shape;4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 name="Google Shape;7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72" name="Google Shape;7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 name="Google Shape;7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0" name="Google Shape;8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 name="Google Shape;8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 name="Google Shape;8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6" name="Google Shape;9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850914-EDF8-4BA8-A12F-96AF92CD0942}" type="slidenum">
              <a:rPr lang="en-GB" smtClean="0"/>
              <a:t>16</a:t>
            </a:fld>
            <a:endParaRPr lang="en-GB"/>
          </a:p>
        </p:txBody>
      </p:sp>
    </p:spTree>
    <p:extLst>
      <p:ext uri="{BB962C8B-B14F-4D97-AF65-F5344CB8AC3E}">
        <p14:creationId xmlns:p14="http://schemas.microsoft.com/office/powerpoint/2010/main" val="3404443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0" name="Google Shape;12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D562-3279-2B5C-BB09-15F17413EC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4A0EF4-C0EC-C95F-695E-A84EF2AB50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4CC709-84F5-E99B-6CB0-3E63BBD0E0D2}"/>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8E2B18D1-F669-8A51-0D92-6E46A524B0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3508DD-416B-7BC3-9CED-A1D9DDDAB9B5}"/>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3528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827A-0EE9-D3F9-4060-DF413ABE3A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831412-C8D2-4D76-A9FB-D6C31A86B2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15708-62BE-09C2-F39D-D355C3AAD6C2}"/>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EA51C78B-D13D-BACE-F410-3015705BD8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59B5B-22D3-8164-2B46-A59C046E402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91439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172E1-837A-D873-25A1-2D8480858B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6CACB9-5F12-EE59-7920-72CC185FF7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58DDDC-511A-C3A8-BAFA-9B86D3B7B14C}"/>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CEFBEB2D-36F1-C319-AEDC-48E2B0D26E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CD228B-6AB2-4B1D-0A5C-DDD728A236C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81299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849A-9FBF-628A-864C-B0A3D2FB0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F1807-06D6-4CE3-B03C-F7A2274EFA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93057A-DA37-7551-3C11-224066DD4D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9DB1A3-FC07-F019-4848-65CC68E342D8}"/>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a:extLst>
              <a:ext uri="{FF2B5EF4-FFF2-40B4-BE49-F238E27FC236}">
                <a16:creationId xmlns:a16="http://schemas.microsoft.com/office/drawing/2014/main" id="{68DA58D7-C960-E503-779F-76AA4610A3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87EDD1-56DB-8445-2933-66B912A3176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1397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3C640-B5E9-BB13-6C33-20CCBF4913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47C6C5-8EE8-268F-63CF-2A1FFCBDDF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65D1A-3DD9-49FD-BB47-FA7A574BF3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14BF1A-7414-E3A0-5C52-ED88162C40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0A9F62-E0AE-CD03-B3E3-ADAC769B55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107A3E-34BB-1794-48B6-648E2EBE1D81}"/>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8" name="Footer Placeholder 7">
            <a:extLst>
              <a:ext uri="{FF2B5EF4-FFF2-40B4-BE49-F238E27FC236}">
                <a16:creationId xmlns:a16="http://schemas.microsoft.com/office/drawing/2014/main" id="{3759FAB0-BEA5-625D-4361-5D2877F3D7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DA7B994-ECF1-D59A-B919-484AFB2919DC}"/>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79043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6CC88-4568-B928-582F-DEE1D40E18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E7C592-FEEC-20CE-B300-CCECF2D4A991}"/>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4" name="Footer Placeholder 3">
            <a:extLst>
              <a:ext uri="{FF2B5EF4-FFF2-40B4-BE49-F238E27FC236}">
                <a16:creationId xmlns:a16="http://schemas.microsoft.com/office/drawing/2014/main" id="{CCEA3041-B0BC-35FB-CA39-24E1DDF358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E94F29-15F6-61A6-12EE-7D8D2BA3350E}"/>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931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161F04-44C4-B7D4-9725-AF8C542BBAE0}"/>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3" name="Footer Placeholder 2">
            <a:extLst>
              <a:ext uri="{FF2B5EF4-FFF2-40B4-BE49-F238E27FC236}">
                <a16:creationId xmlns:a16="http://schemas.microsoft.com/office/drawing/2014/main" id="{12424201-73B6-E35E-F184-E81D309DCFC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F2E0BF-FA77-4B6B-05D5-EDC784FFAE05}"/>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02864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5130-53F8-D42B-DEC5-956E3F0648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E72C59-0423-316C-2211-1A5032A02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0C66C4-C733-DE68-9984-A4FA49B053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CEC12D-222D-E629-5F9D-F0B368BB861B}"/>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a:extLst>
              <a:ext uri="{FF2B5EF4-FFF2-40B4-BE49-F238E27FC236}">
                <a16:creationId xmlns:a16="http://schemas.microsoft.com/office/drawing/2014/main" id="{3C2DB0E8-0533-BCD6-0833-669BCF8CFB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AC14E9-A32D-656D-B6CF-A50C0F9A755C}"/>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24356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5A8B4-3AF8-972B-BE74-44D7653760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5494C3-397F-2B89-2B7F-3909A1577E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72A64E-1677-182A-1A8A-3CF3701521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56FC7F-E3B6-8B03-B991-BA2E28955AF8}"/>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a:extLst>
              <a:ext uri="{FF2B5EF4-FFF2-40B4-BE49-F238E27FC236}">
                <a16:creationId xmlns:a16="http://schemas.microsoft.com/office/drawing/2014/main" id="{977D2C26-FA49-A1A9-6716-393A82308C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D150A3-0F5A-03E7-EBA2-551DEC6F135C}"/>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6715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C7C73-D941-21D6-0469-6B635BB5C2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84B2AF-1FF5-4658-EE84-092B53A3C2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1D8893-E617-985D-EE53-852B7FE1B2DD}"/>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F8983739-019A-5290-F3FF-08C445E4BD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F73987-F6EB-31B1-F05F-79E6767568F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40038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88591D-82C3-D106-DE6C-68DED3C637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430B9D-8FD0-0594-5B72-019BF06146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9CF977-27DF-FAA6-0F68-4FDD98084DF5}"/>
              </a:ext>
            </a:extLst>
          </p:cNvPr>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20A52B87-269A-F252-EB5A-6E4DC8843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94FA5-3FF7-61BE-13F3-3F3FA7241E48}"/>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54524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extLst>
      <p:ext uri="{BB962C8B-B14F-4D97-AF65-F5344CB8AC3E}">
        <p14:creationId xmlns:p14="http://schemas.microsoft.com/office/powerpoint/2010/main" val="3850510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955CB8-7CE1-DF8E-0013-5B450A84BF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5B6160-1D7C-0BA9-6752-56CE64388F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80CDD9-8B75-7E83-6027-B469CBAAF9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7/12/2026</a:t>
            </a:fld>
            <a:endParaRPr lang="en-US"/>
          </a:p>
        </p:txBody>
      </p:sp>
      <p:sp>
        <p:nvSpPr>
          <p:cNvPr id="5" name="Footer Placeholder 4">
            <a:extLst>
              <a:ext uri="{FF2B5EF4-FFF2-40B4-BE49-F238E27FC236}">
                <a16:creationId xmlns:a16="http://schemas.microsoft.com/office/drawing/2014/main" id="{C60FDC86-5365-F236-4171-07E0D9C580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03D76FA-B9C2-A48D-21C9-19AE28A591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74316736"/>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earn.microsoft.com/en-us/training/educator-center/product-guides/powerpoint"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a:xfrm>
            <a:off x="1524000" y="4689386"/>
            <a:ext cx="9144000" cy="1655762"/>
          </a:xfrm>
        </p:spPr>
        <p:txBody>
          <a:bodyPr vert="horz" lIns="91440" tIns="45720" rIns="91440" bIns="45720" rtlCol="0" anchor="t">
            <a:normAutofit fontScale="92500" lnSpcReduction="10000"/>
          </a:bodyPr>
          <a:lstStyle/>
          <a:p>
            <a:r>
              <a:rPr lang="en-US" b="1" dirty="0">
                <a:ea typeface="+mn-lt"/>
                <a:cs typeface="+mn-lt"/>
              </a:rPr>
              <a:t>Digital Skills and Research Methods (LCHS4007_LON)</a:t>
            </a:r>
            <a:endParaRPr lang="en-US" b="1" dirty="0"/>
          </a:p>
          <a:p>
            <a:r>
              <a:rPr lang="en-US" b="1" dirty="0">
                <a:ea typeface="+mn-lt"/>
                <a:cs typeface="+mn-lt"/>
              </a:rPr>
              <a:t>Assessment 1:</a:t>
            </a:r>
            <a:r>
              <a:rPr lang="en-US" dirty="0">
                <a:ea typeface="+mn-lt"/>
                <a:cs typeface="+mn-lt"/>
              </a:rPr>
              <a:t> Group presentation 1</a:t>
            </a:r>
            <a:endParaRPr lang="en-US" dirty="0"/>
          </a:p>
          <a:p>
            <a:r>
              <a:rPr lang="en-US" b="1" dirty="0">
                <a:ea typeface="+mn-lt"/>
                <a:cs typeface="+mn-lt"/>
              </a:rPr>
              <a:t>Program: </a:t>
            </a:r>
            <a:r>
              <a:rPr lang="en-US" dirty="0" err="1">
                <a:ea typeface="+mn-lt"/>
                <a:cs typeface="+mn-lt"/>
              </a:rPr>
              <a:t>Certificat</a:t>
            </a:r>
            <a:r>
              <a:rPr lang="en-US" dirty="0">
                <a:ea typeface="+mn-lt"/>
                <a:cs typeface="+mn-lt"/>
              </a:rPr>
              <a:t> of Higher Education in Health and Social Care</a:t>
            </a:r>
            <a:endParaRPr lang="en-US" dirty="0"/>
          </a:p>
          <a:p>
            <a:r>
              <a:rPr lang="en-US" b="1" dirty="0">
                <a:ea typeface="+mn-lt"/>
                <a:cs typeface="+mn-lt"/>
              </a:rPr>
              <a:t>Lecture name :</a:t>
            </a:r>
            <a:r>
              <a:rPr lang="en-US" dirty="0" err="1">
                <a:ea typeface="+mn-lt"/>
                <a:cs typeface="+mn-lt"/>
              </a:rPr>
              <a:t>Inye</a:t>
            </a:r>
            <a:r>
              <a:rPr lang="en-US" dirty="0">
                <a:ea typeface="+mn-lt"/>
                <a:cs typeface="+mn-lt"/>
              </a:rPr>
              <a:t> Abel-Tariah</a:t>
            </a:r>
            <a:endParaRPr lang="en-US" dirty="0"/>
          </a:p>
        </p:txBody>
      </p:sp>
      <p:pic>
        <p:nvPicPr>
          <p:cNvPr id="4" name="Picture 3" descr="Microsoft 365 Introduces New Logo | eWay-CRM">
            <a:extLst>
              <a:ext uri="{FF2B5EF4-FFF2-40B4-BE49-F238E27FC236}">
                <a16:creationId xmlns:a16="http://schemas.microsoft.com/office/drawing/2014/main" id="{1889EA51-B72D-7D81-4A00-4FFC8F6FE053}"/>
              </a:ext>
            </a:extLst>
          </p:cNvPr>
          <p:cNvPicPr>
            <a:picLocks noChangeAspect="1"/>
          </p:cNvPicPr>
          <p:nvPr/>
        </p:nvPicPr>
        <p:blipFill>
          <a:blip r:embed="rId2"/>
          <a:stretch>
            <a:fillRect/>
          </a:stretch>
        </p:blipFill>
        <p:spPr>
          <a:xfrm>
            <a:off x="-15466" y="-20886"/>
            <a:ext cx="12186861" cy="471027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D4F054A-0A12-DA30-08C5-31C30CE79D08}"/>
              </a:ext>
            </a:extLst>
          </p:cNvPr>
          <p:cNvGraphicFramePr>
            <a:graphicFrameLocks noGrp="1"/>
          </p:cNvGraphicFramePr>
          <p:nvPr>
            <p:ph idx="1"/>
            <p:extLst>
              <p:ext uri="{D42A27DB-BD31-4B8C-83A1-F6EECF244321}">
                <p14:modId xmlns:p14="http://schemas.microsoft.com/office/powerpoint/2010/main" val="2766490468"/>
              </p:ext>
            </p:extLst>
          </p:nvPr>
        </p:nvGraphicFramePr>
        <p:xfrm>
          <a:off x="643467" y="730686"/>
          <a:ext cx="10905066" cy="4497190"/>
        </p:xfrm>
        <a:graphic>
          <a:graphicData uri="http://schemas.openxmlformats.org/drawingml/2006/table">
            <a:tbl>
              <a:tblPr bandRow="1">
                <a:tableStyleId>{1E171933-4619-4E11-9A3F-F7608DF75F80}</a:tableStyleId>
              </a:tblPr>
              <a:tblGrid>
                <a:gridCol w="7272263">
                  <a:extLst>
                    <a:ext uri="{9D8B030D-6E8A-4147-A177-3AD203B41FA5}">
                      <a16:colId xmlns:a16="http://schemas.microsoft.com/office/drawing/2014/main" val="1064619836"/>
                    </a:ext>
                  </a:extLst>
                </a:gridCol>
                <a:gridCol w="3632803">
                  <a:extLst>
                    <a:ext uri="{9D8B030D-6E8A-4147-A177-3AD203B41FA5}">
                      <a16:colId xmlns:a16="http://schemas.microsoft.com/office/drawing/2014/main" val="805496500"/>
                    </a:ext>
                  </a:extLst>
                </a:gridCol>
              </a:tblGrid>
              <a:tr h="899438">
                <a:tc gridSpan="2">
                  <a:txBody>
                    <a:bodyPr/>
                    <a:lstStyle/>
                    <a:p>
                      <a:pPr algn="ctr" eaLnBrk="1" latinLnBrk="0" hangingPunct="1">
                        <a:buNone/>
                      </a:pPr>
                      <a:r>
                        <a:rPr lang="en-US" sz="3200" b="1" cap="none" spc="0" dirty="0">
                          <a:solidFill>
                            <a:schemeClr val="tx1"/>
                          </a:solidFill>
                          <a:effectLst/>
                        </a:rPr>
                        <a:t>Group 1</a:t>
                      </a:r>
                      <a:endParaRPr lang="en-US" sz="3200" cap="none" spc="0" dirty="0">
                        <a:solidFill>
                          <a:schemeClr val="tx1"/>
                        </a:solidFill>
                        <a:effectLst/>
                        <a:latin typeface="Perpetua"/>
                      </a:endParaRPr>
                    </a:p>
                  </a:txBody>
                  <a:tcPr marL="153563" marR="0" marT="43875" marB="329063"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tcPr>
                </a:tc>
                <a:tc hMerge="1">
                  <a:txBody>
                    <a:bodyPr/>
                    <a:lstStyle/>
                    <a:p>
                      <a:endParaRPr lang="en-US"/>
                    </a:p>
                  </a:txBody>
                  <a:tcPr/>
                </a:tc>
                <a:extLst>
                  <a:ext uri="{0D108BD9-81ED-4DB2-BD59-A6C34878D82A}">
                    <a16:rowId xmlns:a16="http://schemas.microsoft.com/office/drawing/2014/main" val="3389128835"/>
                  </a:ext>
                </a:extLst>
              </a:tr>
              <a:tr h="899438">
                <a:tc>
                  <a:txBody>
                    <a:bodyPr/>
                    <a:lstStyle/>
                    <a:p>
                      <a:pPr algn="ctr" eaLnBrk="1" latinLnBrk="0" hangingPunct="1">
                        <a:buNone/>
                      </a:pPr>
                      <a:r>
                        <a:rPr lang="en-US" sz="2900" b="0" cap="none" spc="0" dirty="0">
                          <a:solidFill>
                            <a:schemeClr val="tx1"/>
                          </a:solidFill>
                          <a:effectLst/>
                        </a:rPr>
                        <a:t>Name</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L w="12700" cap="flat" cmpd="sng" algn="ctr">
                      <a:noFill/>
                      <a:prstDash val="solid"/>
                      <a:round/>
                      <a:headEnd type="none" w="med" len="med"/>
                      <a:tailEnd type="none" w="med" len="med"/>
                    </a:lnL>
                  </a:tcPr>
                </a:tc>
                <a:tc>
                  <a:txBody>
                    <a:bodyPr/>
                    <a:lstStyle/>
                    <a:p>
                      <a:pPr algn="ctr" eaLnBrk="1" latinLnBrk="0" hangingPunct="1">
                        <a:buNone/>
                      </a:pPr>
                      <a:r>
                        <a:rPr lang="en-US" sz="2900" b="0" cap="none" spc="0" dirty="0">
                          <a:solidFill>
                            <a:schemeClr val="tx1"/>
                          </a:solidFill>
                          <a:effectLst/>
                        </a:rPr>
                        <a:t>Student number</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R w="12700" cap="flat" cmpd="sng" algn="ctr">
                      <a:noFill/>
                      <a:prstDash val="solid"/>
                      <a:round/>
                      <a:headEnd type="none" w="med" len="med"/>
                      <a:tailEnd type="none" w="med" len="med"/>
                    </a:lnR>
                  </a:tcPr>
                </a:tc>
                <a:extLst>
                  <a:ext uri="{0D108BD9-81ED-4DB2-BD59-A6C34878D82A}">
                    <a16:rowId xmlns:a16="http://schemas.microsoft.com/office/drawing/2014/main" val="3346097283"/>
                  </a:ext>
                </a:extLst>
              </a:tr>
              <a:tr h="899438">
                <a:tc>
                  <a:txBody>
                    <a:bodyPr/>
                    <a:lstStyle/>
                    <a:p>
                      <a:pPr algn="ctr" eaLnBrk="1" latinLnBrk="0" hangingPunct="1">
                        <a:buNone/>
                      </a:pPr>
                      <a:r>
                        <a:rPr lang="en-US" sz="2900" b="0" cap="none" spc="0" dirty="0">
                          <a:solidFill>
                            <a:schemeClr val="tx1"/>
                          </a:solidFill>
                          <a:effectLst/>
                        </a:rPr>
                        <a:t>Claudia Patricia Davis Cornelia</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L w="12700" cap="flat" cmpd="sng" algn="ctr">
                      <a:noFill/>
                      <a:prstDash val="solid"/>
                      <a:round/>
                      <a:headEnd type="none" w="med" len="med"/>
                      <a:tailEnd type="none" w="med" len="med"/>
                    </a:lnL>
                  </a:tcPr>
                </a:tc>
                <a:tc>
                  <a:txBody>
                    <a:bodyPr/>
                    <a:lstStyle/>
                    <a:p>
                      <a:pPr algn="ctr" eaLnBrk="1" latinLnBrk="0" hangingPunct="1">
                        <a:buNone/>
                      </a:pPr>
                      <a:r>
                        <a:rPr lang="en-US" sz="2900" b="0" cap="none" spc="0" dirty="0">
                          <a:solidFill>
                            <a:schemeClr val="tx1"/>
                          </a:solidFill>
                          <a:effectLst/>
                        </a:rPr>
                        <a:t>2538835</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R w="12700" cap="flat" cmpd="sng" algn="ctr">
                      <a:noFill/>
                      <a:prstDash val="solid"/>
                      <a:round/>
                      <a:headEnd type="none" w="med" len="med"/>
                      <a:tailEnd type="none" w="med" len="med"/>
                    </a:lnR>
                  </a:tcPr>
                </a:tc>
                <a:extLst>
                  <a:ext uri="{0D108BD9-81ED-4DB2-BD59-A6C34878D82A}">
                    <a16:rowId xmlns:a16="http://schemas.microsoft.com/office/drawing/2014/main" val="90881203"/>
                  </a:ext>
                </a:extLst>
              </a:tr>
              <a:tr h="899438">
                <a:tc>
                  <a:txBody>
                    <a:bodyPr/>
                    <a:lstStyle/>
                    <a:p>
                      <a:pPr algn="ctr" eaLnBrk="1" latinLnBrk="0" hangingPunct="1">
                        <a:buNone/>
                      </a:pPr>
                      <a:r>
                        <a:rPr lang="en-US" sz="2900" b="0" cap="none" spc="0" dirty="0">
                          <a:solidFill>
                            <a:schemeClr val="tx1"/>
                          </a:solidFill>
                          <a:effectLst/>
                        </a:rPr>
                        <a:t>Tetiana Andriiuk</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L w="12700" cap="flat" cmpd="sng" algn="ctr">
                      <a:noFill/>
                      <a:prstDash val="solid"/>
                      <a:round/>
                      <a:headEnd type="none" w="med" len="med"/>
                      <a:tailEnd type="none" w="med" len="med"/>
                    </a:lnL>
                  </a:tcPr>
                </a:tc>
                <a:tc>
                  <a:txBody>
                    <a:bodyPr/>
                    <a:lstStyle/>
                    <a:p>
                      <a:pPr algn="ctr" eaLnBrk="1" latinLnBrk="0" hangingPunct="1">
                        <a:buNone/>
                      </a:pPr>
                      <a:r>
                        <a:rPr lang="en-US" sz="2900" b="0" cap="none" spc="0">
                          <a:solidFill>
                            <a:schemeClr val="tx1"/>
                          </a:solidFill>
                          <a:effectLst/>
                        </a:rPr>
                        <a:t>2544030</a:t>
                      </a:r>
                      <a:endParaRPr lang="en-US" sz="2900" b="0" i="0" cap="none" spc="0">
                        <a:solidFill>
                          <a:schemeClr val="tx1"/>
                        </a:solidFill>
                        <a:effectLst/>
                        <a:latin typeface="Microsoft Sans Serif"/>
                        <a:ea typeface="Microsoft Sans Serif"/>
                        <a:cs typeface="Microsoft Sans Serif"/>
                      </a:endParaRPr>
                    </a:p>
                  </a:txBody>
                  <a:tcPr marL="153563" marR="0" marT="43875" marB="329063" anchor="ctr">
                    <a:lnR w="12700" cap="flat" cmpd="sng" algn="ctr">
                      <a:noFill/>
                      <a:prstDash val="solid"/>
                      <a:round/>
                      <a:headEnd type="none" w="med" len="med"/>
                      <a:tailEnd type="none" w="med" len="med"/>
                    </a:lnR>
                  </a:tcPr>
                </a:tc>
                <a:extLst>
                  <a:ext uri="{0D108BD9-81ED-4DB2-BD59-A6C34878D82A}">
                    <a16:rowId xmlns:a16="http://schemas.microsoft.com/office/drawing/2014/main" val="2554060939"/>
                  </a:ext>
                </a:extLst>
              </a:tr>
              <a:tr h="899438">
                <a:tc>
                  <a:txBody>
                    <a:bodyPr/>
                    <a:lstStyle/>
                    <a:p>
                      <a:pPr algn="ctr" eaLnBrk="1" latinLnBrk="0" hangingPunct="1">
                        <a:buNone/>
                      </a:pPr>
                      <a:r>
                        <a:rPr lang="en-US" sz="2900" b="0" cap="none" spc="0" dirty="0">
                          <a:solidFill>
                            <a:schemeClr val="tx1"/>
                          </a:solidFill>
                          <a:effectLst/>
                        </a:rPr>
                        <a:t>Shakirat Ogunsanya</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L w="12700" cap="flat" cmpd="sng" algn="ctr">
                      <a:noFill/>
                      <a:prstDash val="solid"/>
                      <a:round/>
                      <a:headEnd type="none" w="med" len="med"/>
                      <a:tailEnd type="none" w="med" len="med"/>
                    </a:lnL>
                  </a:tcPr>
                </a:tc>
                <a:tc>
                  <a:txBody>
                    <a:bodyPr/>
                    <a:lstStyle/>
                    <a:p>
                      <a:pPr algn="ctr" eaLnBrk="1" latinLnBrk="0" hangingPunct="1">
                        <a:buNone/>
                      </a:pPr>
                      <a:r>
                        <a:rPr lang="en-US" sz="2900" b="0" cap="none" spc="0" dirty="0">
                          <a:solidFill>
                            <a:schemeClr val="tx1"/>
                          </a:solidFill>
                          <a:effectLst/>
                        </a:rPr>
                        <a:t>2545113</a:t>
                      </a:r>
                      <a:endParaRPr lang="en-US" sz="2900" b="0" i="0" cap="none" spc="0" dirty="0">
                        <a:solidFill>
                          <a:schemeClr val="tx1"/>
                        </a:solidFill>
                        <a:effectLst/>
                        <a:latin typeface="Microsoft Sans Serif"/>
                        <a:ea typeface="Microsoft Sans Serif"/>
                        <a:cs typeface="Microsoft Sans Serif"/>
                      </a:endParaRPr>
                    </a:p>
                  </a:txBody>
                  <a:tcPr marL="153563" marR="0" marT="43875" marB="329063" anchor="ctr">
                    <a:lnR w="12700" cap="flat" cmpd="sng" algn="ctr">
                      <a:noFill/>
                      <a:prstDash val="solid"/>
                      <a:round/>
                      <a:headEnd type="none" w="med" len="med"/>
                      <a:tailEnd type="none" w="med" len="med"/>
                    </a:lnR>
                  </a:tcPr>
                </a:tc>
                <a:extLst>
                  <a:ext uri="{0D108BD9-81ED-4DB2-BD59-A6C34878D82A}">
                    <a16:rowId xmlns:a16="http://schemas.microsoft.com/office/drawing/2014/main" val="3761356467"/>
                  </a:ext>
                </a:extLst>
              </a:tr>
            </a:tbl>
          </a:graphicData>
        </a:graphic>
      </p:graphicFrame>
    </p:spTree>
    <p:extLst>
      <p:ext uri="{BB962C8B-B14F-4D97-AF65-F5344CB8AC3E}">
        <p14:creationId xmlns:p14="http://schemas.microsoft.com/office/powerpoint/2010/main" val="1649849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6"/>
        <p:cNvGrpSpPr/>
        <p:nvPr/>
      </p:nvGrpSpPr>
      <p:grpSpPr>
        <a:xfrm>
          <a:off x="0" y="0"/>
          <a:ext cx="0" cy="0"/>
          <a:chOff x="0" y="0"/>
          <a:chExt cx="0" cy="0"/>
        </a:xfrm>
      </p:grpSpPr>
      <p:sp>
        <p:nvSpPr>
          <p:cNvPr id="47" name="Google Shape;47;p3"/>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3733" b="1">
                <a:solidFill>
                  <a:srgbClr val="1A1A1A"/>
                </a:solidFill>
                <a:latin typeface="Calibri"/>
                <a:ea typeface="Calibri"/>
                <a:cs typeface="Calibri"/>
                <a:sym typeface="Calibri"/>
              </a:rPr>
              <a:t>Acknowledgement of the use of AI</a:t>
            </a:r>
            <a:endParaRPr sz="3733">
              <a:solidFill>
                <a:schemeClr val="dk1"/>
              </a:solidFill>
              <a:latin typeface="Calibri"/>
              <a:ea typeface="Calibri"/>
              <a:cs typeface="Calibri"/>
              <a:sym typeface="Calibri"/>
            </a:endParaRPr>
          </a:p>
        </p:txBody>
      </p:sp>
      <p:cxnSp>
        <p:nvCxnSpPr>
          <p:cNvPr id="48" name="Google Shape;48;p3"/>
          <p:cNvCxnSpPr/>
          <p:nvPr/>
        </p:nvCxnSpPr>
        <p:spPr>
          <a:xfrm>
            <a:off x="609600" y="1584960"/>
            <a:ext cx="10972800" cy="0"/>
          </a:xfrm>
          <a:prstGeom prst="straightConnector1">
            <a:avLst/>
          </a:prstGeom>
          <a:noFill/>
          <a:ln w="25400" cap="flat" cmpd="sng">
            <a:solidFill>
              <a:schemeClr val="tx2">
                <a:lumMod val="75000"/>
                <a:lumOff val="25000"/>
              </a:schemeClr>
            </a:solidFill>
            <a:prstDash val="solid"/>
            <a:round/>
            <a:headEnd type="none" w="sm" len="sm"/>
            <a:tailEnd type="none" w="sm" len="sm"/>
          </a:ln>
        </p:spPr>
      </p:cxnSp>
      <p:sp>
        <p:nvSpPr>
          <p:cNvPr id="49" name="Google Shape;49;p3"/>
          <p:cNvSpPr/>
          <p:nvPr/>
        </p:nvSpPr>
        <p:spPr>
          <a:xfrm>
            <a:off x="731520" y="1950720"/>
            <a:ext cx="10728960" cy="4267200"/>
          </a:xfrm>
          <a:prstGeom prst="rect">
            <a:avLst/>
          </a:prstGeom>
          <a:noFill/>
          <a:ln>
            <a:noFill/>
          </a:ln>
        </p:spPr>
        <p:txBody>
          <a:bodyPr spcFirstLastPara="1" wrap="square" lIns="0" tIns="0" rIns="0" bIns="0" anchor="t" anchorCtr="0">
            <a:noAutofit/>
          </a:bodyPr>
          <a:lstStyle/>
          <a:p>
            <a:pPr>
              <a:buClr>
                <a:srgbClr val="1A1A1A"/>
              </a:buClr>
              <a:buSzPts val="1400"/>
            </a:pPr>
            <a:r>
              <a:rPr lang="en-US" sz="2400" dirty="0">
                <a:solidFill>
                  <a:srgbClr val="1A1A1A"/>
                </a:solidFill>
                <a:latin typeface="Arial" panose="020B0604020202020204" pitchFamily="34" charset="0"/>
                <a:ea typeface="Calibri"/>
                <a:cs typeface="Arial" panose="020B0604020202020204" pitchFamily="34" charset="0"/>
                <a:sym typeface="Calibri"/>
              </a:rPr>
              <a:t>I acknowledge the use of Grammarly (https://www.grammarly.com) on 21 June 2026 to support to check my work using the prompt(s):</a:t>
            </a:r>
            <a:endParaRPr sz="2400" dirty="0">
              <a:solidFill>
                <a:schemeClr val="dk1"/>
              </a:solidFill>
              <a:latin typeface="Arial" panose="020B0604020202020204" pitchFamily="34" charset="0"/>
              <a:ea typeface="Calibri"/>
              <a:cs typeface="Arial" panose="020B0604020202020204" pitchFamily="34" charset="0"/>
              <a:sym typeface="Calibri"/>
            </a:endParaRPr>
          </a:p>
          <a:p>
            <a:pPr>
              <a:buClr>
                <a:schemeClr val="dk1"/>
              </a:buClr>
              <a:buSzPts val="1400"/>
            </a:pPr>
            <a:endParaRPr sz="2400" dirty="0">
              <a:solidFill>
                <a:schemeClr val="dk1"/>
              </a:solidFill>
              <a:latin typeface="Arial" panose="020B0604020202020204" pitchFamily="34" charset="0"/>
              <a:ea typeface="Calibri"/>
              <a:cs typeface="Arial" panose="020B0604020202020204" pitchFamily="34" charset="0"/>
              <a:sym typeface="Calibri"/>
            </a:endParaRPr>
          </a:p>
          <a:p>
            <a:pPr>
              <a:buClr>
                <a:srgbClr val="1A1A1A"/>
              </a:buClr>
              <a:buSzPts val="1400"/>
            </a:pPr>
            <a:r>
              <a:rPr lang="en-US" sz="2400" dirty="0">
                <a:solidFill>
                  <a:srgbClr val="1A1A1A"/>
                </a:solidFill>
                <a:latin typeface="Arial" panose="020B0604020202020204" pitchFamily="34" charset="0"/>
                <a:ea typeface="Calibri"/>
                <a:cs typeface="Arial" panose="020B0604020202020204" pitchFamily="34" charset="0"/>
                <a:sym typeface="Calibri"/>
              </a:rPr>
              <a:t>1. Please check the following text for readability, grammar and syntax.</a:t>
            </a:r>
            <a:endParaRPr sz="2400" dirty="0">
              <a:solidFill>
                <a:schemeClr val="dk1"/>
              </a:solidFill>
              <a:latin typeface="Arial" panose="020B0604020202020204" pitchFamily="34" charset="0"/>
              <a:ea typeface="Calibri"/>
              <a:cs typeface="Arial" panose="020B0604020202020204" pitchFamily="34" charset="0"/>
              <a:sym typeface="Calibri"/>
            </a:endParaRPr>
          </a:p>
          <a:p>
            <a:pPr>
              <a:buClr>
                <a:schemeClr val="dk1"/>
              </a:buClr>
              <a:buSzPts val="1400"/>
            </a:pPr>
            <a:endParaRPr sz="2400" dirty="0">
              <a:solidFill>
                <a:schemeClr val="dk1"/>
              </a:solidFill>
              <a:latin typeface="Arial" panose="020B0604020202020204" pitchFamily="34" charset="0"/>
              <a:ea typeface="Calibri"/>
              <a:cs typeface="Arial" panose="020B0604020202020204" pitchFamily="34" charset="0"/>
              <a:sym typeface="Calibri"/>
            </a:endParaRPr>
          </a:p>
          <a:p>
            <a:pPr>
              <a:buClr>
                <a:srgbClr val="1A1A1A"/>
              </a:buClr>
              <a:buSzPts val="1400"/>
            </a:pPr>
            <a:r>
              <a:rPr lang="en-US" sz="2400" dirty="0">
                <a:solidFill>
                  <a:srgbClr val="1A1A1A"/>
                </a:solidFill>
                <a:latin typeface="Arial" panose="020B0604020202020204" pitchFamily="34" charset="0"/>
                <a:ea typeface="Calibri"/>
                <a:cs typeface="Arial" panose="020B0604020202020204" pitchFamily="34" charset="0"/>
                <a:sym typeface="Calibri"/>
              </a:rPr>
              <a:t>I confirm that I have not presented any AI generated text as my own work. I confirm I have copies of my drafts, notes, and other resources I used before, and after the use of AI tools which I may be asked to provide in evidence.</a:t>
            </a:r>
            <a:endParaRPr sz="2400" dirty="0">
              <a:solidFill>
                <a:schemeClr val="dk1"/>
              </a:solidFill>
              <a:latin typeface="Arial" panose="020B0604020202020204" pitchFamily="34" charset="0"/>
              <a:ea typeface="Calibri"/>
              <a:cs typeface="Arial" panose="020B0604020202020204" pitchFamily="34" charset="0"/>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075666-8476-FA0F-B1F1-A50A1526790B}"/>
            </a:ext>
          </a:extLst>
        </p:cNvPr>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422AD797-E3E4-4B95-6F9A-ADE184229C66}"/>
              </a:ext>
            </a:extLst>
          </p:cNvPr>
          <p:cNvGraphicFramePr>
            <a:graphicFrameLocks noGrp="1"/>
          </p:cNvGraphicFramePr>
          <p:nvPr>
            <p:ph idx="1"/>
            <p:extLst>
              <p:ext uri="{D42A27DB-BD31-4B8C-83A1-F6EECF244321}">
                <p14:modId xmlns:p14="http://schemas.microsoft.com/office/powerpoint/2010/main" val="940495514"/>
              </p:ext>
            </p:extLst>
          </p:nvPr>
        </p:nvGraphicFramePr>
        <p:xfrm>
          <a:off x="1254381" y="286057"/>
          <a:ext cx="9683238" cy="4866352"/>
        </p:xfrm>
        <a:graphic>
          <a:graphicData uri="http://schemas.openxmlformats.org/drawingml/2006/table">
            <a:tbl>
              <a:tblPr firstRow="1" bandRow="1">
                <a:tableStyleId>{D27102A9-8310-4765-A935-A1911B00CA55}</a:tableStyleId>
              </a:tblPr>
              <a:tblGrid>
                <a:gridCol w="5976059">
                  <a:extLst>
                    <a:ext uri="{9D8B030D-6E8A-4147-A177-3AD203B41FA5}">
                      <a16:colId xmlns:a16="http://schemas.microsoft.com/office/drawing/2014/main" val="3266280224"/>
                    </a:ext>
                  </a:extLst>
                </a:gridCol>
                <a:gridCol w="3707179">
                  <a:extLst>
                    <a:ext uri="{9D8B030D-6E8A-4147-A177-3AD203B41FA5}">
                      <a16:colId xmlns:a16="http://schemas.microsoft.com/office/drawing/2014/main" val="178084924"/>
                    </a:ext>
                  </a:extLst>
                </a:gridCol>
              </a:tblGrid>
              <a:tr h="513670">
                <a:tc gridSpan="2">
                  <a:txBody>
                    <a:bodyPr/>
                    <a:lstStyle/>
                    <a:p>
                      <a:pPr algn="ctr"/>
                      <a:r>
                        <a:rPr lang="en-US" sz="2400" dirty="0"/>
                        <a:t>Contents</a:t>
                      </a:r>
                    </a:p>
                  </a:txBody>
                  <a:tcPr/>
                </a:tc>
                <a:tc hMerge="1">
                  <a:txBody>
                    <a:bodyPr/>
                    <a:lstStyle/>
                    <a:p>
                      <a:endParaRPr lang="en-US"/>
                    </a:p>
                  </a:txBody>
                  <a:tcPr marL="0" marR="0" marT="0" marB="0" horzOverflow="overflow"/>
                </a:tc>
                <a:extLst>
                  <a:ext uri="{0D108BD9-81ED-4DB2-BD59-A6C34878D82A}">
                    <a16:rowId xmlns:a16="http://schemas.microsoft.com/office/drawing/2014/main" val="812088406"/>
                  </a:ext>
                </a:extLst>
              </a:tr>
              <a:tr h="459600">
                <a:tc gridSpan="2">
                  <a:txBody>
                    <a:bodyPr/>
                    <a:lstStyle/>
                    <a:p>
                      <a:pPr marL="0" indent="0">
                        <a:buNone/>
                      </a:pPr>
                      <a:r>
                        <a:rPr lang="en-US" sz="2400" dirty="0"/>
                        <a:t>Introduction</a:t>
                      </a:r>
                    </a:p>
                  </a:txBody>
                  <a:tcPr/>
                </a:tc>
                <a:tc hMerge="1">
                  <a:txBody>
                    <a:bodyPr/>
                    <a:lstStyle/>
                    <a:p>
                      <a:pPr marL="0" indent="0">
                        <a:buNone/>
                      </a:pPr>
                      <a:endParaRPr lang="en-US"/>
                    </a:p>
                  </a:txBody>
                  <a:tcPr marL="0" marR="0" marT="0" marB="0" horzOverflow="overflow"/>
                </a:tc>
                <a:extLst>
                  <a:ext uri="{0D108BD9-81ED-4DB2-BD59-A6C34878D82A}">
                    <a16:rowId xmlns:a16="http://schemas.microsoft.com/office/drawing/2014/main" val="2465828465"/>
                  </a:ext>
                </a:extLst>
              </a:tr>
              <a:tr h="838094">
                <a:tc>
                  <a:txBody>
                    <a:bodyPr/>
                    <a:lstStyle/>
                    <a:p>
                      <a:pPr marL="0" indent="0">
                        <a:buNone/>
                      </a:pPr>
                      <a:r>
                        <a:rPr lang="en-US" sz="2400" dirty="0"/>
                        <a:t>Task1: Staff communication     Microsoft Teams </a:t>
                      </a:r>
                    </a:p>
                  </a:txBody>
                  <a:tcPr/>
                </a:tc>
                <a:tc>
                  <a:txBody>
                    <a:bodyPr/>
                    <a:lstStyle/>
                    <a:p>
                      <a:pPr lvl="0" algn="ctr">
                        <a:lnSpc>
                          <a:spcPct val="100000"/>
                        </a:lnSpc>
                        <a:spcBef>
                          <a:spcPts val="0"/>
                        </a:spcBef>
                        <a:spcAft>
                          <a:spcPts val="0"/>
                        </a:spcAft>
                        <a:buNone/>
                      </a:pPr>
                      <a:r>
                        <a:rPr lang="en-US" sz="2400"/>
                        <a:t>Shakirat Ogunsanya</a:t>
                      </a:r>
                    </a:p>
                    <a:p>
                      <a:pPr marL="0" lvl="0" indent="0" algn="ctr">
                        <a:buNone/>
                      </a:pPr>
                      <a:endParaRPr lang="en-US" sz="2400"/>
                    </a:p>
                  </a:txBody>
                  <a:tcPr/>
                </a:tc>
                <a:extLst>
                  <a:ext uri="{0D108BD9-81ED-4DB2-BD59-A6C34878D82A}">
                    <a16:rowId xmlns:a16="http://schemas.microsoft.com/office/drawing/2014/main" val="707792405"/>
                  </a:ext>
                </a:extLst>
              </a:tr>
              <a:tr h="838094">
                <a:tc>
                  <a:txBody>
                    <a:bodyPr/>
                    <a:lstStyle/>
                    <a:p>
                      <a:r>
                        <a:rPr lang="en-US" sz="2400" dirty="0"/>
                        <a:t>Task 2: Secure File Storage &amp; Sharing      </a:t>
                      </a:r>
                    </a:p>
                    <a:p>
                      <a:r>
                        <a:rPr lang="en-US" sz="2400" dirty="0"/>
                        <a:t>One Drive</a:t>
                      </a:r>
                    </a:p>
                  </a:txBody>
                  <a:tcPr/>
                </a:tc>
                <a:tc>
                  <a:txBody>
                    <a:bodyPr/>
                    <a:lstStyle/>
                    <a:p>
                      <a:pPr lvl="0" algn="ctr">
                        <a:buNone/>
                      </a:pPr>
                      <a:r>
                        <a:rPr lang="en-US" sz="2400" dirty="0"/>
                        <a:t>Claudia Patricia  </a:t>
                      </a:r>
                      <a:r>
                        <a:rPr lang="en-US" sz="2400" b="0" cap="none" spc="0" dirty="0">
                          <a:solidFill>
                            <a:schemeClr val="tx1"/>
                          </a:solidFill>
                          <a:effectLst/>
                        </a:rPr>
                        <a:t>Davis Cornelia</a:t>
                      </a:r>
                      <a:endParaRPr lang="en-US" sz="2400" dirty="0"/>
                    </a:p>
                  </a:txBody>
                  <a:tcPr/>
                </a:tc>
                <a:extLst>
                  <a:ext uri="{0D108BD9-81ED-4DB2-BD59-A6C34878D82A}">
                    <a16:rowId xmlns:a16="http://schemas.microsoft.com/office/drawing/2014/main" val="2638593452"/>
                  </a:ext>
                </a:extLst>
              </a:tr>
              <a:tr h="838094">
                <a:tc>
                  <a:txBody>
                    <a:bodyPr/>
                    <a:lstStyle/>
                    <a:p>
                      <a:r>
                        <a:rPr lang="en-US" sz="2400" dirty="0"/>
                        <a:t>Task 3: Staff Training      PowerPoint</a:t>
                      </a:r>
                    </a:p>
                  </a:txBody>
                  <a:tcPr/>
                </a:tc>
                <a:tc>
                  <a:txBody>
                    <a:bodyPr/>
                    <a:lstStyle/>
                    <a:p>
                      <a:pPr lvl="0" algn="ctr">
                        <a:buNone/>
                      </a:pPr>
                      <a:r>
                        <a:rPr lang="en-US" sz="2400" dirty="0"/>
                        <a:t>Tetiana Andriiuk</a:t>
                      </a:r>
                    </a:p>
                  </a:txBody>
                  <a:tcPr/>
                </a:tc>
                <a:extLst>
                  <a:ext uri="{0D108BD9-81ED-4DB2-BD59-A6C34878D82A}">
                    <a16:rowId xmlns:a16="http://schemas.microsoft.com/office/drawing/2014/main" val="3728198430"/>
                  </a:ext>
                </a:extLst>
              </a:tr>
              <a:tr h="459600">
                <a:tc>
                  <a:txBody>
                    <a:bodyPr/>
                    <a:lstStyle/>
                    <a:p>
                      <a:r>
                        <a:rPr lang="en-US" sz="2400" dirty="0"/>
                        <a:t>Conclusion </a:t>
                      </a:r>
                    </a:p>
                  </a:txBody>
                  <a:tcPr/>
                </a:tc>
                <a:tc>
                  <a:txBody>
                    <a:bodyPr/>
                    <a:lstStyle/>
                    <a:p>
                      <a:pPr lvl="0" algn="ctr">
                        <a:buNone/>
                      </a:pPr>
                      <a:endParaRPr lang="en-US" sz="2400" dirty="0"/>
                    </a:p>
                  </a:txBody>
                  <a:tcPr/>
                </a:tc>
                <a:extLst>
                  <a:ext uri="{0D108BD9-81ED-4DB2-BD59-A6C34878D82A}">
                    <a16:rowId xmlns:a16="http://schemas.microsoft.com/office/drawing/2014/main" val="3978463236"/>
                  </a:ext>
                </a:extLst>
              </a:tr>
              <a:tr h="459600">
                <a:tc>
                  <a:txBody>
                    <a:bodyPr/>
                    <a:lstStyle/>
                    <a:p>
                      <a:r>
                        <a:rPr lang="en-GB" sz="2400" b="0" dirty="0"/>
                        <a:t>Digital literacy and digital confidence</a:t>
                      </a:r>
                      <a:endParaRPr lang="en-US" sz="2400" b="0" dirty="0"/>
                    </a:p>
                  </a:txBody>
                  <a:tcPr/>
                </a:tc>
                <a:tc>
                  <a:txBody>
                    <a:bodyPr/>
                    <a:lstStyle/>
                    <a:p>
                      <a:pPr lvl="0" algn="ctr">
                        <a:buNone/>
                      </a:pPr>
                      <a:endParaRPr lang="en-US" sz="2400" dirty="0"/>
                    </a:p>
                  </a:txBody>
                  <a:tcPr/>
                </a:tc>
                <a:extLst>
                  <a:ext uri="{0D108BD9-81ED-4DB2-BD59-A6C34878D82A}">
                    <a16:rowId xmlns:a16="http://schemas.microsoft.com/office/drawing/2014/main" val="942859507"/>
                  </a:ext>
                </a:extLst>
              </a:tr>
              <a:tr h="459600">
                <a:tc>
                  <a:txBody>
                    <a:bodyPr/>
                    <a:lstStyle/>
                    <a:p>
                      <a:r>
                        <a:rPr lang="en-US" sz="2400" dirty="0"/>
                        <a:t>Reference</a:t>
                      </a:r>
                    </a:p>
                  </a:txBody>
                  <a:tcPr/>
                </a:tc>
                <a:tc>
                  <a:txBody>
                    <a:bodyPr/>
                    <a:lstStyle/>
                    <a:p>
                      <a:pPr lvl="0" algn="ctr">
                        <a:buNone/>
                      </a:pPr>
                      <a:endParaRPr lang="en-US" sz="2400" dirty="0"/>
                    </a:p>
                  </a:txBody>
                  <a:tcPr/>
                </a:tc>
                <a:extLst>
                  <a:ext uri="{0D108BD9-81ED-4DB2-BD59-A6C34878D82A}">
                    <a16:rowId xmlns:a16="http://schemas.microsoft.com/office/drawing/2014/main" val="2107889486"/>
                  </a:ext>
                </a:extLst>
              </a:tr>
            </a:tbl>
          </a:graphicData>
        </a:graphic>
      </p:graphicFrame>
      <p:sp>
        <p:nvSpPr>
          <p:cNvPr id="13" name="Arrow: Right 12">
            <a:extLst>
              <a:ext uri="{FF2B5EF4-FFF2-40B4-BE49-F238E27FC236}">
                <a16:creationId xmlns:a16="http://schemas.microsoft.com/office/drawing/2014/main" id="{552A2A58-4232-1339-C72B-110B69363E57}"/>
              </a:ext>
            </a:extLst>
          </p:cNvPr>
          <p:cNvSpPr/>
          <p:nvPr/>
        </p:nvSpPr>
        <p:spPr>
          <a:xfrm>
            <a:off x="5052646" y="1394432"/>
            <a:ext cx="234971" cy="243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4A0DBC9C-343C-C7DB-E2EF-6C40DB12EFB7}"/>
              </a:ext>
            </a:extLst>
          </p:cNvPr>
          <p:cNvSpPr/>
          <p:nvPr/>
        </p:nvSpPr>
        <p:spPr>
          <a:xfrm>
            <a:off x="6169482" y="2219285"/>
            <a:ext cx="234971" cy="243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rrow: Right 3">
            <a:extLst>
              <a:ext uri="{FF2B5EF4-FFF2-40B4-BE49-F238E27FC236}">
                <a16:creationId xmlns:a16="http://schemas.microsoft.com/office/drawing/2014/main" id="{A59993C3-F7B4-E39D-4F90-72BA3E437797}"/>
              </a:ext>
            </a:extLst>
          </p:cNvPr>
          <p:cNvSpPr/>
          <p:nvPr/>
        </p:nvSpPr>
        <p:spPr>
          <a:xfrm>
            <a:off x="4081855" y="3053566"/>
            <a:ext cx="234971" cy="243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667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5"/>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3733" b="1">
                <a:solidFill>
                  <a:srgbClr val="1A1A1A"/>
                </a:solidFill>
                <a:latin typeface="Calibri"/>
                <a:ea typeface="Calibri"/>
                <a:cs typeface="Calibri"/>
                <a:sym typeface="Calibri"/>
              </a:rPr>
              <a:t>Introduction and Case Study Context</a:t>
            </a:r>
            <a:endParaRPr sz="3733">
              <a:solidFill>
                <a:schemeClr val="dk1"/>
              </a:solidFill>
              <a:latin typeface="Calibri"/>
              <a:ea typeface="Calibri"/>
              <a:cs typeface="Calibri"/>
              <a:sym typeface="Calibri"/>
            </a:endParaRPr>
          </a:p>
        </p:txBody>
      </p:sp>
      <p:cxnSp>
        <p:nvCxnSpPr>
          <p:cNvPr id="75" name="Google Shape;75;p5"/>
          <p:cNvCxnSpPr/>
          <p:nvPr/>
        </p:nvCxnSpPr>
        <p:spPr>
          <a:xfrm>
            <a:off x="609600" y="1584960"/>
            <a:ext cx="10972800" cy="0"/>
          </a:xfrm>
          <a:prstGeom prst="straightConnector1">
            <a:avLst/>
          </a:prstGeom>
          <a:noFill/>
          <a:ln w="25400" cap="flat" cmpd="sng">
            <a:solidFill>
              <a:schemeClr val="tx2">
                <a:lumMod val="75000"/>
                <a:lumOff val="25000"/>
              </a:schemeClr>
            </a:solidFill>
            <a:prstDash val="solid"/>
            <a:round/>
            <a:headEnd type="none" w="sm" len="sm"/>
            <a:tailEnd type="none" w="sm" len="sm"/>
          </a:ln>
        </p:spPr>
      </p:cxnSp>
      <p:sp>
        <p:nvSpPr>
          <p:cNvPr id="76" name="Google Shape;76;p5"/>
          <p:cNvSpPr/>
          <p:nvPr/>
        </p:nvSpPr>
        <p:spPr>
          <a:xfrm>
            <a:off x="731520" y="2011680"/>
            <a:ext cx="10728960" cy="4998720"/>
          </a:xfrm>
          <a:prstGeom prst="rect">
            <a:avLst/>
          </a:prstGeom>
          <a:noFill/>
          <a:ln>
            <a:noFill/>
          </a:ln>
        </p:spPr>
        <p:txBody>
          <a:bodyPr spcFirstLastPara="1" wrap="square" lIns="0" tIns="0" rIns="0" bIns="0" anchor="t" anchorCtr="0">
            <a:noAutofit/>
          </a:bodyPr>
          <a:lstStyle/>
          <a:p>
            <a:pPr marL="457189" indent="-457189">
              <a:buClr>
                <a:schemeClr val="tx1"/>
              </a:buClr>
              <a:buSzPts val="1500"/>
              <a:buFont typeface="Calibri"/>
              <a:buChar char="●"/>
            </a:pPr>
            <a:r>
              <a:rPr lang="en-US" sz="2000" dirty="0">
                <a:latin typeface="Calibri"/>
                <a:ea typeface="Calibri"/>
                <a:cs typeface="Calibri"/>
                <a:sym typeface="Calibri"/>
              </a:rPr>
              <a:t>Riverdale Nursing Home is a residential care organization providing person-</a:t>
            </a:r>
            <a:r>
              <a:rPr lang="en-US" sz="2000" dirty="0" err="1">
                <a:latin typeface="Calibri"/>
                <a:ea typeface="Calibri"/>
                <a:cs typeface="Calibri"/>
                <a:sym typeface="Calibri"/>
              </a:rPr>
              <a:t>centred</a:t>
            </a:r>
            <a:r>
              <a:rPr lang="en-US" sz="2000" dirty="0">
                <a:latin typeface="Calibri"/>
                <a:ea typeface="Calibri"/>
                <a:cs typeface="Calibri"/>
                <a:sym typeface="Calibri"/>
              </a:rPr>
              <a:t> support to older adults with complex health and social care needs.</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The home employs a multidisciplinary team including registered nurses, care assistants, administrative staff and visiting healthcare professionals.</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The organization is currently transitioning to Microsoft 365 as part of a wider effort to improve digital efficiency and meet the growing expectations of the Care Quality Commission (CQC) (Care Quality Commission,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A key challenge identified is staff communication currently reliant on paper-based handover notes and telephone calls, which increases the risk of information being lost or delayed between shifts.</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This presentation evaluates Microsoft Teams as the most suitable tool to address these communication challenges and improve day-to-day coordination across the home.</a:t>
            </a:r>
            <a:endParaRPr sz="2000" dirty="0">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6"/>
          <p:cNvSpPr/>
          <p:nvPr/>
        </p:nvSpPr>
        <p:spPr>
          <a:xfrm>
            <a:off x="731520" y="121920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3733" b="1" dirty="0">
                <a:solidFill>
                  <a:srgbClr val="1A1A1A"/>
                </a:solidFill>
                <a:latin typeface="Calibri"/>
                <a:ea typeface="Calibri"/>
                <a:cs typeface="Calibri"/>
                <a:sym typeface="Calibri"/>
              </a:rPr>
              <a:t>Staff Communication at Riverdale Nursing Home</a:t>
            </a:r>
            <a:endParaRPr sz="3733" dirty="0">
              <a:solidFill>
                <a:schemeClr val="dk1"/>
              </a:solidFill>
              <a:latin typeface="Calibri"/>
              <a:ea typeface="Calibri"/>
              <a:cs typeface="Calibri"/>
              <a:sym typeface="Calibri"/>
            </a:endParaRPr>
          </a:p>
        </p:txBody>
      </p:sp>
      <p:sp>
        <p:nvSpPr>
          <p:cNvPr id="84" name="Google Shape;84;p6"/>
          <p:cNvSpPr/>
          <p:nvPr/>
        </p:nvSpPr>
        <p:spPr>
          <a:xfrm>
            <a:off x="731520" y="2011680"/>
            <a:ext cx="10728960" cy="4998720"/>
          </a:xfrm>
          <a:prstGeom prst="rect">
            <a:avLst/>
          </a:prstGeom>
          <a:noFill/>
          <a:ln>
            <a:noFill/>
          </a:ln>
        </p:spPr>
        <p:txBody>
          <a:bodyPr spcFirstLastPara="1" wrap="square" lIns="0" tIns="0" rIns="0" bIns="0" anchor="t" anchorCtr="0">
            <a:noAutofit/>
          </a:bodyPr>
          <a:lstStyle/>
          <a:p>
            <a:pPr marL="457189" indent="-457189">
              <a:buClr>
                <a:schemeClr val="tx1"/>
              </a:buClr>
              <a:buSzPts val="1500"/>
              <a:buFont typeface="Calibri"/>
              <a:buChar char="●"/>
            </a:pPr>
            <a:r>
              <a:rPr lang="en-US" sz="2000" dirty="0">
                <a:latin typeface="Calibri"/>
                <a:ea typeface="Calibri"/>
                <a:cs typeface="Calibri"/>
                <a:sym typeface="Calibri"/>
              </a:rPr>
              <a:t>What it means: the timely, accurate exchange of information between care staff, management and visiting carers about resident care, shift handovers and daily operations.</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Why it matters: effective communication underpins safe, person-</a:t>
            </a:r>
            <a:r>
              <a:rPr lang="en-US" sz="2000" dirty="0" err="1">
                <a:latin typeface="Calibri"/>
                <a:ea typeface="Calibri"/>
                <a:cs typeface="Calibri"/>
                <a:sym typeface="Calibri"/>
              </a:rPr>
              <a:t>centred</a:t>
            </a:r>
            <a:r>
              <a:rPr lang="en-US" sz="2000" dirty="0">
                <a:latin typeface="Calibri"/>
                <a:ea typeface="Calibri"/>
                <a:cs typeface="Calibri"/>
                <a:sym typeface="Calibri"/>
              </a:rPr>
              <a:t> care and supports the governance standards expected by the CQC (Care Quality Commission,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Current challenge: heavy reliance on phone calls and paper handover notes increases the risk of delayed or lost information between shifts.</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Current challenge: limited connection between community-based carers and the main office, particularly where signal or internet access is unreliable (</a:t>
            </a:r>
            <a:r>
              <a:rPr lang="en-US" sz="2000" dirty="0" err="1">
                <a:latin typeface="Calibri"/>
                <a:ea typeface="Calibri"/>
                <a:cs typeface="Calibri"/>
                <a:sym typeface="Calibri"/>
              </a:rPr>
              <a:t>Digitising</a:t>
            </a:r>
            <a:r>
              <a:rPr lang="en-US" sz="2000" dirty="0">
                <a:latin typeface="Calibri"/>
                <a:ea typeface="Calibri"/>
                <a:cs typeface="Calibri"/>
                <a:sym typeface="Calibri"/>
              </a:rPr>
              <a:t> Social Care, n.d.).</a:t>
            </a:r>
            <a:endParaRPr sz="2000" dirty="0">
              <a:latin typeface="Calibri"/>
              <a:ea typeface="Calibri"/>
              <a:cs typeface="Calibri"/>
              <a:sym typeface="Calibri"/>
            </a:endParaRPr>
          </a:p>
        </p:txBody>
      </p:sp>
      <p:graphicFrame>
        <p:nvGraphicFramePr>
          <p:cNvPr id="2" name="Table 1">
            <a:extLst>
              <a:ext uri="{FF2B5EF4-FFF2-40B4-BE49-F238E27FC236}">
                <a16:creationId xmlns:a16="http://schemas.microsoft.com/office/drawing/2014/main" id="{E9DF2EBC-711A-6CC3-5AAF-3267A6733D10}"/>
              </a:ext>
            </a:extLst>
          </p:cNvPr>
          <p:cNvGraphicFramePr>
            <a:graphicFrameLocks noGrp="1"/>
          </p:cNvGraphicFramePr>
          <p:nvPr>
            <p:extLst>
              <p:ext uri="{D42A27DB-BD31-4B8C-83A1-F6EECF244321}">
                <p14:modId xmlns:p14="http://schemas.microsoft.com/office/powerpoint/2010/main" val="1182866058"/>
              </p:ext>
            </p:extLst>
          </p:nvPr>
        </p:nvGraphicFramePr>
        <p:xfrm>
          <a:off x="731520" y="117715"/>
          <a:ext cx="10506808" cy="883920"/>
        </p:xfrm>
        <a:graphic>
          <a:graphicData uri="http://schemas.openxmlformats.org/drawingml/2006/table">
            <a:tbl>
              <a:tblPr firstRow="1" bandRow="1">
                <a:tableStyleId>{5940675A-B579-460E-94D1-54222C63F5DA}</a:tableStyleId>
              </a:tblPr>
              <a:tblGrid>
                <a:gridCol w="5253404">
                  <a:extLst>
                    <a:ext uri="{9D8B030D-6E8A-4147-A177-3AD203B41FA5}">
                      <a16:colId xmlns:a16="http://schemas.microsoft.com/office/drawing/2014/main" val="52958084"/>
                    </a:ext>
                  </a:extLst>
                </a:gridCol>
                <a:gridCol w="5253404">
                  <a:extLst>
                    <a:ext uri="{9D8B030D-6E8A-4147-A177-3AD203B41FA5}">
                      <a16:colId xmlns:a16="http://schemas.microsoft.com/office/drawing/2014/main" val="2271858068"/>
                    </a:ext>
                  </a:extLst>
                </a:gridCol>
              </a:tblGrid>
              <a:tr h="0">
                <a:tc gridSpan="2">
                  <a:txBody>
                    <a:bodyPr/>
                    <a:lstStyle/>
                    <a:p>
                      <a:r>
                        <a:rPr lang="en-US" sz="2800" b="0" i="0" u="none" strike="noStrike" noProof="0" dirty="0">
                          <a:solidFill>
                            <a:srgbClr val="000000"/>
                          </a:solidFill>
                          <a:latin typeface="Aptos"/>
                        </a:rPr>
                        <a:t>Task 1: </a:t>
                      </a:r>
                      <a:r>
                        <a:rPr lang="en-US" sz="2800" dirty="0"/>
                        <a:t>Staff communication</a:t>
                      </a:r>
                    </a:p>
                  </a:txBody>
                  <a:tcPr>
                    <a:lnL w="0">
                      <a:noFill/>
                    </a:lnL>
                    <a:lnR w="0">
                      <a:noFill/>
                    </a:lnR>
                    <a:lnT w="0">
                      <a:noFill/>
                    </a:lnT>
                  </a:tcPr>
                </a:tc>
                <a:tc hMerge="1">
                  <a:txBody>
                    <a:bodyPr/>
                    <a:lstStyle/>
                    <a:p>
                      <a:pPr lvl="0">
                        <a:buNone/>
                      </a:pPr>
                      <a:endParaRPr lang="en-US"/>
                    </a:p>
                  </a:txBody>
                  <a:tcPr/>
                </a:tc>
                <a:extLst>
                  <a:ext uri="{0D108BD9-81ED-4DB2-BD59-A6C34878D82A}">
                    <a16:rowId xmlns:a16="http://schemas.microsoft.com/office/drawing/2014/main" val="3520555407"/>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none" strike="noStrike" noProof="0" dirty="0">
                          <a:solidFill>
                            <a:srgbClr val="000000"/>
                          </a:solidFill>
                          <a:latin typeface="Constantia"/>
                        </a:rPr>
                        <a:t>Recommended Tool:</a:t>
                      </a:r>
                      <a:r>
                        <a:rPr lang="en-US" sz="1800" dirty="0"/>
                        <a:t>Microsoft Teams </a:t>
                      </a:r>
                    </a:p>
                  </a:txBody>
                  <a:tcPr>
                    <a:lnL w="0">
                      <a:noFill/>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none" strike="noStrike" noProof="0" dirty="0">
                          <a:solidFill>
                            <a:srgbClr val="000000"/>
                          </a:solidFill>
                          <a:latin typeface="Constantia"/>
                        </a:rPr>
                        <a:t>Presenter:</a:t>
                      </a:r>
                      <a:r>
                        <a:rPr lang="en-US" sz="1800" b="0" cap="none" spc="0" dirty="0">
                          <a:solidFill>
                            <a:schemeClr val="tx1"/>
                          </a:solidFill>
                          <a:effectLst/>
                        </a:rPr>
                        <a:t>Shakirat Ogunsanya (92545113)</a:t>
                      </a:r>
                      <a:endParaRPr lang="en-US" sz="1800" b="0" i="0" cap="none" spc="0" dirty="0">
                        <a:solidFill>
                          <a:schemeClr val="tx1"/>
                        </a:solidFill>
                        <a:effectLst/>
                        <a:latin typeface="Microsoft Sans Serif"/>
                        <a:ea typeface="Microsoft Sans Serif"/>
                        <a:cs typeface="Microsoft Sans Serif"/>
                      </a:endParaRPr>
                    </a:p>
                  </a:txBody>
                  <a:tcPr>
                    <a:lnR w="0">
                      <a:noFill/>
                    </a:lnR>
                  </a:tcPr>
                </a:tc>
                <a:extLst>
                  <a:ext uri="{0D108BD9-81ED-4DB2-BD59-A6C34878D82A}">
                    <a16:rowId xmlns:a16="http://schemas.microsoft.com/office/drawing/2014/main" val="664423600"/>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7"/>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3733" b="1">
                <a:solidFill>
                  <a:srgbClr val="1A1A1A"/>
                </a:solidFill>
                <a:latin typeface="Calibri"/>
                <a:ea typeface="Calibri"/>
                <a:cs typeface="Calibri"/>
                <a:sym typeface="Calibri"/>
              </a:rPr>
              <a:t>Recommended Tool: Microsoft Teams</a:t>
            </a:r>
            <a:endParaRPr sz="3733">
              <a:solidFill>
                <a:schemeClr val="dk1"/>
              </a:solidFill>
              <a:latin typeface="Calibri"/>
              <a:ea typeface="Calibri"/>
              <a:cs typeface="Calibri"/>
              <a:sym typeface="Calibri"/>
            </a:endParaRPr>
          </a:p>
        </p:txBody>
      </p:sp>
      <p:cxnSp>
        <p:nvCxnSpPr>
          <p:cNvPr id="91" name="Google Shape;91;p7"/>
          <p:cNvCxnSpPr/>
          <p:nvPr/>
        </p:nvCxnSpPr>
        <p:spPr>
          <a:xfrm>
            <a:off x="609600" y="1584960"/>
            <a:ext cx="10972800" cy="0"/>
          </a:xfrm>
          <a:prstGeom prst="straightConnector1">
            <a:avLst/>
          </a:prstGeom>
          <a:noFill/>
          <a:ln w="25400" cap="flat" cmpd="sng">
            <a:solidFill>
              <a:schemeClr val="tx2">
                <a:lumMod val="75000"/>
                <a:lumOff val="25000"/>
              </a:schemeClr>
            </a:solidFill>
            <a:prstDash val="solid"/>
            <a:round/>
            <a:headEnd type="none" w="sm" len="sm"/>
            <a:tailEnd type="none" w="sm" len="sm"/>
          </a:ln>
        </p:spPr>
      </p:cxnSp>
      <p:sp>
        <p:nvSpPr>
          <p:cNvPr id="92" name="Google Shape;92;p7"/>
          <p:cNvSpPr/>
          <p:nvPr/>
        </p:nvSpPr>
        <p:spPr>
          <a:xfrm>
            <a:off x="731520" y="2011680"/>
            <a:ext cx="10728960" cy="4998720"/>
          </a:xfrm>
          <a:prstGeom prst="rect">
            <a:avLst/>
          </a:prstGeom>
          <a:noFill/>
          <a:ln>
            <a:noFill/>
          </a:ln>
        </p:spPr>
        <p:txBody>
          <a:bodyPr spcFirstLastPara="1" wrap="square" lIns="0" tIns="0" rIns="0" bIns="0" anchor="t" anchorCtr="0">
            <a:noAutofit/>
          </a:bodyPr>
          <a:lstStyle/>
          <a:p>
            <a:pPr marL="457189" indent="-457189">
              <a:buClr>
                <a:schemeClr val="tx1"/>
              </a:buClr>
              <a:buSzPts val="1500"/>
              <a:buFont typeface="Calibri"/>
              <a:buChar char="●"/>
            </a:pPr>
            <a:r>
              <a:rPr lang="en-US" sz="2000" dirty="0">
                <a:latin typeface="Calibri"/>
                <a:ea typeface="Calibri"/>
                <a:cs typeface="Calibri"/>
                <a:sym typeface="Calibri"/>
              </a:rPr>
              <a:t>Selected tool: Microsoft Teams, already included within the </a:t>
            </a:r>
            <a:r>
              <a:rPr lang="en-US" sz="2000" dirty="0" err="1">
                <a:latin typeface="Calibri"/>
                <a:ea typeface="Calibri"/>
                <a:cs typeface="Calibri"/>
                <a:sym typeface="Calibri"/>
              </a:rPr>
              <a:t>organisation's</a:t>
            </a:r>
            <a:r>
              <a:rPr lang="en-US" sz="2000" dirty="0">
                <a:latin typeface="Calibri"/>
                <a:ea typeface="Calibri"/>
                <a:cs typeface="Calibri"/>
                <a:sym typeface="Calibri"/>
              </a:rPr>
              <a:t> existing Microsoft 365 subscription (Microsoft,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Justification: combines instant messaging, video calls and file sharing in one secure, cloud-based hub designed for health and care teams (Microsoft,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Justification: widely adopted across the social care sector and recommended through NHS-backed digital care guidance (Digitizing Social Care,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Justification: supports the auditable, effective communication systems expected under CQC Regulation 17 – Good Governance (Care Quality Commission,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No additional software cost – Teams is part of the existing Microsoft 365 subscription already accessible to the organization (Department of Health and Social Care, 2023).</a:t>
            </a:r>
            <a:endParaRPr sz="2000" dirty="0">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8"/>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3733" b="1">
                <a:solidFill>
                  <a:srgbClr val="1A1A1A"/>
                </a:solidFill>
                <a:latin typeface="Calibri"/>
                <a:ea typeface="Calibri"/>
                <a:cs typeface="Calibri"/>
                <a:sym typeface="Calibri"/>
              </a:rPr>
              <a:t>How Microsoft Teams Improves Efficiency and Communication</a:t>
            </a:r>
            <a:endParaRPr sz="3733">
              <a:solidFill>
                <a:schemeClr val="dk1"/>
              </a:solidFill>
              <a:latin typeface="Calibri"/>
              <a:ea typeface="Calibri"/>
              <a:cs typeface="Calibri"/>
              <a:sym typeface="Calibri"/>
            </a:endParaRPr>
          </a:p>
        </p:txBody>
      </p:sp>
      <p:cxnSp>
        <p:nvCxnSpPr>
          <p:cNvPr id="99" name="Google Shape;99;p8"/>
          <p:cNvCxnSpPr/>
          <p:nvPr/>
        </p:nvCxnSpPr>
        <p:spPr>
          <a:xfrm>
            <a:off x="609600" y="1584960"/>
            <a:ext cx="10972800" cy="0"/>
          </a:xfrm>
          <a:prstGeom prst="straightConnector1">
            <a:avLst/>
          </a:prstGeom>
          <a:noFill/>
          <a:ln w="25400" cap="flat" cmpd="sng">
            <a:solidFill>
              <a:schemeClr val="tx2">
                <a:lumMod val="75000"/>
                <a:lumOff val="25000"/>
              </a:schemeClr>
            </a:solidFill>
            <a:prstDash val="solid"/>
            <a:round/>
            <a:headEnd type="none" w="sm" len="sm"/>
            <a:tailEnd type="none" w="sm" len="sm"/>
          </a:ln>
        </p:spPr>
      </p:cxnSp>
      <p:sp>
        <p:nvSpPr>
          <p:cNvPr id="100" name="Google Shape;100;p8"/>
          <p:cNvSpPr/>
          <p:nvPr/>
        </p:nvSpPr>
        <p:spPr>
          <a:xfrm>
            <a:off x="731520" y="2011680"/>
            <a:ext cx="10728960" cy="4998720"/>
          </a:xfrm>
          <a:prstGeom prst="rect">
            <a:avLst/>
          </a:prstGeom>
          <a:noFill/>
          <a:ln>
            <a:noFill/>
          </a:ln>
        </p:spPr>
        <p:txBody>
          <a:bodyPr spcFirstLastPara="1" wrap="square" lIns="0" tIns="0" rIns="0" bIns="0" anchor="t" anchorCtr="0">
            <a:noAutofit/>
          </a:bodyPr>
          <a:lstStyle/>
          <a:p>
            <a:pPr marL="457189" indent="-457189">
              <a:buClr>
                <a:schemeClr val="tx1"/>
              </a:buClr>
              <a:buSzPts val="1500"/>
              <a:buFont typeface="Calibri"/>
              <a:buChar char="●"/>
            </a:pPr>
            <a:r>
              <a:rPr lang="en-US" sz="2000" dirty="0">
                <a:latin typeface="Calibri"/>
                <a:ea typeface="Calibri"/>
                <a:cs typeface="Calibri"/>
                <a:sym typeface="Calibri"/>
              </a:rPr>
              <a:t>Real-time group channels replace slow phone calls and paper-based shift handovers, ensuring all staff receive updates instantly.</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Instant alerts and push notifications ensure staff are aware of urgent changes, such as medication updates or care plan amendments, without delay.</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Video calls allow quick check-ins with visiting and community-based carers, removing the need for unnecessary travel.</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Integrated file sharing keeps care documents, </a:t>
            </a:r>
            <a:r>
              <a:rPr lang="en-US" sz="2000" dirty="0" err="1">
                <a:latin typeface="Calibri"/>
                <a:ea typeface="Calibri"/>
                <a:cs typeface="Calibri"/>
                <a:sym typeface="Calibri"/>
              </a:rPr>
              <a:t>rotas</a:t>
            </a:r>
            <a:r>
              <a:rPr lang="en-US" sz="2000" dirty="0">
                <a:latin typeface="Calibri"/>
                <a:ea typeface="Calibri"/>
                <a:cs typeface="Calibri"/>
                <a:sym typeface="Calibri"/>
              </a:rPr>
              <a:t> and policies </a:t>
            </a:r>
            <a:r>
              <a:rPr lang="en-US" sz="2000" dirty="0" err="1">
                <a:latin typeface="Calibri"/>
                <a:ea typeface="Calibri"/>
                <a:cs typeface="Calibri"/>
                <a:sym typeface="Calibri"/>
              </a:rPr>
              <a:t>centralised</a:t>
            </a:r>
            <a:r>
              <a:rPr lang="en-US" sz="2000" dirty="0">
                <a:latin typeface="Calibri"/>
                <a:ea typeface="Calibri"/>
                <a:cs typeface="Calibri"/>
                <a:sym typeface="Calibri"/>
              </a:rPr>
              <a:t> and accessible only to authorized staff (Microsoft, n.d.).</a:t>
            </a:r>
            <a:endParaRPr sz="2000" dirty="0">
              <a:latin typeface="Calibri"/>
              <a:ea typeface="Calibri"/>
              <a:cs typeface="Calibri"/>
              <a:sym typeface="Calibri"/>
            </a:endParaRPr>
          </a:p>
          <a:p>
            <a:pPr marL="457189" indent="-457189">
              <a:spcBef>
                <a:spcPts val="1867"/>
              </a:spcBef>
              <a:buClr>
                <a:schemeClr val="tx1"/>
              </a:buClr>
              <a:buSzPts val="1500"/>
              <a:buFont typeface="Calibri"/>
              <a:buChar char="●"/>
            </a:pPr>
            <a:r>
              <a:rPr lang="en-US" sz="2000" dirty="0">
                <a:latin typeface="Calibri"/>
                <a:ea typeface="Calibri"/>
                <a:cs typeface="Calibri"/>
                <a:sym typeface="Calibri"/>
              </a:rPr>
              <a:t>Audit trails within Teams provide a written record of communications, supporting accountability and compliance with CQC requirements (Care Quality Commission, n.d.).</a:t>
            </a:r>
            <a:endParaRPr sz="2000" dirty="0">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9"/>
          <p:cNvSpPr/>
          <p:nvPr/>
        </p:nvSpPr>
        <p:spPr>
          <a:xfrm>
            <a:off x="609600" y="180449"/>
            <a:ext cx="10972800" cy="1219200"/>
          </a:xfrm>
          <a:prstGeom prst="rect">
            <a:avLst/>
          </a:prstGeom>
          <a:noFill/>
          <a:ln>
            <a:noFill/>
          </a:ln>
        </p:spPr>
        <p:txBody>
          <a:bodyPr spcFirstLastPara="1" wrap="square" lIns="0" tIns="0" rIns="0" bIns="0" anchor="t" anchorCtr="0">
            <a:noAutofit/>
          </a:bodyPr>
          <a:lstStyle/>
          <a:p>
            <a:pPr>
              <a:buClr>
                <a:srgbClr val="1A1A1A"/>
              </a:buClr>
              <a:buSzPts val="2400"/>
            </a:pPr>
            <a:r>
              <a:rPr lang="en-US" sz="3200" b="1" dirty="0">
                <a:solidFill>
                  <a:srgbClr val="1A1A1A"/>
                </a:solidFill>
                <a:latin typeface="Calibri"/>
                <a:ea typeface="Calibri"/>
                <a:cs typeface="Calibri"/>
                <a:sym typeface="Calibri"/>
              </a:rPr>
              <a:t>Advantages and Limitations of Microsoft Teams</a:t>
            </a:r>
            <a:endParaRPr sz="3200" dirty="0">
              <a:solidFill>
                <a:schemeClr val="dk1"/>
              </a:solidFill>
              <a:latin typeface="Calibri"/>
              <a:ea typeface="Calibri"/>
              <a:cs typeface="Calibri"/>
              <a:sym typeface="Calibri"/>
            </a:endParaRPr>
          </a:p>
        </p:txBody>
      </p:sp>
      <p:cxnSp>
        <p:nvCxnSpPr>
          <p:cNvPr id="107" name="Google Shape;107;p9"/>
          <p:cNvCxnSpPr/>
          <p:nvPr/>
        </p:nvCxnSpPr>
        <p:spPr>
          <a:xfrm>
            <a:off x="609600" y="988068"/>
            <a:ext cx="10972800" cy="0"/>
          </a:xfrm>
          <a:prstGeom prst="straightConnector1">
            <a:avLst/>
          </a:prstGeom>
          <a:noFill/>
          <a:ln w="25400" cap="flat" cmpd="sng">
            <a:solidFill>
              <a:schemeClr val="tx2">
                <a:lumMod val="75000"/>
                <a:lumOff val="25000"/>
              </a:schemeClr>
            </a:solidFill>
            <a:prstDash val="solid"/>
            <a:round/>
            <a:headEnd type="none" w="sm" len="sm"/>
            <a:tailEnd type="none" w="sm" len="sm"/>
          </a:ln>
        </p:spPr>
      </p:cxnSp>
      <p:graphicFrame>
        <p:nvGraphicFramePr>
          <p:cNvPr id="108" name="Google Shape;108;p9"/>
          <p:cNvGraphicFramePr/>
          <p:nvPr>
            <p:extLst>
              <p:ext uri="{D42A27DB-BD31-4B8C-83A1-F6EECF244321}">
                <p14:modId xmlns:p14="http://schemas.microsoft.com/office/powerpoint/2010/main" val="1049786987"/>
              </p:ext>
            </p:extLst>
          </p:nvPr>
        </p:nvGraphicFramePr>
        <p:xfrm>
          <a:off x="609600" y="1230256"/>
          <a:ext cx="10972800" cy="5510732"/>
        </p:xfrm>
        <a:graphic>
          <a:graphicData uri="http://schemas.openxmlformats.org/drawingml/2006/table">
            <a:tbl>
              <a:tblPr>
                <a:tableStyleId>{00A15C55-8517-42AA-B614-E9B94910E393}</a:tableStyleId>
              </a:tblPr>
              <a:tblGrid>
                <a:gridCol w="54864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512067">
                <a:tc>
                  <a:txBody>
                    <a:bodyPr/>
                    <a:lstStyle/>
                    <a:p>
                      <a:pPr marL="0" marR="0" lvl="0" indent="0" algn="l" rtl="0">
                        <a:spcBef>
                          <a:spcPts val="0"/>
                        </a:spcBef>
                        <a:spcAft>
                          <a:spcPts val="0"/>
                        </a:spcAft>
                        <a:buClr>
                          <a:srgbClr val="FFFFFF"/>
                        </a:buClr>
                        <a:buSzPts val="1300"/>
                        <a:buFont typeface="Calibri"/>
                        <a:buNone/>
                      </a:pPr>
                      <a:r>
                        <a:rPr lang="en-US" sz="1700" b="1" u="none" strike="noStrike" cap="none">
                          <a:solidFill>
                            <a:schemeClr val="tx1"/>
                          </a:solidFill>
                          <a:sym typeface="Calibri"/>
                        </a:rPr>
                        <a:t>Advantages</a:t>
                      </a:r>
                      <a:endParaRPr sz="1700" u="none" strike="noStrike" cap="none">
                        <a:solidFill>
                          <a:schemeClr val="tx1"/>
                        </a:solidFill>
                        <a:latin typeface="Calibri"/>
                        <a:ea typeface="Calibri"/>
                        <a:cs typeface="Calibri"/>
                        <a:sym typeface="Calibri"/>
                      </a:endParaRPr>
                    </a:p>
                  </a:txBody>
                  <a:tcPr marL="121933" marR="121933" marT="60967" marB="60967" anchor="ctr"/>
                </a:tc>
                <a:tc>
                  <a:txBody>
                    <a:bodyPr/>
                    <a:lstStyle/>
                    <a:p>
                      <a:pPr marL="0" marR="0" lvl="0" indent="0" algn="l" rtl="0">
                        <a:spcBef>
                          <a:spcPts val="0"/>
                        </a:spcBef>
                        <a:spcAft>
                          <a:spcPts val="0"/>
                        </a:spcAft>
                        <a:buClr>
                          <a:srgbClr val="FFFFFF"/>
                        </a:buClr>
                        <a:buSzPts val="1300"/>
                        <a:buFont typeface="Calibri"/>
                        <a:buNone/>
                      </a:pPr>
                      <a:r>
                        <a:rPr lang="en-US" sz="1700" b="1" u="none" strike="noStrike" cap="none" dirty="0">
                          <a:solidFill>
                            <a:schemeClr val="tx1"/>
                          </a:solidFill>
                          <a:sym typeface="Calibri"/>
                        </a:rPr>
                        <a:t>Limitations</a:t>
                      </a:r>
                      <a:endParaRPr sz="1700" u="none" strike="noStrike" cap="none" dirty="0">
                        <a:solidFill>
                          <a:schemeClr val="tx1"/>
                        </a:solidFill>
                        <a:latin typeface="Calibri"/>
                        <a:ea typeface="Calibri"/>
                        <a:cs typeface="Calibri"/>
                        <a:sym typeface="Calibri"/>
                      </a:endParaRPr>
                    </a:p>
                  </a:txBody>
                  <a:tcPr marL="121933" marR="121933" marT="60967" marB="60967" anchor="ctr"/>
                </a:tc>
                <a:extLst>
                  <a:ext uri="{0D108BD9-81ED-4DB2-BD59-A6C34878D82A}">
                    <a16:rowId xmlns:a16="http://schemas.microsoft.com/office/drawing/2014/main" val="10000"/>
                  </a:ext>
                </a:extLst>
              </a:tr>
              <a:tr h="999733">
                <a:tc>
                  <a:txBody>
                    <a:bodyPr/>
                    <a:lstStyle/>
                    <a:p>
                      <a:pPr marL="0" marR="0" lvl="0" indent="0" algn="l" rtl="0">
                        <a:spcBef>
                          <a:spcPts val="0"/>
                        </a:spcBef>
                        <a:spcAft>
                          <a:spcPts val="0"/>
                        </a:spcAft>
                        <a:buClr>
                          <a:srgbClr val="000000"/>
                        </a:buClr>
                        <a:buSzPts val="1050"/>
                        <a:buFont typeface="Calibri"/>
                        <a:buNone/>
                      </a:pPr>
                      <a:r>
                        <a:rPr lang="en-US" sz="1400" u="none" strike="noStrike" cap="none" dirty="0">
                          <a:solidFill>
                            <a:srgbClr val="000000"/>
                          </a:solidFill>
                          <a:sym typeface="Calibri"/>
                        </a:rPr>
                        <a:t>Real-time messaging and instant updates across the full care team</a:t>
                      </a:r>
                      <a:endParaRPr sz="1400" u="none" strike="noStrike" cap="none" dirty="0">
                        <a:latin typeface="Calibri"/>
                        <a:ea typeface="Calibri"/>
                        <a:cs typeface="Calibri"/>
                        <a:sym typeface="Calibri"/>
                      </a:endParaRPr>
                    </a:p>
                  </a:txBody>
                  <a:tcPr marL="84667" marR="84667" marT="84667" marB="84667"/>
                </a:tc>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Requires a reliable internet connection, which may be limited in some community care settings (Digitising Social Care, n.d.)</a:t>
                      </a:r>
                      <a:endParaRPr sz="1400" u="none" strike="noStrike" cap="none">
                        <a:latin typeface="Calibri"/>
                        <a:ea typeface="Calibri"/>
                        <a:cs typeface="Calibri"/>
                        <a:sym typeface="Calibri"/>
                      </a:endParaRPr>
                    </a:p>
                  </a:txBody>
                  <a:tcPr marL="84667" marR="84667" marT="84667" marB="84667"/>
                </a:tc>
                <a:extLst>
                  <a:ext uri="{0D108BD9-81ED-4DB2-BD59-A6C34878D82A}">
                    <a16:rowId xmlns:a16="http://schemas.microsoft.com/office/drawing/2014/main" val="10001"/>
                  </a:ext>
                </a:extLst>
              </a:tr>
              <a:tr h="999733">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Already integrated with Microsoft 365 – no extra software or cost required (Microsoft, n.d.)</a:t>
                      </a:r>
                      <a:endParaRPr sz="1400" u="none" strike="noStrike" cap="none">
                        <a:latin typeface="Calibri"/>
                        <a:ea typeface="Calibri"/>
                        <a:cs typeface="Calibri"/>
                        <a:sym typeface="Calibri"/>
                      </a:endParaRPr>
                    </a:p>
                  </a:txBody>
                  <a:tcPr marL="84667" marR="84667" marT="84667" marB="84667"/>
                </a:tc>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Staff need adequate training to use the platform confidently and consistently</a:t>
                      </a:r>
                      <a:endParaRPr sz="1400" u="none" strike="noStrike" cap="none">
                        <a:latin typeface="Calibri"/>
                        <a:ea typeface="Calibri"/>
                        <a:cs typeface="Calibri"/>
                        <a:sym typeface="Calibri"/>
                      </a:endParaRPr>
                    </a:p>
                  </a:txBody>
                  <a:tcPr marL="84667" marR="84667" marT="84667" marB="84667"/>
                </a:tc>
                <a:extLst>
                  <a:ext uri="{0D108BD9-81ED-4DB2-BD59-A6C34878D82A}">
                    <a16:rowId xmlns:a16="http://schemas.microsoft.com/office/drawing/2014/main" val="10002"/>
                  </a:ext>
                </a:extLst>
              </a:tr>
              <a:tr h="999733">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Mobile app supports visiting and community carers working off-site</a:t>
                      </a:r>
                      <a:endParaRPr sz="1400" u="none" strike="noStrike" cap="none">
                        <a:latin typeface="Calibri"/>
                        <a:ea typeface="Calibri"/>
                        <a:cs typeface="Calibri"/>
                        <a:sym typeface="Calibri"/>
                      </a:endParaRPr>
                    </a:p>
                  </a:txBody>
                  <a:tcPr marL="84667" marR="84667" marT="84667" marB="84667"/>
                </a:tc>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Risk of message overload if channels and notifications are not well organised</a:t>
                      </a:r>
                      <a:endParaRPr sz="1400" u="none" strike="noStrike" cap="none">
                        <a:latin typeface="Calibri"/>
                        <a:ea typeface="Calibri"/>
                        <a:cs typeface="Calibri"/>
                        <a:sym typeface="Calibri"/>
                      </a:endParaRPr>
                    </a:p>
                  </a:txBody>
                  <a:tcPr marL="84667" marR="84667" marT="84667" marB="84667"/>
                </a:tc>
                <a:extLst>
                  <a:ext uri="{0D108BD9-81ED-4DB2-BD59-A6C34878D82A}">
                    <a16:rowId xmlns:a16="http://schemas.microsoft.com/office/drawing/2014/main" val="10003"/>
                  </a:ext>
                </a:extLst>
              </a:tr>
              <a:tr h="999733">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Secure, encrypted platform suitable for sensitive resident information</a:t>
                      </a:r>
                      <a:endParaRPr sz="1400" u="none" strike="noStrike" cap="none">
                        <a:latin typeface="Calibri"/>
                        <a:ea typeface="Calibri"/>
                        <a:cs typeface="Calibri"/>
                        <a:sym typeface="Calibri"/>
                      </a:endParaRPr>
                    </a:p>
                  </a:txBody>
                  <a:tcPr marL="84667" marR="84667" marT="84667" marB="84667"/>
                </a:tc>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Initial setup, configuration and change management require time and resource</a:t>
                      </a:r>
                      <a:endParaRPr sz="1400" u="none" strike="noStrike" cap="none">
                        <a:latin typeface="Calibri"/>
                        <a:ea typeface="Calibri"/>
                        <a:cs typeface="Calibri"/>
                        <a:sym typeface="Calibri"/>
                      </a:endParaRPr>
                    </a:p>
                  </a:txBody>
                  <a:tcPr marL="84667" marR="84667" marT="84667" marB="84667"/>
                </a:tc>
                <a:extLst>
                  <a:ext uri="{0D108BD9-81ED-4DB2-BD59-A6C34878D82A}">
                    <a16:rowId xmlns:a16="http://schemas.microsoft.com/office/drawing/2014/main" val="10004"/>
                  </a:ext>
                </a:extLst>
              </a:tr>
              <a:tr h="999733">
                <a:tc>
                  <a:txBody>
                    <a:bodyPr/>
                    <a:lstStyle/>
                    <a:p>
                      <a:pPr marL="0" marR="0" lvl="0" indent="0" algn="l" rtl="0">
                        <a:spcBef>
                          <a:spcPts val="0"/>
                        </a:spcBef>
                        <a:spcAft>
                          <a:spcPts val="0"/>
                        </a:spcAft>
                        <a:buClr>
                          <a:srgbClr val="000000"/>
                        </a:buClr>
                        <a:buSzPts val="1050"/>
                        <a:buFont typeface="Calibri"/>
                        <a:buNone/>
                      </a:pPr>
                      <a:r>
                        <a:rPr lang="en-US" sz="1400" u="none" strike="noStrike" cap="none">
                          <a:solidFill>
                            <a:srgbClr val="000000"/>
                          </a:solidFill>
                          <a:sym typeface="Calibri"/>
                        </a:rPr>
                        <a:t>Audit trail supports compliance and accountability (Care Quality Commission, n.d.)</a:t>
                      </a:r>
                      <a:endParaRPr sz="1400" u="none" strike="noStrike" cap="none">
                        <a:latin typeface="Calibri"/>
                        <a:ea typeface="Calibri"/>
                        <a:cs typeface="Calibri"/>
                        <a:sym typeface="Calibri"/>
                      </a:endParaRPr>
                    </a:p>
                  </a:txBody>
                  <a:tcPr marL="84667" marR="84667" marT="84667" marB="84667"/>
                </a:tc>
                <a:tc>
                  <a:txBody>
                    <a:bodyPr/>
                    <a:lstStyle/>
                    <a:p>
                      <a:pPr marL="0" marR="0" lvl="0" indent="0" algn="l" rtl="0">
                        <a:spcBef>
                          <a:spcPts val="0"/>
                        </a:spcBef>
                        <a:spcAft>
                          <a:spcPts val="0"/>
                        </a:spcAft>
                        <a:buClr>
                          <a:srgbClr val="000000"/>
                        </a:buClr>
                        <a:buSzPts val="1050"/>
                        <a:buFont typeface="Calibri"/>
                        <a:buNone/>
                      </a:pPr>
                      <a:r>
                        <a:rPr lang="en-US" sz="1400" u="none" strike="noStrike" cap="none" dirty="0">
                          <a:solidFill>
                            <a:srgbClr val="000000"/>
                          </a:solidFill>
                          <a:sym typeface="Calibri"/>
                        </a:rPr>
                        <a:t>Older or less digitally confident staff may need additional digital literacy support</a:t>
                      </a:r>
                      <a:endParaRPr sz="1400" u="none" strike="noStrike" cap="none" dirty="0">
                        <a:latin typeface="Calibri"/>
                        <a:ea typeface="Calibri"/>
                        <a:cs typeface="Calibri"/>
                        <a:sym typeface="Calibri"/>
                      </a:endParaRPr>
                    </a:p>
                  </a:txBody>
                  <a:tcPr marL="84667" marR="84667" marT="84667" marB="84667"/>
                </a:tc>
                <a:extLst>
                  <a:ext uri="{0D108BD9-81ED-4DB2-BD59-A6C34878D82A}">
                    <a16:rowId xmlns:a16="http://schemas.microsoft.com/office/drawing/2014/main" val="10005"/>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7AD0-28D3-6421-BE32-670539AF9117}"/>
              </a:ext>
            </a:extLst>
          </p:cNvPr>
          <p:cNvSpPr>
            <a:spLocks noGrp="1"/>
          </p:cNvSpPr>
          <p:nvPr>
            <p:ph type="title"/>
          </p:nvPr>
        </p:nvSpPr>
        <p:spPr>
          <a:xfrm>
            <a:off x="825909" y="808055"/>
            <a:ext cx="3979205" cy="1453363"/>
          </a:xfrm>
        </p:spPr>
        <p:txBody>
          <a:bodyPr>
            <a:normAutofit fontScale="90000"/>
          </a:bodyPr>
          <a:lstStyle/>
          <a:p>
            <a:r>
              <a:rPr lang="en-GB" noProof="0" dirty="0">
                <a:ea typeface="Calibri Light"/>
                <a:cs typeface="Calibri Light"/>
              </a:rPr>
              <a:t>WHAT IS SECURE FILE SHARING?</a:t>
            </a:r>
            <a:endParaRPr lang="en-GB" noProof="0" dirty="0"/>
          </a:p>
        </p:txBody>
      </p:sp>
      <p:sp>
        <p:nvSpPr>
          <p:cNvPr id="3" name="Content Placeholder 2">
            <a:extLst>
              <a:ext uri="{FF2B5EF4-FFF2-40B4-BE49-F238E27FC236}">
                <a16:creationId xmlns:a16="http://schemas.microsoft.com/office/drawing/2014/main" id="{102561BA-4359-CD42-FA12-0E212CB286A1}"/>
              </a:ext>
            </a:extLst>
          </p:cNvPr>
          <p:cNvSpPr>
            <a:spLocks noGrp="1"/>
          </p:cNvSpPr>
          <p:nvPr>
            <p:ph idx="1"/>
          </p:nvPr>
        </p:nvSpPr>
        <p:spPr>
          <a:xfrm>
            <a:off x="802178" y="2261420"/>
            <a:ext cx="4002936" cy="4068808"/>
          </a:xfrm>
        </p:spPr>
        <p:txBody>
          <a:bodyPr>
            <a:normAutofit fontScale="77500" lnSpcReduction="20000"/>
          </a:bodyPr>
          <a:lstStyle/>
          <a:p>
            <a:r>
              <a:rPr lang="en-GB" noProof="0" dirty="0">
                <a:ea typeface="Calibri"/>
                <a:cs typeface="Calibri"/>
              </a:rPr>
              <a:t>Secure file sharing is the act of </a:t>
            </a:r>
            <a:r>
              <a:rPr lang="en-GB" dirty="0">
                <a:ea typeface="Calibri"/>
                <a:cs typeface="Calibri"/>
              </a:rPr>
              <a:t>sending </a:t>
            </a:r>
            <a:r>
              <a:rPr lang="en-GB" noProof="0" dirty="0">
                <a:ea typeface="Calibri"/>
                <a:cs typeface="Calibri"/>
              </a:rPr>
              <a:t>files, and </a:t>
            </a:r>
            <a:r>
              <a:rPr lang="en-GB" dirty="0">
                <a:ea typeface="Calibri"/>
                <a:cs typeface="Calibri"/>
              </a:rPr>
              <a:t>keeping them protected from </a:t>
            </a:r>
            <a:r>
              <a:rPr lang="en-GB" noProof="0" dirty="0">
                <a:ea typeface="Calibri"/>
                <a:cs typeface="Calibri"/>
              </a:rPr>
              <a:t>threats (Microsoft, 2020)</a:t>
            </a:r>
          </a:p>
          <a:p>
            <a:r>
              <a:rPr lang="en-GB" dirty="0">
                <a:ea typeface="Calibri"/>
                <a:cs typeface="Calibri"/>
              </a:rPr>
              <a:t>It is used to protect sensitive data that cannot be be breached for legal reasons. </a:t>
            </a:r>
            <a:endParaRPr lang="en-GB" noProof="0" dirty="0">
              <a:ea typeface="Calibri"/>
              <a:cs typeface="Calibri"/>
            </a:endParaRPr>
          </a:p>
          <a:p>
            <a:pPr>
              <a:buClr>
                <a:srgbClr val="FFFFFF"/>
              </a:buClr>
            </a:pPr>
            <a:r>
              <a:rPr lang="en-GB" noProof="0" dirty="0">
                <a:ea typeface="Calibri"/>
                <a:cs typeface="Calibri"/>
              </a:rPr>
              <a:t>This will help to promote and maintain confidentiality at Riverdale Nursing home, as this allows access to authorised individuals </a:t>
            </a:r>
            <a:r>
              <a:rPr lang="en-GB" dirty="0">
                <a:ea typeface="Calibri"/>
                <a:cs typeface="Calibri"/>
              </a:rPr>
              <a:t>who</a:t>
            </a:r>
            <a:r>
              <a:rPr lang="en-GB" noProof="0" dirty="0">
                <a:ea typeface="Calibri"/>
                <a:cs typeface="Calibri"/>
              </a:rPr>
              <a:t> have permission by the owner. </a:t>
            </a:r>
          </a:p>
        </p:txBody>
      </p:sp>
      <p:pic>
        <p:nvPicPr>
          <p:cNvPr id="5" name="Picture 4">
            <a:extLst>
              <a:ext uri="{FF2B5EF4-FFF2-40B4-BE49-F238E27FC236}">
                <a16:creationId xmlns:a16="http://schemas.microsoft.com/office/drawing/2014/main" id="{5F14788E-9B24-817E-BFD6-329AF7E1970A}"/>
              </a:ext>
            </a:extLst>
          </p:cNvPr>
          <p:cNvPicPr>
            <a:picLocks noChangeAspect="1"/>
          </p:cNvPicPr>
          <p:nvPr/>
        </p:nvPicPr>
        <p:blipFill>
          <a:blip r:embed="rId2"/>
          <a:stretch>
            <a:fillRect/>
          </a:stretch>
        </p:blipFill>
        <p:spPr>
          <a:xfrm>
            <a:off x="5289752" y="2019773"/>
            <a:ext cx="6095593" cy="406880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CB535C41-DEF5-787F-67B8-1FD8AB97DF86}"/>
              </a:ext>
            </a:extLst>
          </p:cNvPr>
          <p:cNvSpPr txBox="1"/>
          <p:nvPr/>
        </p:nvSpPr>
        <p:spPr>
          <a:xfrm>
            <a:off x="-596900" y="1447800"/>
            <a:ext cx="184731" cy="369332"/>
          </a:xfrm>
          <a:prstGeom prst="rect">
            <a:avLst/>
          </a:prstGeom>
          <a:noFill/>
        </p:spPr>
        <p:txBody>
          <a:bodyPr wrap="none" rtlCol="0">
            <a:spAutoFit/>
          </a:bodyPr>
          <a:lstStyle/>
          <a:p>
            <a:endParaRPr lang="en-US"/>
          </a:p>
        </p:txBody>
      </p:sp>
      <p:graphicFrame>
        <p:nvGraphicFramePr>
          <p:cNvPr id="6" name="Table 5">
            <a:extLst>
              <a:ext uri="{FF2B5EF4-FFF2-40B4-BE49-F238E27FC236}">
                <a16:creationId xmlns:a16="http://schemas.microsoft.com/office/drawing/2014/main" id="{33F71FF3-54D9-CE65-03DF-3F6444F1774A}"/>
              </a:ext>
            </a:extLst>
          </p:cNvPr>
          <p:cNvGraphicFramePr>
            <a:graphicFrameLocks noGrp="1"/>
          </p:cNvGraphicFramePr>
          <p:nvPr>
            <p:extLst>
              <p:ext uri="{D42A27DB-BD31-4B8C-83A1-F6EECF244321}">
                <p14:modId xmlns:p14="http://schemas.microsoft.com/office/powerpoint/2010/main" val="2874784527"/>
              </p:ext>
            </p:extLst>
          </p:nvPr>
        </p:nvGraphicFramePr>
        <p:xfrm>
          <a:off x="686851" y="110252"/>
          <a:ext cx="10506808" cy="883920"/>
        </p:xfrm>
        <a:graphic>
          <a:graphicData uri="http://schemas.openxmlformats.org/drawingml/2006/table">
            <a:tbl>
              <a:tblPr firstRow="1" bandRow="1">
                <a:tableStyleId>{5940675A-B579-460E-94D1-54222C63F5DA}</a:tableStyleId>
              </a:tblPr>
              <a:tblGrid>
                <a:gridCol w="5253404">
                  <a:extLst>
                    <a:ext uri="{9D8B030D-6E8A-4147-A177-3AD203B41FA5}">
                      <a16:colId xmlns:a16="http://schemas.microsoft.com/office/drawing/2014/main" val="2305482253"/>
                    </a:ext>
                  </a:extLst>
                </a:gridCol>
                <a:gridCol w="5253404">
                  <a:extLst>
                    <a:ext uri="{9D8B030D-6E8A-4147-A177-3AD203B41FA5}">
                      <a16:colId xmlns:a16="http://schemas.microsoft.com/office/drawing/2014/main" val="1704772478"/>
                    </a:ext>
                  </a:extLst>
                </a:gridCol>
              </a:tblGrid>
              <a:tr h="0">
                <a:tc gridSpan="2">
                  <a:txBody>
                    <a:bodyPr/>
                    <a:lstStyle/>
                    <a:p>
                      <a:r>
                        <a:rPr lang="en-US" sz="2800" b="0" i="0" u="none" strike="noStrike" noProof="0" dirty="0">
                          <a:solidFill>
                            <a:srgbClr val="000000"/>
                          </a:solidFill>
                          <a:latin typeface="Aptos"/>
                        </a:rPr>
                        <a:t>Task 2: </a:t>
                      </a:r>
                      <a:r>
                        <a:rPr lang="en-US" sz="2800" dirty="0"/>
                        <a:t>Secure File Storage &amp; Sharing      </a:t>
                      </a:r>
                    </a:p>
                  </a:txBody>
                  <a:tcPr>
                    <a:lnL w="0">
                      <a:noFill/>
                    </a:lnL>
                    <a:lnR w="0">
                      <a:noFill/>
                    </a:lnR>
                    <a:lnT w="0">
                      <a:noFill/>
                    </a:lnT>
                  </a:tcPr>
                </a:tc>
                <a:tc hMerge="1">
                  <a:txBody>
                    <a:bodyPr/>
                    <a:lstStyle/>
                    <a:p>
                      <a:pPr lvl="0">
                        <a:buNone/>
                      </a:pPr>
                      <a:endParaRPr lang="en-US"/>
                    </a:p>
                  </a:txBody>
                  <a:tcPr/>
                </a:tc>
                <a:extLst>
                  <a:ext uri="{0D108BD9-81ED-4DB2-BD59-A6C34878D82A}">
                    <a16:rowId xmlns:a16="http://schemas.microsoft.com/office/drawing/2014/main" val="3384248906"/>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none" strike="noStrike" noProof="0" dirty="0">
                          <a:solidFill>
                            <a:srgbClr val="000000"/>
                          </a:solidFill>
                          <a:latin typeface="Constantia"/>
                        </a:rPr>
                        <a:t>Recommended Tool:</a:t>
                      </a:r>
                      <a:r>
                        <a:rPr lang="en-US" sz="1800" dirty="0"/>
                        <a:t>One Drive</a:t>
                      </a:r>
                    </a:p>
                  </a:txBody>
                  <a:tcPr>
                    <a:lnL w="0">
                      <a:noFill/>
                    </a:ln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none" strike="noStrike" noProof="0" dirty="0">
                          <a:solidFill>
                            <a:srgbClr val="000000"/>
                          </a:solidFill>
                          <a:latin typeface="Constantia"/>
                        </a:rPr>
                        <a:t>Presenter:</a:t>
                      </a:r>
                      <a:r>
                        <a:rPr lang="en-US" sz="1800" b="0" cap="none" spc="0" dirty="0">
                          <a:solidFill>
                            <a:schemeClr val="tx1"/>
                          </a:solidFill>
                          <a:effectLst/>
                        </a:rPr>
                        <a:t>Claudia Patricia Davis Cornelia(2538835)</a:t>
                      </a:r>
                      <a:endParaRPr lang="en-US" sz="1800" b="0" i="0" cap="none" spc="0" dirty="0">
                        <a:solidFill>
                          <a:schemeClr val="tx1"/>
                        </a:solidFill>
                        <a:effectLst/>
                        <a:latin typeface="Microsoft Sans Serif"/>
                        <a:ea typeface="Microsoft Sans Serif"/>
                        <a:cs typeface="Microsoft Sans Serif"/>
                      </a:endParaRPr>
                    </a:p>
                  </a:txBody>
                  <a:tcPr>
                    <a:lnR w="0">
                      <a:noFill/>
                    </a:lnR>
                  </a:tcPr>
                </a:tc>
                <a:extLst>
                  <a:ext uri="{0D108BD9-81ED-4DB2-BD59-A6C34878D82A}">
                    <a16:rowId xmlns:a16="http://schemas.microsoft.com/office/drawing/2014/main" val="1064909762"/>
                  </a:ext>
                </a:extLst>
              </a:tr>
            </a:tbl>
          </a:graphicData>
        </a:graphic>
      </p:graphicFrame>
    </p:spTree>
    <p:extLst>
      <p:ext uri="{BB962C8B-B14F-4D97-AF65-F5344CB8AC3E}">
        <p14:creationId xmlns:p14="http://schemas.microsoft.com/office/powerpoint/2010/main" val="3453507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linds(horizont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linds(horizont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linds(horizontal)">
                                      <p:cBhvr>
                                        <p:cTn id="2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37CA-05CB-1686-8B1E-B2A0AB12C9EF}"/>
              </a:ext>
            </a:extLst>
          </p:cNvPr>
          <p:cNvSpPr>
            <a:spLocks noGrp="1"/>
          </p:cNvSpPr>
          <p:nvPr>
            <p:ph type="title"/>
          </p:nvPr>
        </p:nvSpPr>
        <p:spPr>
          <a:xfrm>
            <a:off x="4754384" y="609599"/>
            <a:ext cx="6282266" cy="1456267"/>
          </a:xfrm>
        </p:spPr>
        <p:txBody>
          <a:bodyPr>
            <a:normAutofit/>
          </a:bodyPr>
          <a:lstStyle/>
          <a:p>
            <a:r>
              <a:rPr lang="en-GB" noProof="0" dirty="0" err="1"/>
              <a:t>Onedrive</a:t>
            </a:r>
            <a:r>
              <a:rPr lang="en-GB" noProof="0" dirty="0"/>
              <a:t> </a:t>
            </a:r>
          </a:p>
        </p:txBody>
      </p:sp>
      <p:sp>
        <p:nvSpPr>
          <p:cNvPr id="3" name="Content Placeholder 2">
            <a:extLst>
              <a:ext uri="{FF2B5EF4-FFF2-40B4-BE49-F238E27FC236}">
                <a16:creationId xmlns:a16="http://schemas.microsoft.com/office/drawing/2014/main" id="{57C99685-D7D0-E489-43A6-A289191A7092}"/>
              </a:ext>
            </a:extLst>
          </p:cNvPr>
          <p:cNvSpPr>
            <a:spLocks noGrp="1"/>
          </p:cNvSpPr>
          <p:nvPr>
            <p:ph idx="1"/>
          </p:nvPr>
        </p:nvSpPr>
        <p:spPr>
          <a:xfrm>
            <a:off x="4754384" y="2142066"/>
            <a:ext cx="6282266" cy="3649133"/>
          </a:xfrm>
        </p:spPr>
        <p:txBody>
          <a:bodyPr>
            <a:normAutofit lnSpcReduction="10000"/>
          </a:bodyPr>
          <a:lstStyle/>
          <a:p>
            <a:r>
              <a:rPr lang="en-GB" dirty="0"/>
              <a:t>Microsoft OneDrive can be used to securely store and share files, making it suitable for the workplace task:</a:t>
            </a:r>
          </a:p>
          <a:p>
            <a:r>
              <a:rPr lang="en-GB" dirty="0"/>
              <a:t>Files that are created on OneDrive are private until shared, which is done through sharing a link, or by granting access to specific individuals. this works in favour when trying to work collaboratively</a:t>
            </a:r>
          </a:p>
          <a:p>
            <a:endParaRPr lang="en-GB" dirty="0"/>
          </a:p>
        </p:txBody>
      </p:sp>
      <p:pic>
        <p:nvPicPr>
          <p:cNvPr id="4" name="Picture 3">
            <a:extLst>
              <a:ext uri="{FF2B5EF4-FFF2-40B4-BE49-F238E27FC236}">
                <a16:creationId xmlns:a16="http://schemas.microsoft.com/office/drawing/2014/main" id="{D3DE88E8-B9FE-18D8-B550-E7C87BE43563}"/>
              </a:ext>
            </a:extLst>
          </p:cNvPr>
          <p:cNvPicPr>
            <a:picLocks noChangeAspect="1"/>
          </p:cNvPicPr>
          <p:nvPr/>
        </p:nvPicPr>
        <p:blipFill>
          <a:blip r:embed="rId2"/>
          <a:stretch>
            <a:fillRect/>
          </a:stretch>
        </p:blipFill>
        <p:spPr>
          <a:xfrm>
            <a:off x="685800" y="1707730"/>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80766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heckerboard(across)">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heckerboard(across)">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3D37F-370F-D845-32EB-340D562834AB}"/>
              </a:ext>
            </a:extLst>
          </p:cNvPr>
          <p:cNvSpPr>
            <a:spLocks noGrp="1"/>
          </p:cNvSpPr>
          <p:nvPr>
            <p:ph type="title"/>
          </p:nvPr>
        </p:nvSpPr>
        <p:spPr>
          <a:xfrm>
            <a:off x="7865806" y="202637"/>
            <a:ext cx="3706762" cy="2074140"/>
          </a:xfrm>
        </p:spPr>
        <p:txBody>
          <a:bodyPr>
            <a:normAutofit/>
          </a:bodyPr>
          <a:lstStyle/>
          <a:p>
            <a:pPr>
              <a:lnSpc>
                <a:spcPct val="90000"/>
              </a:lnSpc>
            </a:pPr>
            <a:r>
              <a:rPr lang="en-GB" sz="3200" noProof="0" dirty="0"/>
              <a:t>SO DOES THIS MEAN ONEDRIVE CAN BE USED to improve efficiency?</a:t>
            </a:r>
          </a:p>
        </p:txBody>
      </p:sp>
      <p:pic>
        <p:nvPicPr>
          <p:cNvPr id="5" name="Picture 4" descr="Illuminated server room panel">
            <a:extLst>
              <a:ext uri="{FF2B5EF4-FFF2-40B4-BE49-F238E27FC236}">
                <a16:creationId xmlns:a16="http://schemas.microsoft.com/office/drawing/2014/main" id="{92201E04-BA76-7649-6C9A-51D34D6709CA}"/>
              </a:ext>
            </a:extLst>
          </p:cNvPr>
          <p:cNvPicPr>
            <a:picLocks noChangeAspect="1"/>
          </p:cNvPicPr>
          <p:nvPr/>
        </p:nvPicPr>
        <p:blipFill>
          <a:blip r:embed="rId2"/>
          <a:srcRect l="9877" r="16608" b="-2"/>
          <a:stretch>
            <a:fillRect/>
          </a:stretch>
        </p:blipFill>
        <p:spPr>
          <a:xfrm>
            <a:off x="0" y="0"/>
            <a:ext cx="7552924" cy="6858000"/>
          </a:xfrm>
          <a:prstGeom prst="rect">
            <a:avLst/>
          </a:prstGeom>
        </p:spPr>
      </p:pic>
      <p:graphicFrame>
        <p:nvGraphicFramePr>
          <p:cNvPr id="6" name="Content Placeholder 5">
            <a:extLst>
              <a:ext uri="{FF2B5EF4-FFF2-40B4-BE49-F238E27FC236}">
                <a16:creationId xmlns:a16="http://schemas.microsoft.com/office/drawing/2014/main" id="{ECABBE68-B09F-0AD1-CFDB-CD2411DABCA1}"/>
              </a:ext>
            </a:extLst>
          </p:cNvPr>
          <p:cNvGraphicFramePr>
            <a:graphicFrameLocks noGrp="1"/>
          </p:cNvGraphicFramePr>
          <p:nvPr>
            <p:ph idx="1"/>
            <p:extLst>
              <p:ext uri="{D42A27DB-BD31-4B8C-83A1-F6EECF244321}">
                <p14:modId xmlns:p14="http://schemas.microsoft.com/office/powerpoint/2010/main" val="3170031698"/>
              </p:ext>
            </p:extLst>
          </p:nvPr>
        </p:nvGraphicFramePr>
        <p:xfrm>
          <a:off x="4653474" y="2684693"/>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5350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48E8-6228-B232-96EE-593895664E06}"/>
              </a:ext>
            </a:extLst>
          </p:cNvPr>
          <p:cNvSpPr>
            <a:spLocks noGrp="1"/>
          </p:cNvSpPr>
          <p:nvPr>
            <p:ph type="title"/>
          </p:nvPr>
        </p:nvSpPr>
        <p:spPr>
          <a:xfrm>
            <a:off x="718457" y="531278"/>
            <a:ext cx="3211517" cy="5292579"/>
          </a:xfrm>
        </p:spPr>
        <p:txBody>
          <a:bodyPr>
            <a:normAutofit/>
          </a:bodyPr>
          <a:lstStyle/>
          <a:p>
            <a:r>
              <a:rPr lang="en-GB" dirty="0">
                <a:solidFill>
                  <a:srgbClr val="FFFFFF"/>
                </a:solidFill>
                <a:ea typeface="Calibri Light"/>
                <a:cs typeface="Calibri Light"/>
              </a:rPr>
              <a:t>ADVANTAGES AND LIMITATIONS WHEN USING ONEDRIVE</a:t>
            </a:r>
            <a:endParaRPr lang="en-GB" dirty="0">
              <a:solidFill>
                <a:srgbClr val="FFFFFF"/>
              </a:solidFill>
            </a:endParaRPr>
          </a:p>
        </p:txBody>
      </p:sp>
      <p:graphicFrame>
        <p:nvGraphicFramePr>
          <p:cNvPr id="12" name="Content Placeholder 11">
            <a:extLst>
              <a:ext uri="{FF2B5EF4-FFF2-40B4-BE49-F238E27FC236}">
                <a16:creationId xmlns:a16="http://schemas.microsoft.com/office/drawing/2014/main" id="{5D9C4AEF-7F09-DF54-2EBC-AAB4C9B6D6E9}"/>
              </a:ext>
            </a:extLst>
          </p:cNvPr>
          <p:cNvGraphicFramePr>
            <a:graphicFrameLocks noGrp="1"/>
          </p:cNvGraphicFramePr>
          <p:nvPr>
            <p:ph idx="1"/>
            <p:extLst>
              <p:ext uri="{D42A27DB-BD31-4B8C-83A1-F6EECF244321}">
                <p14:modId xmlns:p14="http://schemas.microsoft.com/office/powerpoint/2010/main" val="286575764"/>
              </p:ext>
            </p:extLst>
          </p:nvPr>
        </p:nvGraphicFramePr>
        <p:xfrm>
          <a:off x="1027912" y="407263"/>
          <a:ext cx="9850726" cy="5652999"/>
        </p:xfrm>
        <a:graphic>
          <a:graphicData uri="http://schemas.openxmlformats.org/drawingml/2006/table">
            <a:tbl>
              <a:tblPr firstRow="1" bandRow="1">
                <a:tableStyleId>{D27102A9-8310-4765-A935-A1911B00CA55}</a:tableStyleId>
              </a:tblPr>
              <a:tblGrid>
                <a:gridCol w="4944101">
                  <a:extLst>
                    <a:ext uri="{9D8B030D-6E8A-4147-A177-3AD203B41FA5}">
                      <a16:colId xmlns:a16="http://schemas.microsoft.com/office/drawing/2014/main" val="89275373"/>
                    </a:ext>
                  </a:extLst>
                </a:gridCol>
                <a:gridCol w="4906625">
                  <a:extLst>
                    <a:ext uri="{9D8B030D-6E8A-4147-A177-3AD203B41FA5}">
                      <a16:colId xmlns:a16="http://schemas.microsoft.com/office/drawing/2014/main" val="2219580886"/>
                    </a:ext>
                  </a:extLst>
                </a:gridCol>
              </a:tblGrid>
              <a:tr h="605740">
                <a:tc>
                  <a:txBody>
                    <a:bodyPr/>
                    <a:lstStyle/>
                    <a:p>
                      <a:pPr algn="ctr"/>
                      <a:r>
                        <a:rPr lang="en-GB" sz="2800"/>
                        <a:t>ADVANTAGES </a:t>
                      </a:r>
                    </a:p>
                  </a:txBody>
                  <a:tcPr marL="167640" marR="167640" marT="83820" marB="83820"/>
                </a:tc>
                <a:tc>
                  <a:txBody>
                    <a:bodyPr/>
                    <a:lstStyle/>
                    <a:p>
                      <a:pPr algn="ctr"/>
                      <a:r>
                        <a:rPr lang="en-GB" sz="2800"/>
                        <a:t>LIMITATIONS</a:t>
                      </a:r>
                    </a:p>
                  </a:txBody>
                  <a:tcPr marL="167640" marR="167640" marT="83820" marB="83820"/>
                </a:tc>
                <a:extLst>
                  <a:ext uri="{0D108BD9-81ED-4DB2-BD59-A6C34878D82A}">
                    <a16:rowId xmlns:a16="http://schemas.microsoft.com/office/drawing/2014/main" val="1513428164"/>
                  </a:ext>
                </a:extLst>
              </a:tr>
              <a:tr h="401370">
                <a:tc>
                  <a:txBody>
                    <a:bodyPr/>
                    <a:lstStyle/>
                    <a:p>
                      <a:pPr marL="0" marR="0" lvl="0" indent="0" algn="l">
                        <a:lnSpc>
                          <a:spcPct val="100000"/>
                        </a:lnSpc>
                        <a:spcBef>
                          <a:spcPts val="0"/>
                        </a:spcBef>
                        <a:spcAft>
                          <a:spcPts val="1000"/>
                        </a:spcAft>
                        <a:buNone/>
                      </a:pPr>
                      <a:r>
                        <a:rPr lang="en-GB" sz="1700" b="0" u="none" strike="noStrike" noProof="0">
                          <a:solidFill>
                            <a:schemeClr val="tx1"/>
                          </a:solidFill>
                        </a:rPr>
                        <a:t>OneDrive is essential for team collaboration, as it will help the staff to organise and easily access files that are important at the organisation </a:t>
                      </a:r>
                      <a:endParaRPr lang="en-US" sz="1700" b="0" u="none" strike="noStrike" noProof="0">
                        <a:solidFill>
                          <a:schemeClr val="tx1"/>
                        </a:solidFill>
                      </a:endParaRPr>
                    </a:p>
                    <a:p>
                      <a:pPr lvl="0">
                        <a:buNone/>
                      </a:pPr>
                      <a:endParaRPr lang="en-GB" sz="3300" dirty="0">
                        <a:solidFill>
                          <a:schemeClr val="tx1"/>
                        </a:solidFill>
                      </a:endParaRPr>
                    </a:p>
                  </a:txBody>
                  <a:tcPr marL="167640" marR="167640" marT="83820" marB="83820"/>
                </a:tc>
                <a:tc>
                  <a:txBody>
                    <a:bodyPr/>
                    <a:lstStyle/>
                    <a:p>
                      <a:pPr marL="0" lvl="0" indent="0">
                        <a:buNone/>
                      </a:pPr>
                      <a:r>
                        <a:rPr lang="en-GB" sz="1700" b="0" u="none" strike="noStrike" noProof="0" dirty="0">
                          <a:solidFill>
                            <a:schemeClr val="tx1"/>
                          </a:solidFill>
                        </a:rPr>
                        <a:t>OneDrive can restrict users from other organisations to gain access to the files – cause issues in multi-agency work</a:t>
                      </a:r>
                      <a:endParaRPr lang="en-US" dirty="0">
                        <a:solidFill>
                          <a:schemeClr val="tx1"/>
                        </a:solidFill>
                      </a:endParaRPr>
                    </a:p>
                  </a:txBody>
                  <a:tcPr marL="167640" marR="167640" marT="83820" marB="83820"/>
                </a:tc>
                <a:extLst>
                  <a:ext uri="{0D108BD9-81ED-4DB2-BD59-A6C34878D82A}">
                    <a16:rowId xmlns:a16="http://schemas.microsoft.com/office/drawing/2014/main" val="828821557"/>
                  </a:ext>
                </a:extLst>
              </a:tr>
              <a:tr h="1240444">
                <a:tc>
                  <a:txBody>
                    <a:bodyPr/>
                    <a:lstStyle/>
                    <a:p>
                      <a:pPr marL="0" lvl="0" indent="0">
                        <a:buNone/>
                      </a:pPr>
                      <a:r>
                        <a:rPr lang="en-GB" sz="1700" b="0" u="none" strike="noStrike" noProof="0" dirty="0">
                          <a:solidFill>
                            <a:schemeClr val="tx1"/>
                          </a:solidFill>
                        </a:rPr>
                        <a:t>OneDrive is very accessible – Staff can backup and edit file, and images from any device.</a:t>
                      </a:r>
                      <a:endParaRPr lang="en-US" dirty="0">
                        <a:solidFill>
                          <a:schemeClr val="tx1"/>
                        </a:solidFill>
                      </a:endParaRPr>
                    </a:p>
                  </a:txBody>
                  <a:tcPr marL="167640" marR="167640" marT="83820" marB="83820"/>
                </a:tc>
                <a:tc>
                  <a:txBody>
                    <a:bodyPr/>
                    <a:lstStyle/>
                    <a:p>
                      <a:pPr marL="0" lvl="0" indent="0">
                        <a:buNone/>
                      </a:pPr>
                      <a:r>
                        <a:rPr lang="en-GB" sz="1700" b="0" u="none" strike="noStrike" noProof="0">
                          <a:solidFill>
                            <a:schemeClr val="tx1"/>
                          </a:solidFill>
                        </a:rPr>
                        <a:t>One drive restricts the use of special characters when naming files. Characters such as " ? / &lt; &gt; %" may have issues with syncing (CrashPlan, 2025)</a:t>
                      </a:r>
                      <a:endParaRPr lang="en-US">
                        <a:solidFill>
                          <a:schemeClr val="tx1"/>
                        </a:solidFill>
                      </a:endParaRPr>
                    </a:p>
                  </a:txBody>
                  <a:tcPr marL="167640" marR="167640" marT="83820" marB="83820"/>
                </a:tc>
                <a:extLst>
                  <a:ext uri="{0D108BD9-81ED-4DB2-BD59-A6C34878D82A}">
                    <a16:rowId xmlns:a16="http://schemas.microsoft.com/office/drawing/2014/main" val="922418431"/>
                  </a:ext>
                </a:extLst>
              </a:tr>
              <a:tr h="1227011">
                <a:tc>
                  <a:txBody>
                    <a:bodyPr/>
                    <a:lstStyle/>
                    <a:p>
                      <a:pPr marL="0" lvl="0" indent="0">
                        <a:buNone/>
                      </a:pPr>
                      <a:r>
                        <a:rPr lang="en-GB" sz="1700" b="0" u="none" strike="noStrike" noProof="0" dirty="0">
                          <a:solidFill>
                            <a:schemeClr val="tx1"/>
                          </a:solidFill>
                        </a:rPr>
                        <a:t>OneDrive allows for all staff to sync their other files across other Microsoft products, e.g., Word, PowerPoint, etc</a:t>
                      </a:r>
                      <a:endParaRPr lang="en-US" dirty="0">
                        <a:solidFill>
                          <a:schemeClr val="tx1"/>
                        </a:solidFill>
                      </a:endParaRPr>
                    </a:p>
                  </a:txBody>
                  <a:tcPr marL="167640" marR="167640" marT="83820" marB="83820"/>
                </a:tc>
                <a:tc>
                  <a:txBody>
                    <a:bodyPr/>
                    <a:lstStyle/>
                    <a:p>
                      <a:r>
                        <a:rPr lang="en-GB" sz="1700" dirty="0">
                          <a:solidFill>
                            <a:schemeClr val="tx1"/>
                          </a:solidFill>
                        </a:rPr>
                        <a:t>Recipients without a Microsoft account may not have access to shared files, (Microsoft Support, 2026)</a:t>
                      </a:r>
                    </a:p>
                  </a:txBody>
                  <a:tcPr marL="167640" marR="167640" marT="83820" marB="83820"/>
                </a:tc>
                <a:extLst>
                  <a:ext uri="{0D108BD9-81ED-4DB2-BD59-A6C34878D82A}">
                    <a16:rowId xmlns:a16="http://schemas.microsoft.com/office/drawing/2014/main" val="459605585"/>
                  </a:ext>
                </a:extLst>
              </a:tr>
              <a:tr h="1005004">
                <a:tc>
                  <a:txBody>
                    <a:bodyPr/>
                    <a:lstStyle/>
                    <a:p>
                      <a:pPr marL="0" lvl="0" indent="0">
                        <a:buNone/>
                      </a:pPr>
                      <a:r>
                        <a:rPr lang="en-GB" sz="1700" b="0" u="none" strike="noStrike" noProof="0">
                          <a:solidFill>
                            <a:schemeClr val="tx1"/>
                          </a:solidFill>
                        </a:rPr>
                        <a:t>Staff can choose who they'd like to share and allow to edit files – which can make multi-disciplinary working more effective</a:t>
                      </a:r>
                      <a:endParaRPr lang="en-US">
                        <a:solidFill>
                          <a:schemeClr val="tx1"/>
                        </a:solidFill>
                      </a:endParaRPr>
                    </a:p>
                  </a:txBody>
                  <a:tcPr marL="167640" marR="167640" marT="83820" marB="83820"/>
                </a:tc>
                <a:tc>
                  <a:txBody>
                    <a:bodyPr/>
                    <a:lstStyle/>
                    <a:p>
                      <a:endParaRPr lang="en-GB" sz="3300" dirty="0">
                        <a:solidFill>
                          <a:schemeClr val="tx1"/>
                        </a:solidFill>
                      </a:endParaRPr>
                    </a:p>
                  </a:txBody>
                  <a:tcPr marL="167640" marR="167640" marT="83820" marB="83820"/>
                </a:tc>
                <a:extLst>
                  <a:ext uri="{0D108BD9-81ED-4DB2-BD59-A6C34878D82A}">
                    <a16:rowId xmlns:a16="http://schemas.microsoft.com/office/drawing/2014/main" val="1174419032"/>
                  </a:ext>
                </a:extLst>
              </a:tr>
            </a:tbl>
          </a:graphicData>
        </a:graphic>
      </p:graphicFrame>
    </p:spTree>
    <p:extLst>
      <p:ext uri="{BB962C8B-B14F-4D97-AF65-F5344CB8AC3E}">
        <p14:creationId xmlns:p14="http://schemas.microsoft.com/office/powerpoint/2010/main" val="3068547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9A0E96-5CC0-864A-BD24-1933877DD1AD}"/>
            </a:ext>
          </a:extLst>
        </p:cNvPr>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BF6F10EA-E873-1F3B-B185-17380F7A26C2}"/>
              </a:ext>
            </a:extLst>
          </p:cNvPr>
          <p:cNvGraphicFramePr>
            <a:graphicFrameLocks noGrp="1"/>
          </p:cNvGraphicFramePr>
          <p:nvPr>
            <p:ph idx="1"/>
            <p:extLst>
              <p:ext uri="{D42A27DB-BD31-4B8C-83A1-F6EECF244321}">
                <p14:modId xmlns:p14="http://schemas.microsoft.com/office/powerpoint/2010/main" val="1344609402"/>
              </p:ext>
            </p:extLst>
          </p:nvPr>
        </p:nvGraphicFramePr>
        <p:xfrm>
          <a:off x="849085" y="435428"/>
          <a:ext cx="10506808" cy="5034280"/>
        </p:xfrm>
        <a:graphic>
          <a:graphicData uri="http://schemas.openxmlformats.org/drawingml/2006/table">
            <a:tbl>
              <a:tblPr firstRow="1" bandRow="1">
                <a:tableStyleId>{5940675A-B579-460E-94D1-54222C63F5DA}</a:tableStyleId>
              </a:tblPr>
              <a:tblGrid>
                <a:gridCol w="5253404">
                  <a:extLst>
                    <a:ext uri="{9D8B030D-6E8A-4147-A177-3AD203B41FA5}">
                      <a16:colId xmlns:a16="http://schemas.microsoft.com/office/drawing/2014/main" val="2033954431"/>
                    </a:ext>
                  </a:extLst>
                </a:gridCol>
                <a:gridCol w="5253404">
                  <a:extLst>
                    <a:ext uri="{9D8B030D-6E8A-4147-A177-3AD203B41FA5}">
                      <a16:colId xmlns:a16="http://schemas.microsoft.com/office/drawing/2014/main" val="470929698"/>
                    </a:ext>
                  </a:extLst>
                </a:gridCol>
              </a:tblGrid>
              <a:tr h="461596">
                <a:tc gridSpan="2">
                  <a:txBody>
                    <a:bodyPr/>
                    <a:lstStyle/>
                    <a:p>
                      <a:pPr lvl="0">
                        <a:buNone/>
                      </a:pPr>
                      <a:r>
                        <a:rPr lang="en-US" sz="3600" b="0" i="0" u="none" strike="noStrike" noProof="0" dirty="0">
                          <a:solidFill>
                            <a:srgbClr val="000000"/>
                          </a:solidFill>
                          <a:latin typeface="Aptos"/>
                        </a:rPr>
                        <a:t>Task 3: Staff Training</a:t>
                      </a:r>
                      <a:endParaRPr lang="en-US" dirty="0"/>
                    </a:p>
                  </a:txBody>
                  <a:tcPr>
                    <a:lnL w="0">
                      <a:noFill/>
                    </a:lnL>
                    <a:lnR w="0">
                      <a:noFill/>
                    </a:lnR>
                    <a:lnT w="0">
                      <a:noFill/>
                    </a:lnT>
                  </a:tcPr>
                </a:tc>
                <a:tc hMerge="1">
                  <a:txBody>
                    <a:bodyPr/>
                    <a:lstStyle/>
                    <a:p>
                      <a:pPr lvl="0">
                        <a:buNone/>
                      </a:pPr>
                      <a:endParaRPr lang="en-US"/>
                    </a:p>
                  </a:txBody>
                  <a:tcPr/>
                </a:tc>
                <a:extLst>
                  <a:ext uri="{0D108BD9-81ED-4DB2-BD59-A6C34878D82A}">
                    <a16:rowId xmlns:a16="http://schemas.microsoft.com/office/drawing/2014/main" val="3359975870"/>
                  </a:ext>
                </a:extLst>
              </a:tr>
              <a:tr h="370840">
                <a:tc>
                  <a:txBody>
                    <a:bodyPr/>
                    <a:lstStyle/>
                    <a:p>
                      <a:r>
                        <a:rPr lang="en-US" sz="1800" u="none" strike="noStrike" noProof="0" dirty="0">
                          <a:solidFill>
                            <a:srgbClr val="000000"/>
                          </a:solidFill>
                          <a:latin typeface="Constantia"/>
                        </a:rPr>
                        <a:t>Recommended Tool: Microsoft PowerPoint </a:t>
                      </a:r>
                      <a:endParaRPr lang="en-US" sz="1800" dirty="0">
                        <a:latin typeface="Constantia"/>
                      </a:endParaRPr>
                    </a:p>
                  </a:txBody>
                  <a:tcPr>
                    <a:lnL w="0">
                      <a:noFill/>
                    </a:lnL>
                  </a:tcPr>
                </a:tc>
                <a:tc>
                  <a:txBody>
                    <a:bodyPr/>
                    <a:lstStyle/>
                    <a:p>
                      <a:pPr lvl="0">
                        <a:buNone/>
                      </a:pPr>
                      <a:r>
                        <a:rPr lang="en-US" sz="1800" u="none" strike="noStrike" noProof="0" dirty="0">
                          <a:solidFill>
                            <a:srgbClr val="000000"/>
                          </a:solidFill>
                          <a:latin typeface="Constantia"/>
                        </a:rPr>
                        <a:t>Presenter: Tetiana Andriiuk (</a:t>
                      </a:r>
                      <a:r>
                        <a:rPr lang="en-US" sz="1800" b="0" i="0" u="none" strike="noStrike" noProof="0" dirty="0">
                          <a:solidFill>
                            <a:schemeClr val="tx1"/>
                          </a:solidFill>
                          <a:latin typeface="Constantia"/>
                          <a:ea typeface="Microsoft Sans Serif"/>
                          <a:cs typeface="Microsoft Sans Serif"/>
                        </a:rPr>
                        <a:t>2544030)</a:t>
                      </a:r>
                      <a:endParaRPr lang="en-US" sz="1800" u="none" strike="noStrike" noProof="0" dirty="0">
                        <a:solidFill>
                          <a:srgbClr val="000000"/>
                        </a:solidFill>
                        <a:latin typeface="Constantia"/>
                      </a:endParaRPr>
                    </a:p>
                  </a:txBody>
                  <a:tcPr>
                    <a:lnR w="0">
                      <a:noFill/>
                    </a:lnR>
                  </a:tcPr>
                </a:tc>
                <a:extLst>
                  <a:ext uri="{0D108BD9-81ED-4DB2-BD59-A6C34878D82A}">
                    <a16:rowId xmlns:a16="http://schemas.microsoft.com/office/drawing/2014/main" val="3570193118"/>
                  </a:ext>
                </a:extLst>
              </a:tr>
              <a:tr h="370839">
                <a:tc gridSpan="2">
                  <a:txBody>
                    <a:bodyPr/>
                    <a:lstStyle/>
                    <a:p>
                      <a:pPr marL="342900" lvl="0" indent="-342900" algn="l">
                        <a:lnSpc>
                          <a:spcPct val="100000"/>
                        </a:lnSpc>
                        <a:spcBef>
                          <a:spcPts val="0"/>
                        </a:spcBef>
                        <a:spcAft>
                          <a:spcPts val="0"/>
                        </a:spcAft>
                        <a:buFont typeface="Arial" panose="020B0604020202020204" pitchFamily="34" charset="0"/>
                        <a:buChar char="•"/>
                      </a:pPr>
                      <a:r>
                        <a:rPr lang="en-US" sz="2400" b="0" i="0" u="none" strike="noStrike" noProof="0" dirty="0">
                          <a:latin typeface="Calibri"/>
                          <a:ea typeface="Calibri"/>
                          <a:cs typeface="Calibri"/>
                        </a:rPr>
                        <a:t>It is very important to provide a good level of knowledge for nurses who work in a nursing home. </a:t>
                      </a:r>
                    </a:p>
                    <a:p>
                      <a:pPr marL="342900" lvl="0" indent="-342900" algn="l">
                        <a:lnSpc>
                          <a:spcPct val="100000"/>
                        </a:lnSpc>
                        <a:spcBef>
                          <a:spcPts val="0"/>
                        </a:spcBef>
                        <a:spcAft>
                          <a:spcPts val="0"/>
                        </a:spcAft>
                        <a:buFont typeface="Arial" panose="020B0604020202020204" pitchFamily="34" charset="0"/>
                        <a:buChar char="•"/>
                      </a:pPr>
                      <a:r>
                        <a:rPr lang="en-US" sz="2400" u="none" strike="noStrike" noProof="0" dirty="0">
                          <a:solidFill>
                            <a:srgbClr val="000000"/>
                          </a:solidFill>
                          <a:latin typeface="Constantia"/>
                        </a:rPr>
                        <a:t>Microsoft PowerPoint is an excellent tool for </a:t>
                      </a:r>
                      <a:r>
                        <a:rPr lang="en-US" sz="2400" b="0" i="0" u="none" strike="noStrike" noProof="0" dirty="0">
                          <a:latin typeface="Calibri"/>
                          <a:ea typeface="Calibri"/>
                          <a:cs typeface="Calibri"/>
                        </a:rPr>
                        <a:t>staff training. We can use PowerPoint presentation to present a large amount of information or brief informative content to many nurses the same time, which saves  a lot of time for training. </a:t>
                      </a:r>
                    </a:p>
                    <a:p>
                      <a:pPr marL="342900" lvl="0" indent="-342900" algn="l">
                        <a:lnSpc>
                          <a:spcPct val="100000"/>
                        </a:lnSpc>
                        <a:spcBef>
                          <a:spcPts val="0"/>
                        </a:spcBef>
                        <a:spcAft>
                          <a:spcPts val="0"/>
                        </a:spcAft>
                        <a:buFont typeface="Arial" panose="020B0604020202020204" pitchFamily="34" charset="0"/>
                        <a:buChar char="•"/>
                      </a:pPr>
                      <a:r>
                        <a:rPr lang="en-US" sz="2400" b="0" i="0" u="none" strike="noStrike" noProof="0" dirty="0">
                          <a:latin typeface="Calibri"/>
                          <a:ea typeface="Calibri"/>
                          <a:cs typeface="Calibri"/>
                        </a:rPr>
                        <a:t>It will also make it possible to train all employees so that they have the same level of professionalism and patients are happy to work with any of nurses and receive the same high level of service. Make your employees highly competent and reliable with tool Microsoft.</a:t>
                      </a:r>
                    </a:p>
                    <a:p>
                      <a:pPr lvl="0">
                        <a:buNone/>
                      </a:pPr>
                      <a:endParaRPr lang="en-US" sz="1800" dirty="0"/>
                    </a:p>
                  </a:txBody>
                  <a:tcPr anchor="ctr">
                    <a:lnL w="0">
                      <a:noFill/>
                    </a:lnL>
                    <a:lnR w="0">
                      <a:noFill/>
                    </a:lnR>
                    <a:lnB w="0">
                      <a:noFill/>
                    </a:lnB>
                  </a:tcPr>
                </a:tc>
                <a:tc hMerge="1">
                  <a:txBody>
                    <a:bodyPr/>
                    <a:lstStyle/>
                    <a:p>
                      <a:pPr lvl="0">
                        <a:buNone/>
                      </a:pPr>
                      <a:endParaRPr lang="en-US" sz="1800"/>
                    </a:p>
                  </a:txBody>
                  <a:tcPr/>
                </a:tc>
                <a:extLst>
                  <a:ext uri="{0D108BD9-81ED-4DB2-BD59-A6C34878D82A}">
                    <a16:rowId xmlns:a16="http://schemas.microsoft.com/office/drawing/2014/main" val="2733325280"/>
                  </a:ext>
                </a:extLst>
              </a:tr>
            </a:tbl>
          </a:graphicData>
        </a:graphic>
      </p:graphicFrame>
    </p:spTree>
    <p:extLst>
      <p:ext uri="{BB962C8B-B14F-4D97-AF65-F5344CB8AC3E}">
        <p14:creationId xmlns:p14="http://schemas.microsoft.com/office/powerpoint/2010/main" val="2970224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636A-3FCB-8A3F-02A3-4211C58D1A81}"/>
              </a:ext>
            </a:extLst>
          </p:cNvPr>
          <p:cNvSpPr>
            <a:spLocks noGrp="1"/>
          </p:cNvSpPr>
          <p:nvPr>
            <p:ph type="title"/>
          </p:nvPr>
        </p:nvSpPr>
        <p:spPr/>
        <p:txBody>
          <a:bodyPr>
            <a:normAutofit/>
          </a:bodyPr>
          <a:lstStyle/>
          <a:p>
            <a:r>
              <a:rPr lang="en-US" sz="2800" dirty="0">
                <a:latin typeface="Calibri"/>
                <a:ea typeface="Calibri"/>
                <a:cs typeface="Calibri"/>
              </a:rPr>
              <a:t>Task 3: Why Microsoft PowerPoint the most popular tool for staff training?</a:t>
            </a:r>
            <a:endParaRPr lang="en-GB" sz="2800" dirty="0"/>
          </a:p>
        </p:txBody>
      </p:sp>
      <p:sp>
        <p:nvSpPr>
          <p:cNvPr id="3" name="Content Placeholder 2">
            <a:extLst>
              <a:ext uri="{FF2B5EF4-FFF2-40B4-BE49-F238E27FC236}">
                <a16:creationId xmlns:a16="http://schemas.microsoft.com/office/drawing/2014/main" id="{16AA870C-AB8C-3E39-257C-11D9AB9F9198}"/>
              </a:ext>
            </a:extLst>
          </p:cNvPr>
          <p:cNvSpPr>
            <a:spLocks noGrp="1"/>
          </p:cNvSpPr>
          <p:nvPr>
            <p:ph idx="1"/>
          </p:nvPr>
        </p:nvSpPr>
        <p:spPr/>
        <p:txBody>
          <a:bodyPr>
            <a:normAutofit lnSpcReduction="10000"/>
          </a:bodyPr>
          <a:lstStyle/>
          <a:p>
            <a:pPr>
              <a:lnSpc>
                <a:spcPct val="100000"/>
              </a:lnSpc>
              <a:spcBef>
                <a:spcPts val="0"/>
              </a:spcBef>
            </a:pPr>
            <a:r>
              <a:rPr lang="en-GB" dirty="0"/>
              <a:t>With PowerPoint educators build full presentations from scratch, rewrite messy slides, redesign layouts, summarize documents, and add stunning images and speaker notes(Microsoft 2025).</a:t>
            </a:r>
            <a:r>
              <a:rPr lang="en-US" dirty="0">
                <a:latin typeface="Calibri"/>
                <a:ea typeface="Calibri"/>
                <a:cs typeface="Calibri"/>
              </a:rPr>
              <a:t>	</a:t>
            </a:r>
          </a:p>
          <a:p>
            <a:pPr>
              <a:lnSpc>
                <a:spcPct val="100000"/>
              </a:lnSpc>
              <a:spcBef>
                <a:spcPts val="0"/>
              </a:spcBef>
            </a:pPr>
            <a:r>
              <a:rPr lang="en-GB" dirty="0"/>
              <a:t>The tools for training like PowerPoint presentations and storytelling to illustrate the right and wrong ways to perform certain skills or behave in the workplace. Instructor-led nursing home training remains an efficient method for presenting a large body of material in a consistent fashion to large or small groups of employees and talented speakers can engage and entertain trainees through the stories (</a:t>
            </a:r>
            <a:r>
              <a:rPr lang="en-GB" dirty="0" err="1"/>
              <a:t>Gutterma</a:t>
            </a:r>
            <a:r>
              <a:rPr lang="en-GB" dirty="0"/>
              <a:t>, 2023,p.16)</a:t>
            </a:r>
            <a:endParaRPr lang="en-US" sz="2000" dirty="0">
              <a:latin typeface="Calibri"/>
              <a:ea typeface="Calibri"/>
              <a:cs typeface="Calibri"/>
            </a:endParaRPr>
          </a:p>
          <a:p>
            <a:pPr lvl="0">
              <a:lnSpc>
                <a:spcPct val="100000"/>
              </a:lnSpc>
              <a:spcBef>
                <a:spcPts val="0"/>
              </a:spcBef>
              <a:buNone/>
            </a:pPr>
            <a:endParaRPr lang="en-US" sz="2000" dirty="0">
              <a:latin typeface="Calibri"/>
              <a:ea typeface="Calibri"/>
              <a:cs typeface="Calibri"/>
            </a:endParaRPr>
          </a:p>
          <a:p>
            <a:endParaRPr lang="en-GB" dirty="0"/>
          </a:p>
        </p:txBody>
      </p:sp>
      <p:cxnSp>
        <p:nvCxnSpPr>
          <p:cNvPr id="4" name="Google Shape;123;p11">
            <a:extLst>
              <a:ext uri="{FF2B5EF4-FFF2-40B4-BE49-F238E27FC236}">
                <a16:creationId xmlns:a16="http://schemas.microsoft.com/office/drawing/2014/main" id="{2031D29D-B99E-EA72-4264-4CCC3F49AB09}"/>
              </a:ext>
            </a:extLst>
          </p:cNvPr>
          <p:cNvCxnSpPr/>
          <p:nvPr/>
        </p:nvCxnSpPr>
        <p:spPr>
          <a:xfrm>
            <a:off x="609600" y="1574939"/>
            <a:ext cx="10972800" cy="0"/>
          </a:xfrm>
          <a:prstGeom prst="straightConnector1">
            <a:avLst/>
          </a:prstGeom>
          <a:noFill/>
          <a:ln w="25400" cap="flat" cmpd="sng">
            <a:solidFill>
              <a:srgbClr val="1A1A1A"/>
            </a:solidFill>
            <a:prstDash val="solid"/>
            <a:round/>
            <a:headEnd type="none" w="sm" len="sm"/>
            <a:tailEnd type="none" w="sm" len="sm"/>
          </a:ln>
        </p:spPr>
      </p:cxnSp>
    </p:spTree>
    <p:extLst>
      <p:ext uri="{BB962C8B-B14F-4D97-AF65-F5344CB8AC3E}">
        <p14:creationId xmlns:p14="http://schemas.microsoft.com/office/powerpoint/2010/main" val="3892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04D95A-B7DB-D3BE-F793-765DE57CF054}"/>
            </a:ext>
          </a:extLst>
        </p:cNvPr>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25DE1F60-E905-E375-DED8-0FE9F55D7F38}"/>
              </a:ext>
            </a:extLst>
          </p:cNvPr>
          <p:cNvGraphicFramePr>
            <a:graphicFrameLocks noGrp="1"/>
          </p:cNvGraphicFramePr>
          <p:nvPr>
            <p:ph idx="1"/>
            <p:extLst>
              <p:ext uri="{D42A27DB-BD31-4B8C-83A1-F6EECF244321}">
                <p14:modId xmlns:p14="http://schemas.microsoft.com/office/powerpoint/2010/main" val="876408736"/>
              </p:ext>
            </p:extLst>
          </p:nvPr>
        </p:nvGraphicFramePr>
        <p:xfrm>
          <a:off x="842596" y="211851"/>
          <a:ext cx="10506808" cy="640080"/>
        </p:xfrm>
        <a:graphic>
          <a:graphicData uri="http://schemas.openxmlformats.org/drawingml/2006/table">
            <a:tbl>
              <a:tblPr firstRow="1" bandRow="1">
                <a:tableStyleId>{5940675A-B579-460E-94D1-54222C63F5DA}</a:tableStyleId>
              </a:tblPr>
              <a:tblGrid>
                <a:gridCol w="10506808">
                  <a:extLst>
                    <a:ext uri="{9D8B030D-6E8A-4147-A177-3AD203B41FA5}">
                      <a16:colId xmlns:a16="http://schemas.microsoft.com/office/drawing/2014/main" val="2033954431"/>
                    </a:ext>
                  </a:extLst>
                </a:gridCol>
              </a:tblGrid>
              <a:tr h="461596">
                <a:tc>
                  <a:txBody>
                    <a:bodyPr/>
                    <a:lstStyle/>
                    <a:p>
                      <a:pPr lvl="0">
                        <a:buNone/>
                      </a:pPr>
                      <a:r>
                        <a:rPr lang="en-US" sz="3600" b="0" i="0" u="none" strike="noStrike" noProof="0" dirty="0">
                          <a:solidFill>
                            <a:srgbClr val="000000"/>
                          </a:solidFill>
                          <a:latin typeface="Aptos"/>
                        </a:rPr>
                        <a:t>Task 3: </a:t>
                      </a:r>
                      <a:r>
                        <a:rPr lang="en-US" sz="3600" b="0" i="0" u="none" strike="noStrike" noProof="0" dirty="0">
                          <a:solidFill>
                            <a:srgbClr val="000000"/>
                          </a:solidFill>
                        </a:rPr>
                        <a:t>Advantages</a:t>
                      </a:r>
                      <a:endParaRPr lang="en-US" dirty="0"/>
                    </a:p>
                  </a:txBody>
                  <a:tcPr>
                    <a:lnL w="0">
                      <a:noFill/>
                    </a:lnL>
                    <a:lnR w="0">
                      <a:noFill/>
                    </a:lnR>
                    <a:lnT w="0">
                      <a:noFill/>
                    </a:lnT>
                  </a:tcPr>
                </a:tc>
                <a:extLst>
                  <a:ext uri="{0D108BD9-81ED-4DB2-BD59-A6C34878D82A}">
                    <a16:rowId xmlns:a16="http://schemas.microsoft.com/office/drawing/2014/main" val="3359975870"/>
                  </a:ext>
                </a:extLst>
              </a:tr>
            </a:tbl>
          </a:graphicData>
        </a:graphic>
      </p:graphicFrame>
      <p:graphicFrame>
        <p:nvGraphicFramePr>
          <p:cNvPr id="4" name="Diagram 3">
            <a:extLst>
              <a:ext uri="{FF2B5EF4-FFF2-40B4-BE49-F238E27FC236}">
                <a16:creationId xmlns:a16="http://schemas.microsoft.com/office/drawing/2014/main" id="{B4D208D1-F14D-5CD5-D712-598FB43925A3}"/>
              </a:ext>
            </a:extLst>
          </p:cNvPr>
          <p:cNvGraphicFramePr/>
          <p:nvPr>
            <p:extLst>
              <p:ext uri="{D42A27DB-BD31-4B8C-83A1-F6EECF244321}">
                <p14:modId xmlns:p14="http://schemas.microsoft.com/office/powerpoint/2010/main" val="3931564376"/>
              </p:ext>
            </p:extLst>
          </p:nvPr>
        </p:nvGraphicFramePr>
        <p:xfrm>
          <a:off x="535460" y="851931"/>
          <a:ext cx="10915134" cy="5490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50CDE0A9-64F9-6472-5DA7-F203535D0831}"/>
              </a:ext>
            </a:extLst>
          </p:cNvPr>
          <p:cNvSpPr txBox="1"/>
          <p:nvPr/>
        </p:nvSpPr>
        <p:spPr>
          <a:xfrm>
            <a:off x="8636697" y="6342448"/>
            <a:ext cx="3638811" cy="369332"/>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Slideuplift</a:t>
            </a:r>
            <a:r>
              <a:rPr lang="en-GB" dirty="0">
                <a:latin typeface="Arial" panose="020B0604020202020204" pitchFamily="34" charset="0"/>
                <a:cs typeface="Arial" panose="020B0604020202020204" pitchFamily="34" charset="0"/>
              </a:rPr>
              <a:t>, 2025).</a:t>
            </a:r>
            <a:endParaRPr lang="en-GB" dirty="0"/>
          </a:p>
        </p:txBody>
      </p:sp>
    </p:spTree>
    <p:extLst>
      <p:ext uri="{BB962C8B-B14F-4D97-AF65-F5344CB8AC3E}">
        <p14:creationId xmlns:p14="http://schemas.microsoft.com/office/powerpoint/2010/main" val="453216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8BAFF5-353C-B009-4645-A931C252AD4B}"/>
            </a:ext>
          </a:extLst>
        </p:cNvPr>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18D31A73-A00F-7820-3948-B07583319A15}"/>
              </a:ext>
            </a:extLst>
          </p:cNvPr>
          <p:cNvGraphicFramePr>
            <a:graphicFrameLocks noGrp="1"/>
          </p:cNvGraphicFramePr>
          <p:nvPr>
            <p:ph idx="1"/>
            <p:extLst>
              <p:ext uri="{D42A27DB-BD31-4B8C-83A1-F6EECF244321}">
                <p14:modId xmlns:p14="http://schemas.microsoft.com/office/powerpoint/2010/main" val="3494672963"/>
              </p:ext>
            </p:extLst>
          </p:nvPr>
        </p:nvGraphicFramePr>
        <p:xfrm>
          <a:off x="849085" y="435428"/>
          <a:ext cx="10506808" cy="579120"/>
        </p:xfrm>
        <a:graphic>
          <a:graphicData uri="http://schemas.openxmlformats.org/drawingml/2006/table">
            <a:tbl>
              <a:tblPr firstRow="1" bandRow="1">
                <a:tableStyleId>{5940675A-B579-460E-94D1-54222C63F5DA}</a:tableStyleId>
              </a:tblPr>
              <a:tblGrid>
                <a:gridCol w="10506808">
                  <a:extLst>
                    <a:ext uri="{9D8B030D-6E8A-4147-A177-3AD203B41FA5}">
                      <a16:colId xmlns:a16="http://schemas.microsoft.com/office/drawing/2014/main" val="2033954431"/>
                    </a:ext>
                  </a:extLst>
                </a:gridCol>
              </a:tblGrid>
              <a:tr h="461596">
                <a:tc>
                  <a:txBody>
                    <a:bodyPr/>
                    <a:lstStyle/>
                    <a:p>
                      <a:pPr lvl="0" algn="l">
                        <a:buNone/>
                      </a:pPr>
                      <a:r>
                        <a:rPr lang="en-US" sz="3200" b="0" i="0" u="none" strike="noStrike" noProof="0" dirty="0">
                          <a:solidFill>
                            <a:srgbClr val="000000"/>
                          </a:solidFill>
                          <a:latin typeface="Aptos"/>
                        </a:rPr>
                        <a:t>Task 3: Limitations of using </a:t>
                      </a:r>
                      <a:r>
                        <a:rPr lang="en-US" sz="3200" b="0" i="0" u="none" strike="noStrike" noProof="0" dirty="0">
                          <a:solidFill>
                            <a:srgbClr val="000000"/>
                          </a:solidFill>
                          <a:latin typeface="Constantia"/>
                        </a:rPr>
                        <a:t>Microsoft PowerPoint </a:t>
                      </a:r>
                      <a:endParaRPr lang="en-US" sz="3200" dirty="0"/>
                    </a:p>
                  </a:txBody>
                  <a:tcPr>
                    <a:lnL w="0">
                      <a:noFill/>
                    </a:lnL>
                    <a:lnR w="0">
                      <a:noFill/>
                    </a:lnR>
                    <a:lnT w="0">
                      <a:noFill/>
                    </a:lnT>
                  </a:tcPr>
                </a:tc>
                <a:extLst>
                  <a:ext uri="{0D108BD9-81ED-4DB2-BD59-A6C34878D82A}">
                    <a16:rowId xmlns:a16="http://schemas.microsoft.com/office/drawing/2014/main" val="3359975870"/>
                  </a:ext>
                </a:extLst>
              </a:tr>
            </a:tbl>
          </a:graphicData>
        </a:graphic>
      </p:graphicFrame>
      <p:graphicFrame>
        <p:nvGraphicFramePr>
          <p:cNvPr id="4" name="Diagram 3">
            <a:extLst>
              <a:ext uri="{FF2B5EF4-FFF2-40B4-BE49-F238E27FC236}">
                <a16:creationId xmlns:a16="http://schemas.microsoft.com/office/drawing/2014/main" id="{D04012F2-0A39-C8C4-6D4E-621E2E0C200E}"/>
              </a:ext>
            </a:extLst>
          </p:cNvPr>
          <p:cNvGraphicFramePr/>
          <p:nvPr>
            <p:extLst>
              <p:ext uri="{D42A27DB-BD31-4B8C-83A1-F6EECF244321}">
                <p14:modId xmlns:p14="http://schemas.microsoft.com/office/powerpoint/2010/main" val="3801544731"/>
              </p:ext>
            </p:extLst>
          </p:nvPr>
        </p:nvGraphicFramePr>
        <p:xfrm>
          <a:off x="2080327" y="0"/>
          <a:ext cx="7720760" cy="58176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9B10848-2539-B2C8-2427-50AB9E82F5FE}"/>
              </a:ext>
            </a:extLst>
          </p:cNvPr>
          <p:cNvSpPr txBox="1"/>
          <p:nvPr/>
        </p:nvSpPr>
        <p:spPr>
          <a:xfrm>
            <a:off x="1349789" y="4269974"/>
            <a:ext cx="9181836" cy="1938992"/>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Its important speakers are properly trained, PowerPoint often lacks interactivity and the success and value of a particular program depends heavily on the presenter. Scheduling can also be an issue when a large number of employees need to be present(Gutterman, 2023,p.16).</a:t>
            </a:r>
          </a:p>
        </p:txBody>
      </p:sp>
    </p:spTree>
    <p:extLst>
      <p:ext uri="{BB962C8B-B14F-4D97-AF65-F5344CB8AC3E}">
        <p14:creationId xmlns:p14="http://schemas.microsoft.com/office/powerpoint/2010/main" val="14079219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66CA10-7BEF-727B-44E6-471BA780E35B}"/>
              </a:ext>
            </a:extLst>
          </p:cNvPr>
          <p:cNvSpPr>
            <a:spLocks noGrp="1"/>
          </p:cNvSpPr>
          <p:nvPr>
            <p:ph idx="1"/>
          </p:nvPr>
        </p:nvSpPr>
        <p:spPr/>
        <p:txBody>
          <a:bodyPr>
            <a:normAutofit lnSpcReduction="10000"/>
          </a:bodyPr>
          <a:lstStyle/>
          <a:p>
            <a:r>
              <a:rPr lang="en-GB" dirty="0"/>
              <a:t>We can use PowerPoint productivity tools, perfect to time saving.</a:t>
            </a:r>
          </a:p>
          <a:p>
            <a:r>
              <a:rPr lang="en-GB" dirty="0"/>
              <a:t>New PowerPoint which we have today it is excellent tool extremely improve efficiency for training.</a:t>
            </a:r>
          </a:p>
          <a:p>
            <a:r>
              <a:rPr lang="en-GB" dirty="0"/>
              <a:t>It is help apply high standards, automate tasks, collaboration, and enhancing branding.</a:t>
            </a:r>
          </a:p>
          <a:p>
            <a:r>
              <a:rPr lang="en-GB" dirty="0"/>
              <a:t>Also, tool improve presentation creation, making it simple, safer and follow brand standards.</a:t>
            </a:r>
          </a:p>
          <a:p>
            <a:r>
              <a:rPr lang="en-GB" dirty="0"/>
              <a:t>Finaly its support all workers the same level.</a:t>
            </a:r>
          </a:p>
          <a:p>
            <a:r>
              <a:rPr lang="en-GB" dirty="0"/>
              <a:t>Its fast, easy and </a:t>
            </a:r>
            <a:r>
              <a:rPr lang="en-GB" dirty="0" err="1"/>
              <a:t>prodactive</a:t>
            </a:r>
            <a:r>
              <a:rPr lang="en-GB" dirty="0"/>
              <a:t> for good training.</a:t>
            </a:r>
          </a:p>
          <a:p>
            <a:pPr marL="0" indent="0">
              <a:buNone/>
            </a:pPr>
            <a:r>
              <a:rPr lang="en-GB" dirty="0"/>
              <a:t>(</a:t>
            </a:r>
            <a:r>
              <a:rPr lang="en-US" dirty="0">
                <a:latin typeface="Calibri"/>
                <a:ea typeface="Calibri"/>
                <a:cs typeface="Calibri"/>
              </a:rPr>
              <a:t>Microsoft 2026)</a:t>
            </a:r>
            <a:endParaRPr lang="en-GB" dirty="0"/>
          </a:p>
          <a:p>
            <a:endParaRPr lang="en-GB" dirty="0"/>
          </a:p>
        </p:txBody>
      </p:sp>
      <p:graphicFrame>
        <p:nvGraphicFramePr>
          <p:cNvPr id="11" name="Table 10">
            <a:extLst>
              <a:ext uri="{FF2B5EF4-FFF2-40B4-BE49-F238E27FC236}">
                <a16:creationId xmlns:a16="http://schemas.microsoft.com/office/drawing/2014/main" id="{8F5307A1-234C-A63B-2AE2-6CCA48DD6F93}"/>
              </a:ext>
            </a:extLst>
          </p:cNvPr>
          <p:cNvGraphicFramePr>
            <a:graphicFrameLocks noGrp="1"/>
          </p:cNvGraphicFramePr>
          <p:nvPr>
            <p:extLst>
              <p:ext uri="{D42A27DB-BD31-4B8C-83A1-F6EECF244321}">
                <p14:modId xmlns:p14="http://schemas.microsoft.com/office/powerpoint/2010/main" val="563265302"/>
              </p:ext>
            </p:extLst>
          </p:nvPr>
        </p:nvGraphicFramePr>
        <p:xfrm>
          <a:off x="689280" y="681037"/>
          <a:ext cx="10713232" cy="518160"/>
        </p:xfrm>
        <a:graphic>
          <a:graphicData uri="http://schemas.openxmlformats.org/drawingml/2006/table">
            <a:tbl>
              <a:tblPr firstRow="1" bandRow="1">
                <a:tableStyleId>{2D5ABB26-0587-4C30-8999-92F81FD0307C}</a:tableStyleId>
              </a:tblPr>
              <a:tblGrid>
                <a:gridCol w="10713232">
                  <a:extLst>
                    <a:ext uri="{9D8B030D-6E8A-4147-A177-3AD203B41FA5}">
                      <a16:colId xmlns:a16="http://schemas.microsoft.com/office/drawing/2014/main" val="4217411589"/>
                    </a:ext>
                  </a:extLst>
                </a:gridCol>
              </a:tblGrid>
              <a:tr h="370840">
                <a:tc>
                  <a:txBody>
                    <a:bodyPr/>
                    <a:lstStyle/>
                    <a:p>
                      <a:r>
                        <a:rPr lang="en-US" sz="2800" i="0" u="none" strike="noStrike" cap="none" dirty="0">
                          <a:solidFill>
                            <a:srgbClr val="1A1A1A"/>
                          </a:solidFill>
                          <a:latin typeface="Calibri"/>
                          <a:ea typeface="Calibri"/>
                          <a:cs typeface="Calibri"/>
                          <a:sym typeface="Calibri"/>
                        </a:rPr>
                        <a:t>Task 3: How PowerPoint improves </a:t>
                      </a:r>
                      <a:r>
                        <a:rPr lang="en-US" sz="2800" dirty="0">
                          <a:solidFill>
                            <a:srgbClr val="1A1A1A"/>
                          </a:solidFill>
                          <a:latin typeface="Calibri"/>
                          <a:ea typeface="Calibri"/>
                          <a:cs typeface="Calibri"/>
                          <a:sym typeface="Calibri"/>
                        </a:rPr>
                        <a:t>efficiency at Riverdale</a:t>
                      </a:r>
                      <a:r>
                        <a:rPr lang="en-US" sz="2800" i="0" u="none" strike="noStrike" cap="none" dirty="0">
                          <a:solidFill>
                            <a:srgbClr val="1A1A1A"/>
                          </a:solidFill>
                          <a:latin typeface="Calibri"/>
                          <a:ea typeface="Calibri"/>
                          <a:cs typeface="Calibri"/>
                          <a:sym typeface="Calibri"/>
                        </a:rPr>
                        <a:t>?</a:t>
                      </a:r>
                      <a:endParaRPr lang="en-GB" sz="28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2984114"/>
                  </a:ext>
                </a:extLst>
              </a:tr>
            </a:tbl>
          </a:graphicData>
        </a:graphic>
      </p:graphicFrame>
    </p:spTree>
    <p:extLst>
      <p:ext uri="{BB962C8B-B14F-4D97-AF65-F5344CB8AC3E}">
        <p14:creationId xmlns:p14="http://schemas.microsoft.com/office/powerpoint/2010/main" val="1825301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39446F-C69F-B707-4A7B-A029B000D018}"/>
            </a:ext>
          </a:extLst>
        </p:cNvPr>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93B48FF9-5BF0-73A6-0496-758A28E5D9D0}"/>
              </a:ext>
            </a:extLst>
          </p:cNvPr>
          <p:cNvGraphicFramePr>
            <a:graphicFrameLocks noGrp="1"/>
          </p:cNvGraphicFramePr>
          <p:nvPr>
            <p:ph idx="1"/>
            <p:extLst>
              <p:ext uri="{D42A27DB-BD31-4B8C-83A1-F6EECF244321}">
                <p14:modId xmlns:p14="http://schemas.microsoft.com/office/powerpoint/2010/main" val="1723805427"/>
              </p:ext>
            </p:extLst>
          </p:nvPr>
        </p:nvGraphicFramePr>
        <p:xfrm>
          <a:off x="849085" y="435428"/>
          <a:ext cx="10506808" cy="6035738"/>
        </p:xfrm>
        <a:graphic>
          <a:graphicData uri="http://schemas.openxmlformats.org/drawingml/2006/table">
            <a:tbl>
              <a:tblPr firstRow="1" bandRow="1">
                <a:tableStyleId>{5940675A-B579-460E-94D1-54222C63F5DA}</a:tableStyleId>
              </a:tblPr>
              <a:tblGrid>
                <a:gridCol w="10506808">
                  <a:extLst>
                    <a:ext uri="{9D8B030D-6E8A-4147-A177-3AD203B41FA5}">
                      <a16:colId xmlns:a16="http://schemas.microsoft.com/office/drawing/2014/main" val="2033954431"/>
                    </a:ext>
                  </a:extLst>
                </a:gridCol>
              </a:tblGrid>
              <a:tr h="6035738">
                <a:tc>
                  <a:txBody>
                    <a:bodyPr/>
                    <a:lstStyle/>
                    <a:p>
                      <a:pPr lvl="0" algn="l">
                        <a:buNone/>
                      </a:pPr>
                      <a:r>
                        <a:rPr lang="en-US" sz="3200" b="0" i="0" u="none" strike="noStrike" noProof="0" dirty="0">
                          <a:solidFill>
                            <a:srgbClr val="000000"/>
                          </a:solidFill>
                          <a:latin typeface="Aptos"/>
                        </a:rPr>
                        <a:t>Conclusion</a:t>
                      </a:r>
                      <a:endParaRPr lang="en-US" sz="3200" b="0" i="0" u="none" strike="noStrike" noProof="0" dirty="0">
                        <a:solidFill>
                          <a:srgbClr val="000000"/>
                        </a:solidFill>
                        <a:latin typeface="Constantia"/>
                      </a:endParaRPr>
                    </a:p>
                  </a:txBody>
                  <a:tcPr>
                    <a:lnL w="0">
                      <a:noFill/>
                    </a:lnL>
                    <a:lnR w="0">
                      <a:noFill/>
                    </a:lnR>
                    <a:lnT w="0">
                      <a:noFill/>
                    </a:lnT>
                  </a:tcPr>
                </a:tc>
                <a:extLst>
                  <a:ext uri="{0D108BD9-81ED-4DB2-BD59-A6C34878D82A}">
                    <a16:rowId xmlns:a16="http://schemas.microsoft.com/office/drawing/2014/main" val="3359975870"/>
                  </a:ext>
                </a:extLst>
              </a:tr>
            </a:tbl>
          </a:graphicData>
        </a:graphic>
      </p:graphicFrame>
      <p:sp>
        <p:nvSpPr>
          <p:cNvPr id="3" name="TextBox 2">
            <a:extLst>
              <a:ext uri="{FF2B5EF4-FFF2-40B4-BE49-F238E27FC236}">
                <a16:creationId xmlns:a16="http://schemas.microsoft.com/office/drawing/2014/main" id="{734B93F7-7572-DC8B-A852-F5A281FDB71A}"/>
              </a:ext>
            </a:extLst>
          </p:cNvPr>
          <p:cNvSpPr txBox="1"/>
          <p:nvPr/>
        </p:nvSpPr>
        <p:spPr>
          <a:xfrm>
            <a:off x="1030698" y="1410105"/>
            <a:ext cx="9482958" cy="4154984"/>
          </a:xfrm>
          <a:prstGeom prst="rect">
            <a:avLst/>
          </a:prstGeom>
          <a:noFill/>
        </p:spPr>
        <p:txBody>
          <a:bodyPr wrap="square">
            <a:spAutoFit/>
          </a:bodyPr>
          <a:lstStyle/>
          <a:p>
            <a:pPr marL="342900" indent="-342900" algn="ctr">
              <a:buFont typeface="Arial" panose="020B0604020202020204" pitchFamily="34" charset="0"/>
              <a:buChar char="•"/>
            </a:pPr>
            <a:r>
              <a:rPr lang="en-US" sz="2400" dirty="0">
                <a:latin typeface="Calibri"/>
                <a:ea typeface="Calibri"/>
                <a:cs typeface="Calibri"/>
                <a:sym typeface="Calibri"/>
              </a:rPr>
              <a:t>Riverdale Nursing Home faces real and immediate communication challenges that put care quality and CQC compliance at risk.</a:t>
            </a:r>
          </a:p>
          <a:p>
            <a:pPr marL="342900" indent="-342900" algn="ctr">
              <a:buFont typeface="Arial" panose="020B0604020202020204" pitchFamily="34" charset="0"/>
              <a:buChar char="•"/>
            </a:pPr>
            <a:r>
              <a:rPr lang="en-US" sz="2400" dirty="0">
                <a:latin typeface="Calibri"/>
                <a:ea typeface="Calibri"/>
                <a:cs typeface="Calibri"/>
                <a:sym typeface="Calibri"/>
              </a:rPr>
              <a:t>Adopting Teams as the primary communication tool positions Riverdale Nursing Home to meet the digital expectations of modern social care (Department of Health and Social Care, 2023)</a:t>
            </a:r>
            <a:endParaRPr lang="en-US" sz="2400" dirty="0">
              <a:latin typeface="Calibri"/>
              <a:ea typeface="Calibri"/>
              <a:cs typeface="Calibri"/>
            </a:endParaRPr>
          </a:p>
          <a:p>
            <a:pPr marL="342900" indent="-342900" algn="ctr">
              <a:buFont typeface="Arial" panose="020B0604020202020204" pitchFamily="34" charset="0"/>
              <a:buChar char="•"/>
            </a:pPr>
            <a:r>
              <a:rPr lang="en-US" sz="2400" dirty="0">
                <a:latin typeface="Calibri"/>
                <a:ea typeface="Calibri"/>
                <a:cs typeface="Calibri"/>
              </a:rPr>
              <a:t>We can use  PowerPoint presentation for staff training because it organizes information visually, save time for training, provide the same level of professionalism.</a:t>
            </a:r>
          </a:p>
          <a:p>
            <a:pPr marL="342900" indent="-342900" algn="ctr">
              <a:buFont typeface="Arial" panose="020B0604020202020204" pitchFamily="34" charset="0"/>
              <a:buChar char="•"/>
            </a:pPr>
            <a:r>
              <a:rPr lang="en-US" sz="2400" dirty="0">
                <a:latin typeface="Calibri"/>
                <a:ea typeface="Calibri"/>
                <a:cs typeface="Calibri"/>
              </a:rPr>
              <a:t>Make your employees highly competent and reliable with tool Microsoft. </a:t>
            </a:r>
          </a:p>
          <a:p>
            <a:pPr marL="342900" lvl="0" indent="-342900" algn="ctr">
              <a:buFont typeface="Arial" panose="020B0604020202020204" pitchFamily="34" charset="0"/>
              <a:buChar char="•"/>
            </a:pPr>
            <a:endParaRPr lang="en-US" sz="2400" b="0" i="0" u="none" strike="noStrike" noProof="0" dirty="0">
              <a:latin typeface="Calibri"/>
              <a:ea typeface="Calibri"/>
              <a:cs typeface="Calibri"/>
            </a:endParaRPr>
          </a:p>
        </p:txBody>
      </p:sp>
      <p:cxnSp>
        <p:nvCxnSpPr>
          <p:cNvPr id="2" name="Google Shape;123;p11">
            <a:extLst>
              <a:ext uri="{FF2B5EF4-FFF2-40B4-BE49-F238E27FC236}">
                <a16:creationId xmlns:a16="http://schemas.microsoft.com/office/drawing/2014/main" id="{86AA5A4F-E3BD-E35D-FB40-1B218810D47B}"/>
              </a:ext>
            </a:extLst>
          </p:cNvPr>
          <p:cNvCxnSpPr/>
          <p:nvPr/>
        </p:nvCxnSpPr>
        <p:spPr>
          <a:xfrm>
            <a:off x="609600" y="1036320"/>
            <a:ext cx="10972800" cy="0"/>
          </a:xfrm>
          <a:prstGeom prst="straightConnector1">
            <a:avLst/>
          </a:prstGeom>
          <a:noFill/>
          <a:ln w="25400" cap="flat" cmpd="sng">
            <a:solidFill>
              <a:srgbClr val="1A1A1A"/>
            </a:solidFill>
            <a:prstDash val="solid"/>
            <a:round/>
            <a:headEnd type="none" w="sm" len="sm"/>
            <a:tailEnd type="none" w="sm" len="sm"/>
          </a:ln>
        </p:spPr>
      </p:cxnSp>
    </p:spTree>
    <p:extLst>
      <p:ext uri="{BB962C8B-B14F-4D97-AF65-F5344CB8AC3E}">
        <p14:creationId xmlns:p14="http://schemas.microsoft.com/office/powerpoint/2010/main" val="2385408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DDF5C-D56F-E320-24E4-06FD3C1C2370}"/>
              </a:ext>
            </a:extLst>
          </p:cNvPr>
          <p:cNvSpPr>
            <a:spLocks noGrp="1"/>
          </p:cNvSpPr>
          <p:nvPr>
            <p:ph type="title"/>
          </p:nvPr>
        </p:nvSpPr>
        <p:spPr/>
        <p:txBody>
          <a:bodyPr/>
          <a:lstStyle/>
          <a:p>
            <a:pPr algn="ctr"/>
            <a:r>
              <a:rPr lang="en-GB" b="1" dirty="0"/>
              <a:t>Digital literacy and digital confidence</a:t>
            </a:r>
            <a:br>
              <a:rPr lang="en-GB" b="1" dirty="0"/>
            </a:br>
            <a:endParaRPr lang="en-GB" dirty="0"/>
          </a:p>
        </p:txBody>
      </p:sp>
      <p:sp>
        <p:nvSpPr>
          <p:cNvPr id="3" name="Content Placeholder 2">
            <a:extLst>
              <a:ext uri="{FF2B5EF4-FFF2-40B4-BE49-F238E27FC236}">
                <a16:creationId xmlns:a16="http://schemas.microsoft.com/office/drawing/2014/main" id="{830C80ED-9DB6-681A-7805-B5C50B740678}"/>
              </a:ext>
            </a:extLst>
          </p:cNvPr>
          <p:cNvSpPr>
            <a:spLocks noGrp="1"/>
          </p:cNvSpPr>
          <p:nvPr>
            <p:ph idx="1"/>
          </p:nvPr>
        </p:nvSpPr>
        <p:spPr/>
        <p:txBody>
          <a:bodyPr/>
          <a:lstStyle/>
          <a:p>
            <a:pPr marL="0" indent="0" algn="ctr">
              <a:buNone/>
            </a:pPr>
            <a:r>
              <a:rPr lang="en-GB" sz="2400" dirty="0"/>
              <a:t>Digital literacy are essential for provide safe, effective and individual care. </a:t>
            </a:r>
          </a:p>
          <a:p>
            <a:pPr marL="0" indent="0" algn="ctr">
              <a:buNone/>
            </a:pPr>
            <a:r>
              <a:rPr lang="en-GB" sz="2400" dirty="0"/>
              <a:t>In  health and care, literacy includes :</a:t>
            </a:r>
          </a:p>
          <a:p>
            <a:r>
              <a:rPr lang="en-GB" sz="2400" dirty="0"/>
              <a:t>Essential digital skills – for example turning on a device, managing passwords, basic typing etc.</a:t>
            </a:r>
          </a:p>
          <a:p>
            <a:r>
              <a:rPr lang="en-GB" sz="2400" dirty="0"/>
              <a:t>Clinical digital skills – its mean running safe and effective remote consultations and work with patients.</a:t>
            </a:r>
          </a:p>
          <a:p>
            <a:r>
              <a:rPr lang="en-GB" sz="2400" dirty="0"/>
              <a:t>Tool‑specific skills – we can use an electronic patient record or Microsoft 365 (</a:t>
            </a:r>
            <a:r>
              <a:rPr lang="en-GB" sz="2400" dirty="0">
                <a:latin typeface="Arial" panose="020B0604020202020204" pitchFamily="34" charset="0"/>
                <a:cs typeface="Arial" panose="020B0604020202020204" pitchFamily="34" charset="0"/>
              </a:rPr>
              <a:t>NHS England, 2026).</a:t>
            </a:r>
            <a:endParaRPr lang="en-GB" sz="2400" dirty="0"/>
          </a:p>
          <a:p>
            <a:endParaRPr lang="en-GB" dirty="0"/>
          </a:p>
        </p:txBody>
      </p:sp>
    </p:spTree>
    <p:extLst>
      <p:ext uri="{BB962C8B-B14F-4D97-AF65-F5344CB8AC3E}">
        <p14:creationId xmlns:p14="http://schemas.microsoft.com/office/powerpoint/2010/main" val="522494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1"/>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2800" b="1" dirty="0">
                <a:solidFill>
                  <a:srgbClr val="1A1A1A"/>
                </a:solidFill>
                <a:latin typeface="Calibri"/>
                <a:ea typeface="Calibri"/>
                <a:cs typeface="Calibri"/>
                <a:sym typeface="Calibri"/>
              </a:rPr>
              <a:t>References</a:t>
            </a:r>
            <a:endParaRPr sz="2800" dirty="0">
              <a:solidFill>
                <a:schemeClr val="dk1"/>
              </a:solidFill>
              <a:latin typeface="Calibri"/>
              <a:ea typeface="Calibri"/>
              <a:cs typeface="Calibri"/>
              <a:sym typeface="Calibri"/>
            </a:endParaRPr>
          </a:p>
        </p:txBody>
      </p:sp>
      <p:cxnSp>
        <p:nvCxnSpPr>
          <p:cNvPr id="123" name="Google Shape;123;p11"/>
          <p:cNvCxnSpPr/>
          <p:nvPr/>
        </p:nvCxnSpPr>
        <p:spPr>
          <a:xfrm>
            <a:off x="609600" y="1036320"/>
            <a:ext cx="10972800" cy="0"/>
          </a:xfrm>
          <a:prstGeom prst="straightConnector1">
            <a:avLst/>
          </a:prstGeom>
          <a:noFill/>
          <a:ln w="25400" cap="flat" cmpd="sng">
            <a:solidFill>
              <a:srgbClr val="1A1A1A"/>
            </a:solidFill>
            <a:prstDash val="solid"/>
            <a:round/>
            <a:headEnd type="none" w="sm" len="sm"/>
            <a:tailEnd type="none" w="sm" len="sm"/>
          </a:ln>
        </p:spPr>
      </p:cxnSp>
      <p:sp>
        <p:nvSpPr>
          <p:cNvPr id="124" name="Google Shape;124;p11"/>
          <p:cNvSpPr/>
          <p:nvPr/>
        </p:nvSpPr>
        <p:spPr>
          <a:xfrm>
            <a:off x="609600" y="1294356"/>
            <a:ext cx="10972800" cy="5364480"/>
          </a:xfrm>
          <a:prstGeom prst="rect">
            <a:avLst/>
          </a:prstGeom>
          <a:noFill/>
          <a:ln>
            <a:noFill/>
          </a:ln>
        </p:spPr>
        <p:txBody>
          <a:bodyPr spcFirstLastPara="1" wrap="square" lIns="0" tIns="0" rIns="0" bIns="0" anchor="t" anchorCtr="0">
            <a:noAutofit/>
          </a:bodyPr>
          <a:lstStyle/>
          <a:p>
            <a:r>
              <a:rPr lang="en-US" sz="2000" dirty="0">
                <a:latin typeface="Arial" panose="020B0604020202020204" pitchFamily="34" charset="0"/>
                <a:cs typeface="Arial" panose="020B0604020202020204" pitchFamily="34" charset="0"/>
              </a:rPr>
              <a:t>Care Quality Commission (n.d.) Regulation 17: Good governance. Available at: https://www.cqc.org.uk/guidance-regulation/providers/regulations-service-providers-and-managers/health-social-care-act/regulation-17 (Accessed: 21 June 2026).</a:t>
            </a:r>
          </a:p>
          <a:p>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Department of Health and Social Care (2023) Guidance to support digital transformation of social care. GOV.UK. Available at: https://www.gov.uk/government/news/guidance-to-support-digital-transformation-of-social-care (Accessed: 21 June 2026).</a:t>
            </a:r>
          </a:p>
          <a:p>
            <a:endParaRPr lang="en-GB" sz="2000" dirty="0">
              <a:latin typeface="Arial" panose="020B0604020202020204" pitchFamily="34" charset="0"/>
              <a:cs typeface="Arial" panose="020B0604020202020204" pitchFamily="34" charset="0"/>
            </a:endParaRPr>
          </a:p>
          <a:p>
            <a:r>
              <a:rPr lang="en-US" sz="2000" dirty="0" err="1">
                <a:latin typeface="Arial" panose="020B0604020202020204" pitchFamily="34" charset="0"/>
                <a:cs typeface="Arial" panose="020B0604020202020204" pitchFamily="34" charset="0"/>
              </a:rPr>
              <a:t>Digitising</a:t>
            </a:r>
            <a:r>
              <a:rPr lang="en-US" sz="2000" dirty="0">
                <a:latin typeface="Arial" panose="020B0604020202020204" pitchFamily="34" charset="0"/>
                <a:cs typeface="Arial" panose="020B0604020202020204" pitchFamily="34" charset="0"/>
              </a:rPr>
              <a:t> Social Care (n.d.) Set up, choose and use technology and AI and manage suppliers. Available at: https://beta.digitisingsocialcare.co.uk/set-choose-and-use-technology-and-ai-and-manage-suppliers (Accessed: 21 June 2026).</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Gutterman, A.S. (2023) Training and Development Training and Development.</a:t>
            </a:r>
          </a:p>
          <a:p>
            <a:r>
              <a:rPr lang="en-GB" sz="2000" dirty="0">
                <a:latin typeface="Arial" panose="020B0604020202020204" pitchFamily="34" charset="0"/>
                <a:cs typeface="Arial" panose="020B0604020202020204" pitchFamily="34" charset="0"/>
              </a:rPr>
              <a:t>Microsoft (2026) PowerPoint for </a:t>
            </a:r>
            <a:r>
              <a:rPr lang="en-GB" sz="2000" dirty="0" err="1">
                <a:latin typeface="Arial" panose="020B0604020202020204" pitchFamily="34" charset="0"/>
                <a:cs typeface="Arial" panose="020B0604020202020204" pitchFamily="34" charset="0"/>
              </a:rPr>
              <a:t>educationon</a:t>
            </a:r>
            <a:r>
              <a:rPr lang="en-GB" sz="2000" dirty="0">
                <a:latin typeface="Arial" panose="020B0604020202020204" pitchFamily="34" charset="0"/>
                <a:cs typeface="Arial" panose="020B0604020202020204" pitchFamily="34" charset="0"/>
              </a:rPr>
              <a:t> Microsoft Learn. Available at: </a:t>
            </a:r>
            <a:r>
              <a:rPr lang="en-GB" sz="2000" u="sng" dirty="0">
                <a:latin typeface="Arial" panose="020B0604020202020204" pitchFamily="34" charset="0"/>
                <a:cs typeface="Arial" panose="020B0604020202020204" pitchFamily="34" charset="0"/>
                <a:hlinkClick r:id="rId3"/>
              </a:rPr>
              <a:t>https://learn.microsoft.com/en-us/training/educator-center/product-guides/powerpoint</a:t>
            </a:r>
            <a:r>
              <a:rPr lang="en-GB" sz="2000" u="sng"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Accessed: 5 July 2026).</a:t>
            </a:r>
            <a:endParaRPr lang="en-GB" sz="2000" dirty="0">
              <a:latin typeface="Arial" panose="020B0604020202020204" pitchFamily="34" charset="0"/>
              <a:cs typeface="Arial" panose="020B0604020202020204" pitchFamily="34" charset="0"/>
            </a:endParaRPr>
          </a:p>
          <a:p>
            <a:pPr>
              <a:spcBef>
                <a:spcPts val="1333"/>
              </a:spcBef>
              <a:buClr>
                <a:srgbClr val="1A1A1A"/>
              </a:buClr>
              <a:buSzPts val="1150"/>
            </a:pPr>
            <a:endParaRPr lang="en-US" dirty="0">
              <a:solidFill>
                <a:srgbClr val="1A1A1A"/>
              </a:solidFill>
              <a:latin typeface="Arial" panose="020B0604020202020204" pitchFamily="34" charset="0"/>
              <a:ea typeface="Calibri"/>
              <a:cs typeface="Arial" panose="020B0604020202020204" pitchFamily="34" charset="0"/>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D9D111-D735-04DC-020B-451306F1D052}"/>
              </a:ext>
            </a:extLst>
          </p:cNvPr>
          <p:cNvSpPr txBox="1"/>
          <p:nvPr/>
        </p:nvSpPr>
        <p:spPr>
          <a:xfrm>
            <a:off x="517109" y="1399979"/>
            <a:ext cx="10934963" cy="4629985"/>
          </a:xfrm>
          <a:prstGeom prst="rect">
            <a:avLst/>
          </a:prstGeom>
          <a:noFill/>
        </p:spPr>
        <p:txBody>
          <a:bodyPr wrap="square">
            <a:spAutoFit/>
          </a:bodyPr>
          <a:lstStyle/>
          <a:p>
            <a:pPr>
              <a:lnSpc>
                <a:spcPct val="115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Microsoft (n.d.) Get started with Microsoft 365 for healthcare organizations. Microsoft Learn. Available at: https://learn.microsoft.com/en-us/microsoft-365/frontline/teams-in-hc (Accessed: 21 June 2026).</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Microsoft (n.d.) Microsoft Teams: video conferencing, meetings, calling. Available at: https://www.microsoft.com/en-us/microsoft-teams/group-chat-software (Accessed: 21 June 2026).</a:t>
            </a: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NHS England (2026) Workforce, training and education. Available at :https://digital-transformation.hee.nhs.uk/support-for-organisations/digital-literacy-and-digital-confidence (</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Accessed</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10 July2026).</a:t>
            </a:r>
          </a:p>
          <a:p>
            <a:pPr>
              <a:lnSpc>
                <a:spcPct val="115000"/>
              </a:lnSpc>
              <a:spcAft>
                <a:spcPts val="800"/>
              </a:spcAft>
              <a:buNone/>
            </a:pP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Slideuplift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(2025) Advantages and Disadvantages of Microsoft PowerPoint for Effective Presentation. Available at: https://slideuplift.com/blog/advantages-and-disadvantages-of-using-powerpoint-for-presentations(</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Accessed:28 June 2026</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p:txBody>
      </p:sp>
      <p:sp>
        <p:nvSpPr>
          <p:cNvPr id="7" name="Google Shape;122;p11">
            <a:extLst>
              <a:ext uri="{FF2B5EF4-FFF2-40B4-BE49-F238E27FC236}">
                <a16:creationId xmlns:a16="http://schemas.microsoft.com/office/drawing/2014/main" id="{8BDD6701-DF4A-48F8-CD48-967F48CE6390}"/>
              </a:ext>
            </a:extLst>
          </p:cNvPr>
          <p:cNvSpPr/>
          <p:nvPr/>
        </p:nvSpPr>
        <p:spPr>
          <a:xfrm>
            <a:off x="609600" y="426720"/>
            <a:ext cx="10972800" cy="1219200"/>
          </a:xfrm>
          <a:prstGeom prst="rect">
            <a:avLst/>
          </a:prstGeom>
          <a:noFill/>
          <a:ln>
            <a:noFill/>
          </a:ln>
        </p:spPr>
        <p:txBody>
          <a:bodyPr spcFirstLastPara="1" wrap="square" lIns="0" tIns="0" rIns="0" bIns="0" anchor="t" anchorCtr="0">
            <a:noAutofit/>
          </a:bodyPr>
          <a:lstStyle/>
          <a:p>
            <a:pPr>
              <a:buClr>
                <a:srgbClr val="1A1A1A"/>
              </a:buClr>
              <a:buSzPts val="2800"/>
            </a:pPr>
            <a:r>
              <a:rPr lang="en-US" sz="2800" b="1" dirty="0">
                <a:solidFill>
                  <a:srgbClr val="1A1A1A"/>
                </a:solidFill>
                <a:latin typeface="Calibri"/>
                <a:ea typeface="Calibri"/>
                <a:cs typeface="Calibri"/>
                <a:sym typeface="Calibri"/>
              </a:rPr>
              <a:t>References</a:t>
            </a:r>
            <a:endParaRPr sz="2800" dirty="0">
              <a:solidFill>
                <a:schemeClr val="dk1"/>
              </a:solidFill>
              <a:latin typeface="Calibri"/>
              <a:ea typeface="Calibri"/>
              <a:cs typeface="Calibri"/>
              <a:sym typeface="Calibri"/>
            </a:endParaRPr>
          </a:p>
        </p:txBody>
      </p:sp>
      <p:cxnSp>
        <p:nvCxnSpPr>
          <p:cNvPr id="8" name="Google Shape;123;p11">
            <a:extLst>
              <a:ext uri="{FF2B5EF4-FFF2-40B4-BE49-F238E27FC236}">
                <a16:creationId xmlns:a16="http://schemas.microsoft.com/office/drawing/2014/main" id="{8D9B77C7-7BC5-1913-03BD-3D8B5E575E7A}"/>
              </a:ext>
            </a:extLst>
          </p:cNvPr>
          <p:cNvCxnSpPr/>
          <p:nvPr/>
        </p:nvCxnSpPr>
        <p:spPr>
          <a:xfrm>
            <a:off x="609600" y="1036320"/>
            <a:ext cx="10972800" cy="0"/>
          </a:xfrm>
          <a:prstGeom prst="straightConnector1">
            <a:avLst/>
          </a:prstGeom>
          <a:noFill/>
          <a:ln w="25400" cap="flat" cmpd="sng">
            <a:solidFill>
              <a:srgbClr val="1A1A1A"/>
            </a:solidFill>
            <a:prstDash val="solid"/>
            <a:round/>
            <a:headEnd type="none" w="sm" len="sm"/>
            <a:tailEnd type="none" w="sm" len="sm"/>
          </a:ln>
        </p:spPr>
      </p:cxnSp>
    </p:spTree>
    <p:extLst>
      <p:ext uri="{BB962C8B-B14F-4D97-AF65-F5344CB8AC3E}">
        <p14:creationId xmlns:p14="http://schemas.microsoft.com/office/powerpoint/2010/main" val="3169145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1446</TotalTime>
  <Words>2339</Words>
  <Application>Microsoft Office PowerPoint</Application>
  <PresentationFormat>Widescreen</PresentationFormat>
  <Paragraphs>164</Paragraphs>
  <Slides>22</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Aptos</vt:lpstr>
      <vt:lpstr>Aptos Display</vt:lpstr>
      <vt:lpstr>Arial</vt:lpstr>
      <vt:lpstr>Calibri</vt:lpstr>
      <vt:lpstr>Calibri Light</vt:lpstr>
      <vt:lpstr>Constantia</vt:lpstr>
      <vt:lpstr>Helvetica</vt:lpstr>
      <vt:lpstr>Microsoft Sans Serif</vt:lpstr>
      <vt:lpstr>Perpetua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SECURE FILE SHARING?</vt:lpstr>
      <vt:lpstr>Onedrive </vt:lpstr>
      <vt:lpstr>SO DOES THIS MEAN ONEDRIVE CAN BE USED to improve efficiency?</vt:lpstr>
      <vt:lpstr>ADVANTAGES AND LIMITATIONS WHEN USING ONEDRIVE</vt:lpstr>
      <vt:lpstr>PowerPoint Presentation</vt:lpstr>
      <vt:lpstr>Task 3: Why Microsoft PowerPoint the most popular tool for staff training?</vt:lpstr>
      <vt:lpstr>PowerPoint Presentation</vt:lpstr>
      <vt:lpstr>PowerPoint Presentation</vt:lpstr>
      <vt:lpstr>PowerPoint Presentation</vt:lpstr>
      <vt:lpstr>PowerPoint Presentation</vt:lpstr>
      <vt:lpstr>Digital literacy and digital confidence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Tetiana Andriiuk</dc:creator>
  <cp:lastModifiedBy>Tetiana Andriiuk (2544030)</cp:lastModifiedBy>
  <cp:revision>262</cp:revision>
  <dcterms:created xsi:type="dcterms:W3CDTF">2026-06-21T17:50:44Z</dcterms:created>
  <dcterms:modified xsi:type="dcterms:W3CDTF">2026-07-13T09:28:15Z</dcterms:modified>
</cp:coreProperties>
</file>