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8" r:id="rId3"/>
    <p:sldId id="259" r:id="rId4"/>
    <p:sldId id="261"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94568B-FBCE-45F3-89FA-BB5A2FFB204E}" v="9" dt="2026-06-03T21:13:31.2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na Ali" userId="1465f8567970133e" providerId="LiveId" clId="{1C8EA276-BCCF-410E-A7E4-9D97C5B2116D}"/>
    <pc:docChg chg="custSel delSld modSld modMainMaster">
      <pc:chgData name="Nina Ali" userId="1465f8567970133e" providerId="LiveId" clId="{1C8EA276-BCCF-410E-A7E4-9D97C5B2116D}" dt="2026-06-03T21:23:01.326" v="1204" actId="122"/>
      <pc:docMkLst>
        <pc:docMk/>
      </pc:docMkLst>
      <pc:sldChg chg="modSp mod">
        <pc:chgData name="Nina Ali" userId="1465f8567970133e" providerId="LiveId" clId="{1C8EA276-BCCF-410E-A7E4-9D97C5B2116D}" dt="2026-06-03T21:13:19.387" v="1136" actId="20577"/>
        <pc:sldMkLst>
          <pc:docMk/>
          <pc:sldMk cId="2833226288" sldId="256"/>
        </pc:sldMkLst>
        <pc:spChg chg="mod">
          <ac:chgData name="Nina Ali" userId="1465f8567970133e" providerId="LiveId" clId="{1C8EA276-BCCF-410E-A7E4-9D97C5B2116D}" dt="2026-06-03T21:13:19.387" v="1136" actId="20577"/>
          <ac:spMkLst>
            <pc:docMk/>
            <pc:sldMk cId="2833226288" sldId="256"/>
            <ac:spMk id="3" creationId="{CF749159-0CE3-8952-7C8D-74F222061A9D}"/>
          </ac:spMkLst>
        </pc:spChg>
      </pc:sldChg>
      <pc:sldChg chg="modSp mod">
        <pc:chgData name="Nina Ali" userId="1465f8567970133e" providerId="LiveId" clId="{1C8EA276-BCCF-410E-A7E4-9D97C5B2116D}" dt="2026-06-03T21:23:01.326" v="1204" actId="122"/>
        <pc:sldMkLst>
          <pc:docMk/>
          <pc:sldMk cId="3596855869" sldId="258"/>
        </pc:sldMkLst>
        <pc:spChg chg="mod">
          <ac:chgData name="Nina Ali" userId="1465f8567970133e" providerId="LiveId" clId="{1C8EA276-BCCF-410E-A7E4-9D97C5B2116D}" dt="2026-06-03T21:04:03.739" v="582"/>
          <ac:spMkLst>
            <pc:docMk/>
            <pc:sldMk cId="3596855869" sldId="258"/>
            <ac:spMk id="2" creationId="{E9303039-4FA8-CE0F-F3D7-4D11FE561B04}"/>
          </ac:spMkLst>
        </pc:spChg>
        <pc:graphicFrameChg chg="modGraphic">
          <ac:chgData name="Nina Ali" userId="1465f8567970133e" providerId="LiveId" clId="{1C8EA276-BCCF-410E-A7E4-9D97C5B2116D}" dt="2026-06-03T21:23:01.326" v="1204" actId="122"/>
          <ac:graphicFrameMkLst>
            <pc:docMk/>
            <pc:sldMk cId="3596855869" sldId="258"/>
            <ac:graphicFrameMk id="3" creationId="{5A9F619C-B869-E324-645A-EECF052C9ACB}"/>
          </ac:graphicFrameMkLst>
        </pc:graphicFrameChg>
      </pc:sldChg>
      <pc:sldChg chg="modSp mod">
        <pc:chgData name="Nina Ali" userId="1465f8567970133e" providerId="LiveId" clId="{1C8EA276-BCCF-410E-A7E4-9D97C5B2116D}" dt="2026-06-03T21:22:26.861" v="1202" actId="14100"/>
        <pc:sldMkLst>
          <pc:docMk/>
          <pc:sldMk cId="3605139152" sldId="259"/>
        </pc:sldMkLst>
        <pc:spChg chg="mod">
          <ac:chgData name="Nina Ali" userId="1465f8567970133e" providerId="LiveId" clId="{1C8EA276-BCCF-410E-A7E4-9D97C5B2116D}" dt="2026-06-03T21:22:26.861" v="1202" actId="14100"/>
          <ac:spMkLst>
            <pc:docMk/>
            <pc:sldMk cId="3605139152" sldId="259"/>
            <ac:spMk id="3" creationId="{D2331655-B485-4564-A779-0D9DF61EC045}"/>
          </ac:spMkLst>
        </pc:spChg>
      </pc:sldChg>
      <pc:sldChg chg="delSp modSp del mod">
        <pc:chgData name="Nina Ali" userId="1465f8567970133e" providerId="LiveId" clId="{1C8EA276-BCCF-410E-A7E4-9D97C5B2116D}" dt="2026-06-03T21:04:06.138" v="583" actId="47"/>
        <pc:sldMkLst>
          <pc:docMk/>
          <pc:sldMk cId="1388427154" sldId="260"/>
        </pc:sldMkLst>
        <pc:spChg chg="del mod">
          <ac:chgData name="Nina Ali" userId="1465f8567970133e" providerId="LiveId" clId="{1C8EA276-BCCF-410E-A7E4-9D97C5B2116D}" dt="2026-06-03T21:04:00.709" v="580"/>
          <ac:spMkLst>
            <pc:docMk/>
            <pc:sldMk cId="1388427154" sldId="260"/>
            <ac:spMk id="3" creationId="{B13A798C-B8BD-A278-6FE9-1B19FC551629}"/>
          </ac:spMkLst>
        </pc:spChg>
      </pc:sldChg>
      <pc:sldChg chg="modSp mod">
        <pc:chgData name="Nina Ali" userId="1465f8567970133e" providerId="LiveId" clId="{1C8EA276-BCCF-410E-A7E4-9D97C5B2116D}" dt="2026-06-03T21:21:15.295" v="1147" actId="5793"/>
        <pc:sldMkLst>
          <pc:docMk/>
          <pc:sldMk cId="1922607306" sldId="261"/>
        </pc:sldMkLst>
        <pc:spChg chg="mod">
          <ac:chgData name="Nina Ali" userId="1465f8567970133e" providerId="LiveId" clId="{1C8EA276-BCCF-410E-A7E4-9D97C5B2116D}" dt="2026-06-03T21:21:15.295" v="1147" actId="5793"/>
          <ac:spMkLst>
            <pc:docMk/>
            <pc:sldMk cId="1922607306" sldId="261"/>
            <ac:spMk id="3" creationId="{8DCD095E-EE6B-AC77-B3DF-C43BAA87930C}"/>
          </ac:spMkLst>
        </pc:spChg>
      </pc:sldChg>
      <pc:sldMasterChg chg="modSp mod modSldLayout">
        <pc:chgData name="Nina Ali" userId="1465f8567970133e" providerId="LiveId" clId="{1C8EA276-BCCF-410E-A7E4-9D97C5B2116D}" dt="2026-06-03T21:19:26.499" v="1146" actId="1076"/>
        <pc:sldMasterMkLst>
          <pc:docMk/>
          <pc:sldMasterMk cId="3977702557" sldId="2147483648"/>
        </pc:sldMasterMkLst>
        <pc:spChg chg="mod">
          <ac:chgData name="Nina Ali" userId="1465f8567970133e" providerId="LiveId" clId="{1C8EA276-BCCF-410E-A7E4-9D97C5B2116D}" dt="2026-06-03T21:18:40.415" v="1145" actId="1076"/>
          <ac:spMkLst>
            <pc:docMk/>
            <pc:sldMasterMk cId="3977702557" sldId="2147483648"/>
            <ac:spMk id="5" creationId="{D16FEE3E-5F5D-9A97-D87D-724413EB22AE}"/>
          </ac:spMkLst>
        </pc:spChg>
        <pc:spChg chg="mod">
          <ac:chgData name="Nina Ali" userId="1465f8567970133e" providerId="LiveId" clId="{1C8EA276-BCCF-410E-A7E4-9D97C5B2116D}" dt="2026-06-03T21:19:26.499" v="1146" actId="1076"/>
          <ac:spMkLst>
            <pc:docMk/>
            <pc:sldMasterMk cId="3977702557" sldId="2147483648"/>
            <ac:spMk id="6" creationId="{D8AC4CFD-01A1-7ED9-6159-BF10074DA6D2}"/>
          </ac:spMkLst>
        </pc:spChg>
        <pc:sldLayoutChg chg="modSp mod">
          <pc:chgData name="Nina Ali" userId="1465f8567970133e" providerId="LiveId" clId="{1C8EA276-BCCF-410E-A7E4-9D97C5B2116D}" dt="2026-06-03T21:17:38.145" v="1138" actId="1076"/>
          <pc:sldLayoutMkLst>
            <pc:docMk/>
            <pc:sldMasterMk cId="3977702557" sldId="2147483648"/>
            <pc:sldLayoutMk cId="1452823827" sldId="2147483649"/>
          </pc:sldLayoutMkLst>
          <pc:spChg chg="mod">
            <ac:chgData name="Nina Ali" userId="1465f8567970133e" providerId="LiveId" clId="{1C8EA276-BCCF-410E-A7E4-9D97C5B2116D}" dt="2026-06-03T21:17:38.145" v="1138" actId="1076"/>
            <ac:spMkLst>
              <pc:docMk/>
              <pc:sldMasterMk cId="3977702557" sldId="2147483648"/>
              <pc:sldLayoutMk cId="1452823827" sldId="2147483649"/>
              <ac:spMk id="5" creationId="{D00552F9-6111-65A8-807E-7E066006FEB4}"/>
            </ac:spMkLst>
          </pc:spChg>
          <pc:spChg chg="mod">
            <ac:chgData name="Nina Ali" userId="1465f8567970133e" providerId="LiveId" clId="{1C8EA276-BCCF-410E-A7E4-9D97C5B2116D}" dt="2026-06-03T21:17:34.719" v="1137" actId="1076"/>
            <ac:spMkLst>
              <pc:docMk/>
              <pc:sldMasterMk cId="3977702557" sldId="2147483648"/>
              <pc:sldLayoutMk cId="1452823827" sldId="2147483649"/>
              <ac:spMk id="6" creationId="{DD72051A-79DB-3001-3E97-60A410BDE0F7}"/>
            </ac:spMkLst>
          </pc:spChg>
        </pc:sldLayoutChg>
        <pc:sldLayoutChg chg="modSp mod">
          <pc:chgData name="Nina Ali" userId="1465f8567970133e" providerId="LiveId" clId="{1C8EA276-BCCF-410E-A7E4-9D97C5B2116D}" dt="2026-06-03T21:17:45.185" v="1140" actId="1076"/>
          <pc:sldLayoutMkLst>
            <pc:docMk/>
            <pc:sldMasterMk cId="3977702557" sldId="2147483648"/>
            <pc:sldLayoutMk cId="1319267104" sldId="2147483650"/>
          </pc:sldLayoutMkLst>
          <pc:spChg chg="mod">
            <ac:chgData name="Nina Ali" userId="1465f8567970133e" providerId="LiveId" clId="{1C8EA276-BCCF-410E-A7E4-9D97C5B2116D}" dt="2026-06-03T21:17:45.185" v="1140" actId="1076"/>
            <ac:spMkLst>
              <pc:docMk/>
              <pc:sldMasterMk cId="3977702557" sldId="2147483648"/>
              <pc:sldLayoutMk cId="1319267104" sldId="2147483650"/>
              <ac:spMk id="5" creationId="{6C3DE30C-20D9-D5C6-BA36-470E13B8F461}"/>
            </ac:spMkLst>
          </pc:spChg>
          <pc:spChg chg="mod">
            <ac:chgData name="Nina Ali" userId="1465f8567970133e" providerId="LiveId" clId="{1C8EA276-BCCF-410E-A7E4-9D97C5B2116D}" dt="2026-06-03T21:17:42.087" v="1139" actId="1076"/>
            <ac:spMkLst>
              <pc:docMk/>
              <pc:sldMasterMk cId="3977702557" sldId="2147483648"/>
              <pc:sldLayoutMk cId="1319267104" sldId="2147483650"/>
              <ac:spMk id="6" creationId="{4EA1CAD2-0FCF-DA8F-F7BC-4EAE2AA4D052}"/>
            </ac:spMkLst>
          </pc:spChg>
        </pc:sldLayoutChg>
        <pc:sldLayoutChg chg="modSp mod">
          <pc:chgData name="Nina Ali" userId="1465f8567970133e" providerId="LiveId" clId="{1C8EA276-BCCF-410E-A7E4-9D97C5B2116D}" dt="2026-06-03T21:18:28.610" v="1142" actId="1076"/>
          <pc:sldLayoutMkLst>
            <pc:docMk/>
            <pc:sldMasterMk cId="3977702557" sldId="2147483648"/>
            <pc:sldLayoutMk cId="4901945" sldId="2147483651"/>
          </pc:sldLayoutMkLst>
          <pc:spChg chg="mod">
            <ac:chgData name="Nina Ali" userId="1465f8567970133e" providerId="LiveId" clId="{1C8EA276-BCCF-410E-A7E4-9D97C5B2116D}" dt="2026-06-03T21:18:28.610" v="1142" actId="1076"/>
            <ac:spMkLst>
              <pc:docMk/>
              <pc:sldMasterMk cId="3977702557" sldId="2147483648"/>
              <pc:sldLayoutMk cId="4901945" sldId="2147483651"/>
              <ac:spMk id="5" creationId="{F58FC786-228E-FFB7-6199-423D3848B7DC}"/>
            </ac:spMkLst>
          </pc:spChg>
          <pc:spChg chg="mod">
            <ac:chgData name="Nina Ali" userId="1465f8567970133e" providerId="LiveId" clId="{1C8EA276-BCCF-410E-A7E4-9D97C5B2116D}" dt="2026-06-03T21:18:26.511" v="1141" actId="1076"/>
            <ac:spMkLst>
              <pc:docMk/>
              <pc:sldMasterMk cId="3977702557" sldId="2147483648"/>
              <pc:sldLayoutMk cId="4901945" sldId="2147483651"/>
              <ac:spMk id="6" creationId="{272248E0-01F1-CCA0-EF2E-B51299823035}"/>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848E21-EFE4-45A9-AC5E-EC33796663F8}" type="datetimeFigureOut">
              <a:rPr lang="en-GB" smtClean="0"/>
              <a:t>03/06/2026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687BF8-C61C-4357-9D86-446016A70864}" type="slidenum">
              <a:rPr lang="en-GB" smtClean="0"/>
              <a:t>‹#›</a:t>
            </a:fld>
            <a:endParaRPr lang="en-GB"/>
          </a:p>
        </p:txBody>
      </p:sp>
    </p:spTree>
    <p:extLst>
      <p:ext uri="{BB962C8B-B14F-4D97-AF65-F5344CB8AC3E}">
        <p14:creationId xmlns:p14="http://schemas.microsoft.com/office/powerpoint/2010/main" val="3549209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B4E2F-B828-5996-3B61-7A0D2C2B840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F40D289-6C33-4064-A35B-5C06C0E106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34089D5-DFFD-4ADA-83F1-A23B7D5FE65E}"/>
              </a:ext>
            </a:extLst>
          </p:cNvPr>
          <p:cNvSpPr>
            <a:spLocks noGrp="1"/>
          </p:cNvSpPr>
          <p:nvPr>
            <p:ph type="dt" sz="half" idx="10"/>
          </p:nvPr>
        </p:nvSpPr>
        <p:spPr/>
        <p:txBody>
          <a:bodyPr/>
          <a:lstStyle/>
          <a:p>
            <a:fld id="{5FC16521-1290-45AC-BF56-4FDDCA293B88}" type="datetime1">
              <a:rPr lang="en-GB" smtClean="0"/>
              <a:t>03/06/2026</a:t>
            </a:fld>
            <a:endParaRPr lang="en-GB"/>
          </a:p>
        </p:txBody>
      </p:sp>
      <p:sp>
        <p:nvSpPr>
          <p:cNvPr id="5" name="Footer Placeholder 4">
            <a:extLst>
              <a:ext uri="{FF2B5EF4-FFF2-40B4-BE49-F238E27FC236}">
                <a16:creationId xmlns:a16="http://schemas.microsoft.com/office/drawing/2014/main" id="{D00552F9-6111-65A8-807E-7E066006FEB4}"/>
              </a:ext>
            </a:extLst>
          </p:cNvPr>
          <p:cNvSpPr>
            <a:spLocks noGrp="1"/>
          </p:cNvSpPr>
          <p:nvPr>
            <p:ph type="ftr" sz="quarter" idx="11"/>
          </p:nvPr>
        </p:nvSpPr>
        <p:spPr>
          <a:xfrm>
            <a:off x="7557655" y="6356350"/>
            <a:ext cx="4114800" cy="365125"/>
          </a:xfrm>
        </p:spPr>
        <p:txBody>
          <a:bodyPr/>
          <a:lstStyle/>
          <a:p>
            <a:endParaRPr lang="en-GB"/>
          </a:p>
        </p:txBody>
      </p:sp>
      <p:sp>
        <p:nvSpPr>
          <p:cNvPr id="6" name="Slide Number Placeholder 5">
            <a:extLst>
              <a:ext uri="{FF2B5EF4-FFF2-40B4-BE49-F238E27FC236}">
                <a16:creationId xmlns:a16="http://schemas.microsoft.com/office/drawing/2014/main" id="{DD72051A-79DB-3001-3E97-60A410BDE0F7}"/>
              </a:ext>
            </a:extLst>
          </p:cNvPr>
          <p:cNvSpPr>
            <a:spLocks noGrp="1"/>
          </p:cNvSpPr>
          <p:nvPr>
            <p:ph type="sldNum" sz="quarter" idx="12"/>
          </p:nvPr>
        </p:nvSpPr>
        <p:spPr>
          <a:xfrm>
            <a:off x="4149436" y="6356350"/>
            <a:ext cx="2743200" cy="365125"/>
          </a:xfrm>
        </p:spPr>
        <p:txBody>
          <a:bodyPr/>
          <a:lstStyle/>
          <a:p>
            <a:fld id="{E4F96193-908F-49E9-BBEA-9A76F4529299}" type="slidenum">
              <a:rPr lang="en-GB" smtClean="0"/>
              <a:t>‹#›</a:t>
            </a:fld>
            <a:endParaRPr lang="en-GB" dirty="0"/>
          </a:p>
        </p:txBody>
      </p:sp>
    </p:spTree>
    <p:extLst>
      <p:ext uri="{BB962C8B-B14F-4D97-AF65-F5344CB8AC3E}">
        <p14:creationId xmlns:p14="http://schemas.microsoft.com/office/powerpoint/2010/main" val="1452823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FEF6-924C-4EC2-6E2F-04FA74A1EE3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C625C75-BA92-8EC6-29AD-9C4627D106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372170-07CF-EAD1-57FF-3A3AD9B1E0B7}"/>
              </a:ext>
            </a:extLst>
          </p:cNvPr>
          <p:cNvSpPr>
            <a:spLocks noGrp="1"/>
          </p:cNvSpPr>
          <p:nvPr>
            <p:ph type="dt" sz="half" idx="10"/>
          </p:nvPr>
        </p:nvSpPr>
        <p:spPr/>
        <p:txBody>
          <a:bodyPr/>
          <a:lstStyle/>
          <a:p>
            <a:fld id="{872A2953-DF53-412B-B200-A32491CC3A3F}" type="datetime1">
              <a:rPr lang="en-GB" smtClean="0"/>
              <a:t>03/06/2026</a:t>
            </a:fld>
            <a:endParaRPr lang="en-GB"/>
          </a:p>
        </p:txBody>
      </p:sp>
      <p:sp>
        <p:nvSpPr>
          <p:cNvPr id="5" name="Footer Placeholder 4">
            <a:extLst>
              <a:ext uri="{FF2B5EF4-FFF2-40B4-BE49-F238E27FC236}">
                <a16:creationId xmlns:a16="http://schemas.microsoft.com/office/drawing/2014/main" id="{6C3DE30C-20D9-D5C6-BA36-470E13B8F461}"/>
              </a:ext>
            </a:extLst>
          </p:cNvPr>
          <p:cNvSpPr>
            <a:spLocks noGrp="1"/>
          </p:cNvSpPr>
          <p:nvPr>
            <p:ph type="ftr" sz="quarter" idx="11"/>
          </p:nvPr>
        </p:nvSpPr>
        <p:spPr>
          <a:xfrm>
            <a:off x="7446819" y="6359814"/>
            <a:ext cx="4114800" cy="365125"/>
          </a:xfrm>
        </p:spPr>
        <p:txBody>
          <a:bodyPr/>
          <a:lstStyle/>
          <a:p>
            <a:endParaRPr lang="en-GB"/>
          </a:p>
        </p:txBody>
      </p:sp>
      <p:sp>
        <p:nvSpPr>
          <p:cNvPr id="6" name="Slide Number Placeholder 5">
            <a:extLst>
              <a:ext uri="{FF2B5EF4-FFF2-40B4-BE49-F238E27FC236}">
                <a16:creationId xmlns:a16="http://schemas.microsoft.com/office/drawing/2014/main" id="{4EA1CAD2-0FCF-DA8F-F7BC-4EAE2AA4D052}"/>
              </a:ext>
            </a:extLst>
          </p:cNvPr>
          <p:cNvSpPr>
            <a:spLocks noGrp="1"/>
          </p:cNvSpPr>
          <p:nvPr>
            <p:ph type="sldNum" sz="quarter" idx="12"/>
          </p:nvPr>
        </p:nvSpPr>
        <p:spPr>
          <a:xfrm>
            <a:off x="4038600" y="6356349"/>
            <a:ext cx="2743200" cy="365125"/>
          </a:xfrm>
        </p:spPr>
        <p:txBody>
          <a:bodyPr/>
          <a:lstStyle/>
          <a:p>
            <a:fld id="{E4F96193-908F-49E9-BBEA-9A76F4529299}" type="slidenum">
              <a:rPr lang="en-GB" smtClean="0"/>
              <a:t>‹#›</a:t>
            </a:fld>
            <a:endParaRPr lang="en-GB"/>
          </a:p>
        </p:txBody>
      </p:sp>
    </p:spTree>
    <p:extLst>
      <p:ext uri="{BB962C8B-B14F-4D97-AF65-F5344CB8AC3E}">
        <p14:creationId xmlns:p14="http://schemas.microsoft.com/office/powerpoint/2010/main" val="1319267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474B7-D6D7-8ECA-5FD4-7B0B376498F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8F8977A-0780-100E-263D-FE0C71FD791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1C1920F-5141-F2C5-DC9E-D0AC4BD0456A}"/>
              </a:ext>
            </a:extLst>
          </p:cNvPr>
          <p:cNvSpPr>
            <a:spLocks noGrp="1"/>
          </p:cNvSpPr>
          <p:nvPr>
            <p:ph type="dt" sz="half" idx="10"/>
          </p:nvPr>
        </p:nvSpPr>
        <p:spPr/>
        <p:txBody>
          <a:bodyPr/>
          <a:lstStyle/>
          <a:p>
            <a:fld id="{5CF7129F-3285-4672-BD47-F4B4620AC8A7}" type="datetime1">
              <a:rPr lang="en-GB" smtClean="0"/>
              <a:t>03/06/2026</a:t>
            </a:fld>
            <a:endParaRPr lang="en-GB"/>
          </a:p>
        </p:txBody>
      </p:sp>
      <p:sp>
        <p:nvSpPr>
          <p:cNvPr id="5" name="Footer Placeholder 4">
            <a:extLst>
              <a:ext uri="{FF2B5EF4-FFF2-40B4-BE49-F238E27FC236}">
                <a16:creationId xmlns:a16="http://schemas.microsoft.com/office/drawing/2014/main" id="{F58FC786-228E-FFB7-6199-423D3848B7DC}"/>
              </a:ext>
            </a:extLst>
          </p:cNvPr>
          <p:cNvSpPr>
            <a:spLocks noGrp="1"/>
          </p:cNvSpPr>
          <p:nvPr>
            <p:ph type="ftr" sz="quarter" idx="11"/>
          </p:nvPr>
        </p:nvSpPr>
        <p:spPr>
          <a:xfrm>
            <a:off x="7834746" y="6356349"/>
            <a:ext cx="4114800" cy="365125"/>
          </a:xfrm>
        </p:spPr>
        <p:txBody>
          <a:bodyPr/>
          <a:lstStyle/>
          <a:p>
            <a:endParaRPr lang="en-GB"/>
          </a:p>
        </p:txBody>
      </p:sp>
      <p:sp>
        <p:nvSpPr>
          <p:cNvPr id="6" name="Slide Number Placeholder 5">
            <a:extLst>
              <a:ext uri="{FF2B5EF4-FFF2-40B4-BE49-F238E27FC236}">
                <a16:creationId xmlns:a16="http://schemas.microsoft.com/office/drawing/2014/main" id="{272248E0-01F1-CCA0-EF2E-B51299823035}"/>
              </a:ext>
            </a:extLst>
          </p:cNvPr>
          <p:cNvSpPr>
            <a:spLocks noGrp="1"/>
          </p:cNvSpPr>
          <p:nvPr>
            <p:ph type="sldNum" sz="quarter" idx="12"/>
          </p:nvPr>
        </p:nvSpPr>
        <p:spPr>
          <a:xfrm>
            <a:off x="4435763" y="6385791"/>
            <a:ext cx="2743200" cy="365125"/>
          </a:xfrm>
        </p:spPr>
        <p:txBody>
          <a:bodyPr/>
          <a:lstStyle/>
          <a:p>
            <a:fld id="{E4F96193-908F-49E9-BBEA-9A76F4529299}" type="slidenum">
              <a:rPr lang="en-GB" smtClean="0"/>
              <a:t>‹#›</a:t>
            </a:fld>
            <a:endParaRPr lang="en-GB"/>
          </a:p>
        </p:txBody>
      </p:sp>
    </p:spTree>
    <p:extLst>
      <p:ext uri="{BB962C8B-B14F-4D97-AF65-F5344CB8AC3E}">
        <p14:creationId xmlns:p14="http://schemas.microsoft.com/office/powerpoint/2010/main" val="4901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211A2-C5C3-9087-473E-B5108F4A15E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2B67A47-470D-2372-7E71-0E6794EE634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257E478-58EF-4C85-0472-5978E889C2B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0AC00FE-61A7-2928-E5E7-57F5326C5CD7}"/>
              </a:ext>
            </a:extLst>
          </p:cNvPr>
          <p:cNvSpPr>
            <a:spLocks noGrp="1"/>
          </p:cNvSpPr>
          <p:nvPr>
            <p:ph type="dt" sz="half" idx="10"/>
          </p:nvPr>
        </p:nvSpPr>
        <p:spPr/>
        <p:txBody>
          <a:bodyPr/>
          <a:lstStyle/>
          <a:p>
            <a:fld id="{1B6FD8C1-73D9-427B-8A0C-4917C26A3EF5}" type="datetime1">
              <a:rPr lang="en-GB" smtClean="0"/>
              <a:t>03/06/2026</a:t>
            </a:fld>
            <a:endParaRPr lang="en-GB"/>
          </a:p>
        </p:txBody>
      </p:sp>
      <p:sp>
        <p:nvSpPr>
          <p:cNvPr id="6" name="Footer Placeholder 5">
            <a:extLst>
              <a:ext uri="{FF2B5EF4-FFF2-40B4-BE49-F238E27FC236}">
                <a16:creationId xmlns:a16="http://schemas.microsoft.com/office/drawing/2014/main" id="{7F5CE19B-AB1B-AE50-D4B3-47B33CEEA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10A76D-7D50-4FF1-49DA-1A15F7A28C28}"/>
              </a:ext>
            </a:extLst>
          </p:cNvPr>
          <p:cNvSpPr>
            <a:spLocks noGrp="1"/>
          </p:cNvSpPr>
          <p:nvPr>
            <p:ph type="sldNum" sz="quarter" idx="12"/>
          </p:nvPr>
        </p:nvSpPr>
        <p:spPr/>
        <p:txBody>
          <a:bodyPr/>
          <a:lstStyle/>
          <a:p>
            <a:fld id="{E4F96193-908F-49E9-BBEA-9A76F4529299}" type="slidenum">
              <a:rPr lang="en-GB" smtClean="0"/>
              <a:t>‹#›</a:t>
            </a:fld>
            <a:endParaRPr lang="en-GB"/>
          </a:p>
        </p:txBody>
      </p:sp>
    </p:spTree>
    <p:extLst>
      <p:ext uri="{BB962C8B-B14F-4D97-AF65-F5344CB8AC3E}">
        <p14:creationId xmlns:p14="http://schemas.microsoft.com/office/powerpoint/2010/main" val="2817334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1BECB-6430-FBF6-3E07-E5782CBCD9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A32E6A2-D084-A1EF-DB19-D6C61A53E9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4197EAC-6993-331A-BD7D-C430FD75629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0D6CECB-2D4E-703C-836D-71D8A8E10E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001DAF0-59DE-9CA5-4397-7F926851FBC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5296960-B312-2C65-1EC8-E215E94FBD76}"/>
              </a:ext>
            </a:extLst>
          </p:cNvPr>
          <p:cNvSpPr>
            <a:spLocks noGrp="1"/>
          </p:cNvSpPr>
          <p:nvPr>
            <p:ph type="dt" sz="half" idx="10"/>
          </p:nvPr>
        </p:nvSpPr>
        <p:spPr/>
        <p:txBody>
          <a:bodyPr/>
          <a:lstStyle/>
          <a:p>
            <a:fld id="{0CC61AA0-4E5F-448D-AFB0-9BA6D4C8BF45}" type="datetime1">
              <a:rPr lang="en-GB" smtClean="0"/>
              <a:t>03/06/2026</a:t>
            </a:fld>
            <a:endParaRPr lang="en-GB"/>
          </a:p>
        </p:txBody>
      </p:sp>
      <p:sp>
        <p:nvSpPr>
          <p:cNvPr id="8" name="Footer Placeholder 7">
            <a:extLst>
              <a:ext uri="{FF2B5EF4-FFF2-40B4-BE49-F238E27FC236}">
                <a16:creationId xmlns:a16="http://schemas.microsoft.com/office/drawing/2014/main" id="{B6AC909D-2524-F191-234B-A50732DA60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9B40AC-3B0D-8313-1104-006ADF778721}"/>
              </a:ext>
            </a:extLst>
          </p:cNvPr>
          <p:cNvSpPr>
            <a:spLocks noGrp="1"/>
          </p:cNvSpPr>
          <p:nvPr>
            <p:ph type="sldNum" sz="quarter" idx="12"/>
          </p:nvPr>
        </p:nvSpPr>
        <p:spPr/>
        <p:txBody>
          <a:bodyPr/>
          <a:lstStyle/>
          <a:p>
            <a:fld id="{E4F96193-908F-49E9-BBEA-9A76F4529299}" type="slidenum">
              <a:rPr lang="en-GB" smtClean="0"/>
              <a:t>‹#›</a:t>
            </a:fld>
            <a:endParaRPr lang="en-GB"/>
          </a:p>
        </p:txBody>
      </p:sp>
    </p:spTree>
    <p:extLst>
      <p:ext uri="{BB962C8B-B14F-4D97-AF65-F5344CB8AC3E}">
        <p14:creationId xmlns:p14="http://schemas.microsoft.com/office/powerpoint/2010/main" val="1470635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18E97-C5BE-B169-061E-F8931EA907A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59E25AC-FBA9-EC4D-A1D5-BF304D903461}"/>
              </a:ext>
            </a:extLst>
          </p:cNvPr>
          <p:cNvSpPr>
            <a:spLocks noGrp="1"/>
          </p:cNvSpPr>
          <p:nvPr>
            <p:ph type="dt" sz="half" idx="10"/>
          </p:nvPr>
        </p:nvSpPr>
        <p:spPr/>
        <p:txBody>
          <a:bodyPr/>
          <a:lstStyle/>
          <a:p>
            <a:fld id="{8226903F-FE28-4006-9586-C1DEAB280B23}" type="datetime1">
              <a:rPr lang="en-GB" smtClean="0"/>
              <a:t>03/06/2026</a:t>
            </a:fld>
            <a:endParaRPr lang="en-GB"/>
          </a:p>
        </p:txBody>
      </p:sp>
      <p:sp>
        <p:nvSpPr>
          <p:cNvPr id="4" name="Footer Placeholder 3">
            <a:extLst>
              <a:ext uri="{FF2B5EF4-FFF2-40B4-BE49-F238E27FC236}">
                <a16:creationId xmlns:a16="http://schemas.microsoft.com/office/drawing/2014/main" id="{899A75F4-63E3-86A1-DF7C-0F27795839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18C79F-48D4-7863-1052-72C3B8EAAE20}"/>
              </a:ext>
            </a:extLst>
          </p:cNvPr>
          <p:cNvSpPr>
            <a:spLocks noGrp="1"/>
          </p:cNvSpPr>
          <p:nvPr>
            <p:ph type="sldNum" sz="quarter" idx="12"/>
          </p:nvPr>
        </p:nvSpPr>
        <p:spPr/>
        <p:txBody>
          <a:bodyPr/>
          <a:lstStyle/>
          <a:p>
            <a:fld id="{E4F96193-908F-49E9-BBEA-9A76F4529299}" type="slidenum">
              <a:rPr lang="en-GB" smtClean="0"/>
              <a:t>‹#›</a:t>
            </a:fld>
            <a:endParaRPr lang="en-GB"/>
          </a:p>
        </p:txBody>
      </p:sp>
    </p:spTree>
    <p:extLst>
      <p:ext uri="{BB962C8B-B14F-4D97-AF65-F5344CB8AC3E}">
        <p14:creationId xmlns:p14="http://schemas.microsoft.com/office/powerpoint/2010/main" val="1716229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288BE-31FF-787E-D468-964ED56EB0E1}"/>
              </a:ext>
            </a:extLst>
          </p:cNvPr>
          <p:cNvSpPr>
            <a:spLocks noGrp="1"/>
          </p:cNvSpPr>
          <p:nvPr>
            <p:ph type="dt" sz="half" idx="10"/>
          </p:nvPr>
        </p:nvSpPr>
        <p:spPr/>
        <p:txBody>
          <a:bodyPr/>
          <a:lstStyle/>
          <a:p>
            <a:fld id="{1CD4037B-752B-445B-A860-4794ED66CC92}" type="datetime1">
              <a:rPr lang="en-GB" smtClean="0"/>
              <a:t>03/06/2026</a:t>
            </a:fld>
            <a:endParaRPr lang="en-GB"/>
          </a:p>
        </p:txBody>
      </p:sp>
      <p:sp>
        <p:nvSpPr>
          <p:cNvPr id="3" name="Footer Placeholder 2">
            <a:extLst>
              <a:ext uri="{FF2B5EF4-FFF2-40B4-BE49-F238E27FC236}">
                <a16:creationId xmlns:a16="http://schemas.microsoft.com/office/drawing/2014/main" id="{6F06017A-7980-F09B-C02D-105C487BB4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4A9112-7652-F7C5-6C6E-93B960D9881E}"/>
              </a:ext>
            </a:extLst>
          </p:cNvPr>
          <p:cNvSpPr>
            <a:spLocks noGrp="1"/>
          </p:cNvSpPr>
          <p:nvPr>
            <p:ph type="sldNum" sz="quarter" idx="12"/>
          </p:nvPr>
        </p:nvSpPr>
        <p:spPr/>
        <p:txBody>
          <a:bodyPr/>
          <a:lstStyle/>
          <a:p>
            <a:fld id="{E4F96193-908F-49E9-BBEA-9A76F4529299}" type="slidenum">
              <a:rPr lang="en-GB" smtClean="0"/>
              <a:t>‹#›</a:t>
            </a:fld>
            <a:endParaRPr lang="en-GB"/>
          </a:p>
        </p:txBody>
      </p:sp>
    </p:spTree>
    <p:extLst>
      <p:ext uri="{BB962C8B-B14F-4D97-AF65-F5344CB8AC3E}">
        <p14:creationId xmlns:p14="http://schemas.microsoft.com/office/powerpoint/2010/main" val="2993545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20A93-7C16-2449-4FD3-2B2C0067AE9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5B2F6EC-4AA1-E8D5-A898-61E521F19C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1AE1A64-9CE6-F9A6-D5DF-974EE97EBE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9D394B5-C00D-C142-7E55-646E0011694A}"/>
              </a:ext>
            </a:extLst>
          </p:cNvPr>
          <p:cNvSpPr>
            <a:spLocks noGrp="1"/>
          </p:cNvSpPr>
          <p:nvPr>
            <p:ph type="dt" sz="half" idx="10"/>
          </p:nvPr>
        </p:nvSpPr>
        <p:spPr/>
        <p:txBody>
          <a:bodyPr/>
          <a:lstStyle/>
          <a:p>
            <a:fld id="{1D20CF17-2B1A-4B9E-BF02-81795C8BE7FD}" type="datetime1">
              <a:rPr lang="en-GB" smtClean="0"/>
              <a:t>03/06/2026</a:t>
            </a:fld>
            <a:endParaRPr lang="en-GB"/>
          </a:p>
        </p:txBody>
      </p:sp>
      <p:sp>
        <p:nvSpPr>
          <p:cNvPr id="6" name="Footer Placeholder 5">
            <a:extLst>
              <a:ext uri="{FF2B5EF4-FFF2-40B4-BE49-F238E27FC236}">
                <a16:creationId xmlns:a16="http://schemas.microsoft.com/office/drawing/2014/main" id="{81FDA4F1-F871-5F1A-89D1-D6055FC029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57138B-E8EF-C236-A37C-63F1474C7880}"/>
              </a:ext>
            </a:extLst>
          </p:cNvPr>
          <p:cNvSpPr>
            <a:spLocks noGrp="1"/>
          </p:cNvSpPr>
          <p:nvPr>
            <p:ph type="sldNum" sz="quarter" idx="12"/>
          </p:nvPr>
        </p:nvSpPr>
        <p:spPr/>
        <p:txBody>
          <a:bodyPr/>
          <a:lstStyle/>
          <a:p>
            <a:fld id="{E4F96193-908F-49E9-BBEA-9A76F4529299}" type="slidenum">
              <a:rPr lang="en-GB" smtClean="0"/>
              <a:t>‹#›</a:t>
            </a:fld>
            <a:endParaRPr lang="en-GB"/>
          </a:p>
        </p:txBody>
      </p:sp>
    </p:spTree>
    <p:extLst>
      <p:ext uri="{BB962C8B-B14F-4D97-AF65-F5344CB8AC3E}">
        <p14:creationId xmlns:p14="http://schemas.microsoft.com/office/powerpoint/2010/main" val="1244385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61D21-44E7-C3D1-31FA-F95986864C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89F5304-F1E2-B11D-48B4-FA692DE7FA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41253D-3D9D-129F-0600-8EED40C517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64B232-6D1A-1F7A-CC5F-48E05A55BCDE}"/>
              </a:ext>
            </a:extLst>
          </p:cNvPr>
          <p:cNvSpPr>
            <a:spLocks noGrp="1"/>
          </p:cNvSpPr>
          <p:nvPr>
            <p:ph type="dt" sz="half" idx="10"/>
          </p:nvPr>
        </p:nvSpPr>
        <p:spPr/>
        <p:txBody>
          <a:bodyPr/>
          <a:lstStyle/>
          <a:p>
            <a:fld id="{45B840AE-4284-4917-824E-B3B6DEDC1CC4}" type="datetime1">
              <a:rPr lang="en-GB" smtClean="0"/>
              <a:t>03/06/2026</a:t>
            </a:fld>
            <a:endParaRPr lang="en-GB"/>
          </a:p>
        </p:txBody>
      </p:sp>
      <p:sp>
        <p:nvSpPr>
          <p:cNvPr id="6" name="Footer Placeholder 5">
            <a:extLst>
              <a:ext uri="{FF2B5EF4-FFF2-40B4-BE49-F238E27FC236}">
                <a16:creationId xmlns:a16="http://schemas.microsoft.com/office/drawing/2014/main" id="{7ECF3D4D-B6D0-2FC1-0DBB-B23A4057E5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8574FA-36B3-E320-801C-B6BC115626B6}"/>
              </a:ext>
            </a:extLst>
          </p:cNvPr>
          <p:cNvSpPr>
            <a:spLocks noGrp="1"/>
          </p:cNvSpPr>
          <p:nvPr>
            <p:ph type="sldNum" sz="quarter" idx="12"/>
          </p:nvPr>
        </p:nvSpPr>
        <p:spPr/>
        <p:txBody>
          <a:bodyPr/>
          <a:lstStyle/>
          <a:p>
            <a:fld id="{E4F96193-908F-49E9-BBEA-9A76F4529299}" type="slidenum">
              <a:rPr lang="en-GB" smtClean="0"/>
              <a:t>‹#›</a:t>
            </a:fld>
            <a:endParaRPr lang="en-GB"/>
          </a:p>
        </p:txBody>
      </p:sp>
    </p:spTree>
    <p:extLst>
      <p:ext uri="{BB962C8B-B14F-4D97-AF65-F5344CB8AC3E}">
        <p14:creationId xmlns:p14="http://schemas.microsoft.com/office/powerpoint/2010/main" val="3220911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87139-7C1E-AD44-1E12-783E6B8BE23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3952D8F-F9E2-E046-3383-B4DC8AA6A7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FE376DD-4790-262A-9AC7-52985DA1D3EA}"/>
              </a:ext>
            </a:extLst>
          </p:cNvPr>
          <p:cNvSpPr>
            <a:spLocks noGrp="1"/>
          </p:cNvSpPr>
          <p:nvPr>
            <p:ph type="dt" sz="half" idx="10"/>
          </p:nvPr>
        </p:nvSpPr>
        <p:spPr/>
        <p:txBody>
          <a:bodyPr/>
          <a:lstStyle/>
          <a:p>
            <a:fld id="{92494059-E740-43DA-87C2-349686DD743E}" type="datetime1">
              <a:rPr lang="en-GB" smtClean="0"/>
              <a:t>03/06/2026</a:t>
            </a:fld>
            <a:endParaRPr lang="en-GB"/>
          </a:p>
        </p:txBody>
      </p:sp>
      <p:sp>
        <p:nvSpPr>
          <p:cNvPr id="5" name="Footer Placeholder 4">
            <a:extLst>
              <a:ext uri="{FF2B5EF4-FFF2-40B4-BE49-F238E27FC236}">
                <a16:creationId xmlns:a16="http://schemas.microsoft.com/office/drawing/2014/main" id="{DA0A6DE3-DD9F-C88D-92AD-B2B77F17B3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681302-B685-60B5-D99F-3A4BE21F3178}"/>
              </a:ext>
            </a:extLst>
          </p:cNvPr>
          <p:cNvSpPr>
            <a:spLocks noGrp="1"/>
          </p:cNvSpPr>
          <p:nvPr>
            <p:ph type="sldNum" sz="quarter" idx="12"/>
          </p:nvPr>
        </p:nvSpPr>
        <p:spPr/>
        <p:txBody>
          <a:bodyPr/>
          <a:lstStyle/>
          <a:p>
            <a:fld id="{E4F96193-908F-49E9-BBEA-9A76F4529299}" type="slidenum">
              <a:rPr lang="en-GB" smtClean="0"/>
              <a:t>‹#›</a:t>
            </a:fld>
            <a:endParaRPr lang="en-GB"/>
          </a:p>
        </p:txBody>
      </p:sp>
    </p:spTree>
    <p:extLst>
      <p:ext uri="{BB962C8B-B14F-4D97-AF65-F5344CB8AC3E}">
        <p14:creationId xmlns:p14="http://schemas.microsoft.com/office/powerpoint/2010/main" val="197572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F0F4E5-FBD9-3A7F-94C7-BBB5A07632D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B1974BE-B1FA-8517-3C66-E205022B9FB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682410-9C77-B983-A9E5-EF1424ED95F7}"/>
              </a:ext>
            </a:extLst>
          </p:cNvPr>
          <p:cNvSpPr>
            <a:spLocks noGrp="1"/>
          </p:cNvSpPr>
          <p:nvPr>
            <p:ph type="dt" sz="half" idx="10"/>
          </p:nvPr>
        </p:nvSpPr>
        <p:spPr/>
        <p:txBody>
          <a:bodyPr/>
          <a:lstStyle/>
          <a:p>
            <a:fld id="{127A1E56-8F03-4589-85CB-365CDB03409D}" type="datetime1">
              <a:rPr lang="en-GB" smtClean="0"/>
              <a:t>03/06/2026</a:t>
            </a:fld>
            <a:endParaRPr lang="en-GB"/>
          </a:p>
        </p:txBody>
      </p:sp>
      <p:sp>
        <p:nvSpPr>
          <p:cNvPr id="5" name="Footer Placeholder 4">
            <a:extLst>
              <a:ext uri="{FF2B5EF4-FFF2-40B4-BE49-F238E27FC236}">
                <a16:creationId xmlns:a16="http://schemas.microsoft.com/office/drawing/2014/main" id="{2D6047BB-D399-0B7A-AC7B-66925A0BCC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37AC8-97DC-4721-1C67-D6B1FC570D80}"/>
              </a:ext>
            </a:extLst>
          </p:cNvPr>
          <p:cNvSpPr>
            <a:spLocks noGrp="1"/>
          </p:cNvSpPr>
          <p:nvPr>
            <p:ph type="sldNum" sz="quarter" idx="12"/>
          </p:nvPr>
        </p:nvSpPr>
        <p:spPr/>
        <p:txBody>
          <a:bodyPr/>
          <a:lstStyle/>
          <a:p>
            <a:fld id="{E4F96193-908F-49E9-BBEA-9A76F4529299}" type="slidenum">
              <a:rPr lang="en-GB" smtClean="0"/>
              <a:t>‹#›</a:t>
            </a:fld>
            <a:endParaRPr lang="en-GB"/>
          </a:p>
        </p:txBody>
      </p:sp>
    </p:spTree>
    <p:extLst>
      <p:ext uri="{BB962C8B-B14F-4D97-AF65-F5344CB8AC3E}">
        <p14:creationId xmlns:p14="http://schemas.microsoft.com/office/powerpoint/2010/main" val="2620893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313BE2-3751-5C57-B4BB-D0FC492D15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4FB1CA5-4FE8-FEC3-BD51-753979E885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238C2F-54AC-2342-C65B-38D637E396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D8EC878-07DA-42D9-8AF5-DB25D43BA994}" type="datetime1">
              <a:rPr lang="en-GB" smtClean="0"/>
              <a:t>03/06/2026</a:t>
            </a:fld>
            <a:endParaRPr lang="en-GB"/>
          </a:p>
        </p:txBody>
      </p:sp>
      <p:sp>
        <p:nvSpPr>
          <p:cNvPr id="5" name="Footer Placeholder 4">
            <a:extLst>
              <a:ext uri="{FF2B5EF4-FFF2-40B4-BE49-F238E27FC236}">
                <a16:creationId xmlns:a16="http://schemas.microsoft.com/office/drawing/2014/main" id="{D16FEE3E-5F5D-9A97-D87D-724413EB22AE}"/>
              </a:ext>
            </a:extLst>
          </p:cNvPr>
          <p:cNvSpPr>
            <a:spLocks noGrp="1"/>
          </p:cNvSpPr>
          <p:nvPr>
            <p:ph type="ftr" sz="quarter" idx="3"/>
          </p:nvPr>
        </p:nvSpPr>
        <p:spPr>
          <a:xfrm>
            <a:off x="7751618" y="6374534"/>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8AC4CFD-01A1-7ED9-6159-BF10074DA6D2}"/>
              </a:ext>
            </a:extLst>
          </p:cNvPr>
          <p:cNvSpPr>
            <a:spLocks noGrp="1"/>
          </p:cNvSpPr>
          <p:nvPr>
            <p:ph type="sldNum" sz="quarter" idx="4"/>
          </p:nvPr>
        </p:nvSpPr>
        <p:spPr>
          <a:xfrm>
            <a:off x="4186381" y="6367318"/>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F96193-908F-49E9-BBEA-9A76F4529299}" type="slidenum">
              <a:rPr lang="en-GB" smtClean="0"/>
              <a:t>‹#›</a:t>
            </a:fld>
            <a:endParaRPr lang="en-GB"/>
          </a:p>
        </p:txBody>
      </p:sp>
    </p:spTree>
    <p:extLst>
      <p:ext uri="{BB962C8B-B14F-4D97-AF65-F5344CB8AC3E}">
        <p14:creationId xmlns:p14="http://schemas.microsoft.com/office/powerpoint/2010/main" val="39777025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benlcollins.com/spreadsheets/10-productivity-tips-excel/" TargetMode="External"/><Relationship Id="rId2" Type="http://schemas.openxmlformats.org/officeDocument/2006/relationships/hyperlink" Target="https://www.napta.io/en/blog/schedule-management-on-excel-good-or-bad-idea" TargetMode="External"/><Relationship Id="rId1" Type="http://schemas.openxmlformats.org/officeDocument/2006/relationships/slideLayout" Target="../slideLayouts/slideLayout7.xml"/><Relationship Id="rId4" Type="http://schemas.openxmlformats.org/officeDocument/2006/relationships/hyperlink" Target="https://excel-training-berlin-english.williamcampbell.info/2024/11/15/how-to-use-microsoft-excel-to-improve-your-teams-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5109F-7CA4-CF5B-2EA2-586A3E937901}"/>
              </a:ext>
            </a:extLst>
          </p:cNvPr>
          <p:cNvSpPr>
            <a:spLocks noGrp="1"/>
          </p:cNvSpPr>
          <p:nvPr>
            <p:ph type="ctrTitle"/>
          </p:nvPr>
        </p:nvSpPr>
        <p:spPr/>
        <p:txBody>
          <a:bodyPr/>
          <a:lstStyle/>
          <a:p>
            <a:r>
              <a:rPr lang="en-GB" dirty="0"/>
              <a:t>Microsoft Excel for scheduling/ rota</a:t>
            </a:r>
          </a:p>
        </p:txBody>
      </p:sp>
      <p:sp>
        <p:nvSpPr>
          <p:cNvPr id="3" name="Subtitle 2">
            <a:extLst>
              <a:ext uri="{FF2B5EF4-FFF2-40B4-BE49-F238E27FC236}">
                <a16:creationId xmlns:a16="http://schemas.microsoft.com/office/drawing/2014/main" id="{CF749159-0CE3-8952-7C8D-74F222061A9D}"/>
              </a:ext>
            </a:extLst>
          </p:cNvPr>
          <p:cNvSpPr>
            <a:spLocks noGrp="1"/>
          </p:cNvSpPr>
          <p:nvPr>
            <p:ph type="subTitle" idx="1"/>
          </p:nvPr>
        </p:nvSpPr>
        <p:spPr/>
        <p:txBody>
          <a:bodyPr/>
          <a:lstStyle/>
          <a:p>
            <a:r>
              <a:rPr lang="en-GB" dirty="0"/>
              <a:t>Kashif Ali</a:t>
            </a:r>
          </a:p>
        </p:txBody>
      </p:sp>
      <p:sp>
        <p:nvSpPr>
          <p:cNvPr id="4" name="Slide Number Placeholder 3">
            <a:extLst>
              <a:ext uri="{FF2B5EF4-FFF2-40B4-BE49-F238E27FC236}">
                <a16:creationId xmlns:a16="http://schemas.microsoft.com/office/drawing/2014/main" id="{0F01C14F-0DF5-EF5D-2973-54C5963F29E0}"/>
              </a:ext>
            </a:extLst>
          </p:cNvPr>
          <p:cNvSpPr>
            <a:spLocks noGrp="1"/>
          </p:cNvSpPr>
          <p:nvPr>
            <p:ph type="sldNum" sz="quarter" idx="12"/>
          </p:nvPr>
        </p:nvSpPr>
        <p:spPr/>
        <p:txBody>
          <a:bodyPr/>
          <a:lstStyle/>
          <a:p>
            <a:fld id="{E4F96193-908F-49E9-BBEA-9A76F4529299}" type="slidenum">
              <a:rPr lang="en-GB" smtClean="0"/>
              <a:t>1</a:t>
            </a:fld>
            <a:endParaRPr lang="en-GB"/>
          </a:p>
        </p:txBody>
      </p:sp>
    </p:spTree>
    <p:extLst>
      <p:ext uri="{BB962C8B-B14F-4D97-AF65-F5344CB8AC3E}">
        <p14:creationId xmlns:p14="http://schemas.microsoft.com/office/powerpoint/2010/main" val="2833226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303039-4FA8-CE0F-F3D7-4D11FE561B04}"/>
              </a:ext>
            </a:extLst>
          </p:cNvPr>
          <p:cNvSpPr txBox="1"/>
          <p:nvPr/>
        </p:nvSpPr>
        <p:spPr>
          <a:xfrm>
            <a:off x="1435510" y="235974"/>
            <a:ext cx="8347587" cy="2308324"/>
          </a:xfrm>
          <a:prstGeom prst="rect">
            <a:avLst/>
          </a:prstGeom>
          <a:noFill/>
        </p:spPr>
        <p:txBody>
          <a:bodyPr wrap="square" rtlCol="0">
            <a:spAutoFit/>
          </a:bodyPr>
          <a:lstStyle/>
          <a:p>
            <a:br>
              <a:rPr lang="en-GB" dirty="0"/>
            </a:br>
            <a:endParaRPr lang="en-GB" dirty="0"/>
          </a:p>
          <a:p>
            <a:pPr marL="342900" indent="-342900">
              <a:buFont typeface="Arial" panose="020B0604020202020204" pitchFamily="34" charset="0"/>
              <a:buChar char="•"/>
            </a:pPr>
            <a:r>
              <a:rPr lang="en-GB" dirty="0"/>
              <a:t>Why is </a:t>
            </a:r>
            <a:r>
              <a:rPr lang="en-GB" dirty="0" err="1"/>
              <a:t>ExCel</a:t>
            </a:r>
            <a:r>
              <a:rPr lang="en-GB" dirty="0"/>
              <a:t> suitable for rota/ scheduling?</a:t>
            </a:r>
          </a:p>
          <a:p>
            <a:pPr marL="342900" indent="-342900">
              <a:buFont typeface="Arial" panose="020B0604020202020204" pitchFamily="34" charset="0"/>
              <a:buChar char="•"/>
            </a:pPr>
            <a:r>
              <a:rPr lang="en-GB" dirty="0"/>
              <a:t>Advantages and limitation of using the chosen tool</a:t>
            </a:r>
          </a:p>
          <a:p>
            <a:pPr marL="342900" indent="-342900">
              <a:buFont typeface="Arial" panose="020B0604020202020204" pitchFamily="34" charset="0"/>
              <a:buChar char="•"/>
            </a:pPr>
            <a:endParaRPr lang="en-GB" dirty="0"/>
          </a:p>
          <a:p>
            <a:pPr marL="342900" indent="-342900">
              <a:buAutoNum type="arabicPeriod"/>
            </a:pPr>
            <a:endParaRPr lang="en-GB" dirty="0"/>
          </a:p>
          <a:p>
            <a:pPr marL="342900" indent="-342900">
              <a:buAutoNum type="arabicPeriod"/>
            </a:pPr>
            <a:endParaRPr lang="en-GB" dirty="0"/>
          </a:p>
          <a:p>
            <a:endParaRPr lang="en-GB" dirty="0"/>
          </a:p>
        </p:txBody>
      </p:sp>
      <p:graphicFrame>
        <p:nvGraphicFramePr>
          <p:cNvPr id="3" name="Table 2">
            <a:extLst>
              <a:ext uri="{FF2B5EF4-FFF2-40B4-BE49-F238E27FC236}">
                <a16:creationId xmlns:a16="http://schemas.microsoft.com/office/drawing/2014/main" id="{5A9F619C-B869-E324-645A-EECF052C9ACB}"/>
              </a:ext>
            </a:extLst>
          </p:cNvPr>
          <p:cNvGraphicFramePr>
            <a:graphicFrameLocks noGrp="1"/>
          </p:cNvGraphicFramePr>
          <p:nvPr>
            <p:extLst>
              <p:ext uri="{D42A27DB-BD31-4B8C-83A1-F6EECF244321}">
                <p14:modId xmlns:p14="http://schemas.microsoft.com/office/powerpoint/2010/main" val="961276619"/>
              </p:ext>
            </p:extLst>
          </p:nvPr>
        </p:nvGraphicFramePr>
        <p:xfrm>
          <a:off x="1435509" y="1791383"/>
          <a:ext cx="9419304" cy="4288857"/>
        </p:xfrm>
        <a:graphic>
          <a:graphicData uri="http://schemas.openxmlformats.org/drawingml/2006/table">
            <a:tbl>
              <a:tblPr firstRow="1" bandRow="1">
                <a:tableStyleId>{5C22544A-7EE6-4342-B048-85BDC9FD1C3A}</a:tableStyleId>
              </a:tblPr>
              <a:tblGrid>
                <a:gridCol w="4709652">
                  <a:extLst>
                    <a:ext uri="{9D8B030D-6E8A-4147-A177-3AD203B41FA5}">
                      <a16:colId xmlns:a16="http://schemas.microsoft.com/office/drawing/2014/main" val="4256163345"/>
                    </a:ext>
                  </a:extLst>
                </a:gridCol>
                <a:gridCol w="4709652">
                  <a:extLst>
                    <a:ext uri="{9D8B030D-6E8A-4147-A177-3AD203B41FA5}">
                      <a16:colId xmlns:a16="http://schemas.microsoft.com/office/drawing/2014/main" val="1246578892"/>
                    </a:ext>
                  </a:extLst>
                </a:gridCol>
              </a:tblGrid>
              <a:tr h="484739">
                <a:tc>
                  <a:txBody>
                    <a:bodyPr/>
                    <a:lstStyle/>
                    <a:p>
                      <a:pPr algn="ctr"/>
                      <a:r>
                        <a:rPr lang="en-GB" dirty="0">
                          <a:latin typeface="Arial" panose="020B0604020202020204" pitchFamily="34" charset="0"/>
                          <a:cs typeface="Arial" panose="020B0604020202020204" pitchFamily="34" charset="0"/>
                        </a:rPr>
                        <a:t>Advantages</a:t>
                      </a:r>
                    </a:p>
                  </a:txBody>
                  <a:tcPr/>
                </a:tc>
                <a:tc>
                  <a:txBody>
                    <a:bodyPr/>
                    <a:lstStyle/>
                    <a:p>
                      <a:pPr algn="ctr"/>
                      <a:r>
                        <a:rPr lang="en-GB" dirty="0">
                          <a:latin typeface="Arial" panose="020B0604020202020204" pitchFamily="34" charset="0"/>
                          <a:cs typeface="Arial" panose="020B0604020202020204" pitchFamily="34" charset="0"/>
                        </a:rPr>
                        <a:t>Limitations</a:t>
                      </a:r>
                    </a:p>
                  </a:txBody>
                  <a:tcPr/>
                </a:tc>
                <a:extLst>
                  <a:ext uri="{0D108BD9-81ED-4DB2-BD59-A6C34878D82A}">
                    <a16:rowId xmlns:a16="http://schemas.microsoft.com/office/drawing/2014/main" val="3807162875"/>
                  </a:ext>
                </a:extLst>
              </a:tr>
              <a:tr h="484739">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Well-known/ strong reputation</a:t>
                      </a:r>
                    </a:p>
                  </a:txBody>
                  <a:tcPr/>
                </a:tc>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Can be time-consuming</a:t>
                      </a:r>
                    </a:p>
                  </a:txBody>
                  <a:tcPr/>
                </a:tc>
                <a:extLst>
                  <a:ext uri="{0D108BD9-81ED-4DB2-BD59-A6C34878D82A}">
                    <a16:rowId xmlns:a16="http://schemas.microsoft.com/office/drawing/2014/main" val="3802501696"/>
                  </a:ext>
                </a:extLst>
              </a:tr>
              <a:tr h="484739">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Suitable for all devices</a:t>
                      </a:r>
                    </a:p>
                  </a:txBody>
                  <a:tcPr/>
                </a:tc>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Human error – does not take working time regulations into account e.g. rest period</a:t>
                      </a:r>
                    </a:p>
                  </a:txBody>
                  <a:tcPr/>
                </a:tc>
                <a:extLst>
                  <a:ext uri="{0D108BD9-81ED-4DB2-BD59-A6C34878D82A}">
                    <a16:rowId xmlns:a16="http://schemas.microsoft.com/office/drawing/2014/main" val="403588001"/>
                  </a:ext>
                </a:extLst>
              </a:tr>
              <a:tr h="484739">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Practical</a:t>
                      </a:r>
                    </a:p>
                  </a:txBody>
                  <a:tcPr/>
                </a:tc>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Out of date information if different spreadsheets are used</a:t>
                      </a:r>
                    </a:p>
                  </a:txBody>
                  <a:tcPr/>
                </a:tc>
                <a:extLst>
                  <a:ext uri="{0D108BD9-81ED-4DB2-BD59-A6C34878D82A}">
                    <a16:rowId xmlns:a16="http://schemas.microsoft.com/office/drawing/2014/main" val="4274899286"/>
                  </a:ext>
                </a:extLst>
              </a:tr>
              <a:tr h="484739">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Easily shared</a:t>
                      </a:r>
                    </a:p>
                  </a:txBody>
                  <a:tcPr/>
                </a:tc>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File can be modified by anyone</a:t>
                      </a:r>
                    </a:p>
                  </a:txBody>
                  <a:tcPr/>
                </a:tc>
                <a:extLst>
                  <a:ext uri="{0D108BD9-81ED-4DB2-BD59-A6C34878D82A}">
                    <a16:rowId xmlns:a16="http://schemas.microsoft.com/office/drawing/2014/main" val="225326720"/>
                  </a:ext>
                </a:extLst>
              </a:tr>
              <a:tr h="484739">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Can be easily personalised with different font, format, colours etc. (</a:t>
                      </a:r>
                      <a:r>
                        <a:rPr lang="en-GB" dirty="0" err="1">
                          <a:latin typeface="Arial" panose="020B0604020202020204" pitchFamily="34" charset="0"/>
                          <a:cs typeface="Arial" panose="020B0604020202020204" pitchFamily="34" charset="0"/>
                        </a:rPr>
                        <a:t>Shyfter</a:t>
                      </a:r>
                      <a:r>
                        <a:rPr lang="en-GB" dirty="0">
                          <a:latin typeface="Arial" panose="020B0604020202020204" pitchFamily="34" charset="0"/>
                          <a:cs typeface="Arial" panose="020B0604020202020204" pitchFamily="34" charset="0"/>
                        </a:rPr>
                        <a:t>, N.D.)</a:t>
                      </a:r>
                    </a:p>
                  </a:txBody>
                  <a:tcPr/>
                </a:tc>
                <a:tc>
                  <a:txBody>
                    <a:bodyPr/>
                    <a:lstStyle/>
                    <a:p>
                      <a:pPr marL="0" indent="0">
                        <a:buFont typeface="Arial" panose="020B0604020202020204" pitchFamily="34" charset="0"/>
                        <a:buNone/>
                      </a:pP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40368428"/>
                  </a:ext>
                </a:extLst>
              </a:tr>
              <a:tr h="484739">
                <a:tc>
                  <a: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Many templates to choose from and customise</a:t>
                      </a:r>
                    </a:p>
                  </a:txBody>
                  <a:tcPr/>
                </a:tc>
                <a:tc>
                  <a:txBody>
                    <a:bodyPr/>
                    <a:lstStyle/>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48612607"/>
                  </a:ext>
                </a:extLst>
              </a:tr>
            </a:tbl>
          </a:graphicData>
        </a:graphic>
      </p:graphicFrame>
      <p:sp>
        <p:nvSpPr>
          <p:cNvPr id="4" name="Slide Number Placeholder 3">
            <a:extLst>
              <a:ext uri="{FF2B5EF4-FFF2-40B4-BE49-F238E27FC236}">
                <a16:creationId xmlns:a16="http://schemas.microsoft.com/office/drawing/2014/main" id="{758696E0-46DE-4B62-B59D-629A523B95B3}"/>
              </a:ext>
            </a:extLst>
          </p:cNvPr>
          <p:cNvSpPr>
            <a:spLocks noGrp="1"/>
          </p:cNvSpPr>
          <p:nvPr>
            <p:ph type="sldNum" sz="quarter" idx="12"/>
          </p:nvPr>
        </p:nvSpPr>
        <p:spPr/>
        <p:txBody>
          <a:bodyPr/>
          <a:lstStyle/>
          <a:p>
            <a:fld id="{E4F96193-908F-49E9-BBEA-9A76F4529299}" type="slidenum">
              <a:rPr lang="en-GB" smtClean="0"/>
              <a:t>2</a:t>
            </a:fld>
            <a:endParaRPr lang="en-GB"/>
          </a:p>
        </p:txBody>
      </p:sp>
    </p:spTree>
    <p:extLst>
      <p:ext uri="{BB962C8B-B14F-4D97-AF65-F5344CB8AC3E}">
        <p14:creationId xmlns:p14="http://schemas.microsoft.com/office/powerpoint/2010/main" val="3596855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331655-B485-4564-A779-0D9DF61EC045}"/>
              </a:ext>
            </a:extLst>
          </p:cNvPr>
          <p:cNvSpPr txBox="1"/>
          <p:nvPr/>
        </p:nvSpPr>
        <p:spPr>
          <a:xfrm>
            <a:off x="1111043" y="401414"/>
            <a:ext cx="10422195" cy="5500032"/>
          </a:xfrm>
          <a:prstGeom prst="rect">
            <a:avLst/>
          </a:prstGeom>
          <a:noFill/>
        </p:spPr>
        <p:txBody>
          <a:bodyPr wrap="square">
            <a:spAutoFit/>
          </a:bodyPr>
          <a:lstStyle/>
          <a:p>
            <a:pPr algn="ctr">
              <a:lnSpc>
                <a:spcPct val="150000"/>
              </a:lnSpc>
            </a:pPr>
            <a:r>
              <a:rPr lang="en-GB" sz="2000" b="1" dirty="0">
                <a:latin typeface="Arial" panose="020B0604020202020204" pitchFamily="34" charset="0"/>
                <a:cs typeface="Arial" panose="020B0604020202020204" pitchFamily="34" charset="0"/>
              </a:rPr>
              <a:t>How it improves efficiency or communication</a:t>
            </a:r>
          </a:p>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Efficiency</a:t>
            </a: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If you learn how to use excel well with the different function options and tools excel can be productive and time efficient. Such as use of shortcuts, use of formulas  and excel tables. (Ben, 2016)</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Communication</a:t>
            </a:r>
          </a:p>
          <a:p>
            <a:pPr>
              <a:lnSpc>
                <a:spcPct val="150000"/>
              </a:lnSpc>
            </a:pPr>
            <a:r>
              <a:rPr lang="en-GB" dirty="0">
                <a:latin typeface="Arial" panose="020B0604020202020204" pitchFamily="34" charset="0"/>
                <a:cs typeface="Arial" panose="020B0604020202020204" pitchFamily="34" charset="0"/>
              </a:rPr>
              <a:t>The visual look of excel would make staff schedules easy for everyone to read and understand.</a:t>
            </a:r>
          </a:p>
          <a:p>
            <a:pPr>
              <a:lnSpc>
                <a:spcPct val="150000"/>
              </a:lnSpc>
            </a:pPr>
            <a:r>
              <a:rPr lang="en-GB" dirty="0">
                <a:latin typeface="Arial" panose="020B0604020202020204" pitchFamily="34" charset="0"/>
                <a:cs typeface="Arial" panose="020B0604020202020204" pitchFamily="34" charset="0"/>
              </a:rPr>
              <a:t>Using excel means you can “easily create and organise communication schedules” which can be easily updated and shared, which leads to “better coordination and reduce misunderstandings” (Campbell, 2024)</a:t>
            </a:r>
          </a:p>
          <a:p>
            <a:pPr>
              <a:lnSpc>
                <a:spcPct val="150000"/>
              </a:lnSpc>
            </a:pPr>
            <a:endParaRPr lang="en-GB" b="1" dirty="0"/>
          </a:p>
        </p:txBody>
      </p:sp>
      <p:sp>
        <p:nvSpPr>
          <p:cNvPr id="4" name="Slide Number Placeholder 3">
            <a:extLst>
              <a:ext uri="{FF2B5EF4-FFF2-40B4-BE49-F238E27FC236}">
                <a16:creationId xmlns:a16="http://schemas.microsoft.com/office/drawing/2014/main" id="{253E95ED-CD2D-3925-1E38-CC42CE3C9F93}"/>
              </a:ext>
            </a:extLst>
          </p:cNvPr>
          <p:cNvSpPr>
            <a:spLocks noGrp="1"/>
          </p:cNvSpPr>
          <p:nvPr>
            <p:ph type="sldNum" sz="quarter" idx="12"/>
          </p:nvPr>
        </p:nvSpPr>
        <p:spPr/>
        <p:txBody>
          <a:bodyPr/>
          <a:lstStyle/>
          <a:p>
            <a:fld id="{E4F96193-908F-49E9-BBEA-9A76F4529299}" type="slidenum">
              <a:rPr lang="en-GB" smtClean="0"/>
              <a:t>3</a:t>
            </a:fld>
            <a:endParaRPr lang="en-GB"/>
          </a:p>
        </p:txBody>
      </p:sp>
    </p:spTree>
    <p:extLst>
      <p:ext uri="{BB962C8B-B14F-4D97-AF65-F5344CB8AC3E}">
        <p14:creationId xmlns:p14="http://schemas.microsoft.com/office/powerpoint/2010/main" val="3605139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CD095E-EE6B-AC77-B3DF-C43BAA87930C}"/>
              </a:ext>
            </a:extLst>
          </p:cNvPr>
          <p:cNvSpPr txBox="1"/>
          <p:nvPr/>
        </p:nvSpPr>
        <p:spPr>
          <a:xfrm>
            <a:off x="973394" y="737419"/>
            <a:ext cx="10854812" cy="5078313"/>
          </a:xfrm>
          <a:prstGeom prst="rect">
            <a:avLst/>
          </a:prstGeom>
          <a:noFill/>
        </p:spPr>
        <p:txBody>
          <a:bodyPr wrap="square">
            <a:spAutoFit/>
          </a:bodyPr>
          <a:lstStyle/>
          <a:p>
            <a:r>
              <a:rPr lang="en-GB" b="1" dirty="0"/>
              <a:t>References</a:t>
            </a:r>
          </a:p>
          <a:p>
            <a:pPr marL="285750" indent="-285750">
              <a:buFont typeface="Arial" panose="020B0604020202020204" pitchFamily="34" charset="0"/>
              <a:buChar char="•"/>
            </a:pPr>
            <a:r>
              <a:rPr lang="en-GB" dirty="0" err="1"/>
              <a:t>Napta</a:t>
            </a:r>
            <a:r>
              <a:rPr lang="en-GB" dirty="0"/>
              <a:t>, 2021,</a:t>
            </a:r>
            <a:r>
              <a:rPr lang="en-GB" b="1" dirty="0"/>
              <a:t> “Planning management on Excel: good or bad idea?”</a:t>
            </a:r>
          </a:p>
          <a:p>
            <a:r>
              <a:rPr lang="en-GB" dirty="0"/>
              <a:t> </a:t>
            </a:r>
            <a:r>
              <a:rPr lang="en-GB" dirty="0">
                <a:hlinkClick r:id="rId2"/>
              </a:rPr>
              <a:t>https://www.napta.io/en/blog/schedule-management-on-excel-good-or-bad-idea</a:t>
            </a:r>
            <a:r>
              <a:rPr lang="en-GB" dirty="0"/>
              <a:t>” [online]</a:t>
            </a:r>
            <a:br>
              <a:rPr lang="en-GB" dirty="0"/>
            </a:br>
            <a:endParaRPr lang="en-GB" dirty="0"/>
          </a:p>
          <a:p>
            <a:endParaRPr lang="en-GB" dirty="0"/>
          </a:p>
          <a:p>
            <a:pPr marL="285750" indent="-285750">
              <a:buFont typeface="Arial" panose="020B0604020202020204" pitchFamily="34" charset="0"/>
              <a:buChar char="•"/>
            </a:pPr>
            <a:r>
              <a:rPr lang="en-GB" dirty="0"/>
              <a:t>https://shyfter.com/en/features/staff-scheduling/schedule-excel-guide</a:t>
            </a:r>
          </a:p>
          <a:p>
            <a:br>
              <a:rPr lang="en-GB" dirty="0"/>
            </a:b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Ben, 2016, “</a:t>
            </a:r>
            <a:r>
              <a:rPr lang="en-GB" b="1" dirty="0"/>
              <a:t>Excel-</a:t>
            </a:r>
            <a:r>
              <a:rPr lang="en-GB" b="1" dirty="0" err="1"/>
              <a:t>fficiency</a:t>
            </a:r>
            <a:r>
              <a:rPr lang="en-GB" b="1" dirty="0"/>
              <a:t>: 10 tips for boosting productivity in Excel” </a:t>
            </a:r>
          </a:p>
          <a:p>
            <a:pPr marL="285750" indent="-285750">
              <a:buFont typeface="Arial" panose="020B0604020202020204" pitchFamily="34" charset="0"/>
              <a:buChar char="•"/>
            </a:pPr>
            <a:r>
              <a:rPr lang="en-GB" dirty="0">
                <a:hlinkClick r:id="rId3"/>
              </a:rPr>
              <a:t>https://www.benlcollins.com/spreadsheets/10-productivity-tips-excel/</a:t>
            </a:r>
            <a:r>
              <a:rPr lang="en-GB" dirty="0"/>
              <a:t> [online]</a:t>
            </a:r>
            <a:br>
              <a:rPr lang="en-GB" dirty="0"/>
            </a:br>
            <a:br>
              <a:rPr lang="en-GB" dirty="0"/>
            </a:br>
            <a:endParaRPr lang="en-GB" dirty="0"/>
          </a:p>
          <a:p>
            <a:pPr marL="285750" indent="-285750">
              <a:buFont typeface="Arial" panose="020B0604020202020204" pitchFamily="34" charset="0"/>
              <a:buChar char="•"/>
            </a:pPr>
            <a:r>
              <a:rPr lang="en-GB" dirty="0"/>
              <a:t>Campell, W, 2024, </a:t>
            </a:r>
            <a:r>
              <a:rPr lang="en-GB" b="1" dirty="0"/>
              <a:t>How to Use Microsoft Excel to Improve Your Team’s Communication</a:t>
            </a:r>
          </a:p>
          <a:p>
            <a:r>
              <a:rPr lang="en-GB" dirty="0">
                <a:hlinkClick r:id="rId4"/>
              </a:rPr>
              <a:t>https://excel-training-berlin-english.williamcampbell.info/2024/11/15/how-to-use-microsoft-excel-to-improve-your-teams-communication/</a:t>
            </a:r>
            <a:r>
              <a:rPr lang="en-GB" dirty="0"/>
              <a:t> [online]</a:t>
            </a:r>
            <a:br>
              <a:rPr lang="en-GB" dirty="0"/>
            </a:br>
            <a:endParaRPr lang="en-GB" dirty="0"/>
          </a:p>
          <a:p>
            <a:endParaRPr lang="en-GB" dirty="0"/>
          </a:p>
        </p:txBody>
      </p:sp>
      <p:sp>
        <p:nvSpPr>
          <p:cNvPr id="4" name="Slide Number Placeholder 3">
            <a:extLst>
              <a:ext uri="{FF2B5EF4-FFF2-40B4-BE49-F238E27FC236}">
                <a16:creationId xmlns:a16="http://schemas.microsoft.com/office/drawing/2014/main" id="{FA3F2D4B-6B79-9EDE-4583-F3954AF45775}"/>
              </a:ext>
            </a:extLst>
          </p:cNvPr>
          <p:cNvSpPr>
            <a:spLocks noGrp="1"/>
          </p:cNvSpPr>
          <p:nvPr>
            <p:ph type="sldNum" sz="quarter" idx="12"/>
          </p:nvPr>
        </p:nvSpPr>
        <p:spPr/>
        <p:txBody>
          <a:bodyPr/>
          <a:lstStyle/>
          <a:p>
            <a:fld id="{E4F96193-908F-49E9-BBEA-9A76F4529299}" type="slidenum">
              <a:rPr lang="en-GB" smtClean="0"/>
              <a:t>4</a:t>
            </a:fld>
            <a:endParaRPr lang="en-GB"/>
          </a:p>
        </p:txBody>
      </p:sp>
    </p:spTree>
    <p:extLst>
      <p:ext uri="{BB962C8B-B14F-4D97-AF65-F5344CB8AC3E}">
        <p14:creationId xmlns:p14="http://schemas.microsoft.com/office/powerpoint/2010/main" val="19226073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62</TotalTime>
  <Words>320</Words>
  <Application>Microsoft Office PowerPoint</Application>
  <PresentationFormat>Widescreen</PresentationFormat>
  <Paragraphs>43</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Microsoft Excel for scheduling/ rota</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Nina Ali</dc:creator>
  <cp:lastModifiedBy>Nina Ali</cp:lastModifiedBy>
  <cp:revision>1</cp:revision>
  <dcterms:created xsi:type="dcterms:W3CDTF">2026-06-03T20:20:59Z</dcterms:created>
  <dcterms:modified xsi:type="dcterms:W3CDTF">2026-06-03T21:23:08Z</dcterms:modified>
</cp:coreProperties>
</file>