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72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493553-B29D-4FEA-A3F1-E805C7F529A5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098F16-635D-4ED0-9B44-A2303818A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10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James Watt, left, and Martin Dickie, co-founders of Scottish craft brewery </a:t>
            </a:r>
            <a:r>
              <a:rPr lang="en-GB" dirty="0" err="1" smtClean="0"/>
              <a:t>BrewDog</a:t>
            </a:r>
            <a:r>
              <a:rPr lang="en-GB" dirty="0" smtClean="0"/>
              <a:t>. Photograph: Alan Richardson/The Guardian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098F16-635D-4ED0-9B44-A2303818A99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631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72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5435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141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0626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441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807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161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364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599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937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97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10336F-91FB-42AB-9949-CC75E30D0E46}" type="datetimeFigureOut">
              <a:rPr lang="en-GB" smtClean="0"/>
              <a:t>08/08/2022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440D48-E164-4CCB-8F78-01252B3671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46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f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f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f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f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Funding for </a:t>
            </a:r>
            <a:r>
              <a:rPr lang="en-GB" dirty="0" smtClean="0">
                <a:solidFill>
                  <a:srgbClr val="FF0000"/>
                </a:solidFill>
              </a:rPr>
              <a:t>start-ups-</a:t>
            </a:r>
            <a:br>
              <a:rPr lang="en-GB" dirty="0" smtClean="0">
                <a:solidFill>
                  <a:srgbClr val="FF0000"/>
                </a:solidFill>
              </a:rPr>
            </a:br>
            <a:r>
              <a:rPr lang="en-GB" dirty="0" smtClean="0">
                <a:solidFill>
                  <a:srgbClr val="FF0000"/>
                </a:solidFill>
              </a:rPr>
              <a:t>Opportunities and challenges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Psalmist George King</a:t>
            </a:r>
          </a:p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Amir Ali </a:t>
            </a:r>
            <a:r>
              <a:rPr lang="en-GB" b="1" dirty="0" err="1" smtClean="0">
                <a:solidFill>
                  <a:schemeClr val="accent1">
                    <a:lumMod val="75000"/>
                  </a:schemeClr>
                </a:solidFill>
              </a:rPr>
              <a:t>Boorani</a:t>
            </a:r>
            <a:endParaRPr lang="en-GB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dirty="0" smtClean="0">
                <a:solidFill>
                  <a:schemeClr val="accent1">
                    <a:lumMod val="75000"/>
                  </a:schemeClr>
                </a:solidFill>
              </a:rPr>
              <a:t>Tsvetomir Georgiev</a:t>
            </a:r>
            <a:endParaRPr lang="en-GB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1085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Funding for start ups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1747969"/>
            <a:ext cx="12178601" cy="5016569"/>
          </a:xfrm>
        </p:spPr>
      </p:pic>
    </p:spTree>
    <p:extLst>
      <p:ext uri="{BB962C8B-B14F-4D97-AF65-F5344CB8AC3E}">
        <p14:creationId xmlns:p14="http://schemas.microsoft.com/office/powerpoint/2010/main" val="1609057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Self funding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7829" y="1446987"/>
            <a:ext cx="9714868" cy="5157018"/>
          </a:xfrm>
        </p:spPr>
      </p:pic>
    </p:spTree>
    <p:extLst>
      <p:ext uri="{BB962C8B-B14F-4D97-AF65-F5344CB8AC3E}">
        <p14:creationId xmlns:p14="http://schemas.microsoft.com/office/powerpoint/2010/main" val="2615461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Friends and family investors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001" y="1321524"/>
            <a:ext cx="7645997" cy="5097332"/>
          </a:xfrm>
        </p:spPr>
      </p:pic>
    </p:spTree>
    <p:extLst>
      <p:ext uri="{BB962C8B-B14F-4D97-AF65-F5344CB8AC3E}">
        <p14:creationId xmlns:p14="http://schemas.microsoft.com/office/powerpoint/2010/main" val="2588600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Crowdfunding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7805" y="1288243"/>
            <a:ext cx="5613391" cy="5531935"/>
          </a:xfrm>
        </p:spPr>
      </p:pic>
    </p:spTree>
    <p:extLst>
      <p:ext uri="{BB962C8B-B14F-4D97-AF65-F5344CB8AC3E}">
        <p14:creationId xmlns:p14="http://schemas.microsoft.com/office/powerpoint/2010/main" val="21761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The </a:t>
            </a:r>
            <a:r>
              <a:rPr lang="en-GB" dirty="0" err="1" smtClean="0">
                <a:solidFill>
                  <a:srgbClr val="FF0000"/>
                </a:solidFill>
              </a:rPr>
              <a:t>BrewDog</a:t>
            </a:r>
            <a:r>
              <a:rPr lang="en-GB" dirty="0" smtClean="0">
                <a:solidFill>
                  <a:srgbClr val="FF0000"/>
                </a:solidFill>
              </a:rPr>
              <a:t> story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2057" y="1825625"/>
            <a:ext cx="7747886" cy="4351338"/>
          </a:xfrm>
        </p:spPr>
      </p:pic>
    </p:spTree>
    <p:extLst>
      <p:ext uri="{BB962C8B-B14F-4D97-AF65-F5344CB8AC3E}">
        <p14:creationId xmlns:p14="http://schemas.microsoft.com/office/powerpoint/2010/main" val="2952104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0680" y="2025826"/>
            <a:ext cx="7714010" cy="3667704"/>
          </a:xfr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20550674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Angel Investment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036" y="1309468"/>
            <a:ext cx="8683927" cy="4929938"/>
          </a:xfrm>
        </p:spPr>
      </p:pic>
    </p:spTree>
    <p:extLst>
      <p:ext uri="{BB962C8B-B14F-4D97-AF65-F5344CB8AC3E}">
        <p14:creationId xmlns:p14="http://schemas.microsoft.com/office/powerpoint/2010/main" val="21993994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Bank loans 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0210" y="1298466"/>
            <a:ext cx="7011579" cy="4768905"/>
          </a:xfrm>
        </p:spPr>
      </p:pic>
    </p:spTree>
    <p:extLst>
      <p:ext uri="{BB962C8B-B14F-4D97-AF65-F5344CB8AC3E}">
        <p14:creationId xmlns:p14="http://schemas.microsoft.com/office/powerpoint/2010/main" val="2338006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Government Programs 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7067" y="1609857"/>
            <a:ext cx="7505242" cy="4503145"/>
          </a:xfrm>
        </p:spPr>
      </p:pic>
    </p:spTree>
    <p:extLst>
      <p:ext uri="{BB962C8B-B14F-4D97-AF65-F5344CB8AC3E}">
        <p14:creationId xmlns:p14="http://schemas.microsoft.com/office/powerpoint/2010/main" val="4069327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Creating a business plan and model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874" y="1591359"/>
            <a:ext cx="9711051" cy="4129198"/>
          </a:xfrm>
        </p:spPr>
      </p:pic>
    </p:spTree>
    <p:extLst>
      <p:ext uri="{BB962C8B-B14F-4D97-AF65-F5344CB8AC3E}">
        <p14:creationId xmlns:p14="http://schemas.microsoft.com/office/powerpoint/2010/main" val="9802487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Determine a budget and how much to ask for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883" y="1825625"/>
            <a:ext cx="9460233" cy="4351338"/>
          </a:xfrm>
        </p:spPr>
      </p:pic>
    </p:spTree>
    <p:extLst>
      <p:ext uri="{BB962C8B-B14F-4D97-AF65-F5344CB8AC3E}">
        <p14:creationId xmlns:p14="http://schemas.microsoft.com/office/powerpoint/2010/main" val="350493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Financial Management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3389" y="1555996"/>
            <a:ext cx="7120130" cy="4272078"/>
          </a:xfrm>
        </p:spPr>
      </p:pic>
    </p:spTree>
    <p:extLst>
      <p:ext uri="{BB962C8B-B14F-4D97-AF65-F5344CB8AC3E}">
        <p14:creationId xmlns:p14="http://schemas.microsoft.com/office/powerpoint/2010/main" val="20124401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70</Words>
  <Application>Microsoft Office PowerPoint</Application>
  <PresentationFormat>Widescreen</PresentationFormat>
  <Paragraphs>17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Funding for start-ups- Opportunities and challenges</vt:lpstr>
      <vt:lpstr>Funding for start ups</vt:lpstr>
      <vt:lpstr>Self funding</vt:lpstr>
      <vt:lpstr>Friends and family investors</vt:lpstr>
      <vt:lpstr>Crowdfunding</vt:lpstr>
      <vt:lpstr>The BrewDog story</vt:lpstr>
      <vt:lpstr>PowerPoint Presentation</vt:lpstr>
      <vt:lpstr>Angel Investment</vt:lpstr>
      <vt:lpstr>Bank loans </vt:lpstr>
      <vt:lpstr>Government Programs </vt:lpstr>
      <vt:lpstr>Creating a business plan and model</vt:lpstr>
      <vt:lpstr>Determine a budget and how much to ask for</vt:lpstr>
      <vt:lpstr>Financial Management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Tsvetomir Georgiev</dc:creator>
  <cp:lastModifiedBy>Tsvetomir Georgiev</cp:lastModifiedBy>
  <cp:revision>8</cp:revision>
  <dcterms:created xsi:type="dcterms:W3CDTF">2022-08-07T16:06:15Z</dcterms:created>
  <dcterms:modified xsi:type="dcterms:W3CDTF">2022-08-08T15:20:08Z</dcterms:modified>
</cp:coreProperties>
</file>