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810" y="2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Spice Lounge – Business Plan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modern Indian restaurant blending authentic regional cuisine with contemporary dining experience.</a:t>
            </a:r>
          </a:p>
          <a:p>
            <a:r>
              <a:t>Prepared by: Muhammad Abdul Jalil</a:t>
            </a:r>
          </a:p>
          <a:p>
            <a:r>
              <a:t>Module: Enterprise and Entrepreneurship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Concept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Authentic Indian dishes served in a modern environment.</a:t>
            </a:r>
          </a:p>
          <a:p>
            <a:r>
              <a:t>• Focus on sustainability, health, and cultural experience.</a:t>
            </a:r>
          </a:p>
          <a:p>
            <a:r>
              <a:t>• Aims to stand out from typical 'curry houses'.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Unique Selling Points (USPs)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Regional specialties (Punjab, South India, Bengal, Rajasthan).</a:t>
            </a:r>
          </a:p>
          <a:p>
            <a:r>
              <a:t>• Vegan, gluten-free, and low-oil options.</a:t>
            </a:r>
          </a:p>
          <a:p>
            <a:r>
              <a:t>• Live street food corner.</a:t>
            </a:r>
          </a:p>
          <a:p>
            <a:r>
              <a:t>• Eco-friendly packaging and local ingredients.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Target Market &amp; Revenue Streams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Targeting urban families and professionals.</a:t>
            </a:r>
          </a:p>
          <a:p>
            <a:r>
              <a:t>• Health-conscious customers.</a:t>
            </a:r>
          </a:p>
          <a:p>
            <a:r>
              <a:t>• Revenue from dine-in, delivery, catering, events, and meal subscriptions.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Format &amp; 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Legal Structure: Private Limited Company (growth potential &amp; credibility).</a:t>
            </a:r>
          </a:p>
          <a:p>
            <a:r>
              <a:t>• Management Levels:</a:t>
            </a:r>
          </a:p>
          <a:p>
            <a:r>
              <a:t>  - Owners/Directors</a:t>
            </a:r>
          </a:p>
          <a:p>
            <a:r>
              <a:t>  - General Manager</a:t>
            </a:r>
          </a:p>
          <a:p>
            <a:r>
              <a:t>  - Kitchen &amp; Service Teams</a:t>
            </a:r>
          </a:p>
          <a:p>
            <a:r>
              <a:t>  - Administrative Support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&amp; Industry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Increasing demand for authentic and healthy ethnic cuisine in the UK.</a:t>
            </a:r>
          </a:p>
          <a:p>
            <a:r>
              <a:t>• Integration of technology (delivery apps, social media).</a:t>
            </a:r>
          </a:p>
          <a:p>
            <a:r>
              <a:t>• Focus on customer experience and convenience.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Food safety and import regulations.</a:t>
            </a:r>
          </a:p>
          <a:p>
            <a:r>
              <a:t>Economic: Inflation, ingredient costs.</a:t>
            </a:r>
          </a:p>
          <a:p>
            <a:r>
              <a:t>Social: Multiculturalism, vegan trends.</a:t>
            </a:r>
          </a:p>
          <a:p>
            <a:r>
              <a:t>Technological: Online delivery systems.</a:t>
            </a:r>
          </a:p>
          <a:p>
            <a:r>
              <a:t>Legal: Hygiene &amp; licensing.</a:t>
            </a:r>
          </a:p>
          <a:p>
            <a:r>
              <a:t>Environmental: Waste reduction &amp; sustainability.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Strengths: Authentic food, affordable pricing.</a:t>
            </a:r>
          </a:p>
          <a:p>
            <a:r>
              <a:t>Weaknesses: Moderate hygiene rating.</a:t>
            </a:r>
          </a:p>
          <a:p>
            <a:r>
              <a:t>Opportunities: Catering, regional special dishes.</a:t>
            </a:r>
          </a:p>
          <a:p>
            <a:r>
              <a:t>Threats: Strong competition, rising costs.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Use Instagram, TikTok, and Facebook for promotions.</a:t>
            </a:r>
          </a:p>
          <a:p>
            <a:r>
              <a:t>• Collaborate with influencers and bloggers.</a:t>
            </a:r>
          </a:p>
          <a:p>
            <a:r>
              <a:t>• Introduce loyalty cards and referral discounts.</a:t>
            </a:r>
          </a:p>
          <a:p>
            <a:r>
              <a:t>• Host themed dining events.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Overview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Start-up cost: £100,000.</a:t>
            </a:r>
          </a:p>
          <a:p>
            <a:r>
              <a:t>• Initial net cash flow: £102,100.</a:t>
            </a:r>
          </a:p>
          <a:p>
            <a:r>
              <a:t>• Funding: Bank loans, grants.</a:t>
            </a:r>
          </a:p>
          <a:p>
            <a:r>
              <a:t>• Vision: Establish Spice Lounge as a leading Indian dining destination combining tradition, innovation, and sustainability.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369</Words>
  <Application>Microsoft Office PowerPoint</Application>
  <PresentationFormat>On-screen Show (4:3)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Spice Lounge – Business Plan Presentation</vt:lpstr>
      <vt:lpstr>Concept Overview</vt:lpstr>
      <vt:lpstr>Unique Selling Points (USPs)</vt:lpstr>
      <vt:lpstr>Target Market &amp; Revenue Streams</vt:lpstr>
      <vt:lpstr>Legal Format &amp; Management Structure</vt:lpstr>
      <vt:lpstr>Market &amp; Industry Overview</vt:lpstr>
      <vt:lpstr>PESTLE Analysis</vt:lpstr>
      <vt:lpstr>SWOT Summary</vt:lpstr>
      <vt:lpstr>Marketing Strategy</vt:lpstr>
      <vt:lpstr>Financial Overview &amp;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muhammad abdul jalil</cp:lastModifiedBy>
  <cp:revision>1</cp:revision>
  <dcterms:created xsi:type="dcterms:W3CDTF">2013-01-27T09:14:16Z</dcterms:created>
  <dcterms:modified xsi:type="dcterms:W3CDTF">2025-11-10T09:29:14Z</dcterms:modified>
  <cp:category/>
</cp:coreProperties>
</file>