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4" r:id="rId1"/>
    <p:sldMasterId id="2147483777" r:id="rId2"/>
    <p:sldMasterId id="2147483781" r:id="rId3"/>
  </p:sldMasterIdLst>
  <p:notesMasterIdLst>
    <p:notesMasterId r:id="rId59"/>
  </p:notesMasterIdLst>
  <p:sldIdLst>
    <p:sldId id="257" r:id="rId4"/>
    <p:sldId id="266" r:id="rId5"/>
    <p:sldId id="1025" r:id="rId6"/>
    <p:sldId id="1026" r:id="rId7"/>
    <p:sldId id="953" r:id="rId8"/>
    <p:sldId id="1028" r:id="rId9"/>
    <p:sldId id="1031" r:id="rId10"/>
    <p:sldId id="1032" r:id="rId11"/>
    <p:sldId id="1070" r:id="rId12"/>
    <p:sldId id="1071" r:id="rId13"/>
    <p:sldId id="1089" r:id="rId14"/>
    <p:sldId id="1090" r:id="rId15"/>
    <p:sldId id="1091" r:id="rId16"/>
    <p:sldId id="1092" r:id="rId17"/>
    <p:sldId id="984" r:id="rId18"/>
    <p:sldId id="1035" r:id="rId19"/>
    <p:sldId id="1075" r:id="rId20"/>
    <p:sldId id="1073" r:id="rId21"/>
    <p:sldId id="1076" r:id="rId22"/>
    <p:sldId id="1077" r:id="rId23"/>
    <p:sldId id="1078" r:id="rId24"/>
    <p:sldId id="1080" r:id="rId25"/>
    <p:sldId id="1081" r:id="rId26"/>
    <p:sldId id="1082" r:id="rId27"/>
    <p:sldId id="1074" r:id="rId28"/>
    <p:sldId id="1083" r:id="rId29"/>
    <p:sldId id="1084" r:id="rId30"/>
    <p:sldId id="1085" r:id="rId31"/>
    <p:sldId id="1086" r:id="rId32"/>
    <p:sldId id="1087" r:id="rId33"/>
    <p:sldId id="1088" r:id="rId34"/>
    <p:sldId id="1072" r:id="rId35"/>
    <p:sldId id="1037" r:id="rId36"/>
    <p:sldId id="1094" r:id="rId37"/>
    <p:sldId id="1096" r:id="rId38"/>
    <p:sldId id="1093" r:id="rId39"/>
    <p:sldId id="1036" r:id="rId40"/>
    <p:sldId id="1038" r:id="rId41"/>
    <p:sldId id="1039" r:id="rId42"/>
    <p:sldId id="988" r:id="rId43"/>
    <p:sldId id="1029" r:id="rId44"/>
    <p:sldId id="1065" r:id="rId45"/>
    <p:sldId id="1066" r:id="rId46"/>
    <p:sldId id="1068" r:id="rId47"/>
    <p:sldId id="1069" r:id="rId48"/>
    <p:sldId id="954" r:id="rId49"/>
    <p:sldId id="1030" r:id="rId50"/>
    <p:sldId id="1033" r:id="rId51"/>
    <p:sldId id="1034" r:id="rId52"/>
    <p:sldId id="986" r:id="rId53"/>
    <p:sldId id="1064" r:id="rId54"/>
    <p:sldId id="1024" r:id="rId55"/>
    <p:sldId id="1063" r:id="rId56"/>
    <p:sldId id="1079" r:id="rId57"/>
    <p:sldId id="1095" r:id="rId58"/>
  </p:sldIdLst>
  <p:sldSz cx="12192000" cy="6858000"/>
  <p:notesSz cx="6858000" cy="9144000"/>
  <p:custDataLst>
    <p:tags r:id="rId6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F1AA3D-ED35-4317-95A4-480EAC5CB619}" v="7" dt="2026-09-21T13:09:30.4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81" autoAdjust="0"/>
    <p:restoredTop sz="83377" autoAdjust="0"/>
  </p:normalViewPr>
  <p:slideViewPr>
    <p:cSldViewPr snapToGrid="0">
      <p:cViewPr varScale="1">
        <p:scale>
          <a:sx n="86" d="100"/>
          <a:sy n="86" d="100"/>
        </p:scale>
        <p:origin x="32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microsoft.com/office/2015/10/relationships/revisionInfo" Target="revisionInfo.xml"/><Relationship Id="rId5" Type="http://schemas.openxmlformats.org/officeDocument/2006/relationships/slide" Target="slides/slide2.xml"/><Relationship Id="rId61" Type="http://schemas.openxmlformats.org/officeDocument/2006/relationships/presProps" Target="presProp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tags" Target="tags/tag1.xml"/><Relationship Id="rId65" Type="http://schemas.microsoft.com/office/2016/11/relationships/changesInfo" Target="changesInfos/changesInfo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ssica Newport" userId="dede3334-717e-4998-a1ad-2432f5a188d4" providerId="ADAL" clId="{71450B28-6A91-49C5-BC88-2D7784511A7D}"/>
    <pc:docChg chg="undo redo custSel addSld delSld modSld sldOrd">
      <pc:chgData name="Jessica Newport" userId="dede3334-717e-4998-a1ad-2432f5a188d4" providerId="ADAL" clId="{71450B28-6A91-49C5-BC88-2D7784511A7D}" dt="2026-09-21T13:31:03.810" v="18788" actId="114"/>
      <pc:docMkLst>
        <pc:docMk/>
      </pc:docMkLst>
      <pc:sldChg chg="modSp mod">
        <pc:chgData name="Jessica Newport" userId="dede3334-717e-4998-a1ad-2432f5a188d4" providerId="ADAL" clId="{71450B28-6A91-49C5-BC88-2D7784511A7D}" dt="2026-09-11T15:10:53.171" v="3719" actId="6549"/>
        <pc:sldMkLst>
          <pc:docMk/>
          <pc:sldMk cId="1370600217" sldId="257"/>
        </pc:sldMkLst>
        <pc:spChg chg="mod">
          <ac:chgData name="Jessica Newport" userId="dede3334-717e-4998-a1ad-2432f5a188d4" providerId="ADAL" clId="{71450B28-6A91-49C5-BC88-2D7784511A7D}" dt="2026-09-11T15:10:53.171" v="3719" actId="6549"/>
          <ac:spMkLst>
            <pc:docMk/>
            <pc:sldMk cId="1370600217" sldId="257"/>
            <ac:spMk id="4" creationId="{99042483-E171-D46B-184F-10986136BEF0}"/>
          </ac:spMkLst>
        </pc:spChg>
      </pc:sldChg>
      <pc:sldChg chg="ord">
        <pc:chgData name="Jessica Newport" userId="dede3334-717e-4998-a1ad-2432f5a188d4" providerId="ADAL" clId="{71450B28-6A91-49C5-BC88-2D7784511A7D}" dt="2026-09-18T09:59:58.503" v="10699"/>
        <pc:sldMkLst>
          <pc:docMk/>
          <pc:sldMk cId="1328863572" sldId="953"/>
        </pc:sldMkLst>
      </pc:sldChg>
      <pc:sldChg chg="modSp mod ord">
        <pc:chgData name="Jessica Newport" userId="dede3334-717e-4998-a1ad-2432f5a188d4" providerId="ADAL" clId="{71450B28-6A91-49C5-BC88-2D7784511A7D}" dt="2026-09-18T10:01:51.468" v="10707"/>
        <pc:sldMkLst>
          <pc:docMk/>
          <pc:sldMk cId="135738062" sldId="984"/>
        </pc:sldMkLst>
        <pc:spChg chg="mod">
          <ac:chgData name="Jessica Newport" userId="dede3334-717e-4998-a1ad-2432f5a188d4" providerId="ADAL" clId="{71450B28-6A91-49C5-BC88-2D7784511A7D}" dt="2026-09-17T13:42:58.223" v="6809" actId="1076"/>
          <ac:spMkLst>
            <pc:docMk/>
            <pc:sldMk cId="135738062" sldId="984"/>
            <ac:spMk id="15" creationId="{3481DA94-551A-D4D1-30BC-996ED4652C24}"/>
          </ac:spMkLst>
        </pc:spChg>
      </pc:sldChg>
      <pc:sldChg chg="modSp mod">
        <pc:chgData name="Jessica Newport" userId="dede3334-717e-4998-a1ad-2432f5a188d4" providerId="ADAL" clId="{71450B28-6A91-49C5-BC88-2D7784511A7D}" dt="2026-09-18T10:14:38.408" v="10968" actId="20577"/>
        <pc:sldMkLst>
          <pc:docMk/>
          <pc:sldMk cId="797842822" sldId="986"/>
        </pc:sldMkLst>
        <pc:spChg chg="mod">
          <ac:chgData name="Jessica Newport" userId="dede3334-717e-4998-a1ad-2432f5a188d4" providerId="ADAL" clId="{71450B28-6A91-49C5-BC88-2D7784511A7D}" dt="2026-09-18T10:14:38.408" v="10968" actId="20577"/>
          <ac:spMkLst>
            <pc:docMk/>
            <pc:sldMk cId="797842822" sldId="986"/>
            <ac:spMk id="6" creationId="{8A9FD258-1DAC-7DAE-4A22-1CE5CC92D1A1}"/>
          </ac:spMkLst>
        </pc:spChg>
      </pc:sldChg>
      <pc:sldChg chg="ord">
        <pc:chgData name="Jessica Newport" userId="dede3334-717e-4998-a1ad-2432f5a188d4" providerId="ADAL" clId="{71450B28-6A91-49C5-BC88-2D7784511A7D}" dt="2026-09-18T10:03:05.881" v="10721"/>
        <pc:sldMkLst>
          <pc:docMk/>
          <pc:sldMk cId="1981678229" sldId="988"/>
        </pc:sldMkLst>
      </pc:sldChg>
      <pc:sldChg chg="modSp mod">
        <pc:chgData name="Jessica Newport" userId="dede3334-717e-4998-a1ad-2432f5a188d4" providerId="ADAL" clId="{71450B28-6A91-49C5-BC88-2D7784511A7D}" dt="2026-09-18T10:14:48.102" v="10978" actId="20577"/>
        <pc:sldMkLst>
          <pc:docMk/>
          <pc:sldMk cId="698592257" sldId="1025"/>
        </pc:sldMkLst>
        <pc:spChg chg="mod">
          <ac:chgData name="Jessica Newport" userId="dede3334-717e-4998-a1ad-2432f5a188d4" providerId="ADAL" clId="{71450B28-6A91-49C5-BC88-2D7784511A7D}" dt="2026-09-18T10:14:48.102" v="10978" actId="20577"/>
          <ac:spMkLst>
            <pc:docMk/>
            <pc:sldMk cId="698592257" sldId="1025"/>
            <ac:spMk id="6" creationId="{5F7DA232-4D6C-818A-9DBF-D6FCA775C422}"/>
          </ac:spMkLst>
        </pc:spChg>
      </pc:sldChg>
      <pc:sldChg chg="ord">
        <pc:chgData name="Jessica Newport" userId="dede3334-717e-4998-a1ad-2432f5a188d4" providerId="ADAL" clId="{71450B28-6A91-49C5-BC88-2D7784511A7D}" dt="2026-09-18T10:00:01.825" v="10701"/>
        <pc:sldMkLst>
          <pc:docMk/>
          <pc:sldMk cId="3717915785" sldId="1028"/>
        </pc:sldMkLst>
      </pc:sldChg>
      <pc:sldChg chg="addSp modSp mod ord">
        <pc:chgData name="Jessica Newport" userId="dede3334-717e-4998-a1ad-2432f5a188d4" providerId="ADAL" clId="{71450B28-6A91-49C5-BC88-2D7784511A7D}" dt="2026-09-18T10:14:08.177" v="10958"/>
        <pc:sldMkLst>
          <pc:docMk/>
          <pc:sldMk cId="4276085053" sldId="1029"/>
        </pc:sldMkLst>
        <pc:spChg chg="add mod">
          <ac:chgData name="Jessica Newport" userId="dede3334-717e-4998-a1ad-2432f5a188d4" providerId="ADAL" clId="{71450B28-6A91-49C5-BC88-2D7784511A7D}" dt="2026-09-17T13:47:25.494" v="7142" actId="1076"/>
          <ac:spMkLst>
            <pc:docMk/>
            <pc:sldMk cId="4276085053" sldId="1029"/>
            <ac:spMk id="2" creationId="{346E889F-266D-8AC7-242F-6FD184B4887A}"/>
          </ac:spMkLst>
        </pc:spChg>
        <pc:spChg chg="mod">
          <ac:chgData name="Jessica Newport" userId="dede3334-717e-4998-a1ad-2432f5a188d4" providerId="ADAL" clId="{71450B28-6A91-49C5-BC88-2D7784511A7D}" dt="2026-09-17T13:46:59.519" v="7139" actId="20577"/>
          <ac:spMkLst>
            <pc:docMk/>
            <pc:sldMk cId="4276085053" sldId="1029"/>
            <ac:spMk id="6" creationId="{81BA67E4-5FBE-41FD-F60D-AC1F7BA1453A}"/>
          </ac:spMkLst>
        </pc:spChg>
        <pc:picChg chg="mod">
          <ac:chgData name="Jessica Newport" userId="dede3334-717e-4998-a1ad-2432f5a188d4" providerId="ADAL" clId="{71450B28-6A91-49C5-BC88-2D7784511A7D}" dt="2026-09-17T13:47:29.583" v="7143" actId="1076"/>
          <ac:picMkLst>
            <pc:docMk/>
            <pc:sldMk cId="4276085053" sldId="1029"/>
            <ac:picMk id="3" creationId="{B68319C0-7E93-937B-25F7-7AFA2A2E0416}"/>
          </ac:picMkLst>
        </pc:picChg>
      </pc:sldChg>
      <pc:sldChg chg="ord">
        <pc:chgData name="Jessica Newport" userId="dede3334-717e-4998-a1ad-2432f5a188d4" providerId="ADAL" clId="{71450B28-6A91-49C5-BC88-2D7784511A7D}" dt="2026-09-18T10:01:02.796" v="10703"/>
        <pc:sldMkLst>
          <pc:docMk/>
          <pc:sldMk cId="346302409" sldId="1031"/>
        </pc:sldMkLst>
      </pc:sldChg>
      <pc:sldChg chg="addSp modSp mod ord modNotesTx">
        <pc:chgData name="Jessica Newport" userId="dede3334-717e-4998-a1ad-2432f5a188d4" providerId="ADAL" clId="{71450B28-6A91-49C5-BC88-2D7784511A7D}" dt="2026-09-18T10:13:02.204" v="10956" actId="20577"/>
        <pc:sldMkLst>
          <pc:docMk/>
          <pc:sldMk cId="1296220810" sldId="1032"/>
        </pc:sldMkLst>
        <pc:spChg chg="add mod">
          <ac:chgData name="Jessica Newport" userId="dede3334-717e-4998-a1ad-2432f5a188d4" providerId="ADAL" clId="{71450B28-6A91-49C5-BC88-2D7784511A7D}" dt="2026-09-18T10:08:38.900" v="10875" actId="113"/>
          <ac:spMkLst>
            <pc:docMk/>
            <pc:sldMk cId="1296220810" sldId="1032"/>
            <ac:spMk id="2" creationId="{E6A10A93-293C-9CEF-97FB-2AD22D3EE9C2}"/>
          </ac:spMkLst>
        </pc:spChg>
        <pc:spChg chg="mod">
          <ac:chgData name="Jessica Newport" userId="dede3334-717e-4998-a1ad-2432f5a188d4" providerId="ADAL" clId="{71450B28-6A91-49C5-BC88-2D7784511A7D}" dt="2026-09-18T10:12:58.681" v="10955" actId="1076"/>
          <ac:spMkLst>
            <pc:docMk/>
            <pc:sldMk cId="1296220810" sldId="1032"/>
            <ac:spMk id="10" creationId="{1B58E62A-DB40-F1F3-1547-8AC845508556}"/>
          </ac:spMkLst>
        </pc:spChg>
      </pc:sldChg>
      <pc:sldChg chg="addSp delSp modSp add mod ord modNotesTx">
        <pc:chgData name="Jessica Newport" userId="dede3334-717e-4998-a1ad-2432f5a188d4" providerId="ADAL" clId="{71450B28-6A91-49C5-BC88-2D7784511A7D}" dt="2026-09-18T10:42:23.450" v="11708" actId="20577"/>
        <pc:sldMkLst>
          <pc:docMk/>
          <pc:sldMk cId="262842614" sldId="1035"/>
        </pc:sldMkLst>
        <pc:spChg chg="add mod">
          <ac:chgData name="Jessica Newport" userId="dede3334-717e-4998-a1ad-2432f5a188d4" providerId="ADAL" clId="{71450B28-6A91-49C5-BC88-2D7784511A7D}" dt="2026-09-18T10:42:23.450" v="11708" actId="20577"/>
          <ac:spMkLst>
            <pc:docMk/>
            <pc:sldMk cId="262842614" sldId="1035"/>
            <ac:spMk id="2" creationId="{A80BFA25-E428-B9F1-59AA-620221EA7DB0}"/>
          </ac:spMkLst>
        </pc:spChg>
        <pc:picChg chg="add mod">
          <ac:chgData name="Jessica Newport" userId="dede3334-717e-4998-a1ad-2432f5a188d4" providerId="ADAL" clId="{71450B28-6A91-49C5-BC88-2D7784511A7D}" dt="2026-09-17T11:24:21.103" v="4091" actId="1076"/>
          <ac:picMkLst>
            <pc:docMk/>
            <pc:sldMk cId="262842614" sldId="1035"/>
            <ac:picMk id="5" creationId="{F7825138-24BB-303D-1CFE-43903999C433}"/>
          </ac:picMkLst>
        </pc:picChg>
      </pc:sldChg>
      <pc:sldChg chg="addSp delSp modSp add mod ord modAnim">
        <pc:chgData name="Jessica Newport" userId="dede3334-717e-4998-a1ad-2432f5a188d4" providerId="ADAL" clId="{71450B28-6A91-49C5-BC88-2D7784511A7D}" dt="2026-09-18T10:02:38.305" v="10713"/>
        <pc:sldMkLst>
          <pc:docMk/>
          <pc:sldMk cId="2387314451" sldId="1036"/>
        </pc:sldMkLst>
        <pc:spChg chg="mod">
          <ac:chgData name="Jessica Newport" userId="dede3334-717e-4998-a1ad-2432f5a188d4" providerId="ADAL" clId="{71450B28-6A91-49C5-BC88-2D7784511A7D}" dt="2026-09-17T12:56:47.448" v="4128" actId="20577"/>
          <ac:spMkLst>
            <pc:docMk/>
            <pc:sldMk cId="2387314451" sldId="1036"/>
            <ac:spMk id="6" creationId="{E0F54A34-39BB-E9F0-2BA9-39DA0027DC1B}"/>
          </ac:spMkLst>
        </pc:spChg>
        <pc:picChg chg="add mod">
          <ac:chgData name="Jessica Newport" userId="dede3334-717e-4998-a1ad-2432f5a188d4" providerId="ADAL" clId="{71450B28-6A91-49C5-BC88-2D7784511A7D}" dt="2026-09-17T12:57:43.330" v="4133" actId="1076"/>
          <ac:picMkLst>
            <pc:docMk/>
            <pc:sldMk cId="2387314451" sldId="1036"/>
            <ac:picMk id="3" creationId="{1830EEF8-BF36-AD93-9E8A-51F608EA7135}"/>
          </ac:picMkLst>
        </pc:picChg>
      </pc:sldChg>
      <pc:sldChg chg="addSp delSp modSp add mod ord delAnim modNotesTx">
        <pc:chgData name="Jessica Newport" userId="dede3334-717e-4998-a1ad-2432f5a188d4" providerId="ADAL" clId="{71450B28-6A91-49C5-BC88-2D7784511A7D}" dt="2026-09-21T12:44:52.855" v="17972" actId="1076"/>
        <pc:sldMkLst>
          <pc:docMk/>
          <pc:sldMk cId="1420766961" sldId="1037"/>
        </pc:sldMkLst>
        <pc:spChg chg="add mod">
          <ac:chgData name="Jessica Newport" userId="dede3334-717e-4998-a1ad-2432f5a188d4" providerId="ADAL" clId="{71450B28-6A91-49C5-BC88-2D7784511A7D}" dt="2026-09-21T12:44:52.855" v="17972" actId="1076"/>
          <ac:spMkLst>
            <pc:docMk/>
            <pc:sldMk cId="1420766961" sldId="1037"/>
            <ac:spMk id="2" creationId="{A6538C95-0B3F-7E3A-370E-E5259AB8EF4A}"/>
          </ac:spMkLst>
        </pc:spChg>
        <pc:spChg chg="add mod">
          <ac:chgData name="Jessica Newport" userId="dede3334-717e-4998-a1ad-2432f5a188d4" providerId="ADAL" clId="{71450B28-6A91-49C5-BC88-2D7784511A7D}" dt="2026-09-21T12:34:28.774" v="17686" actId="1076"/>
          <ac:spMkLst>
            <pc:docMk/>
            <pc:sldMk cId="1420766961" sldId="1037"/>
            <ac:spMk id="5" creationId="{6CCB1BE4-8315-D227-6974-51AB0F425F34}"/>
          </ac:spMkLst>
        </pc:spChg>
        <pc:spChg chg="mod">
          <ac:chgData name="Jessica Newport" userId="dede3334-717e-4998-a1ad-2432f5a188d4" providerId="ADAL" clId="{71450B28-6A91-49C5-BC88-2D7784511A7D}" dt="2026-09-21T12:22:42.264" v="16788" actId="20577"/>
          <ac:spMkLst>
            <pc:docMk/>
            <pc:sldMk cId="1420766961" sldId="1037"/>
            <ac:spMk id="6" creationId="{E0F54A34-39BB-E9F0-2BA9-39DA0027DC1B}"/>
          </ac:spMkLst>
        </pc:spChg>
        <pc:picChg chg="add mod">
          <ac:chgData name="Jessica Newport" userId="dede3334-717e-4998-a1ad-2432f5a188d4" providerId="ADAL" clId="{71450B28-6A91-49C5-BC88-2D7784511A7D}" dt="2026-09-17T13:07:52.553" v="4609" actId="1076"/>
          <ac:picMkLst>
            <pc:docMk/>
            <pc:sldMk cId="1420766961" sldId="1037"/>
            <ac:picMk id="7" creationId="{2841FD09-CCB3-9DD8-F5FD-2A32CD3909C6}"/>
          </ac:picMkLst>
        </pc:picChg>
      </pc:sldChg>
      <pc:sldChg chg="addSp delSp modSp add mod ord delAnim modNotesTx">
        <pc:chgData name="Jessica Newport" userId="dede3334-717e-4998-a1ad-2432f5a188d4" providerId="ADAL" clId="{71450B28-6A91-49C5-BC88-2D7784511A7D}" dt="2026-09-18T10:02:46.277" v="10715"/>
        <pc:sldMkLst>
          <pc:docMk/>
          <pc:sldMk cId="540440746" sldId="1038"/>
        </pc:sldMkLst>
        <pc:spChg chg="add mod">
          <ac:chgData name="Jessica Newport" userId="dede3334-717e-4998-a1ad-2432f5a188d4" providerId="ADAL" clId="{71450B28-6A91-49C5-BC88-2D7784511A7D}" dt="2026-09-17T13:22:16.745" v="5282" actId="2711"/>
          <ac:spMkLst>
            <pc:docMk/>
            <pc:sldMk cId="540440746" sldId="1038"/>
            <ac:spMk id="2" creationId="{E5FCDA87-4ECB-9D65-7483-31690360100C}"/>
          </ac:spMkLst>
        </pc:spChg>
        <pc:spChg chg="mod">
          <ac:chgData name="Jessica Newport" userId="dede3334-717e-4998-a1ad-2432f5a188d4" providerId="ADAL" clId="{71450B28-6A91-49C5-BC88-2D7784511A7D}" dt="2026-09-17T13:11:47.737" v="4680" actId="20577"/>
          <ac:spMkLst>
            <pc:docMk/>
            <pc:sldMk cId="540440746" sldId="1038"/>
            <ac:spMk id="6" creationId="{E0F54A34-39BB-E9F0-2BA9-39DA0027DC1B}"/>
          </ac:spMkLst>
        </pc:spChg>
        <pc:picChg chg="add mod">
          <ac:chgData name="Jessica Newport" userId="dede3334-717e-4998-a1ad-2432f5a188d4" providerId="ADAL" clId="{71450B28-6A91-49C5-BC88-2D7784511A7D}" dt="2026-09-17T13:22:04.611" v="5281" actId="1076"/>
          <ac:picMkLst>
            <pc:docMk/>
            <pc:sldMk cId="540440746" sldId="1038"/>
            <ac:picMk id="7" creationId="{3377D265-85FE-1FE8-20CD-EBB8C6339BAB}"/>
          </ac:picMkLst>
        </pc:picChg>
      </pc:sldChg>
      <pc:sldChg chg="modSp add mod ord">
        <pc:chgData name="Jessica Newport" userId="dede3334-717e-4998-a1ad-2432f5a188d4" providerId="ADAL" clId="{71450B28-6A91-49C5-BC88-2D7784511A7D}" dt="2026-09-18T10:02:54.570" v="10719"/>
        <pc:sldMkLst>
          <pc:docMk/>
          <pc:sldMk cId="1928422097" sldId="1039"/>
        </pc:sldMkLst>
        <pc:spChg chg="mod">
          <ac:chgData name="Jessica Newport" userId="dede3334-717e-4998-a1ad-2432f5a188d4" providerId="ADAL" clId="{71450B28-6A91-49C5-BC88-2D7784511A7D}" dt="2026-09-17T13:28:52.112" v="5826" actId="2711"/>
          <ac:spMkLst>
            <pc:docMk/>
            <pc:sldMk cId="1928422097" sldId="1039"/>
            <ac:spMk id="2" creationId="{B3F528EF-1D59-D145-73E5-308C2F5C4F5A}"/>
          </ac:spMkLst>
        </pc:spChg>
        <pc:spChg chg="mod">
          <ac:chgData name="Jessica Newport" userId="dede3334-717e-4998-a1ad-2432f5a188d4" providerId="ADAL" clId="{71450B28-6A91-49C5-BC88-2D7784511A7D}" dt="2026-09-17T13:24:14.224" v="5325" actId="20577"/>
          <ac:spMkLst>
            <pc:docMk/>
            <pc:sldMk cId="1928422097" sldId="1039"/>
            <ac:spMk id="6" creationId="{D4C7A009-9292-ADED-A3C6-7524E7D00BAE}"/>
          </ac:spMkLst>
        </pc:spChg>
      </pc:sldChg>
      <pc:sldChg chg="modSp add mod">
        <pc:chgData name="Jessica Newport" userId="dede3334-717e-4998-a1ad-2432f5a188d4" providerId="ADAL" clId="{71450B28-6A91-49C5-BC88-2D7784511A7D}" dt="2026-09-21T13:29:15.623" v="18774" actId="114"/>
        <pc:sldMkLst>
          <pc:docMk/>
          <pc:sldMk cId="2905352407" sldId="1063"/>
        </pc:sldMkLst>
        <pc:spChg chg="mod">
          <ac:chgData name="Jessica Newport" userId="dede3334-717e-4998-a1ad-2432f5a188d4" providerId="ADAL" clId="{71450B28-6A91-49C5-BC88-2D7784511A7D}" dt="2026-09-21T13:29:15.623" v="18774" actId="114"/>
          <ac:spMkLst>
            <pc:docMk/>
            <pc:sldMk cId="2905352407" sldId="1063"/>
            <ac:spMk id="6" creationId="{CBC739D6-7EAD-8FB0-4FC9-74DCDE435522}"/>
          </ac:spMkLst>
        </pc:spChg>
      </pc:sldChg>
      <pc:sldChg chg="add">
        <pc:chgData name="Jessica Newport" userId="dede3334-717e-4998-a1ad-2432f5a188d4" providerId="ADAL" clId="{71450B28-6A91-49C5-BC88-2D7784511A7D}" dt="2026-09-17T13:42:30.916" v="6764" actId="2890"/>
        <pc:sldMkLst>
          <pc:docMk/>
          <pc:sldMk cId="3990654972" sldId="1064"/>
        </pc:sldMkLst>
      </pc:sldChg>
      <pc:sldChg chg="addSp delSp modSp add mod ord">
        <pc:chgData name="Jessica Newport" userId="dede3334-717e-4998-a1ad-2432f5a188d4" providerId="ADAL" clId="{71450B28-6A91-49C5-BC88-2D7784511A7D}" dt="2026-09-18T10:03:13.922" v="10723"/>
        <pc:sldMkLst>
          <pc:docMk/>
          <pc:sldMk cId="3951333672" sldId="1065"/>
        </pc:sldMkLst>
        <pc:picChg chg="add mod">
          <ac:chgData name="Jessica Newport" userId="dede3334-717e-4998-a1ad-2432f5a188d4" providerId="ADAL" clId="{71450B28-6A91-49C5-BC88-2D7784511A7D}" dt="2026-09-17T13:44:44.776" v="6818" actId="1076"/>
          <ac:picMkLst>
            <pc:docMk/>
            <pc:sldMk cId="3951333672" sldId="1065"/>
            <ac:picMk id="2" creationId="{81DEDEC2-6418-76CB-0D2A-0DA7CF4F1478}"/>
          </ac:picMkLst>
        </pc:picChg>
      </pc:sldChg>
      <pc:sldChg chg="addSp delSp modSp add mod ord">
        <pc:chgData name="Jessica Newport" userId="dede3334-717e-4998-a1ad-2432f5a188d4" providerId="ADAL" clId="{71450B28-6A91-49C5-BC88-2D7784511A7D}" dt="2026-09-18T10:03:26.894" v="10727"/>
        <pc:sldMkLst>
          <pc:docMk/>
          <pc:sldMk cId="1654922295" sldId="1066"/>
        </pc:sldMkLst>
        <pc:graphicFrameChg chg="add mod modGraphic">
          <ac:chgData name="Jessica Newport" userId="dede3334-717e-4998-a1ad-2432f5a188d4" providerId="ADAL" clId="{71450B28-6A91-49C5-BC88-2D7784511A7D}" dt="2026-09-17T14:27:37.060" v="8283" actId="20577"/>
          <ac:graphicFrameMkLst>
            <pc:docMk/>
            <pc:sldMk cId="1654922295" sldId="1066"/>
            <ac:graphicFrameMk id="7" creationId="{B7B8F393-1B5E-1326-1C63-18E6606B6674}"/>
          </ac:graphicFrameMkLst>
        </pc:graphicFrameChg>
      </pc:sldChg>
      <pc:sldChg chg="modSp add mod ord">
        <pc:chgData name="Jessica Newport" userId="dede3334-717e-4998-a1ad-2432f5a188d4" providerId="ADAL" clId="{71450B28-6A91-49C5-BC88-2D7784511A7D}" dt="2026-09-18T10:03:31.493" v="10729"/>
        <pc:sldMkLst>
          <pc:docMk/>
          <pc:sldMk cId="578952560" sldId="1068"/>
        </pc:sldMkLst>
        <pc:graphicFrameChg chg="mod modGraphic">
          <ac:chgData name="Jessica Newport" userId="dede3334-717e-4998-a1ad-2432f5a188d4" providerId="ADAL" clId="{71450B28-6A91-49C5-BC88-2D7784511A7D}" dt="2026-09-17T14:41:29.995" v="9436" actId="20577"/>
          <ac:graphicFrameMkLst>
            <pc:docMk/>
            <pc:sldMk cId="578952560" sldId="1068"/>
            <ac:graphicFrameMk id="7" creationId="{52EF0520-FEC1-F877-EBA7-0122358CF8F8}"/>
          </ac:graphicFrameMkLst>
        </pc:graphicFrameChg>
      </pc:sldChg>
      <pc:sldChg chg="modSp add mod ord">
        <pc:chgData name="Jessica Newport" userId="dede3334-717e-4998-a1ad-2432f5a188d4" providerId="ADAL" clId="{71450B28-6A91-49C5-BC88-2D7784511A7D}" dt="2026-09-18T10:03:40.968" v="10731"/>
        <pc:sldMkLst>
          <pc:docMk/>
          <pc:sldMk cId="2188422757" sldId="1069"/>
        </pc:sldMkLst>
        <pc:graphicFrameChg chg="mod modGraphic">
          <ac:chgData name="Jessica Newport" userId="dede3334-717e-4998-a1ad-2432f5a188d4" providerId="ADAL" clId="{71450B28-6A91-49C5-BC88-2D7784511A7D}" dt="2026-09-17T14:48:13.712" v="10360" actId="20577"/>
          <ac:graphicFrameMkLst>
            <pc:docMk/>
            <pc:sldMk cId="2188422757" sldId="1069"/>
            <ac:graphicFrameMk id="7" creationId="{02D5E836-A1FB-0004-F1CB-5238F7B21E83}"/>
          </ac:graphicFrameMkLst>
        </pc:graphicFrameChg>
      </pc:sldChg>
      <pc:sldChg chg="addSp delSp modSp add mod ord modAnim">
        <pc:chgData name="Jessica Newport" userId="dede3334-717e-4998-a1ad-2432f5a188d4" providerId="ADAL" clId="{71450B28-6A91-49C5-BC88-2D7784511A7D}" dt="2026-09-18T10:04:10.751" v="10733"/>
        <pc:sldMkLst>
          <pc:docMk/>
          <pc:sldMk cId="2242990650" sldId="1070"/>
        </pc:sldMkLst>
        <pc:spChg chg="add mod">
          <ac:chgData name="Jessica Newport" userId="dede3334-717e-4998-a1ad-2432f5a188d4" providerId="ADAL" clId="{71450B28-6A91-49C5-BC88-2D7784511A7D}" dt="2026-09-17T15:09:01.339" v="10390" actId="122"/>
          <ac:spMkLst>
            <pc:docMk/>
            <pc:sldMk cId="2242990650" sldId="1070"/>
            <ac:spMk id="3" creationId="{F279C9CD-4B4F-DC03-1733-242897E77C30}"/>
          </ac:spMkLst>
        </pc:spChg>
        <pc:picChg chg="add mod">
          <ac:chgData name="Jessica Newport" userId="dede3334-717e-4998-a1ad-2432f5a188d4" providerId="ADAL" clId="{71450B28-6A91-49C5-BC88-2D7784511A7D}" dt="2026-09-17T15:08:56.321" v="10389" actId="1076"/>
          <ac:picMkLst>
            <pc:docMk/>
            <pc:sldMk cId="2242990650" sldId="1070"/>
            <ac:picMk id="5" creationId="{9D262CE8-8F08-3145-4647-5E4FEB2B2259}"/>
          </ac:picMkLst>
        </pc:picChg>
      </pc:sldChg>
      <pc:sldChg chg="addSp delSp modSp add mod ord delAnim modAnim">
        <pc:chgData name="Jessica Newport" userId="dede3334-717e-4998-a1ad-2432f5a188d4" providerId="ADAL" clId="{71450B28-6A91-49C5-BC88-2D7784511A7D}" dt="2026-09-18T10:04:29.494" v="10735"/>
        <pc:sldMkLst>
          <pc:docMk/>
          <pc:sldMk cId="548714536" sldId="1071"/>
        </pc:sldMkLst>
        <pc:spChg chg="mod">
          <ac:chgData name="Jessica Newport" userId="dede3334-717e-4998-a1ad-2432f5a188d4" providerId="ADAL" clId="{71450B28-6A91-49C5-BC88-2D7784511A7D}" dt="2026-09-17T15:22:36.144" v="10493" actId="20577"/>
          <ac:spMkLst>
            <pc:docMk/>
            <pc:sldMk cId="548714536" sldId="1071"/>
            <ac:spMk id="3" creationId="{F279C9CD-4B4F-DC03-1733-242897E77C30}"/>
          </ac:spMkLst>
        </pc:spChg>
        <pc:spChg chg="add mod">
          <ac:chgData name="Jessica Newport" userId="dede3334-717e-4998-a1ad-2432f5a188d4" providerId="ADAL" clId="{71450B28-6A91-49C5-BC88-2D7784511A7D}" dt="2026-09-17T15:28:23.108" v="10676" actId="255"/>
          <ac:spMkLst>
            <pc:docMk/>
            <pc:sldMk cId="548714536" sldId="1071"/>
            <ac:spMk id="7" creationId="{48F3A58A-B7A2-C7FE-8658-88EBC1839782}"/>
          </ac:spMkLst>
        </pc:spChg>
        <pc:picChg chg="add mod">
          <ac:chgData name="Jessica Newport" userId="dede3334-717e-4998-a1ad-2432f5a188d4" providerId="ADAL" clId="{71450B28-6A91-49C5-BC88-2D7784511A7D}" dt="2026-09-17T15:23:10.395" v="10498" actId="1076"/>
          <ac:picMkLst>
            <pc:docMk/>
            <pc:sldMk cId="548714536" sldId="1071"/>
            <ac:picMk id="2" creationId="{AF905AEE-F227-9783-F27E-29AD46586CAC}"/>
          </ac:picMkLst>
        </pc:picChg>
      </pc:sldChg>
      <pc:sldChg chg="modSp add mod">
        <pc:chgData name="Jessica Newport" userId="dede3334-717e-4998-a1ad-2432f5a188d4" providerId="ADAL" clId="{71450B28-6A91-49C5-BC88-2D7784511A7D}" dt="2026-09-18T11:41:24.378" v="12080" actId="20577"/>
        <pc:sldMkLst>
          <pc:docMk/>
          <pc:sldMk cId="351951728" sldId="1072"/>
        </pc:sldMkLst>
        <pc:spChg chg="mod">
          <ac:chgData name="Jessica Newport" userId="dede3334-717e-4998-a1ad-2432f5a188d4" providerId="ADAL" clId="{71450B28-6A91-49C5-BC88-2D7784511A7D}" dt="2026-09-18T11:41:24.378" v="12080" actId="20577"/>
          <ac:spMkLst>
            <pc:docMk/>
            <pc:sldMk cId="351951728" sldId="1072"/>
            <ac:spMk id="15" creationId="{0556EEB3-D008-CC8A-8FA1-62A3A970286D}"/>
          </ac:spMkLst>
        </pc:spChg>
      </pc:sldChg>
      <pc:sldChg chg="addSp delSp modSp add mod ord modNotesTx">
        <pc:chgData name="Jessica Newport" userId="dede3334-717e-4998-a1ad-2432f5a188d4" providerId="ADAL" clId="{71450B28-6A91-49C5-BC88-2D7784511A7D}" dt="2026-09-18T10:41:45.910" v="11694"/>
        <pc:sldMkLst>
          <pc:docMk/>
          <pc:sldMk cId="1526732956" sldId="1073"/>
        </pc:sldMkLst>
        <pc:spChg chg="mod">
          <ac:chgData name="Jessica Newport" userId="dede3334-717e-4998-a1ad-2432f5a188d4" providerId="ADAL" clId="{71450B28-6A91-49C5-BC88-2D7784511A7D}" dt="2026-09-18T10:40:50.558" v="11688" actId="1076"/>
          <ac:spMkLst>
            <pc:docMk/>
            <pc:sldMk cId="1526732956" sldId="1073"/>
            <ac:spMk id="2" creationId="{982C9D4B-2965-FD19-621C-36EF278619D8}"/>
          </ac:spMkLst>
        </pc:spChg>
        <pc:spChg chg="mod">
          <ac:chgData name="Jessica Newport" userId="dede3334-717e-4998-a1ad-2432f5a188d4" providerId="ADAL" clId="{71450B28-6A91-49C5-BC88-2D7784511A7D}" dt="2026-09-18T10:39:35.384" v="11458" actId="5793"/>
          <ac:spMkLst>
            <pc:docMk/>
            <pc:sldMk cId="1526732956" sldId="1073"/>
            <ac:spMk id="6" creationId="{6E76D732-F1AE-94DF-2AA9-FB294BC855F1}"/>
          </ac:spMkLst>
        </pc:spChg>
        <pc:picChg chg="add mod">
          <ac:chgData name="Jessica Newport" userId="dede3334-717e-4998-a1ad-2432f5a188d4" providerId="ADAL" clId="{71450B28-6A91-49C5-BC88-2D7784511A7D}" dt="2026-09-18T10:41:38.131" v="11692" actId="1076"/>
          <ac:picMkLst>
            <pc:docMk/>
            <pc:sldMk cId="1526732956" sldId="1073"/>
            <ac:picMk id="7" creationId="{C758A4D0-3D75-8FCF-804F-404ACDCBFA51}"/>
          </ac:picMkLst>
        </pc:picChg>
      </pc:sldChg>
      <pc:sldChg chg="addSp delSp modSp add mod modAnim modNotesTx">
        <pc:chgData name="Jessica Newport" userId="dede3334-717e-4998-a1ad-2432f5a188d4" providerId="ADAL" clId="{71450B28-6A91-49C5-BC88-2D7784511A7D}" dt="2026-09-18T12:31:33.541" v="13095" actId="1076"/>
        <pc:sldMkLst>
          <pc:docMk/>
          <pc:sldMk cId="131557052" sldId="1074"/>
        </pc:sldMkLst>
        <pc:spChg chg="mod">
          <ac:chgData name="Jessica Newport" userId="dede3334-717e-4998-a1ad-2432f5a188d4" providerId="ADAL" clId="{71450B28-6A91-49C5-BC88-2D7784511A7D}" dt="2026-09-18T12:23:54.814" v="13090" actId="20577"/>
          <ac:spMkLst>
            <pc:docMk/>
            <pc:sldMk cId="131557052" sldId="1074"/>
            <ac:spMk id="6" creationId="{9D17AE85-D899-360E-BF8D-127FF41FE6ED}"/>
          </ac:spMkLst>
        </pc:spChg>
        <pc:picChg chg="add mod">
          <ac:chgData name="Jessica Newport" userId="dede3334-717e-4998-a1ad-2432f5a188d4" providerId="ADAL" clId="{71450B28-6A91-49C5-BC88-2D7784511A7D}" dt="2026-09-18T12:31:33.541" v="13095" actId="1076"/>
          <ac:picMkLst>
            <pc:docMk/>
            <pc:sldMk cId="131557052" sldId="1074"/>
            <ac:picMk id="7" creationId="{A499080A-B639-1A52-6365-71CD88409A4B}"/>
          </ac:picMkLst>
        </pc:picChg>
      </pc:sldChg>
      <pc:sldChg chg="modSp add mod">
        <pc:chgData name="Jessica Newport" userId="dede3334-717e-4998-a1ad-2432f5a188d4" providerId="ADAL" clId="{71450B28-6A91-49C5-BC88-2D7784511A7D}" dt="2026-09-18T10:42:18.537" v="11701" actId="20577"/>
        <pc:sldMkLst>
          <pc:docMk/>
          <pc:sldMk cId="1763138823" sldId="1075"/>
        </pc:sldMkLst>
        <pc:spChg chg="mod">
          <ac:chgData name="Jessica Newport" userId="dede3334-717e-4998-a1ad-2432f5a188d4" providerId="ADAL" clId="{71450B28-6A91-49C5-BC88-2D7784511A7D}" dt="2026-09-18T10:42:18.537" v="11701" actId="20577"/>
          <ac:spMkLst>
            <pc:docMk/>
            <pc:sldMk cId="1763138823" sldId="1075"/>
            <ac:spMk id="2" creationId="{8395A010-A19C-C3FA-F7BD-8A51DB92E5FC}"/>
          </ac:spMkLst>
        </pc:spChg>
      </pc:sldChg>
      <pc:sldChg chg="addSp delSp modSp add mod modAnim">
        <pc:chgData name="Jessica Newport" userId="dede3334-717e-4998-a1ad-2432f5a188d4" providerId="ADAL" clId="{71450B28-6A91-49C5-BC88-2D7784511A7D}" dt="2026-09-18T11:03:58.208" v="11725" actId="1076"/>
        <pc:sldMkLst>
          <pc:docMk/>
          <pc:sldMk cId="3548557062" sldId="1076"/>
        </pc:sldMkLst>
        <pc:spChg chg="mod">
          <ac:chgData name="Jessica Newport" userId="dede3334-717e-4998-a1ad-2432f5a188d4" providerId="ADAL" clId="{71450B28-6A91-49C5-BC88-2D7784511A7D}" dt="2026-09-18T11:03:04.193" v="11722" actId="122"/>
          <ac:spMkLst>
            <pc:docMk/>
            <pc:sldMk cId="3548557062" sldId="1076"/>
            <ac:spMk id="6" creationId="{864ADD7A-65AA-B4F4-655B-CFBDB23A4D60}"/>
          </ac:spMkLst>
        </pc:spChg>
        <pc:picChg chg="add mod">
          <ac:chgData name="Jessica Newport" userId="dede3334-717e-4998-a1ad-2432f5a188d4" providerId="ADAL" clId="{71450B28-6A91-49C5-BC88-2D7784511A7D}" dt="2026-09-18T11:03:58.208" v="11725" actId="1076"/>
          <ac:picMkLst>
            <pc:docMk/>
            <pc:sldMk cId="3548557062" sldId="1076"/>
            <ac:picMk id="3" creationId="{4651E21D-318C-C685-FDE2-1610EABB1138}"/>
          </ac:picMkLst>
        </pc:picChg>
      </pc:sldChg>
      <pc:sldChg chg="addSp delSp modSp add mod delAnim modAnim">
        <pc:chgData name="Jessica Newport" userId="dede3334-717e-4998-a1ad-2432f5a188d4" providerId="ADAL" clId="{71450B28-6A91-49C5-BC88-2D7784511A7D}" dt="2026-09-18T11:27:51.736" v="11730" actId="1076"/>
        <pc:sldMkLst>
          <pc:docMk/>
          <pc:sldMk cId="3933578799" sldId="1077"/>
        </pc:sldMkLst>
        <pc:picChg chg="add mod">
          <ac:chgData name="Jessica Newport" userId="dede3334-717e-4998-a1ad-2432f5a188d4" providerId="ADAL" clId="{71450B28-6A91-49C5-BC88-2D7784511A7D}" dt="2026-09-18T11:27:51.736" v="11730" actId="1076"/>
          <ac:picMkLst>
            <pc:docMk/>
            <pc:sldMk cId="3933578799" sldId="1077"/>
            <ac:picMk id="2" creationId="{D082A0DB-A9C7-F81B-2882-64BD4F24201A}"/>
          </ac:picMkLst>
        </pc:picChg>
      </pc:sldChg>
      <pc:sldChg chg="addSp delSp modSp add mod delAnim">
        <pc:chgData name="Jessica Newport" userId="dede3334-717e-4998-a1ad-2432f5a188d4" providerId="ADAL" clId="{71450B28-6A91-49C5-BC88-2D7784511A7D}" dt="2026-09-18T11:41:37.068" v="12082" actId="20577"/>
        <pc:sldMkLst>
          <pc:docMk/>
          <pc:sldMk cId="2327647219" sldId="1078"/>
        </pc:sldMkLst>
        <pc:spChg chg="mod">
          <ac:chgData name="Jessica Newport" userId="dede3334-717e-4998-a1ad-2432f5a188d4" providerId="ADAL" clId="{71450B28-6A91-49C5-BC88-2D7784511A7D}" dt="2026-09-18T11:28:09.182" v="11751" actId="20577"/>
          <ac:spMkLst>
            <pc:docMk/>
            <pc:sldMk cId="2327647219" sldId="1078"/>
            <ac:spMk id="6" creationId="{864ADD7A-65AA-B4F4-655B-CFBDB23A4D60}"/>
          </ac:spMkLst>
        </pc:spChg>
        <pc:spChg chg="add mod">
          <ac:chgData name="Jessica Newport" userId="dede3334-717e-4998-a1ad-2432f5a188d4" providerId="ADAL" clId="{71450B28-6A91-49C5-BC88-2D7784511A7D}" dt="2026-09-18T11:41:37.068" v="12082" actId="20577"/>
          <ac:spMkLst>
            <pc:docMk/>
            <pc:sldMk cId="2327647219" sldId="1078"/>
            <ac:spMk id="7" creationId="{F477959E-4C4B-2A03-A731-06BE77B7BA9A}"/>
          </ac:spMkLst>
        </pc:spChg>
        <pc:picChg chg="add mod">
          <ac:chgData name="Jessica Newport" userId="dede3334-717e-4998-a1ad-2432f5a188d4" providerId="ADAL" clId="{71450B28-6A91-49C5-BC88-2D7784511A7D}" dt="2026-09-18T11:39:01.941" v="11995" actId="1076"/>
          <ac:picMkLst>
            <pc:docMk/>
            <pc:sldMk cId="2327647219" sldId="1078"/>
            <ac:picMk id="5" creationId="{511015DD-5B52-6A54-18F5-695E6AE4C5B0}"/>
          </ac:picMkLst>
        </pc:picChg>
      </pc:sldChg>
      <pc:sldChg chg="modSp add mod">
        <pc:chgData name="Jessica Newport" userId="dede3334-717e-4998-a1ad-2432f5a188d4" providerId="ADAL" clId="{71450B28-6A91-49C5-BC88-2D7784511A7D}" dt="2026-09-21T13:30:16.797" v="18781" actId="114"/>
        <pc:sldMkLst>
          <pc:docMk/>
          <pc:sldMk cId="3692665408" sldId="1079"/>
        </pc:sldMkLst>
        <pc:spChg chg="mod">
          <ac:chgData name="Jessica Newport" userId="dede3334-717e-4998-a1ad-2432f5a188d4" providerId="ADAL" clId="{71450B28-6A91-49C5-BC88-2D7784511A7D}" dt="2026-09-21T13:30:16.797" v="18781" actId="114"/>
          <ac:spMkLst>
            <pc:docMk/>
            <pc:sldMk cId="3692665408" sldId="1079"/>
            <ac:spMk id="6" creationId="{6E1066B6-9438-D062-FF2D-56A11B0845B4}"/>
          </ac:spMkLst>
        </pc:spChg>
      </pc:sldChg>
      <pc:sldChg chg="addSp delSp modSp add mod">
        <pc:chgData name="Jessica Newport" userId="dede3334-717e-4998-a1ad-2432f5a188d4" providerId="ADAL" clId="{71450B28-6A91-49C5-BC88-2D7784511A7D}" dt="2026-09-18T11:56:36.192" v="12690" actId="14100"/>
        <pc:sldMkLst>
          <pc:docMk/>
          <pc:sldMk cId="911335088" sldId="1080"/>
        </pc:sldMkLst>
        <pc:spChg chg="add mod">
          <ac:chgData name="Jessica Newport" userId="dede3334-717e-4998-a1ad-2432f5a188d4" providerId="ADAL" clId="{71450B28-6A91-49C5-BC88-2D7784511A7D}" dt="2026-09-18T11:56:25.505" v="12689" actId="1076"/>
          <ac:spMkLst>
            <pc:docMk/>
            <pc:sldMk cId="911335088" sldId="1080"/>
            <ac:spMk id="8" creationId="{3AAEE457-C564-5343-6E4C-208DFE8790D0}"/>
          </ac:spMkLst>
        </pc:spChg>
        <pc:picChg chg="add mod">
          <ac:chgData name="Jessica Newport" userId="dede3334-717e-4998-a1ad-2432f5a188d4" providerId="ADAL" clId="{71450B28-6A91-49C5-BC88-2D7784511A7D}" dt="2026-09-18T11:56:36.192" v="12690" actId="14100"/>
          <ac:picMkLst>
            <pc:docMk/>
            <pc:sldMk cId="911335088" sldId="1080"/>
            <ac:picMk id="3" creationId="{6D2EDFE5-6B29-D6DC-AA41-A1E6C95FD74C}"/>
          </ac:picMkLst>
        </pc:picChg>
      </pc:sldChg>
      <pc:sldChg chg="addSp delSp modSp add mod modAnim">
        <pc:chgData name="Jessica Newport" userId="dede3334-717e-4998-a1ad-2432f5a188d4" providerId="ADAL" clId="{71450B28-6A91-49C5-BC88-2D7784511A7D}" dt="2026-09-18T12:01:50.640" v="12743" actId="1076"/>
        <pc:sldMkLst>
          <pc:docMk/>
          <pc:sldMk cId="306636176" sldId="1081"/>
        </pc:sldMkLst>
        <pc:spChg chg="add mod">
          <ac:chgData name="Jessica Newport" userId="dede3334-717e-4998-a1ad-2432f5a188d4" providerId="ADAL" clId="{71450B28-6A91-49C5-BC88-2D7784511A7D}" dt="2026-09-18T12:01:17.265" v="12739" actId="20577"/>
          <ac:spMkLst>
            <pc:docMk/>
            <pc:sldMk cId="306636176" sldId="1081"/>
            <ac:spMk id="5" creationId="{1BA76924-C6B4-D73F-E972-75F906B7BF2D}"/>
          </ac:spMkLst>
        </pc:spChg>
        <pc:picChg chg="add mod">
          <ac:chgData name="Jessica Newport" userId="dede3334-717e-4998-a1ad-2432f5a188d4" providerId="ADAL" clId="{71450B28-6A91-49C5-BC88-2D7784511A7D}" dt="2026-09-18T12:01:50.640" v="12743" actId="1076"/>
          <ac:picMkLst>
            <pc:docMk/>
            <pc:sldMk cId="306636176" sldId="1081"/>
            <ac:picMk id="6" creationId="{13FA33D4-15E8-9E51-779B-0BDCC91C2F47}"/>
          </ac:picMkLst>
        </pc:picChg>
      </pc:sldChg>
      <pc:sldChg chg="addSp delSp modSp add mod delAnim modAnim">
        <pc:chgData name="Jessica Newport" userId="dede3334-717e-4998-a1ad-2432f5a188d4" providerId="ADAL" clId="{71450B28-6A91-49C5-BC88-2D7784511A7D}" dt="2026-09-18T12:13:25.557" v="12895" actId="1076"/>
        <pc:sldMkLst>
          <pc:docMk/>
          <pc:sldMk cId="2899552186" sldId="1082"/>
        </pc:sldMkLst>
        <pc:spChg chg="mod">
          <ac:chgData name="Jessica Newport" userId="dede3334-717e-4998-a1ad-2432f5a188d4" providerId="ADAL" clId="{71450B28-6A91-49C5-BC88-2D7784511A7D}" dt="2026-09-18T12:12:24.327" v="12890" actId="20577"/>
          <ac:spMkLst>
            <pc:docMk/>
            <pc:sldMk cId="2899552186" sldId="1082"/>
            <ac:spMk id="5" creationId="{1BA76924-C6B4-D73F-E972-75F906B7BF2D}"/>
          </ac:spMkLst>
        </pc:spChg>
        <pc:picChg chg="add mod">
          <ac:chgData name="Jessica Newport" userId="dede3334-717e-4998-a1ad-2432f5a188d4" providerId="ADAL" clId="{71450B28-6A91-49C5-BC88-2D7784511A7D}" dt="2026-09-18T12:13:25.557" v="12895" actId="1076"/>
          <ac:picMkLst>
            <pc:docMk/>
            <pc:sldMk cId="2899552186" sldId="1082"/>
            <ac:picMk id="2" creationId="{107C0169-4755-D5EA-0D0C-D4CD118BF03E}"/>
          </ac:picMkLst>
        </pc:picChg>
      </pc:sldChg>
      <pc:sldChg chg="addSp delSp modSp add mod delAnim">
        <pc:chgData name="Jessica Newport" userId="dede3334-717e-4998-a1ad-2432f5a188d4" providerId="ADAL" clId="{71450B28-6A91-49C5-BC88-2D7784511A7D}" dt="2026-09-18T12:50:44.309" v="13812" actId="113"/>
        <pc:sldMkLst>
          <pc:docMk/>
          <pc:sldMk cId="191996676" sldId="1083"/>
        </pc:sldMkLst>
        <pc:spChg chg="add mod">
          <ac:chgData name="Jessica Newport" userId="dede3334-717e-4998-a1ad-2432f5a188d4" providerId="ADAL" clId="{71450B28-6A91-49C5-BC88-2D7784511A7D}" dt="2026-09-18T12:49:54.591" v="13775" actId="14100"/>
          <ac:spMkLst>
            <pc:docMk/>
            <pc:sldMk cId="191996676" sldId="1083"/>
            <ac:spMk id="2" creationId="{6E90B222-0ED2-D3A8-934F-8765DFEF7183}"/>
          </ac:spMkLst>
        </pc:spChg>
        <pc:spChg chg="add mod">
          <ac:chgData name="Jessica Newport" userId="dede3334-717e-4998-a1ad-2432f5a188d4" providerId="ADAL" clId="{71450B28-6A91-49C5-BC88-2D7784511A7D}" dt="2026-09-18T12:50:44.309" v="13812" actId="113"/>
          <ac:spMkLst>
            <pc:docMk/>
            <pc:sldMk cId="191996676" sldId="1083"/>
            <ac:spMk id="8" creationId="{7E4EB7DF-17CB-F398-404D-355FD3FC5422}"/>
          </ac:spMkLst>
        </pc:spChg>
        <pc:picChg chg="add mod">
          <ac:chgData name="Jessica Newport" userId="dede3334-717e-4998-a1ad-2432f5a188d4" providerId="ADAL" clId="{71450B28-6A91-49C5-BC88-2D7784511A7D}" dt="2026-09-18T12:50:04.608" v="13778" actId="1076"/>
          <ac:picMkLst>
            <pc:docMk/>
            <pc:sldMk cId="191996676" sldId="1083"/>
            <ac:picMk id="5" creationId="{44176C3F-5CE4-99AD-B487-3B55F2C550C3}"/>
          </ac:picMkLst>
        </pc:picChg>
      </pc:sldChg>
      <pc:sldChg chg="addSp delSp modSp add mod">
        <pc:chgData name="Jessica Newport" userId="dede3334-717e-4998-a1ad-2432f5a188d4" providerId="ADAL" clId="{71450B28-6A91-49C5-BC88-2D7784511A7D}" dt="2026-09-18T13:03:08.789" v="13824" actId="14100"/>
        <pc:sldMkLst>
          <pc:docMk/>
          <pc:sldMk cId="1894564978" sldId="1084"/>
        </pc:sldMkLst>
        <pc:spChg chg="mod">
          <ac:chgData name="Jessica Newport" userId="dede3334-717e-4998-a1ad-2432f5a188d4" providerId="ADAL" clId="{71450B28-6A91-49C5-BC88-2D7784511A7D}" dt="2026-09-18T13:02:55.059" v="13821" actId="1076"/>
          <ac:spMkLst>
            <pc:docMk/>
            <pc:sldMk cId="1894564978" sldId="1084"/>
            <ac:spMk id="8" creationId="{ED03881A-45B2-D5F2-5F06-41D097F62FF4}"/>
          </ac:spMkLst>
        </pc:spChg>
        <pc:picChg chg="mod">
          <ac:chgData name="Jessica Newport" userId="dede3334-717e-4998-a1ad-2432f5a188d4" providerId="ADAL" clId="{71450B28-6A91-49C5-BC88-2D7784511A7D}" dt="2026-09-18T13:03:08.789" v="13824" actId="14100"/>
          <ac:picMkLst>
            <pc:docMk/>
            <pc:sldMk cId="1894564978" sldId="1084"/>
            <ac:picMk id="5" creationId="{43129E26-1F26-F3F3-70F0-BDE2F80B0209}"/>
          </ac:picMkLst>
        </pc:picChg>
        <pc:picChg chg="add mod">
          <ac:chgData name="Jessica Newport" userId="dede3334-717e-4998-a1ad-2432f5a188d4" providerId="ADAL" clId="{71450B28-6A91-49C5-BC88-2D7784511A7D}" dt="2026-09-18T13:02:43.847" v="13818" actId="1076"/>
          <ac:picMkLst>
            <pc:docMk/>
            <pc:sldMk cId="1894564978" sldId="1084"/>
            <ac:picMk id="7" creationId="{C09B93AC-8DD7-B705-98B5-D9D8A56C7F7A}"/>
          </ac:picMkLst>
        </pc:picChg>
        <pc:picChg chg="add mod">
          <ac:chgData name="Jessica Newport" userId="dede3334-717e-4998-a1ad-2432f5a188d4" providerId="ADAL" clId="{71450B28-6A91-49C5-BC88-2D7784511A7D}" dt="2026-09-18T13:03:05.315" v="13823" actId="1076"/>
          <ac:picMkLst>
            <pc:docMk/>
            <pc:sldMk cId="1894564978" sldId="1084"/>
            <ac:picMk id="10" creationId="{40AA75F4-7B60-B252-A3BD-D43E0E08639B}"/>
          </ac:picMkLst>
        </pc:picChg>
      </pc:sldChg>
      <pc:sldChg chg="addSp delSp modSp add mod modAnim">
        <pc:chgData name="Jessica Newport" userId="dede3334-717e-4998-a1ad-2432f5a188d4" providerId="ADAL" clId="{71450B28-6A91-49C5-BC88-2D7784511A7D}" dt="2026-09-18T13:32:45.380" v="13874" actId="1076"/>
        <pc:sldMkLst>
          <pc:docMk/>
          <pc:sldMk cId="858661596" sldId="1085"/>
        </pc:sldMkLst>
        <pc:spChg chg="add mod">
          <ac:chgData name="Jessica Newport" userId="dede3334-717e-4998-a1ad-2432f5a188d4" providerId="ADAL" clId="{71450B28-6A91-49C5-BC88-2D7784511A7D}" dt="2026-09-18T13:32:09.118" v="13869" actId="1076"/>
          <ac:spMkLst>
            <pc:docMk/>
            <pc:sldMk cId="858661596" sldId="1085"/>
            <ac:spMk id="3" creationId="{B247B065-18CF-4EED-3D66-B5F48229EB1C}"/>
          </ac:spMkLst>
        </pc:spChg>
        <pc:picChg chg="add mod">
          <ac:chgData name="Jessica Newport" userId="dede3334-717e-4998-a1ad-2432f5a188d4" providerId="ADAL" clId="{71450B28-6A91-49C5-BC88-2D7784511A7D}" dt="2026-09-18T13:32:45.380" v="13874" actId="1076"/>
          <ac:picMkLst>
            <pc:docMk/>
            <pc:sldMk cId="858661596" sldId="1085"/>
            <ac:picMk id="6" creationId="{C989EFAF-0DF6-CE38-12D4-FE7871E9D38B}"/>
          </ac:picMkLst>
        </pc:picChg>
      </pc:sldChg>
      <pc:sldChg chg="addSp delSp modSp add mod delAnim">
        <pc:chgData name="Jessica Newport" userId="dede3334-717e-4998-a1ad-2432f5a188d4" providerId="ADAL" clId="{71450B28-6A91-49C5-BC88-2D7784511A7D}" dt="2026-09-18T13:39:04.058" v="14483" actId="1076"/>
        <pc:sldMkLst>
          <pc:docMk/>
          <pc:sldMk cId="2252430007" sldId="1086"/>
        </pc:sldMkLst>
        <pc:spChg chg="add mod">
          <ac:chgData name="Jessica Newport" userId="dede3334-717e-4998-a1ad-2432f5a188d4" providerId="ADAL" clId="{71450B28-6A91-49C5-BC88-2D7784511A7D}" dt="2026-09-18T13:37:54.813" v="14478" actId="20577"/>
          <ac:spMkLst>
            <pc:docMk/>
            <pc:sldMk cId="2252430007" sldId="1086"/>
            <ac:spMk id="2" creationId="{DC203AE4-675C-0905-B365-BD24A8BCD24A}"/>
          </ac:spMkLst>
        </pc:spChg>
        <pc:picChg chg="add mod">
          <ac:chgData name="Jessica Newport" userId="dede3334-717e-4998-a1ad-2432f5a188d4" providerId="ADAL" clId="{71450B28-6A91-49C5-BC88-2D7784511A7D}" dt="2026-09-18T13:39:04.058" v="14483" actId="1076"/>
          <ac:picMkLst>
            <pc:docMk/>
            <pc:sldMk cId="2252430007" sldId="1086"/>
            <ac:picMk id="7" creationId="{5DD7B448-9289-E0D5-85B5-D39C42AA558B}"/>
          </ac:picMkLst>
        </pc:picChg>
      </pc:sldChg>
      <pc:sldChg chg="add ord">
        <pc:chgData name="Jessica Newport" userId="dede3334-717e-4998-a1ad-2432f5a188d4" providerId="ADAL" clId="{71450B28-6A91-49C5-BC88-2D7784511A7D}" dt="2026-09-18T13:39:24.511" v="14486"/>
        <pc:sldMkLst>
          <pc:docMk/>
          <pc:sldMk cId="3056088480" sldId="1087"/>
        </pc:sldMkLst>
      </pc:sldChg>
      <pc:sldChg chg="modSp add mod ord">
        <pc:chgData name="Jessica Newport" userId="dede3334-717e-4998-a1ad-2432f5a188d4" providerId="ADAL" clId="{71450B28-6A91-49C5-BC88-2D7784511A7D}" dt="2026-09-18T13:42:10.742" v="14791" actId="5793"/>
        <pc:sldMkLst>
          <pc:docMk/>
          <pc:sldMk cId="2742613196" sldId="1088"/>
        </pc:sldMkLst>
        <pc:spChg chg="mod">
          <ac:chgData name="Jessica Newport" userId="dede3334-717e-4998-a1ad-2432f5a188d4" providerId="ADAL" clId="{71450B28-6A91-49C5-BC88-2D7784511A7D}" dt="2026-09-18T13:41:55.237" v="14772" actId="1076"/>
          <ac:spMkLst>
            <pc:docMk/>
            <pc:sldMk cId="2742613196" sldId="1088"/>
            <ac:spMk id="2" creationId="{ACB43233-7270-E385-5279-08FCDDCFB1EA}"/>
          </ac:spMkLst>
        </pc:spChg>
        <pc:spChg chg="mod">
          <ac:chgData name="Jessica Newport" userId="dede3334-717e-4998-a1ad-2432f5a188d4" providerId="ADAL" clId="{71450B28-6A91-49C5-BC88-2D7784511A7D}" dt="2026-09-18T13:42:10.742" v="14791" actId="5793"/>
          <ac:spMkLst>
            <pc:docMk/>
            <pc:sldMk cId="2742613196" sldId="1088"/>
            <ac:spMk id="6" creationId="{C12603D9-621E-E6A8-1189-133AFA122652}"/>
          </ac:spMkLst>
        </pc:spChg>
      </pc:sldChg>
      <pc:sldChg chg="addSp delSp modSp add mod delAnim">
        <pc:chgData name="Jessica Newport" userId="dede3334-717e-4998-a1ad-2432f5a188d4" providerId="ADAL" clId="{71450B28-6A91-49C5-BC88-2D7784511A7D}" dt="2026-09-21T13:08:01.736" v="18653" actId="1076"/>
        <pc:sldMkLst>
          <pc:docMk/>
          <pc:sldMk cId="3926162022" sldId="1089"/>
        </pc:sldMkLst>
        <pc:spChg chg="mod">
          <ac:chgData name="Jessica Newport" userId="dede3334-717e-4998-a1ad-2432f5a188d4" providerId="ADAL" clId="{71450B28-6A91-49C5-BC88-2D7784511A7D}" dt="2026-09-21T13:02:33.800" v="18595" actId="255"/>
          <ac:spMkLst>
            <pc:docMk/>
            <pc:sldMk cId="3926162022" sldId="1089"/>
            <ac:spMk id="3" creationId="{F279C9CD-4B4F-DC03-1733-242897E77C30}"/>
          </ac:spMkLst>
        </pc:spChg>
        <pc:spChg chg="add del mod">
          <ac:chgData name="Jessica Newport" userId="dede3334-717e-4998-a1ad-2432f5a188d4" providerId="ADAL" clId="{71450B28-6A91-49C5-BC88-2D7784511A7D}" dt="2026-09-21T13:05:49.500" v="18647" actId="478"/>
          <ac:spMkLst>
            <pc:docMk/>
            <pc:sldMk cId="3926162022" sldId="1089"/>
            <ac:spMk id="6" creationId="{1B1D2C6C-1D7E-C6D3-421E-5D0CFB4C536B}"/>
          </ac:spMkLst>
        </pc:spChg>
        <pc:spChg chg="mod">
          <ac:chgData name="Jessica Newport" userId="dede3334-717e-4998-a1ad-2432f5a188d4" providerId="ADAL" clId="{71450B28-6A91-49C5-BC88-2D7784511A7D}" dt="2026-09-21T13:04:59.129" v="18645" actId="1076"/>
          <ac:spMkLst>
            <pc:docMk/>
            <pc:sldMk cId="3926162022" sldId="1089"/>
            <ac:spMk id="7" creationId="{48F3A58A-B7A2-C7FE-8658-88EBC1839782}"/>
          </ac:spMkLst>
        </pc:spChg>
        <pc:spChg chg="add del mod">
          <ac:chgData name="Jessica Newport" userId="dede3334-717e-4998-a1ad-2432f5a188d4" providerId="ADAL" clId="{71450B28-6A91-49C5-BC88-2D7784511A7D}" dt="2026-09-21T13:07:58.910" v="18652" actId="478"/>
          <ac:spMkLst>
            <pc:docMk/>
            <pc:sldMk cId="3926162022" sldId="1089"/>
            <ac:spMk id="10" creationId="{2FDDE573-296A-0DF1-4E98-D8ECAC040407}"/>
          </ac:spMkLst>
        </pc:spChg>
        <pc:picChg chg="add del mod">
          <ac:chgData name="Jessica Newport" userId="dede3334-717e-4998-a1ad-2432f5a188d4" providerId="ADAL" clId="{71450B28-6A91-49C5-BC88-2D7784511A7D}" dt="2026-09-21T13:05:49.500" v="18647" actId="478"/>
          <ac:picMkLst>
            <pc:docMk/>
            <pc:sldMk cId="3926162022" sldId="1089"/>
            <ac:picMk id="5" creationId="{B64E4AA3-E7EE-60D5-9136-D0A8FAD7B5F2}"/>
          </ac:picMkLst>
        </pc:picChg>
        <pc:picChg chg="add mod">
          <ac:chgData name="Jessica Newport" userId="dede3334-717e-4998-a1ad-2432f5a188d4" providerId="ADAL" clId="{71450B28-6A91-49C5-BC88-2D7784511A7D}" dt="2026-09-21T13:08:01.736" v="18653" actId="1076"/>
          <ac:picMkLst>
            <pc:docMk/>
            <pc:sldMk cId="3926162022" sldId="1089"/>
            <ac:picMk id="9" creationId="{7DE454E8-8068-01DA-B343-FA6BE839B261}"/>
          </ac:picMkLst>
        </pc:picChg>
      </pc:sldChg>
      <pc:sldChg chg="addSp delSp modSp add mod">
        <pc:chgData name="Jessica Newport" userId="dede3334-717e-4998-a1ad-2432f5a188d4" providerId="ADAL" clId="{71450B28-6A91-49C5-BC88-2D7784511A7D}" dt="2026-09-18T16:21:31.448" v="15447" actId="1076"/>
        <pc:sldMkLst>
          <pc:docMk/>
          <pc:sldMk cId="731547104" sldId="1090"/>
        </pc:sldMkLst>
        <pc:spChg chg="add mod">
          <ac:chgData name="Jessica Newport" userId="dede3334-717e-4998-a1ad-2432f5a188d4" providerId="ADAL" clId="{71450B28-6A91-49C5-BC88-2D7784511A7D}" dt="2026-09-18T16:18:13.435" v="15285" actId="2711"/>
          <ac:spMkLst>
            <pc:docMk/>
            <pc:sldMk cId="731547104" sldId="1090"/>
            <ac:spMk id="6" creationId="{8EF4207C-A7E5-ECA8-8E69-C278065E650F}"/>
          </ac:spMkLst>
        </pc:spChg>
        <pc:spChg chg="mod">
          <ac:chgData name="Jessica Newport" userId="dede3334-717e-4998-a1ad-2432f5a188d4" providerId="ADAL" clId="{71450B28-6A91-49C5-BC88-2D7784511A7D}" dt="2026-09-18T15:43:21.149" v="15252" actId="1076"/>
          <ac:spMkLst>
            <pc:docMk/>
            <pc:sldMk cId="731547104" sldId="1090"/>
            <ac:spMk id="7" creationId="{FFC5B127-EB4A-192A-8804-39353EA4CDAE}"/>
          </ac:spMkLst>
        </pc:spChg>
        <pc:picChg chg="add del mod">
          <ac:chgData name="Jessica Newport" userId="dede3334-717e-4998-a1ad-2432f5a188d4" providerId="ADAL" clId="{71450B28-6A91-49C5-BC88-2D7784511A7D}" dt="2026-09-18T16:21:31.448" v="15447" actId="1076"/>
          <ac:picMkLst>
            <pc:docMk/>
            <pc:sldMk cId="731547104" sldId="1090"/>
            <ac:picMk id="9" creationId="{FB735F68-519B-2780-B764-04CB74ED6333}"/>
          </ac:picMkLst>
        </pc:picChg>
      </pc:sldChg>
      <pc:sldChg chg="delSp modSp add mod">
        <pc:chgData name="Jessica Newport" userId="dede3334-717e-4998-a1ad-2432f5a188d4" providerId="ADAL" clId="{71450B28-6A91-49C5-BC88-2D7784511A7D}" dt="2026-09-18T17:04:45.736" v="15886" actId="1076"/>
        <pc:sldMkLst>
          <pc:docMk/>
          <pc:sldMk cId="291424532" sldId="1091"/>
        </pc:sldMkLst>
        <pc:spChg chg="mod">
          <ac:chgData name="Jessica Newport" userId="dede3334-717e-4998-a1ad-2432f5a188d4" providerId="ADAL" clId="{71450B28-6A91-49C5-BC88-2D7784511A7D}" dt="2026-09-18T16:58:32.139" v="15478" actId="20577"/>
          <ac:spMkLst>
            <pc:docMk/>
            <pc:sldMk cId="291424532" sldId="1091"/>
            <ac:spMk id="3" creationId="{29E3266B-5F28-F15F-1146-63467A2F5EDE}"/>
          </ac:spMkLst>
        </pc:spChg>
        <pc:spChg chg="mod">
          <ac:chgData name="Jessica Newport" userId="dede3334-717e-4998-a1ad-2432f5a188d4" providerId="ADAL" clId="{71450B28-6A91-49C5-BC88-2D7784511A7D}" dt="2026-09-18T17:04:45.736" v="15886" actId="1076"/>
          <ac:spMkLst>
            <pc:docMk/>
            <pc:sldMk cId="291424532" sldId="1091"/>
            <ac:spMk id="7" creationId="{7318B949-6BA1-426B-B07F-336A6F5DDA71}"/>
          </ac:spMkLst>
        </pc:spChg>
        <pc:picChg chg="mod">
          <ac:chgData name="Jessica Newport" userId="dede3334-717e-4998-a1ad-2432f5a188d4" providerId="ADAL" clId="{71450B28-6A91-49C5-BC88-2D7784511A7D}" dt="2026-09-18T17:04:38.850" v="15884" actId="1076"/>
          <ac:picMkLst>
            <pc:docMk/>
            <pc:sldMk cId="291424532" sldId="1091"/>
            <ac:picMk id="9" creationId="{6BDD043E-4239-08EF-90E1-D57F3D0E9A77}"/>
          </ac:picMkLst>
        </pc:picChg>
      </pc:sldChg>
      <pc:sldChg chg="addSp modSp add mod">
        <pc:chgData name="Jessica Newport" userId="dede3334-717e-4998-a1ad-2432f5a188d4" providerId="ADAL" clId="{71450B28-6A91-49C5-BC88-2D7784511A7D}" dt="2026-09-18T17:27:28.095" v="16377" actId="1076"/>
        <pc:sldMkLst>
          <pc:docMk/>
          <pc:sldMk cId="2152029620" sldId="1092"/>
        </pc:sldMkLst>
        <pc:spChg chg="add mod">
          <ac:chgData name="Jessica Newport" userId="dede3334-717e-4998-a1ad-2432f5a188d4" providerId="ADAL" clId="{71450B28-6A91-49C5-BC88-2D7784511A7D}" dt="2026-09-18T17:27:28.095" v="16377" actId="1076"/>
          <ac:spMkLst>
            <pc:docMk/>
            <pc:sldMk cId="2152029620" sldId="1092"/>
            <ac:spMk id="2" creationId="{B7340468-97DC-0808-B82B-FD23139BB657}"/>
          </ac:spMkLst>
        </pc:spChg>
        <pc:spChg chg="mod">
          <ac:chgData name="Jessica Newport" userId="dede3334-717e-4998-a1ad-2432f5a188d4" providerId="ADAL" clId="{71450B28-6A91-49C5-BC88-2D7784511A7D}" dt="2026-09-18T17:26:08.342" v="16361" actId="313"/>
          <ac:spMkLst>
            <pc:docMk/>
            <pc:sldMk cId="2152029620" sldId="1092"/>
            <ac:spMk id="7" creationId="{A47F2154-C7DA-EBA8-1A46-EA7D09F78867}"/>
          </ac:spMkLst>
        </pc:spChg>
        <pc:picChg chg="mod">
          <ac:chgData name="Jessica Newport" userId="dede3334-717e-4998-a1ad-2432f5a188d4" providerId="ADAL" clId="{71450B28-6A91-49C5-BC88-2D7784511A7D}" dt="2026-09-18T17:25:55.868" v="16359" actId="14100"/>
          <ac:picMkLst>
            <pc:docMk/>
            <pc:sldMk cId="2152029620" sldId="1092"/>
            <ac:picMk id="9" creationId="{7D358465-72D6-07EE-D8A8-CDF33E586EF5}"/>
          </ac:picMkLst>
        </pc:picChg>
      </pc:sldChg>
      <pc:sldChg chg="add">
        <pc:chgData name="Jessica Newport" userId="dede3334-717e-4998-a1ad-2432f5a188d4" providerId="ADAL" clId="{71450B28-6A91-49C5-BC88-2D7784511A7D}" dt="2026-09-21T12:22:25.819" v="16764" actId="2890"/>
        <pc:sldMkLst>
          <pc:docMk/>
          <pc:sldMk cId="3448635287" sldId="1093"/>
        </pc:sldMkLst>
      </pc:sldChg>
      <pc:sldChg chg="addSp modSp add mod">
        <pc:chgData name="Jessica Newport" userId="dede3334-717e-4998-a1ad-2432f5a188d4" providerId="ADAL" clId="{71450B28-6A91-49C5-BC88-2D7784511A7D}" dt="2026-09-21T12:43:36.522" v="17939" actId="113"/>
        <pc:sldMkLst>
          <pc:docMk/>
          <pc:sldMk cId="3299174448" sldId="1094"/>
        </pc:sldMkLst>
        <pc:spChg chg="mod">
          <ac:chgData name="Jessica Newport" userId="dede3334-717e-4998-a1ad-2432f5a188d4" providerId="ADAL" clId="{71450B28-6A91-49C5-BC88-2D7784511A7D}" dt="2026-09-21T12:42:35.202" v="17895" actId="21"/>
          <ac:spMkLst>
            <pc:docMk/>
            <pc:sldMk cId="3299174448" sldId="1094"/>
            <ac:spMk id="2" creationId="{AE73D1D7-032A-F22E-7542-11FC855C7A9C}"/>
          </ac:spMkLst>
        </pc:spChg>
        <pc:spChg chg="add mod">
          <ac:chgData name="Jessica Newport" userId="dede3334-717e-4998-a1ad-2432f5a188d4" providerId="ADAL" clId="{71450B28-6A91-49C5-BC88-2D7784511A7D}" dt="2026-09-21T12:43:36.522" v="17939" actId="113"/>
          <ac:spMkLst>
            <pc:docMk/>
            <pc:sldMk cId="3299174448" sldId="1094"/>
            <ac:spMk id="5" creationId="{98D3598D-E40D-50D8-741A-B5F3DF848D95}"/>
          </ac:spMkLst>
        </pc:spChg>
      </pc:sldChg>
      <pc:sldChg chg="modSp add mod">
        <pc:chgData name="Jessica Newport" userId="dede3334-717e-4998-a1ad-2432f5a188d4" providerId="ADAL" clId="{71450B28-6A91-49C5-BC88-2D7784511A7D}" dt="2026-09-21T13:31:03.810" v="18788" actId="114"/>
        <pc:sldMkLst>
          <pc:docMk/>
          <pc:sldMk cId="2136953" sldId="1095"/>
        </pc:sldMkLst>
        <pc:spChg chg="mod">
          <ac:chgData name="Jessica Newport" userId="dede3334-717e-4998-a1ad-2432f5a188d4" providerId="ADAL" clId="{71450B28-6A91-49C5-BC88-2D7784511A7D}" dt="2026-09-21T13:31:03.810" v="18788" actId="114"/>
          <ac:spMkLst>
            <pc:docMk/>
            <pc:sldMk cId="2136953" sldId="1095"/>
            <ac:spMk id="6" creationId="{10B4302E-40D3-21D6-AB71-E366AAD94E58}"/>
          </ac:spMkLst>
        </pc:spChg>
      </pc:sldChg>
      <pc:sldChg chg="addSp delSp modSp add mod modNotesTx">
        <pc:chgData name="Jessica Newport" userId="dede3334-717e-4998-a1ad-2432f5a188d4" providerId="ADAL" clId="{71450B28-6A91-49C5-BC88-2D7784511A7D}" dt="2026-09-21T12:49:51.622" v="18392" actId="20577"/>
        <pc:sldMkLst>
          <pc:docMk/>
          <pc:sldMk cId="3124905170" sldId="1096"/>
        </pc:sldMkLst>
        <pc:spChg chg="del">
          <ac:chgData name="Jessica Newport" userId="dede3334-717e-4998-a1ad-2432f5a188d4" providerId="ADAL" clId="{71450B28-6A91-49C5-BC88-2D7784511A7D}" dt="2026-09-21T12:46:27.006" v="17974" actId="478"/>
          <ac:spMkLst>
            <pc:docMk/>
            <pc:sldMk cId="3124905170" sldId="1096"/>
            <ac:spMk id="2" creationId="{2B659C86-562E-BFAF-0B4A-ACCEFAD70CAC}"/>
          </ac:spMkLst>
        </pc:spChg>
        <pc:spChg chg="mod">
          <ac:chgData name="Jessica Newport" userId="dede3334-717e-4998-a1ad-2432f5a188d4" providerId="ADAL" clId="{71450B28-6A91-49C5-BC88-2D7784511A7D}" dt="2026-09-21T12:47:04.255" v="17980" actId="1076"/>
          <ac:spMkLst>
            <pc:docMk/>
            <pc:sldMk cId="3124905170" sldId="1096"/>
            <ac:spMk id="5" creationId="{D9E6FD4B-63BA-0ED4-3EC0-BED320554A95}"/>
          </ac:spMkLst>
        </pc:spChg>
        <pc:spChg chg="del">
          <ac:chgData name="Jessica Newport" userId="dede3334-717e-4998-a1ad-2432f5a188d4" providerId="ADAL" clId="{71450B28-6A91-49C5-BC88-2D7784511A7D}" dt="2026-09-21T12:46:48.947" v="17976" actId="478"/>
          <ac:spMkLst>
            <pc:docMk/>
            <pc:sldMk cId="3124905170" sldId="1096"/>
            <ac:spMk id="6" creationId="{14A8DF2F-0BD9-6909-347B-D0DC69320AB7}"/>
          </ac:spMkLst>
        </pc:spChg>
        <pc:picChg chg="del">
          <ac:chgData name="Jessica Newport" userId="dede3334-717e-4998-a1ad-2432f5a188d4" providerId="ADAL" clId="{71450B28-6A91-49C5-BC88-2D7784511A7D}" dt="2026-09-21T12:46:29.633" v="17975" actId="478"/>
          <ac:picMkLst>
            <pc:docMk/>
            <pc:sldMk cId="3124905170" sldId="1096"/>
            <ac:picMk id="7" creationId="{D69E407D-BE28-2B69-66B7-FE38E56A9FCB}"/>
          </ac:picMkLst>
        </pc:picChg>
        <pc:picChg chg="add mod">
          <ac:chgData name="Jessica Newport" userId="dede3334-717e-4998-a1ad-2432f5a188d4" providerId="ADAL" clId="{71450B28-6A91-49C5-BC88-2D7784511A7D}" dt="2026-09-21T12:47:12.285" v="17983" actId="1076"/>
          <ac:picMkLst>
            <pc:docMk/>
            <pc:sldMk cId="3124905170" sldId="1096"/>
            <ac:picMk id="8" creationId="{B5A0DBC1-1CE1-6859-16A6-3140AA7AA8DE}"/>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00897D-0F5A-43C8-9B79-361F3261D0BC}" type="datetimeFigureOut">
              <a:rPr lang="en-GB" smtClean="0"/>
              <a:t>21/09/2026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1AE680-CCF8-44A4-99B7-5694A4EA13A5}" type="slidenum">
              <a:rPr lang="en-GB" smtClean="0"/>
              <a:t>‹#›</a:t>
            </a:fld>
            <a:endParaRPr lang="en-GB"/>
          </a:p>
        </p:txBody>
      </p:sp>
    </p:spTree>
    <p:extLst>
      <p:ext uri="{BB962C8B-B14F-4D97-AF65-F5344CB8AC3E}">
        <p14:creationId xmlns:p14="http://schemas.microsoft.com/office/powerpoint/2010/main" val="34510146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fao.org/goodwill-ambassadors/activities/news-detail/fao-goodwill-ambassadors-and-champions-spotlight-sustainable-gastronomy-day/en"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3" Type="http://schemas.openxmlformats.org/officeDocument/2006/relationships/hyperlink" Target="https://sdgs.un.org/2030agenda" TargetMode="External"/><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thesra.org/about-us/" TargetMode="External"/><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hyperlink" Target="https://sustainablehospitalityalliance.org/about-us/our-history/" TargetMode="External"/><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3" Type="http://schemas.openxmlformats.org/officeDocument/2006/relationships/hyperlink" Target="https://sustainablehospitalityalliance.org/about-us/our-history/" TargetMode="External"/><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3" Type="http://schemas.openxmlformats.org/officeDocument/2006/relationships/hyperlink" Target="https://thesra.org/about-us/" TargetMode="External"/><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3" Type="http://schemas.openxmlformats.org/officeDocument/2006/relationships/hyperlink" Target="https://thesra.org/the-food-made-good-standard/framework/" TargetMode="External"/><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868E4D-22D2-4AB0-D9E0-EB6B658267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04ACF0-D650-766B-7728-9DA5FA4377B6}"/>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68F6120-72F7-D953-F3DB-CEE98C237D4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75EEED2-61F9-B844-8B02-1AA26CFA2A2C}"/>
              </a:ext>
            </a:extLst>
          </p:cNvPr>
          <p:cNvSpPr>
            <a:spLocks noGrp="1"/>
          </p:cNvSpPr>
          <p:nvPr>
            <p:ph type="sldNum" sz="quarter" idx="5"/>
          </p:nvPr>
        </p:nvSpPr>
        <p:spPr/>
        <p:txBody>
          <a:bodyPr/>
          <a:lstStyle/>
          <a:p>
            <a:fld id="{AC1AE680-CCF8-44A4-99B7-5694A4EA13A5}" type="slidenum">
              <a:rPr lang="en-GB" smtClean="0"/>
              <a:t>4</a:t>
            </a:fld>
            <a:endParaRPr lang="en-GB"/>
          </a:p>
        </p:txBody>
      </p:sp>
    </p:spTree>
    <p:extLst>
      <p:ext uri="{BB962C8B-B14F-4D97-AF65-F5344CB8AC3E}">
        <p14:creationId xmlns:p14="http://schemas.microsoft.com/office/powerpoint/2010/main" val="10667534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01AECD-92C8-83DD-5C8E-3687E727F1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019B35-9946-9808-6114-79486F707C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9B3C3E-70FA-1AC1-B735-8FCC379AEA0F}"/>
              </a:ext>
            </a:extLst>
          </p:cNvPr>
          <p:cNvSpPr>
            <a:spLocks noGrp="1"/>
          </p:cNvSpPr>
          <p:nvPr>
            <p:ph type="body" idx="1"/>
          </p:nvPr>
        </p:nvSpPr>
        <p:spPr/>
        <p:txBody>
          <a:bodyPr/>
          <a:lstStyle/>
          <a:p>
            <a:r>
              <a:rPr lang="en-GB" dirty="0">
                <a:hlinkClick r:id="rId3"/>
              </a:rPr>
              <a:t>FAO Goodwill Ambassadors and Champions spotlight Sustainable Gastronomy Day</a:t>
            </a:r>
            <a:endParaRPr lang="en-GB" dirty="0"/>
          </a:p>
          <a:p>
            <a:endParaRPr lang="en-GB" dirty="0"/>
          </a:p>
          <a:p>
            <a:endParaRPr lang="en-GB" dirty="0"/>
          </a:p>
        </p:txBody>
      </p:sp>
      <p:sp>
        <p:nvSpPr>
          <p:cNvPr id="4" name="Slide Number Placeholder 3">
            <a:extLst>
              <a:ext uri="{FF2B5EF4-FFF2-40B4-BE49-F238E27FC236}">
                <a16:creationId xmlns:a16="http://schemas.microsoft.com/office/drawing/2014/main" id="{FBA3E579-183A-D139-331B-5803A72F6B2E}"/>
              </a:ext>
            </a:extLst>
          </p:cNvPr>
          <p:cNvSpPr>
            <a:spLocks noGrp="1"/>
          </p:cNvSpPr>
          <p:nvPr>
            <p:ph type="sldNum" sz="quarter" idx="5"/>
          </p:nvPr>
        </p:nvSpPr>
        <p:spPr/>
        <p:txBody>
          <a:bodyPr/>
          <a:lstStyle/>
          <a:p>
            <a:fld id="{AC1AE680-CCF8-44A4-99B7-5694A4EA13A5}" type="slidenum">
              <a:rPr lang="en-GB" smtClean="0"/>
              <a:t>7</a:t>
            </a:fld>
            <a:endParaRPr lang="en-GB"/>
          </a:p>
        </p:txBody>
      </p:sp>
    </p:spTree>
    <p:extLst>
      <p:ext uri="{BB962C8B-B14F-4D97-AF65-F5344CB8AC3E}">
        <p14:creationId xmlns:p14="http://schemas.microsoft.com/office/powerpoint/2010/main" val="10314059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F932A5-A8C9-EEF1-0216-24D8194445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164A66-C49D-EC93-0DA1-3A756F454C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BA5F83-B2E0-FAFE-7BBF-0AB237308EA5}"/>
              </a:ext>
            </a:extLst>
          </p:cNvPr>
          <p:cNvSpPr>
            <a:spLocks noGrp="1"/>
          </p:cNvSpPr>
          <p:nvPr>
            <p:ph type="body" idx="1"/>
          </p:nvPr>
        </p:nvSpPr>
        <p:spPr/>
        <p:txBody>
          <a:bodyPr/>
          <a:lstStyle/>
          <a:p>
            <a:endParaRPr lang="en-GB" dirty="0"/>
          </a:p>
          <a:p>
            <a:endParaRPr lang="en-GB" dirty="0"/>
          </a:p>
          <a:p>
            <a:endParaRPr lang="en-GB" dirty="0"/>
          </a:p>
        </p:txBody>
      </p:sp>
      <p:sp>
        <p:nvSpPr>
          <p:cNvPr id="4" name="Slide Number Placeholder 3">
            <a:extLst>
              <a:ext uri="{FF2B5EF4-FFF2-40B4-BE49-F238E27FC236}">
                <a16:creationId xmlns:a16="http://schemas.microsoft.com/office/drawing/2014/main" id="{6385D0A7-4290-45B5-347F-C7C1A296F784}"/>
              </a:ext>
            </a:extLst>
          </p:cNvPr>
          <p:cNvSpPr>
            <a:spLocks noGrp="1"/>
          </p:cNvSpPr>
          <p:nvPr>
            <p:ph type="sldNum" sz="quarter" idx="5"/>
          </p:nvPr>
        </p:nvSpPr>
        <p:spPr/>
        <p:txBody>
          <a:bodyPr/>
          <a:lstStyle/>
          <a:p>
            <a:fld id="{AC1AE680-CCF8-44A4-99B7-5694A4EA13A5}" type="slidenum">
              <a:rPr lang="en-GB" smtClean="0"/>
              <a:t>8</a:t>
            </a:fld>
            <a:endParaRPr lang="en-GB"/>
          </a:p>
        </p:txBody>
      </p:sp>
    </p:spTree>
    <p:extLst>
      <p:ext uri="{BB962C8B-B14F-4D97-AF65-F5344CB8AC3E}">
        <p14:creationId xmlns:p14="http://schemas.microsoft.com/office/powerpoint/2010/main" val="42215369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8EB364-70FB-E296-1ECA-13A96D68A4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C6AD39-61B6-2EFB-9CE5-87DE76A129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12DA01-A1D7-1765-864F-31516B4B418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7587EE2-7D4C-4759-138F-E2CAFC60E5E7}"/>
              </a:ext>
            </a:extLst>
          </p:cNvPr>
          <p:cNvSpPr>
            <a:spLocks noGrp="1"/>
          </p:cNvSpPr>
          <p:nvPr>
            <p:ph type="sldNum" sz="quarter" idx="5"/>
          </p:nvPr>
        </p:nvSpPr>
        <p:spPr/>
        <p:txBody>
          <a:bodyPr/>
          <a:lstStyle/>
          <a:p>
            <a:fld id="{AC1AE680-CCF8-44A4-99B7-5694A4EA13A5}" type="slidenum">
              <a:rPr lang="en-GB" smtClean="0"/>
              <a:t>9</a:t>
            </a:fld>
            <a:endParaRPr lang="en-GB"/>
          </a:p>
        </p:txBody>
      </p:sp>
    </p:spTree>
    <p:extLst>
      <p:ext uri="{BB962C8B-B14F-4D97-AF65-F5344CB8AC3E}">
        <p14:creationId xmlns:p14="http://schemas.microsoft.com/office/powerpoint/2010/main" val="20750741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8EB364-70FB-E296-1ECA-13A96D68A4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C6AD39-61B6-2EFB-9CE5-87DE76A129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12DA01-A1D7-1765-864F-31516B4B418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7587EE2-7D4C-4759-138F-E2CAFC60E5E7}"/>
              </a:ext>
            </a:extLst>
          </p:cNvPr>
          <p:cNvSpPr>
            <a:spLocks noGrp="1"/>
          </p:cNvSpPr>
          <p:nvPr>
            <p:ph type="sldNum" sz="quarter" idx="5"/>
          </p:nvPr>
        </p:nvSpPr>
        <p:spPr/>
        <p:txBody>
          <a:bodyPr/>
          <a:lstStyle/>
          <a:p>
            <a:fld id="{AC1AE680-CCF8-44A4-99B7-5694A4EA13A5}" type="slidenum">
              <a:rPr lang="en-GB" smtClean="0"/>
              <a:t>10</a:t>
            </a:fld>
            <a:endParaRPr lang="en-GB"/>
          </a:p>
        </p:txBody>
      </p:sp>
    </p:spTree>
    <p:extLst>
      <p:ext uri="{BB962C8B-B14F-4D97-AF65-F5344CB8AC3E}">
        <p14:creationId xmlns:p14="http://schemas.microsoft.com/office/powerpoint/2010/main" val="22960082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8EB364-70FB-E296-1ECA-13A96D68A4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C6AD39-61B6-2EFB-9CE5-87DE76A129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12DA01-A1D7-1765-864F-31516B4B418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7587EE2-7D4C-4759-138F-E2CAFC60E5E7}"/>
              </a:ext>
            </a:extLst>
          </p:cNvPr>
          <p:cNvSpPr>
            <a:spLocks noGrp="1"/>
          </p:cNvSpPr>
          <p:nvPr>
            <p:ph type="sldNum" sz="quarter" idx="5"/>
          </p:nvPr>
        </p:nvSpPr>
        <p:spPr/>
        <p:txBody>
          <a:bodyPr/>
          <a:lstStyle/>
          <a:p>
            <a:fld id="{AC1AE680-CCF8-44A4-99B7-5694A4EA13A5}" type="slidenum">
              <a:rPr lang="en-GB" smtClean="0"/>
              <a:t>11</a:t>
            </a:fld>
            <a:endParaRPr lang="en-GB"/>
          </a:p>
        </p:txBody>
      </p:sp>
    </p:spTree>
    <p:extLst>
      <p:ext uri="{BB962C8B-B14F-4D97-AF65-F5344CB8AC3E}">
        <p14:creationId xmlns:p14="http://schemas.microsoft.com/office/powerpoint/2010/main" val="2630014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D3E1AB-9432-9BC7-ED55-5982E0A5F7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F6559D-9B4E-D51F-2794-F3A7DC30C8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858DFA-8F75-9C6F-B641-95FFBDBF99C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8B58DA9-5B85-A484-93F2-B22C39CB4350}"/>
              </a:ext>
            </a:extLst>
          </p:cNvPr>
          <p:cNvSpPr>
            <a:spLocks noGrp="1"/>
          </p:cNvSpPr>
          <p:nvPr>
            <p:ph type="sldNum" sz="quarter" idx="5"/>
          </p:nvPr>
        </p:nvSpPr>
        <p:spPr/>
        <p:txBody>
          <a:bodyPr/>
          <a:lstStyle/>
          <a:p>
            <a:fld id="{AC1AE680-CCF8-44A4-99B7-5694A4EA13A5}" type="slidenum">
              <a:rPr lang="en-GB" smtClean="0"/>
              <a:t>12</a:t>
            </a:fld>
            <a:endParaRPr lang="en-GB"/>
          </a:p>
        </p:txBody>
      </p:sp>
    </p:spTree>
    <p:extLst>
      <p:ext uri="{BB962C8B-B14F-4D97-AF65-F5344CB8AC3E}">
        <p14:creationId xmlns:p14="http://schemas.microsoft.com/office/powerpoint/2010/main" val="37160047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D5CE32-01FE-21D2-B32B-361533D024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37CC6A-1A8D-286A-E361-91305D43D6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607AF0-B580-D299-C626-BD77DF23C44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1D5531D-77BC-9CFA-EE8D-8255DD6300BF}"/>
              </a:ext>
            </a:extLst>
          </p:cNvPr>
          <p:cNvSpPr>
            <a:spLocks noGrp="1"/>
          </p:cNvSpPr>
          <p:nvPr>
            <p:ph type="sldNum" sz="quarter" idx="5"/>
          </p:nvPr>
        </p:nvSpPr>
        <p:spPr/>
        <p:txBody>
          <a:bodyPr/>
          <a:lstStyle/>
          <a:p>
            <a:fld id="{AC1AE680-CCF8-44A4-99B7-5694A4EA13A5}" type="slidenum">
              <a:rPr lang="en-GB" smtClean="0"/>
              <a:t>13</a:t>
            </a:fld>
            <a:endParaRPr lang="en-GB"/>
          </a:p>
        </p:txBody>
      </p:sp>
    </p:spTree>
    <p:extLst>
      <p:ext uri="{BB962C8B-B14F-4D97-AF65-F5344CB8AC3E}">
        <p14:creationId xmlns:p14="http://schemas.microsoft.com/office/powerpoint/2010/main" val="33818246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186AF9-6CBF-7BB7-76D3-C75C3C2624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D5ED0F-1F86-3C5B-0606-6C27D26D72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EA6FC4-94FC-3AE3-80C9-20211907CFF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266BC8C-FBD7-F314-E25F-572E7A82174A}"/>
              </a:ext>
            </a:extLst>
          </p:cNvPr>
          <p:cNvSpPr>
            <a:spLocks noGrp="1"/>
          </p:cNvSpPr>
          <p:nvPr>
            <p:ph type="sldNum" sz="quarter" idx="5"/>
          </p:nvPr>
        </p:nvSpPr>
        <p:spPr/>
        <p:txBody>
          <a:bodyPr/>
          <a:lstStyle/>
          <a:p>
            <a:fld id="{AC1AE680-CCF8-44A4-99B7-5694A4EA13A5}" type="slidenum">
              <a:rPr lang="en-GB" smtClean="0"/>
              <a:t>14</a:t>
            </a:fld>
            <a:endParaRPr lang="en-GB"/>
          </a:p>
        </p:txBody>
      </p:sp>
    </p:spTree>
    <p:extLst>
      <p:ext uri="{BB962C8B-B14F-4D97-AF65-F5344CB8AC3E}">
        <p14:creationId xmlns:p14="http://schemas.microsoft.com/office/powerpoint/2010/main" val="1722332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29F75-0E28-7CEB-2A87-80BEDC3478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69285E-28C7-B91D-4462-2210F4328C22}"/>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F21BAEC-F01D-24E9-B5A7-A65C0FA762F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6947835-6A8F-F877-0C7B-AF427062092B}"/>
              </a:ext>
            </a:extLst>
          </p:cNvPr>
          <p:cNvSpPr>
            <a:spLocks noGrp="1"/>
          </p:cNvSpPr>
          <p:nvPr>
            <p:ph type="sldNum" sz="quarter" idx="5"/>
          </p:nvPr>
        </p:nvSpPr>
        <p:spPr/>
        <p:txBody>
          <a:bodyPr/>
          <a:lstStyle/>
          <a:p>
            <a:fld id="{AC1AE680-CCF8-44A4-99B7-5694A4EA13A5}" type="slidenum">
              <a:rPr lang="en-GB" smtClean="0"/>
              <a:t>15</a:t>
            </a:fld>
            <a:endParaRPr lang="en-GB"/>
          </a:p>
        </p:txBody>
      </p:sp>
    </p:spTree>
    <p:extLst>
      <p:ext uri="{BB962C8B-B14F-4D97-AF65-F5344CB8AC3E}">
        <p14:creationId xmlns:p14="http://schemas.microsoft.com/office/powerpoint/2010/main" val="16021194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A44BFC-526A-D0C0-4FDA-CDBB1E1EAA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3BFFF7-FE74-7FF7-410F-1900BAFD15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492252-3BF9-7D2A-8437-3CE52A7B88E4}"/>
              </a:ext>
            </a:extLst>
          </p:cNvPr>
          <p:cNvSpPr>
            <a:spLocks noGrp="1"/>
          </p:cNvSpPr>
          <p:nvPr>
            <p:ph type="body" idx="1"/>
          </p:nvPr>
        </p:nvSpPr>
        <p:spPr/>
        <p:txBody>
          <a:bodyPr/>
          <a:lstStyle/>
          <a:p>
            <a:endParaRPr lang="en-GB" dirty="0"/>
          </a:p>
          <a:p>
            <a:endParaRPr lang="en-GB" dirty="0"/>
          </a:p>
        </p:txBody>
      </p:sp>
      <p:sp>
        <p:nvSpPr>
          <p:cNvPr id="4" name="Slide Number Placeholder 3">
            <a:extLst>
              <a:ext uri="{FF2B5EF4-FFF2-40B4-BE49-F238E27FC236}">
                <a16:creationId xmlns:a16="http://schemas.microsoft.com/office/drawing/2014/main" id="{848B4D76-A832-2E4C-1AE9-146556FAF45C}"/>
              </a:ext>
            </a:extLst>
          </p:cNvPr>
          <p:cNvSpPr>
            <a:spLocks noGrp="1"/>
          </p:cNvSpPr>
          <p:nvPr>
            <p:ph type="sldNum" sz="quarter" idx="5"/>
          </p:nvPr>
        </p:nvSpPr>
        <p:spPr/>
        <p:txBody>
          <a:bodyPr/>
          <a:lstStyle/>
          <a:p>
            <a:fld id="{AC1AE680-CCF8-44A4-99B7-5694A4EA13A5}" type="slidenum">
              <a:rPr lang="en-GB" smtClean="0"/>
              <a:t>16</a:t>
            </a:fld>
            <a:endParaRPr lang="en-GB"/>
          </a:p>
        </p:txBody>
      </p:sp>
    </p:spTree>
    <p:extLst>
      <p:ext uri="{BB962C8B-B14F-4D97-AF65-F5344CB8AC3E}">
        <p14:creationId xmlns:p14="http://schemas.microsoft.com/office/powerpoint/2010/main" val="30345421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4DF46A-0638-9B0B-5094-5AA600C026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8093A4-08EB-0996-0CA8-1A3B9852D7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E9A8D9-6D09-AB6D-6996-1C702D4953CB}"/>
              </a:ext>
            </a:extLst>
          </p:cNvPr>
          <p:cNvSpPr>
            <a:spLocks noGrp="1"/>
          </p:cNvSpPr>
          <p:nvPr>
            <p:ph type="body" idx="1"/>
          </p:nvPr>
        </p:nvSpPr>
        <p:spPr/>
        <p:txBody>
          <a:bodyPr/>
          <a:lstStyle/>
          <a:p>
            <a:endParaRPr lang="en-GB" dirty="0"/>
          </a:p>
          <a:p>
            <a:endParaRPr lang="en-GB" dirty="0"/>
          </a:p>
        </p:txBody>
      </p:sp>
      <p:sp>
        <p:nvSpPr>
          <p:cNvPr id="4" name="Slide Number Placeholder 3">
            <a:extLst>
              <a:ext uri="{FF2B5EF4-FFF2-40B4-BE49-F238E27FC236}">
                <a16:creationId xmlns:a16="http://schemas.microsoft.com/office/drawing/2014/main" id="{0C354D3E-83AE-00CC-A2D4-0A129311089C}"/>
              </a:ext>
            </a:extLst>
          </p:cNvPr>
          <p:cNvSpPr>
            <a:spLocks noGrp="1"/>
          </p:cNvSpPr>
          <p:nvPr>
            <p:ph type="sldNum" sz="quarter" idx="5"/>
          </p:nvPr>
        </p:nvSpPr>
        <p:spPr/>
        <p:txBody>
          <a:bodyPr/>
          <a:lstStyle/>
          <a:p>
            <a:fld id="{AC1AE680-CCF8-44A4-99B7-5694A4EA13A5}" type="slidenum">
              <a:rPr lang="en-GB" smtClean="0"/>
              <a:t>17</a:t>
            </a:fld>
            <a:endParaRPr lang="en-GB"/>
          </a:p>
        </p:txBody>
      </p:sp>
    </p:spTree>
    <p:extLst>
      <p:ext uri="{BB962C8B-B14F-4D97-AF65-F5344CB8AC3E}">
        <p14:creationId xmlns:p14="http://schemas.microsoft.com/office/powerpoint/2010/main" val="39851836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6EAA47-1576-8527-9477-3247DD2DD8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5177C1-C993-4D9E-1186-1A0E0BAD8F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5CB267-05F6-ECCB-F2BF-EBFF506FD40A}"/>
              </a:ext>
            </a:extLst>
          </p:cNvPr>
          <p:cNvSpPr>
            <a:spLocks noGrp="1"/>
          </p:cNvSpPr>
          <p:nvPr>
            <p:ph type="body" idx="1"/>
          </p:nvPr>
        </p:nvSpPr>
        <p:spPr/>
        <p:txBody>
          <a:bodyPr/>
          <a:lstStyle/>
          <a:p>
            <a:endParaRPr lang="en-GB" dirty="0"/>
          </a:p>
          <a:p>
            <a:endParaRPr lang="en-GB" dirty="0"/>
          </a:p>
        </p:txBody>
      </p:sp>
      <p:sp>
        <p:nvSpPr>
          <p:cNvPr id="4" name="Slide Number Placeholder 3">
            <a:extLst>
              <a:ext uri="{FF2B5EF4-FFF2-40B4-BE49-F238E27FC236}">
                <a16:creationId xmlns:a16="http://schemas.microsoft.com/office/drawing/2014/main" id="{E5BFA9BF-586A-8CB9-2689-280D48941BAC}"/>
              </a:ext>
            </a:extLst>
          </p:cNvPr>
          <p:cNvSpPr>
            <a:spLocks noGrp="1"/>
          </p:cNvSpPr>
          <p:nvPr>
            <p:ph type="sldNum" sz="quarter" idx="5"/>
          </p:nvPr>
        </p:nvSpPr>
        <p:spPr/>
        <p:txBody>
          <a:bodyPr/>
          <a:lstStyle/>
          <a:p>
            <a:fld id="{AC1AE680-CCF8-44A4-99B7-5694A4EA13A5}" type="slidenum">
              <a:rPr lang="en-GB" smtClean="0"/>
              <a:t>18</a:t>
            </a:fld>
            <a:endParaRPr lang="en-GB"/>
          </a:p>
        </p:txBody>
      </p:sp>
    </p:spTree>
    <p:extLst>
      <p:ext uri="{BB962C8B-B14F-4D97-AF65-F5344CB8AC3E}">
        <p14:creationId xmlns:p14="http://schemas.microsoft.com/office/powerpoint/2010/main" val="10916384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FAEF0F-C52F-45C0-7ACB-1068C47A31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6570DE-3D9B-0D6F-F5C2-88726B3008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F366F1-4203-D713-83AF-4C8B14B37404}"/>
              </a:ext>
            </a:extLst>
          </p:cNvPr>
          <p:cNvSpPr>
            <a:spLocks noGrp="1"/>
          </p:cNvSpPr>
          <p:nvPr>
            <p:ph type="body" idx="1"/>
          </p:nvPr>
        </p:nvSpPr>
        <p:spPr/>
        <p:txBody>
          <a:bodyPr/>
          <a:lstStyle/>
          <a:p>
            <a:endParaRPr lang="en-GB" dirty="0"/>
          </a:p>
          <a:p>
            <a:endParaRPr lang="en-GB" dirty="0"/>
          </a:p>
        </p:txBody>
      </p:sp>
      <p:sp>
        <p:nvSpPr>
          <p:cNvPr id="4" name="Slide Number Placeholder 3">
            <a:extLst>
              <a:ext uri="{FF2B5EF4-FFF2-40B4-BE49-F238E27FC236}">
                <a16:creationId xmlns:a16="http://schemas.microsoft.com/office/drawing/2014/main" id="{0D8D1A50-4B99-868C-3082-E136A3C454A9}"/>
              </a:ext>
            </a:extLst>
          </p:cNvPr>
          <p:cNvSpPr>
            <a:spLocks noGrp="1"/>
          </p:cNvSpPr>
          <p:nvPr>
            <p:ph type="sldNum" sz="quarter" idx="5"/>
          </p:nvPr>
        </p:nvSpPr>
        <p:spPr/>
        <p:txBody>
          <a:bodyPr/>
          <a:lstStyle/>
          <a:p>
            <a:fld id="{AC1AE680-CCF8-44A4-99B7-5694A4EA13A5}" type="slidenum">
              <a:rPr lang="en-GB" smtClean="0"/>
              <a:t>19</a:t>
            </a:fld>
            <a:endParaRPr lang="en-GB"/>
          </a:p>
        </p:txBody>
      </p:sp>
    </p:spTree>
    <p:extLst>
      <p:ext uri="{BB962C8B-B14F-4D97-AF65-F5344CB8AC3E}">
        <p14:creationId xmlns:p14="http://schemas.microsoft.com/office/powerpoint/2010/main" val="1338549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FAEF0F-C52F-45C0-7ACB-1068C47A31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6570DE-3D9B-0D6F-F5C2-88726B3008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F366F1-4203-D713-83AF-4C8B14B37404}"/>
              </a:ext>
            </a:extLst>
          </p:cNvPr>
          <p:cNvSpPr>
            <a:spLocks noGrp="1"/>
          </p:cNvSpPr>
          <p:nvPr>
            <p:ph type="body" idx="1"/>
          </p:nvPr>
        </p:nvSpPr>
        <p:spPr/>
        <p:txBody>
          <a:bodyPr/>
          <a:lstStyle/>
          <a:p>
            <a:endParaRPr lang="en-GB" dirty="0"/>
          </a:p>
          <a:p>
            <a:endParaRPr lang="en-GB" dirty="0"/>
          </a:p>
        </p:txBody>
      </p:sp>
      <p:sp>
        <p:nvSpPr>
          <p:cNvPr id="4" name="Slide Number Placeholder 3">
            <a:extLst>
              <a:ext uri="{FF2B5EF4-FFF2-40B4-BE49-F238E27FC236}">
                <a16:creationId xmlns:a16="http://schemas.microsoft.com/office/drawing/2014/main" id="{0D8D1A50-4B99-868C-3082-E136A3C454A9}"/>
              </a:ext>
            </a:extLst>
          </p:cNvPr>
          <p:cNvSpPr>
            <a:spLocks noGrp="1"/>
          </p:cNvSpPr>
          <p:nvPr>
            <p:ph type="sldNum" sz="quarter" idx="5"/>
          </p:nvPr>
        </p:nvSpPr>
        <p:spPr/>
        <p:txBody>
          <a:bodyPr/>
          <a:lstStyle/>
          <a:p>
            <a:fld id="{AC1AE680-CCF8-44A4-99B7-5694A4EA13A5}" type="slidenum">
              <a:rPr lang="en-GB" smtClean="0"/>
              <a:t>20</a:t>
            </a:fld>
            <a:endParaRPr lang="en-GB"/>
          </a:p>
        </p:txBody>
      </p:sp>
    </p:spTree>
    <p:extLst>
      <p:ext uri="{BB962C8B-B14F-4D97-AF65-F5344CB8AC3E}">
        <p14:creationId xmlns:p14="http://schemas.microsoft.com/office/powerpoint/2010/main" val="23124591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FAEF0F-C52F-45C0-7ACB-1068C47A31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6570DE-3D9B-0D6F-F5C2-88726B3008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F366F1-4203-D713-83AF-4C8B14B37404}"/>
              </a:ext>
            </a:extLst>
          </p:cNvPr>
          <p:cNvSpPr>
            <a:spLocks noGrp="1"/>
          </p:cNvSpPr>
          <p:nvPr>
            <p:ph type="body" idx="1"/>
          </p:nvPr>
        </p:nvSpPr>
        <p:spPr/>
        <p:txBody>
          <a:bodyPr/>
          <a:lstStyle/>
          <a:p>
            <a:endParaRPr lang="en-GB" dirty="0"/>
          </a:p>
          <a:p>
            <a:endParaRPr lang="en-GB" dirty="0"/>
          </a:p>
        </p:txBody>
      </p:sp>
      <p:sp>
        <p:nvSpPr>
          <p:cNvPr id="4" name="Slide Number Placeholder 3">
            <a:extLst>
              <a:ext uri="{FF2B5EF4-FFF2-40B4-BE49-F238E27FC236}">
                <a16:creationId xmlns:a16="http://schemas.microsoft.com/office/drawing/2014/main" id="{0D8D1A50-4B99-868C-3082-E136A3C454A9}"/>
              </a:ext>
            </a:extLst>
          </p:cNvPr>
          <p:cNvSpPr>
            <a:spLocks noGrp="1"/>
          </p:cNvSpPr>
          <p:nvPr>
            <p:ph type="sldNum" sz="quarter" idx="5"/>
          </p:nvPr>
        </p:nvSpPr>
        <p:spPr/>
        <p:txBody>
          <a:bodyPr/>
          <a:lstStyle/>
          <a:p>
            <a:fld id="{AC1AE680-CCF8-44A4-99B7-5694A4EA13A5}" type="slidenum">
              <a:rPr lang="en-GB" smtClean="0"/>
              <a:t>21</a:t>
            </a:fld>
            <a:endParaRPr lang="en-GB"/>
          </a:p>
        </p:txBody>
      </p:sp>
    </p:spTree>
    <p:extLst>
      <p:ext uri="{BB962C8B-B14F-4D97-AF65-F5344CB8AC3E}">
        <p14:creationId xmlns:p14="http://schemas.microsoft.com/office/powerpoint/2010/main" val="6504612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0E6176-63F0-3B62-B7E9-079738B374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1F412E-9C31-1B1D-16C0-797EB2F1C9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1DE0D6-AA49-0EA2-AACF-6939994DA82F}"/>
              </a:ext>
            </a:extLst>
          </p:cNvPr>
          <p:cNvSpPr>
            <a:spLocks noGrp="1"/>
          </p:cNvSpPr>
          <p:nvPr>
            <p:ph type="body" idx="1"/>
          </p:nvPr>
        </p:nvSpPr>
        <p:spPr/>
        <p:txBody>
          <a:bodyPr/>
          <a:lstStyle/>
          <a:p>
            <a:endParaRPr lang="en-GB" dirty="0"/>
          </a:p>
          <a:p>
            <a:endParaRPr lang="en-GB" dirty="0"/>
          </a:p>
        </p:txBody>
      </p:sp>
      <p:sp>
        <p:nvSpPr>
          <p:cNvPr id="4" name="Slide Number Placeholder 3">
            <a:extLst>
              <a:ext uri="{FF2B5EF4-FFF2-40B4-BE49-F238E27FC236}">
                <a16:creationId xmlns:a16="http://schemas.microsoft.com/office/drawing/2014/main" id="{2B8BE97E-8462-D029-4DD1-BADD49BC512E}"/>
              </a:ext>
            </a:extLst>
          </p:cNvPr>
          <p:cNvSpPr>
            <a:spLocks noGrp="1"/>
          </p:cNvSpPr>
          <p:nvPr>
            <p:ph type="sldNum" sz="quarter" idx="5"/>
          </p:nvPr>
        </p:nvSpPr>
        <p:spPr/>
        <p:txBody>
          <a:bodyPr/>
          <a:lstStyle/>
          <a:p>
            <a:fld id="{AC1AE680-CCF8-44A4-99B7-5694A4EA13A5}" type="slidenum">
              <a:rPr lang="en-GB" smtClean="0"/>
              <a:t>22</a:t>
            </a:fld>
            <a:endParaRPr lang="en-GB"/>
          </a:p>
        </p:txBody>
      </p:sp>
    </p:spTree>
    <p:extLst>
      <p:ext uri="{BB962C8B-B14F-4D97-AF65-F5344CB8AC3E}">
        <p14:creationId xmlns:p14="http://schemas.microsoft.com/office/powerpoint/2010/main" val="41130026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66F42A-D8F4-D6D4-8A5C-3DA97D7C9E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A24950-EEAB-1032-8CA9-3543ACE93A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CAE128-2918-D4A0-44A0-5C5406C8B3C5}"/>
              </a:ext>
            </a:extLst>
          </p:cNvPr>
          <p:cNvSpPr>
            <a:spLocks noGrp="1"/>
          </p:cNvSpPr>
          <p:nvPr>
            <p:ph type="body" idx="1"/>
          </p:nvPr>
        </p:nvSpPr>
        <p:spPr/>
        <p:txBody>
          <a:bodyPr/>
          <a:lstStyle/>
          <a:p>
            <a:endParaRPr lang="en-GB" dirty="0"/>
          </a:p>
          <a:p>
            <a:endParaRPr lang="en-GB" dirty="0"/>
          </a:p>
        </p:txBody>
      </p:sp>
      <p:sp>
        <p:nvSpPr>
          <p:cNvPr id="4" name="Slide Number Placeholder 3">
            <a:extLst>
              <a:ext uri="{FF2B5EF4-FFF2-40B4-BE49-F238E27FC236}">
                <a16:creationId xmlns:a16="http://schemas.microsoft.com/office/drawing/2014/main" id="{A6102799-F7CF-CA0B-18F7-F999DEA41B47}"/>
              </a:ext>
            </a:extLst>
          </p:cNvPr>
          <p:cNvSpPr>
            <a:spLocks noGrp="1"/>
          </p:cNvSpPr>
          <p:nvPr>
            <p:ph type="sldNum" sz="quarter" idx="5"/>
          </p:nvPr>
        </p:nvSpPr>
        <p:spPr/>
        <p:txBody>
          <a:bodyPr/>
          <a:lstStyle/>
          <a:p>
            <a:fld id="{AC1AE680-CCF8-44A4-99B7-5694A4EA13A5}" type="slidenum">
              <a:rPr lang="en-GB" smtClean="0"/>
              <a:t>23</a:t>
            </a:fld>
            <a:endParaRPr lang="en-GB"/>
          </a:p>
        </p:txBody>
      </p:sp>
    </p:spTree>
    <p:extLst>
      <p:ext uri="{BB962C8B-B14F-4D97-AF65-F5344CB8AC3E}">
        <p14:creationId xmlns:p14="http://schemas.microsoft.com/office/powerpoint/2010/main" val="24826459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66F42A-D8F4-D6D4-8A5C-3DA97D7C9E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A24950-EEAB-1032-8CA9-3543ACE93A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CAE128-2918-D4A0-44A0-5C5406C8B3C5}"/>
              </a:ext>
            </a:extLst>
          </p:cNvPr>
          <p:cNvSpPr>
            <a:spLocks noGrp="1"/>
          </p:cNvSpPr>
          <p:nvPr>
            <p:ph type="body" idx="1"/>
          </p:nvPr>
        </p:nvSpPr>
        <p:spPr/>
        <p:txBody>
          <a:bodyPr/>
          <a:lstStyle/>
          <a:p>
            <a:endParaRPr lang="en-GB" dirty="0"/>
          </a:p>
          <a:p>
            <a:endParaRPr lang="en-GB" dirty="0"/>
          </a:p>
        </p:txBody>
      </p:sp>
      <p:sp>
        <p:nvSpPr>
          <p:cNvPr id="4" name="Slide Number Placeholder 3">
            <a:extLst>
              <a:ext uri="{FF2B5EF4-FFF2-40B4-BE49-F238E27FC236}">
                <a16:creationId xmlns:a16="http://schemas.microsoft.com/office/drawing/2014/main" id="{A6102799-F7CF-CA0B-18F7-F999DEA41B47}"/>
              </a:ext>
            </a:extLst>
          </p:cNvPr>
          <p:cNvSpPr>
            <a:spLocks noGrp="1"/>
          </p:cNvSpPr>
          <p:nvPr>
            <p:ph type="sldNum" sz="quarter" idx="5"/>
          </p:nvPr>
        </p:nvSpPr>
        <p:spPr/>
        <p:txBody>
          <a:bodyPr/>
          <a:lstStyle/>
          <a:p>
            <a:fld id="{AC1AE680-CCF8-44A4-99B7-5694A4EA13A5}" type="slidenum">
              <a:rPr lang="en-GB" smtClean="0"/>
              <a:t>24</a:t>
            </a:fld>
            <a:endParaRPr lang="en-GB"/>
          </a:p>
        </p:txBody>
      </p:sp>
    </p:spTree>
    <p:extLst>
      <p:ext uri="{BB962C8B-B14F-4D97-AF65-F5344CB8AC3E}">
        <p14:creationId xmlns:p14="http://schemas.microsoft.com/office/powerpoint/2010/main" val="21833363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FF0C66-B287-4E6B-8800-202697343D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79EE16-21BB-F767-7181-4F0A67EB75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80790E-8928-F1D0-2AD9-8A346A43C90E}"/>
              </a:ext>
            </a:extLst>
          </p:cNvPr>
          <p:cNvSpPr>
            <a:spLocks noGrp="1"/>
          </p:cNvSpPr>
          <p:nvPr>
            <p:ph type="body" idx="1"/>
          </p:nvPr>
        </p:nvSpPr>
        <p:spPr/>
        <p:txBody>
          <a:bodyPr/>
          <a:lstStyle/>
          <a:p>
            <a:endParaRPr lang="en-GB" dirty="0"/>
          </a:p>
          <a:p>
            <a:endParaRPr lang="en-GB" dirty="0"/>
          </a:p>
        </p:txBody>
      </p:sp>
      <p:sp>
        <p:nvSpPr>
          <p:cNvPr id="4" name="Slide Number Placeholder 3">
            <a:extLst>
              <a:ext uri="{FF2B5EF4-FFF2-40B4-BE49-F238E27FC236}">
                <a16:creationId xmlns:a16="http://schemas.microsoft.com/office/drawing/2014/main" id="{2564D021-5F47-043D-9D06-890E0E831140}"/>
              </a:ext>
            </a:extLst>
          </p:cNvPr>
          <p:cNvSpPr>
            <a:spLocks noGrp="1"/>
          </p:cNvSpPr>
          <p:nvPr>
            <p:ph type="sldNum" sz="quarter" idx="5"/>
          </p:nvPr>
        </p:nvSpPr>
        <p:spPr/>
        <p:txBody>
          <a:bodyPr/>
          <a:lstStyle/>
          <a:p>
            <a:fld id="{AC1AE680-CCF8-44A4-99B7-5694A4EA13A5}" type="slidenum">
              <a:rPr lang="en-GB" smtClean="0"/>
              <a:t>25</a:t>
            </a:fld>
            <a:endParaRPr lang="en-GB"/>
          </a:p>
        </p:txBody>
      </p:sp>
    </p:spTree>
    <p:extLst>
      <p:ext uri="{BB962C8B-B14F-4D97-AF65-F5344CB8AC3E}">
        <p14:creationId xmlns:p14="http://schemas.microsoft.com/office/powerpoint/2010/main" val="13753451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FF0C66-B287-4E6B-8800-202697343D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79EE16-21BB-F767-7181-4F0A67EB75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80790E-8928-F1D0-2AD9-8A346A43C90E}"/>
              </a:ext>
            </a:extLst>
          </p:cNvPr>
          <p:cNvSpPr>
            <a:spLocks noGrp="1"/>
          </p:cNvSpPr>
          <p:nvPr>
            <p:ph type="body" idx="1"/>
          </p:nvPr>
        </p:nvSpPr>
        <p:spPr/>
        <p:txBody>
          <a:bodyPr/>
          <a:lstStyle/>
          <a:p>
            <a:endParaRPr lang="en-GB" dirty="0"/>
          </a:p>
          <a:p>
            <a:endParaRPr lang="en-GB" dirty="0"/>
          </a:p>
        </p:txBody>
      </p:sp>
      <p:sp>
        <p:nvSpPr>
          <p:cNvPr id="4" name="Slide Number Placeholder 3">
            <a:extLst>
              <a:ext uri="{FF2B5EF4-FFF2-40B4-BE49-F238E27FC236}">
                <a16:creationId xmlns:a16="http://schemas.microsoft.com/office/drawing/2014/main" id="{2564D021-5F47-043D-9D06-890E0E831140}"/>
              </a:ext>
            </a:extLst>
          </p:cNvPr>
          <p:cNvSpPr>
            <a:spLocks noGrp="1"/>
          </p:cNvSpPr>
          <p:nvPr>
            <p:ph type="sldNum" sz="quarter" idx="5"/>
          </p:nvPr>
        </p:nvSpPr>
        <p:spPr/>
        <p:txBody>
          <a:bodyPr/>
          <a:lstStyle/>
          <a:p>
            <a:fld id="{AC1AE680-CCF8-44A4-99B7-5694A4EA13A5}" type="slidenum">
              <a:rPr lang="en-GB" smtClean="0"/>
              <a:t>26</a:t>
            </a:fld>
            <a:endParaRPr lang="en-GB"/>
          </a:p>
        </p:txBody>
      </p:sp>
    </p:spTree>
    <p:extLst>
      <p:ext uri="{BB962C8B-B14F-4D97-AF65-F5344CB8AC3E}">
        <p14:creationId xmlns:p14="http://schemas.microsoft.com/office/powerpoint/2010/main" val="20661399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DDCE2-25DF-48C2-E372-99A366B485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97C672-F65B-2E1C-6283-348DEF9610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4C0604-8B54-B8E5-F1E2-9C94AFFE93E3}"/>
              </a:ext>
            </a:extLst>
          </p:cNvPr>
          <p:cNvSpPr>
            <a:spLocks noGrp="1"/>
          </p:cNvSpPr>
          <p:nvPr>
            <p:ph type="body" idx="1"/>
          </p:nvPr>
        </p:nvSpPr>
        <p:spPr/>
        <p:txBody>
          <a:bodyPr/>
          <a:lstStyle/>
          <a:p>
            <a:endParaRPr lang="en-GB" dirty="0"/>
          </a:p>
          <a:p>
            <a:endParaRPr lang="en-GB" dirty="0"/>
          </a:p>
        </p:txBody>
      </p:sp>
      <p:sp>
        <p:nvSpPr>
          <p:cNvPr id="4" name="Slide Number Placeholder 3">
            <a:extLst>
              <a:ext uri="{FF2B5EF4-FFF2-40B4-BE49-F238E27FC236}">
                <a16:creationId xmlns:a16="http://schemas.microsoft.com/office/drawing/2014/main" id="{0D7EA8B6-3E09-DE2A-3DB1-AED5BDE2F93D}"/>
              </a:ext>
            </a:extLst>
          </p:cNvPr>
          <p:cNvSpPr>
            <a:spLocks noGrp="1"/>
          </p:cNvSpPr>
          <p:nvPr>
            <p:ph type="sldNum" sz="quarter" idx="5"/>
          </p:nvPr>
        </p:nvSpPr>
        <p:spPr/>
        <p:txBody>
          <a:bodyPr/>
          <a:lstStyle/>
          <a:p>
            <a:fld id="{AC1AE680-CCF8-44A4-99B7-5694A4EA13A5}" type="slidenum">
              <a:rPr lang="en-GB" smtClean="0"/>
              <a:t>27</a:t>
            </a:fld>
            <a:endParaRPr lang="en-GB"/>
          </a:p>
        </p:txBody>
      </p:sp>
    </p:spTree>
    <p:extLst>
      <p:ext uri="{BB962C8B-B14F-4D97-AF65-F5344CB8AC3E}">
        <p14:creationId xmlns:p14="http://schemas.microsoft.com/office/powerpoint/2010/main" val="20295779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6DE59F-31DA-CEB9-A7A8-9D3EAD4866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C75970-18B7-A37C-B10C-498DA8FCE0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0C98A3-0A7F-6636-F244-091879E16280}"/>
              </a:ext>
            </a:extLst>
          </p:cNvPr>
          <p:cNvSpPr>
            <a:spLocks noGrp="1"/>
          </p:cNvSpPr>
          <p:nvPr>
            <p:ph type="body" idx="1"/>
          </p:nvPr>
        </p:nvSpPr>
        <p:spPr/>
        <p:txBody>
          <a:bodyPr/>
          <a:lstStyle/>
          <a:p>
            <a:endParaRPr lang="en-GB" dirty="0"/>
          </a:p>
          <a:p>
            <a:endParaRPr lang="en-GB" dirty="0"/>
          </a:p>
        </p:txBody>
      </p:sp>
      <p:sp>
        <p:nvSpPr>
          <p:cNvPr id="4" name="Slide Number Placeholder 3">
            <a:extLst>
              <a:ext uri="{FF2B5EF4-FFF2-40B4-BE49-F238E27FC236}">
                <a16:creationId xmlns:a16="http://schemas.microsoft.com/office/drawing/2014/main" id="{D83AEB1D-7641-ADC3-1E7D-9B59584DF5A1}"/>
              </a:ext>
            </a:extLst>
          </p:cNvPr>
          <p:cNvSpPr>
            <a:spLocks noGrp="1"/>
          </p:cNvSpPr>
          <p:nvPr>
            <p:ph type="sldNum" sz="quarter" idx="5"/>
          </p:nvPr>
        </p:nvSpPr>
        <p:spPr/>
        <p:txBody>
          <a:bodyPr/>
          <a:lstStyle/>
          <a:p>
            <a:fld id="{AC1AE680-CCF8-44A4-99B7-5694A4EA13A5}" type="slidenum">
              <a:rPr lang="en-GB" smtClean="0"/>
              <a:t>28</a:t>
            </a:fld>
            <a:endParaRPr lang="en-GB"/>
          </a:p>
        </p:txBody>
      </p:sp>
    </p:spTree>
    <p:extLst>
      <p:ext uri="{BB962C8B-B14F-4D97-AF65-F5344CB8AC3E}">
        <p14:creationId xmlns:p14="http://schemas.microsoft.com/office/powerpoint/2010/main" val="37341880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6DE59F-31DA-CEB9-A7A8-9D3EAD4866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C75970-18B7-A37C-B10C-498DA8FCE0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0C98A3-0A7F-6636-F244-091879E16280}"/>
              </a:ext>
            </a:extLst>
          </p:cNvPr>
          <p:cNvSpPr>
            <a:spLocks noGrp="1"/>
          </p:cNvSpPr>
          <p:nvPr>
            <p:ph type="body" idx="1"/>
          </p:nvPr>
        </p:nvSpPr>
        <p:spPr/>
        <p:txBody>
          <a:bodyPr/>
          <a:lstStyle/>
          <a:p>
            <a:endParaRPr lang="en-GB" dirty="0"/>
          </a:p>
          <a:p>
            <a:endParaRPr lang="en-GB" dirty="0"/>
          </a:p>
        </p:txBody>
      </p:sp>
      <p:sp>
        <p:nvSpPr>
          <p:cNvPr id="4" name="Slide Number Placeholder 3">
            <a:extLst>
              <a:ext uri="{FF2B5EF4-FFF2-40B4-BE49-F238E27FC236}">
                <a16:creationId xmlns:a16="http://schemas.microsoft.com/office/drawing/2014/main" id="{D83AEB1D-7641-ADC3-1E7D-9B59584DF5A1}"/>
              </a:ext>
            </a:extLst>
          </p:cNvPr>
          <p:cNvSpPr>
            <a:spLocks noGrp="1"/>
          </p:cNvSpPr>
          <p:nvPr>
            <p:ph type="sldNum" sz="quarter" idx="5"/>
          </p:nvPr>
        </p:nvSpPr>
        <p:spPr/>
        <p:txBody>
          <a:bodyPr/>
          <a:lstStyle/>
          <a:p>
            <a:fld id="{AC1AE680-CCF8-44A4-99B7-5694A4EA13A5}" type="slidenum">
              <a:rPr lang="en-GB" smtClean="0"/>
              <a:t>29</a:t>
            </a:fld>
            <a:endParaRPr lang="en-GB"/>
          </a:p>
        </p:txBody>
      </p:sp>
    </p:spTree>
    <p:extLst>
      <p:ext uri="{BB962C8B-B14F-4D97-AF65-F5344CB8AC3E}">
        <p14:creationId xmlns:p14="http://schemas.microsoft.com/office/powerpoint/2010/main" val="38557540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BCE5B-754A-BF78-D520-05AD4D889E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44CB87-C3FF-0644-DF02-6122D7396ED3}"/>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E03DC1F1-1F5E-2305-09F5-EE53F05AB08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BB84658-DD33-EE18-8966-071415D8A3CB}"/>
              </a:ext>
            </a:extLst>
          </p:cNvPr>
          <p:cNvSpPr>
            <a:spLocks noGrp="1"/>
          </p:cNvSpPr>
          <p:nvPr>
            <p:ph type="sldNum" sz="quarter" idx="5"/>
          </p:nvPr>
        </p:nvSpPr>
        <p:spPr/>
        <p:txBody>
          <a:bodyPr/>
          <a:lstStyle/>
          <a:p>
            <a:fld id="{AC1AE680-CCF8-44A4-99B7-5694A4EA13A5}" type="slidenum">
              <a:rPr lang="en-GB" smtClean="0"/>
              <a:t>30</a:t>
            </a:fld>
            <a:endParaRPr lang="en-GB"/>
          </a:p>
        </p:txBody>
      </p:sp>
    </p:spTree>
    <p:extLst>
      <p:ext uri="{BB962C8B-B14F-4D97-AF65-F5344CB8AC3E}">
        <p14:creationId xmlns:p14="http://schemas.microsoft.com/office/powerpoint/2010/main" val="16525990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02CCD-66F1-95B5-7C2A-8ABB852E74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974E1-F067-73B8-E5C8-481A6CDCECA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84BCDEA9-1EC9-23BE-C871-8CE2919A840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6F2C5C7-C70A-3DA9-B9A0-39B2F6BB3E1B}"/>
              </a:ext>
            </a:extLst>
          </p:cNvPr>
          <p:cNvSpPr>
            <a:spLocks noGrp="1"/>
          </p:cNvSpPr>
          <p:nvPr>
            <p:ph type="sldNum" sz="quarter" idx="5"/>
          </p:nvPr>
        </p:nvSpPr>
        <p:spPr/>
        <p:txBody>
          <a:bodyPr/>
          <a:lstStyle/>
          <a:p>
            <a:fld id="{AC1AE680-CCF8-44A4-99B7-5694A4EA13A5}" type="slidenum">
              <a:rPr lang="en-GB" smtClean="0"/>
              <a:t>32</a:t>
            </a:fld>
            <a:endParaRPr lang="en-GB"/>
          </a:p>
        </p:txBody>
      </p:sp>
    </p:spTree>
    <p:extLst>
      <p:ext uri="{BB962C8B-B14F-4D97-AF65-F5344CB8AC3E}">
        <p14:creationId xmlns:p14="http://schemas.microsoft.com/office/powerpoint/2010/main" val="6555111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DA1906-DA21-8BCE-18FE-18EED22383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CDF99A-4A7E-3A93-C6D8-1409A61970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70EAFC-0650-9432-5827-62F1E4EDB73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174E043-A842-695E-997F-CFC18B38092E}"/>
              </a:ext>
            </a:extLst>
          </p:cNvPr>
          <p:cNvSpPr>
            <a:spLocks noGrp="1"/>
          </p:cNvSpPr>
          <p:nvPr>
            <p:ph type="sldNum" sz="quarter" idx="5"/>
          </p:nvPr>
        </p:nvSpPr>
        <p:spPr/>
        <p:txBody>
          <a:bodyPr/>
          <a:lstStyle/>
          <a:p>
            <a:fld id="{AC1AE680-CCF8-44A4-99B7-5694A4EA13A5}" type="slidenum">
              <a:rPr lang="en-GB" smtClean="0"/>
              <a:t>33</a:t>
            </a:fld>
            <a:endParaRPr lang="en-GB"/>
          </a:p>
        </p:txBody>
      </p:sp>
    </p:spTree>
    <p:extLst>
      <p:ext uri="{BB962C8B-B14F-4D97-AF65-F5344CB8AC3E}">
        <p14:creationId xmlns:p14="http://schemas.microsoft.com/office/powerpoint/2010/main" val="38221377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466D98-C18E-6CB9-188F-FE33D440BA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833FFE-FBB1-5D89-1219-C3639C49D1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E8103B-FA36-3FCA-DEB1-DC49631C750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FE66C67-0145-7DD7-0A62-F74AF4F64A84}"/>
              </a:ext>
            </a:extLst>
          </p:cNvPr>
          <p:cNvSpPr>
            <a:spLocks noGrp="1"/>
          </p:cNvSpPr>
          <p:nvPr>
            <p:ph type="sldNum" sz="quarter" idx="5"/>
          </p:nvPr>
        </p:nvSpPr>
        <p:spPr/>
        <p:txBody>
          <a:bodyPr/>
          <a:lstStyle/>
          <a:p>
            <a:fld id="{AC1AE680-CCF8-44A4-99B7-5694A4EA13A5}" type="slidenum">
              <a:rPr lang="en-GB" smtClean="0"/>
              <a:t>34</a:t>
            </a:fld>
            <a:endParaRPr lang="en-GB"/>
          </a:p>
        </p:txBody>
      </p:sp>
    </p:spTree>
    <p:extLst>
      <p:ext uri="{BB962C8B-B14F-4D97-AF65-F5344CB8AC3E}">
        <p14:creationId xmlns:p14="http://schemas.microsoft.com/office/powerpoint/2010/main" val="29996414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B0CAD5-2D49-C4E9-0EA8-10ABBD21D4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FF56C4-8417-F828-89F3-FF65DDC979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800A42-E00E-F529-EA6F-84EF84948B87}"/>
              </a:ext>
            </a:extLst>
          </p:cNvPr>
          <p:cNvSpPr>
            <a:spLocks noGrp="1"/>
          </p:cNvSpPr>
          <p:nvPr>
            <p:ph type="body" idx="1"/>
          </p:nvPr>
        </p:nvSpPr>
        <p:spPr/>
        <p:txBody>
          <a:bodyPr/>
          <a:lstStyle/>
          <a:p>
            <a:r>
              <a:rPr lang="en-GB" dirty="0"/>
              <a:t>Developed countries should help those with less resources/heightened vulnerability.</a:t>
            </a:r>
          </a:p>
          <a:p>
            <a:endParaRPr lang="en-GB" dirty="0"/>
          </a:p>
          <a:p>
            <a:r>
              <a:rPr lang="en-GB" dirty="0"/>
              <a:t>Guidance in the form of a technology framework to enable improved resistance to climate change.</a:t>
            </a:r>
          </a:p>
          <a:p>
            <a:endParaRPr lang="en-GB" dirty="0"/>
          </a:p>
          <a:p>
            <a:r>
              <a:rPr lang="en-GB" dirty="0"/>
              <a:t>Some developing countries will have insufficient capacities to deal with challenges brought by climate change &amp; require developed countries to support.</a:t>
            </a:r>
          </a:p>
        </p:txBody>
      </p:sp>
      <p:sp>
        <p:nvSpPr>
          <p:cNvPr id="4" name="Slide Number Placeholder 3">
            <a:extLst>
              <a:ext uri="{FF2B5EF4-FFF2-40B4-BE49-F238E27FC236}">
                <a16:creationId xmlns:a16="http://schemas.microsoft.com/office/drawing/2014/main" id="{66023302-0914-D0F7-3A26-FAC290A6795D}"/>
              </a:ext>
            </a:extLst>
          </p:cNvPr>
          <p:cNvSpPr>
            <a:spLocks noGrp="1"/>
          </p:cNvSpPr>
          <p:nvPr>
            <p:ph type="sldNum" sz="quarter" idx="5"/>
          </p:nvPr>
        </p:nvSpPr>
        <p:spPr/>
        <p:txBody>
          <a:bodyPr/>
          <a:lstStyle/>
          <a:p>
            <a:fld id="{AC1AE680-CCF8-44A4-99B7-5694A4EA13A5}" type="slidenum">
              <a:rPr lang="en-GB" smtClean="0"/>
              <a:t>35</a:t>
            </a:fld>
            <a:endParaRPr lang="en-GB"/>
          </a:p>
        </p:txBody>
      </p:sp>
    </p:spTree>
    <p:extLst>
      <p:ext uri="{BB962C8B-B14F-4D97-AF65-F5344CB8AC3E}">
        <p14:creationId xmlns:p14="http://schemas.microsoft.com/office/powerpoint/2010/main" val="24271546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94D406-C2CF-C219-2588-2302DF7B48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65AE32-097C-7CFD-640C-83570CAEA0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2B4F7A-E404-4EF0-8AA7-D4D4370FF9FD}"/>
              </a:ext>
            </a:extLst>
          </p:cNvPr>
          <p:cNvSpPr>
            <a:spLocks noGrp="1"/>
          </p:cNvSpPr>
          <p:nvPr>
            <p:ph type="body" idx="1"/>
          </p:nvPr>
        </p:nvSpPr>
        <p:spPr/>
        <p:txBody>
          <a:bodyPr/>
          <a:lstStyle/>
          <a:p>
            <a:r>
              <a:rPr lang="en-GB" dirty="0">
                <a:hlinkClick r:id="rId3"/>
              </a:rPr>
              <a:t>Transforming our world: the 2030 Agenda for Sustainable Development | Department of Economic and Social Affairs</a:t>
            </a:r>
            <a:r>
              <a:rPr lang="en-GB" dirty="0"/>
              <a:t> </a:t>
            </a:r>
          </a:p>
          <a:p>
            <a:endParaRPr lang="en-GB" dirty="0"/>
          </a:p>
        </p:txBody>
      </p:sp>
      <p:sp>
        <p:nvSpPr>
          <p:cNvPr id="4" name="Slide Number Placeholder 3">
            <a:extLst>
              <a:ext uri="{FF2B5EF4-FFF2-40B4-BE49-F238E27FC236}">
                <a16:creationId xmlns:a16="http://schemas.microsoft.com/office/drawing/2014/main" id="{FEF093B0-0623-4CEB-215D-399FEFE160A6}"/>
              </a:ext>
            </a:extLst>
          </p:cNvPr>
          <p:cNvSpPr>
            <a:spLocks noGrp="1"/>
          </p:cNvSpPr>
          <p:nvPr>
            <p:ph type="sldNum" sz="quarter" idx="5"/>
          </p:nvPr>
        </p:nvSpPr>
        <p:spPr/>
        <p:txBody>
          <a:bodyPr/>
          <a:lstStyle/>
          <a:p>
            <a:fld id="{AC1AE680-CCF8-44A4-99B7-5694A4EA13A5}" type="slidenum">
              <a:rPr lang="en-GB" smtClean="0"/>
              <a:t>36</a:t>
            </a:fld>
            <a:endParaRPr lang="en-GB"/>
          </a:p>
        </p:txBody>
      </p:sp>
    </p:spTree>
    <p:extLst>
      <p:ext uri="{BB962C8B-B14F-4D97-AF65-F5344CB8AC3E}">
        <p14:creationId xmlns:p14="http://schemas.microsoft.com/office/powerpoint/2010/main" val="4237822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DA1906-DA21-8BCE-18FE-18EED22383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CDF99A-4A7E-3A93-C6D8-1409A61970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70EAFC-0650-9432-5827-62F1E4EDB732}"/>
              </a:ext>
            </a:extLst>
          </p:cNvPr>
          <p:cNvSpPr>
            <a:spLocks noGrp="1"/>
          </p:cNvSpPr>
          <p:nvPr>
            <p:ph type="body" idx="1"/>
          </p:nvPr>
        </p:nvSpPr>
        <p:spPr/>
        <p:txBody>
          <a:bodyPr/>
          <a:lstStyle/>
          <a:p>
            <a:r>
              <a:rPr lang="en-GB" dirty="0">
                <a:hlinkClick r:id="rId3"/>
              </a:rPr>
              <a:t>About us | The Sustainable Restaurant Association</a:t>
            </a:r>
            <a:endParaRPr lang="en-GB" dirty="0"/>
          </a:p>
          <a:p>
            <a:endParaRPr lang="en-GB" dirty="0"/>
          </a:p>
          <a:p>
            <a:endParaRPr lang="en-GB" dirty="0"/>
          </a:p>
        </p:txBody>
      </p:sp>
      <p:sp>
        <p:nvSpPr>
          <p:cNvPr id="4" name="Slide Number Placeholder 3">
            <a:extLst>
              <a:ext uri="{FF2B5EF4-FFF2-40B4-BE49-F238E27FC236}">
                <a16:creationId xmlns:a16="http://schemas.microsoft.com/office/drawing/2014/main" id="{A174E043-A842-695E-997F-CFC18B38092E}"/>
              </a:ext>
            </a:extLst>
          </p:cNvPr>
          <p:cNvSpPr>
            <a:spLocks noGrp="1"/>
          </p:cNvSpPr>
          <p:nvPr>
            <p:ph type="sldNum" sz="quarter" idx="5"/>
          </p:nvPr>
        </p:nvSpPr>
        <p:spPr/>
        <p:txBody>
          <a:bodyPr/>
          <a:lstStyle/>
          <a:p>
            <a:fld id="{AC1AE680-CCF8-44A4-99B7-5694A4EA13A5}" type="slidenum">
              <a:rPr lang="en-GB" smtClean="0"/>
              <a:t>37</a:t>
            </a:fld>
            <a:endParaRPr lang="en-GB"/>
          </a:p>
        </p:txBody>
      </p:sp>
    </p:spTree>
    <p:extLst>
      <p:ext uri="{BB962C8B-B14F-4D97-AF65-F5344CB8AC3E}">
        <p14:creationId xmlns:p14="http://schemas.microsoft.com/office/powerpoint/2010/main" val="718935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DA1906-DA21-8BCE-18FE-18EED22383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CDF99A-4A7E-3A93-C6D8-1409A61970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70EAFC-0650-9432-5827-62F1E4EDB732}"/>
              </a:ext>
            </a:extLst>
          </p:cNvPr>
          <p:cNvSpPr>
            <a:spLocks noGrp="1"/>
          </p:cNvSpPr>
          <p:nvPr>
            <p:ph type="body" idx="1"/>
          </p:nvPr>
        </p:nvSpPr>
        <p:spPr/>
        <p:txBody>
          <a:bodyPr/>
          <a:lstStyle/>
          <a:p>
            <a:endParaRPr lang="en-GB" dirty="0"/>
          </a:p>
          <a:p>
            <a:endParaRPr lang="en-GB" dirty="0"/>
          </a:p>
        </p:txBody>
      </p:sp>
      <p:sp>
        <p:nvSpPr>
          <p:cNvPr id="4" name="Slide Number Placeholder 3">
            <a:extLst>
              <a:ext uri="{FF2B5EF4-FFF2-40B4-BE49-F238E27FC236}">
                <a16:creationId xmlns:a16="http://schemas.microsoft.com/office/drawing/2014/main" id="{A174E043-A842-695E-997F-CFC18B38092E}"/>
              </a:ext>
            </a:extLst>
          </p:cNvPr>
          <p:cNvSpPr>
            <a:spLocks noGrp="1"/>
          </p:cNvSpPr>
          <p:nvPr>
            <p:ph type="sldNum" sz="quarter" idx="5"/>
          </p:nvPr>
        </p:nvSpPr>
        <p:spPr/>
        <p:txBody>
          <a:bodyPr/>
          <a:lstStyle/>
          <a:p>
            <a:fld id="{AC1AE680-CCF8-44A4-99B7-5694A4EA13A5}" type="slidenum">
              <a:rPr lang="en-GB" smtClean="0"/>
              <a:t>38</a:t>
            </a:fld>
            <a:endParaRPr lang="en-GB"/>
          </a:p>
        </p:txBody>
      </p:sp>
    </p:spTree>
    <p:extLst>
      <p:ext uri="{BB962C8B-B14F-4D97-AF65-F5344CB8AC3E}">
        <p14:creationId xmlns:p14="http://schemas.microsoft.com/office/powerpoint/2010/main" val="23184425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68B922-9FD2-3F00-CCFC-B96E8B0DD1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1AE067-1B00-7D06-F2A4-3FDEE18094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B623EF-9E3A-FBD0-A49F-974D15F3F4AD}"/>
              </a:ext>
            </a:extLst>
          </p:cNvPr>
          <p:cNvSpPr>
            <a:spLocks noGrp="1"/>
          </p:cNvSpPr>
          <p:nvPr>
            <p:ph type="body" idx="1"/>
          </p:nvPr>
        </p:nvSpPr>
        <p:spPr/>
        <p:txBody>
          <a:bodyPr/>
          <a:lstStyle/>
          <a:p>
            <a:endParaRPr lang="en-GB" dirty="0"/>
          </a:p>
          <a:p>
            <a:endParaRPr lang="en-GB" dirty="0"/>
          </a:p>
        </p:txBody>
      </p:sp>
      <p:sp>
        <p:nvSpPr>
          <p:cNvPr id="4" name="Slide Number Placeholder 3">
            <a:extLst>
              <a:ext uri="{FF2B5EF4-FFF2-40B4-BE49-F238E27FC236}">
                <a16:creationId xmlns:a16="http://schemas.microsoft.com/office/drawing/2014/main" id="{4F6CB500-3FB6-26D1-D23F-F658CE8589A7}"/>
              </a:ext>
            </a:extLst>
          </p:cNvPr>
          <p:cNvSpPr>
            <a:spLocks noGrp="1"/>
          </p:cNvSpPr>
          <p:nvPr>
            <p:ph type="sldNum" sz="quarter" idx="5"/>
          </p:nvPr>
        </p:nvSpPr>
        <p:spPr/>
        <p:txBody>
          <a:bodyPr/>
          <a:lstStyle/>
          <a:p>
            <a:fld id="{AC1AE680-CCF8-44A4-99B7-5694A4EA13A5}" type="slidenum">
              <a:rPr lang="en-GB" smtClean="0"/>
              <a:t>39</a:t>
            </a:fld>
            <a:endParaRPr lang="en-GB"/>
          </a:p>
        </p:txBody>
      </p:sp>
    </p:spTree>
    <p:extLst>
      <p:ext uri="{BB962C8B-B14F-4D97-AF65-F5344CB8AC3E}">
        <p14:creationId xmlns:p14="http://schemas.microsoft.com/office/powerpoint/2010/main" val="40484775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E8F763-D849-8B8E-1B48-39E3296CCA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60223C-C48A-72B6-675B-7820B6D5DC0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A0A49F42-33EB-1A8C-0EB7-5837D3A69F6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0A199FD-001C-31F9-7C80-1B4AAD12A539}"/>
              </a:ext>
            </a:extLst>
          </p:cNvPr>
          <p:cNvSpPr>
            <a:spLocks noGrp="1"/>
          </p:cNvSpPr>
          <p:nvPr>
            <p:ph type="sldNum" sz="quarter" idx="5"/>
          </p:nvPr>
        </p:nvSpPr>
        <p:spPr/>
        <p:txBody>
          <a:bodyPr/>
          <a:lstStyle/>
          <a:p>
            <a:fld id="{AC1AE680-CCF8-44A4-99B7-5694A4EA13A5}" type="slidenum">
              <a:rPr lang="en-GB" smtClean="0"/>
              <a:t>40</a:t>
            </a:fld>
            <a:endParaRPr lang="en-GB"/>
          </a:p>
        </p:txBody>
      </p:sp>
    </p:spTree>
    <p:extLst>
      <p:ext uri="{BB962C8B-B14F-4D97-AF65-F5344CB8AC3E}">
        <p14:creationId xmlns:p14="http://schemas.microsoft.com/office/powerpoint/2010/main" val="34498756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965D5-5073-B26F-6511-7A8A86AF98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D03A15-72AF-85DC-C0E5-34E3261FD415}"/>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55B09ED2-05F1-A120-1D62-FCE04699AC5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8B223D1-2583-3DFD-8BDD-A0535B1875B1}"/>
              </a:ext>
            </a:extLst>
          </p:cNvPr>
          <p:cNvSpPr>
            <a:spLocks noGrp="1"/>
          </p:cNvSpPr>
          <p:nvPr>
            <p:ph type="sldNum" sz="quarter" idx="5"/>
          </p:nvPr>
        </p:nvSpPr>
        <p:spPr/>
        <p:txBody>
          <a:bodyPr/>
          <a:lstStyle/>
          <a:p>
            <a:fld id="{AC1AE680-CCF8-44A4-99B7-5694A4EA13A5}" type="slidenum">
              <a:rPr lang="en-GB" smtClean="0"/>
              <a:t>42</a:t>
            </a:fld>
            <a:endParaRPr lang="en-GB"/>
          </a:p>
        </p:txBody>
      </p:sp>
    </p:spTree>
    <p:extLst>
      <p:ext uri="{BB962C8B-B14F-4D97-AF65-F5344CB8AC3E}">
        <p14:creationId xmlns:p14="http://schemas.microsoft.com/office/powerpoint/2010/main" val="2118367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C1AE680-CCF8-44A4-99B7-5694A4EA13A5}" type="slidenum">
              <a:rPr lang="en-GB" smtClean="0"/>
              <a:t>43</a:t>
            </a:fld>
            <a:endParaRPr lang="en-GB"/>
          </a:p>
        </p:txBody>
      </p:sp>
    </p:spTree>
    <p:extLst>
      <p:ext uri="{BB962C8B-B14F-4D97-AF65-F5344CB8AC3E}">
        <p14:creationId xmlns:p14="http://schemas.microsoft.com/office/powerpoint/2010/main" val="124587276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DD7B7A-B26B-9AC7-CA69-A8E176608B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DF0111-5C07-2666-699E-63D1A8F958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2C5304-320F-3E00-E22F-F21E625B8E9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DA99ACA-7081-AD23-0463-5DE7ECCB0271}"/>
              </a:ext>
            </a:extLst>
          </p:cNvPr>
          <p:cNvSpPr>
            <a:spLocks noGrp="1"/>
          </p:cNvSpPr>
          <p:nvPr>
            <p:ph type="sldNum" sz="quarter" idx="5"/>
          </p:nvPr>
        </p:nvSpPr>
        <p:spPr/>
        <p:txBody>
          <a:bodyPr/>
          <a:lstStyle/>
          <a:p>
            <a:fld id="{AC1AE680-CCF8-44A4-99B7-5694A4EA13A5}" type="slidenum">
              <a:rPr lang="en-GB" smtClean="0"/>
              <a:t>44</a:t>
            </a:fld>
            <a:endParaRPr lang="en-GB"/>
          </a:p>
        </p:txBody>
      </p:sp>
    </p:spTree>
    <p:extLst>
      <p:ext uri="{BB962C8B-B14F-4D97-AF65-F5344CB8AC3E}">
        <p14:creationId xmlns:p14="http://schemas.microsoft.com/office/powerpoint/2010/main" val="209543779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88584B-2022-BB4A-D96C-26F9A41557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E090A7-196F-FF2B-6FFA-51CB6A75F3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10EEEF-0E3A-3F85-883E-D332DF6CBFC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AB43EE2-A9A0-B035-3449-D98F4F838DFA}"/>
              </a:ext>
            </a:extLst>
          </p:cNvPr>
          <p:cNvSpPr>
            <a:spLocks noGrp="1"/>
          </p:cNvSpPr>
          <p:nvPr>
            <p:ph type="sldNum" sz="quarter" idx="5"/>
          </p:nvPr>
        </p:nvSpPr>
        <p:spPr/>
        <p:txBody>
          <a:bodyPr/>
          <a:lstStyle/>
          <a:p>
            <a:fld id="{AC1AE680-CCF8-44A4-99B7-5694A4EA13A5}" type="slidenum">
              <a:rPr lang="en-GB" smtClean="0"/>
              <a:t>45</a:t>
            </a:fld>
            <a:endParaRPr lang="en-GB"/>
          </a:p>
        </p:txBody>
      </p:sp>
    </p:spTree>
    <p:extLst>
      <p:ext uri="{BB962C8B-B14F-4D97-AF65-F5344CB8AC3E}">
        <p14:creationId xmlns:p14="http://schemas.microsoft.com/office/powerpoint/2010/main" val="15240570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History: See our organisational journey - Sustainable Hospitality Alliance</a:t>
            </a:r>
            <a:endParaRPr lang="en-GB" dirty="0"/>
          </a:p>
          <a:p>
            <a:endParaRPr lang="en-GB" dirty="0"/>
          </a:p>
        </p:txBody>
      </p:sp>
      <p:sp>
        <p:nvSpPr>
          <p:cNvPr id="4" name="Slide Number Placeholder 3"/>
          <p:cNvSpPr>
            <a:spLocks noGrp="1"/>
          </p:cNvSpPr>
          <p:nvPr>
            <p:ph type="sldNum" sz="quarter" idx="5"/>
          </p:nvPr>
        </p:nvSpPr>
        <p:spPr/>
        <p:txBody>
          <a:bodyPr/>
          <a:lstStyle/>
          <a:p>
            <a:fld id="{AC1AE680-CCF8-44A4-99B7-5694A4EA13A5}" type="slidenum">
              <a:rPr lang="en-GB" smtClean="0"/>
              <a:t>46</a:t>
            </a:fld>
            <a:endParaRPr lang="en-GB"/>
          </a:p>
        </p:txBody>
      </p:sp>
    </p:spTree>
    <p:extLst>
      <p:ext uri="{BB962C8B-B14F-4D97-AF65-F5344CB8AC3E}">
        <p14:creationId xmlns:p14="http://schemas.microsoft.com/office/powerpoint/2010/main" val="359672316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History: See our organisational journey - Sustainable Hospitality Alliance</a:t>
            </a:r>
            <a:endParaRPr lang="en-GB" dirty="0"/>
          </a:p>
        </p:txBody>
      </p:sp>
      <p:sp>
        <p:nvSpPr>
          <p:cNvPr id="4" name="Slide Number Placeholder 3"/>
          <p:cNvSpPr>
            <a:spLocks noGrp="1"/>
          </p:cNvSpPr>
          <p:nvPr>
            <p:ph type="sldNum" sz="quarter" idx="5"/>
          </p:nvPr>
        </p:nvSpPr>
        <p:spPr/>
        <p:txBody>
          <a:bodyPr/>
          <a:lstStyle/>
          <a:p>
            <a:fld id="{AC1AE680-CCF8-44A4-99B7-5694A4EA13A5}" type="slidenum">
              <a:rPr lang="en-GB" smtClean="0"/>
              <a:t>47</a:t>
            </a:fld>
            <a:endParaRPr lang="en-GB"/>
          </a:p>
        </p:txBody>
      </p:sp>
    </p:spTree>
    <p:extLst>
      <p:ext uri="{BB962C8B-B14F-4D97-AF65-F5344CB8AC3E}">
        <p14:creationId xmlns:p14="http://schemas.microsoft.com/office/powerpoint/2010/main" val="236010203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784F67-C7DD-98CE-4B78-F42B44B6ED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CF2ABF-F9AD-C44C-CCE4-3259FDA11C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E433E1-24B2-FF3C-8C4B-99DFC79B4C59}"/>
              </a:ext>
            </a:extLst>
          </p:cNvPr>
          <p:cNvSpPr>
            <a:spLocks noGrp="1"/>
          </p:cNvSpPr>
          <p:nvPr>
            <p:ph type="body" idx="1"/>
          </p:nvPr>
        </p:nvSpPr>
        <p:spPr/>
        <p:txBody>
          <a:bodyPr/>
          <a:lstStyle/>
          <a:p>
            <a:r>
              <a:rPr lang="en-GB" dirty="0">
                <a:hlinkClick r:id="rId3"/>
              </a:rPr>
              <a:t>About us | The Sustainable Restaurant Association</a:t>
            </a:r>
            <a:endParaRPr lang="en-GB" dirty="0"/>
          </a:p>
          <a:p>
            <a:endParaRPr lang="en-GB" dirty="0"/>
          </a:p>
          <a:p>
            <a:endParaRPr lang="en-GB" dirty="0"/>
          </a:p>
        </p:txBody>
      </p:sp>
      <p:sp>
        <p:nvSpPr>
          <p:cNvPr id="4" name="Slide Number Placeholder 3">
            <a:extLst>
              <a:ext uri="{FF2B5EF4-FFF2-40B4-BE49-F238E27FC236}">
                <a16:creationId xmlns:a16="http://schemas.microsoft.com/office/drawing/2014/main" id="{2ECB9673-0C0F-B70A-478D-6E509572E826}"/>
              </a:ext>
            </a:extLst>
          </p:cNvPr>
          <p:cNvSpPr>
            <a:spLocks noGrp="1"/>
          </p:cNvSpPr>
          <p:nvPr>
            <p:ph type="sldNum" sz="quarter" idx="5"/>
          </p:nvPr>
        </p:nvSpPr>
        <p:spPr/>
        <p:txBody>
          <a:bodyPr/>
          <a:lstStyle/>
          <a:p>
            <a:fld id="{AC1AE680-CCF8-44A4-99B7-5694A4EA13A5}" type="slidenum">
              <a:rPr lang="en-GB" smtClean="0"/>
              <a:t>48</a:t>
            </a:fld>
            <a:endParaRPr lang="en-GB"/>
          </a:p>
        </p:txBody>
      </p:sp>
    </p:spTree>
    <p:extLst>
      <p:ext uri="{BB962C8B-B14F-4D97-AF65-F5344CB8AC3E}">
        <p14:creationId xmlns:p14="http://schemas.microsoft.com/office/powerpoint/2010/main" val="424753217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40749-57B1-4888-1F16-02C3A4F761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80EDC5-D22F-F8B3-D056-9DD19A8F86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42455A-DE23-5DCD-606C-1F440A94AE04}"/>
              </a:ext>
            </a:extLst>
          </p:cNvPr>
          <p:cNvSpPr>
            <a:spLocks noGrp="1"/>
          </p:cNvSpPr>
          <p:nvPr>
            <p:ph type="body" idx="1"/>
          </p:nvPr>
        </p:nvSpPr>
        <p:spPr/>
        <p:txBody>
          <a:bodyPr/>
          <a:lstStyle/>
          <a:p>
            <a:r>
              <a:rPr lang="en-GB" dirty="0"/>
              <a:t>Provenance = origin or source of item.</a:t>
            </a:r>
          </a:p>
          <a:p>
            <a:endParaRPr lang="en-GB" dirty="0"/>
          </a:p>
          <a:p>
            <a:r>
              <a:rPr lang="en-GB" dirty="0">
                <a:hlinkClick r:id="rId3"/>
              </a:rPr>
              <a:t>Framework | The Sustainable Restaurant Association</a:t>
            </a:r>
            <a:endParaRPr lang="en-GB" dirty="0"/>
          </a:p>
          <a:p>
            <a:endParaRPr lang="en-GB" dirty="0"/>
          </a:p>
          <a:p>
            <a:endParaRPr lang="en-GB" dirty="0"/>
          </a:p>
          <a:p>
            <a:endParaRPr lang="en-GB" dirty="0"/>
          </a:p>
          <a:p>
            <a:endParaRPr lang="en-GB" dirty="0"/>
          </a:p>
        </p:txBody>
      </p:sp>
      <p:sp>
        <p:nvSpPr>
          <p:cNvPr id="4" name="Slide Number Placeholder 3">
            <a:extLst>
              <a:ext uri="{FF2B5EF4-FFF2-40B4-BE49-F238E27FC236}">
                <a16:creationId xmlns:a16="http://schemas.microsoft.com/office/drawing/2014/main" id="{140DAF0B-3CA4-54C0-D2BA-3FE89092B7A1}"/>
              </a:ext>
            </a:extLst>
          </p:cNvPr>
          <p:cNvSpPr>
            <a:spLocks noGrp="1"/>
          </p:cNvSpPr>
          <p:nvPr>
            <p:ph type="sldNum" sz="quarter" idx="5"/>
          </p:nvPr>
        </p:nvSpPr>
        <p:spPr/>
        <p:txBody>
          <a:bodyPr/>
          <a:lstStyle/>
          <a:p>
            <a:fld id="{AC1AE680-CCF8-44A4-99B7-5694A4EA13A5}" type="slidenum">
              <a:rPr lang="en-GB" smtClean="0"/>
              <a:t>49</a:t>
            </a:fld>
            <a:endParaRPr lang="en-GB"/>
          </a:p>
        </p:txBody>
      </p:sp>
    </p:spTree>
    <p:extLst>
      <p:ext uri="{BB962C8B-B14F-4D97-AF65-F5344CB8AC3E}">
        <p14:creationId xmlns:p14="http://schemas.microsoft.com/office/powerpoint/2010/main" val="24540579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0CE58-5091-5054-CF45-45AD60D0B5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AF9F52-54C7-1F8B-D9C6-4930492AEFA4}"/>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6D5DF365-6619-89F0-37C2-8BEF90DB79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1EF39EF-9CC1-38A7-B60D-11F465A2DF52}"/>
              </a:ext>
            </a:extLst>
          </p:cNvPr>
          <p:cNvSpPr>
            <a:spLocks noGrp="1"/>
          </p:cNvSpPr>
          <p:nvPr>
            <p:ph type="sldNum" sz="quarter" idx="5"/>
          </p:nvPr>
        </p:nvSpPr>
        <p:spPr/>
        <p:txBody>
          <a:bodyPr/>
          <a:lstStyle/>
          <a:p>
            <a:fld id="{AC1AE680-CCF8-44A4-99B7-5694A4EA13A5}" type="slidenum">
              <a:rPr lang="en-GB" smtClean="0"/>
              <a:t>51</a:t>
            </a:fld>
            <a:endParaRPr lang="en-GB"/>
          </a:p>
        </p:txBody>
      </p:sp>
    </p:spTree>
    <p:extLst>
      <p:ext uri="{BB962C8B-B14F-4D97-AF65-F5344CB8AC3E}">
        <p14:creationId xmlns:p14="http://schemas.microsoft.com/office/powerpoint/2010/main" val="14672507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BC209F-FE7F-1F8F-950B-1315B24E29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2E721E-4A1C-DDAF-CF45-51235CE23CE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8BB844D-30B0-6DEA-C5F6-B19F3B4CA8C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7340987-7C7D-04A4-DF6C-2C2904050867}"/>
              </a:ext>
            </a:extLst>
          </p:cNvPr>
          <p:cNvSpPr>
            <a:spLocks noGrp="1"/>
          </p:cNvSpPr>
          <p:nvPr>
            <p:ph type="sldNum" sz="quarter" idx="5"/>
          </p:nvPr>
        </p:nvSpPr>
        <p:spPr/>
        <p:txBody>
          <a:bodyPr/>
          <a:lstStyle/>
          <a:p>
            <a:fld id="{AC1AE680-CCF8-44A4-99B7-5694A4EA13A5}" type="slidenum">
              <a:rPr lang="en-GB" smtClean="0"/>
              <a:t>52</a:t>
            </a:fld>
            <a:endParaRPr lang="en-GB"/>
          </a:p>
        </p:txBody>
      </p:sp>
    </p:spTree>
    <p:extLst>
      <p:ext uri="{BB962C8B-B14F-4D97-AF65-F5344CB8AC3E}">
        <p14:creationId xmlns:p14="http://schemas.microsoft.com/office/powerpoint/2010/main" val="390128975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9ECF43-4E46-0B22-6977-7A3D831F3C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C041FA-E2C0-9FD5-DEA5-8F4CD2508A5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D1D4C890-7997-16F8-CE39-0F6F5C75DFD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104700B-60E7-C586-824B-01F876016563}"/>
              </a:ext>
            </a:extLst>
          </p:cNvPr>
          <p:cNvSpPr>
            <a:spLocks noGrp="1"/>
          </p:cNvSpPr>
          <p:nvPr>
            <p:ph type="sldNum" sz="quarter" idx="5"/>
          </p:nvPr>
        </p:nvSpPr>
        <p:spPr/>
        <p:txBody>
          <a:bodyPr/>
          <a:lstStyle/>
          <a:p>
            <a:fld id="{AC1AE680-CCF8-44A4-99B7-5694A4EA13A5}" type="slidenum">
              <a:rPr lang="en-GB" smtClean="0"/>
              <a:t>53</a:t>
            </a:fld>
            <a:endParaRPr lang="en-GB"/>
          </a:p>
        </p:txBody>
      </p:sp>
    </p:spTree>
    <p:extLst>
      <p:ext uri="{BB962C8B-B14F-4D97-AF65-F5344CB8AC3E}">
        <p14:creationId xmlns:p14="http://schemas.microsoft.com/office/powerpoint/2010/main" val="153495040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6120B7-B6C4-BCDA-F4A5-A8F6919745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D61178-2230-BAE8-E3A0-2791AB1769A1}"/>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A02F323C-205A-AACD-C9A1-9F3BC42DF3B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62D3A08-C7A5-58DC-56B0-7D3FBAA6E61C}"/>
              </a:ext>
            </a:extLst>
          </p:cNvPr>
          <p:cNvSpPr>
            <a:spLocks noGrp="1"/>
          </p:cNvSpPr>
          <p:nvPr>
            <p:ph type="sldNum" sz="quarter" idx="5"/>
          </p:nvPr>
        </p:nvSpPr>
        <p:spPr/>
        <p:txBody>
          <a:bodyPr/>
          <a:lstStyle/>
          <a:p>
            <a:fld id="{AC1AE680-CCF8-44A4-99B7-5694A4EA13A5}" type="slidenum">
              <a:rPr lang="en-GB" smtClean="0"/>
              <a:t>54</a:t>
            </a:fld>
            <a:endParaRPr lang="en-GB"/>
          </a:p>
        </p:txBody>
      </p:sp>
    </p:spTree>
    <p:extLst>
      <p:ext uri="{BB962C8B-B14F-4D97-AF65-F5344CB8AC3E}">
        <p14:creationId xmlns:p14="http://schemas.microsoft.com/office/powerpoint/2010/main" val="318890865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8D0D6-E540-B2F5-DB53-2402F44597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AA09A2-7628-7F70-DC9D-DB47803B6E33}"/>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04CDD8D4-68C2-2979-C50E-EBDA59BC891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E462A0E-FA35-8D33-ABB4-1C73E394640C}"/>
              </a:ext>
            </a:extLst>
          </p:cNvPr>
          <p:cNvSpPr>
            <a:spLocks noGrp="1"/>
          </p:cNvSpPr>
          <p:nvPr>
            <p:ph type="sldNum" sz="quarter" idx="5"/>
          </p:nvPr>
        </p:nvSpPr>
        <p:spPr/>
        <p:txBody>
          <a:bodyPr/>
          <a:lstStyle/>
          <a:p>
            <a:fld id="{AC1AE680-CCF8-44A4-99B7-5694A4EA13A5}" type="slidenum">
              <a:rPr lang="en-GB" smtClean="0"/>
              <a:t>55</a:t>
            </a:fld>
            <a:endParaRPr lang="en-GB"/>
          </a:p>
        </p:txBody>
      </p:sp>
    </p:spTree>
    <p:extLst>
      <p:ext uri="{BB962C8B-B14F-4D97-AF65-F5344CB8AC3E}">
        <p14:creationId xmlns:p14="http://schemas.microsoft.com/office/powerpoint/2010/main" val="9423545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65996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1568981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0660162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1D8BD707-D9CF-40AE-B4C6-C98DA3205C09}" type="datetimeFigureOut">
              <a:rPr lang="en-US" smtClean="0"/>
              <a:t>9/21/2026</a:t>
            </a:fld>
            <a:endParaRPr lang="en-US"/>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9466148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4708966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3055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138683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57968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888862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701980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696454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1D8BD707-D9CF-40AE-B4C6-C98DA3205C09}" type="datetimeFigureOut">
              <a:rPr lang="en-US" smtClean="0"/>
              <a:t>9/21/2026</a:t>
            </a:fld>
            <a:endParaRPr lang="en-US"/>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30846581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1D8BD707-D9CF-40AE-B4C6-C98DA3205C09}" type="datetimeFigureOut">
              <a:rPr lang="en-US" smtClean="0"/>
              <a:t>9/21/2026</a:t>
            </a:fld>
            <a:endParaRPr lang="en-US"/>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608429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Slide 10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3487388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image" Target="../media/image3.png"/><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theme" Target="../theme/theme3.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266776777"/>
      </p:ext>
    </p:extLst>
  </p:cSld>
  <p:clrMap bg1="lt1" tx1="dk1" bg2="lt2" tx2="dk2" accent1="accent1" accent2="accent2" accent3="accent3" accent4="accent4" accent5="accent5" accent6="accent6" hlink="hlink" folHlink="folHlink"/>
  <p:sldLayoutIdLst>
    <p:sldLayoutId id="214748366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3190689001"/>
      </p:ext>
    </p:extLst>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9/21/2026</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12"/>
          <a:stretch>
            <a:fillRect/>
          </a:stretch>
        </p:blipFill>
        <p:spPr>
          <a:xfrm>
            <a:off x="0" y="0"/>
            <a:ext cx="12192000" cy="6858000"/>
          </a:xfrm>
          <a:prstGeom prst="rect">
            <a:avLst/>
          </a:prstGeom>
        </p:spPr>
      </p:pic>
    </p:spTree>
    <p:extLst>
      <p:ext uri="{BB962C8B-B14F-4D97-AF65-F5344CB8AC3E}">
        <p14:creationId xmlns:p14="http://schemas.microsoft.com/office/powerpoint/2010/main" val="136727801"/>
      </p:ext>
    </p:extLst>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hyperlink" Target="https://freesvg.org/simple-drawing-of-aperitif-glassware" TargetMode="External"/><Relationship Id="rId5" Type="http://schemas.openxmlformats.org/officeDocument/2006/relationships/image" Target="../media/image5.png"/><Relationship Id="rId4" Type="http://schemas.openxmlformats.org/officeDocument/2006/relationships/hyperlink" Target="https://www.publicdomainpictures.net/en/view-image.php?image=26470&amp;picture=flying-frying-pan"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5.xml"/><Relationship Id="rId1" Type="http://schemas.openxmlformats.org/officeDocument/2006/relationships/video" Target="https://www.youtube.com/embed/Fs8TLiF0k68?feature=oembed"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5.xml"/><Relationship Id="rId1" Type="http://schemas.openxmlformats.org/officeDocument/2006/relationships/video" Target="https://www.youtube.com/embed/pistaiP11pA?feature=oembed"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hyperlink" Target="https://youth.world-food-forum.org/culture/sustainable-gastronomy-week/en" TargetMode="External"/><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5.xml"/><Relationship Id="rId1" Type="http://schemas.openxmlformats.org/officeDocument/2006/relationships/video" Target="https://www.youtube.com/embed/slanYx2dmnc?start=1&amp;feature=oembed" TargetMode="Externa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5.xml"/><Relationship Id="rId1" Type="http://schemas.openxmlformats.org/officeDocument/2006/relationships/video" Target="https://www.youtube.com/embed/JFbbKbdqoJg?feature=oembed" TargetMode="External"/><Relationship Id="rId5" Type="http://schemas.openxmlformats.org/officeDocument/2006/relationships/hyperlink" Target="https://travel-forward.org/" TargetMode="Externa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hyperlink" Target="https://promptlings.wordpress.com/2015/02/08/"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researchhub.wttc.org/product/bridging-the-say-do-gap-create-an-effective-sustainability-strategy" TargetMode="External"/><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hyperlink" Target="https://freepngimg.com/png/30671-travel-clipart" TargetMode="Externa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hyperlink" Target="https://freepngimg.com/png/30671-travel-clipart"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hyperlink" Target="https://freepngimg.com/png/30671-travel-clipart"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hyperlink" Target="https://freesvg.org/simple-drawing-of-aperitif-glassware" TargetMode="External"/><Relationship Id="rId5" Type="http://schemas.openxmlformats.org/officeDocument/2006/relationships/image" Target="../media/image5.png"/><Relationship Id="rId4" Type="http://schemas.openxmlformats.org/officeDocument/2006/relationships/hyperlink" Target="https://www.publicdomainpictures.net/en/view-image.php?image=26470&amp;picture=flying-frying-pan"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hyperlink" Target="https://www.rawpixel.com/image/405831/free-illustration-image-aid-alternative-energy-charity"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hyperlink" Target="https://www.rawpixel.com/image/405831/free-illustration-image-aid-alternative-energy-charity"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hyperlink" Target="https://www.rawpixel.com/search/thinking" TargetMode="Externa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5.xml"/><Relationship Id="rId1" Type="http://schemas.openxmlformats.org/officeDocument/2006/relationships/video" Target="https://www.youtube.com/embed/ishA6kry8nc?feature=oembed" TargetMode="External"/><Relationship Id="rId4" Type="http://schemas.openxmlformats.org/officeDocument/2006/relationships/image" Target="../media/image14.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5.xml"/><Relationship Id="rId1" Type="http://schemas.openxmlformats.org/officeDocument/2006/relationships/video" Target="https://www.youtube.com/embed/2HAk7AQUw1I?feature=oembed" TargetMode="External"/><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5.xml"/><Relationship Id="rId1" Type="http://schemas.openxmlformats.org/officeDocument/2006/relationships/video" Target="https://www.youtube.com/embed/8V9JB0Ffk9o?start=144&amp;feature=oembed" TargetMode="External"/><Relationship Id="rId4" Type="http://schemas.openxmlformats.org/officeDocument/2006/relationships/image" Target="../media/image18.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5.xml"/><Relationship Id="rId1" Type="http://schemas.openxmlformats.org/officeDocument/2006/relationships/video" Target="https://www.youtube.com/embed/hhlmrlJN9uM?start=102&amp;feature=oembed" TargetMode="External"/><Relationship Id="rId4" Type="http://schemas.openxmlformats.org/officeDocument/2006/relationships/image" Target="../media/image19.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5.xml"/><Relationship Id="rId1" Type="http://schemas.openxmlformats.org/officeDocument/2006/relationships/video" Target="https://www.youtube.com/embed/Zd810CJ1VpM?feature=oembed" TargetMode="External"/><Relationship Id="rId4" Type="http://schemas.openxmlformats.org/officeDocument/2006/relationships/image" Target="../media/image20.jpeg"/></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5.xml"/><Relationship Id="rId5" Type="http://schemas.openxmlformats.org/officeDocument/2006/relationships/image" Target="../media/image23.png"/><Relationship Id="rId4" Type="http://schemas.openxmlformats.org/officeDocument/2006/relationships/image" Target="../media/image22.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5.xml"/><Relationship Id="rId1" Type="http://schemas.openxmlformats.org/officeDocument/2006/relationships/video" Target="https://www.youtube.com/embed/nnZO9kOa4XM?feature=oembed" TargetMode="External"/><Relationship Id="rId4" Type="http://schemas.openxmlformats.org/officeDocument/2006/relationships/image" Target="../media/image24.jpeg"/></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hyperlink" Target="https://www.rawpixel.com/image/524500/free-illustration-image-infographic-sustainability-alternative-energy"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5.xml"/><Relationship Id="rId1" Type="http://schemas.openxmlformats.org/officeDocument/2006/relationships/slideLayout" Target="../slideLayouts/slideLayout5.xml"/><Relationship Id="rId6" Type="http://schemas.openxmlformats.org/officeDocument/2006/relationships/hyperlink" Target="https://freesvg.org/simple-drawing-of-aperitif-glassware" TargetMode="External"/><Relationship Id="rId5" Type="http://schemas.openxmlformats.org/officeDocument/2006/relationships/image" Target="../media/image5.png"/><Relationship Id="rId4" Type="http://schemas.openxmlformats.org/officeDocument/2006/relationships/hyperlink" Target="https://www.publicdomainpictures.net/en/view-image.php?image=26470&amp;picture=flying-frying-pan"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www.enago.com/academy/research-aims-and-objectives/" TargetMode="External"/><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6.xml"/><Relationship Id="rId1" Type="http://schemas.openxmlformats.org/officeDocument/2006/relationships/slideLayout" Target="../slideLayouts/slideLayout5.xml"/><Relationship Id="rId6" Type="http://schemas.openxmlformats.org/officeDocument/2006/relationships/hyperlink" Target="https://freesvg.org/simple-drawing-of-aperitif-glassware" TargetMode="External"/><Relationship Id="rId5" Type="http://schemas.openxmlformats.org/officeDocument/2006/relationships/image" Target="../media/image5.png"/><Relationship Id="rId4" Type="http://schemas.openxmlformats.org/officeDocument/2006/relationships/hyperlink" Target="https://www.publicdomainpictures.net/en/view-image.php?image=26470&amp;picture=flying-frying-pan"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7.xml"/><Relationship Id="rId1" Type="http://schemas.openxmlformats.org/officeDocument/2006/relationships/slideLayout" Target="../slideLayouts/slideLayout5.xml"/><Relationship Id="rId4" Type="http://schemas.openxmlformats.org/officeDocument/2006/relationships/hyperlink" Target="https://www.rawpixel.com/image/524523/free-illustration-vector-sustainability-alternative-energy-awareness"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openxmlformats.org/officeDocument/2006/relationships/hyperlink" Target="https://www.rawpixel.com/image/524523/free-illustration-vector-sustainability-alternative-energy-awareness"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0.xml"/><Relationship Id="rId1" Type="http://schemas.openxmlformats.org/officeDocument/2006/relationships/slideLayout" Target="../slideLayouts/slideLayout5.xml"/><Relationship Id="rId4" Type="http://schemas.openxmlformats.org/officeDocument/2006/relationships/hyperlink" Target="https://www.rawpixel.com/image/524523/free-illustration-vector-sustainability-alternative-energy-awareness" TargetMode="Externa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5.xml"/><Relationship Id="rId1" Type="http://schemas.openxmlformats.org/officeDocument/2006/relationships/video" Target="https://www.youtube.com/embed/0XTBYMfZyrM?feature=oembed" TargetMode="External"/><Relationship Id="rId4" Type="http://schemas.openxmlformats.org/officeDocument/2006/relationships/image" Target="../media/image30.jpeg"/></Relationships>
</file>

<file path=ppt/slides/_rels/slide38.xml.rels><?xml version="1.0" encoding="UTF-8" standalone="yes"?>
<Relationships xmlns="http://schemas.openxmlformats.org/package/2006/relationships"><Relationship Id="rId3" Type="http://schemas.openxmlformats.org/officeDocument/2006/relationships/hyperlink" Target="https://sdgs.un.org/sites/default/files/2023-09/FINAL%20GSDR%202023-Digital%20-110923_1.pdf" TargetMode="External"/><Relationship Id="rId2" Type="http://schemas.openxmlformats.org/officeDocument/2006/relationships/notesSlide" Target="../notesSlides/notesSlide32.xml"/><Relationship Id="rId1" Type="http://schemas.openxmlformats.org/officeDocument/2006/relationships/slideLayout" Target="../slideLayouts/slideLayout5.xml"/><Relationship Id="rId5" Type="http://schemas.openxmlformats.org/officeDocument/2006/relationships/hyperlink" Target="https://thaitimes.com/bangkok-bank-advances-sustainability-initiatives-under-central-bank-s-taxonomy" TargetMode="External"/><Relationship Id="rId4" Type="http://schemas.openxmlformats.org/officeDocument/2006/relationships/image" Target="../media/image31.jpg"/></Relationships>
</file>

<file path=ppt/slides/_rels/slide39.xml.rels><?xml version="1.0" encoding="UTF-8" standalone="yes"?>
<Relationships xmlns="http://schemas.openxmlformats.org/package/2006/relationships"><Relationship Id="rId3" Type="http://schemas.openxmlformats.org/officeDocument/2006/relationships/hyperlink" Target="https://unstats.un.org/sdgs/report/2026/The-Sustainable-Development-Goals-Report-2026.pdf" TargetMode="External"/><Relationship Id="rId2" Type="http://schemas.openxmlformats.org/officeDocument/2006/relationships/notesSlide" Target="../notesSlides/notesSlide33.xml"/><Relationship Id="rId1" Type="http://schemas.openxmlformats.org/officeDocument/2006/relationships/slideLayout" Target="../slideLayouts/slideLayout5.xml"/><Relationship Id="rId5" Type="http://schemas.openxmlformats.org/officeDocument/2006/relationships/hyperlink" Target="https://thaitimes.com/bangkok-bank-advances-sustainability-initiatives-under-central-bank-s-taxonomy" TargetMode="External"/><Relationship Id="rId4" Type="http://schemas.openxmlformats.org/officeDocument/2006/relationships/image" Target="../media/image31.jpg"/></Relationships>
</file>

<file path=ppt/slides/_rels/slide4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4.xml"/><Relationship Id="rId1" Type="http://schemas.openxmlformats.org/officeDocument/2006/relationships/slideLayout" Target="../slideLayouts/slideLayout5.xml"/><Relationship Id="rId6" Type="http://schemas.openxmlformats.org/officeDocument/2006/relationships/hyperlink" Target="https://freesvg.org/simple-drawing-of-aperitif-glassware" TargetMode="External"/><Relationship Id="rId5" Type="http://schemas.openxmlformats.org/officeDocument/2006/relationships/image" Target="../media/image5.png"/><Relationship Id="rId4" Type="http://schemas.openxmlformats.org/officeDocument/2006/relationships/hyperlink" Target="https://www.publicdomainpictures.net/en/view-image.php?image=26470&amp;picture=flying-frying-pan"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www.enago.com/academy/research-aims-and-objectives/" TargetMode="External"/><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5.xml"/><Relationship Id="rId1" Type="http://schemas.openxmlformats.org/officeDocument/2006/relationships/slideLayout" Target="../slideLayouts/slideLayout5.xml"/><Relationship Id="rId4" Type="http://schemas.openxmlformats.org/officeDocument/2006/relationships/hyperlink" Target="http://www.finchandbeak.com/1206/mapping-the-sdgs-your-business-priorities.htm" TargetMode="Externa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3.xml"/><Relationship Id="rId1" Type="http://schemas.openxmlformats.org/officeDocument/2006/relationships/slideLayout" Target="../slideLayouts/slideLayout5.xml"/><Relationship Id="rId6" Type="http://schemas.openxmlformats.org/officeDocument/2006/relationships/hyperlink" Target="https://freesvg.org/simple-drawing-of-aperitif-glassware" TargetMode="External"/><Relationship Id="rId5" Type="http://schemas.openxmlformats.org/officeDocument/2006/relationships/image" Target="../media/image5.png"/><Relationship Id="rId4" Type="http://schemas.openxmlformats.org/officeDocument/2006/relationships/hyperlink" Target="https://www.publicdomainpictures.net/en/view-image.php?image=26470&amp;picture=flying-frying-pan" TargetMode="External"/></Relationships>
</file>

<file path=ppt/slides/_rels/slide5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44.xml"/><Relationship Id="rId1" Type="http://schemas.openxmlformats.org/officeDocument/2006/relationships/slideLayout" Target="../slideLayouts/slideLayout5.xml"/><Relationship Id="rId4" Type="http://schemas.openxmlformats.org/officeDocument/2006/relationships/hyperlink" Target="https://www.pxfuel.com/en/free-photo-quaez" TargetMode="External"/></Relationships>
</file>

<file path=ppt/slides/_rels/slide53.xml.rels><?xml version="1.0" encoding="UTF-8" standalone="yes"?>
<Relationships xmlns="http://schemas.openxmlformats.org/package/2006/relationships"><Relationship Id="rId8" Type="http://schemas.openxmlformats.org/officeDocument/2006/relationships/hyperlink" Target="https://uk.sodexo.com/newsroom/2025/01-sustainable-food-barometer-25" TargetMode="External"/><Relationship Id="rId3" Type="http://schemas.openxmlformats.org/officeDocument/2006/relationships/hyperlink" Target="https://www.youtube.com/watch?v=hhlmrlJN9uM&amp;t=102s" TargetMode="External"/><Relationship Id="rId7" Type="http://schemas.openxmlformats.org/officeDocument/2006/relationships/hyperlink" Target="https://www.youtube.com/watch?v=slanYx2dmnc&amp;t=1s" TargetMode="External"/><Relationship Id="rId2" Type="http://schemas.openxmlformats.org/officeDocument/2006/relationships/notesSlide" Target="../notesSlides/notesSlide45.xml"/><Relationship Id="rId1" Type="http://schemas.openxmlformats.org/officeDocument/2006/relationships/slideLayout" Target="../slideLayouts/slideLayout5.xml"/><Relationship Id="rId6" Type="http://schemas.openxmlformats.org/officeDocument/2006/relationships/hyperlink" Target="https://www.youtube.com/watch?v=nnZO9kOa4XM" TargetMode="External"/><Relationship Id="rId5" Type="http://schemas.openxmlformats.org/officeDocument/2006/relationships/hyperlink" Target="https://www.wri.org/insights/paris-agreement-next-decade?utm_source=google&amp;utm_medium=paid-search-google-grants&amp;utm_campaign=paris-agreement-insights&amp;gad_source=1&amp;gad_campaignid=24213461906&amp;gclid=EAIaIQobChMIlNuKztP_lgMVhy8GAB3FigRHEAAYASAAEgK6NfD_BwE" TargetMode="External"/><Relationship Id="rId10" Type="http://schemas.openxmlformats.org/officeDocument/2006/relationships/hyperlink" Target="https://www.theburntchefproject.com/learnmore/about-us-faq" TargetMode="External"/><Relationship Id="rId4" Type="http://schemas.openxmlformats.org/officeDocument/2006/relationships/hyperlink" Target="https://www.youtube.com/watch?v=ishA6kry8nc" TargetMode="External"/><Relationship Id="rId9" Type="http://schemas.openxmlformats.org/officeDocument/2006/relationships/hyperlink" Target="https://www.statista.com/topics/1916/green-tourism/#topicOverview" TargetMode="External"/></Relationships>
</file>

<file path=ppt/slides/_rels/slide54.xml.rels><?xml version="1.0" encoding="UTF-8" standalone="yes"?>
<Relationships xmlns="http://schemas.openxmlformats.org/package/2006/relationships"><Relationship Id="rId8" Type="http://schemas.openxmlformats.org/officeDocument/2006/relationships/hyperlink" Target="https://sdgs.un.org/sites/default/files/2023-09/FINAL%20GSDR%202023-Digital%20-110923_1.pdf" TargetMode="External"/><Relationship Id="rId3" Type="http://schemas.openxmlformats.org/officeDocument/2006/relationships/hyperlink" Target="https://www.youtube.com/watch?v=Zd810CJ1VpM" TargetMode="External"/><Relationship Id="rId7" Type="http://schemas.openxmlformats.org/officeDocument/2006/relationships/hyperlink" Target="https://unstats.un.org/sdgs/report/2026/The-Sustainable-Development-Goals-Report-2026.pdf" TargetMode="External"/><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hyperlink" Target="https://unfccc.int/process-and-meetings/the-paris-agreement" TargetMode="External"/><Relationship Id="rId11" Type="http://schemas.openxmlformats.org/officeDocument/2006/relationships/hyperlink" Target="https://youth.world-food-forum.org/culture/sustainable-gastronomy-week/en" TargetMode="External"/><Relationship Id="rId5" Type="http://schemas.openxmlformats.org/officeDocument/2006/relationships/hyperlink" Target="https://www.youtube.com/watch?v=JFbbKbdqoJg" TargetMode="External"/><Relationship Id="rId10" Type="http://schemas.openxmlformats.org/officeDocument/2006/relationships/hyperlink" Target="https://sdgs.un.org/goals#history" TargetMode="External"/><Relationship Id="rId4" Type="http://schemas.openxmlformats.org/officeDocument/2006/relationships/hyperlink" Target="https://www.youtube.com/watch?v=Fs8TLiF0k68&amp;t=1s" TargetMode="External"/><Relationship Id="rId9" Type="http://schemas.openxmlformats.org/officeDocument/2006/relationships/hyperlink" Target="https://sdgs.un.org/2030agenda" TargetMode="External"/></Relationships>
</file>

<file path=ppt/slides/_rels/slide55.xml.rels><?xml version="1.0" encoding="UTF-8" standalone="yes"?>
<Relationships xmlns="http://schemas.openxmlformats.org/package/2006/relationships"><Relationship Id="rId3" Type="http://schemas.openxmlformats.org/officeDocument/2006/relationships/hyperlink" Target="https://www.youtube.com/watch?v=pistaiP11pA" TargetMode="External"/><Relationship Id="rId7" Type="http://schemas.openxmlformats.org/officeDocument/2006/relationships/hyperlink" Target="https://www.wrap.ngo/what-we-do/future-proof-food" TargetMode="External"/><Relationship Id="rId2" Type="http://schemas.openxmlformats.org/officeDocument/2006/relationships/notesSlide" Target="../notesSlides/notesSlide47.xml"/><Relationship Id="rId1" Type="http://schemas.openxmlformats.org/officeDocument/2006/relationships/slideLayout" Target="../slideLayouts/slideLayout5.xml"/><Relationship Id="rId6" Type="http://schemas.openxmlformats.org/officeDocument/2006/relationships/hyperlink" Target="https://www.youtube.com/watch?v=8V9JB0Ffk9o&amp;t=144s" TargetMode="External"/><Relationship Id="rId5" Type="http://schemas.openxmlformats.org/officeDocument/2006/relationships/hyperlink" Target="https://www.youtube.com/watch?v=2HAk7AQUw1I" TargetMode="External"/><Relationship Id="rId4" Type="http://schemas.openxmlformats.org/officeDocument/2006/relationships/hyperlink" Target="https://wttc.org/news/consumers-in-favour-of-sustainable-travel-but-cost-is-king-reveals-wttc-repor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4275C2A-1D8C-ABFD-CBA2-EC2FDDC2D700}"/>
              </a:ext>
            </a:extLst>
          </p:cNvPr>
          <p:cNvSpPr txBox="1"/>
          <p:nvPr/>
        </p:nvSpPr>
        <p:spPr>
          <a:xfrm>
            <a:off x="3583341" y="712334"/>
            <a:ext cx="7984882" cy="5170646"/>
          </a:xfrm>
          <a:prstGeom prst="rect">
            <a:avLst/>
          </a:prstGeom>
          <a:noFill/>
        </p:spPr>
        <p:txBody>
          <a:bodyPr wrap="square" rtlCol="0">
            <a:spAutoFit/>
          </a:bodyPr>
          <a:lstStyle/>
          <a:p>
            <a:pPr marL="0" marR="0" lvl="0" indent="0" algn="l" defTabSz="370332" rtl="0" eaLnBrk="1" fontAlgn="auto" latinLnBrk="0" hangingPunct="1">
              <a:lnSpc>
                <a:spcPct val="100000"/>
              </a:lnSpc>
              <a:spcBef>
                <a:spcPts val="0"/>
              </a:spcBef>
              <a:spcAft>
                <a:spcPts val="60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Raleway" pitchFamily="2" charset="0"/>
                <a:ea typeface="+mn-ea"/>
                <a:cs typeface="+mn-cs"/>
              </a:rPr>
              <a:t>Embedding Sustainability within Organisations</a:t>
            </a:r>
          </a:p>
          <a:p>
            <a:pPr marL="0" marR="0" lvl="0" indent="0" algn="l" defTabSz="370332" rtl="0" eaLnBrk="1" fontAlgn="auto" latinLnBrk="0" hangingPunct="1">
              <a:lnSpc>
                <a:spcPct val="100000"/>
              </a:lnSpc>
              <a:spcBef>
                <a:spcPts val="0"/>
              </a:spcBef>
              <a:spcAft>
                <a:spcPts val="60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Raleway" pitchFamily="2" charset="0"/>
                <a:ea typeface="+mn-ea"/>
                <a:cs typeface="+mn-cs"/>
              </a:rPr>
              <a:t>International Gastronomy Management</a:t>
            </a:r>
          </a:p>
          <a:p>
            <a:pPr marL="0" marR="0" lvl="0" indent="0" algn="l" defTabSz="370332" rtl="0" eaLnBrk="1" fontAlgn="auto" latinLnBrk="0" hangingPunct="1">
              <a:lnSpc>
                <a:spcPct val="150000"/>
              </a:lnSpc>
              <a:spcBef>
                <a:spcPts val="0"/>
              </a:spcBef>
              <a:spcAft>
                <a:spcPts val="60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Raleway" pitchFamily="2" charset="0"/>
                <a:ea typeface="+mn-ea"/>
                <a:cs typeface="+mn-cs"/>
              </a:rPr>
              <a:t>[BM</a:t>
            </a:r>
            <a:r>
              <a:rPr lang="en-GB" sz="4000" dirty="0">
                <a:solidFill>
                  <a:prstClr val="white"/>
                </a:solidFill>
                <a:latin typeface="Raleway" pitchFamily="2" charset="0"/>
              </a:rPr>
              <a:t>GM5000</a:t>
            </a:r>
            <a:r>
              <a:rPr kumimoji="0" lang="en-GB" sz="4000" b="0" i="0" u="none" strike="noStrike" kern="1200" cap="none" spc="0" normalizeH="0" baseline="0" noProof="0" dirty="0">
                <a:ln>
                  <a:noFill/>
                </a:ln>
                <a:solidFill>
                  <a:prstClr val="white"/>
                </a:solidFill>
                <a:effectLst/>
                <a:uLnTx/>
                <a:uFillTx/>
                <a:latin typeface="Raleway" pitchFamily="2" charset="0"/>
                <a:ea typeface="+mn-ea"/>
                <a:cs typeface="+mn-cs"/>
              </a:rPr>
              <a:t>/D]</a:t>
            </a:r>
          </a:p>
          <a:p>
            <a:pPr marL="0" marR="0" lvl="0" indent="0" algn="l" defTabSz="370332" rtl="0" eaLnBrk="1" fontAlgn="auto" latinLnBrk="0" hangingPunct="1">
              <a:lnSpc>
                <a:spcPct val="150000"/>
              </a:lnSpc>
              <a:spcBef>
                <a:spcPts val="0"/>
              </a:spcBef>
              <a:spcAft>
                <a:spcPts val="600"/>
              </a:spcAft>
              <a:buClrTx/>
              <a:buSzTx/>
              <a:buFontTx/>
              <a:buNone/>
              <a:tabLst/>
              <a:defRPr/>
            </a:pPr>
            <a:endParaRPr kumimoji="0" lang="en-GB" sz="4000" b="0" i="0" u="none" strike="noStrike" kern="1200" cap="none" spc="0" normalizeH="0" baseline="0" noProof="0" dirty="0">
              <a:ln>
                <a:noFill/>
              </a:ln>
              <a:solidFill>
                <a:prstClr val="white"/>
              </a:solidFill>
              <a:effectLst/>
              <a:uLnTx/>
              <a:uFillTx/>
              <a:latin typeface="Raleway" pitchFamily="2" charset="0"/>
              <a:ea typeface="+mn-ea"/>
              <a:cs typeface="+mn-cs"/>
            </a:endParaRPr>
          </a:p>
          <a:p>
            <a:pPr marL="0" marR="0" lvl="0" indent="0" algn="l" defTabSz="457200" rtl="0" eaLnBrk="1" fontAlgn="auto" latinLnBrk="0" hangingPunct="1">
              <a:lnSpc>
                <a:spcPct val="100000"/>
              </a:lnSpc>
              <a:spcBef>
                <a:spcPts val="0"/>
              </a:spcBef>
              <a:spcAft>
                <a:spcPts val="600"/>
              </a:spcAft>
              <a:buClrTx/>
              <a:buSzTx/>
              <a:buFontTx/>
              <a:buNone/>
              <a:tabLst/>
              <a:defRPr/>
            </a:pPr>
            <a:endParaRPr kumimoji="0" lang="en-GB" sz="3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99042483-E171-D46B-184F-10986136BEF0}"/>
              </a:ext>
            </a:extLst>
          </p:cNvPr>
          <p:cNvSpPr txBox="1"/>
          <p:nvPr/>
        </p:nvSpPr>
        <p:spPr>
          <a:xfrm>
            <a:off x="3583341" y="4246660"/>
            <a:ext cx="7750966" cy="1323439"/>
          </a:xfrm>
          <a:prstGeom prst="rect">
            <a:avLst/>
          </a:prstGeom>
          <a:noFill/>
        </p:spPr>
        <p:txBody>
          <a:bodyPr wrap="square" rtlCol="0">
            <a:spAutoFit/>
          </a:bodyPr>
          <a:lstStyle/>
          <a:p>
            <a:pPr marL="0" marR="0" lvl="0" indent="0" algn="l" defTabSz="370332" rtl="0" eaLnBrk="1" fontAlgn="auto" latinLnBrk="0" hangingPunct="1">
              <a:lnSpc>
                <a:spcPct val="100000"/>
              </a:lnSpc>
              <a:spcBef>
                <a:spcPts val="0"/>
              </a:spcBef>
              <a:spcAft>
                <a:spcPts val="60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Raleway" pitchFamily="2" charset="0"/>
                <a:ea typeface="+mn-ea"/>
                <a:cs typeface="+mn-cs"/>
              </a:rPr>
              <a:t>Week 2 – Sustainable Hospitality</a:t>
            </a:r>
          </a:p>
        </p:txBody>
      </p:sp>
    </p:spTree>
    <p:extLst>
      <p:ext uri="{BB962C8B-B14F-4D97-AF65-F5344CB8AC3E}">
        <p14:creationId xmlns:p14="http://schemas.microsoft.com/office/powerpoint/2010/main" val="1370600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07351F-A7F4-02CD-7131-EC911641390A}"/>
              </a:ext>
            </a:extLst>
          </p:cNvPr>
          <p:cNvSpPr txBox="1"/>
          <p:nvPr/>
        </p:nvSpPr>
        <p:spPr>
          <a:xfrm>
            <a:off x="4952096" y="193309"/>
            <a:ext cx="2287806" cy="92333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5400" b="1" dirty="0">
                <a:solidFill>
                  <a:prstClr val="black"/>
                </a:solidFill>
                <a:latin typeface="Raleway" pitchFamily="2" charset="0"/>
                <a:cs typeface="Arial" panose="020B0604020202020204" pitchFamily="34" charset="0"/>
              </a:rPr>
              <a:t>Recap</a:t>
            </a:r>
            <a:endParaRPr kumimoji="0" lang="en-GB" sz="5400" b="1" i="0" u="none" strike="noStrike" kern="1200" cap="none" spc="0" normalizeH="0" baseline="0" noProof="0" dirty="0">
              <a:ln>
                <a:noFill/>
              </a:ln>
              <a:solidFill>
                <a:prstClr val="black"/>
              </a:solidFill>
              <a:effectLst/>
              <a:uLnTx/>
              <a:uFillTx/>
              <a:latin typeface="Raleway" pitchFamily="2" charset="0"/>
              <a:ea typeface="+mn-ea"/>
              <a:cs typeface="Arial" panose="020B0604020202020204" pitchFamily="34" charset="0"/>
            </a:endParaRPr>
          </a:p>
        </p:txBody>
      </p:sp>
      <p:sp>
        <p:nvSpPr>
          <p:cNvPr id="4" name="TextBox 3">
            <a:extLst>
              <a:ext uri="{FF2B5EF4-FFF2-40B4-BE49-F238E27FC236}">
                <a16:creationId xmlns:a16="http://schemas.microsoft.com/office/drawing/2014/main" id="{A2F66A39-41C6-E830-EDC9-72C83913FAA2}"/>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BFBD3389-FD69-41D9-29BC-6E46EEFE5F1A}"/>
              </a:ext>
            </a:extLst>
          </p:cNvPr>
          <p:cNvSpPr txBox="1"/>
          <p:nvPr/>
        </p:nvSpPr>
        <p:spPr>
          <a:xfrm>
            <a:off x="1050590" y="1401711"/>
            <a:ext cx="10090818" cy="433965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zh-MO" sz="2800" b="0" i="0" u="none" strike="noStrike" kern="1200" cap="none" spc="0" normalizeH="0" baseline="0" noProof="0" dirty="0">
                <a:ln>
                  <a:noFill/>
                </a:ln>
                <a:solidFill>
                  <a:prstClr val="black"/>
                </a:solidFill>
                <a:effectLst/>
                <a:uLnTx/>
                <a:uFillTx/>
                <a:latin typeface="Raleway" pitchFamily="2" charset="0"/>
                <a:ea typeface="新細明體" panose="02020500000000000000" pitchFamily="18" charset="-120"/>
                <a:cs typeface="+mn-cs"/>
              </a:rPr>
              <a:t>Introductions</a:t>
            </a:r>
          </a:p>
          <a:p>
            <a:pPr marR="0" lvl="0" algn="l" defTabSz="914400" rtl="0" eaLnBrk="1" fontAlgn="auto" latinLnBrk="0" hangingPunct="1">
              <a:lnSpc>
                <a:spcPct val="100000"/>
              </a:lnSpc>
              <a:spcBef>
                <a:spcPts val="0"/>
              </a:spcBef>
              <a:spcAft>
                <a:spcPts val="0"/>
              </a:spcAft>
              <a:buClrTx/>
              <a:buSzTx/>
              <a:tabLst/>
              <a:defRPr/>
            </a:pPr>
            <a:endParaRPr kumimoji="0" lang="en-US" altLang="zh-MO" sz="2800" b="0" i="0" u="none" strike="noStrike" kern="1200" cap="none" spc="0" normalizeH="0" baseline="0" noProof="0" dirty="0">
              <a:ln>
                <a:noFill/>
              </a:ln>
              <a:solidFill>
                <a:prstClr val="black"/>
              </a:solidFill>
              <a:effectLst/>
              <a:uLnTx/>
              <a:uFillTx/>
              <a:latin typeface="Raleway" pitchFamily="2" charset="0"/>
              <a:ea typeface="新細明體" panose="02020500000000000000" pitchFamily="18" charset="-120"/>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zh-MO" sz="2800" dirty="0">
                <a:solidFill>
                  <a:prstClr val="black"/>
                </a:solidFill>
                <a:latin typeface="Raleway" pitchFamily="2" charset="0"/>
                <a:ea typeface="新細明體" panose="02020500000000000000" pitchFamily="18" charset="-120"/>
              </a:rPr>
              <a:t>Module Overview &amp; content to be covered</a:t>
            </a:r>
          </a:p>
          <a:p>
            <a:pPr marR="0" lvl="0" algn="l" defTabSz="914400" rtl="0" eaLnBrk="1" fontAlgn="auto" latinLnBrk="0" hangingPunct="1">
              <a:lnSpc>
                <a:spcPct val="100000"/>
              </a:lnSpc>
              <a:spcBef>
                <a:spcPts val="0"/>
              </a:spcBef>
              <a:spcAft>
                <a:spcPts val="0"/>
              </a:spcAft>
              <a:buClrTx/>
              <a:buSzTx/>
              <a:tabLst/>
              <a:defRPr/>
            </a:pPr>
            <a:endParaRPr kumimoji="0" lang="en-US" altLang="zh-MO" sz="2800" b="0" i="0" u="none" strike="noStrike" kern="1200" cap="none" spc="0" normalizeH="0" baseline="0" noProof="0" dirty="0">
              <a:ln>
                <a:noFill/>
              </a:ln>
              <a:solidFill>
                <a:prstClr val="black"/>
              </a:solidFill>
              <a:effectLst/>
              <a:uLnTx/>
              <a:uFillTx/>
              <a:latin typeface="Raleway" pitchFamily="2" charset="0"/>
              <a:ea typeface="新細明體" panose="02020500000000000000" pitchFamily="18" charset="-120"/>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Raleway" pitchFamily="2" charset="0"/>
                <a:ea typeface="ＭＳ Ｐゴシック" charset="0"/>
                <a:cs typeface="+mn-cs"/>
              </a:rPr>
              <a:t>Module Handbook &amp; Assessments</a:t>
            </a:r>
          </a:p>
          <a:p>
            <a:pPr marR="0" lvl="0" algn="l" defTabSz="914400" rtl="0" eaLnBrk="1" fontAlgn="auto" latinLnBrk="0" hangingPunct="1">
              <a:lnSpc>
                <a:spcPct val="100000"/>
              </a:lnSpc>
              <a:spcBef>
                <a:spcPts val="0"/>
              </a:spcBef>
              <a:spcAft>
                <a:spcPts val="0"/>
              </a:spcAft>
              <a:buClrTx/>
              <a:buSzTx/>
              <a:tabLst/>
              <a:defRPr/>
            </a:pPr>
            <a:endParaRPr kumimoji="0" lang="en-GB" sz="2800" b="0" i="0" u="none" strike="noStrike" kern="1200" cap="none" spc="0" normalizeH="0" baseline="0" noProof="0" dirty="0">
              <a:ln>
                <a:noFill/>
              </a:ln>
              <a:solidFill>
                <a:prstClr val="black"/>
              </a:solidFill>
              <a:effectLst/>
              <a:uLnTx/>
              <a:uFillTx/>
              <a:latin typeface="Raleway" pitchFamily="2" charset="0"/>
              <a:ea typeface="ＭＳ Ｐゴシック"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Raleway" pitchFamily="2" charset="0"/>
                <a:ea typeface="ＭＳ Ｐゴシック" charset="0"/>
                <a:cs typeface="+mn-cs"/>
              </a:rPr>
              <a:t>What is sustainability?</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800" dirty="0">
              <a:solidFill>
                <a:prstClr val="black"/>
              </a:solidFill>
              <a:latin typeface="Raleway" pitchFamily="2" charset="0"/>
              <a:ea typeface="ＭＳ Ｐゴシック"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Raleway" pitchFamily="2" charset="0"/>
                <a:ea typeface="ＭＳ Ｐゴシック" charset="0"/>
                <a:cs typeface="+mn-cs"/>
              </a:rPr>
              <a:t>Introduction of key terms</a:t>
            </a:r>
            <a:endParaRPr kumimoji="0" lang="en-GB" sz="2800" b="0" i="0" u="none" strike="noStrike" kern="1200" cap="none" spc="0" normalizeH="0" baseline="0" noProof="0" dirty="0">
              <a:ln>
                <a:noFill/>
              </a:ln>
              <a:solidFill>
                <a:prstClr val="black"/>
              </a:solidFill>
              <a:effectLst/>
              <a:uLnTx/>
              <a:uFillTx/>
              <a:latin typeface="Raleway"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7164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1F65F6-626F-B2C0-C0B0-513090604FC7}"/>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D79C5C0-0FDE-5BBE-F481-C679FD0322A9}"/>
              </a:ext>
            </a:extLst>
          </p:cNvPr>
          <p:cNvSpPr txBox="1"/>
          <p:nvPr/>
        </p:nvSpPr>
        <p:spPr>
          <a:xfrm>
            <a:off x="2945233" y="223199"/>
            <a:ext cx="6301533" cy="92333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black"/>
                </a:solidFill>
                <a:effectLst/>
                <a:uLnTx/>
                <a:uFillTx/>
                <a:latin typeface="Raleway" pitchFamily="2" charset="0"/>
                <a:ea typeface="+mn-ea"/>
                <a:cs typeface="Arial" panose="020B0604020202020204" pitchFamily="34" charset="0"/>
              </a:rPr>
              <a:t>Today’s objectives</a:t>
            </a:r>
          </a:p>
        </p:txBody>
      </p:sp>
      <p:sp>
        <p:nvSpPr>
          <p:cNvPr id="4" name="TextBox 3">
            <a:extLst>
              <a:ext uri="{FF2B5EF4-FFF2-40B4-BE49-F238E27FC236}">
                <a16:creationId xmlns:a16="http://schemas.microsoft.com/office/drawing/2014/main" id="{DC342A2B-1BF8-2ECD-5614-87D9E1B0D465}"/>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5F7DA232-4D6C-818A-9DBF-D6FCA775C422}"/>
              </a:ext>
            </a:extLst>
          </p:cNvPr>
          <p:cNvSpPr txBox="1"/>
          <p:nvPr/>
        </p:nvSpPr>
        <p:spPr>
          <a:xfrm>
            <a:off x="1050590" y="1905506"/>
            <a:ext cx="10090818" cy="3046988"/>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800" dirty="0">
                <a:solidFill>
                  <a:prstClr val="black"/>
                </a:solidFill>
                <a:latin typeface="Raleway" pitchFamily="2" charset="0"/>
                <a:ea typeface="新細明體" panose="02020500000000000000" pitchFamily="18" charset="-120"/>
              </a:rPr>
              <a:t>Sustainable Hospitality: definitions, history, changing consumer wants &amp; needs.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Raleway" pitchFamily="2" charset="0"/>
              <a:ea typeface="新細明體" panose="02020500000000000000" pitchFamily="18" charset="-120"/>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800" dirty="0">
                <a:solidFill>
                  <a:prstClr val="black"/>
                </a:solidFill>
                <a:latin typeface="Raleway" pitchFamily="2" charset="0"/>
                <a:ea typeface="新細明體" panose="02020500000000000000" pitchFamily="18" charset="-120"/>
              </a:rPr>
              <a:t>Principles &amp; Pillars of Sustainability.</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Raleway" pitchFamily="2" charset="0"/>
              <a:ea typeface="新細明體" panose="02020500000000000000" pitchFamily="18" charset="-120"/>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800" dirty="0">
                <a:solidFill>
                  <a:prstClr val="black"/>
                </a:solidFill>
                <a:latin typeface="Raleway" pitchFamily="2" charset="0"/>
                <a:ea typeface="新細明體" panose="02020500000000000000" pitchFamily="18" charset="-120"/>
              </a:rPr>
              <a:t>Key Global Policies &amp; Players.</a:t>
            </a:r>
            <a:endParaRPr kumimoji="0" lang="en-GB" sz="2800" b="0" i="0" u="none" strike="noStrike" kern="1200" cap="none" spc="0" normalizeH="0" baseline="0" noProof="0" dirty="0">
              <a:ln>
                <a:noFill/>
              </a:ln>
              <a:solidFill>
                <a:prstClr val="black"/>
              </a:solidFill>
              <a:effectLst/>
              <a:uLnTx/>
              <a:uFillTx/>
              <a:latin typeface="Raleway"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8592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30A824-A885-2897-DBB2-2C9D578CA663}"/>
            </a:ext>
          </a:extLst>
        </p:cNvPr>
        <p:cNvGrpSpPr/>
        <p:nvPr/>
      </p:nvGrpSpPr>
      <p:grpSpPr>
        <a:xfrm>
          <a:off x="0" y="0"/>
          <a:ext cx="0" cy="0"/>
          <a:chOff x="0" y="0"/>
          <a:chExt cx="0" cy="0"/>
        </a:xfrm>
      </p:grpSpPr>
      <p:sp>
        <p:nvSpPr>
          <p:cNvPr id="15" name="TextBox 14">
            <a:extLst>
              <a:ext uri="{FF2B5EF4-FFF2-40B4-BE49-F238E27FC236}">
                <a16:creationId xmlns:a16="http://schemas.microsoft.com/office/drawing/2014/main" id="{A61DCCD0-DB1C-34D8-02E0-28E5B395B7C1}"/>
              </a:ext>
            </a:extLst>
          </p:cNvPr>
          <p:cNvSpPr txBox="1"/>
          <p:nvPr/>
        </p:nvSpPr>
        <p:spPr>
          <a:xfrm>
            <a:off x="299786" y="1536173"/>
            <a:ext cx="6783478" cy="3785652"/>
          </a:xfrm>
          <a:prstGeom prst="rect">
            <a:avLst/>
          </a:prstGeom>
          <a:noFill/>
        </p:spPr>
        <p:txBody>
          <a:bodyPr wrap="square" rtlCol="0">
            <a:spAutoFit/>
          </a:bodyPr>
          <a:lstStyle/>
          <a:p>
            <a:r>
              <a:rPr lang="en-GB" sz="6000" dirty="0">
                <a:latin typeface="Raleway" pitchFamily="2" charset="0"/>
              </a:rPr>
              <a:t>Definitions, History &amp; Changing Consumer Wants &amp; Needs</a:t>
            </a:r>
          </a:p>
        </p:txBody>
      </p:sp>
      <p:pic>
        <p:nvPicPr>
          <p:cNvPr id="3" name="Picture 2">
            <a:extLst>
              <a:ext uri="{FF2B5EF4-FFF2-40B4-BE49-F238E27FC236}">
                <a16:creationId xmlns:a16="http://schemas.microsoft.com/office/drawing/2014/main" id="{B4A701DD-6595-8975-A697-43D1AD3192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36871" y="1652299"/>
            <a:ext cx="3553401" cy="3553401"/>
          </a:xfrm>
          <a:prstGeom prst="rect">
            <a:avLst/>
          </a:prstGeom>
        </p:spPr>
      </p:pic>
      <p:pic>
        <p:nvPicPr>
          <p:cNvPr id="9" name="Picture 8">
            <a:extLst>
              <a:ext uri="{FF2B5EF4-FFF2-40B4-BE49-F238E27FC236}">
                <a16:creationId xmlns:a16="http://schemas.microsoft.com/office/drawing/2014/main" id="{D7565FDD-FE5B-A565-3317-E4B9AEAFBC3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621931" y="1652299"/>
            <a:ext cx="3553401" cy="3553401"/>
          </a:xfrm>
          <a:prstGeom prst="rect">
            <a:avLst/>
          </a:prstGeom>
        </p:spPr>
      </p:pic>
      <p:pic>
        <p:nvPicPr>
          <p:cNvPr id="11" name="Picture 10">
            <a:extLst>
              <a:ext uri="{FF2B5EF4-FFF2-40B4-BE49-F238E27FC236}">
                <a16:creationId xmlns:a16="http://schemas.microsoft.com/office/drawing/2014/main" id="{68B84663-0B6F-46BB-DF6A-14C999874549}"/>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481703" y="571857"/>
            <a:ext cx="1904762" cy="1904762"/>
          </a:xfrm>
          <a:prstGeom prst="rect">
            <a:avLst/>
          </a:prstGeom>
        </p:spPr>
      </p:pic>
    </p:spTree>
    <p:extLst>
      <p:ext uri="{BB962C8B-B14F-4D97-AF65-F5344CB8AC3E}">
        <p14:creationId xmlns:p14="http://schemas.microsoft.com/office/powerpoint/2010/main" val="5236547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C3C5F-5E22-7360-C5FD-FF6CC2A9A05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F59B1C7-E3EB-4261-7090-11B03EA27E98}"/>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2" name="TextBox 1">
            <a:extLst>
              <a:ext uri="{FF2B5EF4-FFF2-40B4-BE49-F238E27FC236}">
                <a16:creationId xmlns:a16="http://schemas.microsoft.com/office/drawing/2014/main" id="{E40C563A-3ABE-196F-2F6D-0BB8EF4CED82}"/>
              </a:ext>
            </a:extLst>
          </p:cNvPr>
          <p:cNvSpPr txBox="1"/>
          <p:nvPr/>
        </p:nvSpPr>
        <p:spPr>
          <a:xfrm>
            <a:off x="340242" y="255181"/>
            <a:ext cx="11440632" cy="923330"/>
          </a:xfrm>
          <a:prstGeom prst="rect">
            <a:avLst/>
          </a:prstGeom>
          <a:noFill/>
        </p:spPr>
        <p:txBody>
          <a:bodyPr wrap="square" rtlCol="0">
            <a:spAutoFit/>
          </a:bodyPr>
          <a:lstStyle/>
          <a:p>
            <a:r>
              <a:rPr lang="en-GB" sz="5400" b="1" dirty="0">
                <a:latin typeface="Raleway" pitchFamily="2" charset="0"/>
              </a:rPr>
              <a:t>What is sustainable hospitality?</a:t>
            </a:r>
          </a:p>
        </p:txBody>
      </p:sp>
      <p:pic>
        <p:nvPicPr>
          <p:cNvPr id="7" name="Online Media 6" title="Sustainable Practices in the Hospitality Industry">
            <a:hlinkClick r:id="" action="ppaction://media"/>
            <a:extLst>
              <a:ext uri="{FF2B5EF4-FFF2-40B4-BE49-F238E27FC236}">
                <a16:creationId xmlns:a16="http://schemas.microsoft.com/office/drawing/2014/main" id="{9C2EFE13-4F48-58E3-3BC2-C2154C3116AF}"/>
              </a:ext>
            </a:extLst>
          </p:cNvPr>
          <p:cNvPicPr>
            <a:picLocks noRot="1" noChangeAspect="1"/>
          </p:cNvPicPr>
          <p:nvPr>
            <a:videoFile r:link="rId1"/>
          </p:nvPr>
        </p:nvPicPr>
        <p:blipFill>
          <a:blip r:embed="rId3"/>
          <a:stretch>
            <a:fillRect/>
          </a:stretch>
        </p:blipFill>
        <p:spPr>
          <a:xfrm>
            <a:off x="2336597" y="1324957"/>
            <a:ext cx="7447922" cy="4208086"/>
          </a:xfrm>
          <a:prstGeom prst="rect">
            <a:avLst/>
          </a:prstGeom>
        </p:spPr>
      </p:pic>
    </p:spTree>
    <p:extLst>
      <p:ext uri="{BB962C8B-B14F-4D97-AF65-F5344CB8AC3E}">
        <p14:creationId xmlns:p14="http://schemas.microsoft.com/office/powerpoint/2010/main" val="1328863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142419-282A-A6F3-BF8F-C729D15517F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09A9040-9A6D-EF66-721A-AA360CB1A12A}"/>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F37FA33A-7165-AC31-5A19-695ADE9032A4}"/>
              </a:ext>
            </a:extLst>
          </p:cNvPr>
          <p:cNvSpPr txBox="1"/>
          <p:nvPr/>
        </p:nvSpPr>
        <p:spPr>
          <a:xfrm>
            <a:off x="689452" y="178420"/>
            <a:ext cx="11593681"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prstClr val="black"/>
                </a:solidFill>
                <a:effectLst/>
                <a:uLnTx/>
                <a:uFillTx/>
                <a:latin typeface="Raleway" pitchFamily="2" charset="0"/>
              </a:rPr>
              <a:t>The history of sustainable hospitality</a:t>
            </a:r>
          </a:p>
        </p:txBody>
      </p:sp>
      <p:pic>
        <p:nvPicPr>
          <p:cNvPr id="2" name="Online Media 1" title="30 years of driving collaboration for a better world">
            <a:hlinkClick r:id="" action="ppaction://media"/>
            <a:extLst>
              <a:ext uri="{FF2B5EF4-FFF2-40B4-BE49-F238E27FC236}">
                <a16:creationId xmlns:a16="http://schemas.microsoft.com/office/drawing/2014/main" id="{868A35EB-5ABE-C0D3-A160-DA4A5319A70E}"/>
              </a:ext>
            </a:extLst>
          </p:cNvPr>
          <p:cNvPicPr>
            <a:picLocks noRot="1" noChangeAspect="1"/>
          </p:cNvPicPr>
          <p:nvPr>
            <a:videoFile r:link="rId1"/>
          </p:nvPr>
        </p:nvPicPr>
        <p:blipFill>
          <a:blip r:embed="rId3"/>
          <a:stretch>
            <a:fillRect/>
          </a:stretch>
        </p:blipFill>
        <p:spPr>
          <a:xfrm>
            <a:off x="2248693" y="1255267"/>
            <a:ext cx="7694613" cy="4347466"/>
          </a:xfrm>
          <a:prstGeom prst="rect">
            <a:avLst/>
          </a:prstGeom>
        </p:spPr>
      </p:pic>
    </p:spTree>
    <p:extLst>
      <p:ext uri="{BB962C8B-B14F-4D97-AF65-F5344CB8AC3E}">
        <p14:creationId xmlns:p14="http://schemas.microsoft.com/office/powerpoint/2010/main" val="3717915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4427FA-28A4-252B-F19D-BD6875CBA55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5F4EDEF-4AF4-92FD-E3A0-32338A7ED81B}"/>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2E12F1DE-11B2-5436-8383-D3388615E828}"/>
              </a:ext>
            </a:extLst>
          </p:cNvPr>
          <p:cNvSpPr txBox="1"/>
          <p:nvPr/>
        </p:nvSpPr>
        <p:spPr>
          <a:xfrm>
            <a:off x="2343429" y="335034"/>
            <a:ext cx="750514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prstClr val="black"/>
                </a:solidFill>
                <a:effectLst/>
                <a:uLnTx/>
                <a:uFillTx/>
                <a:latin typeface="Raleway" pitchFamily="2" charset="0"/>
              </a:rPr>
              <a:t>Sustainable Gastronomy</a:t>
            </a:r>
          </a:p>
        </p:txBody>
      </p:sp>
      <p:sp>
        <p:nvSpPr>
          <p:cNvPr id="10" name="TextBox 9">
            <a:extLst>
              <a:ext uri="{FF2B5EF4-FFF2-40B4-BE49-F238E27FC236}">
                <a16:creationId xmlns:a16="http://schemas.microsoft.com/office/drawing/2014/main" id="{4BD3480A-4354-9FAA-7BD5-C59499CFFFC7}"/>
              </a:ext>
            </a:extLst>
          </p:cNvPr>
          <p:cNvSpPr txBox="1"/>
          <p:nvPr/>
        </p:nvSpPr>
        <p:spPr>
          <a:xfrm>
            <a:off x="1969086" y="1985650"/>
            <a:ext cx="8253826" cy="3108543"/>
          </a:xfrm>
          <a:prstGeom prst="rect">
            <a:avLst/>
          </a:prstGeom>
          <a:noFill/>
        </p:spPr>
        <p:txBody>
          <a:bodyPr wrap="square" rtlCol="0">
            <a:spAutoFit/>
          </a:bodyPr>
          <a:lstStyle/>
          <a:p>
            <a:r>
              <a:rPr lang="en-GB" sz="2800" dirty="0">
                <a:latin typeface="Raleway" pitchFamily="2" charset="0"/>
              </a:rPr>
              <a:t>“Sustainable gastronomy recognises that food is never only about consumption. It connects agriculture, culture, health, livelihoods and the environment – and reminds us that what we grow, cook and eat has a direct impact on both people and planet.” – </a:t>
            </a:r>
            <a:r>
              <a:rPr lang="en-GB" sz="2800" b="1" dirty="0">
                <a:latin typeface="Raleway" pitchFamily="2" charset="0"/>
              </a:rPr>
              <a:t>Food and Agriculture Organization of the United Nations.</a:t>
            </a:r>
          </a:p>
        </p:txBody>
      </p:sp>
    </p:spTree>
    <p:extLst>
      <p:ext uri="{BB962C8B-B14F-4D97-AF65-F5344CB8AC3E}">
        <p14:creationId xmlns:p14="http://schemas.microsoft.com/office/powerpoint/2010/main" val="3463024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FE768-2309-1C6E-2F08-B13D98FDAEC8}"/>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9CBCB28-6A34-3719-4B2F-290B8D2BADFA}"/>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9DEFB3B2-C4B4-C843-F482-135E7C755932}"/>
              </a:ext>
            </a:extLst>
          </p:cNvPr>
          <p:cNvSpPr txBox="1"/>
          <p:nvPr/>
        </p:nvSpPr>
        <p:spPr>
          <a:xfrm>
            <a:off x="466492" y="178918"/>
            <a:ext cx="11259014"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400" b="1" dirty="0">
                <a:solidFill>
                  <a:prstClr val="black"/>
                </a:solidFill>
                <a:latin typeface="Raleway" pitchFamily="2" charset="0"/>
              </a:rPr>
              <a:t>Celebrating Sustainability in Gastronomy</a:t>
            </a:r>
            <a:endParaRPr kumimoji="0" lang="en-GB" sz="4400" b="1" i="0" u="none" strike="noStrike" kern="1200" cap="none" spc="0" normalizeH="0" baseline="0" noProof="0" dirty="0">
              <a:ln>
                <a:noFill/>
              </a:ln>
              <a:solidFill>
                <a:prstClr val="black"/>
              </a:solidFill>
              <a:effectLst/>
              <a:uLnTx/>
              <a:uFillTx/>
              <a:latin typeface="Raleway" pitchFamily="2" charset="0"/>
            </a:endParaRPr>
          </a:p>
        </p:txBody>
      </p:sp>
      <p:sp>
        <p:nvSpPr>
          <p:cNvPr id="10" name="TextBox 9">
            <a:extLst>
              <a:ext uri="{FF2B5EF4-FFF2-40B4-BE49-F238E27FC236}">
                <a16:creationId xmlns:a16="http://schemas.microsoft.com/office/drawing/2014/main" id="{1B58E62A-DB40-F1F3-1547-8AC845508556}"/>
              </a:ext>
            </a:extLst>
          </p:cNvPr>
          <p:cNvSpPr txBox="1"/>
          <p:nvPr/>
        </p:nvSpPr>
        <p:spPr>
          <a:xfrm>
            <a:off x="1969086" y="1228397"/>
            <a:ext cx="8253826" cy="4401205"/>
          </a:xfrm>
          <a:prstGeom prst="rect">
            <a:avLst/>
          </a:prstGeom>
          <a:noFill/>
        </p:spPr>
        <p:txBody>
          <a:bodyPr wrap="square" rtlCol="0">
            <a:spAutoFit/>
          </a:bodyPr>
          <a:lstStyle/>
          <a:p>
            <a:pPr marL="457200" indent="-457200">
              <a:buFont typeface="Wingdings" panose="05000000000000000000" pitchFamily="2" charset="2"/>
              <a:buChar char="q"/>
            </a:pPr>
            <a:r>
              <a:rPr lang="en-GB" sz="2800" dirty="0">
                <a:latin typeface="Raleway" pitchFamily="2" charset="0"/>
              </a:rPr>
              <a:t>Sustainable Gastronomy Day – 18 June yearly</a:t>
            </a:r>
          </a:p>
          <a:p>
            <a:pPr marL="457200" indent="-457200">
              <a:buFont typeface="Wingdings" panose="05000000000000000000" pitchFamily="2" charset="2"/>
              <a:buChar char="q"/>
            </a:pPr>
            <a:endParaRPr lang="en-GB" sz="2800" b="1" dirty="0">
              <a:latin typeface="Raleway" pitchFamily="2" charset="0"/>
            </a:endParaRPr>
          </a:p>
          <a:p>
            <a:pPr marL="457200" indent="-457200">
              <a:buFont typeface="Wingdings" panose="05000000000000000000" pitchFamily="2" charset="2"/>
              <a:buChar char="q"/>
            </a:pPr>
            <a:r>
              <a:rPr lang="en-GB" sz="2800" dirty="0">
                <a:latin typeface="Raleway" pitchFamily="2" charset="0"/>
              </a:rPr>
              <a:t>Sustainable Gastronomy Week – established 2024</a:t>
            </a:r>
          </a:p>
          <a:p>
            <a:pPr marL="457200" indent="-457200">
              <a:buFont typeface="Wingdings" panose="05000000000000000000" pitchFamily="2" charset="2"/>
              <a:buChar char="q"/>
            </a:pPr>
            <a:endParaRPr lang="en-GB" sz="2800" dirty="0">
              <a:latin typeface="Raleway" pitchFamily="2" charset="0"/>
            </a:endParaRPr>
          </a:p>
          <a:p>
            <a:pPr marL="457200" indent="-457200">
              <a:buFont typeface="Wingdings" panose="05000000000000000000" pitchFamily="2" charset="2"/>
              <a:buChar char="q"/>
            </a:pPr>
            <a:r>
              <a:rPr lang="en-GB" sz="2800" dirty="0">
                <a:latin typeface="Raleway" pitchFamily="2" charset="0"/>
                <a:hlinkClick r:id="rId3"/>
              </a:rPr>
              <a:t>World Food Forum | Sustainable Gastronomy Week</a:t>
            </a:r>
            <a:endParaRPr lang="en-GB" sz="2800" dirty="0">
              <a:latin typeface="Raleway" pitchFamily="2" charset="0"/>
            </a:endParaRPr>
          </a:p>
          <a:p>
            <a:pPr marL="457200" indent="-457200">
              <a:buFont typeface="Wingdings" panose="05000000000000000000" pitchFamily="2" charset="2"/>
              <a:buChar char="q"/>
            </a:pPr>
            <a:endParaRPr lang="en-GB" sz="2800" dirty="0">
              <a:latin typeface="Raleway" pitchFamily="2" charset="0"/>
            </a:endParaRPr>
          </a:p>
          <a:p>
            <a:pPr marL="457200" indent="-457200">
              <a:buFont typeface="Wingdings" panose="05000000000000000000" pitchFamily="2" charset="2"/>
              <a:buChar char="q"/>
            </a:pPr>
            <a:r>
              <a:rPr lang="en-GB" sz="2800" dirty="0">
                <a:latin typeface="Raleway" pitchFamily="2" charset="0"/>
              </a:rPr>
              <a:t>2026 edition of Sustainable Gastronomy Week had the theme of “Celebrating Food Heritage”</a:t>
            </a:r>
          </a:p>
        </p:txBody>
      </p:sp>
      <p:sp>
        <p:nvSpPr>
          <p:cNvPr id="2" name="TextBox 1">
            <a:extLst>
              <a:ext uri="{FF2B5EF4-FFF2-40B4-BE49-F238E27FC236}">
                <a16:creationId xmlns:a16="http://schemas.microsoft.com/office/drawing/2014/main" id="{E6A10A93-293C-9CEF-97FB-2AD22D3EE9C2}"/>
              </a:ext>
            </a:extLst>
          </p:cNvPr>
          <p:cNvSpPr txBox="1"/>
          <p:nvPr/>
        </p:nvSpPr>
        <p:spPr>
          <a:xfrm>
            <a:off x="9222059" y="5620215"/>
            <a:ext cx="2798956" cy="307777"/>
          </a:xfrm>
          <a:prstGeom prst="rect">
            <a:avLst/>
          </a:prstGeom>
          <a:noFill/>
        </p:spPr>
        <p:txBody>
          <a:bodyPr wrap="square" rtlCol="0">
            <a:spAutoFit/>
          </a:bodyPr>
          <a:lstStyle/>
          <a:p>
            <a:r>
              <a:rPr lang="en-GB" sz="1400" b="1" dirty="0">
                <a:latin typeface="Raleway" pitchFamily="2" charset="0"/>
              </a:rPr>
              <a:t>World Food Forum, 2026</a:t>
            </a:r>
          </a:p>
        </p:txBody>
      </p:sp>
    </p:spTree>
    <p:extLst>
      <p:ext uri="{BB962C8B-B14F-4D97-AF65-F5344CB8AC3E}">
        <p14:creationId xmlns:p14="http://schemas.microsoft.com/office/powerpoint/2010/main" val="12962208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3B800-DD3A-FA07-9D76-57F38AB9193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4AD42D48-30D3-1EA0-E87A-CF191E5C97D7}"/>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F279C9CD-4B4F-DC03-1733-242897E77C30}"/>
              </a:ext>
            </a:extLst>
          </p:cNvPr>
          <p:cNvSpPr txBox="1"/>
          <p:nvPr/>
        </p:nvSpPr>
        <p:spPr>
          <a:xfrm>
            <a:off x="248093" y="196725"/>
            <a:ext cx="11695814" cy="92333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black"/>
                </a:solidFill>
                <a:effectLst/>
                <a:uLnTx/>
                <a:uFillTx/>
                <a:latin typeface="Raleway" pitchFamily="2" charset="0"/>
              </a:rPr>
              <a:t>Sustainable Tourism</a:t>
            </a:r>
          </a:p>
        </p:txBody>
      </p:sp>
      <p:pic>
        <p:nvPicPr>
          <p:cNvPr id="5" name="Online Media 4" title="Sustainable tourism">
            <a:hlinkClick r:id="" action="ppaction://media"/>
            <a:extLst>
              <a:ext uri="{FF2B5EF4-FFF2-40B4-BE49-F238E27FC236}">
                <a16:creationId xmlns:a16="http://schemas.microsoft.com/office/drawing/2014/main" id="{9D262CE8-8F08-3145-4647-5E4FEB2B2259}"/>
              </a:ext>
            </a:extLst>
          </p:cNvPr>
          <p:cNvPicPr>
            <a:picLocks noRot="1" noChangeAspect="1"/>
          </p:cNvPicPr>
          <p:nvPr>
            <a:videoFile r:link="rId1"/>
          </p:nvPr>
        </p:nvPicPr>
        <p:blipFill>
          <a:blip r:embed="rId4"/>
          <a:stretch>
            <a:fillRect/>
          </a:stretch>
        </p:blipFill>
        <p:spPr>
          <a:xfrm>
            <a:off x="2248693" y="1255267"/>
            <a:ext cx="7694613" cy="4347466"/>
          </a:xfrm>
          <a:prstGeom prst="rect">
            <a:avLst/>
          </a:prstGeom>
        </p:spPr>
      </p:pic>
    </p:spTree>
    <p:extLst>
      <p:ext uri="{BB962C8B-B14F-4D97-AF65-F5344CB8AC3E}">
        <p14:creationId xmlns:p14="http://schemas.microsoft.com/office/powerpoint/2010/main" val="2242990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3B800-DD3A-FA07-9D76-57F38AB9193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4AD42D48-30D3-1EA0-E87A-CF191E5C97D7}"/>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F279C9CD-4B4F-DC03-1733-242897E77C30}"/>
              </a:ext>
            </a:extLst>
          </p:cNvPr>
          <p:cNvSpPr txBox="1"/>
          <p:nvPr/>
        </p:nvSpPr>
        <p:spPr>
          <a:xfrm>
            <a:off x="248093" y="196725"/>
            <a:ext cx="11695814" cy="92333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black"/>
                </a:solidFill>
                <a:effectLst/>
                <a:uLnTx/>
                <a:uFillTx/>
                <a:latin typeface="Raleway" pitchFamily="2" charset="0"/>
              </a:rPr>
              <a:t>Why Sustainable Tourism?</a:t>
            </a:r>
          </a:p>
        </p:txBody>
      </p:sp>
      <p:pic>
        <p:nvPicPr>
          <p:cNvPr id="2" name="Online Media 1" title="Why sustainable tourism?">
            <a:hlinkClick r:id="" action="ppaction://media"/>
            <a:extLst>
              <a:ext uri="{FF2B5EF4-FFF2-40B4-BE49-F238E27FC236}">
                <a16:creationId xmlns:a16="http://schemas.microsoft.com/office/drawing/2014/main" id="{AF905AEE-F227-9783-F27E-29AD46586CAC}"/>
              </a:ext>
            </a:extLst>
          </p:cNvPr>
          <p:cNvPicPr>
            <a:picLocks noRot="1" noChangeAspect="1"/>
          </p:cNvPicPr>
          <p:nvPr>
            <a:videoFile r:link="rId1"/>
          </p:nvPr>
        </p:nvPicPr>
        <p:blipFill>
          <a:blip r:embed="rId4"/>
          <a:stretch>
            <a:fillRect/>
          </a:stretch>
        </p:blipFill>
        <p:spPr>
          <a:xfrm>
            <a:off x="4195129" y="1339702"/>
            <a:ext cx="7395726" cy="4178595"/>
          </a:xfrm>
          <a:prstGeom prst="rect">
            <a:avLst/>
          </a:prstGeom>
        </p:spPr>
      </p:pic>
      <p:sp>
        <p:nvSpPr>
          <p:cNvPr id="7" name="TextBox 6">
            <a:extLst>
              <a:ext uri="{FF2B5EF4-FFF2-40B4-BE49-F238E27FC236}">
                <a16:creationId xmlns:a16="http://schemas.microsoft.com/office/drawing/2014/main" id="{48F3A58A-B7A2-C7FE-8658-88EBC1839782}"/>
              </a:ext>
            </a:extLst>
          </p:cNvPr>
          <p:cNvSpPr txBox="1"/>
          <p:nvPr/>
        </p:nvSpPr>
        <p:spPr>
          <a:xfrm>
            <a:off x="248093" y="1339702"/>
            <a:ext cx="2984205" cy="4154984"/>
          </a:xfrm>
          <a:prstGeom prst="rect">
            <a:avLst/>
          </a:prstGeom>
          <a:noFill/>
        </p:spPr>
        <p:txBody>
          <a:bodyPr wrap="square">
            <a:spAutoFit/>
          </a:bodyPr>
          <a:lstStyle/>
          <a:p>
            <a:r>
              <a:rPr lang="en-GB" sz="2400" dirty="0">
                <a:latin typeface="Raleway" pitchFamily="2" charset="0"/>
              </a:rPr>
              <a:t>Travel Forward “a global non-profit driving positive change in tourism” (</a:t>
            </a:r>
            <a:r>
              <a:rPr lang="en-GB" sz="2400" dirty="0">
                <a:hlinkClick r:id="rId5"/>
              </a:rPr>
              <a:t>Welcome to Travel Forward</a:t>
            </a:r>
            <a:r>
              <a:rPr lang="en-GB" sz="2400" dirty="0">
                <a:latin typeface="Raleway" pitchFamily="2" charset="0"/>
              </a:rPr>
              <a:t>) argues the case for sustainable tourism and working in partnership for a sustainable future.</a:t>
            </a:r>
          </a:p>
        </p:txBody>
      </p:sp>
    </p:spTree>
    <p:extLst>
      <p:ext uri="{BB962C8B-B14F-4D97-AF65-F5344CB8AC3E}">
        <p14:creationId xmlns:p14="http://schemas.microsoft.com/office/powerpoint/2010/main" val="548714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3B800-DD3A-FA07-9D76-57F38AB9193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4AD42D48-30D3-1EA0-E87A-CF191E5C97D7}"/>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F279C9CD-4B4F-DC03-1733-242897E77C30}"/>
              </a:ext>
            </a:extLst>
          </p:cNvPr>
          <p:cNvSpPr txBox="1"/>
          <p:nvPr/>
        </p:nvSpPr>
        <p:spPr>
          <a:xfrm>
            <a:off x="248093" y="196725"/>
            <a:ext cx="11695814"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prstClr val="black"/>
                </a:solidFill>
                <a:effectLst/>
                <a:uLnTx/>
                <a:uFillTx/>
                <a:latin typeface="Raleway" pitchFamily="2" charset="0"/>
              </a:rPr>
              <a:t>Changing consumer wants &amp; needs</a:t>
            </a:r>
          </a:p>
        </p:txBody>
      </p:sp>
      <p:sp>
        <p:nvSpPr>
          <p:cNvPr id="7" name="TextBox 6">
            <a:extLst>
              <a:ext uri="{FF2B5EF4-FFF2-40B4-BE49-F238E27FC236}">
                <a16:creationId xmlns:a16="http://schemas.microsoft.com/office/drawing/2014/main" id="{48F3A58A-B7A2-C7FE-8658-88EBC1839782}"/>
              </a:ext>
            </a:extLst>
          </p:cNvPr>
          <p:cNvSpPr txBox="1"/>
          <p:nvPr/>
        </p:nvSpPr>
        <p:spPr>
          <a:xfrm>
            <a:off x="248093" y="1270398"/>
            <a:ext cx="7173433" cy="6370975"/>
          </a:xfrm>
          <a:prstGeom prst="rect">
            <a:avLst/>
          </a:prstGeom>
          <a:noFill/>
        </p:spPr>
        <p:txBody>
          <a:bodyPr wrap="square">
            <a:spAutoFit/>
          </a:bodyPr>
          <a:lstStyle/>
          <a:p>
            <a:r>
              <a:rPr lang="en-GB" sz="2400" dirty="0">
                <a:latin typeface="Raleway" pitchFamily="2" charset="0"/>
              </a:rPr>
              <a:t>Recent years have seen a growing awareness of responsibilities that consumers hold in relation to environmental concerns.</a:t>
            </a:r>
          </a:p>
          <a:p>
            <a:endParaRPr lang="en-GB" sz="2400" dirty="0">
              <a:latin typeface="Raleway" pitchFamily="2" charset="0"/>
            </a:endParaRPr>
          </a:p>
          <a:p>
            <a:r>
              <a:rPr lang="en-GB" sz="2400" dirty="0">
                <a:latin typeface="Raleway" pitchFamily="2" charset="0"/>
              </a:rPr>
              <a:t>Achieving balance between health, environmental protection and affordability.</a:t>
            </a:r>
          </a:p>
          <a:p>
            <a:endParaRPr lang="en-GB" sz="2400" dirty="0">
              <a:latin typeface="Raleway" pitchFamily="2" charset="0"/>
            </a:endParaRPr>
          </a:p>
          <a:p>
            <a:r>
              <a:rPr lang="en-GB" sz="2400" dirty="0">
                <a:latin typeface="Raleway" pitchFamily="2" charset="0"/>
              </a:rPr>
              <a:t>Over 80% of travellers consider sustainable travel to be important (Statista, 2026).</a:t>
            </a:r>
          </a:p>
          <a:p>
            <a:endParaRPr lang="en-GB" sz="2400" dirty="0">
              <a:latin typeface="Raleway" pitchFamily="2" charset="0"/>
            </a:endParaRPr>
          </a:p>
          <a:p>
            <a:r>
              <a:rPr lang="en-GB" sz="2400" dirty="0">
                <a:latin typeface="Raleway" pitchFamily="2" charset="0"/>
              </a:rPr>
              <a:t>Higher costs appear to be the main barrier.</a:t>
            </a:r>
          </a:p>
          <a:p>
            <a:endParaRPr lang="en-GB" sz="2400" dirty="0">
              <a:latin typeface="Raleway" pitchFamily="2" charset="0"/>
            </a:endParaRPr>
          </a:p>
          <a:p>
            <a:endParaRPr lang="en-GB" sz="2400" dirty="0">
              <a:latin typeface="Raleway" pitchFamily="2" charset="0"/>
            </a:endParaRPr>
          </a:p>
          <a:p>
            <a:endParaRPr lang="en-GB" sz="2400" dirty="0">
              <a:latin typeface="Raleway" pitchFamily="2" charset="0"/>
            </a:endParaRPr>
          </a:p>
          <a:p>
            <a:endParaRPr lang="en-GB" sz="2400" dirty="0">
              <a:latin typeface="Raleway" pitchFamily="2" charset="0"/>
            </a:endParaRPr>
          </a:p>
          <a:p>
            <a:endParaRPr lang="en-GB" sz="2400" b="1" dirty="0">
              <a:latin typeface="Raleway" pitchFamily="2" charset="0"/>
            </a:endParaRPr>
          </a:p>
          <a:p>
            <a:endParaRPr lang="en-GB" sz="2400" b="1" dirty="0">
              <a:latin typeface="Raleway" pitchFamily="2" charset="0"/>
            </a:endParaRPr>
          </a:p>
        </p:txBody>
      </p:sp>
      <p:pic>
        <p:nvPicPr>
          <p:cNvPr id="9" name="Picture 8">
            <a:extLst>
              <a:ext uri="{FF2B5EF4-FFF2-40B4-BE49-F238E27FC236}">
                <a16:creationId xmlns:a16="http://schemas.microsoft.com/office/drawing/2014/main" id="{7DE454E8-8068-01DA-B343-FA6BE839B26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05854" y="1438042"/>
            <a:ext cx="3981915" cy="3981915"/>
          </a:xfrm>
          <a:prstGeom prst="rect">
            <a:avLst/>
          </a:prstGeom>
        </p:spPr>
      </p:pic>
    </p:spTree>
    <p:extLst>
      <p:ext uri="{BB962C8B-B14F-4D97-AF65-F5344CB8AC3E}">
        <p14:creationId xmlns:p14="http://schemas.microsoft.com/office/powerpoint/2010/main" val="39261620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7486DC-406D-FD41-8653-6EF59D4742F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E7857A7-77E5-6D33-DFDA-086CE87EA203}"/>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24F3231E-A9DC-72D3-4D83-1214F99E7BF2}"/>
              </a:ext>
            </a:extLst>
          </p:cNvPr>
          <p:cNvSpPr txBox="1"/>
          <p:nvPr/>
        </p:nvSpPr>
        <p:spPr>
          <a:xfrm>
            <a:off x="248093" y="196725"/>
            <a:ext cx="11695814" cy="175432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black"/>
                </a:solidFill>
                <a:effectLst/>
                <a:uLnTx/>
                <a:uFillTx/>
                <a:latin typeface="Raleway" pitchFamily="2" charset="0"/>
              </a:rPr>
              <a:t>Changing consumer wants &amp; needs</a:t>
            </a:r>
          </a:p>
        </p:txBody>
      </p:sp>
      <p:sp>
        <p:nvSpPr>
          <p:cNvPr id="7" name="TextBox 6">
            <a:extLst>
              <a:ext uri="{FF2B5EF4-FFF2-40B4-BE49-F238E27FC236}">
                <a16:creationId xmlns:a16="http://schemas.microsoft.com/office/drawing/2014/main" id="{FFC5B127-EB4A-192A-8804-39353EA4CDAE}"/>
              </a:ext>
            </a:extLst>
          </p:cNvPr>
          <p:cNvSpPr txBox="1"/>
          <p:nvPr/>
        </p:nvSpPr>
        <p:spPr>
          <a:xfrm>
            <a:off x="248093" y="1951051"/>
            <a:ext cx="4407038" cy="3785652"/>
          </a:xfrm>
          <a:prstGeom prst="rect">
            <a:avLst/>
          </a:prstGeom>
          <a:noFill/>
        </p:spPr>
        <p:txBody>
          <a:bodyPr wrap="square">
            <a:spAutoFit/>
          </a:bodyPr>
          <a:lstStyle/>
          <a:p>
            <a:r>
              <a:rPr lang="en-GB" sz="2400" dirty="0">
                <a:latin typeface="Raleway" pitchFamily="2" charset="0"/>
              </a:rPr>
              <a:t>World Travel and Tourism Council (2025) discovered a gap between “traveller’ desire for sustainable options and their actual behaviour”.</a:t>
            </a:r>
          </a:p>
          <a:p>
            <a:endParaRPr lang="en-GB" sz="2400" dirty="0">
              <a:latin typeface="Raleway" pitchFamily="2" charset="0"/>
            </a:endParaRPr>
          </a:p>
          <a:p>
            <a:r>
              <a:rPr lang="en-GB" sz="2400" dirty="0">
                <a:latin typeface="Raleway" pitchFamily="2" charset="0"/>
              </a:rPr>
              <a:t>Whilst sustainability is a key concern, “cost and quality remain the dominant priorities”.</a:t>
            </a:r>
          </a:p>
        </p:txBody>
      </p:sp>
      <p:sp>
        <p:nvSpPr>
          <p:cNvPr id="6" name="TextBox 5">
            <a:extLst>
              <a:ext uri="{FF2B5EF4-FFF2-40B4-BE49-F238E27FC236}">
                <a16:creationId xmlns:a16="http://schemas.microsoft.com/office/drawing/2014/main" id="{8EF4207C-A7E5-ECA8-8E69-C278065E650F}"/>
              </a:ext>
            </a:extLst>
          </p:cNvPr>
          <p:cNvSpPr txBox="1"/>
          <p:nvPr/>
        </p:nvSpPr>
        <p:spPr>
          <a:xfrm>
            <a:off x="6096000" y="4390127"/>
            <a:ext cx="5642344" cy="1477328"/>
          </a:xfrm>
          <a:prstGeom prst="rect">
            <a:avLst/>
          </a:prstGeom>
          <a:noFill/>
        </p:spPr>
        <p:txBody>
          <a:bodyPr wrap="square" rtlCol="0">
            <a:spAutoFit/>
          </a:bodyPr>
          <a:lstStyle/>
          <a:p>
            <a:r>
              <a:rPr lang="en-GB" dirty="0">
                <a:latin typeface="Raleway" pitchFamily="2" charset="0"/>
              </a:rPr>
              <a:t>Full report:</a:t>
            </a:r>
          </a:p>
          <a:p>
            <a:endParaRPr lang="en-GB" dirty="0">
              <a:latin typeface="Raleway" pitchFamily="2" charset="0"/>
            </a:endParaRPr>
          </a:p>
          <a:p>
            <a:r>
              <a:rPr lang="en-GB" dirty="0">
                <a:latin typeface="Raleway" pitchFamily="2" charset="0"/>
                <a:hlinkClick r:id="rId3"/>
              </a:rPr>
              <a:t>Bridging The Say-Do Gap: How to create an effective sustainability strategy by knowing your customers | WTTC Research Hub</a:t>
            </a:r>
            <a:endParaRPr lang="en-GB" dirty="0">
              <a:latin typeface="Raleway" pitchFamily="2" charset="0"/>
            </a:endParaRPr>
          </a:p>
        </p:txBody>
      </p:sp>
      <p:pic>
        <p:nvPicPr>
          <p:cNvPr id="9" name="Picture 8">
            <a:extLst>
              <a:ext uri="{FF2B5EF4-FFF2-40B4-BE49-F238E27FC236}">
                <a16:creationId xmlns:a16="http://schemas.microsoft.com/office/drawing/2014/main" id="{FB735F68-519B-2780-B764-04CB74ED6333}"/>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881804" y="1073888"/>
            <a:ext cx="5856540" cy="3419302"/>
          </a:xfrm>
          <a:prstGeom prst="rect">
            <a:avLst/>
          </a:prstGeom>
        </p:spPr>
      </p:pic>
    </p:spTree>
    <p:extLst>
      <p:ext uri="{BB962C8B-B14F-4D97-AF65-F5344CB8AC3E}">
        <p14:creationId xmlns:p14="http://schemas.microsoft.com/office/powerpoint/2010/main" val="7315471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58E723-1BE3-4874-FCB0-8C661D9C852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FC7B250-1D59-849C-3F4D-B81F7D3B2BAB}"/>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29E3266B-5F28-F15F-1146-63467A2F5EDE}"/>
              </a:ext>
            </a:extLst>
          </p:cNvPr>
          <p:cNvSpPr txBox="1"/>
          <p:nvPr/>
        </p:nvSpPr>
        <p:spPr>
          <a:xfrm>
            <a:off x="248093" y="196725"/>
            <a:ext cx="11695814" cy="92333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black"/>
                </a:solidFill>
                <a:effectLst/>
                <a:uLnTx/>
                <a:uFillTx/>
                <a:latin typeface="Raleway" pitchFamily="2" charset="0"/>
              </a:rPr>
              <a:t>Sustainable Food Barometer</a:t>
            </a:r>
          </a:p>
        </p:txBody>
      </p:sp>
      <p:sp>
        <p:nvSpPr>
          <p:cNvPr id="7" name="TextBox 6">
            <a:extLst>
              <a:ext uri="{FF2B5EF4-FFF2-40B4-BE49-F238E27FC236}">
                <a16:creationId xmlns:a16="http://schemas.microsoft.com/office/drawing/2014/main" id="{7318B949-6BA1-426B-B07F-336A6F5DDA71}"/>
              </a:ext>
            </a:extLst>
          </p:cNvPr>
          <p:cNvSpPr txBox="1"/>
          <p:nvPr/>
        </p:nvSpPr>
        <p:spPr>
          <a:xfrm>
            <a:off x="248093" y="1133632"/>
            <a:ext cx="6237767" cy="5632311"/>
          </a:xfrm>
          <a:prstGeom prst="rect">
            <a:avLst/>
          </a:prstGeom>
          <a:noFill/>
        </p:spPr>
        <p:txBody>
          <a:bodyPr wrap="square">
            <a:spAutoFit/>
          </a:bodyPr>
          <a:lstStyle/>
          <a:p>
            <a:r>
              <a:rPr lang="en-GB" sz="2400" dirty="0">
                <a:latin typeface="Raleway" pitchFamily="2" charset="0"/>
              </a:rPr>
              <a:t>Sodexo UK &amp; Ireland research discovered that:</a:t>
            </a:r>
          </a:p>
          <a:p>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“UK consumers feel a mix of emotions about sustainable food”.</a:t>
            </a:r>
          </a:p>
          <a:p>
            <a:pPr marL="342900" indent="-342900">
              <a:buFont typeface="Arial" panose="020B0604020202020204" pitchFamily="34" charset="0"/>
              <a:buChar char="•"/>
            </a:pPr>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It is therefore fundamental that the gastronomy &amp; food industry show consumers that sustainable food is “healthy, good for the planet”.</a:t>
            </a:r>
          </a:p>
          <a:p>
            <a:pPr marL="342900" indent="-342900">
              <a:buFont typeface="Arial" panose="020B0604020202020204" pitchFamily="34" charset="0"/>
              <a:buChar char="•"/>
            </a:pPr>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This is a key concern to achieve net-zero targets.</a:t>
            </a:r>
          </a:p>
          <a:p>
            <a:pPr marL="342900" indent="-342900">
              <a:buFont typeface="Arial" panose="020B0604020202020204" pitchFamily="34" charset="0"/>
              <a:buChar char="•"/>
            </a:pPr>
            <a:endParaRPr lang="en-GB" sz="2400" dirty="0">
              <a:latin typeface="Raleway" pitchFamily="2" charset="0"/>
            </a:endParaRPr>
          </a:p>
          <a:p>
            <a:pPr marL="342900" indent="-342900">
              <a:buFont typeface="Arial" panose="020B0604020202020204" pitchFamily="34" charset="0"/>
              <a:buChar char="•"/>
            </a:pPr>
            <a:endParaRPr lang="en-GB" sz="2400" dirty="0">
              <a:latin typeface="Raleway" pitchFamily="2" charset="0"/>
            </a:endParaRPr>
          </a:p>
        </p:txBody>
      </p:sp>
      <p:pic>
        <p:nvPicPr>
          <p:cNvPr id="9" name="Picture 8">
            <a:extLst>
              <a:ext uri="{FF2B5EF4-FFF2-40B4-BE49-F238E27FC236}">
                <a16:creationId xmlns:a16="http://schemas.microsoft.com/office/drawing/2014/main" id="{6BDD043E-4239-08EF-90E1-D57F3D0E9A7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096000" y="1719349"/>
            <a:ext cx="5856540" cy="3419302"/>
          </a:xfrm>
          <a:prstGeom prst="rect">
            <a:avLst/>
          </a:prstGeom>
        </p:spPr>
      </p:pic>
    </p:spTree>
    <p:extLst>
      <p:ext uri="{BB962C8B-B14F-4D97-AF65-F5344CB8AC3E}">
        <p14:creationId xmlns:p14="http://schemas.microsoft.com/office/powerpoint/2010/main" val="2914245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57355E-1E08-A87E-725B-214F927411B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3309558-B603-5DD1-40DB-5DEE7036351A}"/>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356B51D7-9231-C268-6AF9-15DD6BB4A035}"/>
              </a:ext>
            </a:extLst>
          </p:cNvPr>
          <p:cNvSpPr txBox="1"/>
          <p:nvPr/>
        </p:nvSpPr>
        <p:spPr>
          <a:xfrm>
            <a:off x="248093" y="196725"/>
            <a:ext cx="11695814" cy="92333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black"/>
                </a:solidFill>
                <a:effectLst/>
                <a:uLnTx/>
                <a:uFillTx/>
                <a:latin typeface="Raleway" pitchFamily="2" charset="0"/>
              </a:rPr>
              <a:t>Sustainable Food Barometer</a:t>
            </a:r>
          </a:p>
        </p:txBody>
      </p:sp>
      <p:sp>
        <p:nvSpPr>
          <p:cNvPr id="7" name="TextBox 6">
            <a:extLst>
              <a:ext uri="{FF2B5EF4-FFF2-40B4-BE49-F238E27FC236}">
                <a16:creationId xmlns:a16="http://schemas.microsoft.com/office/drawing/2014/main" id="{A47F2154-C7DA-EBA8-1A46-EA7D09F78867}"/>
              </a:ext>
            </a:extLst>
          </p:cNvPr>
          <p:cNvSpPr txBox="1"/>
          <p:nvPr/>
        </p:nvSpPr>
        <p:spPr>
          <a:xfrm>
            <a:off x="248093" y="1133632"/>
            <a:ext cx="7492409" cy="4893647"/>
          </a:xfrm>
          <a:prstGeom prst="rect">
            <a:avLst/>
          </a:prstGeom>
          <a:noFill/>
        </p:spPr>
        <p:txBody>
          <a:bodyPr wrap="square">
            <a:spAutoFit/>
          </a:bodyPr>
          <a:lstStyle/>
          <a:p>
            <a:pPr marL="342900" indent="-342900">
              <a:buFont typeface="Arial" panose="020B0604020202020204" pitchFamily="34" charset="0"/>
              <a:buChar char="•"/>
            </a:pPr>
            <a:r>
              <a:rPr lang="en-GB" sz="2400" dirty="0">
                <a:latin typeface="Raleway" pitchFamily="2" charset="0"/>
              </a:rPr>
              <a:t>34% choose sustainable food.</a:t>
            </a:r>
          </a:p>
          <a:p>
            <a:pPr marL="342900" indent="-342900">
              <a:buFont typeface="Arial" panose="020B0604020202020204" pitchFamily="34" charset="0"/>
              <a:buChar char="•"/>
            </a:pPr>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45% hesitate to choose sustainable food.</a:t>
            </a:r>
          </a:p>
          <a:p>
            <a:pPr marL="342900" indent="-342900">
              <a:buFont typeface="Arial" panose="020B0604020202020204" pitchFamily="34" charset="0"/>
              <a:buChar char="•"/>
            </a:pPr>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21% have no intention of eating more sustainable products. </a:t>
            </a:r>
          </a:p>
          <a:p>
            <a:pPr marL="342900" indent="-342900">
              <a:buFont typeface="Arial" panose="020B0604020202020204" pitchFamily="34" charset="0"/>
              <a:buChar char="•"/>
            </a:pPr>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3 key priorities = price, taste &amp; nutrition.</a:t>
            </a:r>
          </a:p>
          <a:p>
            <a:pPr marL="342900" indent="-342900">
              <a:buFont typeface="Arial" panose="020B0604020202020204" pitchFamily="34" charset="0"/>
              <a:buChar char="•"/>
            </a:pPr>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36% are willing to pay a premium for low-carbon meals.</a:t>
            </a:r>
          </a:p>
          <a:p>
            <a:pPr marL="342900" indent="-342900">
              <a:buFont typeface="Arial" panose="020B0604020202020204" pitchFamily="34" charset="0"/>
              <a:buChar char="•"/>
            </a:pPr>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“Foodservice providers must lead by example”.</a:t>
            </a:r>
          </a:p>
        </p:txBody>
      </p:sp>
      <p:pic>
        <p:nvPicPr>
          <p:cNvPr id="9" name="Picture 8">
            <a:extLst>
              <a:ext uri="{FF2B5EF4-FFF2-40B4-BE49-F238E27FC236}">
                <a16:creationId xmlns:a16="http://schemas.microsoft.com/office/drawing/2014/main" id="{7D358465-72D6-07EE-D8A8-CDF33E586EF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081284" y="1719349"/>
            <a:ext cx="5130174" cy="2995218"/>
          </a:xfrm>
          <a:prstGeom prst="rect">
            <a:avLst/>
          </a:prstGeom>
        </p:spPr>
      </p:pic>
      <p:sp>
        <p:nvSpPr>
          <p:cNvPr id="2" name="TextBox 1">
            <a:extLst>
              <a:ext uri="{FF2B5EF4-FFF2-40B4-BE49-F238E27FC236}">
                <a16:creationId xmlns:a16="http://schemas.microsoft.com/office/drawing/2014/main" id="{B7340468-97DC-0808-B82B-FD23139BB657}"/>
              </a:ext>
            </a:extLst>
          </p:cNvPr>
          <p:cNvSpPr txBox="1"/>
          <p:nvPr/>
        </p:nvSpPr>
        <p:spPr>
          <a:xfrm>
            <a:off x="8498958" y="5313861"/>
            <a:ext cx="3693042" cy="382772"/>
          </a:xfrm>
          <a:prstGeom prst="rect">
            <a:avLst/>
          </a:prstGeom>
          <a:noFill/>
        </p:spPr>
        <p:txBody>
          <a:bodyPr wrap="square" rtlCol="0">
            <a:spAutoFit/>
          </a:bodyPr>
          <a:lstStyle/>
          <a:p>
            <a:r>
              <a:rPr lang="en-GB" dirty="0"/>
              <a:t>(Sodexo, 2025)</a:t>
            </a:r>
          </a:p>
        </p:txBody>
      </p:sp>
    </p:spTree>
    <p:extLst>
      <p:ext uri="{BB962C8B-B14F-4D97-AF65-F5344CB8AC3E}">
        <p14:creationId xmlns:p14="http://schemas.microsoft.com/office/powerpoint/2010/main" val="21520296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26FB9-616B-FD07-CA20-F667263E196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645B7C8-98E7-5B46-B84B-78CCD357123D}"/>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3481DA94-551A-D4D1-30BC-996ED4652C24}"/>
              </a:ext>
            </a:extLst>
          </p:cNvPr>
          <p:cNvSpPr txBox="1"/>
          <p:nvPr/>
        </p:nvSpPr>
        <p:spPr>
          <a:xfrm>
            <a:off x="457200" y="1997838"/>
            <a:ext cx="6783478" cy="2862322"/>
          </a:xfrm>
          <a:prstGeom prst="rect">
            <a:avLst/>
          </a:prstGeom>
          <a:noFill/>
        </p:spPr>
        <p:txBody>
          <a:bodyPr wrap="square" rtlCol="0">
            <a:spAutoFit/>
          </a:bodyPr>
          <a:lstStyle/>
          <a:p>
            <a:r>
              <a:rPr lang="en-GB" sz="6000" dirty="0">
                <a:latin typeface="Raleway" pitchFamily="2" charset="0"/>
              </a:rPr>
              <a:t>Principles and Pillars of Sustainability</a:t>
            </a:r>
          </a:p>
        </p:txBody>
      </p:sp>
      <p:pic>
        <p:nvPicPr>
          <p:cNvPr id="5" name="Picture 4">
            <a:extLst>
              <a:ext uri="{FF2B5EF4-FFF2-40B4-BE49-F238E27FC236}">
                <a16:creationId xmlns:a16="http://schemas.microsoft.com/office/drawing/2014/main" id="{95CA68BA-7611-3561-DA38-8732841246B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36871" y="1652299"/>
            <a:ext cx="3553401" cy="3553401"/>
          </a:xfrm>
          <a:prstGeom prst="rect">
            <a:avLst/>
          </a:prstGeom>
        </p:spPr>
      </p:pic>
      <p:pic>
        <p:nvPicPr>
          <p:cNvPr id="7" name="Picture 6">
            <a:extLst>
              <a:ext uri="{FF2B5EF4-FFF2-40B4-BE49-F238E27FC236}">
                <a16:creationId xmlns:a16="http://schemas.microsoft.com/office/drawing/2014/main" id="{830BE4BC-2110-5BDA-A41A-8D58E0427DE6}"/>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481703" y="571857"/>
            <a:ext cx="1904762" cy="1904762"/>
          </a:xfrm>
          <a:prstGeom prst="rect">
            <a:avLst/>
          </a:prstGeom>
        </p:spPr>
      </p:pic>
    </p:spTree>
    <p:extLst>
      <p:ext uri="{BB962C8B-B14F-4D97-AF65-F5344CB8AC3E}">
        <p14:creationId xmlns:p14="http://schemas.microsoft.com/office/powerpoint/2010/main" val="1357380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2BD0C-15DA-5FE8-F6EA-E9AFA6B0414B}"/>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00779A2-95AD-2E3F-C4B8-36C3AF4EA55A}"/>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1FFBC0D9-C51D-D168-6DFC-3DD6D23604F4}"/>
              </a:ext>
            </a:extLst>
          </p:cNvPr>
          <p:cNvSpPr txBox="1"/>
          <p:nvPr/>
        </p:nvSpPr>
        <p:spPr>
          <a:xfrm>
            <a:off x="299159" y="178420"/>
            <a:ext cx="11593681"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rPr>
              <a:t>The Principles &amp; Pillars of Sustainability</a:t>
            </a:r>
          </a:p>
        </p:txBody>
      </p:sp>
      <p:sp>
        <p:nvSpPr>
          <p:cNvPr id="2" name="TextBox 1">
            <a:extLst>
              <a:ext uri="{FF2B5EF4-FFF2-40B4-BE49-F238E27FC236}">
                <a16:creationId xmlns:a16="http://schemas.microsoft.com/office/drawing/2014/main" id="{A80BFA25-E428-B9F1-59AA-620221EA7DB0}"/>
              </a:ext>
            </a:extLst>
          </p:cNvPr>
          <p:cNvSpPr txBox="1"/>
          <p:nvPr/>
        </p:nvSpPr>
        <p:spPr>
          <a:xfrm>
            <a:off x="246222" y="947861"/>
            <a:ext cx="11699553" cy="5262979"/>
          </a:xfrm>
          <a:prstGeom prst="rect">
            <a:avLst/>
          </a:prstGeom>
          <a:noFill/>
        </p:spPr>
        <p:txBody>
          <a:bodyPr wrap="square" rtlCol="0">
            <a:spAutoFit/>
          </a:bodyPr>
          <a:lstStyle/>
          <a:p>
            <a:r>
              <a:rPr lang="en-GB" sz="2000" dirty="0">
                <a:latin typeface="Raleway" pitchFamily="2" charset="0"/>
              </a:rPr>
              <a:t>What are the 3 principles of sustainability?</a:t>
            </a:r>
          </a:p>
          <a:p>
            <a:endParaRPr lang="en-GB" sz="2000" dirty="0">
              <a:latin typeface="Raleway" pitchFamily="2" charset="0"/>
            </a:endParaRPr>
          </a:p>
          <a:p>
            <a:r>
              <a:rPr lang="en-GB" sz="2000" dirty="0">
                <a:latin typeface="Raleway" pitchFamily="2" charset="0"/>
              </a:rPr>
              <a:t>The principles of sustainability are the foundations of what this concept represents.</a:t>
            </a:r>
          </a:p>
          <a:p>
            <a:endParaRPr lang="en-GB" sz="2000" dirty="0">
              <a:latin typeface="Raleway" pitchFamily="2" charset="0"/>
            </a:endParaRPr>
          </a:p>
          <a:p>
            <a:r>
              <a:rPr lang="en-GB" sz="2000" dirty="0">
                <a:latin typeface="Raleway" pitchFamily="2" charset="0"/>
              </a:rPr>
              <a:t>Sustainability is made up of 3 pillars: </a:t>
            </a:r>
          </a:p>
          <a:p>
            <a:endParaRPr lang="en-GB" sz="2000" dirty="0">
              <a:latin typeface="Raleway" pitchFamily="2" charset="0"/>
            </a:endParaRPr>
          </a:p>
          <a:p>
            <a:pPr marL="285750" indent="-285750">
              <a:buFont typeface="Wingdings" panose="05000000000000000000" pitchFamily="2" charset="2"/>
              <a:buChar char="ü"/>
            </a:pPr>
            <a:r>
              <a:rPr lang="en-GB" sz="2000" b="1" dirty="0">
                <a:latin typeface="Raleway" pitchFamily="2" charset="0"/>
              </a:rPr>
              <a:t>Environment</a:t>
            </a:r>
          </a:p>
          <a:p>
            <a:pPr marL="285750" indent="-285750">
              <a:buFont typeface="Wingdings" panose="05000000000000000000" pitchFamily="2" charset="2"/>
              <a:buChar char="ü"/>
            </a:pPr>
            <a:r>
              <a:rPr lang="en-GB" sz="2000" b="1" dirty="0">
                <a:latin typeface="Raleway" pitchFamily="2" charset="0"/>
              </a:rPr>
              <a:t>Society/Social</a:t>
            </a:r>
          </a:p>
          <a:p>
            <a:pPr marL="285750" indent="-285750">
              <a:buFont typeface="Wingdings" panose="05000000000000000000" pitchFamily="2" charset="2"/>
              <a:buChar char="ü"/>
            </a:pPr>
            <a:r>
              <a:rPr lang="en-GB" sz="2000" b="1" dirty="0">
                <a:latin typeface="Raleway" pitchFamily="2" charset="0"/>
              </a:rPr>
              <a:t>Economy</a:t>
            </a:r>
          </a:p>
          <a:p>
            <a:pPr marL="285750" indent="-285750">
              <a:buFont typeface="Wingdings" panose="05000000000000000000" pitchFamily="2" charset="2"/>
              <a:buChar char="ü"/>
            </a:pPr>
            <a:endParaRPr lang="en-GB" sz="2000" dirty="0">
              <a:latin typeface="Raleway" pitchFamily="2" charset="0"/>
            </a:endParaRPr>
          </a:p>
          <a:p>
            <a:r>
              <a:rPr lang="en-GB" sz="2000" dirty="0">
                <a:latin typeface="Raleway" pitchFamily="2" charset="0"/>
              </a:rPr>
              <a:t>These principles are also commonly referred to as:</a:t>
            </a:r>
          </a:p>
          <a:p>
            <a:endParaRPr lang="en-GB" sz="2000" dirty="0">
              <a:latin typeface="Raleway" pitchFamily="2" charset="0"/>
            </a:endParaRPr>
          </a:p>
          <a:p>
            <a:pPr marL="285750" indent="-285750">
              <a:buFont typeface="Wingdings" panose="05000000000000000000" pitchFamily="2" charset="2"/>
              <a:buChar char="ü"/>
            </a:pPr>
            <a:r>
              <a:rPr lang="en-GB" sz="2000" b="1" dirty="0">
                <a:latin typeface="Raleway" pitchFamily="2" charset="0"/>
              </a:rPr>
              <a:t>Planet</a:t>
            </a:r>
          </a:p>
          <a:p>
            <a:pPr marL="285750" indent="-285750">
              <a:buFont typeface="Wingdings" panose="05000000000000000000" pitchFamily="2" charset="2"/>
              <a:buChar char="ü"/>
            </a:pPr>
            <a:r>
              <a:rPr lang="en-GB" sz="2000" b="1" dirty="0">
                <a:latin typeface="Raleway" pitchFamily="2" charset="0"/>
              </a:rPr>
              <a:t>People</a:t>
            </a:r>
          </a:p>
          <a:p>
            <a:pPr marL="285750" indent="-285750">
              <a:buFont typeface="Wingdings" panose="05000000000000000000" pitchFamily="2" charset="2"/>
              <a:buChar char="ü"/>
            </a:pPr>
            <a:r>
              <a:rPr lang="en-GB" sz="2000" b="1" dirty="0">
                <a:latin typeface="Raleway" pitchFamily="2" charset="0"/>
              </a:rPr>
              <a:t>Profit</a:t>
            </a:r>
          </a:p>
          <a:p>
            <a:endParaRPr lang="en-GB" dirty="0"/>
          </a:p>
          <a:p>
            <a:endParaRPr lang="en-GB" dirty="0"/>
          </a:p>
        </p:txBody>
      </p:sp>
      <p:pic>
        <p:nvPicPr>
          <p:cNvPr id="5" name="Picture 4">
            <a:extLst>
              <a:ext uri="{FF2B5EF4-FFF2-40B4-BE49-F238E27FC236}">
                <a16:creationId xmlns:a16="http://schemas.microsoft.com/office/drawing/2014/main" id="{F7825138-24BB-303D-1CFE-43903999C43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055999" y="2040666"/>
            <a:ext cx="4836841" cy="3869473"/>
          </a:xfrm>
          <a:prstGeom prst="rect">
            <a:avLst/>
          </a:prstGeom>
        </p:spPr>
      </p:pic>
    </p:spTree>
    <p:extLst>
      <p:ext uri="{BB962C8B-B14F-4D97-AF65-F5344CB8AC3E}">
        <p14:creationId xmlns:p14="http://schemas.microsoft.com/office/powerpoint/2010/main" val="2628426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D2A13E-E6BF-9B39-C127-B2E84DA1036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2D6BE52E-7EF5-2D07-5C0B-52ECEE261069}"/>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4B7C487A-4C10-A238-003D-306F79991E37}"/>
              </a:ext>
            </a:extLst>
          </p:cNvPr>
          <p:cNvSpPr txBox="1"/>
          <p:nvPr/>
        </p:nvSpPr>
        <p:spPr>
          <a:xfrm>
            <a:off x="299159" y="178420"/>
            <a:ext cx="11593681"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rPr>
              <a:t>The Principles &amp; Pillars of Sustainability</a:t>
            </a:r>
          </a:p>
        </p:txBody>
      </p:sp>
      <p:sp>
        <p:nvSpPr>
          <p:cNvPr id="2" name="TextBox 1">
            <a:extLst>
              <a:ext uri="{FF2B5EF4-FFF2-40B4-BE49-F238E27FC236}">
                <a16:creationId xmlns:a16="http://schemas.microsoft.com/office/drawing/2014/main" id="{8395A010-A19C-C3FA-F7BD-8A51DB92E5FC}"/>
              </a:ext>
            </a:extLst>
          </p:cNvPr>
          <p:cNvSpPr txBox="1"/>
          <p:nvPr/>
        </p:nvSpPr>
        <p:spPr>
          <a:xfrm>
            <a:off x="299159" y="1705451"/>
            <a:ext cx="6254939" cy="3447098"/>
          </a:xfrm>
          <a:prstGeom prst="rect">
            <a:avLst/>
          </a:prstGeom>
          <a:noFill/>
        </p:spPr>
        <p:txBody>
          <a:bodyPr wrap="square" rtlCol="0">
            <a:spAutoFit/>
          </a:bodyPr>
          <a:lstStyle/>
          <a:p>
            <a:r>
              <a:rPr lang="en-GB" sz="2000" b="1" dirty="0">
                <a:latin typeface="Raleway" pitchFamily="2" charset="0"/>
              </a:rPr>
              <a:t>Environment: </a:t>
            </a:r>
            <a:r>
              <a:rPr lang="en-GB" sz="2000" dirty="0">
                <a:latin typeface="Raleway" pitchFamily="2" charset="0"/>
              </a:rPr>
              <a:t>protect natural resources/ecosystems &amp; minimise negative environmental impacts.   </a:t>
            </a:r>
          </a:p>
          <a:p>
            <a:endParaRPr lang="en-GB" sz="2000" b="1" dirty="0">
              <a:latin typeface="Raleway" pitchFamily="2" charset="0"/>
            </a:endParaRPr>
          </a:p>
          <a:p>
            <a:r>
              <a:rPr lang="en-GB" sz="2000" b="1" dirty="0">
                <a:latin typeface="Raleway" pitchFamily="2" charset="0"/>
              </a:rPr>
              <a:t>Society/Social: </a:t>
            </a:r>
            <a:r>
              <a:rPr lang="en-GB" sz="2000" dirty="0">
                <a:latin typeface="Raleway" pitchFamily="2" charset="0"/>
              </a:rPr>
              <a:t>strengthen well-being, culture &amp; quality of life for local communities &amp; ensure equity &amp; inclusion.</a:t>
            </a:r>
          </a:p>
          <a:p>
            <a:endParaRPr lang="en-GB" sz="2000" b="1" dirty="0">
              <a:latin typeface="Raleway" pitchFamily="2" charset="0"/>
            </a:endParaRPr>
          </a:p>
          <a:p>
            <a:r>
              <a:rPr lang="en-GB" sz="2000" b="1" dirty="0">
                <a:latin typeface="Raleway" pitchFamily="2" charset="0"/>
              </a:rPr>
              <a:t>Economy: </a:t>
            </a:r>
            <a:r>
              <a:rPr lang="en-GB" sz="2000" dirty="0">
                <a:latin typeface="Raleway" pitchFamily="2" charset="0"/>
              </a:rPr>
              <a:t>establish long-term benefits that are fairly distributed &amp; support local communities.</a:t>
            </a:r>
            <a:endParaRPr lang="en-GB" dirty="0"/>
          </a:p>
          <a:p>
            <a:endParaRPr lang="en-GB" dirty="0"/>
          </a:p>
        </p:txBody>
      </p:sp>
      <p:pic>
        <p:nvPicPr>
          <p:cNvPr id="5" name="Picture 4">
            <a:extLst>
              <a:ext uri="{FF2B5EF4-FFF2-40B4-BE49-F238E27FC236}">
                <a16:creationId xmlns:a16="http://schemas.microsoft.com/office/drawing/2014/main" id="{4F70EF83-DD10-583C-DAD7-AFA7DC46A44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055999" y="1494263"/>
            <a:ext cx="4836841" cy="3869473"/>
          </a:xfrm>
          <a:prstGeom prst="rect">
            <a:avLst/>
          </a:prstGeom>
        </p:spPr>
      </p:pic>
    </p:spTree>
    <p:extLst>
      <p:ext uri="{BB962C8B-B14F-4D97-AF65-F5344CB8AC3E}">
        <p14:creationId xmlns:p14="http://schemas.microsoft.com/office/powerpoint/2010/main" val="17631388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4D9750-F194-1D1E-4A62-30958CDA633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46BE6D1-0F3C-BFEE-86E9-CC66F3B28463}"/>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6E76D732-F1AE-94DF-2AA9-FB294BC855F1}"/>
              </a:ext>
            </a:extLst>
          </p:cNvPr>
          <p:cNvSpPr txBox="1"/>
          <p:nvPr/>
        </p:nvSpPr>
        <p:spPr>
          <a:xfrm>
            <a:off x="299159" y="178420"/>
            <a:ext cx="11593681"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rPr>
              <a:t>Let’s look at some factors…</a:t>
            </a:r>
          </a:p>
        </p:txBody>
      </p:sp>
      <p:sp>
        <p:nvSpPr>
          <p:cNvPr id="2" name="TextBox 1">
            <a:extLst>
              <a:ext uri="{FF2B5EF4-FFF2-40B4-BE49-F238E27FC236}">
                <a16:creationId xmlns:a16="http://schemas.microsoft.com/office/drawing/2014/main" id="{982C9D4B-2965-FD19-621C-36EF278619D8}"/>
              </a:ext>
            </a:extLst>
          </p:cNvPr>
          <p:cNvSpPr txBox="1"/>
          <p:nvPr/>
        </p:nvSpPr>
        <p:spPr>
          <a:xfrm>
            <a:off x="410671" y="1767005"/>
            <a:ext cx="6254939" cy="3323987"/>
          </a:xfrm>
          <a:prstGeom prst="rect">
            <a:avLst/>
          </a:prstGeom>
          <a:noFill/>
        </p:spPr>
        <p:txBody>
          <a:bodyPr wrap="square" rtlCol="0">
            <a:spAutoFit/>
          </a:bodyPr>
          <a:lstStyle/>
          <a:p>
            <a:r>
              <a:rPr lang="en-GB" sz="3200" dirty="0">
                <a:latin typeface="Raleway" pitchFamily="2" charset="0"/>
              </a:rPr>
              <a:t>As we go through the slides, consider which category the factor may fit into. Is it environment, society, or economy? Perhaps some or all will fall into more than one?</a:t>
            </a:r>
          </a:p>
          <a:p>
            <a:endParaRPr lang="en-GB" dirty="0"/>
          </a:p>
        </p:txBody>
      </p:sp>
      <p:pic>
        <p:nvPicPr>
          <p:cNvPr id="7" name="Picture 6">
            <a:extLst>
              <a:ext uri="{FF2B5EF4-FFF2-40B4-BE49-F238E27FC236}">
                <a16:creationId xmlns:a16="http://schemas.microsoft.com/office/drawing/2014/main" id="{C758A4D0-3D75-8FCF-804F-404ACDCBFA5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623890" y="1366022"/>
            <a:ext cx="5157439" cy="4125951"/>
          </a:xfrm>
          <a:prstGeom prst="rect">
            <a:avLst/>
          </a:prstGeom>
        </p:spPr>
      </p:pic>
    </p:spTree>
    <p:extLst>
      <p:ext uri="{BB962C8B-B14F-4D97-AF65-F5344CB8AC3E}">
        <p14:creationId xmlns:p14="http://schemas.microsoft.com/office/powerpoint/2010/main" val="15267329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D1796-90F3-A470-1941-B481DB057DB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C4278D62-7579-395B-F550-139088389D88}"/>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864ADD7A-65AA-B4F4-655B-CFBDB23A4D60}"/>
              </a:ext>
            </a:extLst>
          </p:cNvPr>
          <p:cNvSpPr txBox="1"/>
          <p:nvPr/>
        </p:nvSpPr>
        <p:spPr>
          <a:xfrm>
            <a:off x="299159" y="178420"/>
            <a:ext cx="1159368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rPr>
              <a:t>Food Waste</a:t>
            </a:r>
          </a:p>
        </p:txBody>
      </p:sp>
      <p:pic>
        <p:nvPicPr>
          <p:cNvPr id="3" name="Online Media 2" title="Food Waste: The Hidden Cost of the Food We Throw Out I ClimateScience #9">
            <a:hlinkClick r:id="" action="ppaction://media"/>
            <a:extLst>
              <a:ext uri="{FF2B5EF4-FFF2-40B4-BE49-F238E27FC236}">
                <a16:creationId xmlns:a16="http://schemas.microsoft.com/office/drawing/2014/main" id="{4651E21D-318C-C685-FDE2-1610EABB1138}"/>
              </a:ext>
            </a:extLst>
          </p:cNvPr>
          <p:cNvPicPr>
            <a:picLocks noRot="1" noChangeAspect="1"/>
          </p:cNvPicPr>
          <p:nvPr>
            <a:videoFile r:link="rId1"/>
          </p:nvPr>
        </p:nvPicPr>
        <p:blipFill>
          <a:blip r:embed="rId4"/>
          <a:stretch>
            <a:fillRect/>
          </a:stretch>
        </p:blipFill>
        <p:spPr>
          <a:xfrm>
            <a:off x="1948619" y="1085724"/>
            <a:ext cx="8294762" cy="4686551"/>
          </a:xfrm>
          <a:prstGeom prst="rect">
            <a:avLst/>
          </a:prstGeom>
        </p:spPr>
      </p:pic>
    </p:spTree>
    <p:extLst>
      <p:ext uri="{BB962C8B-B14F-4D97-AF65-F5344CB8AC3E}">
        <p14:creationId xmlns:p14="http://schemas.microsoft.com/office/powerpoint/2010/main" val="3548557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D1796-90F3-A470-1941-B481DB057DB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C4278D62-7579-395B-F550-139088389D88}"/>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864ADD7A-65AA-B4F4-655B-CFBDB23A4D60}"/>
              </a:ext>
            </a:extLst>
          </p:cNvPr>
          <p:cNvSpPr txBox="1"/>
          <p:nvPr/>
        </p:nvSpPr>
        <p:spPr>
          <a:xfrm>
            <a:off x="299159" y="178420"/>
            <a:ext cx="1159368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rPr>
              <a:t>Food Waste</a:t>
            </a:r>
          </a:p>
        </p:txBody>
      </p:sp>
      <p:pic>
        <p:nvPicPr>
          <p:cNvPr id="2" name="Online Media 1" title="Introducing the Guardians of Grub">
            <a:hlinkClick r:id="" action="ppaction://media"/>
            <a:extLst>
              <a:ext uri="{FF2B5EF4-FFF2-40B4-BE49-F238E27FC236}">
                <a16:creationId xmlns:a16="http://schemas.microsoft.com/office/drawing/2014/main" id="{D082A0DB-A9C7-F81B-2882-64BD4F24201A}"/>
              </a:ext>
            </a:extLst>
          </p:cNvPr>
          <p:cNvPicPr>
            <a:picLocks noRot="1" noChangeAspect="1"/>
          </p:cNvPicPr>
          <p:nvPr>
            <a:videoFile r:link="rId1"/>
          </p:nvPr>
        </p:nvPicPr>
        <p:blipFill>
          <a:blip r:embed="rId4"/>
          <a:stretch>
            <a:fillRect/>
          </a:stretch>
        </p:blipFill>
        <p:spPr>
          <a:xfrm>
            <a:off x="1884823" y="1049680"/>
            <a:ext cx="8422353" cy="4758640"/>
          </a:xfrm>
          <a:prstGeom prst="rect">
            <a:avLst/>
          </a:prstGeom>
        </p:spPr>
      </p:pic>
    </p:spTree>
    <p:extLst>
      <p:ext uri="{BB962C8B-B14F-4D97-AF65-F5344CB8AC3E}">
        <p14:creationId xmlns:p14="http://schemas.microsoft.com/office/powerpoint/2010/main" val="3933578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D1796-90F3-A470-1941-B481DB057DB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C4278D62-7579-395B-F550-139088389D88}"/>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864ADD7A-65AA-B4F4-655B-CFBDB23A4D60}"/>
              </a:ext>
            </a:extLst>
          </p:cNvPr>
          <p:cNvSpPr txBox="1"/>
          <p:nvPr/>
        </p:nvSpPr>
        <p:spPr>
          <a:xfrm>
            <a:off x="299159" y="178420"/>
            <a:ext cx="1159368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rPr>
              <a:t>Guardians of Grub</a:t>
            </a:r>
          </a:p>
        </p:txBody>
      </p:sp>
      <p:pic>
        <p:nvPicPr>
          <p:cNvPr id="5" name="Picture 4">
            <a:extLst>
              <a:ext uri="{FF2B5EF4-FFF2-40B4-BE49-F238E27FC236}">
                <a16:creationId xmlns:a16="http://schemas.microsoft.com/office/drawing/2014/main" id="{511015DD-5B52-6A54-18F5-695E6AE4C5B0}"/>
              </a:ext>
            </a:extLst>
          </p:cNvPr>
          <p:cNvPicPr>
            <a:picLocks noChangeAspect="1"/>
          </p:cNvPicPr>
          <p:nvPr/>
        </p:nvPicPr>
        <p:blipFill>
          <a:blip r:embed="rId3"/>
          <a:stretch>
            <a:fillRect/>
          </a:stretch>
        </p:blipFill>
        <p:spPr>
          <a:xfrm>
            <a:off x="541944" y="1482778"/>
            <a:ext cx="11108112" cy="3892443"/>
          </a:xfrm>
          <a:prstGeom prst="rect">
            <a:avLst/>
          </a:prstGeom>
        </p:spPr>
      </p:pic>
      <p:sp>
        <p:nvSpPr>
          <p:cNvPr id="7" name="TextBox 6">
            <a:extLst>
              <a:ext uri="{FF2B5EF4-FFF2-40B4-BE49-F238E27FC236}">
                <a16:creationId xmlns:a16="http://schemas.microsoft.com/office/drawing/2014/main" id="{F477959E-4C4B-2A03-A731-06BE77B7BA9A}"/>
              </a:ext>
            </a:extLst>
          </p:cNvPr>
          <p:cNvSpPr txBox="1"/>
          <p:nvPr/>
        </p:nvSpPr>
        <p:spPr>
          <a:xfrm>
            <a:off x="8842917" y="5642517"/>
            <a:ext cx="3049923" cy="307777"/>
          </a:xfrm>
          <a:prstGeom prst="rect">
            <a:avLst/>
          </a:prstGeom>
          <a:noFill/>
        </p:spPr>
        <p:txBody>
          <a:bodyPr wrap="square" rtlCol="0">
            <a:spAutoFit/>
          </a:bodyPr>
          <a:lstStyle/>
          <a:p>
            <a:r>
              <a:rPr lang="en-GB" sz="1400" b="1" dirty="0">
                <a:latin typeface="Raleway" pitchFamily="2" charset="0"/>
              </a:rPr>
              <a:t>(WRAP, 2026)</a:t>
            </a:r>
          </a:p>
        </p:txBody>
      </p:sp>
    </p:spTree>
    <p:extLst>
      <p:ext uri="{BB962C8B-B14F-4D97-AF65-F5344CB8AC3E}">
        <p14:creationId xmlns:p14="http://schemas.microsoft.com/office/powerpoint/2010/main" val="23276472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EFB6C3-500B-B302-2C6B-DC85E583139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3B614C5-45C2-AC17-C67A-75576C6B77BF}"/>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7" name="TextBox 6">
            <a:extLst>
              <a:ext uri="{FF2B5EF4-FFF2-40B4-BE49-F238E27FC236}">
                <a16:creationId xmlns:a16="http://schemas.microsoft.com/office/drawing/2014/main" id="{99D071D2-CDD7-2AE4-5CEB-EC70FF527E56}"/>
              </a:ext>
            </a:extLst>
          </p:cNvPr>
          <p:cNvSpPr txBox="1"/>
          <p:nvPr/>
        </p:nvSpPr>
        <p:spPr>
          <a:xfrm>
            <a:off x="8842917" y="5642517"/>
            <a:ext cx="3049923" cy="307777"/>
          </a:xfrm>
          <a:prstGeom prst="rect">
            <a:avLst/>
          </a:prstGeom>
          <a:noFill/>
        </p:spPr>
        <p:txBody>
          <a:bodyPr wrap="square" rtlCol="0">
            <a:spAutoFit/>
          </a:bodyPr>
          <a:lstStyle/>
          <a:p>
            <a:r>
              <a:rPr lang="en-GB" sz="1400" b="1" dirty="0">
                <a:latin typeface="Raleway" pitchFamily="2" charset="0"/>
              </a:rPr>
              <a:t>(WRAP, 2026)</a:t>
            </a:r>
          </a:p>
        </p:txBody>
      </p:sp>
      <p:pic>
        <p:nvPicPr>
          <p:cNvPr id="3" name="Picture 2">
            <a:extLst>
              <a:ext uri="{FF2B5EF4-FFF2-40B4-BE49-F238E27FC236}">
                <a16:creationId xmlns:a16="http://schemas.microsoft.com/office/drawing/2014/main" id="{6D2EDFE5-6B29-D6DC-AA41-A1E6C95FD74C}"/>
              </a:ext>
            </a:extLst>
          </p:cNvPr>
          <p:cNvPicPr>
            <a:picLocks noChangeAspect="1"/>
          </p:cNvPicPr>
          <p:nvPr/>
        </p:nvPicPr>
        <p:blipFill>
          <a:blip r:embed="rId3"/>
          <a:stretch>
            <a:fillRect/>
          </a:stretch>
        </p:blipFill>
        <p:spPr>
          <a:xfrm>
            <a:off x="7796496" y="1037062"/>
            <a:ext cx="4267812" cy="4323465"/>
          </a:xfrm>
          <a:prstGeom prst="rect">
            <a:avLst/>
          </a:prstGeom>
        </p:spPr>
      </p:pic>
      <p:sp>
        <p:nvSpPr>
          <p:cNvPr id="8" name="TextBox 7">
            <a:extLst>
              <a:ext uri="{FF2B5EF4-FFF2-40B4-BE49-F238E27FC236}">
                <a16:creationId xmlns:a16="http://schemas.microsoft.com/office/drawing/2014/main" id="{3AAEE457-C564-5343-6E4C-208DFE8790D0}"/>
              </a:ext>
            </a:extLst>
          </p:cNvPr>
          <p:cNvSpPr txBox="1"/>
          <p:nvPr/>
        </p:nvSpPr>
        <p:spPr>
          <a:xfrm>
            <a:off x="0" y="0"/>
            <a:ext cx="7906180" cy="6001643"/>
          </a:xfrm>
          <a:prstGeom prst="rect">
            <a:avLst/>
          </a:prstGeom>
          <a:noFill/>
        </p:spPr>
        <p:txBody>
          <a:bodyPr wrap="square" rtlCol="0">
            <a:spAutoFit/>
          </a:bodyPr>
          <a:lstStyle/>
          <a:p>
            <a:pPr marL="342900" indent="-342900">
              <a:buFont typeface="+mj-lt"/>
              <a:buAutoNum type="arabicPeriod"/>
            </a:pPr>
            <a:r>
              <a:rPr lang="en-GB" sz="2400" b="1" dirty="0">
                <a:latin typeface="Raleway" pitchFamily="2" charset="0"/>
              </a:rPr>
              <a:t>Smart Ordering: </a:t>
            </a:r>
            <a:r>
              <a:rPr lang="en-GB" sz="2400" dirty="0">
                <a:latin typeface="Raleway" pitchFamily="2" charset="0"/>
              </a:rPr>
              <a:t>local &amp; only what you need.</a:t>
            </a:r>
          </a:p>
          <a:p>
            <a:pPr marL="342900" indent="-342900">
              <a:buFont typeface="+mj-lt"/>
              <a:buAutoNum type="arabicPeriod"/>
            </a:pPr>
            <a:endParaRPr lang="en-GB" sz="2400" b="1" dirty="0">
              <a:latin typeface="Raleway" pitchFamily="2" charset="0"/>
            </a:endParaRPr>
          </a:p>
          <a:p>
            <a:pPr marL="342900" indent="-342900">
              <a:buFont typeface="+mj-lt"/>
              <a:buAutoNum type="arabicPeriod"/>
            </a:pPr>
            <a:r>
              <a:rPr lang="en-GB" sz="2400" b="1" dirty="0">
                <a:latin typeface="Raleway" pitchFamily="2" charset="0"/>
              </a:rPr>
              <a:t>Savvy Storage: </a:t>
            </a:r>
            <a:r>
              <a:rPr lang="en-GB" sz="2400" dirty="0">
                <a:latin typeface="Raleway" pitchFamily="2" charset="0"/>
              </a:rPr>
              <a:t>FIFO, freeze where possible.</a:t>
            </a:r>
          </a:p>
          <a:p>
            <a:pPr marL="342900" indent="-342900">
              <a:buFont typeface="+mj-lt"/>
              <a:buAutoNum type="arabicPeriod"/>
            </a:pPr>
            <a:endParaRPr lang="en-GB" sz="2400" b="1" dirty="0">
              <a:latin typeface="Raleway" pitchFamily="2" charset="0"/>
            </a:endParaRPr>
          </a:p>
          <a:p>
            <a:pPr marL="342900" indent="-342900">
              <a:buFont typeface="+mj-lt"/>
              <a:buAutoNum type="arabicPeriod"/>
            </a:pPr>
            <a:r>
              <a:rPr lang="en-GB" sz="2400" b="1" dirty="0">
                <a:latin typeface="Raleway" pitchFamily="2" charset="0"/>
              </a:rPr>
              <a:t>Smart Menu: </a:t>
            </a:r>
            <a:r>
              <a:rPr lang="en-GB" sz="2400" dirty="0">
                <a:latin typeface="Raleway" pitchFamily="2" charset="0"/>
              </a:rPr>
              <a:t>ingredients that can be used for multiple dishes, be creative with leftovers.</a:t>
            </a:r>
          </a:p>
          <a:p>
            <a:pPr marL="342900" indent="-342900">
              <a:buFont typeface="+mj-lt"/>
              <a:buAutoNum type="arabicPeriod"/>
            </a:pPr>
            <a:endParaRPr lang="en-GB" sz="2400" b="1" dirty="0">
              <a:latin typeface="Raleway" pitchFamily="2" charset="0"/>
            </a:endParaRPr>
          </a:p>
          <a:p>
            <a:pPr marL="342900" indent="-342900">
              <a:buFont typeface="+mj-lt"/>
              <a:buAutoNum type="arabicPeriod"/>
            </a:pPr>
            <a:r>
              <a:rPr lang="en-GB" sz="2400" b="1" dirty="0">
                <a:latin typeface="Raleway" pitchFamily="2" charset="0"/>
              </a:rPr>
              <a:t>Essential Skills: </a:t>
            </a:r>
            <a:r>
              <a:rPr lang="en-GB" sz="2400" dirty="0">
                <a:latin typeface="Raleway" pitchFamily="2" charset="0"/>
              </a:rPr>
              <a:t>empower staff, train effectively, regular procedure reviews, remove less popular menu items.</a:t>
            </a:r>
          </a:p>
          <a:p>
            <a:pPr marL="342900" indent="-342900">
              <a:buFont typeface="+mj-lt"/>
              <a:buAutoNum type="arabicPeriod"/>
            </a:pPr>
            <a:endParaRPr lang="en-GB" sz="2400" b="1" dirty="0">
              <a:latin typeface="Raleway" pitchFamily="2" charset="0"/>
            </a:endParaRPr>
          </a:p>
          <a:p>
            <a:pPr marL="342900" indent="-342900">
              <a:buFont typeface="+mj-lt"/>
              <a:buAutoNum type="arabicPeriod"/>
            </a:pPr>
            <a:r>
              <a:rPr lang="en-GB" sz="2400" b="1" dirty="0">
                <a:latin typeface="Raleway" pitchFamily="2" charset="0"/>
              </a:rPr>
              <a:t>Right Portion Sizes: </a:t>
            </a:r>
            <a:r>
              <a:rPr lang="en-GB" sz="2400" dirty="0">
                <a:latin typeface="Raleway" pitchFamily="2" charset="0"/>
              </a:rPr>
              <a:t>different portion sizes available, side dish options &amp; takeaway.</a:t>
            </a:r>
          </a:p>
          <a:p>
            <a:pPr marL="342900" indent="-342900">
              <a:buFont typeface="+mj-lt"/>
              <a:buAutoNum type="arabicPeriod"/>
            </a:pPr>
            <a:endParaRPr lang="en-GB" sz="2400" b="1" dirty="0">
              <a:latin typeface="Raleway" pitchFamily="2" charset="0"/>
            </a:endParaRPr>
          </a:p>
          <a:p>
            <a:pPr marL="342900" indent="-342900">
              <a:buFont typeface="+mj-lt"/>
              <a:buAutoNum type="arabicPeriod"/>
            </a:pPr>
            <a:r>
              <a:rPr lang="en-GB" sz="2400" b="1" dirty="0">
                <a:latin typeface="Raleway" pitchFamily="2" charset="0"/>
              </a:rPr>
              <a:t>Engage Customers: </a:t>
            </a:r>
            <a:r>
              <a:rPr lang="en-GB" sz="2400" dirty="0">
                <a:latin typeface="Raleway" pitchFamily="2" charset="0"/>
              </a:rPr>
              <a:t>communicate/market your efforts. Feedback to see what works.</a:t>
            </a:r>
          </a:p>
        </p:txBody>
      </p:sp>
    </p:spTree>
    <p:extLst>
      <p:ext uri="{BB962C8B-B14F-4D97-AF65-F5344CB8AC3E}">
        <p14:creationId xmlns:p14="http://schemas.microsoft.com/office/powerpoint/2010/main" val="9113350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CC85A-0AA6-A61D-1E26-D5785866F72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528F26E-16A2-9233-55BA-7DC0F5BC7932}"/>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5" name="TextBox 4">
            <a:extLst>
              <a:ext uri="{FF2B5EF4-FFF2-40B4-BE49-F238E27FC236}">
                <a16:creationId xmlns:a16="http://schemas.microsoft.com/office/drawing/2014/main" id="{1BA76924-C6B4-D73F-E972-75F906B7BF2D}"/>
              </a:ext>
            </a:extLst>
          </p:cNvPr>
          <p:cNvSpPr txBox="1"/>
          <p:nvPr/>
        </p:nvSpPr>
        <p:spPr>
          <a:xfrm>
            <a:off x="299159" y="178420"/>
            <a:ext cx="1159368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rPr>
              <a:t>Putting it into </a:t>
            </a:r>
            <a:r>
              <a:rPr kumimoji="0" lang="en-GB" sz="4400" b="1" i="0" u="none" strike="noStrike" kern="1200" cap="none" spc="0" normalizeH="0" baseline="0" noProof="0" dirty="0" err="1">
                <a:ln>
                  <a:noFill/>
                </a:ln>
                <a:solidFill>
                  <a:prstClr val="black"/>
                </a:solidFill>
                <a:effectLst/>
                <a:uLnTx/>
                <a:uFillTx/>
                <a:latin typeface="Raleway" pitchFamily="2" charset="0"/>
              </a:rPr>
              <a:t>practic</a:t>
            </a:r>
            <a:r>
              <a:rPr lang="en-GB" sz="4400" b="1" dirty="0">
                <a:solidFill>
                  <a:prstClr val="black"/>
                </a:solidFill>
                <a:latin typeface="Raleway" pitchFamily="2" charset="0"/>
              </a:rPr>
              <a:t>e</a:t>
            </a:r>
            <a:endParaRPr kumimoji="0" lang="en-GB" sz="4400" b="1" i="0" u="none" strike="noStrike" kern="1200" cap="none" spc="0" normalizeH="0" baseline="0" noProof="0" dirty="0">
              <a:ln>
                <a:noFill/>
              </a:ln>
              <a:solidFill>
                <a:prstClr val="black"/>
              </a:solidFill>
              <a:effectLst/>
              <a:uLnTx/>
              <a:uFillTx/>
              <a:latin typeface="Raleway" pitchFamily="2" charset="0"/>
            </a:endParaRPr>
          </a:p>
        </p:txBody>
      </p:sp>
      <p:pic>
        <p:nvPicPr>
          <p:cNvPr id="6" name="Online Media 5" title="Guardians of Grub - Café Rouge">
            <a:hlinkClick r:id="" action="ppaction://media"/>
            <a:extLst>
              <a:ext uri="{FF2B5EF4-FFF2-40B4-BE49-F238E27FC236}">
                <a16:creationId xmlns:a16="http://schemas.microsoft.com/office/drawing/2014/main" id="{13FA33D4-15E8-9E51-779B-0BDCC91C2F47}"/>
              </a:ext>
            </a:extLst>
          </p:cNvPr>
          <p:cNvPicPr>
            <a:picLocks noRot="1" noChangeAspect="1"/>
          </p:cNvPicPr>
          <p:nvPr>
            <a:videoFile r:link="rId1"/>
          </p:nvPr>
        </p:nvPicPr>
        <p:blipFill>
          <a:blip r:embed="rId4"/>
          <a:stretch>
            <a:fillRect/>
          </a:stretch>
        </p:blipFill>
        <p:spPr>
          <a:xfrm>
            <a:off x="2341058" y="1307453"/>
            <a:ext cx="7509882" cy="4243093"/>
          </a:xfrm>
          <a:prstGeom prst="rect">
            <a:avLst/>
          </a:prstGeom>
        </p:spPr>
      </p:pic>
    </p:spTree>
    <p:extLst>
      <p:ext uri="{BB962C8B-B14F-4D97-AF65-F5344CB8AC3E}">
        <p14:creationId xmlns:p14="http://schemas.microsoft.com/office/powerpoint/2010/main" val="306636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CC85A-0AA6-A61D-1E26-D5785866F72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528F26E-16A2-9233-55BA-7DC0F5BC7932}"/>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5" name="TextBox 4">
            <a:extLst>
              <a:ext uri="{FF2B5EF4-FFF2-40B4-BE49-F238E27FC236}">
                <a16:creationId xmlns:a16="http://schemas.microsoft.com/office/drawing/2014/main" id="{1BA76924-C6B4-D73F-E972-75F906B7BF2D}"/>
              </a:ext>
            </a:extLst>
          </p:cNvPr>
          <p:cNvSpPr txBox="1"/>
          <p:nvPr/>
        </p:nvSpPr>
        <p:spPr>
          <a:xfrm>
            <a:off x="299159" y="178420"/>
            <a:ext cx="115936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rPr>
              <a:t>Food Miles – Seasonality | Local Produce | Farm to Fork</a:t>
            </a:r>
          </a:p>
        </p:txBody>
      </p:sp>
      <p:pic>
        <p:nvPicPr>
          <p:cNvPr id="2" name="Online Media 1" title="What Are Food Miles - And Why Do They Matter? | BBC The Social">
            <a:hlinkClick r:id="" action="ppaction://media"/>
            <a:extLst>
              <a:ext uri="{FF2B5EF4-FFF2-40B4-BE49-F238E27FC236}">
                <a16:creationId xmlns:a16="http://schemas.microsoft.com/office/drawing/2014/main" id="{107C0169-4755-D5EA-0D0C-D4CD118BF03E}"/>
              </a:ext>
            </a:extLst>
          </p:cNvPr>
          <p:cNvPicPr>
            <a:picLocks noRot="1" noChangeAspect="1"/>
          </p:cNvPicPr>
          <p:nvPr>
            <a:videoFile r:link="rId1"/>
          </p:nvPr>
        </p:nvPicPr>
        <p:blipFill>
          <a:blip r:embed="rId4"/>
          <a:stretch>
            <a:fillRect/>
          </a:stretch>
        </p:blipFill>
        <p:spPr>
          <a:xfrm>
            <a:off x="2679405" y="1774012"/>
            <a:ext cx="7242636" cy="4092098"/>
          </a:xfrm>
          <a:prstGeom prst="rect">
            <a:avLst/>
          </a:prstGeom>
        </p:spPr>
      </p:pic>
    </p:spTree>
    <p:extLst>
      <p:ext uri="{BB962C8B-B14F-4D97-AF65-F5344CB8AC3E}">
        <p14:creationId xmlns:p14="http://schemas.microsoft.com/office/powerpoint/2010/main" val="2899552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28E170-C044-1201-E5DE-B069F81714A8}"/>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D923B48-2906-D648-5BC4-2BBCD694714C}"/>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9D17AE85-D899-360E-BF8D-127FF41FE6ED}"/>
              </a:ext>
            </a:extLst>
          </p:cNvPr>
          <p:cNvSpPr txBox="1"/>
          <p:nvPr/>
        </p:nvSpPr>
        <p:spPr>
          <a:xfrm>
            <a:off x="299159" y="178420"/>
            <a:ext cx="11593681"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400" b="1" dirty="0">
                <a:solidFill>
                  <a:prstClr val="black"/>
                </a:solidFill>
                <a:latin typeface="Raleway" pitchFamily="2" charset="0"/>
              </a:rPr>
              <a:t>A sustainable workforce – The Burnt Chef Project</a:t>
            </a:r>
            <a:endParaRPr kumimoji="0" lang="en-GB" sz="4400" b="1" i="0" u="none" strike="noStrike" kern="1200" cap="none" spc="0" normalizeH="0" baseline="0" noProof="0" dirty="0">
              <a:ln>
                <a:noFill/>
              </a:ln>
              <a:solidFill>
                <a:prstClr val="black"/>
              </a:solidFill>
              <a:effectLst/>
              <a:uLnTx/>
              <a:uFillTx/>
              <a:latin typeface="Raleway" pitchFamily="2" charset="0"/>
            </a:endParaRPr>
          </a:p>
        </p:txBody>
      </p:sp>
      <p:pic>
        <p:nvPicPr>
          <p:cNvPr id="7" name="Online Media 6" title="The Burnt Chef Project - Origin Story">
            <a:hlinkClick r:id="" action="ppaction://media"/>
            <a:extLst>
              <a:ext uri="{FF2B5EF4-FFF2-40B4-BE49-F238E27FC236}">
                <a16:creationId xmlns:a16="http://schemas.microsoft.com/office/drawing/2014/main" id="{A499080A-B639-1A52-6365-71CD88409A4B}"/>
              </a:ext>
            </a:extLst>
          </p:cNvPr>
          <p:cNvPicPr>
            <a:picLocks noRot="1" noChangeAspect="1"/>
          </p:cNvPicPr>
          <p:nvPr>
            <a:videoFile r:link="rId1"/>
          </p:nvPr>
        </p:nvPicPr>
        <p:blipFill>
          <a:blip r:embed="rId4"/>
          <a:stretch>
            <a:fillRect/>
          </a:stretch>
        </p:blipFill>
        <p:spPr>
          <a:xfrm>
            <a:off x="2798957" y="1048214"/>
            <a:ext cx="8072515" cy="4560982"/>
          </a:xfrm>
          <a:prstGeom prst="rect">
            <a:avLst/>
          </a:prstGeom>
        </p:spPr>
      </p:pic>
    </p:spTree>
    <p:extLst>
      <p:ext uri="{BB962C8B-B14F-4D97-AF65-F5344CB8AC3E}">
        <p14:creationId xmlns:p14="http://schemas.microsoft.com/office/powerpoint/2010/main" val="131557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28E170-C044-1201-E5DE-B069F81714A8}"/>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D923B48-2906-D648-5BC4-2BBCD694714C}"/>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9D17AE85-D899-360E-BF8D-127FF41FE6ED}"/>
              </a:ext>
            </a:extLst>
          </p:cNvPr>
          <p:cNvSpPr txBox="1"/>
          <p:nvPr/>
        </p:nvSpPr>
        <p:spPr>
          <a:xfrm>
            <a:off x="299159" y="178420"/>
            <a:ext cx="11593681"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400" b="1" dirty="0">
                <a:solidFill>
                  <a:prstClr val="black"/>
                </a:solidFill>
                <a:latin typeface="Raleway" pitchFamily="2" charset="0"/>
              </a:rPr>
              <a:t>A sustainable workforce – The Burnt Chef Project</a:t>
            </a:r>
            <a:endParaRPr kumimoji="0" lang="en-GB" sz="4400" b="1" i="0" u="none" strike="noStrike" kern="1200" cap="none" spc="0" normalizeH="0" baseline="0" noProof="0" dirty="0">
              <a:ln>
                <a:noFill/>
              </a:ln>
              <a:solidFill>
                <a:prstClr val="black"/>
              </a:solidFill>
              <a:effectLst/>
              <a:uLnTx/>
              <a:uFillTx/>
              <a:latin typeface="Raleway" pitchFamily="2" charset="0"/>
            </a:endParaRPr>
          </a:p>
        </p:txBody>
      </p:sp>
      <p:sp>
        <p:nvSpPr>
          <p:cNvPr id="2" name="TextBox 1">
            <a:extLst>
              <a:ext uri="{FF2B5EF4-FFF2-40B4-BE49-F238E27FC236}">
                <a16:creationId xmlns:a16="http://schemas.microsoft.com/office/drawing/2014/main" id="{6E90B222-0ED2-D3A8-934F-8765DFEF7183}"/>
              </a:ext>
            </a:extLst>
          </p:cNvPr>
          <p:cNvSpPr txBox="1"/>
          <p:nvPr/>
        </p:nvSpPr>
        <p:spPr>
          <a:xfrm>
            <a:off x="299159" y="1786270"/>
            <a:ext cx="6229232" cy="4647426"/>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Raleway" pitchFamily="2" charset="0"/>
              </a:rPr>
              <a:t>Provided free mental health support &amp; therapy to 8.5k</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Provided support &amp; education to 184 countries</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In a survey of 1273 hospitality professionals, 8 out of 10 or 84% confirmed they have experienced mental health issues within their career</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46% of survey respondents “would not feel comfortable talking about their health concerns with their colleagues”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pic>
        <p:nvPicPr>
          <p:cNvPr id="5" name="Picture 4">
            <a:extLst>
              <a:ext uri="{FF2B5EF4-FFF2-40B4-BE49-F238E27FC236}">
                <a16:creationId xmlns:a16="http://schemas.microsoft.com/office/drawing/2014/main" id="{44176C3F-5CE4-99AD-B487-3B55F2C550C3}"/>
              </a:ext>
            </a:extLst>
          </p:cNvPr>
          <p:cNvPicPr>
            <a:picLocks noChangeAspect="1"/>
          </p:cNvPicPr>
          <p:nvPr/>
        </p:nvPicPr>
        <p:blipFill>
          <a:blip r:embed="rId3"/>
          <a:stretch>
            <a:fillRect/>
          </a:stretch>
        </p:blipFill>
        <p:spPr>
          <a:xfrm>
            <a:off x="7547294" y="2140082"/>
            <a:ext cx="4001014" cy="2577836"/>
          </a:xfrm>
          <a:prstGeom prst="rect">
            <a:avLst/>
          </a:prstGeom>
        </p:spPr>
      </p:pic>
      <p:sp>
        <p:nvSpPr>
          <p:cNvPr id="8" name="TextBox 7">
            <a:extLst>
              <a:ext uri="{FF2B5EF4-FFF2-40B4-BE49-F238E27FC236}">
                <a16:creationId xmlns:a16="http://schemas.microsoft.com/office/drawing/2014/main" id="{7E4EB7DF-17CB-F398-404D-355FD3FC5422}"/>
              </a:ext>
            </a:extLst>
          </p:cNvPr>
          <p:cNvSpPr txBox="1"/>
          <p:nvPr/>
        </p:nvSpPr>
        <p:spPr>
          <a:xfrm>
            <a:off x="8654902" y="5188688"/>
            <a:ext cx="2893406" cy="307777"/>
          </a:xfrm>
          <a:prstGeom prst="rect">
            <a:avLst/>
          </a:prstGeom>
          <a:noFill/>
        </p:spPr>
        <p:txBody>
          <a:bodyPr wrap="square" rtlCol="0">
            <a:spAutoFit/>
          </a:bodyPr>
          <a:lstStyle/>
          <a:p>
            <a:r>
              <a:rPr lang="en-GB" sz="1400" b="1" dirty="0">
                <a:latin typeface="Raleway" pitchFamily="2" charset="0"/>
              </a:rPr>
              <a:t>(The Burnt Chef Project, 2026)</a:t>
            </a:r>
          </a:p>
        </p:txBody>
      </p:sp>
    </p:spTree>
    <p:extLst>
      <p:ext uri="{BB962C8B-B14F-4D97-AF65-F5344CB8AC3E}">
        <p14:creationId xmlns:p14="http://schemas.microsoft.com/office/powerpoint/2010/main" val="1919966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AB509-1653-C4F2-5B43-C8836F74BFD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9045E9A-7AE0-7C63-9E15-9A1AC09F3B7D}"/>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5" name="Picture 4">
            <a:extLst>
              <a:ext uri="{FF2B5EF4-FFF2-40B4-BE49-F238E27FC236}">
                <a16:creationId xmlns:a16="http://schemas.microsoft.com/office/drawing/2014/main" id="{43129E26-1F26-F3F3-70F0-BDE2F80B0209}"/>
              </a:ext>
            </a:extLst>
          </p:cNvPr>
          <p:cNvPicPr>
            <a:picLocks noChangeAspect="1"/>
          </p:cNvPicPr>
          <p:nvPr/>
        </p:nvPicPr>
        <p:blipFill>
          <a:blip r:embed="rId3"/>
          <a:stretch>
            <a:fillRect/>
          </a:stretch>
        </p:blipFill>
        <p:spPr>
          <a:xfrm>
            <a:off x="9006904" y="311850"/>
            <a:ext cx="2839114" cy="1829229"/>
          </a:xfrm>
          <a:prstGeom prst="rect">
            <a:avLst/>
          </a:prstGeom>
        </p:spPr>
      </p:pic>
      <p:sp>
        <p:nvSpPr>
          <p:cNvPr id="8" name="TextBox 7">
            <a:extLst>
              <a:ext uri="{FF2B5EF4-FFF2-40B4-BE49-F238E27FC236}">
                <a16:creationId xmlns:a16="http://schemas.microsoft.com/office/drawing/2014/main" id="{ED03881A-45B2-D5F2-5F06-41D097F62FF4}"/>
              </a:ext>
            </a:extLst>
          </p:cNvPr>
          <p:cNvSpPr txBox="1"/>
          <p:nvPr/>
        </p:nvSpPr>
        <p:spPr>
          <a:xfrm>
            <a:off x="9298594" y="5550195"/>
            <a:ext cx="2893406" cy="307777"/>
          </a:xfrm>
          <a:prstGeom prst="rect">
            <a:avLst/>
          </a:prstGeom>
          <a:noFill/>
        </p:spPr>
        <p:txBody>
          <a:bodyPr wrap="square" rtlCol="0">
            <a:spAutoFit/>
          </a:bodyPr>
          <a:lstStyle/>
          <a:p>
            <a:r>
              <a:rPr lang="en-GB" sz="1400" b="1" dirty="0">
                <a:latin typeface="Raleway" pitchFamily="2" charset="0"/>
              </a:rPr>
              <a:t>(The Burnt Chef Project, 2026)</a:t>
            </a:r>
          </a:p>
        </p:txBody>
      </p:sp>
      <p:pic>
        <p:nvPicPr>
          <p:cNvPr id="7" name="Picture 6">
            <a:extLst>
              <a:ext uri="{FF2B5EF4-FFF2-40B4-BE49-F238E27FC236}">
                <a16:creationId xmlns:a16="http://schemas.microsoft.com/office/drawing/2014/main" id="{C09B93AC-8DD7-B705-98B5-D9D8A56C7F7A}"/>
              </a:ext>
            </a:extLst>
          </p:cNvPr>
          <p:cNvPicPr>
            <a:picLocks noChangeAspect="1"/>
          </p:cNvPicPr>
          <p:nvPr/>
        </p:nvPicPr>
        <p:blipFill>
          <a:blip r:embed="rId4"/>
          <a:stretch>
            <a:fillRect/>
          </a:stretch>
        </p:blipFill>
        <p:spPr>
          <a:xfrm>
            <a:off x="299159" y="264003"/>
            <a:ext cx="3980187" cy="4775193"/>
          </a:xfrm>
          <a:prstGeom prst="rect">
            <a:avLst/>
          </a:prstGeom>
        </p:spPr>
      </p:pic>
      <p:pic>
        <p:nvPicPr>
          <p:cNvPr id="10" name="Picture 9">
            <a:extLst>
              <a:ext uri="{FF2B5EF4-FFF2-40B4-BE49-F238E27FC236}">
                <a16:creationId xmlns:a16="http://schemas.microsoft.com/office/drawing/2014/main" id="{40AA75F4-7B60-B252-A3BD-D43E0E08639B}"/>
              </a:ext>
            </a:extLst>
          </p:cNvPr>
          <p:cNvPicPr>
            <a:picLocks noChangeAspect="1"/>
          </p:cNvPicPr>
          <p:nvPr/>
        </p:nvPicPr>
        <p:blipFill>
          <a:blip r:embed="rId5"/>
          <a:stretch>
            <a:fillRect/>
          </a:stretch>
        </p:blipFill>
        <p:spPr>
          <a:xfrm>
            <a:off x="4470400" y="2407427"/>
            <a:ext cx="4536504" cy="3450545"/>
          </a:xfrm>
          <a:prstGeom prst="rect">
            <a:avLst/>
          </a:prstGeom>
        </p:spPr>
      </p:pic>
    </p:spTree>
    <p:extLst>
      <p:ext uri="{BB962C8B-B14F-4D97-AF65-F5344CB8AC3E}">
        <p14:creationId xmlns:p14="http://schemas.microsoft.com/office/powerpoint/2010/main" val="18945649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82EBF-1C76-636D-F1A4-B5A8C8F1524A}"/>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AA952E1-0E16-1DC6-6059-00D9C41FC055}"/>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B247B065-18CF-4EED-3D66-B5F48229EB1C}"/>
              </a:ext>
            </a:extLst>
          </p:cNvPr>
          <p:cNvSpPr txBox="1"/>
          <p:nvPr/>
        </p:nvSpPr>
        <p:spPr>
          <a:xfrm>
            <a:off x="386316" y="230587"/>
            <a:ext cx="11419367"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rPr>
              <a:t>Sustainable Economies Worldwide</a:t>
            </a:r>
          </a:p>
        </p:txBody>
      </p:sp>
      <p:pic>
        <p:nvPicPr>
          <p:cNvPr id="6" name="Online Media 5" title="Why Is Tourism So Important In a Country.">
            <a:hlinkClick r:id="" action="ppaction://media"/>
            <a:extLst>
              <a:ext uri="{FF2B5EF4-FFF2-40B4-BE49-F238E27FC236}">
                <a16:creationId xmlns:a16="http://schemas.microsoft.com/office/drawing/2014/main" id="{C989EFAF-0DF6-CE38-12D4-FE7871E9D38B}"/>
              </a:ext>
            </a:extLst>
          </p:cNvPr>
          <p:cNvPicPr>
            <a:picLocks noRot="1" noChangeAspect="1"/>
          </p:cNvPicPr>
          <p:nvPr>
            <a:videoFile r:link="rId1"/>
          </p:nvPr>
        </p:nvPicPr>
        <p:blipFill>
          <a:blip r:embed="rId4"/>
          <a:stretch>
            <a:fillRect/>
          </a:stretch>
        </p:blipFill>
        <p:spPr>
          <a:xfrm>
            <a:off x="2140005" y="1193857"/>
            <a:ext cx="7911990" cy="4470285"/>
          </a:xfrm>
          <a:prstGeom prst="rect">
            <a:avLst/>
          </a:prstGeom>
        </p:spPr>
      </p:pic>
    </p:spTree>
    <p:extLst>
      <p:ext uri="{BB962C8B-B14F-4D97-AF65-F5344CB8AC3E}">
        <p14:creationId xmlns:p14="http://schemas.microsoft.com/office/powerpoint/2010/main" val="858661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82EBF-1C76-636D-F1A4-B5A8C8F1524A}"/>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AA952E1-0E16-1DC6-6059-00D9C41FC055}"/>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3" name="TextBox 2">
            <a:extLst>
              <a:ext uri="{FF2B5EF4-FFF2-40B4-BE49-F238E27FC236}">
                <a16:creationId xmlns:a16="http://schemas.microsoft.com/office/drawing/2014/main" id="{B247B065-18CF-4EED-3D66-B5F48229EB1C}"/>
              </a:ext>
            </a:extLst>
          </p:cNvPr>
          <p:cNvSpPr txBox="1"/>
          <p:nvPr/>
        </p:nvSpPr>
        <p:spPr>
          <a:xfrm>
            <a:off x="386316" y="230587"/>
            <a:ext cx="11419367"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rPr>
              <a:t>Sustainable Economies Worldwide</a:t>
            </a:r>
          </a:p>
        </p:txBody>
      </p:sp>
      <p:sp>
        <p:nvSpPr>
          <p:cNvPr id="2" name="TextBox 1">
            <a:extLst>
              <a:ext uri="{FF2B5EF4-FFF2-40B4-BE49-F238E27FC236}">
                <a16:creationId xmlns:a16="http://schemas.microsoft.com/office/drawing/2014/main" id="{DC203AE4-675C-0905-B365-BD24A8BCD24A}"/>
              </a:ext>
            </a:extLst>
          </p:cNvPr>
          <p:cNvSpPr txBox="1"/>
          <p:nvPr/>
        </p:nvSpPr>
        <p:spPr>
          <a:xfrm>
            <a:off x="274804" y="1000028"/>
            <a:ext cx="11813118" cy="4801314"/>
          </a:xfrm>
          <a:prstGeom prst="rect">
            <a:avLst/>
          </a:prstGeom>
          <a:noFill/>
        </p:spPr>
        <p:txBody>
          <a:bodyPr wrap="square" rtlCol="0">
            <a:spAutoFit/>
          </a:bodyPr>
          <a:lstStyle/>
          <a:p>
            <a:pPr marL="285750" indent="-285750">
              <a:buFont typeface="Arial" panose="020B0604020202020204" pitchFamily="34" charset="0"/>
              <a:buChar char="•"/>
            </a:pPr>
            <a:r>
              <a:rPr lang="en-GB" b="1" dirty="0">
                <a:latin typeface="Raleway" pitchFamily="2" charset="0"/>
              </a:rPr>
              <a:t>World Tourism Day – 27</a:t>
            </a:r>
            <a:r>
              <a:rPr lang="en-GB" b="1" baseline="30000" dirty="0">
                <a:latin typeface="Raleway" pitchFamily="2" charset="0"/>
              </a:rPr>
              <a:t>th</a:t>
            </a:r>
            <a:r>
              <a:rPr lang="en-GB" b="1" dirty="0">
                <a:latin typeface="Raleway" pitchFamily="2" charset="0"/>
              </a:rPr>
              <a:t> September 2026.</a:t>
            </a:r>
          </a:p>
          <a:p>
            <a:endParaRPr lang="en-GB" b="1" dirty="0">
              <a:latin typeface="Raleway" pitchFamily="2" charset="0"/>
            </a:endParaRPr>
          </a:p>
          <a:p>
            <a:pPr marL="285750" indent="-285750">
              <a:buFont typeface="Arial" panose="020B0604020202020204" pitchFamily="34" charset="0"/>
              <a:buChar char="•"/>
            </a:pPr>
            <a:r>
              <a:rPr lang="en-GB" dirty="0">
                <a:latin typeface="Raleway" pitchFamily="2" charset="0"/>
              </a:rPr>
              <a:t>Many organisations support cultural tourism. </a:t>
            </a:r>
          </a:p>
          <a:p>
            <a:pPr marL="285750" indent="-285750">
              <a:buFont typeface="Arial" panose="020B0604020202020204" pitchFamily="34" charset="0"/>
              <a:buChar char="•"/>
            </a:pPr>
            <a:endParaRPr lang="en-GB" dirty="0">
              <a:latin typeface="Raleway" pitchFamily="2" charset="0"/>
            </a:endParaRPr>
          </a:p>
          <a:p>
            <a:pPr algn="ctr"/>
            <a:r>
              <a:rPr lang="en-GB" b="1" dirty="0">
                <a:latin typeface="Raleway" pitchFamily="2" charset="0"/>
              </a:rPr>
              <a:t>Why?</a:t>
            </a:r>
          </a:p>
          <a:p>
            <a:pPr marL="285750" indent="-285750">
              <a:buFont typeface="Arial" panose="020B0604020202020204" pitchFamily="34" charset="0"/>
              <a:buChar char="•"/>
            </a:pPr>
            <a:endParaRPr lang="en-GB" dirty="0">
              <a:latin typeface="Raleway" pitchFamily="2" charset="0"/>
            </a:endParaRPr>
          </a:p>
          <a:p>
            <a:pPr marL="285750" indent="-285750">
              <a:buFont typeface="Arial" panose="020B0604020202020204" pitchFamily="34" charset="0"/>
              <a:buChar char="•"/>
            </a:pPr>
            <a:r>
              <a:rPr lang="en-GB" dirty="0">
                <a:latin typeface="Raleway" pitchFamily="2" charset="0"/>
              </a:rPr>
              <a:t>To connect people through local cultures, arts &amp; traditions.</a:t>
            </a:r>
          </a:p>
          <a:p>
            <a:pPr marL="285750" indent="-285750">
              <a:buFont typeface="Arial" panose="020B0604020202020204" pitchFamily="34" charset="0"/>
              <a:buChar char="•"/>
            </a:pPr>
            <a:r>
              <a:rPr lang="en-GB" dirty="0">
                <a:latin typeface="Raleway" pitchFamily="2" charset="0"/>
              </a:rPr>
              <a:t>To support local economies to generate income &amp; create jobs.</a:t>
            </a:r>
          </a:p>
          <a:p>
            <a:pPr marL="285750" indent="-285750">
              <a:buFont typeface="Arial" panose="020B0604020202020204" pitchFamily="34" charset="0"/>
              <a:buChar char="•"/>
            </a:pPr>
            <a:r>
              <a:rPr lang="en-GB" dirty="0">
                <a:latin typeface="Raleway" pitchFamily="2" charset="0"/>
              </a:rPr>
              <a:t>To establish and protect respect through mutual understanding of customs.</a:t>
            </a:r>
          </a:p>
          <a:p>
            <a:pPr marL="285750" indent="-285750">
              <a:buFont typeface="Arial" panose="020B0604020202020204" pitchFamily="34" charset="0"/>
              <a:buChar char="•"/>
            </a:pPr>
            <a:endParaRPr lang="en-GB" dirty="0">
              <a:latin typeface="Raleway" pitchFamily="2" charset="0"/>
            </a:endParaRPr>
          </a:p>
          <a:p>
            <a:pPr algn="ctr"/>
            <a:r>
              <a:rPr lang="en-GB" b="1" dirty="0">
                <a:latin typeface="Raleway" pitchFamily="2" charset="0"/>
              </a:rPr>
              <a:t>Notable examples:</a:t>
            </a:r>
          </a:p>
          <a:p>
            <a:pPr algn="ctr"/>
            <a:endParaRPr lang="en-GB" dirty="0">
              <a:latin typeface="Raleway" pitchFamily="2" charset="0"/>
            </a:endParaRPr>
          </a:p>
          <a:p>
            <a:pPr marL="285750" indent="-285750">
              <a:buFont typeface="Arial" panose="020B0604020202020204" pitchFamily="34" charset="0"/>
              <a:buChar char="•"/>
            </a:pPr>
            <a:r>
              <a:rPr lang="en-GB" dirty="0">
                <a:latin typeface="Raleway" pitchFamily="2" charset="0"/>
              </a:rPr>
              <a:t>UN Tourism &amp; The Global Sustainable Tourism Council</a:t>
            </a:r>
          </a:p>
          <a:p>
            <a:pPr marL="285750" indent="-285750">
              <a:buFont typeface="Arial" panose="020B0604020202020204" pitchFamily="34" charset="0"/>
              <a:buChar char="•"/>
            </a:pPr>
            <a:endParaRPr lang="en-GB" dirty="0">
              <a:latin typeface="Raleway" pitchFamily="2" charset="0"/>
            </a:endParaRPr>
          </a:p>
          <a:p>
            <a:pPr algn="ctr"/>
            <a:r>
              <a:rPr lang="en-GB" b="1" dirty="0">
                <a:latin typeface="Raleway" pitchFamily="2" charset="0"/>
              </a:rPr>
              <a:t>And a little closer to home:</a:t>
            </a:r>
          </a:p>
          <a:p>
            <a:pPr algn="ctr"/>
            <a:endParaRPr lang="en-GB" dirty="0">
              <a:latin typeface="Raleway" pitchFamily="2" charset="0"/>
            </a:endParaRPr>
          </a:p>
          <a:p>
            <a:pPr marL="285750" indent="-285750">
              <a:buFont typeface="Arial" panose="020B0604020202020204" pitchFamily="34" charset="0"/>
              <a:buChar char="•"/>
            </a:pPr>
            <a:r>
              <a:rPr lang="en-GB" dirty="0">
                <a:latin typeface="Raleway" pitchFamily="2" charset="0"/>
              </a:rPr>
              <a:t>Visit Wales &amp; National Trust</a:t>
            </a:r>
          </a:p>
        </p:txBody>
      </p:sp>
      <p:pic>
        <p:nvPicPr>
          <p:cNvPr id="7" name="Picture 6">
            <a:extLst>
              <a:ext uri="{FF2B5EF4-FFF2-40B4-BE49-F238E27FC236}">
                <a16:creationId xmlns:a16="http://schemas.microsoft.com/office/drawing/2014/main" id="{5DD7B448-9289-E0D5-85B5-D39C42AA558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508380" y="3484140"/>
            <a:ext cx="3579542" cy="2380396"/>
          </a:xfrm>
          <a:prstGeom prst="rect">
            <a:avLst/>
          </a:prstGeom>
        </p:spPr>
      </p:pic>
    </p:spTree>
    <p:extLst>
      <p:ext uri="{BB962C8B-B14F-4D97-AF65-F5344CB8AC3E}">
        <p14:creationId xmlns:p14="http://schemas.microsoft.com/office/powerpoint/2010/main" val="22524300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049FC7-4F2F-7B9B-320A-7617A35B53A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1EDEB880-F8DE-147E-202A-EA96884E6991}"/>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D74DCEDA-4C28-42A8-4F70-47E53C90190C}"/>
              </a:ext>
            </a:extLst>
          </p:cNvPr>
          <p:cNvSpPr txBox="1"/>
          <p:nvPr/>
        </p:nvSpPr>
        <p:spPr>
          <a:xfrm>
            <a:off x="1101728" y="2476619"/>
            <a:ext cx="6783478" cy="1015663"/>
          </a:xfrm>
          <a:prstGeom prst="rect">
            <a:avLst/>
          </a:prstGeom>
          <a:noFill/>
        </p:spPr>
        <p:txBody>
          <a:bodyPr wrap="square" rtlCol="0">
            <a:spAutoFit/>
          </a:bodyPr>
          <a:lstStyle/>
          <a:p>
            <a:r>
              <a:rPr lang="en-GB" sz="6000" dirty="0">
                <a:latin typeface="Raleway" pitchFamily="2" charset="0"/>
              </a:rPr>
              <a:t>Activity</a:t>
            </a:r>
          </a:p>
        </p:txBody>
      </p:sp>
      <p:pic>
        <p:nvPicPr>
          <p:cNvPr id="5" name="Picture 4">
            <a:extLst>
              <a:ext uri="{FF2B5EF4-FFF2-40B4-BE49-F238E27FC236}">
                <a16:creationId xmlns:a16="http://schemas.microsoft.com/office/drawing/2014/main" id="{627D8466-76E5-4BCB-27FE-C4D05FC7CFF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36871" y="1652299"/>
            <a:ext cx="3553401" cy="3553401"/>
          </a:xfrm>
          <a:prstGeom prst="rect">
            <a:avLst/>
          </a:prstGeom>
        </p:spPr>
      </p:pic>
      <p:pic>
        <p:nvPicPr>
          <p:cNvPr id="7" name="Picture 6">
            <a:extLst>
              <a:ext uri="{FF2B5EF4-FFF2-40B4-BE49-F238E27FC236}">
                <a16:creationId xmlns:a16="http://schemas.microsoft.com/office/drawing/2014/main" id="{8113CDF4-C35D-C534-0055-57DB1844038A}"/>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481703" y="571857"/>
            <a:ext cx="1904762" cy="1904762"/>
          </a:xfrm>
          <a:prstGeom prst="rect">
            <a:avLst/>
          </a:prstGeom>
        </p:spPr>
      </p:pic>
    </p:spTree>
    <p:extLst>
      <p:ext uri="{BB962C8B-B14F-4D97-AF65-F5344CB8AC3E}">
        <p14:creationId xmlns:p14="http://schemas.microsoft.com/office/powerpoint/2010/main" val="30560884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B5E43-8175-7BBF-2397-05F07B352D3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513217B-47D5-10F9-90E1-8C474D6951FE}"/>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C12603D9-621E-E6A8-1189-133AFA122652}"/>
              </a:ext>
            </a:extLst>
          </p:cNvPr>
          <p:cNvSpPr txBox="1"/>
          <p:nvPr/>
        </p:nvSpPr>
        <p:spPr>
          <a:xfrm>
            <a:off x="299159" y="178420"/>
            <a:ext cx="11593681"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black"/>
                </a:solidFill>
                <a:effectLst/>
                <a:uLnTx/>
                <a:uFillTx/>
                <a:latin typeface="Raleway" pitchFamily="2" charset="0"/>
              </a:rPr>
              <a:t>Let’s find out more…</a:t>
            </a:r>
          </a:p>
        </p:txBody>
      </p:sp>
      <p:pic>
        <p:nvPicPr>
          <p:cNvPr id="3" name="Picture 2">
            <a:extLst>
              <a:ext uri="{FF2B5EF4-FFF2-40B4-BE49-F238E27FC236}">
                <a16:creationId xmlns:a16="http://schemas.microsoft.com/office/drawing/2014/main" id="{80D85611-0B1F-C344-C1C9-2629AFAE436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061209" y="1934878"/>
            <a:ext cx="5530325" cy="3007374"/>
          </a:xfrm>
          <a:prstGeom prst="rect">
            <a:avLst/>
          </a:prstGeom>
        </p:spPr>
      </p:pic>
      <p:sp>
        <p:nvSpPr>
          <p:cNvPr id="2" name="TextBox 1">
            <a:extLst>
              <a:ext uri="{FF2B5EF4-FFF2-40B4-BE49-F238E27FC236}">
                <a16:creationId xmlns:a16="http://schemas.microsoft.com/office/drawing/2014/main" id="{ACB43233-7270-E385-5279-08FCDDCFB1EA}"/>
              </a:ext>
            </a:extLst>
          </p:cNvPr>
          <p:cNvSpPr txBox="1"/>
          <p:nvPr/>
        </p:nvSpPr>
        <p:spPr>
          <a:xfrm>
            <a:off x="299159" y="1597729"/>
            <a:ext cx="5242997" cy="3662541"/>
          </a:xfrm>
          <a:prstGeom prst="rect">
            <a:avLst/>
          </a:prstGeom>
          <a:noFill/>
        </p:spPr>
        <p:txBody>
          <a:bodyPr wrap="square" rtlCol="0">
            <a:spAutoFit/>
          </a:bodyPr>
          <a:lstStyle/>
          <a:p>
            <a:r>
              <a:rPr lang="en-GB" sz="2000" dirty="0">
                <a:latin typeface="Raleway" pitchFamily="2" charset="0"/>
              </a:rPr>
              <a:t>Select one of the following:</a:t>
            </a:r>
          </a:p>
          <a:p>
            <a:endParaRPr lang="en-GB" sz="2000" dirty="0">
              <a:latin typeface="Raleway" pitchFamily="2" charset="0"/>
            </a:endParaRPr>
          </a:p>
          <a:p>
            <a:pPr marL="457200" indent="-457200">
              <a:buFont typeface="Arial" panose="020B0604020202020204" pitchFamily="34" charset="0"/>
              <a:buChar char="•"/>
            </a:pPr>
            <a:r>
              <a:rPr lang="en-GB" sz="2000" dirty="0">
                <a:latin typeface="Raleway" pitchFamily="2" charset="0"/>
              </a:rPr>
              <a:t>UN Tourism</a:t>
            </a:r>
          </a:p>
          <a:p>
            <a:pPr marL="457200" indent="-457200">
              <a:buFont typeface="Arial" panose="020B0604020202020204" pitchFamily="34" charset="0"/>
              <a:buChar char="•"/>
            </a:pPr>
            <a:r>
              <a:rPr lang="en-GB" sz="2000" dirty="0">
                <a:latin typeface="Raleway" pitchFamily="2" charset="0"/>
              </a:rPr>
              <a:t>The Global Sustainable Tourism Council</a:t>
            </a:r>
          </a:p>
          <a:p>
            <a:pPr marL="457200" indent="-457200">
              <a:buFont typeface="Arial" panose="020B0604020202020204" pitchFamily="34" charset="0"/>
              <a:buChar char="•"/>
            </a:pPr>
            <a:r>
              <a:rPr lang="en-GB" sz="2000" dirty="0">
                <a:latin typeface="Raleway" pitchFamily="2" charset="0"/>
              </a:rPr>
              <a:t>Visit Wales</a:t>
            </a:r>
          </a:p>
          <a:p>
            <a:pPr marL="457200" indent="-457200">
              <a:buFont typeface="Arial" panose="020B0604020202020204" pitchFamily="34" charset="0"/>
              <a:buChar char="•"/>
            </a:pPr>
            <a:r>
              <a:rPr lang="en-GB" sz="2000" dirty="0">
                <a:latin typeface="Raleway" pitchFamily="2" charset="0"/>
              </a:rPr>
              <a:t>National Trust</a:t>
            </a:r>
          </a:p>
          <a:p>
            <a:pPr marL="457200" indent="-457200">
              <a:buFont typeface="Arial" panose="020B0604020202020204" pitchFamily="34" charset="0"/>
              <a:buChar char="•"/>
            </a:pPr>
            <a:endParaRPr lang="en-GB" sz="2000" dirty="0">
              <a:latin typeface="Raleway" pitchFamily="2" charset="0"/>
            </a:endParaRPr>
          </a:p>
          <a:p>
            <a:r>
              <a:rPr lang="en-GB" sz="2000" dirty="0">
                <a:latin typeface="Raleway" pitchFamily="2" charset="0"/>
              </a:rPr>
              <a:t>Find out a little more about what they are doing to promote sustainable tourism.</a:t>
            </a:r>
          </a:p>
          <a:p>
            <a:endParaRPr lang="en-GB" sz="3200" dirty="0">
              <a:latin typeface="Raleway" pitchFamily="2" charset="0"/>
            </a:endParaRPr>
          </a:p>
        </p:txBody>
      </p:sp>
    </p:spTree>
    <p:extLst>
      <p:ext uri="{BB962C8B-B14F-4D97-AF65-F5344CB8AC3E}">
        <p14:creationId xmlns:p14="http://schemas.microsoft.com/office/powerpoint/2010/main" val="27426131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A40B2B-9923-5236-84ED-303E9B71658B}"/>
            </a:ext>
          </a:extLst>
        </p:cNvPr>
        <p:cNvGrpSpPr/>
        <p:nvPr/>
      </p:nvGrpSpPr>
      <p:grpSpPr>
        <a:xfrm>
          <a:off x="0" y="0"/>
          <a:ext cx="0" cy="0"/>
          <a:chOff x="0" y="0"/>
          <a:chExt cx="0" cy="0"/>
        </a:xfrm>
      </p:grpSpPr>
      <p:sp>
        <p:nvSpPr>
          <p:cNvPr id="15" name="TextBox 14">
            <a:extLst>
              <a:ext uri="{FF2B5EF4-FFF2-40B4-BE49-F238E27FC236}">
                <a16:creationId xmlns:a16="http://schemas.microsoft.com/office/drawing/2014/main" id="{0556EEB3-D008-CC8A-8FA1-62A3A970286D}"/>
              </a:ext>
            </a:extLst>
          </p:cNvPr>
          <p:cNvSpPr txBox="1"/>
          <p:nvPr/>
        </p:nvSpPr>
        <p:spPr>
          <a:xfrm>
            <a:off x="288634" y="2459503"/>
            <a:ext cx="6783478" cy="1938992"/>
          </a:xfrm>
          <a:prstGeom prst="rect">
            <a:avLst/>
          </a:prstGeom>
          <a:noFill/>
        </p:spPr>
        <p:txBody>
          <a:bodyPr wrap="square" rtlCol="0">
            <a:spAutoFit/>
          </a:bodyPr>
          <a:lstStyle/>
          <a:p>
            <a:r>
              <a:rPr lang="en-GB" sz="6000" dirty="0">
                <a:latin typeface="Raleway" pitchFamily="2" charset="0"/>
              </a:rPr>
              <a:t>Key Global Policies &amp; Players</a:t>
            </a:r>
          </a:p>
        </p:txBody>
      </p:sp>
      <p:pic>
        <p:nvPicPr>
          <p:cNvPr id="3" name="Picture 2">
            <a:extLst>
              <a:ext uri="{FF2B5EF4-FFF2-40B4-BE49-F238E27FC236}">
                <a16:creationId xmlns:a16="http://schemas.microsoft.com/office/drawing/2014/main" id="{1A5AF66E-C997-51AB-658F-35EA5863A52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36871" y="1652299"/>
            <a:ext cx="3553401" cy="3553401"/>
          </a:xfrm>
          <a:prstGeom prst="rect">
            <a:avLst/>
          </a:prstGeom>
        </p:spPr>
      </p:pic>
      <p:pic>
        <p:nvPicPr>
          <p:cNvPr id="9" name="Picture 8">
            <a:extLst>
              <a:ext uri="{FF2B5EF4-FFF2-40B4-BE49-F238E27FC236}">
                <a16:creationId xmlns:a16="http://schemas.microsoft.com/office/drawing/2014/main" id="{D4ED9AB3-C797-2A15-2AEB-3DAF574049A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621931" y="1652299"/>
            <a:ext cx="3553401" cy="3553401"/>
          </a:xfrm>
          <a:prstGeom prst="rect">
            <a:avLst/>
          </a:prstGeom>
        </p:spPr>
      </p:pic>
      <p:pic>
        <p:nvPicPr>
          <p:cNvPr id="11" name="Picture 10">
            <a:extLst>
              <a:ext uri="{FF2B5EF4-FFF2-40B4-BE49-F238E27FC236}">
                <a16:creationId xmlns:a16="http://schemas.microsoft.com/office/drawing/2014/main" id="{E5FCE465-B526-1489-96B3-524FBB03CA50}"/>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481703" y="571857"/>
            <a:ext cx="1904762" cy="1904762"/>
          </a:xfrm>
          <a:prstGeom prst="rect">
            <a:avLst/>
          </a:prstGeom>
        </p:spPr>
      </p:pic>
    </p:spTree>
    <p:extLst>
      <p:ext uri="{BB962C8B-B14F-4D97-AF65-F5344CB8AC3E}">
        <p14:creationId xmlns:p14="http://schemas.microsoft.com/office/powerpoint/2010/main" val="3519517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4FD5B-0141-5F5B-AF86-4AAAABC17D9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14E84658-3795-F4E0-CD85-29D5300BD345}"/>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E0F54A34-39BB-E9F0-2BA9-39DA0027DC1B}"/>
              </a:ext>
            </a:extLst>
          </p:cNvPr>
          <p:cNvSpPr txBox="1"/>
          <p:nvPr/>
        </p:nvSpPr>
        <p:spPr>
          <a:xfrm>
            <a:off x="299159" y="178420"/>
            <a:ext cx="11593681"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rPr>
              <a:t>The Paris Agreement 2015</a:t>
            </a:r>
          </a:p>
        </p:txBody>
      </p:sp>
      <p:sp>
        <p:nvSpPr>
          <p:cNvPr id="2" name="TextBox 1">
            <a:extLst>
              <a:ext uri="{FF2B5EF4-FFF2-40B4-BE49-F238E27FC236}">
                <a16:creationId xmlns:a16="http://schemas.microsoft.com/office/drawing/2014/main" id="{A6538C95-0B3F-7E3A-370E-E5259AB8EF4A}"/>
              </a:ext>
            </a:extLst>
          </p:cNvPr>
          <p:cNvSpPr txBox="1"/>
          <p:nvPr/>
        </p:nvSpPr>
        <p:spPr>
          <a:xfrm>
            <a:off x="181016" y="947861"/>
            <a:ext cx="6632379" cy="5016758"/>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Raleway" pitchFamily="2" charset="0"/>
              </a:rPr>
              <a:t>A framework to inform strengthened commitments to climate control with parameters to track progress &amp; guide towards long term success.</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A universal agreement “to pursue efforts to limit warming to 1.5 degrees C” (above pre-industrial levels).</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Progress over the past ten years has been apparent, although uneven overall.</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Positives = increased usage of renewable energy &amp; electric vehicles.</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Drawbacks = global conflicts &amp; economic challenges (cost-of-living) etc. </a:t>
            </a:r>
          </a:p>
        </p:txBody>
      </p:sp>
      <p:pic>
        <p:nvPicPr>
          <p:cNvPr id="7" name="Picture 6">
            <a:extLst>
              <a:ext uri="{FF2B5EF4-FFF2-40B4-BE49-F238E27FC236}">
                <a16:creationId xmlns:a16="http://schemas.microsoft.com/office/drawing/2014/main" id="{2841FD09-CCB3-9DD8-F5FD-2A32CD3909C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813395" y="1890131"/>
            <a:ext cx="5079445" cy="3382064"/>
          </a:xfrm>
          <a:prstGeom prst="rect">
            <a:avLst/>
          </a:prstGeom>
        </p:spPr>
      </p:pic>
      <p:sp>
        <p:nvSpPr>
          <p:cNvPr id="5" name="TextBox 4">
            <a:extLst>
              <a:ext uri="{FF2B5EF4-FFF2-40B4-BE49-F238E27FC236}">
                <a16:creationId xmlns:a16="http://schemas.microsoft.com/office/drawing/2014/main" id="{6CCB1BE4-8315-D227-6974-51AB0F425F34}"/>
              </a:ext>
            </a:extLst>
          </p:cNvPr>
          <p:cNvSpPr txBox="1"/>
          <p:nvPr/>
        </p:nvSpPr>
        <p:spPr>
          <a:xfrm>
            <a:off x="857087" y="5535543"/>
            <a:ext cx="6092456" cy="400110"/>
          </a:xfrm>
          <a:prstGeom prst="rect">
            <a:avLst/>
          </a:prstGeom>
          <a:noFill/>
        </p:spPr>
        <p:txBody>
          <a:bodyPr wrap="square">
            <a:spAutoFit/>
          </a:bodyPr>
          <a:lstStyle/>
          <a:p>
            <a:pPr algn="r"/>
            <a:r>
              <a:rPr lang="en-GB" sz="1400" b="1" dirty="0">
                <a:latin typeface="Raleway" pitchFamily="2" charset="0"/>
              </a:rPr>
              <a:t>(Cogswell, N. 2026</a:t>
            </a:r>
            <a:r>
              <a:rPr lang="en-GB" sz="2000" dirty="0">
                <a:latin typeface="Raleway" pitchFamily="2" charset="0"/>
              </a:rPr>
              <a:t>)</a:t>
            </a:r>
          </a:p>
        </p:txBody>
      </p:sp>
    </p:spTree>
    <p:extLst>
      <p:ext uri="{BB962C8B-B14F-4D97-AF65-F5344CB8AC3E}">
        <p14:creationId xmlns:p14="http://schemas.microsoft.com/office/powerpoint/2010/main" val="14207669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2D73-F1EA-1503-A6EE-D5F863DE2E1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E8D9149-41AD-08EA-D76A-738B3C90041A}"/>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BCF35A34-206D-DE7A-3524-71BC8DE8AA1A}"/>
              </a:ext>
            </a:extLst>
          </p:cNvPr>
          <p:cNvSpPr txBox="1"/>
          <p:nvPr/>
        </p:nvSpPr>
        <p:spPr>
          <a:xfrm>
            <a:off x="299159" y="178420"/>
            <a:ext cx="11593681"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rPr>
              <a:t>The Paris Agreement 2015</a:t>
            </a:r>
          </a:p>
        </p:txBody>
      </p:sp>
      <p:sp>
        <p:nvSpPr>
          <p:cNvPr id="2" name="TextBox 1">
            <a:extLst>
              <a:ext uri="{FF2B5EF4-FFF2-40B4-BE49-F238E27FC236}">
                <a16:creationId xmlns:a16="http://schemas.microsoft.com/office/drawing/2014/main" id="{AE73D1D7-032A-F22E-7542-11FC855C7A9C}"/>
              </a:ext>
            </a:extLst>
          </p:cNvPr>
          <p:cNvSpPr txBox="1"/>
          <p:nvPr/>
        </p:nvSpPr>
        <p:spPr>
          <a:xfrm>
            <a:off x="164476" y="1843950"/>
            <a:ext cx="6632379" cy="3785652"/>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Raleway" pitchFamily="2" charset="0"/>
              </a:rPr>
              <a:t>Important – The Paris Agreement cannot implement or enforce climate policies.</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Success depends on governments, businesses &amp; communities acting.</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“The Paris Agreement is just one piece of a multifaceted approach to climate action.”</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As of January 2026: 196 parties have adopted The Paris Agreement.</a:t>
            </a:r>
          </a:p>
          <a:p>
            <a:pPr marL="285750" indent="-285750">
              <a:buFont typeface="Arial" panose="020B0604020202020204" pitchFamily="34" charset="0"/>
              <a:buChar char="•"/>
            </a:pPr>
            <a:endParaRPr lang="en-GB" sz="2000" dirty="0">
              <a:latin typeface="Raleway" pitchFamily="2" charset="0"/>
            </a:endParaRPr>
          </a:p>
        </p:txBody>
      </p:sp>
      <p:pic>
        <p:nvPicPr>
          <p:cNvPr id="7" name="Picture 6">
            <a:extLst>
              <a:ext uri="{FF2B5EF4-FFF2-40B4-BE49-F238E27FC236}">
                <a16:creationId xmlns:a16="http://schemas.microsoft.com/office/drawing/2014/main" id="{7C34FA94-C48F-648E-AEEB-14696746B19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813395" y="1890131"/>
            <a:ext cx="5079445" cy="3382064"/>
          </a:xfrm>
          <a:prstGeom prst="rect">
            <a:avLst/>
          </a:prstGeom>
        </p:spPr>
      </p:pic>
      <p:sp>
        <p:nvSpPr>
          <p:cNvPr id="5" name="TextBox 4">
            <a:extLst>
              <a:ext uri="{FF2B5EF4-FFF2-40B4-BE49-F238E27FC236}">
                <a16:creationId xmlns:a16="http://schemas.microsoft.com/office/drawing/2014/main" id="{98D3598D-E40D-50D8-741A-B5F3DF848D95}"/>
              </a:ext>
            </a:extLst>
          </p:cNvPr>
          <p:cNvSpPr txBox="1"/>
          <p:nvPr/>
        </p:nvSpPr>
        <p:spPr>
          <a:xfrm>
            <a:off x="3049771" y="5474332"/>
            <a:ext cx="6092456" cy="307777"/>
          </a:xfrm>
          <a:prstGeom prst="rect">
            <a:avLst/>
          </a:prstGeom>
          <a:noFill/>
        </p:spPr>
        <p:txBody>
          <a:bodyPr wrap="square">
            <a:spAutoFit/>
          </a:bodyPr>
          <a:lstStyle/>
          <a:p>
            <a:pPr algn="r"/>
            <a:r>
              <a:rPr lang="en-GB" sz="1400" b="1" dirty="0">
                <a:latin typeface="Raleway" pitchFamily="2" charset="0"/>
              </a:rPr>
              <a:t>(Cogswell, N. 2026); United Nations Climate Change, 2026).</a:t>
            </a:r>
          </a:p>
        </p:txBody>
      </p:sp>
    </p:spTree>
    <p:extLst>
      <p:ext uri="{BB962C8B-B14F-4D97-AF65-F5344CB8AC3E}">
        <p14:creationId xmlns:p14="http://schemas.microsoft.com/office/powerpoint/2010/main" val="32991744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1F860-1086-3A1B-9AE9-02C6B6ADEE3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20F23A0-9EB4-9A5A-8C48-0B0B1034C0FF}"/>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5" name="TextBox 4">
            <a:extLst>
              <a:ext uri="{FF2B5EF4-FFF2-40B4-BE49-F238E27FC236}">
                <a16:creationId xmlns:a16="http://schemas.microsoft.com/office/drawing/2014/main" id="{D9E6FD4B-63BA-0ED4-3EC0-BED320554A95}"/>
              </a:ext>
            </a:extLst>
          </p:cNvPr>
          <p:cNvSpPr txBox="1"/>
          <p:nvPr/>
        </p:nvSpPr>
        <p:spPr>
          <a:xfrm>
            <a:off x="6099544" y="5623188"/>
            <a:ext cx="6092456" cy="307777"/>
          </a:xfrm>
          <a:prstGeom prst="rect">
            <a:avLst/>
          </a:prstGeom>
          <a:noFill/>
        </p:spPr>
        <p:txBody>
          <a:bodyPr wrap="square">
            <a:spAutoFit/>
          </a:bodyPr>
          <a:lstStyle/>
          <a:p>
            <a:pPr algn="r"/>
            <a:r>
              <a:rPr lang="en-GB" sz="1400" b="1" dirty="0">
                <a:latin typeface="Raleway" pitchFamily="2" charset="0"/>
              </a:rPr>
              <a:t>United Nations Climate Change, 2026).</a:t>
            </a:r>
          </a:p>
        </p:txBody>
      </p:sp>
      <p:pic>
        <p:nvPicPr>
          <p:cNvPr id="8" name="Picture 7">
            <a:extLst>
              <a:ext uri="{FF2B5EF4-FFF2-40B4-BE49-F238E27FC236}">
                <a16:creationId xmlns:a16="http://schemas.microsoft.com/office/drawing/2014/main" id="{B5A0DBC1-1CE1-6859-16A6-3140AA7AA8DE}"/>
              </a:ext>
            </a:extLst>
          </p:cNvPr>
          <p:cNvPicPr>
            <a:picLocks noChangeAspect="1"/>
          </p:cNvPicPr>
          <p:nvPr/>
        </p:nvPicPr>
        <p:blipFill>
          <a:blip r:embed="rId3"/>
          <a:stretch>
            <a:fillRect/>
          </a:stretch>
        </p:blipFill>
        <p:spPr>
          <a:xfrm>
            <a:off x="1105559" y="87072"/>
            <a:ext cx="9973795" cy="5536116"/>
          </a:xfrm>
          <a:prstGeom prst="rect">
            <a:avLst/>
          </a:prstGeom>
        </p:spPr>
      </p:pic>
    </p:spTree>
    <p:extLst>
      <p:ext uri="{BB962C8B-B14F-4D97-AF65-F5344CB8AC3E}">
        <p14:creationId xmlns:p14="http://schemas.microsoft.com/office/powerpoint/2010/main" val="31249051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4D2E9-C6FA-7A48-51C4-2B4B45B625D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C186EA95-5710-D64D-7BA4-342106880B9E}"/>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057CF0F5-34A0-C185-1641-0E4B5ABABDB6}"/>
              </a:ext>
            </a:extLst>
          </p:cNvPr>
          <p:cNvSpPr txBox="1"/>
          <p:nvPr/>
        </p:nvSpPr>
        <p:spPr>
          <a:xfrm>
            <a:off x="299159" y="178420"/>
            <a:ext cx="11593681"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rPr>
              <a:t>The 2030 Agenda for Sustainable Development</a:t>
            </a:r>
          </a:p>
        </p:txBody>
      </p:sp>
      <p:sp>
        <p:nvSpPr>
          <p:cNvPr id="2" name="TextBox 1">
            <a:extLst>
              <a:ext uri="{FF2B5EF4-FFF2-40B4-BE49-F238E27FC236}">
                <a16:creationId xmlns:a16="http://schemas.microsoft.com/office/drawing/2014/main" id="{8EE227CD-2896-343E-23DF-112D448E3FE5}"/>
              </a:ext>
            </a:extLst>
          </p:cNvPr>
          <p:cNvSpPr txBox="1"/>
          <p:nvPr/>
        </p:nvSpPr>
        <p:spPr>
          <a:xfrm>
            <a:off x="181016" y="1714180"/>
            <a:ext cx="6632379" cy="4647426"/>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Raleway" pitchFamily="2" charset="0"/>
              </a:rPr>
              <a:t>United Nations initiative – “a plan of action for people, planet and prosperity”</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Collaborative partnerships on a global scale = key to success</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17 Sustainable Development Goals (SDGs)</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169 associated targets</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These goals and targets “balance the three dimensions of sustainable development: the economic, social and environmental”</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pic>
        <p:nvPicPr>
          <p:cNvPr id="7" name="Picture 6">
            <a:extLst>
              <a:ext uri="{FF2B5EF4-FFF2-40B4-BE49-F238E27FC236}">
                <a16:creationId xmlns:a16="http://schemas.microsoft.com/office/drawing/2014/main" id="{1E1331A3-6EAA-C70A-6B7A-4BA0196D844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813395" y="1890131"/>
            <a:ext cx="5079445" cy="3382064"/>
          </a:xfrm>
          <a:prstGeom prst="rect">
            <a:avLst/>
          </a:prstGeom>
        </p:spPr>
      </p:pic>
    </p:spTree>
    <p:extLst>
      <p:ext uri="{BB962C8B-B14F-4D97-AF65-F5344CB8AC3E}">
        <p14:creationId xmlns:p14="http://schemas.microsoft.com/office/powerpoint/2010/main" val="34486352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4FD5B-0141-5F5B-AF86-4AAAABC17D9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14E84658-3795-F4E0-CD85-29D5300BD345}"/>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E0F54A34-39BB-E9F0-2BA9-39DA0027DC1B}"/>
              </a:ext>
            </a:extLst>
          </p:cNvPr>
          <p:cNvSpPr txBox="1"/>
          <p:nvPr/>
        </p:nvSpPr>
        <p:spPr>
          <a:xfrm>
            <a:off x="299159" y="178420"/>
            <a:ext cx="11593681"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rPr>
              <a:t>Sustainable Development Goals (SDGs)</a:t>
            </a:r>
          </a:p>
        </p:txBody>
      </p:sp>
      <p:pic>
        <p:nvPicPr>
          <p:cNvPr id="3" name="Online Media 2" title="Do you know all 17 SDGs?">
            <a:hlinkClick r:id="" action="ppaction://media"/>
            <a:extLst>
              <a:ext uri="{FF2B5EF4-FFF2-40B4-BE49-F238E27FC236}">
                <a16:creationId xmlns:a16="http://schemas.microsoft.com/office/drawing/2014/main" id="{1830EEF8-BF36-AD93-9E8A-51F608EA7135}"/>
              </a:ext>
            </a:extLst>
          </p:cNvPr>
          <p:cNvPicPr>
            <a:picLocks noRot="1" noChangeAspect="1"/>
          </p:cNvPicPr>
          <p:nvPr>
            <a:videoFile r:link="rId1"/>
          </p:nvPr>
        </p:nvPicPr>
        <p:blipFill>
          <a:blip r:embed="rId4"/>
          <a:stretch>
            <a:fillRect/>
          </a:stretch>
        </p:blipFill>
        <p:spPr>
          <a:xfrm>
            <a:off x="2306567" y="1287966"/>
            <a:ext cx="7578864" cy="4282068"/>
          </a:xfrm>
          <a:prstGeom prst="rect">
            <a:avLst/>
          </a:prstGeom>
        </p:spPr>
      </p:pic>
    </p:spTree>
    <p:extLst>
      <p:ext uri="{BB962C8B-B14F-4D97-AF65-F5344CB8AC3E}">
        <p14:creationId xmlns:p14="http://schemas.microsoft.com/office/powerpoint/2010/main" val="2387314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4FD5B-0141-5F5B-AF86-4AAAABC17D9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14E84658-3795-F4E0-CD85-29D5300BD345}"/>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E0F54A34-39BB-E9F0-2BA9-39DA0027DC1B}"/>
              </a:ext>
            </a:extLst>
          </p:cNvPr>
          <p:cNvSpPr txBox="1"/>
          <p:nvPr/>
        </p:nvSpPr>
        <p:spPr>
          <a:xfrm>
            <a:off x="299159" y="178420"/>
            <a:ext cx="11593681"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rPr>
              <a:t>The Global Sustainable Development Report</a:t>
            </a:r>
          </a:p>
        </p:txBody>
      </p:sp>
      <p:sp>
        <p:nvSpPr>
          <p:cNvPr id="2" name="TextBox 1">
            <a:extLst>
              <a:ext uri="{FF2B5EF4-FFF2-40B4-BE49-F238E27FC236}">
                <a16:creationId xmlns:a16="http://schemas.microsoft.com/office/drawing/2014/main" id="{E5FCDA87-4ECB-9D65-7483-31690360100C}"/>
              </a:ext>
            </a:extLst>
          </p:cNvPr>
          <p:cNvSpPr txBox="1"/>
          <p:nvPr/>
        </p:nvSpPr>
        <p:spPr>
          <a:xfrm>
            <a:off x="299159" y="1944056"/>
            <a:ext cx="6845920" cy="3970318"/>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Raleway" pitchFamily="2" charset="0"/>
              </a:rPr>
              <a:t>Produced every four years to help inform the yearly progress reports for the SDGs.</a:t>
            </a:r>
          </a:p>
          <a:p>
            <a:pPr marL="285750" indent="-285750">
              <a:buFont typeface="Arial" panose="020B0604020202020204" pitchFamily="34" charset="0"/>
              <a:buChar char="•"/>
            </a:pPr>
            <a:endParaRPr lang="en-GB" dirty="0">
              <a:latin typeface="Raleway" pitchFamily="2" charset="0"/>
            </a:endParaRPr>
          </a:p>
          <a:p>
            <a:pPr marL="285750" indent="-285750">
              <a:buFont typeface="Arial" panose="020B0604020202020204" pitchFamily="34" charset="0"/>
              <a:buChar char="•"/>
            </a:pPr>
            <a:r>
              <a:rPr lang="en-GB" dirty="0">
                <a:latin typeface="Raleway" pitchFamily="2" charset="0"/>
              </a:rPr>
              <a:t>Next report due – September 2027</a:t>
            </a:r>
          </a:p>
          <a:p>
            <a:pPr marL="285750" indent="-285750">
              <a:buFont typeface="Arial" panose="020B0604020202020204" pitchFamily="34" charset="0"/>
              <a:buChar char="•"/>
            </a:pPr>
            <a:endParaRPr lang="en-GB" dirty="0">
              <a:latin typeface="Raleway" pitchFamily="2" charset="0"/>
            </a:endParaRPr>
          </a:p>
          <a:p>
            <a:pPr marL="285750" indent="-285750">
              <a:buFont typeface="Arial" panose="020B0604020202020204" pitchFamily="34" charset="0"/>
              <a:buChar char="•"/>
            </a:pPr>
            <a:r>
              <a:rPr lang="en-GB" dirty="0">
                <a:latin typeface="Raleway" pitchFamily="2" charset="0"/>
              </a:rPr>
              <a:t>Most recent report – 2023 and outlined that progress had been hampered by the pandemic, rising inflation/cost-of-living crisis and global distress such as conflicts and natural disasters.  It calls on active political leadership and societal support to enable effective participation to increase the likelihood of success.</a:t>
            </a:r>
          </a:p>
          <a:p>
            <a:pPr marL="285750" indent="-285750">
              <a:buFont typeface="Arial" panose="020B0604020202020204" pitchFamily="34" charset="0"/>
              <a:buChar char="•"/>
            </a:pPr>
            <a:endParaRPr lang="en-GB" dirty="0">
              <a:latin typeface="Raleway" pitchFamily="2" charset="0"/>
            </a:endParaRPr>
          </a:p>
          <a:p>
            <a:pPr marL="285750" indent="-285750">
              <a:buFont typeface="Arial" panose="020B0604020202020204" pitchFamily="34" charset="0"/>
              <a:buChar char="•"/>
            </a:pPr>
            <a:r>
              <a:rPr lang="en-GB" dirty="0">
                <a:latin typeface="Raleway" pitchFamily="2" charset="0"/>
              </a:rPr>
              <a:t>Full report available: </a:t>
            </a:r>
            <a:r>
              <a:rPr lang="en-GB" dirty="0">
                <a:latin typeface="Raleway" pitchFamily="2" charset="0"/>
                <a:hlinkClick r:id="rId3"/>
              </a:rPr>
              <a:t>FINAL GSDR 2023-Digital -110923_1.pdf</a:t>
            </a:r>
            <a:r>
              <a:rPr lang="en-GB" dirty="0">
                <a:latin typeface="Raleway" pitchFamily="2" charset="0"/>
              </a:rPr>
              <a:t> </a:t>
            </a:r>
          </a:p>
          <a:p>
            <a:pPr marL="285750" indent="-285750">
              <a:buFont typeface="Arial" panose="020B0604020202020204" pitchFamily="34" charset="0"/>
              <a:buChar char="•"/>
            </a:pPr>
            <a:endParaRPr lang="en-GB" dirty="0"/>
          </a:p>
        </p:txBody>
      </p:sp>
      <p:pic>
        <p:nvPicPr>
          <p:cNvPr id="7" name="Picture 6">
            <a:extLst>
              <a:ext uri="{FF2B5EF4-FFF2-40B4-BE49-F238E27FC236}">
                <a16:creationId xmlns:a16="http://schemas.microsoft.com/office/drawing/2014/main" id="{3377D265-85FE-1FE8-20CD-EBB8C6339BAB}"/>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320840" y="1944056"/>
            <a:ext cx="4572000" cy="3429000"/>
          </a:xfrm>
          <a:prstGeom prst="rect">
            <a:avLst/>
          </a:prstGeom>
        </p:spPr>
      </p:pic>
    </p:spTree>
    <p:extLst>
      <p:ext uri="{BB962C8B-B14F-4D97-AF65-F5344CB8AC3E}">
        <p14:creationId xmlns:p14="http://schemas.microsoft.com/office/powerpoint/2010/main" val="5404407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0D1D3F-D643-E728-B4DB-3CEC747C95D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FB9F1F9-CE0B-3EFC-07DF-6E6BE4EC40F6}"/>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D4C7A009-9292-ADED-A3C6-7524E7D00BAE}"/>
              </a:ext>
            </a:extLst>
          </p:cNvPr>
          <p:cNvSpPr txBox="1"/>
          <p:nvPr/>
        </p:nvSpPr>
        <p:spPr>
          <a:xfrm>
            <a:off x="299159" y="178420"/>
            <a:ext cx="11593681"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rPr>
              <a:t>The Sustainable Development Goals Report 2026</a:t>
            </a:r>
          </a:p>
        </p:txBody>
      </p:sp>
      <p:sp>
        <p:nvSpPr>
          <p:cNvPr id="2" name="TextBox 1">
            <a:extLst>
              <a:ext uri="{FF2B5EF4-FFF2-40B4-BE49-F238E27FC236}">
                <a16:creationId xmlns:a16="http://schemas.microsoft.com/office/drawing/2014/main" id="{B3F528EF-1D59-D145-73E5-308C2F5C4F5A}"/>
              </a:ext>
            </a:extLst>
          </p:cNvPr>
          <p:cNvSpPr txBox="1"/>
          <p:nvPr/>
        </p:nvSpPr>
        <p:spPr>
          <a:xfrm>
            <a:off x="299159" y="1944056"/>
            <a:ext cx="6845920" cy="3693319"/>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Raleway" pitchFamily="2" charset="0"/>
              </a:rPr>
              <a:t>Published 7</a:t>
            </a:r>
            <a:r>
              <a:rPr lang="en-GB" baseline="30000" dirty="0">
                <a:latin typeface="Raleway" pitchFamily="2" charset="0"/>
              </a:rPr>
              <a:t>th</a:t>
            </a:r>
            <a:r>
              <a:rPr lang="en-GB" dirty="0">
                <a:latin typeface="Raleway" pitchFamily="2" charset="0"/>
              </a:rPr>
              <a:t> July 2026</a:t>
            </a:r>
          </a:p>
          <a:p>
            <a:pPr marL="285750" indent="-285750">
              <a:buFont typeface="Arial" panose="020B0604020202020204" pitchFamily="34" charset="0"/>
              <a:buChar char="•"/>
            </a:pPr>
            <a:endParaRPr lang="en-GB" dirty="0">
              <a:latin typeface="Raleway" pitchFamily="2" charset="0"/>
            </a:endParaRPr>
          </a:p>
          <a:p>
            <a:pPr marL="285750" indent="-285750">
              <a:buFont typeface="Arial" panose="020B0604020202020204" pitchFamily="34" charset="0"/>
              <a:buChar char="•"/>
            </a:pPr>
            <a:r>
              <a:rPr lang="en-GB" dirty="0">
                <a:latin typeface="Raleway" pitchFamily="2" charset="0"/>
              </a:rPr>
              <a:t>“meaningful gains have been made across the SDGs, but they remain uneven and insufficient”</a:t>
            </a:r>
          </a:p>
          <a:p>
            <a:pPr marL="285750" indent="-285750">
              <a:buFont typeface="Arial" panose="020B0604020202020204" pitchFamily="34" charset="0"/>
              <a:buChar char="•"/>
            </a:pPr>
            <a:endParaRPr lang="en-GB" dirty="0">
              <a:latin typeface="Raleway" pitchFamily="2" charset="0"/>
            </a:endParaRPr>
          </a:p>
          <a:p>
            <a:pPr marL="285750" indent="-285750">
              <a:buFont typeface="Arial" panose="020B0604020202020204" pitchFamily="34" charset="0"/>
              <a:buChar char="•"/>
            </a:pPr>
            <a:r>
              <a:rPr lang="en-GB" dirty="0">
                <a:latin typeface="Raleway" pitchFamily="2" charset="0"/>
              </a:rPr>
              <a:t>Priorities for final 3 years = “increased investment, strengthened international cooperation, expanded access to technology &amp; data, faster energy transition, greater gender equality, and renewed commitments to peace.</a:t>
            </a:r>
          </a:p>
          <a:p>
            <a:pPr marL="285750" indent="-285750">
              <a:buFont typeface="Arial" panose="020B0604020202020204" pitchFamily="34" charset="0"/>
              <a:buChar char="•"/>
            </a:pPr>
            <a:endParaRPr lang="en-GB" dirty="0">
              <a:latin typeface="Raleway" pitchFamily="2" charset="0"/>
            </a:endParaRPr>
          </a:p>
          <a:p>
            <a:pPr marL="285750" indent="-285750">
              <a:buFont typeface="Arial" panose="020B0604020202020204" pitchFamily="34" charset="0"/>
              <a:buChar char="•"/>
            </a:pPr>
            <a:r>
              <a:rPr lang="en-GB" dirty="0">
                <a:latin typeface="Raleway" pitchFamily="2" charset="0"/>
              </a:rPr>
              <a:t>Full report available: </a:t>
            </a:r>
            <a:r>
              <a:rPr lang="en-GB" dirty="0">
                <a:latin typeface="Raleway" pitchFamily="2" charset="0"/>
                <a:hlinkClick r:id="rId3"/>
              </a:rPr>
              <a:t>The-Sustainable-Development-Goals-Report-2026.pdf</a:t>
            </a:r>
            <a:endParaRPr lang="en-GB" dirty="0">
              <a:latin typeface="Raleway" pitchFamily="2" charset="0"/>
            </a:endParaRPr>
          </a:p>
          <a:p>
            <a:pPr marL="285750" indent="-285750">
              <a:buFont typeface="Arial" panose="020B0604020202020204" pitchFamily="34" charset="0"/>
              <a:buChar char="•"/>
            </a:pPr>
            <a:endParaRPr lang="en-GB" dirty="0"/>
          </a:p>
        </p:txBody>
      </p:sp>
      <p:pic>
        <p:nvPicPr>
          <p:cNvPr id="7" name="Picture 6">
            <a:extLst>
              <a:ext uri="{FF2B5EF4-FFF2-40B4-BE49-F238E27FC236}">
                <a16:creationId xmlns:a16="http://schemas.microsoft.com/office/drawing/2014/main" id="{F7634CB8-B18D-A3C4-2DED-0B90FB9B50A0}"/>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320840" y="1944056"/>
            <a:ext cx="4572000" cy="3429000"/>
          </a:xfrm>
          <a:prstGeom prst="rect">
            <a:avLst/>
          </a:prstGeom>
        </p:spPr>
      </p:pic>
    </p:spTree>
    <p:extLst>
      <p:ext uri="{BB962C8B-B14F-4D97-AF65-F5344CB8AC3E}">
        <p14:creationId xmlns:p14="http://schemas.microsoft.com/office/powerpoint/2010/main" val="19284220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73DFD0-2BB7-DF04-5E34-2C90861143E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B7F65277-FA0B-C350-DED1-199026A75030}"/>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9D299B63-36C6-DAA3-09B9-C581436C0161}"/>
              </a:ext>
            </a:extLst>
          </p:cNvPr>
          <p:cNvSpPr txBox="1"/>
          <p:nvPr/>
        </p:nvSpPr>
        <p:spPr>
          <a:xfrm>
            <a:off x="1101728" y="2476619"/>
            <a:ext cx="6783478" cy="1015663"/>
          </a:xfrm>
          <a:prstGeom prst="rect">
            <a:avLst/>
          </a:prstGeom>
          <a:noFill/>
        </p:spPr>
        <p:txBody>
          <a:bodyPr wrap="square" rtlCol="0">
            <a:spAutoFit/>
          </a:bodyPr>
          <a:lstStyle/>
          <a:p>
            <a:r>
              <a:rPr lang="en-GB" sz="6000" dirty="0">
                <a:latin typeface="Raleway" pitchFamily="2" charset="0"/>
              </a:rPr>
              <a:t>Activity</a:t>
            </a:r>
          </a:p>
        </p:txBody>
      </p:sp>
      <p:pic>
        <p:nvPicPr>
          <p:cNvPr id="5" name="Picture 4">
            <a:extLst>
              <a:ext uri="{FF2B5EF4-FFF2-40B4-BE49-F238E27FC236}">
                <a16:creationId xmlns:a16="http://schemas.microsoft.com/office/drawing/2014/main" id="{69F431C4-A6F8-6EB8-9166-7956E3A8DEB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36871" y="1652299"/>
            <a:ext cx="3553401" cy="3553401"/>
          </a:xfrm>
          <a:prstGeom prst="rect">
            <a:avLst/>
          </a:prstGeom>
        </p:spPr>
      </p:pic>
      <p:pic>
        <p:nvPicPr>
          <p:cNvPr id="7" name="Picture 6">
            <a:extLst>
              <a:ext uri="{FF2B5EF4-FFF2-40B4-BE49-F238E27FC236}">
                <a16:creationId xmlns:a16="http://schemas.microsoft.com/office/drawing/2014/main" id="{9D46C731-E933-27B7-CB4B-CE6D2E0BF1F2}"/>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481703" y="571857"/>
            <a:ext cx="1904762" cy="1904762"/>
          </a:xfrm>
          <a:prstGeom prst="rect">
            <a:avLst/>
          </a:prstGeom>
        </p:spPr>
      </p:pic>
    </p:spTree>
    <p:extLst>
      <p:ext uri="{BB962C8B-B14F-4D97-AF65-F5344CB8AC3E}">
        <p14:creationId xmlns:p14="http://schemas.microsoft.com/office/powerpoint/2010/main" val="19816782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66FF8E-B473-5D68-5690-34174874C33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BEF6314-DA75-91B7-A94A-5E5D8F9CAFF9}"/>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81BA67E4-5FBE-41FD-F60D-AC1F7BA1453A}"/>
              </a:ext>
            </a:extLst>
          </p:cNvPr>
          <p:cNvSpPr txBox="1"/>
          <p:nvPr/>
        </p:nvSpPr>
        <p:spPr>
          <a:xfrm>
            <a:off x="299159" y="178420"/>
            <a:ext cx="11593681"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black"/>
                </a:solidFill>
                <a:effectLst/>
                <a:uLnTx/>
                <a:uFillTx/>
                <a:latin typeface="Raleway" pitchFamily="2" charset="0"/>
              </a:rPr>
              <a:t>Research Activity – 30 mins</a:t>
            </a:r>
          </a:p>
        </p:txBody>
      </p:sp>
      <p:pic>
        <p:nvPicPr>
          <p:cNvPr id="3" name="Picture 2">
            <a:extLst>
              <a:ext uri="{FF2B5EF4-FFF2-40B4-BE49-F238E27FC236}">
                <a16:creationId xmlns:a16="http://schemas.microsoft.com/office/drawing/2014/main" id="{B68319C0-7E93-937B-25F7-7AFA2A2E041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061209" y="1934878"/>
            <a:ext cx="5530325" cy="3007374"/>
          </a:xfrm>
          <a:prstGeom prst="rect">
            <a:avLst/>
          </a:prstGeom>
        </p:spPr>
      </p:pic>
      <p:sp>
        <p:nvSpPr>
          <p:cNvPr id="2" name="TextBox 1">
            <a:extLst>
              <a:ext uri="{FF2B5EF4-FFF2-40B4-BE49-F238E27FC236}">
                <a16:creationId xmlns:a16="http://schemas.microsoft.com/office/drawing/2014/main" id="{346E889F-266D-8AC7-242F-6FD184B4887A}"/>
              </a:ext>
            </a:extLst>
          </p:cNvPr>
          <p:cNvSpPr txBox="1"/>
          <p:nvPr/>
        </p:nvSpPr>
        <p:spPr>
          <a:xfrm>
            <a:off x="299159" y="1422629"/>
            <a:ext cx="5242997" cy="4031873"/>
          </a:xfrm>
          <a:prstGeom prst="rect">
            <a:avLst/>
          </a:prstGeom>
          <a:noFill/>
        </p:spPr>
        <p:txBody>
          <a:bodyPr wrap="square" rtlCol="0">
            <a:spAutoFit/>
          </a:bodyPr>
          <a:lstStyle/>
          <a:p>
            <a:r>
              <a:rPr lang="en-GB" sz="3200" dirty="0">
                <a:latin typeface="Raleway" pitchFamily="2" charset="0"/>
              </a:rPr>
              <a:t>Conduct your own research into the 17 SDGs and list them in the order that you feel is most relevant to sustainable tourism. Explain how and why you listed in this order.</a:t>
            </a:r>
          </a:p>
        </p:txBody>
      </p:sp>
    </p:spTree>
    <p:extLst>
      <p:ext uri="{BB962C8B-B14F-4D97-AF65-F5344CB8AC3E}">
        <p14:creationId xmlns:p14="http://schemas.microsoft.com/office/powerpoint/2010/main" val="42760850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9E4A9A-E27A-47DD-7242-EEACCAF6B7F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CE27C702-A80F-0682-8AF2-C0A15D393AFF}"/>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2" name="Content Placeholder 4" descr="Graphical user interface, logo, company name&#10;&#10;Description automatically generated">
            <a:extLst>
              <a:ext uri="{FF2B5EF4-FFF2-40B4-BE49-F238E27FC236}">
                <a16:creationId xmlns:a16="http://schemas.microsoft.com/office/drawing/2014/main" id="{81DEDEC2-6418-76CB-0D2A-0DA7CF4F1478}"/>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00390" y="0"/>
            <a:ext cx="7391220" cy="5918750"/>
          </a:xfrm>
          <a:prstGeom prst="rect">
            <a:avLst/>
          </a:prstGeom>
        </p:spPr>
      </p:pic>
    </p:spTree>
    <p:extLst>
      <p:ext uri="{BB962C8B-B14F-4D97-AF65-F5344CB8AC3E}">
        <p14:creationId xmlns:p14="http://schemas.microsoft.com/office/powerpoint/2010/main" val="39513336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4B099C-983D-90C6-AE75-24514504314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5AD73F6-684C-2E7E-3FB6-31B6A6CC7848}"/>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graphicFrame>
        <p:nvGraphicFramePr>
          <p:cNvPr id="7" name="Table 6">
            <a:extLst>
              <a:ext uri="{FF2B5EF4-FFF2-40B4-BE49-F238E27FC236}">
                <a16:creationId xmlns:a16="http://schemas.microsoft.com/office/drawing/2014/main" id="{B7B8F393-1B5E-1326-1C63-18E6606B6674}"/>
              </a:ext>
            </a:extLst>
          </p:cNvPr>
          <p:cNvGraphicFramePr>
            <a:graphicFrameLocks noGrp="1"/>
          </p:cNvGraphicFramePr>
          <p:nvPr>
            <p:extLst>
              <p:ext uri="{D42A27DB-BD31-4B8C-83A1-F6EECF244321}">
                <p14:modId xmlns:p14="http://schemas.microsoft.com/office/powerpoint/2010/main" val="4203698343"/>
              </p:ext>
            </p:extLst>
          </p:nvPr>
        </p:nvGraphicFramePr>
        <p:xfrm>
          <a:off x="197005" y="139802"/>
          <a:ext cx="11797989" cy="5679440"/>
        </p:xfrm>
        <a:graphic>
          <a:graphicData uri="http://schemas.openxmlformats.org/drawingml/2006/table">
            <a:tbl>
              <a:tblPr firstRow="1" bandRow="1">
                <a:tableStyleId>{5C22544A-7EE6-4342-B048-85BDC9FD1C3A}</a:tableStyleId>
              </a:tblPr>
              <a:tblGrid>
                <a:gridCol w="1258932">
                  <a:extLst>
                    <a:ext uri="{9D8B030D-6E8A-4147-A177-3AD203B41FA5}">
                      <a16:colId xmlns:a16="http://schemas.microsoft.com/office/drawing/2014/main" val="2900617878"/>
                    </a:ext>
                  </a:extLst>
                </a:gridCol>
                <a:gridCol w="3981822">
                  <a:extLst>
                    <a:ext uri="{9D8B030D-6E8A-4147-A177-3AD203B41FA5}">
                      <a16:colId xmlns:a16="http://schemas.microsoft.com/office/drawing/2014/main" val="98747983"/>
                    </a:ext>
                  </a:extLst>
                </a:gridCol>
                <a:gridCol w="6557235">
                  <a:extLst>
                    <a:ext uri="{9D8B030D-6E8A-4147-A177-3AD203B41FA5}">
                      <a16:colId xmlns:a16="http://schemas.microsoft.com/office/drawing/2014/main" val="2094360345"/>
                    </a:ext>
                  </a:extLst>
                </a:gridCol>
              </a:tblGrid>
              <a:tr h="370840">
                <a:tc>
                  <a:txBody>
                    <a:bodyPr/>
                    <a:lstStyle/>
                    <a:p>
                      <a:r>
                        <a:rPr lang="en-GB" dirty="0">
                          <a:latin typeface="Raleway" pitchFamily="2" charset="0"/>
                        </a:rPr>
                        <a:t>Order</a:t>
                      </a:r>
                    </a:p>
                  </a:txBody>
                  <a:tcPr/>
                </a:tc>
                <a:tc>
                  <a:txBody>
                    <a:bodyPr/>
                    <a:lstStyle/>
                    <a:p>
                      <a:r>
                        <a:rPr lang="en-GB" dirty="0">
                          <a:latin typeface="Raleway" pitchFamily="2" charset="0"/>
                        </a:rPr>
                        <a:t>SDG</a:t>
                      </a:r>
                    </a:p>
                  </a:txBody>
                  <a:tcPr/>
                </a:tc>
                <a:tc>
                  <a:txBody>
                    <a:bodyPr/>
                    <a:lstStyle/>
                    <a:p>
                      <a:r>
                        <a:rPr lang="en-GB" dirty="0">
                          <a:latin typeface="Raleway" pitchFamily="2" charset="0"/>
                        </a:rPr>
                        <a:t>Why?</a:t>
                      </a:r>
                    </a:p>
                  </a:txBody>
                  <a:tcPr/>
                </a:tc>
                <a:extLst>
                  <a:ext uri="{0D108BD9-81ED-4DB2-BD59-A6C34878D82A}">
                    <a16:rowId xmlns:a16="http://schemas.microsoft.com/office/drawing/2014/main" val="1547513532"/>
                  </a:ext>
                </a:extLst>
              </a:tr>
              <a:tr h="370840">
                <a:tc>
                  <a:txBody>
                    <a:bodyPr/>
                    <a:lstStyle/>
                    <a:p>
                      <a:r>
                        <a:rPr lang="en-GB" dirty="0">
                          <a:latin typeface="Raleway" pitchFamily="2" charset="0"/>
                        </a:rPr>
                        <a:t>1</a:t>
                      </a:r>
                    </a:p>
                  </a:txBody>
                  <a:tcPr/>
                </a:tc>
                <a:tc>
                  <a:txBody>
                    <a:bodyPr/>
                    <a:lstStyle/>
                    <a:p>
                      <a:r>
                        <a:rPr lang="en-GB" dirty="0">
                          <a:latin typeface="Raleway" pitchFamily="2" charset="0"/>
                        </a:rPr>
                        <a:t>Responsible Consumption and Production</a:t>
                      </a:r>
                    </a:p>
                  </a:txBody>
                  <a:tcPr/>
                </a:tc>
                <a:tc>
                  <a:txBody>
                    <a:bodyPr/>
                    <a:lstStyle/>
                    <a:p>
                      <a:r>
                        <a:rPr lang="en-GB" dirty="0">
                          <a:latin typeface="Raleway" pitchFamily="2" charset="0"/>
                        </a:rPr>
                        <a:t>A core principle of sustainable tourism – reduce waste/source sustainably &amp; encourage responsible visitor behaviour.</a:t>
                      </a:r>
                    </a:p>
                  </a:txBody>
                  <a:tcPr/>
                </a:tc>
                <a:extLst>
                  <a:ext uri="{0D108BD9-81ED-4DB2-BD59-A6C34878D82A}">
                    <a16:rowId xmlns:a16="http://schemas.microsoft.com/office/drawing/2014/main" val="150465748"/>
                  </a:ext>
                </a:extLst>
              </a:tr>
              <a:tr h="370840">
                <a:tc>
                  <a:txBody>
                    <a:bodyPr/>
                    <a:lstStyle/>
                    <a:p>
                      <a:r>
                        <a:rPr lang="en-GB" dirty="0">
                          <a:latin typeface="Raleway" pitchFamily="2" charset="0"/>
                        </a:rPr>
                        <a:t>2</a:t>
                      </a:r>
                    </a:p>
                  </a:txBody>
                  <a:tcPr/>
                </a:tc>
                <a:tc>
                  <a:txBody>
                    <a:bodyPr/>
                    <a:lstStyle/>
                    <a:p>
                      <a:r>
                        <a:rPr lang="en-GB" dirty="0">
                          <a:latin typeface="Raleway" pitchFamily="2" charset="0"/>
                        </a:rPr>
                        <a:t>Climate Action</a:t>
                      </a:r>
                    </a:p>
                  </a:txBody>
                  <a:tcPr/>
                </a:tc>
                <a:tc>
                  <a:txBody>
                    <a:bodyPr/>
                    <a:lstStyle/>
                    <a:p>
                      <a:r>
                        <a:rPr lang="en-GB" dirty="0">
                          <a:latin typeface="Raleway" pitchFamily="2" charset="0"/>
                        </a:rPr>
                        <a:t>Tourism contributes to carbon emissions through transport/accommodation/supply movement &amp; activities.</a:t>
                      </a:r>
                    </a:p>
                  </a:txBody>
                  <a:tcPr/>
                </a:tc>
                <a:extLst>
                  <a:ext uri="{0D108BD9-81ED-4DB2-BD59-A6C34878D82A}">
                    <a16:rowId xmlns:a16="http://schemas.microsoft.com/office/drawing/2014/main" val="986058836"/>
                  </a:ext>
                </a:extLst>
              </a:tr>
              <a:tr h="370840">
                <a:tc>
                  <a:txBody>
                    <a:bodyPr/>
                    <a:lstStyle/>
                    <a:p>
                      <a:r>
                        <a:rPr lang="en-GB" dirty="0">
                          <a:latin typeface="Raleway" pitchFamily="2" charset="0"/>
                        </a:rPr>
                        <a:t>3</a:t>
                      </a:r>
                    </a:p>
                  </a:txBody>
                  <a:tcPr/>
                </a:tc>
                <a:tc>
                  <a:txBody>
                    <a:bodyPr/>
                    <a:lstStyle/>
                    <a:p>
                      <a:r>
                        <a:rPr lang="en-GB" dirty="0">
                          <a:latin typeface="Raleway" pitchFamily="2" charset="0"/>
                        </a:rPr>
                        <a:t>Decent Work &amp; Economic Growth</a:t>
                      </a:r>
                    </a:p>
                  </a:txBody>
                  <a:tcPr/>
                </a:tc>
                <a:tc>
                  <a:txBody>
                    <a:bodyPr/>
                    <a:lstStyle/>
                    <a:p>
                      <a:r>
                        <a:rPr lang="en-GB" dirty="0">
                          <a:latin typeface="Raleway" pitchFamily="2" charset="0"/>
                        </a:rPr>
                        <a:t>Tourism = major global employer. Sustainable tourism needs quality jobs, fair wages &amp; economic benefits for local communities.</a:t>
                      </a:r>
                    </a:p>
                  </a:txBody>
                  <a:tcPr/>
                </a:tc>
                <a:extLst>
                  <a:ext uri="{0D108BD9-81ED-4DB2-BD59-A6C34878D82A}">
                    <a16:rowId xmlns:a16="http://schemas.microsoft.com/office/drawing/2014/main" val="3089754284"/>
                  </a:ext>
                </a:extLst>
              </a:tr>
              <a:tr h="370840">
                <a:tc>
                  <a:txBody>
                    <a:bodyPr/>
                    <a:lstStyle/>
                    <a:p>
                      <a:r>
                        <a:rPr lang="en-GB" dirty="0">
                          <a:latin typeface="Raleway" pitchFamily="2" charset="0"/>
                        </a:rPr>
                        <a:t>4</a:t>
                      </a:r>
                    </a:p>
                  </a:txBody>
                  <a:tcPr/>
                </a:tc>
                <a:tc>
                  <a:txBody>
                    <a:bodyPr/>
                    <a:lstStyle/>
                    <a:p>
                      <a:r>
                        <a:rPr lang="en-GB" dirty="0">
                          <a:latin typeface="Raleway" pitchFamily="2" charset="0"/>
                        </a:rPr>
                        <a:t>Sustainable Cities &amp; Communities</a:t>
                      </a:r>
                    </a:p>
                  </a:txBody>
                  <a:tcPr/>
                </a:tc>
                <a:tc>
                  <a:txBody>
                    <a:bodyPr/>
                    <a:lstStyle/>
                    <a:p>
                      <a:r>
                        <a:rPr lang="en-GB" dirty="0">
                          <a:latin typeface="Raleway" pitchFamily="2" charset="0"/>
                        </a:rPr>
                        <a:t>Support rather than damage destinations/attractions &amp; facilities. Helping to ensure reduced disruption to local communities.</a:t>
                      </a:r>
                    </a:p>
                  </a:txBody>
                  <a:tcPr/>
                </a:tc>
                <a:extLst>
                  <a:ext uri="{0D108BD9-81ED-4DB2-BD59-A6C34878D82A}">
                    <a16:rowId xmlns:a16="http://schemas.microsoft.com/office/drawing/2014/main" val="2730816495"/>
                  </a:ext>
                </a:extLst>
              </a:tr>
              <a:tr h="370840">
                <a:tc>
                  <a:txBody>
                    <a:bodyPr/>
                    <a:lstStyle/>
                    <a:p>
                      <a:r>
                        <a:rPr lang="en-GB" dirty="0">
                          <a:latin typeface="Raleway" pitchFamily="2" charset="0"/>
                        </a:rPr>
                        <a:t>5</a:t>
                      </a:r>
                    </a:p>
                  </a:txBody>
                  <a:tcPr/>
                </a:tc>
                <a:tc>
                  <a:txBody>
                    <a:bodyPr/>
                    <a:lstStyle/>
                    <a:p>
                      <a:r>
                        <a:rPr lang="en-GB" dirty="0">
                          <a:latin typeface="Raleway" pitchFamily="2" charset="0"/>
                        </a:rPr>
                        <a:t>Life on Land</a:t>
                      </a:r>
                    </a:p>
                  </a:txBody>
                  <a:tcPr/>
                </a:tc>
                <a:tc>
                  <a:txBody>
                    <a:bodyPr/>
                    <a:lstStyle/>
                    <a:p>
                      <a:r>
                        <a:rPr lang="en-GB" dirty="0">
                          <a:latin typeface="Raleway" pitchFamily="2" charset="0"/>
                        </a:rPr>
                        <a:t>Protecting landscapes/wildlife/attractions that tourists visit.</a:t>
                      </a:r>
                    </a:p>
                  </a:txBody>
                  <a:tcPr/>
                </a:tc>
                <a:extLst>
                  <a:ext uri="{0D108BD9-81ED-4DB2-BD59-A6C34878D82A}">
                    <a16:rowId xmlns:a16="http://schemas.microsoft.com/office/drawing/2014/main" val="2917039290"/>
                  </a:ext>
                </a:extLst>
              </a:tr>
              <a:tr h="370840">
                <a:tc>
                  <a:txBody>
                    <a:bodyPr/>
                    <a:lstStyle/>
                    <a:p>
                      <a:r>
                        <a:rPr lang="en-GB" dirty="0">
                          <a:latin typeface="Raleway" pitchFamily="2" charset="0"/>
                        </a:rPr>
                        <a:t>6</a:t>
                      </a:r>
                    </a:p>
                  </a:txBody>
                  <a:tcPr/>
                </a:tc>
                <a:tc>
                  <a:txBody>
                    <a:bodyPr/>
                    <a:lstStyle/>
                    <a:p>
                      <a:r>
                        <a:rPr lang="en-GB" dirty="0">
                          <a:latin typeface="Raleway" pitchFamily="2" charset="0"/>
                        </a:rPr>
                        <a:t>Life below Water</a:t>
                      </a:r>
                    </a:p>
                  </a:txBody>
                  <a:tcPr/>
                </a:tc>
                <a:tc>
                  <a:txBody>
                    <a:bodyPr/>
                    <a:lstStyle/>
                    <a:p>
                      <a:r>
                        <a:rPr lang="en-GB" dirty="0">
                          <a:latin typeface="Raleway" pitchFamily="2" charset="0"/>
                        </a:rPr>
                        <a:t>Critical for coastal &amp; marine tourism (beaches/diving/cruises) but also for sustainable gastronomy (sustainable fishing etc.).</a:t>
                      </a:r>
                    </a:p>
                  </a:txBody>
                  <a:tcPr/>
                </a:tc>
                <a:extLst>
                  <a:ext uri="{0D108BD9-81ED-4DB2-BD59-A6C34878D82A}">
                    <a16:rowId xmlns:a16="http://schemas.microsoft.com/office/drawing/2014/main" val="3245634046"/>
                  </a:ext>
                </a:extLst>
              </a:tr>
              <a:tr h="370840">
                <a:tc>
                  <a:txBody>
                    <a:bodyPr/>
                    <a:lstStyle/>
                    <a:p>
                      <a:r>
                        <a:rPr lang="en-GB" dirty="0">
                          <a:latin typeface="Raleway" pitchFamily="2" charset="0"/>
                        </a:rPr>
                        <a:t>7</a:t>
                      </a:r>
                    </a:p>
                  </a:txBody>
                  <a:tcPr/>
                </a:tc>
                <a:tc>
                  <a:txBody>
                    <a:bodyPr/>
                    <a:lstStyle/>
                    <a:p>
                      <a:r>
                        <a:rPr lang="en-GB" dirty="0">
                          <a:latin typeface="Raleway" pitchFamily="2" charset="0"/>
                        </a:rPr>
                        <a:t>Clean Water &amp; Sanitation</a:t>
                      </a:r>
                    </a:p>
                  </a:txBody>
                  <a:tcPr/>
                </a:tc>
                <a:tc>
                  <a:txBody>
                    <a:bodyPr/>
                    <a:lstStyle/>
                    <a:p>
                      <a:r>
                        <a:rPr lang="en-GB" dirty="0">
                          <a:latin typeface="Raleway" pitchFamily="2" charset="0"/>
                        </a:rPr>
                        <a:t>Tourist sites (hotels, restaurants etc.) use huge amounts of water so sustainable management is essential. </a:t>
                      </a:r>
                    </a:p>
                  </a:txBody>
                  <a:tcPr/>
                </a:tc>
                <a:extLst>
                  <a:ext uri="{0D108BD9-81ED-4DB2-BD59-A6C34878D82A}">
                    <a16:rowId xmlns:a16="http://schemas.microsoft.com/office/drawing/2014/main" val="3656934941"/>
                  </a:ext>
                </a:extLst>
              </a:tr>
            </a:tbl>
          </a:graphicData>
        </a:graphic>
      </p:graphicFrame>
    </p:spTree>
    <p:extLst>
      <p:ext uri="{BB962C8B-B14F-4D97-AF65-F5344CB8AC3E}">
        <p14:creationId xmlns:p14="http://schemas.microsoft.com/office/powerpoint/2010/main" val="16549222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379A-09BC-338D-2654-9F0AA7107AE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438C42D-4C65-A859-6787-28261C9ABAB8}"/>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graphicFrame>
        <p:nvGraphicFramePr>
          <p:cNvPr id="7" name="Table 6">
            <a:extLst>
              <a:ext uri="{FF2B5EF4-FFF2-40B4-BE49-F238E27FC236}">
                <a16:creationId xmlns:a16="http://schemas.microsoft.com/office/drawing/2014/main" id="{52EF0520-FEC1-F877-EBA7-0122358CF8F8}"/>
              </a:ext>
            </a:extLst>
          </p:cNvPr>
          <p:cNvGraphicFramePr>
            <a:graphicFrameLocks noGrp="1"/>
          </p:cNvGraphicFramePr>
          <p:nvPr>
            <p:extLst>
              <p:ext uri="{D42A27DB-BD31-4B8C-83A1-F6EECF244321}">
                <p14:modId xmlns:p14="http://schemas.microsoft.com/office/powerpoint/2010/main" val="1371431542"/>
              </p:ext>
            </p:extLst>
          </p:nvPr>
        </p:nvGraphicFramePr>
        <p:xfrm>
          <a:off x="197005" y="385129"/>
          <a:ext cx="11797989" cy="5125720"/>
        </p:xfrm>
        <a:graphic>
          <a:graphicData uri="http://schemas.openxmlformats.org/drawingml/2006/table">
            <a:tbl>
              <a:tblPr firstRow="1" bandRow="1">
                <a:tableStyleId>{5C22544A-7EE6-4342-B048-85BDC9FD1C3A}</a:tableStyleId>
              </a:tblPr>
              <a:tblGrid>
                <a:gridCol w="1258932">
                  <a:extLst>
                    <a:ext uri="{9D8B030D-6E8A-4147-A177-3AD203B41FA5}">
                      <a16:colId xmlns:a16="http://schemas.microsoft.com/office/drawing/2014/main" val="2900617878"/>
                    </a:ext>
                  </a:extLst>
                </a:gridCol>
                <a:gridCol w="3981822">
                  <a:extLst>
                    <a:ext uri="{9D8B030D-6E8A-4147-A177-3AD203B41FA5}">
                      <a16:colId xmlns:a16="http://schemas.microsoft.com/office/drawing/2014/main" val="98747983"/>
                    </a:ext>
                  </a:extLst>
                </a:gridCol>
                <a:gridCol w="6557235">
                  <a:extLst>
                    <a:ext uri="{9D8B030D-6E8A-4147-A177-3AD203B41FA5}">
                      <a16:colId xmlns:a16="http://schemas.microsoft.com/office/drawing/2014/main" val="2094360345"/>
                    </a:ext>
                  </a:extLst>
                </a:gridCol>
              </a:tblGrid>
              <a:tr h="370840">
                <a:tc>
                  <a:txBody>
                    <a:bodyPr/>
                    <a:lstStyle/>
                    <a:p>
                      <a:r>
                        <a:rPr lang="en-GB" dirty="0">
                          <a:latin typeface="Raleway" pitchFamily="2" charset="0"/>
                        </a:rPr>
                        <a:t>Order</a:t>
                      </a:r>
                    </a:p>
                  </a:txBody>
                  <a:tcPr/>
                </a:tc>
                <a:tc>
                  <a:txBody>
                    <a:bodyPr/>
                    <a:lstStyle/>
                    <a:p>
                      <a:r>
                        <a:rPr lang="en-GB" dirty="0">
                          <a:latin typeface="Raleway" pitchFamily="2" charset="0"/>
                        </a:rPr>
                        <a:t>SDG</a:t>
                      </a:r>
                    </a:p>
                  </a:txBody>
                  <a:tcPr/>
                </a:tc>
                <a:tc>
                  <a:txBody>
                    <a:bodyPr/>
                    <a:lstStyle/>
                    <a:p>
                      <a:r>
                        <a:rPr lang="en-GB" dirty="0">
                          <a:latin typeface="Raleway" pitchFamily="2" charset="0"/>
                        </a:rPr>
                        <a:t>Why?</a:t>
                      </a:r>
                    </a:p>
                  </a:txBody>
                  <a:tcPr/>
                </a:tc>
                <a:extLst>
                  <a:ext uri="{0D108BD9-81ED-4DB2-BD59-A6C34878D82A}">
                    <a16:rowId xmlns:a16="http://schemas.microsoft.com/office/drawing/2014/main" val="1547513532"/>
                  </a:ext>
                </a:extLst>
              </a:tr>
              <a:tr h="0">
                <a:tc>
                  <a:txBody>
                    <a:bodyPr/>
                    <a:lstStyle/>
                    <a:p>
                      <a:r>
                        <a:rPr lang="en-GB" dirty="0">
                          <a:latin typeface="Raleway" pitchFamily="2" charset="0"/>
                        </a:rPr>
                        <a:t>8</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latin typeface="Raleway" pitchFamily="2" charset="0"/>
                        </a:rPr>
                        <a:t>Partnerships for the Goals</a:t>
                      </a:r>
                    </a:p>
                    <a:p>
                      <a:endParaRPr lang="en-GB" b="0" dirty="0">
                        <a:latin typeface="Raleway"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latin typeface="Raleway" pitchFamily="2" charset="0"/>
                        </a:rPr>
                        <a:t>Collaboration between governments/businesses/communities &amp; tourists is crucial.</a:t>
                      </a:r>
                    </a:p>
                  </a:txBody>
                  <a:tcPr/>
                </a:tc>
                <a:extLst>
                  <a:ext uri="{0D108BD9-81ED-4DB2-BD59-A6C34878D82A}">
                    <a16:rowId xmlns:a16="http://schemas.microsoft.com/office/drawing/2014/main" val="150465748"/>
                  </a:ext>
                </a:extLst>
              </a:tr>
              <a:tr h="228188">
                <a:tc>
                  <a:txBody>
                    <a:bodyPr/>
                    <a:lstStyle/>
                    <a:p>
                      <a:r>
                        <a:rPr lang="en-GB" dirty="0">
                          <a:latin typeface="Raleway" pitchFamily="2" charset="0"/>
                        </a:rPr>
                        <a:t>9</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latin typeface="Raleway" pitchFamily="2" charset="0"/>
                        </a:rPr>
                        <a:t>Industry, Innovation and Infrastructure</a:t>
                      </a:r>
                    </a:p>
                    <a:p>
                      <a:endParaRPr lang="en-GB" b="0" dirty="0">
                        <a:latin typeface="Raleway"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latin typeface="Raleway" pitchFamily="2" charset="0"/>
                        </a:rPr>
                        <a:t>Green transport, locally sourced products &amp; sustainable measures within infrastructure.</a:t>
                      </a:r>
                    </a:p>
                  </a:txBody>
                  <a:tcPr/>
                </a:tc>
                <a:extLst>
                  <a:ext uri="{0D108BD9-81ED-4DB2-BD59-A6C34878D82A}">
                    <a16:rowId xmlns:a16="http://schemas.microsoft.com/office/drawing/2014/main" val="986058836"/>
                  </a:ext>
                </a:extLst>
              </a:tr>
              <a:tr h="370840">
                <a:tc>
                  <a:txBody>
                    <a:bodyPr/>
                    <a:lstStyle/>
                    <a:p>
                      <a:r>
                        <a:rPr lang="en-GB" dirty="0">
                          <a:latin typeface="Raleway" pitchFamily="2" charset="0"/>
                        </a:rPr>
                        <a:t>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latin typeface="Raleway" pitchFamily="2" charset="0"/>
                        </a:rPr>
                        <a:t>Reduced Inequalities</a:t>
                      </a:r>
                    </a:p>
                    <a:p>
                      <a:endParaRPr lang="en-GB" b="0" dirty="0">
                        <a:latin typeface="Raleway"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latin typeface="Raleway" pitchFamily="2" charset="0"/>
                        </a:rPr>
                        <a:t>Fair distribution of tourism gains &amp; local population accessibility opportunities.</a:t>
                      </a:r>
                    </a:p>
                  </a:txBody>
                  <a:tcPr/>
                </a:tc>
                <a:extLst>
                  <a:ext uri="{0D108BD9-81ED-4DB2-BD59-A6C34878D82A}">
                    <a16:rowId xmlns:a16="http://schemas.microsoft.com/office/drawing/2014/main" val="3089754284"/>
                  </a:ext>
                </a:extLst>
              </a:tr>
              <a:tr h="370840">
                <a:tc>
                  <a:txBody>
                    <a:bodyPr/>
                    <a:lstStyle/>
                    <a:p>
                      <a:r>
                        <a:rPr lang="en-GB" dirty="0">
                          <a:latin typeface="Raleway" pitchFamily="2" charset="0"/>
                        </a:rPr>
                        <a:t>11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latin typeface="Raleway" pitchFamily="2" charset="0"/>
                        </a:rPr>
                        <a:t>Quality Education</a:t>
                      </a:r>
                    </a:p>
                    <a:p>
                      <a:endParaRPr lang="en-GB" b="0" dirty="0">
                        <a:latin typeface="Raleway"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latin typeface="Raleway" pitchFamily="2" charset="0"/>
                        </a:rPr>
                        <a:t>Training, skills development, environmental awareness &amp; sustainable tourism practices.</a:t>
                      </a:r>
                    </a:p>
                  </a:txBody>
                  <a:tcPr/>
                </a:tc>
                <a:extLst>
                  <a:ext uri="{0D108BD9-81ED-4DB2-BD59-A6C34878D82A}">
                    <a16:rowId xmlns:a16="http://schemas.microsoft.com/office/drawing/2014/main" val="2730816495"/>
                  </a:ext>
                </a:extLst>
              </a:tr>
              <a:tr h="370840">
                <a:tc>
                  <a:txBody>
                    <a:bodyPr/>
                    <a:lstStyle/>
                    <a:p>
                      <a:r>
                        <a:rPr lang="en-GB" dirty="0">
                          <a:latin typeface="Raleway" pitchFamily="2" charset="0"/>
                        </a:rPr>
                        <a:t>12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latin typeface="Raleway" pitchFamily="2" charset="0"/>
                        </a:rPr>
                        <a:t>No Poverty</a:t>
                      </a:r>
                    </a:p>
                    <a:p>
                      <a:endParaRPr lang="en-GB" b="0" dirty="0">
                        <a:latin typeface="Raleway"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latin typeface="Raleway" pitchFamily="2" charset="0"/>
                        </a:rPr>
                        <a:t>Local employment opportunities &amp; community-based tourism initiatives.</a:t>
                      </a:r>
                    </a:p>
                  </a:txBody>
                  <a:tcPr/>
                </a:tc>
                <a:extLst>
                  <a:ext uri="{0D108BD9-81ED-4DB2-BD59-A6C34878D82A}">
                    <a16:rowId xmlns:a16="http://schemas.microsoft.com/office/drawing/2014/main" val="2917039290"/>
                  </a:ext>
                </a:extLst>
              </a:tr>
              <a:tr h="370840">
                <a:tc>
                  <a:txBody>
                    <a:bodyPr/>
                    <a:lstStyle/>
                    <a:p>
                      <a:r>
                        <a:rPr lang="en-GB" dirty="0">
                          <a:latin typeface="Raleway" pitchFamily="2" charset="0"/>
                        </a:rPr>
                        <a:t>13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latin typeface="Raleway" pitchFamily="2" charset="0"/>
                        </a:rPr>
                        <a:t>Good Health and Well-being</a:t>
                      </a:r>
                    </a:p>
                    <a:p>
                      <a:endParaRPr lang="en-GB" b="0" dirty="0">
                        <a:latin typeface="Raleway"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latin typeface="Raleway" pitchFamily="2" charset="0"/>
                        </a:rPr>
                        <a:t>Commitment to visitor &amp; local resident well-being, health tourism, &amp; destination resilience for job security etc.</a:t>
                      </a:r>
                    </a:p>
                  </a:txBody>
                  <a:tcPr/>
                </a:tc>
                <a:extLst>
                  <a:ext uri="{0D108BD9-81ED-4DB2-BD59-A6C34878D82A}">
                    <a16:rowId xmlns:a16="http://schemas.microsoft.com/office/drawing/2014/main" val="3245634046"/>
                  </a:ext>
                </a:extLst>
              </a:tr>
              <a:tr h="370840">
                <a:tc>
                  <a:txBody>
                    <a:bodyPr/>
                    <a:lstStyle/>
                    <a:p>
                      <a:r>
                        <a:rPr lang="en-GB" dirty="0">
                          <a:latin typeface="Raleway" pitchFamily="2" charset="0"/>
                        </a:rPr>
                        <a:t>14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latin typeface="Raleway" pitchFamily="2" charset="0"/>
                        </a:rPr>
                        <a:t>Affordable and Clean Energy</a:t>
                      </a:r>
                    </a:p>
                    <a:p>
                      <a:endParaRPr lang="en-GB" b="0" dirty="0">
                        <a:latin typeface="Raleway"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latin typeface="Raleway" pitchFamily="2" charset="0"/>
                        </a:rPr>
                        <a:t>Renewable energy usage in hotels, resorts &amp; transport systems.</a:t>
                      </a:r>
                    </a:p>
                  </a:txBody>
                  <a:tcPr/>
                </a:tc>
                <a:extLst>
                  <a:ext uri="{0D108BD9-81ED-4DB2-BD59-A6C34878D82A}">
                    <a16:rowId xmlns:a16="http://schemas.microsoft.com/office/drawing/2014/main" val="3656934941"/>
                  </a:ext>
                </a:extLst>
              </a:tr>
            </a:tbl>
          </a:graphicData>
        </a:graphic>
      </p:graphicFrame>
    </p:spTree>
    <p:extLst>
      <p:ext uri="{BB962C8B-B14F-4D97-AF65-F5344CB8AC3E}">
        <p14:creationId xmlns:p14="http://schemas.microsoft.com/office/powerpoint/2010/main" val="5789525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54CBF1-B9E4-8429-F758-B74E2F9F574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BE9BADD4-BFCE-2C9A-AF03-0F566CF6E176}"/>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graphicFrame>
        <p:nvGraphicFramePr>
          <p:cNvPr id="7" name="Table 6">
            <a:extLst>
              <a:ext uri="{FF2B5EF4-FFF2-40B4-BE49-F238E27FC236}">
                <a16:creationId xmlns:a16="http://schemas.microsoft.com/office/drawing/2014/main" id="{02D5E836-A1FB-0004-F1CB-5238F7B21E83}"/>
              </a:ext>
            </a:extLst>
          </p:cNvPr>
          <p:cNvGraphicFramePr>
            <a:graphicFrameLocks noGrp="1"/>
          </p:cNvGraphicFramePr>
          <p:nvPr>
            <p:extLst>
              <p:ext uri="{D42A27DB-BD31-4B8C-83A1-F6EECF244321}">
                <p14:modId xmlns:p14="http://schemas.microsoft.com/office/powerpoint/2010/main" val="2852157567"/>
              </p:ext>
            </p:extLst>
          </p:nvPr>
        </p:nvGraphicFramePr>
        <p:xfrm>
          <a:off x="197005" y="385129"/>
          <a:ext cx="11797989" cy="3114040"/>
        </p:xfrm>
        <a:graphic>
          <a:graphicData uri="http://schemas.openxmlformats.org/drawingml/2006/table">
            <a:tbl>
              <a:tblPr firstRow="1" bandRow="1">
                <a:tableStyleId>{5C22544A-7EE6-4342-B048-85BDC9FD1C3A}</a:tableStyleId>
              </a:tblPr>
              <a:tblGrid>
                <a:gridCol w="1258932">
                  <a:extLst>
                    <a:ext uri="{9D8B030D-6E8A-4147-A177-3AD203B41FA5}">
                      <a16:colId xmlns:a16="http://schemas.microsoft.com/office/drawing/2014/main" val="2900617878"/>
                    </a:ext>
                  </a:extLst>
                </a:gridCol>
                <a:gridCol w="3981822">
                  <a:extLst>
                    <a:ext uri="{9D8B030D-6E8A-4147-A177-3AD203B41FA5}">
                      <a16:colId xmlns:a16="http://schemas.microsoft.com/office/drawing/2014/main" val="98747983"/>
                    </a:ext>
                  </a:extLst>
                </a:gridCol>
                <a:gridCol w="6557235">
                  <a:extLst>
                    <a:ext uri="{9D8B030D-6E8A-4147-A177-3AD203B41FA5}">
                      <a16:colId xmlns:a16="http://schemas.microsoft.com/office/drawing/2014/main" val="2094360345"/>
                    </a:ext>
                  </a:extLst>
                </a:gridCol>
              </a:tblGrid>
              <a:tr h="370840">
                <a:tc>
                  <a:txBody>
                    <a:bodyPr/>
                    <a:lstStyle/>
                    <a:p>
                      <a:r>
                        <a:rPr lang="en-GB" b="0" dirty="0">
                          <a:latin typeface="Raleway" pitchFamily="2" charset="0"/>
                        </a:rPr>
                        <a:t>Order</a:t>
                      </a:r>
                    </a:p>
                  </a:txBody>
                  <a:tcPr/>
                </a:tc>
                <a:tc>
                  <a:txBody>
                    <a:bodyPr/>
                    <a:lstStyle/>
                    <a:p>
                      <a:r>
                        <a:rPr lang="en-GB" b="0" dirty="0">
                          <a:latin typeface="Raleway" pitchFamily="2" charset="0"/>
                        </a:rPr>
                        <a:t>SDG</a:t>
                      </a:r>
                    </a:p>
                  </a:txBody>
                  <a:tcPr/>
                </a:tc>
                <a:tc>
                  <a:txBody>
                    <a:bodyPr/>
                    <a:lstStyle/>
                    <a:p>
                      <a:r>
                        <a:rPr lang="en-GB" b="0" dirty="0">
                          <a:latin typeface="Raleway" pitchFamily="2" charset="0"/>
                        </a:rPr>
                        <a:t>Why?</a:t>
                      </a:r>
                    </a:p>
                  </a:txBody>
                  <a:tcPr/>
                </a:tc>
                <a:extLst>
                  <a:ext uri="{0D108BD9-81ED-4DB2-BD59-A6C34878D82A}">
                    <a16:rowId xmlns:a16="http://schemas.microsoft.com/office/drawing/2014/main" val="1547513532"/>
                  </a:ext>
                </a:extLst>
              </a:tr>
              <a:tr h="0">
                <a:tc>
                  <a:txBody>
                    <a:bodyPr/>
                    <a:lstStyle/>
                    <a:p>
                      <a:r>
                        <a:rPr lang="en-GB" b="0" dirty="0">
                          <a:latin typeface="Raleway" pitchFamily="2" charset="0"/>
                        </a:rPr>
                        <a:t>15</a:t>
                      </a:r>
                    </a:p>
                  </a:txBody>
                  <a:tcPr/>
                </a:tc>
                <a:tc>
                  <a:txBody>
                    <a:bodyPr/>
                    <a:lstStyle/>
                    <a:p>
                      <a:pPr>
                        <a:buNone/>
                      </a:pPr>
                      <a:r>
                        <a:rPr lang="en-GB" sz="1800" b="0" dirty="0">
                          <a:latin typeface="Raleway" pitchFamily="2" charset="0"/>
                        </a:rPr>
                        <a:t>Gender Equality</a:t>
                      </a:r>
                    </a:p>
                    <a:p>
                      <a:endParaRPr lang="en-GB" b="0" dirty="0">
                        <a:latin typeface="Raleway" pitchFamily="2" charset="0"/>
                      </a:endParaRPr>
                    </a:p>
                  </a:txBody>
                  <a:tcPr/>
                </a:tc>
                <a:tc>
                  <a:txBody>
                    <a:bodyPr/>
                    <a:lstStyle/>
                    <a:p>
                      <a:pPr>
                        <a:buNone/>
                      </a:pPr>
                      <a:r>
                        <a:rPr lang="en-GB" sz="1800" b="0" dirty="0">
                          <a:latin typeface="Raleway" pitchFamily="2" charset="0"/>
                        </a:rPr>
                        <a:t>Equality in employment opportunities across the board, but also in leadership positions.</a:t>
                      </a:r>
                    </a:p>
                  </a:txBody>
                  <a:tcPr/>
                </a:tc>
                <a:extLst>
                  <a:ext uri="{0D108BD9-81ED-4DB2-BD59-A6C34878D82A}">
                    <a16:rowId xmlns:a16="http://schemas.microsoft.com/office/drawing/2014/main" val="150465748"/>
                  </a:ext>
                </a:extLst>
              </a:tr>
              <a:tr h="228188">
                <a:tc>
                  <a:txBody>
                    <a:bodyPr/>
                    <a:lstStyle/>
                    <a:p>
                      <a:r>
                        <a:rPr lang="en-GB" b="0" dirty="0">
                          <a:latin typeface="Raleway" pitchFamily="2" charset="0"/>
                        </a:rPr>
                        <a:t>16</a:t>
                      </a:r>
                    </a:p>
                  </a:txBody>
                  <a:tcPr/>
                </a:tc>
                <a:tc>
                  <a:txBody>
                    <a:bodyPr/>
                    <a:lstStyle/>
                    <a:p>
                      <a:pPr>
                        <a:buNone/>
                      </a:pPr>
                      <a:r>
                        <a:rPr lang="en-GB" sz="1800" b="0" dirty="0">
                          <a:latin typeface="Raleway" pitchFamily="2" charset="0"/>
                        </a:rPr>
                        <a:t>Peace, Justice and Strong Institutions</a:t>
                      </a:r>
                    </a:p>
                  </a:txBody>
                  <a:tcPr/>
                </a:tc>
                <a:tc>
                  <a:txBody>
                    <a:bodyPr/>
                    <a:lstStyle/>
                    <a:p>
                      <a:pPr>
                        <a:buNone/>
                      </a:pPr>
                      <a:r>
                        <a:rPr lang="en-GB" sz="1800" b="0" dirty="0">
                          <a:latin typeface="Raleway" pitchFamily="2" charset="0"/>
                        </a:rPr>
                        <a:t>Stable governance &amp; safety of destinations are key components of successful tourism.</a:t>
                      </a:r>
                    </a:p>
                  </a:txBody>
                  <a:tcPr/>
                </a:tc>
                <a:extLst>
                  <a:ext uri="{0D108BD9-81ED-4DB2-BD59-A6C34878D82A}">
                    <a16:rowId xmlns:a16="http://schemas.microsoft.com/office/drawing/2014/main" val="986058836"/>
                  </a:ext>
                </a:extLst>
              </a:tr>
              <a:tr h="370840">
                <a:tc>
                  <a:txBody>
                    <a:bodyPr/>
                    <a:lstStyle/>
                    <a:p>
                      <a:r>
                        <a:rPr lang="en-GB" b="0" dirty="0">
                          <a:latin typeface="Raleway" pitchFamily="2" charset="0"/>
                        </a:rPr>
                        <a:t>17</a:t>
                      </a:r>
                    </a:p>
                  </a:txBody>
                  <a:tcPr/>
                </a:tc>
                <a:tc>
                  <a:txBody>
                    <a:bodyPr/>
                    <a:lstStyle/>
                    <a:p>
                      <a:pPr>
                        <a:buNone/>
                      </a:pPr>
                      <a:r>
                        <a:rPr lang="en-GB" sz="1800" b="0" dirty="0">
                          <a:latin typeface="Raleway" pitchFamily="2" charset="0"/>
                        </a:rPr>
                        <a:t>Zero Hunger</a:t>
                      </a:r>
                    </a:p>
                    <a:p>
                      <a:endParaRPr lang="en-GB" b="0" dirty="0">
                        <a:latin typeface="Raleway" pitchFamily="2" charset="0"/>
                      </a:endParaRPr>
                    </a:p>
                  </a:txBody>
                  <a:tcPr/>
                </a:tc>
                <a:tc>
                  <a:txBody>
                    <a:bodyPr/>
                    <a:lstStyle/>
                    <a:p>
                      <a:pPr>
                        <a:buNone/>
                      </a:pPr>
                      <a:r>
                        <a:rPr lang="en-GB" sz="1800" b="0" dirty="0">
                          <a:latin typeface="Raleway" pitchFamily="2" charset="0"/>
                        </a:rPr>
                        <a:t>Becomes relevant when discussing the utilisation of local suppliers/food systems &amp; sustainable gastronomy but arguably not as directly linked to sustainable tourism as industry, innovation and infrastructure which acknowledges similar/same concerns.</a:t>
                      </a:r>
                    </a:p>
                  </a:txBody>
                  <a:tcPr/>
                </a:tc>
                <a:extLst>
                  <a:ext uri="{0D108BD9-81ED-4DB2-BD59-A6C34878D82A}">
                    <a16:rowId xmlns:a16="http://schemas.microsoft.com/office/drawing/2014/main" val="3089754284"/>
                  </a:ext>
                </a:extLst>
              </a:tr>
            </a:tbl>
          </a:graphicData>
        </a:graphic>
      </p:graphicFrame>
    </p:spTree>
    <p:extLst>
      <p:ext uri="{BB962C8B-B14F-4D97-AF65-F5344CB8AC3E}">
        <p14:creationId xmlns:p14="http://schemas.microsoft.com/office/powerpoint/2010/main" val="218842275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FBDA6C-DA9E-1321-7EF3-525527510EAA}"/>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6B73986-0CBC-EEA3-7BC3-3D5471689194}"/>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DFB6E2A4-FB53-292D-5673-287C4C33376D}"/>
              </a:ext>
            </a:extLst>
          </p:cNvPr>
          <p:cNvSpPr txBox="1"/>
          <p:nvPr/>
        </p:nvSpPr>
        <p:spPr>
          <a:xfrm>
            <a:off x="299159" y="178420"/>
            <a:ext cx="11593681"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prstClr val="black"/>
                </a:solidFill>
                <a:effectLst/>
                <a:uLnTx/>
                <a:uFillTx/>
                <a:latin typeface="Raleway" pitchFamily="2" charset="0"/>
              </a:rPr>
              <a:t>World Sustainable Hospitality Alliance</a:t>
            </a:r>
          </a:p>
        </p:txBody>
      </p:sp>
      <p:sp>
        <p:nvSpPr>
          <p:cNvPr id="10" name="TextBox 9">
            <a:extLst>
              <a:ext uri="{FF2B5EF4-FFF2-40B4-BE49-F238E27FC236}">
                <a16:creationId xmlns:a16="http://schemas.microsoft.com/office/drawing/2014/main" id="{53DD9098-FE6F-21DC-597A-409AD465C322}"/>
              </a:ext>
            </a:extLst>
          </p:cNvPr>
          <p:cNvSpPr txBox="1"/>
          <p:nvPr/>
        </p:nvSpPr>
        <p:spPr>
          <a:xfrm>
            <a:off x="299159" y="1131899"/>
            <a:ext cx="7441343" cy="4708981"/>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Raleway" pitchFamily="2" charset="0"/>
              </a:rPr>
              <a:t>Founded in 1992 following the 1992 United Nations Conference on Environment and Development.</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Throughout the 90’s publications were shared to encourage/spread the word about sustainability in all sectors of hospitality including the Green Hotelier Magazine.</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2004 saw expansion into supporting youth employment to extend sustainability of the industry in the long-term. </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2010’s saw collaborations with governments to address global concerns &amp; support communities through collaborative working. In 2014 work began to address human rights risks in the hospitality industry.</a:t>
            </a:r>
          </a:p>
        </p:txBody>
      </p:sp>
      <p:pic>
        <p:nvPicPr>
          <p:cNvPr id="11" name="Picture 10" descr="World Sustainable Hospitality Alliance | LinkedIn">
            <a:extLst>
              <a:ext uri="{FF2B5EF4-FFF2-40B4-BE49-F238E27FC236}">
                <a16:creationId xmlns:a16="http://schemas.microsoft.com/office/drawing/2014/main" id="{97882619-2123-371C-3F61-4A44E1A8DCA2}"/>
              </a:ext>
            </a:extLst>
          </p:cNvPr>
          <p:cNvPicPr>
            <a:picLocks noChangeAspect="1"/>
          </p:cNvPicPr>
          <p:nvPr/>
        </p:nvPicPr>
        <p:blipFill>
          <a:blip r:embed="rId3"/>
          <a:stretch>
            <a:fillRect/>
          </a:stretch>
        </p:blipFill>
        <p:spPr>
          <a:xfrm>
            <a:off x="8431250" y="1885020"/>
            <a:ext cx="3087959" cy="3087959"/>
          </a:xfrm>
          <a:prstGeom prst="rect">
            <a:avLst/>
          </a:prstGeom>
        </p:spPr>
      </p:pic>
    </p:spTree>
    <p:extLst>
      <p:ext uri="{BB962C8B-B14F-4D97-AF65-F5344CB8AC3E}">
        <p14:creationId xmlns:p14="http://schemas.microsoft.com/office/powerpoint/2010/main" val="66062851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387B3D-272F-7A6A-E45D-24128F4B04B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6E2760B-6147-1DDB-B2E0-D6101DC5B522}"/>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9209345A-CF72-9B17-5594-4E0F0A7D2E71}"/>
              </a:ext>
            </a:extLst>
          </p:cNvPr>
          <p:cNvSpPr txBox="1"/>
          <p:nvPr/>
        </p:nvSpPr>
        <p:spPr>
          <a:xfrm>
            <a:off x="299159" y="178420"/>
            <a:ext cx="11593681"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prstClr val="black"/>
                </a:solidFill>
                <a:effectLst/>
                <a:uLnTx/>
                <a:uFillTx/>
                <a:latin typeface="Raleway" pitchFamily="2" charset="0"/>
              </a:rPr>
              <a:t>World Sustainable Hospitality Alliance</a:t>
            </a:r>
          </a:p>
        </p:txBody>
      </p:sp>
      <p:sp>
        <p:nvSpPr>
          <p:cNvPr id="10" name="TextBox 9">
            <a:extLst>
              <a:ext uri="{FF2B5EF4-FFF2-40B4-BE49-F238E27FC236}">
                <a16:creationId xmlns:a16="http://schemas.microsoft.com/office/drawing/2014/main" id="{71CFABBC-2554-6EFE-429D-BD09D5101C33}"/>
              </a:ext>
            </a:extLst>
          </p:cNvPr>
          <p:cNvSpPr txBox="1"/>
          <p:nvPr/>
        </p:nvSpPr>
        <p:spPr>
          <a:xfrm>
            <a:off x="299159" y="1241371"/>
            <a:ext cx="8253826" cy="4524315"/>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Raleway" pitchFamily="2" charset="0"/>
              </a:rPr>
              <a:t>In 2017 the International Tourism Partnership Goals for 2030 was launched to address human rights, youth employment, climate action and water stewardship.</a:t>
            </a:r>
          </a:p>
          <a:p>
            <a:pPr marL="285750" indent="-285750">
              <a:buFont typeface="Arial" panose="020B0604020202020204" pitchFamily="34" charset="0"/>
              <a:buChar char="•"/>
            </a:pPr>
            <a:endParaRPr lang="en-GB" sz="2400" dirty="0">
              <a:latin typeface="Raleway" pitchFamily="2" charset="0"/>
            </a:endParaRPr>
          </a:p>
          <a:p>
            <a:pPr marL="285750" indent="-285750">
              <a:buFont typeface="Arial" panose="020B0604020202020204" pitchFamily="34" charset="0"/>
              <a:buChar char="•"/>
            </a:pPr>
            <a:r>
              <a:rPr lang="en-GB" sz="2400" dirty="0">
                <a:latin typeface="Raleway" pitchFamily="2" charset="0"/>
              </a:rPr>
              <a:t>2021 saw the launch of the Core Employability Skills curriculum to support disadvantaged individuals to pursue a career in the hospitality industry.</a:t>
            </a:r>
          </a:p>
          <a:p>
            <a:pPr marL="285750" indent="-285750">
              <a:buFont typeface="Arial" panose="020B0604020202020204" pitchFamily="34" charset="0"/>
              <a:buChar char="•"/>
            </a:pPr>
            <a:endParaRPr lang="en-GB" sz="2400" dirty="0">
              <a:latin typeface="Raleway" pitchFamily="2" charset="0"/>
            </a:endParaRPr>
          </a:p>
          <a:p>
            <a:pPr marL="285750" indent="-285750">
              <a:buFont typeface="Arial" panose="020B0604020202020204" pitchFamily="34" charset="0"/>
              <a:buChar char="•"/>
            </a:pPr>
            <a:r>
              <a:rPr lang="en-GB" sz="2400" dirty="0">
                <a:latin typeface="Raleway" pitchFamily="2" charset="0"/>
              </a:rPr>
              <a:t>2023 brought the launch of the updated Pathway to Net Positive Hospitality initiative incorporating People, Planet, Place &amp; Prosperity for a holistic approach to sustainable hospitality.</a:t>
            </a:r>
          </a:p>
        </p:txBody>
      </p:sp>
      <p:pic>
        <p:nvPicPr>
          <p:cNvPr id="3" name="Picture 2" descr="World Sustainable Hospitality Alliance | LinkedIn">
            <a:extLst>
              <a:ext uri="{FF2B5EF4-FFF2-40B4-BE49-F238E27FC236}">
                <a16:creationId xmlns:a16="http://schemas.microsoft.com/office/drawing/2014/main" id="{001459EA-11D3-6736-013A-EF222596A6CE}"/>
              </a:ext>
            </a:extLst>
          </p:cNvPr>
          <p:cNvPicPr>
            <a:picLocks noChangeAspect="1"/>
          </p:cNvPicPr>
          <p:nvPr/>
        </p:nvPicPr>
        <p:blipFill>
          <a:blip r:embed="rId3"/>
          <a:stretch>
            <a:fillRect/>
          </a:stretch>
        </p:blipFill>
        <p:spPr>
          <a:xfrm>
            <a:off x="8552985" y="1885020"/>
            <a:ext cx="3087959" cy="3087959"/>
          </a:xfrm>
          <a:prstGeom prst="rect">
            <a:avLst/>
          </a:prstGeom>
        </p:spPr>
      </p:pic>
    </p:spTree>
    <p:extLst>
      <p:ext uri="{BB962C8B-B14F-4D97-AF65-F5344CB8AC3E}">
        <p14:creationId xmlns:p14="http://schemas.microsoft.com/office/powerpoint/2010/main" val="262975251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743AA-2DD0-96C3-048D-4DB46736CB2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1F11E7CE-85A5-0840-B85C-5FCF1CEFE3FD}"/>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661F4B81-475A-715F-7762-24B36822AF41}"/>
              </a:ext>
            </a:extLst>
          </p:cNvPr>
          <p:cNvSpPr txBox="1"/>
          <p:nvPr/>
        </p:nvSpPr>
        <p:spPr>
          <a:xfrm>
            <a:off x="299159" y="178420"/>
            <a:ext cx="11593681"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rPr>
              <a:t>The Sustainable Restaurant Association</a:t>
            </a:r>
          </a:p>
        </p:txBody>
      </p:sp>
      <p:sp>
        <p:nvSpPr>
          <p:cNvPr id="10" name="TextBox 9">
            <a:extLst>
              <a:ext uri="{FF2B5EF4-FFF2-40B4-BE49-F238E27FC236}">
                <a16:creationId xmlns:a16="http://schemas.microsoft.com/office/drawing/2014/main" id="{E4801A51-0762-3CBE-5E2C-C81B2AB3F60B}"/>
              </a:ext>
            </a:extLst>
          </p:cNvPr>
          <p:cNvSpPr txBox="1"/>
          <p:nvPr/>
        </p:nvSpPr>
        <p:spPr>
          <a:xfrm>
            <a:off x="299159" y="1131899"/>
            <a:ext cx="7441343" cy="4708981"/>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Raleway" pitchFamily="2" charset="0"/>
              </a:rPr>
              <a:t>Founded in 2008 to link the sustainable food movement and the hospitality industry.</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Supported by 50 founding restaurants The SRA created a framework for promoting best practice across the industry.</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In 2010 the Food Made Good Standard was launched to assess sustainability of over 15,000 sites globally, covering high end to high street.</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r>
              <a:rPr lang="en-GB" sz="2000" dirty="0">
                <a:latin typeface="Raleway" pitchFamily="2" charset="0"/>
              </a:rPr>
              <a:t>Today the association has expanded into consultancy, partnership programmes &amp; education/networking sessions.</a:t>
            </a:r>
          </a:p>
          <a:p>
            <a:pPr marL="285750" indent="-285750">
              <a:buFont typeface="Arial" panose="020B0604020202020204" pitchFamily="34" charset="0"/>
              <a:buChar char="•"/>
            </a:pPr>
            <a:endParaRPr lang="en-GB" sz="2000" dirty="0">
              <a:latin typeface="Raleway" pitchFamily="2" charset="0"/>
            </a:endParaRPr>
          </a:p>
          <a:p>
            <a:pPr marL="285750" indent="-285750">
              <a:buFont typeface="Arial" panose="020B0604020202020204" pitchFamily="34" charset="0"/>
              <a:buChar char="•"/>
            </a:pPr>
            <a:endParaRPr lang="en-GB" sz="2000" dirty="0">
              <a:latin typeface="Raleway" pitchFamily="2" charset="0"/>
            </a:endParaRPr>
          </a:p>
        </p:txBody>
      </p:sp>
      <p:pic>
        <p:nvPicPr>
          <p:cNvPr id="2" name="Picture 1" descr="The Sustainable Restaurant Association - YouTube">
            <a:extLst>
              <a:ext uri="{FF2B5EF4-FFF2-40B4-BE49-F238E27FC236}">
                <a16:creationId xmlns:a16="http://schemas.microsoft.com/office/drawing/2014/main" id="{4F0B265E-2BD6-803B-586E-7AA9AE0A368A}"/>
              </a:ext>
            </a:extLst>
          </p:cNvPr>
          <p:cNvPicPr>
            <a:picLocks noChangeAspect="1"/>
          </p:cNvPicPr>
          <p:nvPr/>
        </p:nvPicPr>
        <p:blipFill>
          <a:blip r:embed="rId3"/>
          <a:stretch>
            <a:fillRect/>
          </a:stretch>
        </p:blipFill>
        <p:spPr>
          <a:xfrm>
            <a:off x="7953153" y="1560692"/>
            <a:ext cx="3736615" cy="3736615"/>
          </a:xfrm>
          <a:prstGeom prst="rect">
            <a:avLst/>
          </a:prstGeom>
        </p:spPr>
      </p:pic>
    </p:spTree>
    <p:extLst>
      <p:ext uri="{BB962C8B-B14F-4D97-AF65-F5344CB8AC3E}">
        <p14:creationId xmlns:p14="http://schemas.microsoft.com/office/powerpoint/2010/main" val="40235562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24B188-C1A8-522F-3544-4D90B6CC8EE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8CE25AD6-4896-A8C2-1C9C-3B8D501B7334}"/>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634EE33E-F408-42ED-E57B-F55CDA693D47}"/>
              </a:ext>
            </a:extLst>
          </p:cNvPr>
          <p:cNvSpPr txBox="1"/>
          <p:nvPr/>
        </p:nvSpPr>
        <p:spPr>
          <a:xfrm>
            <a:off x="3182710" y="78059"/>
            <a:ext cx="5677895"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rPr>
              <a:t>The SRA Framework</a:t>
            </a:r>
          </a:p>
        </p:txBody>
      </p:sp>
      <p:pic>
        <p:nvPicPr>
          <p:cNvPr id="7" name="Picture 6">
            <a:extLst>
              <a:ext uri="{FF2B5EF4-FFF2-40B4-BE49-F238E27FC236}">
                <a16:creationId xmlns:a16="http://schemas.microsoft.com/office/drawing/2014/main" id="{FA051209-45A1-5F7B-30BE-C99AC207FCDB}"/>
              </a:ext>
            </a:extLst>
          </p:cNvPr>
          <p:cNvPicPr>
            <a:picLocks noChangeAspect="1"/>
          </p:cNvPicPr>
          <p:nvPr/>
        </p:nvPicPr>
        <p:blipFill>
          <a:blip r:embed="rId3"/>
          <a:stretch>
            <a:fillRect/>
          </a:stretch>
        </p:blipFill>
        <p:spPr>
          <a:xfrm>
            <a:off x="1260088" y="947861"/>
            <a:ext cx="9523141" cy="4917680"/>
          </a:xfrm>
          <a:prstGeom prst="rect">
            <a:avLst/>
          </a:prstGeom>
        </p:spPr>
      </p:pic>
    </p:spTree>
    <p:extLst>
      <p:ext uri="{BB962C8B-B14F-4D97-AF65-F5344CB8AC3E}">
        <p14:creationId xmlns:p14="http://schemas.microsoft.com/office/powerpoint/2010/main" val="334722078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F7A50-ED6E-2EAA-2488-76E409FDBB67}"/>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3EEF6BFB-651F-7303-6DE8-4034FE356CEE}"/>
              </a:ext>
            </a:extLst>
          </p:cNvPr>
          <p:cNvSpPr txBox="1"/>
          <p:nvPr/>
        </p:nvSpPr>
        <p:spPr>
          <a:xfrm>
            <a:off x="234459" y="199136"/>
            <a:ext cx="11723081"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Raleway" pitchFamily="2" charset="0"/>
                <a:ea typeface="+mn-ea"/>
                <a:cs typeface="Arial" panose="020B0604020202020204" pitchFamily="34" charset="0"/>
              </a:rPr>
              <a:t>Today’s objectives – did we achieve them?</a:t>
            </a:r>
          </a:p>
        </p:txBody>
      </p:sp>
      <p:sp>
        <p:nvSpPr>
          <p:cNvPr id="4" name="TextBox 3">
            <a:extLst>
              <a:ext uri="{FF2B5EF4-FFF2-40B4-BE49-F238E27FC236}">
                <a16:creationId xmlns:a16="http://schemas.microsoft.com/office/drawing/2014/main" id="{4F9F694E-5EAD-8521-F470-967AEFF7BD3A}"/>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8A9FD258-1DAC-7DAE-4A22-1CE5CC92D1A1}"/>
              </a:ext>
            </a:extLst>
          </p:cNvPr>
          <p:cNvSpPr txBox="1"/>
          <p:nvPr/>
        </p:nvSpPr>
        <p:spPr>
          <a:xfrm>
            <a:off x="1050590" y="1905506"/>
            <a:ext cx="10090818" cy="3046988"/>
          </a:xfrm>
          <a:prstGeom prst="rect">
            <a:avLst/>
          </a:prstGeom>
          <a:noFill/>
        </p:spPr>
        <p:txBody>
          <a:bodyPr wrap="square" rtlCol="0">
            <a:spAutoFit/>
          </a:bodyPr>
          <a:lstStyle/>
          <a:p>
            <a:pPr marL="342900" lvl="0" indent="-342900">
              <a:buFont typeface="Arial" panose="020B0604020202020204" pitchFamily="34" charset="0"/>
              <a:buChar char="•"/>
              <a:defRPr/>
            </a:pPr>
            <a:r>
              <a:rPr lang="en-GB" sz="2800" dirty="0">
                <a:solidFill>
                  <a:prstClr val="black"/>
                </a:solidFill>
                <a:latin typeface="Raleway" pitchFamily="2" charset="0"/>
                <a:ea typeface="新細明體" panose="02020500000000000000" pitchFamily="18" charset="-120"/>
              </a:rPr>
              <a:t>Sustainable Hospitality: definitions, history, changing consumer wants &amp; needs.</a:t>
            </a:r>
          </a:p>
          <a:p>
            <a:pPr marL="342900" lvl="0" indent="-342900">
              <a:buFont typeface="Arial" panose="020B0604020202020204" pitchFamily="34" charset="0"/>
              <a:buChar char="•"/>
              <a:defRPr/>
            </a:pPr>
            <a:endParaRPr lang="en-GB" sz="2800" dirty="0">
              <a:solidFill>
                <a:prstClr val="black"/>
              </a:solidFill>
              <a:latin typeface="Raleway" pitchFamily="2" charset="0"/>
              <a:ea typeface="新細明體" panose="02020500000000000000" pitchFamily="18" charset="-120"/>
            </a:endParaRPr>
          </a:p>
          <a:p>
            <a:pPr marL="342900" lvl="0" indent="-342900">
              <a:buFont typeface="Arial" panose="020B0604020202020204" pitchFamily="34" charset="0"/>
              <a:buChar char="•"/>
              <a:defRPr/>
            </a:pPr>
            <a:r>
              <a:rPr lang="en-GB" sz="2800" dirty="0">
                <a:solidFill>
                  <a:prstClr val="black"/>
                </a:solidFill>
                <a:latin typeface="Raleway" pitchFamily="2" charset="0"/>
                <a:ea typeface="新細明體" panose="02020500000000000000" pitchFamily="18" charset="-120"/>
              </a:rPr>
              <a:t>Principles &amp; Pillars of Sustainability.</a:t>
            </a:r>
          </a:p>
          <a:p>
            <a:pPr marL="342900" lvl="0" indent="-342900">
              <a:buFont typeface="Arial" panose="020B0604020202020204" pitchFamily="34" charset="0"/>
              <a:buChar char="•"/>
              <a:defRPr/>
            </a:pPr>
            <a:endParaRPr lang="en-GB" sz="2800" dirty="0">
              <a:solidFill>
                <a:prstClr val="black"/>
              </a:solidFill>
              <a:latin typeface="Raleway" pitchFamily="2" charset="0"/>
              <a:ea typeface="新細明體" panose="02020500000000000000" pitchFamily="18" charset="-120"/>
            </a:endParaRPr>
          </a:p>
          <a:p>
            <a:pPr marL="342900" lvl="0" indent="-342900">
              <a:buFont typeface="Arial" panose="020B0604020202020204" pitchFamily="34" charset="0"/>
              <a:buChar char="•"/>
              <a:defRPr/>
            </a:pPr>
            <a:r>
              <a:rPr lang="en-GB" sz="2800" dirty="0">
                <a:solidFill>
                  <a:prstClr val="black"/>
                </a:solidFill>
                <a:latin typeface="Raleway" pitchFamily="2" charset="0"/>
                <a:ea typeface="新細明體" panose="02020500000000000000" pitchFamily="18" charset="-120"/>
              </a:rPr>
              <a:t>Key Global Policies &amp; Players.</a:t>
            </a:r>
            <a:endParaRPr lang="en-GB" sz="2800" dirty="0">
              <a:solidFill>
                <a:prstClr val="black"/>
              </a:solidFill>
              <a:latin typeface="Raleway"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78428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9FA7C-AA3F-6DF4-C5E9-CDC4A303104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F75B60D-442A-3554-D4A1-7ADB1449D25D}"/>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214A9FFD-6140-2081-3092-7A251C2924B2}"/>
              </a:ext>
            </a:extLst>
          </p:cNvPr>
          <p:cNvSpPr txBox="1"/>
          <p:nvPr/>
        </p:nvSpPr>
        <p:spPr>
          <a:xfrm>
            <a:off x="370740" y="2459503"/>
            <a:ext cx="6783478" cy="1015663"/>
          </a:xfrm>
          <a:prstGeom prst="rect">
            <a:avLst/>
          </a:prstGeom>
          <a:noFill/>
        </p:spPr>
        <p:txBody>
          <a:bodyPr wrap="square" rtlCol="0">
            <a:spAutoFit/>
          </a:bodyPr>
          <a:lstStyle/>
          <a:p>
            <a:r>
              <a:rPr lang="en-GB" sz="6000" dirty="0">
                <a:latin typeface="Raleway" pitchFamily="2" charset="0"/>
              </a:rPr>
              <a:t>Any Questions?</a:t>
            </a:r>
          </a:p>
        </p:txBody>
      </p:sp>
      <p:pic>
        <p:nvPicPr>
          <p:cNvPr id="5" name="Picture 4">
            <a:extLst>
              <a:ext uri="{FF2B5EF4-FFF2-40B4-BE49-F238E27FC236}">
                <a16:creationId xmlns:a16="http://schemas.microsoft.com/office/drawing/2014/main" id="{BB70A65E-70ED-EEE4-C91F-F2DB747BAB1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36871" y="1652299"/>
            <a:ext cx="3553401" cy="3553401"/>
          </a:xfrm>
          <a:prstGeom prst="rect">
            <a:avLst/>
          </a:prstGeom>
        </p:spPr>
      </p:pic>
      <p:pic>
        <p:nvPicPr>
          <p:cNvPr id="7" name="Picture 6">
            <a:extLst>
              <a:ext uri="{FF2B5EF4-FFF2-40B4-BE49-F238E27FC236}">
                <a16:creationId xmlns:a16="http://schemas.microsoft.com/office/drawing/2014/main" id="{1F182F67-7789-5C2A-4B9D-3DA60E875A77}"/>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481703" y="571857"/>
            <a:ext cx="1904762" cy="1904762"/>
          </a:xfrm>
          <a:prstGeom prst="rect">
            <a:avLst/>
          </a:prstGeom>
        </p:spPr>
      </p:pic>
    </p:spTree>
    <p:extLst>
      <p:ext uri="{BB962C8B-B14F-4D97-AF65-F5344CB8AC3E}">
        <p14:creationId xmlns:p14="http://schemas.microsoft.com/office/powerpoint/2010/main" val="399065497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12E6BB-20D5-6498-7CFB-DC678501ABF1}"/>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D58C4C8-0B10-AB03-7895-6E1CADFD8E96}"/>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15" name="TextBox 14">
            <a:extLst>
              <a:ext uri="{FF2B5EF4-FFF2-40B4-BE49-F238E27FC236}">
                <a16:creationId xmlns:a16="http://schemas.microsoft.com/office/drawing/2014/main" id="{48AC07C7-72A7-DD2F-90A5-4814B59C864D}"/>
              </a:ext>
            </a:extLst>
          </p:cNvPr>
          <p:cNvSpPr txBox="1"/>
          <p:nvPr/>
        </p:nvSpPr>
        <p:spPr>
          <a:xfrm>
            <a:off x="241191" y="428052"/>
            <a:ext cx="6840093" cy="5262979"/>
          </a:xfrm>
          <a:prstGeom prst="rect">
            <a:avLst/>
          </a:prstGeom>
          <a:noFill/>
        </p:spPr>
        <p:txBody>
          <a:bodyPr wrap="square" rtlCol="0">
            <a:spAutoFit/>
          </a:bodyPr>
          <a:lstStyle/>
          <a:p>
            <a:pPr marL="857250" indent="-857250">
              <a:buFont typeface="Wingdings" panose="05000000000000000000" pitchFamily="2" charset="2"/>
              <a:buChar char="Ø"/>
            </a:pPr>
            <a:r>
              <a:rPr lang="en-GB" sz="2400" dirty="0">
                <a:latin typeface="Raleway" pitchFamily="2" charset="0"/>
              </a:rPr>
              <a:t>Corporate Social Responsibility &amp; Ethical Business Practice</a:t>
            </a:r>
          </a:p>
          <a:p>
            <a:pPr marL="857250" indent="-857250">
              <a:buFont typeface="Wingdings" panose="05000000000000000000" pitchFamily="2" charset="2"/>
              <a:buChar char="Ø"/>
            </a:pPr>
            <a:endParaRPr lang="en-GB" sz="2400" dirty="0">
              <a:latin typeface="Raleway" pitchFamily="2" charset="0"/>
            </a:endParaRPr>
          </a:p>
          <a:p>
            <a:pPr marL="857250" indent="-857250">
              <a:buFont typeface="Wingdings" panose="05000000000000000000" pitchFamily="2" charset="2"/>
              <a:buChar char="Ø"/>
            </a:pPr>
            <a:r>
              <a:rPr lang="en-GB" sz="2400" dirty="0">
                <a:latin typeface="Raleway" pitchFamily="2" charset="0"/>
              </a:rPr>
              <a:t>Responsible leadership</a:t>
            </a:r>
          </a:p>
          <a:p>
            <a:pPr marL="857250" indent="-857250">
              <a:buFont typeface="Wingdings" panose="05000000000000000000" pitchFamily="2" charset="2"/>
              <a:buChar char="Ø"/>
            </a:pPr>
            <a:endParaRPr lang="en-GB" sz="2400" dirty="0">
              <a:latin typeface="Raleway" pitchFamily="2" charset="0"/>
            </a:endParaRPr>
          </a:p>
          <a:p>
            <a:pPr marL="857250" indent="-857250">
              <a:buFont typeface="Wingdings" panose="05000000000000000000" pitchFamily="2" charset="2"/>
              <a:buChar char="Ø"/>
            </a:pPr>
            <a:r>
              <a:rPr lang="en-GB" sz="2400" dirty="0">
                <a:latin typeface="Raleway" pitchFamily="2" charset="0"/>
              </a:rPr>
              <a:t>Inspiring sustainability &amp; CSR</a:t>
            </a:r>
          </a:p>
          <a:p>
            <a:pPr marL="857250" indent="-857250">
              <a:buFont typeface="Wingdings" panose="05000000000000000000" pitchFamily="2" charset="2"/>
              <a:buChar char="Ø"/>
            </a:pPr>
            <a:endParaRPr lang="en-GB" sz="2400" dirty="0">
              <a:latin typeface="Raleway" pitchFamily="2" charset="0"/>
            </a:endParaRPr>
          </a:p>
          <a:p>
            <a:pPr marL="857250" indent="-857250">
              <a:buFont typeface="Wingdings" panose="05000000000000000000" pitchFamily="2" charset="2"/>
              <a:buChar char="Ø"/>
            </a:pPr>
            <a:r>
              <a:rPr lang="en-GB" sz="2400" dirty="0">
                <a:latin typeface="Raleway" pitchFamily="2" charset="0"/>
              </a:rPr>
              <a:t>The changing world &amp; evolution of CSR</a:t>
            </a:r>
          </a:p>
          <a:p>
            <a:pPr marL="857250" indent="-857250">
              <a:buFont typeface="Wingdings" panose="05000000000000000000" pitchFamily="2" charset="2"/>
              <a:buChar char="Ø"/>
            </a:pPr>
            <a:endParaRPr lang="en-GB" sz="2400" dirty="0">
              <a:latin typeface="Raleway" pitchFamily="2" charset="0"/>
            </a:endParaRPr>
          </a:p>
          <a:p>
            <a:pPr marL="857250" indent="-857250">
              <a:buFont typeface="Wingdings" panose="05000000000000000000" pitchFamily="2" charset="2"/>
              <a:buChar char="Ø"/>
            </a:pPr>
            <a:r>
              <a:rPr lang="en-GB" sz="2400" dirty="0">
                <a:latin typeface="Raleway" pitchFamily="2" charset="0"/>
              </a:rPr>
              <a:t>Business ethics: the impact of philosophy on contemporary businesses &amp; decision-making processes</a:t>
            </a:r>
          </a:p>
          <a:p>
            <a:pPr marL="857250" indent="-857250">
              <a:buFont typeface="Wingdings" panose="05000000000000000000" pitchFamily="2" charset="2"/>
              <a:buChar char="Ø"/>
            </a:pPr>
            <a:endParaRPr lang="en-GB" sz="2400" dirty="0">
              <a:latin typeface="Raleway" pitchFamily="2" charset="0"/>
            </a:endParaRPr>
          </a:p>
          <a:p>
            <a:pPr marL="857250" indent="-857250">
              <a:buFont typeface="Wingdings" panose="05000000000000000000" pitchFamily="2" charset="2"/>
              <a:buChar char="Ø"/>
            </a:pPr>
            <a:r>
              <a:rPr lang="en-GB" sz="2400" dirty="0">
                <a:latin typeface="Raleway" pitchFamily="2" charset="0"/>
              </a:rPr>
              <a:t>Examples of good vs bad practice</a:t>
            </a:r>
          </a:p>
        </p:txBody>
      </p:sp>
      <p:pic>
        <p:nvPicPr>
          <p:cNvPr id="3" name="Picture 2">
            <a:extLst>
              <a:ext uri="{FF2B5EF4-FFF2-40B4-BE49-F238E27FC236}">
                <a16:creationId xmlns:a16="http://schemas.microsoft.com/office/drawing/2014/main" id="{A0440F56-ADDF-CC21-219D-43ECE5FBF3A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354931" y="1396344"/>
            <a:ext cx="4595878" cy="3059542"/>
          </a:xfrm>
          <a:prstGeom prst="rect">
            <a:avLst/>
          </a:prstGeom>
        </p:spPr>
      </p:pic>
    </p:spTree>
    <p:extLst>
      <p:ext uri="{BB962C8B-B14F-4D97-AF65-F5344CB8AC3E}">
        <p14:creationId xmlns:p14="http://schemas.microsoft.com/office/powerpoint/2010/main" val="103216854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4FF236-FB48-81BC-BD40-7ACFE8527CD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7BC19260-10B9-08EC-D2BF-149F7CE2710F}"/>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2" name="TextBox 1">
            <a:extLst>
              <a:ext uri="{FF2B5EF4-FFF2-40B4-BE49-F238E27FC236}">
                <a16:creationId xmlns:a16="http://schemas.microsoft.com/office/drawing/2014/main" id="{D93E1EAA-C0CF-886D-2AC1-3FDE2E73C077}"/>
              </a:ext>
            </a:extLst>
          </p:cNvPr>
          <p:cNvSpPr txBox="1"/>
          <p:nvPr/>
        </p:nvSpPr>
        <p:spPr>
          <a:xfrm>
            <a:off x="276447" y="191386"/>
            <a:ext cx="11589488" cy="923330"/>
          </a:xfrm>
          <a:prstGeom prst="rect">
            <a:avLst/>
          </a:prstGeom>
          <a:noFill/>
        </p:spPr>
        <p:txBody>
          <a:bodyPr wrap="square" rtlCol="0">
            <a:spAutoFit/>
          </a:bodyPr>
          <a:lstStyle/>
          <a:p>
            <a:r>
              <a:rPr lang="en-GB" sz="5400" b="1" dirty="0">
                <a:latin typeface="Raleway" pitchFamily="2" charset="0"/>
              </a:rPr>
              <a:t>Reference List</a:t>
            </a:r>
          </a:p>
        </p:txBody>
      </p:sp>
      <p:sp>
        <p:nvSpPr>
          <p:cNvPr id="6" name="TextBox 5">
            <a:extLst>
              <a:ext uri="{FF2B5EF4-FFF2-40B4-BE49-F238E27FC236}">
                <a16:creationId xmlns:a16="http://schemas.microsoft.com/office/drawing/2014/main" id="{CBC739D6-7EAD-8FB0-4FC9-74DCDE435522}"/>
              </a:ext>
            </a:extLst>
          </p:cNvPr>
          <p:cNvSpPr txBox="1"/>
          <p:nvPr/>
        </p:nvSpPr>
        <p:spPr>
          <a:xfrm>
            <a:off x="276447" y="1114716"/>
            <a:ext cx="11589487" cy="6401753"/>
          </a:xfrm>
          <a:prstGeom prst="rect">
            <a:avLst/>
          </a:prstGeom>
          <a:noFill/>
        </p:spPr>
        <p:txBody>
          <a:bodyPr wrap="square">
            <a:spAutoFit/>
          </a:bodyPr>
          <a:lstStyle/>
          <a:p>
            <a:endParaRPr lang="en-GB" sz="1400" dirty="0">
              <a:latin typeface="Raleway" pitchFamily="2" charset="0"/>
            </a:endParaRPr>
          </a:p>
          <a:p>
            <a:r>
              <a:rPr lang="en-GB" sz="1400" dirty="0">
                <a:latin typeface="Raleway" pitchFamily="2" charset="0"/>
              </a:rPr>
              <a:t>BBC Scotland. (2021). </a:t>
            </a:r>
            <a:r>
              <a:rPr lang="en-GB" sz="1400" i="1" dirty="0">
                <a:latin typeface="Raleway" pitchFamily="2" charset="0"/>
              </a:rPr>
              <a:t>What Are Food Miles – And Why Do They Matter? | BBC The Social </a:t>
            </a:r>
            <a:r>
              <a:rPr lang="en-GB" sz="1400" dirty="0">
                <a:latin typeface="Raleway" pitchFamily="2" charset="0"/>
              </a:rPr>
              <a:t>[online], available at: </a:t>
            </a:r>
            <a:r>
              <a:rPr lang="en-GB" sz="1400" dirty="0">
                <a:latin typeface="Raleway" pitchFamily="2" charset="0"/>
                <a:hlinkClick r:id="rId3"/>
              </a:rPr>
              <a:t>What Are Food Miles - And Why Do They Matter? | BBC The Social – YouTube</a:t>
            </a:r>
            <a:r>
              <a:rPr lang="en-GB" sz="1400" dirty="0">
                <a:latin typeface="Raleway" pitchFamily="2" charset="0"/>
              </a:rPr>
              <a:t> </a:t>
            </a:r>
          </a:p>
          <a:p>
            <a:endParaRPr lang="en-GB" sz="1400" dirty="0">
              <a:latin typeface="Raleway" pitchFamily="2" charset="0"/>
            </a:endParaRPr>
          </a:p>
          <a:p>
            <a:r>
              <a:rPr lang="en-GB" sz="1400" dirty="0" err="1">
                <a:latin typeface="Raleway" pitchFamily="2" charset="0"/>
              </a:rPr>
              <a:t>ClimateScience</a:t>
            </a:r>
            <a:r>
              <a:rPr lang="en-GB" sz="1400" dirty="0">
                <a:latin typeface="Raleway" pitchFamily="2" charset="0"/>
              </a:rPr>
              <a:t> – Solve Climate Change. (2021). </a:t>
            </a:r>
            <a:r>
              <a:rPr lang="en-GB" sz="1400" i="1" dirty="0">
                <a:latin typeface="Raleway" pitchFamily="2" charset="0"/>
              </a:rPr>
              <a:t>Food Waste: The Hidden Cost of the Food We Throw Out | </a:t>
            </a:r>
            <a:r>
              <a:rPr lang="en-GB" sz="1400" i="1" dirty="0" err="1">
                <a:latin typeface="Raleway" pitchFamily="2" charset="0"/>
              </a:rPr>
              <a:t>ClimateScience</a:t>
            </a:r>
            <a:r>
              <a:rPr lang="en-GB" sz="1400" i="1" dirty="0">
                <a:latin typeface="Raleway" pitchFamily="2" charset="0"/>
              </a:rPr>
              <a:t> #9 </a:t>
            </a:r>
            <a:r>
              <a:rPr lang="en-GB" sz="1400" dirty="0">
                <a:latin typeface="Raleway" pitchFamily="2" charset="0"/>
              </a:rPr>
              <a:t>[online], available at: </a:t>
            </a:r>
            <a:r>
              <a:rPr lang="en-GB" sz="1400" dirty="0">
                <a:latin typeface="Raleway" pitchFamily="2" charset="0"/>
                <a:hlinkClick r:id="rId4"/>
              </a:rPr>
              <a:t>Food Waste: The Hidden Cost of the Food We Throw Out I </a:t>
            </a:r>
            <a:r>
              <a:rPr lang="en-GB" sz="1400" dirty="0" err="1">
                <a:latin typeface="Raleway" pitchFamily="2" charset="0"/>
                <a:hlinkClick r:id="rId4"/>
              </a:rPr>
              <a:t>ClimateScience</a:t>
            </a:r>
            <a:r>
              <a:rPr lang="en-GB" sz="1400" dirty="0">
                <a:latin typeface="Raleway" pitchFamily="2" charset="0"/>
                <a:hlinkClick r:id="rId4"/>
              </a:rPr>
              <a:t> #9</a:t>
            </a:r>
            <a:endParaRPr lang="en-GB" sz="1400" dirty="0">
              <a:latin typeface="Raleway" pitchFamily="2" charset="0"/>
            </a:endParaRPr>
          </a:p>
          <a:p>
            <a:endParaRPr lang="en-GB" sz="1400" dirty="0">
              <a:latin typeface="Raleway" pitchFamily="2" charset="0"/>
            </a:endParaRPr>
          </a:p>
          <a:p>
            <a:r>
              <a:rPr lang="en-GB" sz="1400" dirty="0">
                <a:latin typeface="Raleway" pitchFamily="2" charset="0"/>
              </a:rPr>
              <a:t>Cogswell, N. (2026). </a:t>
            </a:r>
            <a:r>
              <a:rPr lang="en-GB" sz="1400" i="1" dirty="0">
                <a:latin typeface="Raleway" pitchFamily="2" charset="0"/>
              </a:rPr>
              <a:t>What the Paris Agreement Was Built to Do – and Why It Still Matters</a:t>
            </a:r>
            <a:r>
              <a:rPr lang="en-GB" sz="1400" dirty="0">
                <a:latin typeface="Raleway" pitchFamily="2" charset="0"/>
              </a:rPr>
              <a:t>, available at: </a:t>
            </a:r>
            <a:r>
              <a:rPr lang="en-GB" sz="1400" dirty="0">
                <a:latin typeface="Raleway" pitchFamily="2" charset="0"/>
                <a:hlinkClick r:id="rId5"/>
              </a:rPr>
              <a:t>The Paris Agreement’s Role in Climate Action | World Resources Institute</a:t>
            </a:r>
            <a:endParaRPr lang="en-GB" sz="1400" dirty="0">
              <a:latin typeface="Raleway" pitchFamily="2" charset="0"/>
            </a:endParaRPr>
          </a:p>
          <a:p>
            <a:endParaRPr lang="en-GB" sz="1400" dirty="0">
              <a:latin typeface="Raleway" pitchFamily="2" charset="0"/>
            </a:endParaRPr>
          </a:p>
          <a:p>
            <a:r>
              <a:rPr lang="en-GB" sz="1400" dirty="0">
                <a:latin typeface="Raleway" pitchFamily="2" charset="0"/>
              </a:rPr>
              <a:t>EconomicExplorer101. (2023). </a:t>
            </a:r>
            <a:r>
              <a:rPr lang="en-GB" sz="1400" i="1" dirty="0">
                <a:latin typeface="Raleway" pitchFamily="2" charset="0"/>
              </a:rPr>
              <a:t>Why Is Tourism So Important In a Country</a:t>
            </a:r>
            <a:r>
              <a:rPr lang="en-GB" sz="1400" dirty="0">
                <a:latin typeface="Raleway" pitchFamily="2" charset="0"/>
              </a:rPr>
              <a:t>. [online], available at: </a:t>
            </a:r>
            <a:r>
              <a:rPr lang="en-GB" sz="1400" dirty="0">
                <a:latin typeface="Raleway" pitchFamily="2" charset="0"/>
                <a:hlinkClick r:id="rId6"/>
              </a:rPr>
              <a:t>Why Is Tourism So Important In a Country. – YouTube</a:t>
            </a:r>
            <a:r>
              <a:rPr lang="en-GB" sz="1400" dirty="0">
                <a:latin typeface="Raleway" pitchFamily="2" charset="0"/>
              </a:rPr>
              <a:t> </a:t>
            </a:r>
          </a:p>
          <a:p>
            <a:endParaRPr lang="en-GB" dirty="0">
              <a:latin typeface="Raleway" pitchFamily="2" charset="0"/>
            </a:endParaRPr>
          </a:p>
          <a:p>
            <a:r>
              <a:rPr lang="en-GB" sz="1400" dirty="0">
                <a:latin typeface="Raleway" pitchFamily="2" charset="0"/>
              </a:rPr>
              <a:t>Rachel – Sustainable Tourism. (2017). </a:t>
            </a:r>
            <a:r>
              <a:rPr lang="en-GB" sz="1400" i="1" dirty="0">
                <a:latin typeface="Raleway" pitchFamily="2" charset="0"/>
              </a:rPr>
              <a:t>Sustainable tourism </a:t>
            </a:r>
            <a:r>
              <a:rPr lang="en-GB" sz="1400" dirty="0">
                <a:latin typeface="Raleway" pitchFamily="2" charset="0"/>
              </a:rPr>
              <a:t>[online], available at: </a:t>
            </a:r>
            <a:r>
              <a:rPr lang="en-GB" sz="1400" dirty="0">
                <a:latin typeface="Raleway" pitchFamily="2" charset="0"/>
                <a:hlinkClick r:id="rId7"/>
              </a:rPr>
              <a:t>Sustainable tourism – YouTube</a:t>
            </a:r>
            <a:endParaRPr lang="en-GB" sz="1400" dirty="0">
              <a:latin typeface="Raleway" pitchFamily="2" charset="0"/>
            </a:endParaRPr>
          </a:p>
          <a:p>
            <a:endParaRPr lang="en-GB" sz="1400" dirty="0">
              <a:latin typeface="Raleway" pitchFamily="2" charset="0"/>
            </a:endParaRPr>
          </a:p>
          <a:p>
            <a:r>
              <a:rPr lang="en-GB" sz="1400" dirty="0">
                <a:latin typeface="Raleway" pitchFamily="2" charset="0"/>
              </a:rPr>
              <a:t>Sodexo. (2025). </a:t>
            </a:r>
            <a:r>
              <a:rPr lang="en-GB" sz="1400" i="1" dirty="0">
                <a:latin typeface="Raleway" pitchFamily="2" charset="0"/>
              </a:rPr>
              <a:t>New Sodexo research reveals UK consumers value sustainable food, but barriers still remain</a:t>
            </a:r>
            <a:r>
              <a:rPr lang="en-GB" sz="1400" dirty="0">
                <a:latin typeface="Raleway" pitchFamily="2" charset="0"/>
              </a:rPr>
              <a:t>, available at: </a:t>
            </a:r>
            <a:r>
              <a:rPr lang="en-GB" sz="1400" dirty="0">
                <a:latin typeface="Raleway" pitchFamily="2" charset="0"/>
                <a:hlinkClick r:id="rId8"/>
              </a:rPr>
              <a:t>New Sodexo research reveals UK consumers value sustainable food, but barriers still remain  </a:t>
            </a:r>
            <a:endParaRPr lang="en-GB" sz="1400" dirty="0">
              <a:latin typeface="Raleway" pitchFamily="2" charset="0"/>
            </a:endParaRPr>
          </a:p>
          <a:p>
            <a:endParaRPr lang="en-GB" sz="1400" dirty="0">
              <a:latin typeface="Raleway" pitchFamily="2" charset="0"/>
            </a:endParaRPr>
          </a:p>
          <a:p>
            <a:r>
              <a:rPr lang="en-GB" sz="1400" dirty="0">
                <a:latin typeface="Raleway" pitchFamily="2" charset="0"/>
              </a:rPr>
              <a:t>Statista. (2026). </a:t>
            </a:r>
            <a:r>
              <a:rPr lang="en-GB" sz="1400" i="1" dirty="0">
                <a:latin typeface="Raleway" pitchFamily="2" charset="0"/>
              </a:rPr>
              <a:t>Sustainable tourism worldwide – statistics &amp; facts</a:t>
            </a:r>
            <a:r>
              <a:rPr lang="en-GB" sz="1400" dirty="0">
                <a:latin typeface="Raleway" pitchFamily="2" charset="0"/>
              </a:rPr>
              <a:t>, available at: </a:t>
            </a:r>
            <a:r>
              <a:rPr lang="en-GB" sz="1400" dirty="0">
                <a:hlinkClick r:id="rId9"/>
              </a:rPr>
              <a:t>Sustainable tourism worldwide - statistics &amp; facts | Statista</a:t>
            </a:r>
            <a:r>
              <a:rPr lang="en-GB" sz="1400" dirty="0"/>
              <a:t> </a:t>
            </a:r>
            <a:endParaRPr lang="en-GB" sz="1400" dirty="0">
              <a:latin typeface="Raleway" pitchFamily="2" charset="0"/>
            </a:endParaRPr>
          </a:p>
          <a:p>
            <a:endParaRPr lang="en-GB" sz="1400" dirty="0">
              <a:latin typeface="Raleway" pitchFamily="2" charset="0"/>
            </a:endParaRPr>
          </a:p>
          <a:p>
            <a:r>
              <a:rPr lang="en-GB" sz="1400" dirty="0">
                <a:latin typeface="Raleway" pitchFamily="2" charset="0"/>
              </a:rPr>
              <a:t>The Burnt Chef Project. (2026). </a:t>
            </a:r>
            <a:r>
              <a:rPr lang="en-GB" sz="1400" i="1" dirty="0">
                <a:latin typeface="Raleway" pitchFamily="2" charset="0"/>
              </a:rPr>
              <a:t>About,</a:t>
            </a:r>
            <a:r>
              <a:rPr lang="en-GB" sz="1400" dirty="0">
                <a:latin typeface="Raleway" pitchFamily="2" charset="0"/>
              </a:rPr>
              <a:t> available at: </a:t>
            </a:r>
            <a:r>
              <a:rPr lang="en-GB" sz="1400" dirty="0">
                <a:latin typeface="Raleway" pitchFamily="2" charset="0"/>
                <a:hlinkClick r:id="rId10"/>
              </a:rPr>
              <a:t>Learn More | The Burnt Chef Project</a:t>
            </a:r>
            <a:r>
              <a:rPr lang="en-GB" sz="1400" dirty="0">
                <a:latin typeface="Raleway" pitchFamily="2" charset="0"/>
              </a:rPr>
              <a:t> </a:t>
            </a:r>
          </a:p>
          <a:p>
            <a:endParaRPr lang="en-GB" sz="1400" dirty="0">
              <a:latin typeface="Raleway" pitchFamily="2" charset="0"/>
            </a:endParaRPr>
          </a:p>
          <a:p>
            <a:endParaRPr lang="en-GB" sz="1400" dirty="0">
              <a:latin typeface="Raleway" pitchFamily="2" charset="0"/>
            </a:endParaRPr>
          </a:p>
          <a:p>
            <a:endParaRPr lang="en-GB" sz="1400" dirty="0">
              <a:latin typeface="Raleway" pitchFamily="2" charset="0"/>
            </a:endParaRPr>
          </a:p>
          <a:p>
            <a:endParaRPr lang="en-GB" sz="1400" dirty="0">
              <a:latin typeface="Raleway" pitchFamily="2" charset="0"/>
            </a:endParaRPr>
          </a:p>
          <a:p>
            <a:endParaRPr lang="en-GB" sz="1400" dirty="0"/>
          </a:p>
          <a:p>
            <a:endParaRPr lang="en-GB" sz="1400" dirty="0"/>
          </a:p>
          <a:p>
            <a:endParaRPr lang="en-GB" sz="1400" dirty="0">
              <a:latin typeface="Raleway" pitchFamily="2" charset="0"/>
            </a:endParaRPr>
          </a:p>
          <a:p>
            <a:endParaRPr lang="en-GB" sz="1400" dirty="0">
              <a:latin typeface="Raleway" pitchFamily="2" charset="0"/>
            </a:endParaRPr>
          </a:p>
        </p:txBody>
      </p:sp>
    </p:spTree>
    <p:extLst>
      <p:ext uri="{BB962C8B-B14F-4D97-AF65-F5344CB8AC3E}">
        <p14:creationId xmlns:p14="http://schemas.microsoft.com/office/powerpoint/2010/main" val="290535240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5F283-C094-F4B6-BBAD-91313462A32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1326C0AD-55AC-727E-F2D7-D4E7B7BC0A9E}"/>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2" name="TextBox 1">
            <a:extLst>
              <a:ext uri="{FF2B5EF4-FFF2-40B4-BE49-F238E27FC236}">
                <a16:creationId xmlns:a16="http://schemas.microsoft.com/office/drawing/2014/main" id="{3C42CFAC-9EF9-81A0-DC1B-189386B3C2E7}"/>
              </a:ext>
            </a:extLst>
          </p:cNvPr>
          <p:cNvSpPr txBox="1"/>
          <p:nvPr/>
        </p:nvSpPr>
        <p:spPr>
          <a:xfrm>
            <a:off x="276447" y="191386"/>
            <a:ext cx="11589488" cy="923330"/>
          </a:xfrm>
          <a:prstGeom prst="rect">
            <a:avLst/>
          </a:prstGeom>
          <a:noFill/>
        </p:spPr>
        <p:txBody>
          <a:bodyPr wrap="square" rtlCol="0">
            <a:spAutoFit/>
          </a:bodyPr>
          <a:lstStyle/>
          <a:p>
            <a:r>
              <a:rPr lang="en-GB" sz="5400" b="1" dirty="0">
                <a:latin typeface="Raleway" pitchFamily="2" charset="0"/>
              </a:rPr>
              <a:t>Reference List</a:t>
            </a:r>
          </a:p>
        </p:txBody>
      </p:sp>
      <p:sp>
        <p:nvSpPr>
          <p:cNvPr id="6" name="TextBox 5">
            <a:extLst>
              <a:ext uri="{FF2B5EF4-FFF2-40B4-BE49-F238E27FC236}">
                <a16:creationId xmlns:a16="http://schemas.microsoft.com/office/drawing/2014/main" id="{6E1066B6-9438-D062-FF2D-56A11B0845B4}"/>
              </a:ext>
            </a:extLst>
          </p:cNvPr>
          <p:cNvSpPr txBox="1"/>
          <p:nvPr/>
        </p:nvSpPr>
        <p:spPr>
          <a:xfrm>
            <a:off x="276447" y="883967"/>
            <a:ext cx="11589487" cy="5324535"/>
          </a:xfrm>
          <a:prstGeom prst="rect">
            <a:avLst/>
          </a:prstGeom>
          <a:noFill/>
        </p:spPr>
        <p:txBody>
          <a:bodyPr wrap="square">
            <a:spAutoFit/>
          </a:bodyPr>
          <a:lstStyle/>
          <a:p>
            <a:endParaRPr lang="en-GB" sz="1400" dirty="0">
              <a:latin typeface="Raleway" pitchFamily="2" charset="0"/>
            </a:endParaRPr>
          </a:p>
          <a:p>
            <a:r>
              <a:rPr lang="en-GB" sz="1400" dirty="0">
                <a:latin typeface="Raleway" pitchFamily="2" charset="0"/>
              </a:rPr>
              <a:t>The Burnt Chef Project. (2025). </a:t>
            </a:r>
            <a:r>
              <a:rPr lang="en-GB" sz="1400" i="1" dirty="0">
                <a:latin typeface="Raleway" pitchFamily="2" charset="0"/>
              </a:rPr>
              <a:t>The Burnt Chef Project – Origin Story </a:t>
            </a:r>
            <a:r>
              <a:rPr lang="en-GB" sz="1400" dirty="0">
                <a:latin typeface="Raleway" pitchFamily="2" charset="0"/>
              </a:rPr>
              <a:t>[online], available at: </a:t>
            </a:r>
            <a:r>
              <a:rPr lang="en-GB" sz="1400" dirty="0">
                <a:latin typeface="Raleway" pitchFamily="2" charset="0"/>
                <a:hlinkClick r:id="rId3"/>
              </a:rPr>
              <a:t>The Burnt Chef Project - Origin Story – YouTube</a:t>
            </a:r>
            <a:r>
              <a:rPr lang="en-GB" sz="1400" dirty="0">
                <a:latin typeface="Raleway" pitchFamily="2" charset="0"/>
              </a:rPr>
              <a:t>  </a:t>
            </a:r>
          </a:p>
          <a:p>
            <a:endParaRPr lang="en-GB" sz="1400" dirty="0">
              <a:latin typeface="Raleway" pitchFamily="2" charset="0"/>
            </a:endParaRPr>
          </a:p>
          <a:p>
            <a:r>
              <a:rPr lang="en-GB" sz="1400" dirty="0">
                <a:latin typeface="Raleway" pitchFamily="2" charset="0"/>
              </a:rPr>
              <a:t>Tourism and hospitality guide. (2025). </a:t>
            </a:r>
            <a:r>
              <a:rPr lang="en-GB" sz="1400" i="1" dirty="0">
                <a:latin typeface="Raleway" pitchFamily="2" charset="0"/>
              </a:rPr>
              <a:t>Sustainable Practices in the Hospitality Industry </a:t>
            </a:r>
            <a:r>
              <a:rPr lang="en-GB" sz="1400" dirty="0">
                <a:latin typeface="Raleway" pitchFamily="2" charset="0"/>
              </a:rPr>
              <a:t>[online], available at: </a:t>
            </a:r>
            <a:r>
              <a:rPr lang="en-GB" sz="1400" dirty="0">
                <a:latin typeface="Raleway" pitchFamily="2" charset="0"/>
                <a:hlinkClick r:id="rId4"/>
              </a:rPr>
              <a:t>Sustainable Practices in the Hospitality Industry</a:t>
            </a:r>
            <a:r>
              <a:rPr lang="en-GB" sz="1400" dirty="0">
                <a:latin typeface="Raleway" pitchFamily="2" charset="0"/>
              </a:rPr>
              <a:t> </a:t>
            </a:r>
          </a:p>
          <a:p>
            <a:endParaRPr lang="en-GB" sz="1400" dirty="0">
              <a:latin typeface="Raleway" pitchFamily="2" charset="0"/>
            </a:endParaRPr>
          </a:p>
          <a:p>
            <a:r>
              <a:rPr lang="en-GB" sz="1400" dirty="0">
                <a:latin typeface="Raleway" pitchFamily="2" charset="0"/>
              </a:rPr>
              <a:t>Travel Forward. (2013). </a:t>
            </a:r>
            <a:r>
              <a:rPr lang="en-GB" sz="1400" i="1" dirty="0">
                <a:latin typeface="Raleway" pitchFamily="2" charset="0"/>
              </a:rPr>
              <a:t>Why sustainable tourism? </a:t>
            </a:r>
            <a:r>
              <a:rPr lang="en-GB" sz="1400" dirty="0">
                <a:latin typeface="Raleway" pitchFamily="2" charset="0"/>
              </a:rPr>
              <a:t>[online], available at: </a:t>
            </a:r>
            <a:r>
              <a:rPr lang="en-GB" sz="1400" dirty="0">
                <a:latin typeface="Raleway" pitchFamily="2" charset="0"/>
                <a:hlinkClick r:id="rId5"/>
              </a:rPr>
              <a:t>Why sustainable tourism? – YouTube</a:t>
            </a:r>
            <a:r>
              <a:rPr lang="en-GB" sz="1400" dirty="0">
                <a:latin typeface="Raleway" pitchFamily="2" charset="0"/>
              </a:rPr>
              <a:t> </a:t>
            </a:r>
          </a:p>
          <a:p>
            <a:endParaRPr lang="en-GB" sz="1400" dirty="0">
              <a:latin typeface="Raleway" pitchFamily="2" charset="0"/>
            </a:endParaRPr>
          </a:p>
          <a:p>
            <a:r>
              <a:rPr lang="en-GB" sz="1400" dirty="0">
                <a:latin typeface="Raleway" pitchFamily="2" charset="0"/>
              </a:rPr>
              <a:t>United Nations. (2026). </a:t>
            </a:r>
            <a:r>
              <a:rPr lang="en-GB" sz="1400" i="1" dirty="0">
                <a:latin typeface="Raleway" pitchFamily="2" charset="0"/>
              </a:rPr>
              <a:t>The Paris Agreement</a:t>
            </a:r>
            <a:r>
              <a:rPr lang="en-GB" sz="1400" dirty="0">
                <a:latin typeface="Raleway" pitchFamily="2" charset="0"/>
              </a:rPr>
              <a:t>, available at: </a:t>
            </a:r>
            <a:r>
              <a:rPr lang="en-GB" sz="1400" dirty="0">
                <a:hlinkClick r:id="rId6"/>
              </a:rPr>
              <a:t>The Paris Agreement | UNFCCC</a:t>
            </a:r>
            <a:r>
              <a:rPr lang="en-GB" sz="1400" dirty="0"/>
              <a:t> </a:t>
            </a:r>
            <a:endParaRPr lang="en-GB" sz="1400" dirty="0">
              <a:latin typeface="Raleway" pitchFamily="2" charset="0"/>
            </a:endParaRPr>
          </a:p>
          <a:p>
            <a:endParaRPr lang="en-GB" sz="1400" dirty="0">
              <a:latin typeface="Raleway" pitchFamily="2" charset="0"/>
            </a:endParaRPr>
          </a:p>
          <a:p>
            <a:r>
              <a:rPr lang="en-GB" sz="1400" dirty="0">
                <a:latin typeface="Raleway" pitchFamily="2" charset="0"/>
              </a:rPr>
              <a:t>United Nations. (2026). </a:t>
            </a:r>
            <a:r>
              <a:rPr lang="en-GB" sz="1400" i="1" dirty="0">
                <a:latin typeface="Raleway" pitchFamily="2" charset="0"/>
              </a:rPr>
              <a:t>The Sustainable Development Goals Report 2026</a:t>
            </a:r>
            <a:r>
              <a:rPr lang="en-GB" sz="1400" dirty="0">
                <a:latin typeface="Raleway" pitchFamily="2" charset="0"/>
              </a:rPr>
              <a:t>, available at: </a:t>
            </a:r>
            <a:r>
              <a:rPr lang="en-GB" sz="1400" dirty="0">
                <a:latin typeface="Raleway" pitchFamily="2" charset="0"/>
                <a:hlinkClick r:id="rId7"/>
              </a:rPr>
              <a:t>The-Sustainable-Development-Goals-Report-2026.pdf</a:t>
            </a:r>
            <a:r>
              <a:rPr lang="en-GB" sz="1400" dirty="0">
                <a:latin typeface="Raleway" pitchFamily="2" charset="0"/>
              </a:rPr>
              <a:t> </a:t>
            </a:r>
          </a:p>
          <a:p>
            <a:endParaRPr lang="en-GB" sz="1400" dirty="0">
              <a:effectLst/>
              <a:latin typeface="Raleway" pitchFamily="2" charset="0"/>
            </a:endParaRPr>
          </a:p>
          <a:p>
            <a:r>
              <a:rPr lang="en-GB" sz="1400" dirty="0">
                <a:effectLst/>
                <a:latin typeface="Raleway" pitchFamily="2" charset="0"/>
              </a:rPr>
              <a:t>United Nations. (2023). </a:t>
            </a:r>
            <a:r>
              <a:rPr lang="en-GB" sz="1400" i="1" dirty="0">
                <a:effectLst/>
                <a:latin typeface="Raleway" pitchFamily="2" charset="0"/>
              </a:rPr>
              <a:t>Times of Crisi</a:t>
            </a:r>
            <a:r>
              <a:rPr lang="en-GB" sz="1400" i="1" dirty="0">
                <a:latin typeface="Raleway" pitchFamily="2" charset="0"/>
              </a:rPr>
              <a:t>s, Times of Change, Science for Accelerating Transformations to Sustainable Development, Global Sustainable Development Report 2023</a:t>
            </a:r>
            <a:r>
              <a:rPr lang="en-GB" sz="1400" dirty="0">
                <a:latin typeface="Raleway" pitchFamily="2" charset="0"/>
              </a:rPr>
              <a:t>, available at: </a:t>
            </a:r>
            <a:r>
              <a:rPr lang="en-GB" sz="1400" dirty="0">
                <a:latin typeface="Raleway" pitchFamily="2" charset="0"/>
                <a:hlinkClick r:id="rId8"/>
              </a:rPr>
              <a:t>FINAL GSDR 2023-Digital -110923_1.pdf</a:t>
            </a:r>
            <a:r>
              <a:rPr lang="en-GB" sz="1400" dirty="0">
                <a:latin typeface="Raleway" pitchFamily="2" charset="0"/>
              </a:rPr>
              <a:t> </a:t>
            </a:r>
          </a:p>
          <a:p>
            <a:endParaRPr lang="en-GB" sz="1400" dirty="0">
              <a:effectLst/>
              <a:latin typeface="Raleway" pitchFamily="2" charset="0"/>
            </a:endParaRPr>
          </a:p>
          <a:p>
            <a:r>
              <a:rPr lang="en-GB" sz="1400" dirty="0">
                <a:latin typeface="Raleway" pitchFamily="2" charset="0"/>
              </a:rPr>
              <a:t>United Nations. (2026). </a:t>
            </a:r>
            <a:r>
              <a:rPr lang="en-GB" sz="1400" i="1" dirty="0">
                <a:latin typeface="Raleway" pitchFamily="2" charset="0"/>
              </a:rPr>
              <a:t>Transforming our world: the 2030 Agenda for Sustainable Development</a:t>
            </a:r>
            <a:r>
              <a:rPr lang="en-GB" sz="1400" dirty="0">
                <a:latin typeface="Raleway" pitchFamily="2" charset="0"/>
              </a:rPr>
              <a:t>, available at: </a:t>
            </a:r>
            <a:r>
              <a:rPr lang="en-GB" sz="1400" dirty="0">
                <a:latin typeface="Raleway" pitchFamily="2" charset="0"/>
                <a:hlinkClick r:id="rId9"/>
              </a:rPr>
              <a:t>Transforming our world: the 2030 Agenda for Sustainable Development | Department of Economic and Social Affairs</a:t>
            </a:r>
            <a:endParaRPr lang="en-GB" sz="1400" dirty="0">
              <a:latin typeface="Raleway" pitchFamily="2" charset="0"/>
            </a:endParaRPr>
          </a:p>
          <a:p>
            <a:endParaRPr lang="en-GB" sz="1400" dirty="0">
              <a:effectLst/>
              <a:latin typeface="Raleway" pitchFamily="2" charset="0"/>
            </a:endParaRPr>
          </a:p>
          <a:p>
            <a:r>
              <a:rPr lang="en-GB" sz="1400" dirty="0">
                <a:latin typeface="Raleway" pitchFamily="2" charset="0"/>
              </a:rPr>
              <a:t>United Nations. (2026). </a:t>
            </a:r>
            <a:r>
              <a:rPr lang="en-GB" sz="1400" i="1" dirty="0">
                <a:latin typeface="Raleway" pitchFamily="2" charset="0"/>
              </a:rPr>
              <a:t>The 17 Goals</a:t>
            </a:r>
            <a:r>
              <a:rPr lang="en-GB" sz="1400" dirty="0">
                <a:latin typeface="Raleway" pitchFamily="2" charset="0"/>
              </a:rPr>
              <a:t>, available at: </a:t>
            </a:r>
            <a:r>
              <a:rPr lang="en-GB" sz="1400" dirty="0">
                <a:latin typeface="Raleway" pitchFamily="2" charset="0"/>
                <a:hlinkClick r:id="rId10"/>
              </a:rPr>
              <a:t>THE 17 GOALS | Sustainable Development</a:t>
            </a:r>
            <a:r>
              <a:rPr lang="en-GB" sz="1400" dirty="0">
                <a:latin typeface="Raleway" pitchFamily="2" charset="0"/>
              </a:rPr>
              <a:t> </a:t>
            </a:r>
          </a:p>
          <a:p>
            <a:endParaRPr lang="en-GB" sz="1400" dirty="0">
              <a:latin typeface="Raleway" pitchFamily="2" charset="0"/>
            </a:endParaRPr>
          </a:p>
          <a:p>
            <a:r>
              <a:rPr lang="en-GB" sz="1400" dirty="0">
                <a:latin typeface="Raleway" pitchFamily="2" charset="0"/>
              </a:rPr>
              <a:t>World Food Forum. (2026). </a:t>
            </a:r>
            <a:r>
              <a:rPr lang="en-GB" sz="1400" i="1" dirty="0">
                <a:latin typeface="Raleway" pitchFamily="2" charset="0"/>
              </a:rPr>
              <a:t>Sustainable Gastronomy Week</a:t>
            </a:r>
            <a:r>
              <a:rPr lang="en-GB" sz="1400" dirty="0">
                <a:latin typeface="Raleway" pitchFamily="2" charset="0"/>
              </a:rPr>
              <a:t>, available at: </a:t>
            </a:r>
            <a:r>
              <a:rPr lang="en-GB" sz="1400" dirty="0">
                <a:latin typeface="Raleway" pitchFamily="2" charset="0"/>
                <a:hlinkClick r:id="rId11"/>
              </a:rPr>
              <a:t>World Food Forum | Sustainable Gastronomy Week</a:t>
            </a:r>
            <a:r>
              <a:rPr lang="en-GB" sz="1400" dirty="0">
                <a:latin typeface="Raleway" pitchFamily="2" charset="0"/>
              </a:rPr>
              <a:t> </a:t>
            </a:r>
          </a:p>
          <a:p>
            <a:endParaRPr lang="en-GB" sz="1400" dirty="0">
              <a:effectLst/>
              <a:latin typeface="Raleway" pitchFamily="2" charset="0"/>
            </a:endParaRPr>
          </a:p>
          <a:p>
            <a:endParaRPr lang="en-GB" sz="1400" dirty="0">
              <a:latin typeface="Raleway" pitchFamily="2" charset="0"/>
            </a:endParaRPr>
          </a:p>
          <a:p>
            <a:endParaRPr lang="en-GB" sz="1400" dirty="0">
              <a:latin typeface="Raleway" pitchFamily="2" charset="0"/>
            </a:endParaRPr>
          </a:p>
        </p:txBody>
      </p:sp>
    </p:spTree>
    <p:extLst>
      <p:ext uri="{BB962C8B-B14F-4D97-AF65-F5344CB8AC3E}">
        <p14:creationId xmlns:p14="http://schemas.microsoft.com/office/powerpoint/2010/main" val="369266540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29FF35-49E7-2B37-7222-CA186F7EB1D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BABBD25F-83D2-BF5C-6133-DA5116459E15}"/>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2" name="TextBox 1">
            <a:extLst>
              <a:ext uri="{FF2B5EF4-FFF2-40B4-BE49-F238E27FC236}">
                <a16:creationId xmlns:a16="http://schemas.microsoft.com/office/drawing/2014/main" id="{26F909DC-F43B-CC0B-2A45-B3735514C28F}"/>
              </a:ext>
            </a:extLst>
          </p:cNvPr>
          <p:cNvSpPr txBox="1"/>
          <p:nvPr/>
        </p:nvSpPr>
        <p:spPr>
          <a:xfrm>
            <a:off x="276447" y="191386"/>
            <a:ext cx="11589488" cy="923330"/>
          </a:xfrm>
          <a:prstGeom prst="rect">
            <a:avLst/>
          </a:prstGeom>
          <a:noFill/>
        </p:spPr>
        <p:txBody>
          <a:bodyPr wrap="square" rtlCol="0">
            <a:spAutoFit/>
          </a:bodyPr>
          <a:lstStyle/>
          <a:p>
            <a:r>
              <a:rPr lang="en-GB" sz="5400" b="1" dirty="0">
                <a:latin typeface="Raleway" pitchFamily="2" charset="0"/>
              </a:rPr>
              <a:t>Reference List</a:t>
            </a:r>
          </a:p>
        </p:txBody>
      </p:sp>
      <p:sp>
        <p:nvSpPr>
          <p:cNvPr id="6" name="TextBox 5">
            <a:extLst>
              <a:ext uri="{FF2B5EF4-FFF2-40B4-BE49-F238E27FC236}">
                <a16:creationId xmlns:a16="http://schemas.microsoft.com/office/drawing/2014/main" id="{10B4302E-40D3-21D6-AB71-E366AAD94E58}"/>
              </a:ext>
            </a:extLst>
          </p:cNvPr>
          <p:cNvSpPr txBox="1"/>
          <p:nvPr/>
        </p:nvSpPr>
        <p:spPr>
          <a:xfrm>
            <a:off x="276447" y="883967"/>
            <a:ext cx="11589487" cy="2893100"/>
          </a:xfrm>
          <a:prstGeom prst="rect">
            <a:avLst/>
          </a:prstGeom>
          <a:noFill/>
        </p:spPr>
        <p:txBody>
          <a:bodyPr wrap="square">
            <a:spAutoFit/>
          </a:bodyPr>
          <a:lstStyle/>
          <a:p>
            <a:endParaRPr lang="en-GB" sz="1400" dirty="0">
              <a:latin typeface="Raleway" pitchFamily="2" charset="0"/>
            </a:endParaRPr>
          </a:p>
          <a:p>
            <a:r>
              <a:rPr lang="en-GB" sz="1400" dirty="0">
                <a:latin typeface="Raleway" pitchFamily="2" charset="0"/>
              </a:rPr>
              <a:t>World Sustainable Hospitality Alliance. (2023). </a:t>
            </a:r>
            <a:r>
              <a:rPr lang="en-GB" sz="1400" i="1" dirty="0">
                <a:latin typeface="Raleway" pitchFamily="2" charset="0"/>
              </a:rPr>
              <a:t>30 years of driving collaboration for a better world </a:t>
            </a:r>
            <a:r>
              <a:rPr lang="en-GB" sz="1400" dirty="0">
                <a:latin typeface="Raleway" pitchFamily="2" charset="0"/>
              </a:rPr>
              <a:t>[online], available at: </a:t>
            </a:r>
            <a:r>
              <a:rPr lang="en-GB" sz="1400" dirty="0">
                <a:latin typeface="Raleway" pitchFamily="2" charset="0"/>
                <a:hlinkClick r:id="rId3"/>
              </a:rPr>
              <a:t>30 years of driving collaboration for a better world – YouTube</a:t>
            </a:r>
            <a:r>
              <a:rPr lang="en-GB" sz="1400" dirty="0">
                <a:latin typeface="Raleway" pitchFamily="2" charset="0"/>
              </a:rPr>
              <a:t> </a:t>
            </a:r>
          </a:p>
          <a:p>
            <a:endParaRPr lang="en-GB" sz="1400" dirty="0">
              <a:latin typeface="Raleway" pitchFamily="2" charset="0"/>
            </a:endParaRPr>
          </a:p>
          <a:p>
            <a:r>
              <a:rPr lang="en-GB" sz="1400" dirty="0">
                <a:latin typeface="Raleway" pitchFamily="2" charset="0"/>
              </a:rPr>
              <a:t>World Travel &amp; Tourism Council. (2025). </a:t>
            </a:r>
            <a:r>
              <a:rPr lang="en-GB" sz="1400" i="1" dirty="0">
                <a:latin typeface="Raleway" pitchFamily="2" charset="0"/>
              </a:rPr>
              <a:t>Consumers in favour of sustainable travel but cost is king, reveals WTTC report</a:t>
            </a:r>
            <a:r>
              <a:rPr lang="en-GB" sz="1400" dirty="0">
                <a:latin typeface="Raleway" pitchFamily="2" charset="0"/>
              </a:rPr>
              <a:t>, available at: </a:t>
            </a:r>
            <a:r>
              <a:rPr lang="en-GB" sz="1400" dirty="0">
                <a:latin typeface="Raleway" pitchFamily="2" charset="0"/>
                <a:hlinkClick r:id="rId4"/>
              </a:rPr>
              <a:t>Consumers in favour of sustainable travel but cost is king</a:t>
            </a:r>
            <a:endParaRPr lang="en-GB" sz="1400" dirty="0">
              <a:latin typeface="Raleway" pitchFamily="2" charset="0"/>
            </a:endParaRPr>
          </a:p>
          <a:p>
            <a:endParaRPr lang="en-GB" sz="1400" dirty="0">
              <a:effectLst/>
              <a:latin typeface="Raleway" pitchFamily="2" charset="0"/>
            </a:endParaRPr>
          </a:p>
          <a:p>
            <a:r>
              <a:rPr lang="en-GB" sz="1400" dirty="0">
                <a:latin typeface="Raleway" pitchFamily="2" charset="0"/>
              </a:rPr>
              <a:t>WRAP. (2019). </a:t>
            </a:r>
            <a:r>
              <a:rPr lang="en-GB" sz="1400" i="1" dirty="0">
                <a:latin typeface="Raleway" pitchFamily="2" charset="0"/>
              </a:rPr>
              <a:t>Introducing the Guardians of Grub </a:t>
            </a:r>
            <a:r>
              <a:rPr lang="en-GB" sz="1400" dirty="0">
                <a:latin typeface="Raleway" pitchFamily="2" charset="0"/>
              </a:rPr>
              <a:t>[online], available at: </a:t>
            </a:r>
            <a:r>
              <a:rPr lang="en-GB" sz="1400" dirty="0">
                <a:latin typeface="Raleway" pitchFamily="2" charset="0"/>
                <a:hlinkClick r:id="rId5"/>
              </a:rPr>
              <a:t>Introducing the Guardians of Grub – YouTube</a:t>
            </a:r>
            <a:r>
              <a:rPr lang="en-GB" sz="1400" dirty="0">
                <a:latin typeface="Raleway" pitchFamily="2" charset="0"/>
              </a:rPr>
              <a:t> </a:t>
            </a:r>
          </a:p>
          <a:p>
            <a:endParaRPr lang="en-GB" sz="1400" dirty="0">
              <a:latin typeface="Raleway" pitchFamily="2" charset="0"/>
            </a:endParaRPr>
          </a:p>
          <a:p>
            <a:r>
              <a:rPr lang="en-GB" sz="1400" dirty="0">
                <a:latin typeface="Raleway" pitchFamily="2" charset="0"/>
              </a:rPr>
              <a:t>WRAP. (2022). </a:t>
            </a:r>
            <a:r>
              <a:rPr lang="en-GB" sz="1400" i="1" dirty="0">
                <a:latin typeface="Raleway" pitchFamily="2" charset="0"/>
              </a:rPr>
              <a:t>Guardians of Grub – Café Rouge </a:t>
            </a:r>
            <a:r>
              <a:rPr lang="en-GB" sz="1400" dirty="0">
                <a:latin typeface="Raleway" pitchFamily="2" charset="0"/>
              </a:rPr>
              <a:t>[online], available at: </a:t>
            </a:r>
            <a:r>
              <a:rPr lang="en-GB" sz="1400" dirty="0">
                <a:latin typeface="Raleway" pitchFamily="2" charset="0"/>
                <a:hlinkClick r:id="rId6"/>
              </a:rPr>
              <a:t>Guardians of Grub - Café Rouge – YouTube</a:t>
            </a:r>
            <a:r>
              <a:rPr lang="en-GB" sz="1400" dirty="0">
                <a:latin typeface="Raleway" pitchFamily="2" charset="0"/>
              </a:rPr>
              <a:t> </a:t>
            </a:r>
          </a:p>
          <a:p>
            <a:endParaRPr lang="en-GB" sz="1400" dirty="0">
              <a:effectLst/>
              <a:latin typeface="Raleway" pitchFamily="2" charset="0"/>
            </a:endParaRPr>
          </a:p>
          <a:p>
            <a:r>
              <a:rPr lang="en-GB" sz="1400" dirty="0">
                <a:latin typeface="Raleway" pitchFamily="2" charset="0"/>
              </a:rPr>
              <a:t>WRAP. (2026). </a:t>
            </a:r>
            <a:r>
              <a:rPr lang="en-GB" sz="1400" i="1" dirty="0">
                <a:latin typeface="Raleway" pitchFamily="2" charset="0"/>
              </a:rPr>
              <a:t>Future-Proof Food</a:t>
            </a:r>
            <a:r>
              <a:rPr lang="en-GB" sz="1400" dirty="0">
                <a:latin typeface="Raleway" pitchFamily="2" charset="0"/>
              </a:rPr>
              <a:t>, available at: </a:t>
            </a:r>
            <a:r>
              <a:rPr lang="en-GB" sz="1400" dirty="0">
                <a:latin typeface="Raleway" pitchFamily="2" charset="0"/>
                <a:hlinkClick r:id="rId7"/>
              </a:rPr>
              <a:t>Future-proof food | WRAP - The Waste and Resources Action Programme</a:t>
            </a:r>
            <a:r>
              <a:rPr lang="en-GB" sz="1400" dirty="0">
                <a:latin typeface="Raleway" pitchFamily="2" charset="0"/>
              </a:rPr>
              <a:t> </a:t>
            </a:r>
            <a:endParaRPr lang="en-GB" sz="1400" dirty="0">
              <a:effectLst/>
              <a:latin typeface="Raleway" pitchFamily="2" charset="0"/>
            </a:endParaRPr>
          </a:p>
          <a:p>
            <a:endParaRPr lang="en-GB" sz="1400" dirty="0">
              <a:latin typeface="Raleway" pitchFamily="2" charset="0"/>
            </a:endParaRPr>
          </a:p>
        </p:txBody>
      </p:sp>
    </p:spTree>
    <p:extLst>
      <p:ext uri="{BB962C8B-B14F-4D97-AF65-F5344CB8AC3E}">
        <p14:creationId xmlns:p14="http://schemas.microsoft.com/office/powerpoint/2010/main" val="213695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GUID" val="4cf142e9-6262-4971-b76f-2fc6e55fa87e"/>
</p:tagLst>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2879</Words>
  <Application>Microsoft Office PowerPoint</Application>
  <PresentationFormat>Widescreen</PresentationFormat>
  <Paragraphs>431</Paragraphs>
  <Slides>55</Slides>
  <Notes>47</Notes>
  <HiddenSlides>0</HiddenSlides>
  <MMClips>11</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55</vt:i4>
      </vt:variant>
    </vt:vector>
  </HeadingPairs>
  <TitlesOfParts>
    <vt:vector size="63" baseType="lpstr">
      <vt:lpstr>Arial</vt:lpstr>
      <vt:lpstr>Calibri</vt:lpstr>
      <vt:lpstr>Calibri Light</vt:lpstr>
      <vt:lpstr>Raleway</vt:lpstr>
      <vt:lpstr>Wingdings</vt:lpstr>
      <vt:lpstr>Title Slide 1</vt:lpstr>
      <vt:lpstr>Sub Title 1</vt:lpstr>
      <vt:lpstr>Accessible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Wilkin</dc:creator>
  <cp:lastModifiedBy>Jessica Newport</cp:lastModifiedBy>
  <cp:revision>50</cp:revision>
  <dcterms:created xsi:type="dcterms:W3CDTF">2022-09-15T13:13:50Z</dcterms:created>
  <dcterms:modified xsi:type="dcterms:W3CDTF">2026-09-21T13:31:12Z</dcterms:modified>
</cp:coreProperties>
</file>