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3453E7-2849-4028-A6B8-2D5C2FED29AE}" v="118" dt="2018-10-02T21:37:09.6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 Bashford" userId="5fd3d9a1-443c-4717-9608-098946ca22e0" providerId="ADAL" clId="{113453E7-2849-4028-A6B8-2D5C2FED29AE}"/>
    <pc:docChg chg="custSel delSld modSld">
      <pc:chgData name="Tim Bashford" userId="5fd3d9a1-443c-4717-9608-098946ca22e0" providerId="ADAL" clId="{113453E7-2849-4028-A6B8-2D5C2FED29AE}" dt="2018-10-02T21:37:09.685" v="117" actId="20577"/>
      <pc:docMkLst>
        <pc:docMk/>
      </pc:docMkLst>
      <pc:sldChg chg="modSp">
        <pc:chgData name="Tim Bashford" userId="5fd3d9a1-443c-4717-9608-098946ca22e0" providerId="ADAL" clId="{113453E7-2849-4028-A6B8-2D5C2FED29AE}" dt="2018-10-02T21:35:42.225" v="11" actId="20577"/>
        <pc:sldMkLst>
          <pc:docMk/>
          <pc:sldMk cId="111559902" sldId="259"/>
        </pc:sldMkLst>
        <pc:spChg chg="mod">
          <ac:chgData name="Tim Bashford" userId="5fd3d9a1-443c-4717-9608-098946ca22e0" providerId="ADAL" clId="{113453E7-2849-4028-A6B8-2D5C2FED29AE}" dt="2018-10-02T21:35:42.225" v="11" actId="20577"/>
          <ac:spMkLst>
            <pc:docMk/>
            <pc:sldMk cId="111559902" sldId="259"/>
            <ac:spMk id="3" creationId="{00000000-0000-0000-0000-000000000000}"/>
          </ac:spMkLst>
        </pc:spChg>
      </pc:sldChg>
      <pc:sldChg chg="modSp">
        <pc:chgData name="Tim Bashford" userId="5fd3d9a1-443c-4717-9608-098946ca22e0" providerId="ADAL" clId="{113453E7-2849-4028-A6B8-2D5C2FED29AE}" dt="2018-10-02T21:36:34.302" v="47" actId="20577"/>
        <pc:sldMkLst>
          <pc:docMk/>
          <pc:sldMk cId="2629303450" sldId="261"/>
        </pc:sldMkLst>
        <pc:spChg chg="mod">
          <ac:chgData name="Tim Bashford" userId="5fd3d9a1-443c-4717-9608-098946ca22e0" providerId="ADAL" clId="{113453E7-2849-4028-A6B8-2D5C2FED29AE}" dt="2018-10-02T21:36:34.302" v="47" actId="20577"/>
          <ac:spMkLst>
            <pc:docMk/>
            <pc:sldMk cId="2629303450" sldId="261"/>
            <ac:spMk id="3" creationId="{00000000-0000-0000-0000-000000000000}"/>
          </ac:spMkLst>
        </pc:spChg>
      </pc:sldChg>
      <pc:sldChg chg="modSp">
        <pc:chgData name="Tim Bashford" userId="5fd3d9a1-443c-4717-9608-098946ca22e0" providerId="ADAL" clId="{113453E7-2849-4028-A6B8-2D5C2FED29AE}" dt="2018-10-02T21:37:09.685" v="117" actId="20577"/>
        <pc:sldMkLst>
          <pc:docMk/>
          <pc:sldMk cId="1019053317" sldId="264"/>
        </pc:sldMkLst>
        <pc:spChg chg="mod">
          <ac:chgData name="Tim Bashford" userId="5fd3d9a1-443c-4717-9608-098946ca22e0" providerId="ADAL" clId="{113453E7-2849-4028-A6B8-2D5C2FED29AE}" dt="2018-10-02T21:37:09.685" v="117" actId="20577"/>
          <ac:spMkLst>
            <pc:docMk/>
            <pc:sldMk cId="1019053317" sldId="264"/>
            <ac:spMk id="3" creationId="{00000000-0000-0000-0000-000000000000}"/>
          </ac:spMkLst>
        </pc:spChg>
      </pc:sldChg>
      <pc:sldChg chg="del">
        <pc:chgData name="Tim Bashford" userId="5fd3d9a1-443c-4717-9608-098946ca22e0" providerId="ADAL" clId="{113453E7-2849-4028-A6B8-2D5C2FED29AE}" dt="2018-10-02T21:35:50.325" v="12" actId="2696"/>
        <pc:sldMkLst>
          <pc:docMk/>
          <pc:sldMk cId="471348295" sldId="265"/>
        </pc:sldMkLst>
      </pc:sldChg>
    </pc:docChg>
  </pc:docChgLst>
  <pc:docChgLst>
    <pc:chgData name="Tim Bashford" userId="5fd3d9a1-443c-4717-9608-098946ca22e0" providerId="ADAL" clId="{01F1F7B4-621D-49AE-A917-F6F214EFCB50}"/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Tim.Bashford@uwtsd.ac.uk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Distributed Web Applications</a:t>
            </a:r>
            <a:br>
              <a:rPr lang="en-GB" dirty="0"/>
            </a:br>
            <a:r>
              <a:rPr lang="en-GB" dirty="0"/>
              <a:t>1 – Module Introduction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Dr Tim Bashford</a:t>
            </a:r>
          </a:p>
        </p:txBody>
      </p:sp>
    </p:spTree>
    <p:extLst>
      <p:ext uri="{BB962C8B-B14F-4D97-AF65-F5344CB8AC3E}">
        <p14:creationId xmlns:p14="http://schemas.microsoft.com/office/powerpoint/2010/main" val="3398669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this module, you will learn about the core network services:</a:t>
            </a:r>
          </a:p>
          <a:p>
            <a:pPr lvl="1"/>
            <a:r>
              <a:rPr lang="en-GB" dirty="0"/>
              <a:t>DNS</a:t>
            </a:r>
          </a:p>
          <a:p>
            <a:pPr lvl="1"/>
            <a:r>
              <a:rPr lang="en-GB" dirty="0"/>
              <a:t>DHCP</a:t>
            </a:r>
          </a:p>
          <a:p>
            <a:pPr lvl="1"/>
            <a:r>
              <a:rPr lang="en-GB" dirty="0"/>
              <a:t>Active Directory</a:t>
            </a:r>
          </a:p>
          <a:p>
            <a:pPr lvl="1"/>
            <a:r>
              <a:rPr lang="en-GB" dirty="0"/>
              <a:t>Failover clustering</a:t>
            </a:r>
          </a:p>
          <a:p>
            <a:pPr lvl="1"/>
            <a:r>
              <a:rPr lang="en-GB" dirty="0"/>
              <a:t>Hypervisors</a:t>
            </a:r>
          </a:p>
        </p:txBody>
      </p:sp>
    </p:spTree>
    <p:extLst>
      <p:ext uri="{BB962C8B-B14F-4D97-AF65-F5344CB8AC3E}">
        <p14:creationId xmlns:p14="http://schemas.microsoft.com/office/powerpoint/2010/main" val="2492033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will be a very practical, hands-on module.</a:t>
            </a:r>
          </a:p>
          <a:p>
            <a:r>
              <a:rPr lang="en-GB" dirty="0"/>
              <a:t>Being taught through System </a:t>
            </a:r>
            <a:r>
              <a:rPr lang="en-GB" dirty="0" err="1"/>
              <a:t>Center</a:t>
            </a:r>
            <a:r>
              <a:rPr lang="en-GB" dirty="0"/>
              <a:t> Virtual Machine Manager; Microsoft’s cloud technology on top of Hyper-V.</a:t>
            </a:r>
          </a:p>
          <a:p>
            <a:pPr lvl="1"/>
            <a:r>
              <a:rPr lang="en-GB" dirty="0"/>
              <a:t>Very close to SOAC’s mission-critical hardware; not something to mess around with.</a:t>
            </a:r>
          </a:p>
          <a:p>
            <a:pPr lvl="1"/>
            <a:r>
              <a:rPr lang="en-GB" dirty="0"/>
              <a:t>You’ll learn some of the skills currently most sought by employers in an emergent field.  “Cloud” is a buzzword, seemingly here to stay.</a:t>
            </a:r>
          </a:p>
        </p:txBody>
      </p:sp>
    </p:spTree>
    <p:extLst>
      <p:ext uri="{BB962C8B-B14F-4D97-AF65-F5344CB8AC3E}">
        <p14:creationId xmlns:p14="http://schemas.microsoft.com/office/powerpoint/2010/main" val="1560350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This module is assessed through:</a:t>
            </a:r>
          </a:p>
          <a:p>
            <a:pPr lvl="1"/>
            <a:r>
              <a:rPr lang="en-GB" dirty="0"/>
              <a:t>An assignment which will be handed out on 05/12/18 to be handed in 01/05/19.  Worth 50% of the module credits.</a:t>
            </a:r>
          </a:p>
          <a:p>
            <a:pPr lvl="1"/>
            <a:r>
              <a:rPr lang="en-GB" dirty="0"/>
              <a:t>An exam, to take place during the summer exam period (08/05/19 – 21/05/19).  Precise date closer to the time.  Worth 50% of the module credits.</a:t>
            </a:r>
          </a:p>
        </p:txBody>
      </p:sp>
    </p:spTree>
    <p:extLst>
      <p:ext uri="{BB962C8B-B14F-4D97-AF65-F5344CB8AC3E}">
        <p14:creationId xmlns:p14="http://schemas.microsoft.com/office/powerpoint/2010/main" val="111559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In this module we’ll cover the full-stack provisioning of a corporate network, including:</a:t>
            </a:r>
          </a:p>
          <a:p>
            <a:pPr lvl="1"/>
            <a:r>
              <a:rPr lang="en-GB" dirty="0"/>
              <a:t>IP addressing and routing</a:t>
            </a:r>
          </a:p>
          <a:p>
            <a:pPr lvl="1"/>
            <a:r>
              <a:rPr lang="en-GB" dirty="0"/>
              <a:t>ARP</a:t>
            </a:r>
          </a:p>
          <a:p>
            <a:pPr lvl="1"/>
            <a:r>
              <a:rPr lang="en-GB" dirty="0"/>
              <a:t>Packet filtering</a:t>
            </a:r>
          </a:p>
          <a:p>
            <a:pPr lvl="1"/>
            <a:r>
              <a:rPr lang="en-GB" dirty="0"/>
              <a:t>DHCP</a:t>
            </a:r>
          </a:p>
          <a:p>
            <a:pPr lvl="1"/>
            <a:r>
              <a:rPr lang="en-GB" dirty="0"/>
              <a:t>DNS</a:t>
            </a:r>
          </a:p>
          <a:p>
            <a:pPr lvl="1"/>
            <a:r>
              <a:rPr lang="en-GB" dirty="0"/>
              <a:t>Active Directory</a:t>
            </a:r>
          </a:p>
          <a:p>
            <a:pPr lvl="1"/>
            <a:r>
              <a:rPr lang="en-GB" dirty="0"/>
              <a:t>Clustering strategies</a:t>
            </a:r>
          </a:p>
        </p:txBody>
      </p:sp>
    </p:spTree>
    <p:extLst>
      <p:ext uri="{BB962C8B-B14F-4D97-AF65-F5344CB8AC3E}">
        <p14:creationId xmlns:p14="http://schemas.microsoft.com/office/powerpoint/2010/main" val="3844012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Lecturer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Module co-ordinator:		Dr Tim Bashford</a:t>
            </a:r>
          </a:p>
          <a:p>
            <a:pPr marL="0" indent="0">
              <a:buNone/>
            </a:pPr>
            <a:r>
              <a:rPr lang="en-GB" dirty="0"/>
              <a:t>E-mail: 	</a:t>
            </a:r>
            <a:r>
              <a:rPr lang="en-GB" dirty="0">
                <a:hlinkClick r:id="rId2"/>
              </a:rPr>
              <a:t>Tim.Bashford@uwtsd.ac.uk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Office: 	</a:t>
            </a:r>
            <a:r>
              <a:rPr lang="en-GB" dirty="0" err="1"/>
              <a:t>Technium</a:t>
            </a:r>
            <a:r>
              <a:rPr lang="en-GB" dirty="0"/>
              <a:t> 2</a:t>
            </a:r>
          </a:p>
          <a:p>
            <a:pPr marL="0" indent="0">
              <a:buNone/>
            </a:pPr>
            <a:r>
              <a:rPr lang="en-GB" dirty="0"/>
              <a:t>Phone:	01792 481144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9303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Any questions before we begin?</a:t>
            </a:r>
          </a:p>
        </p:txBody>
      </p:sp>
    </p:spTree>
    <p:extLst>
      <p:ext uri="{BB962C8B-B14F-4D97-AF65-F5344CB8AC3E}">
        <p14:creationId xmlns:p14="http://schemas.microsoft.com/office/powerpoint/2010/main" val="1367544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Cloud assignment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Groups of 1-2 – please let me know who you’d like to work with.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90533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Next session: Worksheet 0 (initial setup)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/>
              <a:t>In the next </a:t>
            </a:r>
            <a:r>
              <a:rPr lang="en-GB" dirty="0"/>
              <a:t>session, we’ll tackle worksheet 0, and iron out any problems which may arise.</a:t>
            </a:r>
          </a:p>
          <a:p>
            <a:r>
              <a:rPr lang="en-GB" dirty="0"/>
              <a:t>Read the worksheet carefully.  I’m more than happy to answer questions, but the answers to many can be find either in the worksheet (don’t skim read), or through independent research.</a:t>
            </a:r>
          </a:p>
        </p:txBody>
      </p:sp>
    </p:spTree>
    <p:extLst>
      <p:ext uri="{BB962C8B-B14F-4D97-AF65-F5344CB8AC3E}">
        <p14:creationId xmlns:p14="http://schemas.microsoft.com/office/powerpoint/2010/main" val="1116250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284</Words>
  <Application>Microsoft Office PowerPoint</Application>
  <PresentationFormat>On-screen Show (4:3)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Distributed Web Applications 1 – Module Introduction</vt:lpstr>
      <vt:lpstr>Module aims</vt:lpstr>
      <vt:lpstr>Module structure</vt:lpstr>
      <vt:lpstr>Module assessment</vt:lpstr>
      <vt:lpstr>Module topics</vt:lpstr>
      <vt:lpstr>Lecturer information</vt:lpstr>
      <vt:lpstr>Questions?</vt:lpstr>
      <vt:lpstr>Cloud assignment</vt:lpstr>
      <vt:lpstr>Next session: Worksheet 0 (initial setup)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Network Services 1 – Module Introduction</dc:title>
  <dc:creator>Tim</dc:creator>
  <cp:lastModifiedBy>Tim Bashford</cp:lastModifiedBy>
  <cp:revision>10</cp:revision>
  <dcterms:created xsi:type="dcterms:W3CDTF">2006-08-16T00:00:00Z</dcterms:created>
  <dcterms:modified xsi:type="dcterms:W3CDTF">2018-10-02T21:37:10Z</dcterms:modified>
</cp:coreProperties>
</file>