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60" r:id="rId5"/>
  </p:sldMasterIdLst>
  <p:notesMasterIdLst>
    <p:notesMasterId r:id="rId25"/>
  </p:notesMasterIdLst>
  <p:handoutMasterIdLst>
    <p:handoutMasterId r:id="rId26"/>
  </p:handoutMasterIdLst>
  <p:sldIdLst>
    <p:sldId id="275" r:id="rId6"/>
    <p:sldId id="257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58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8"/>
    <p:restoredTop sz="94701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viewProps" Target="view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C372BE0-0114-48B9-B797-1D5BD29A8D44}" type="doc">
      <dgm:prSet loTypeId="urn:microsoft.com/office/officeart/2005/8/layout/venn2" loCatId="relationship" qsTypeId="urn:microsoft.com/office/officeart/2005/8/quickstyle/3d1" qsCatId="3D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C2C45A6E-F1F3-4C88-AE94-CB7B08C641EA}">
      <dgm:prSet phldrT="[Text]" custT="1"/>
      <dgm:spPr/>
      <dgm:t>
        <a:bodyPr/>
        <a:lstStyle/>
        <a:p>
          <a:r>
            <a:rPr lang="en-GB" sz="2000" b="0" dirty="0"/>
            <a:t>55% Body language</a:t>
          </a:r>
        </a:p>
      </dgm:t>
    </dgm:pt>
    <dgm:pt modelId="{713D13C4-50AB-4B26-B1FB-B9AF32D81F59}" type="parTrans" cxnId="{16F0164F-0AAC-4842-82CB-A432E4CBD1D9}">
      <dgm:prSet/>
      <dgm:spPr/>
      <dgm:t>
        <a:bodyPr/>
        <a:lstStyle/>
        <a:p>
          <a:endParaRPr lang="en-GB"/>
        </a:p>
      </dgm:t>
    </dgm:pt>
    <dgm:pt modelId="{B74151CF-B9CD-4388-BA92-92F395707D12}" type="sibTrans" cxnId="{16F0164F-0AAC-4842-82CB-A432E4CBD1D9}">
      <dgm:prSet/>
      <dgm:spPr/>
      <dgm:t>
        <a:bodyPr/>
        <a:lstStyle/>
        <a:p>
          <a:endParaRPr lang="en-GB"/>
        </a:p>
      </dgm:t>
    </dgm:pt>
    <dgm:pt modelId="{14A00579-2CD9-4225-ACDE-67A8A6EE73E6}">
      <dgm:prSet phldrT="[Text]" custT="1"/>
      <dgm:spPr/>
      <dgm:t>
        <a:bodyPr/>
        <a:lstStyle/>
        <a:p>
          <a:r>
            <a:rPr lang="en-GB" sz="2400" dirty="0"/>
            <a:t>38% </a:t>
          </a:r>
          <a:r>
            <a:rPr lang="en-GB" sz="2400" dirty="0" smtClean="0"/>
            <a:t>Voice</a:t>
          </a:r>
          <a:endParaRPr lang="en-GB" sz="2400" dirty="0"/>
        </a:p>
      </dgm:t>
    </dgm:pt>
    <dgm:pt modelId="{3AE92455-4262-41D0-A0C6-4A264BB3BABC}" type="parTrans" cxnId="{8B3BEECF-0A45-4C8B-93C0-6EA26C5D3FE2}">
      <dgm:prSet/>
      <dgm:spPr/>
      <dgm:t>
        <a:bodyPr/>
        <a:lstStyle/>
        <a:p>
          <a:endParaRPr lang="en-GB"/>
        </a:p>
      </dgm:t>
    </dgm:pt>
    <dgm:pt modelId="{70937B3A-05D9-433C-A836-F8E44C59663C}" type="sibTrans" cxnId="{8B3BEECF-0A45-4C8B-93C0-6EA26C5D3FE2}">
      <dgm:prSet/>
      <dgm:spPr/>
      <dgm:t>
        <a:bodyPr/>
        <a:lstStyle/>
        <a:p>
          <a:endParaRPr lang="en-GB"/>
        </a:p>
      </dgm:t>
    </dgm:pt>
    <dgm:pt modelId="{9E573116-D0BD-4E1E-B25F-2BB6C2255D35}">
      <dgm:prSet phldrT="[Text]" custT="1"/>
      <dgm:spPr/>
      <dgm:t>
        <a:bodyPr/>
        <a:lstStyle/>
        <a:p>
          <a:r>
            <a:rPr lang="en-GB" sz="2000" dirty="0"/>
            <a:t>7% The </a:t>
          </a:r>
          <a:r>
            <a:rPr lang="en-GB" sz="2000" dirty="0" smtClean="0"/>
            <a:t>message</a:t>
          </a:r>
          <a:endParaRPr lang="en-GB" sz="2000" dirty="0"/>
        </a:p>
      </dgm:t>
    </dgm:pt>
    <dgm:pt modelId="{93093EC1-2AE7-4C79-9242-92624BF25018}" type="parTrans" cxnId="{99D7E63D-7E69-4A48-842B-13159C304F84}">
      <dgm:prSet/>
      <dgm:spPr/>
      <dgm:t>
        <a:bodyPr/>
        <a:lstStyle/>
        <a:p>
          <a:endParaRPr lang="en-GB"/>
        </a:p>
      </dgm:t>
    </dgm:pt>
    <dgm:pt modelId="{B7540CC9-BB02-4146-B006-FC72E2C999C3}" type="sibTrans" cxnId="{99D7E63D-7E69-4A48-842B-13159C304F84}">
      <dgm:prSet/>
      <dgm:spPr/>
      <dgm:t>
        <a:bodyPr/>
        <a:lstStyle/>
        <a:p>
          <a:endParaRPr lang="en-GB"/>
        </a:p>
      </dgm:t>
    </dgm:pt>
    <dgm:pt modelId="{828C28FD-AC08-4C9B-A726-4D0234AE23EB}" type="pres">
      <dgm:prSet presAssocID="{CC372BE0-0114-48B9-B797-1D5BD29A8D44}" presName="Name0" presStyleCnt="0">
        <dgm:presLayoutVars>
          <dgm:chMax val="7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443C63B5-E764-4217-9658-3F9360E1BF20}" type="pres">
      <dgm:prSet presAssocID="{CC372BE0-0114-48B9-B797-1D5BD29A8D44}" presName="comp1" presStyleCnt="0"/>
      <dgm:spPr/>
    </dgm:pt>
    <dgm:pt modelId="{6FB71CF9-F6D7-4DF6-94AE-842F82FA3E81}" type="pres">
      <dgm:prSet presAssocID="{CC372BE0-0114-48B9-B797-1D5BD29A8D44}" presName="circle1" presStyleLbl="node1" presStyleIdx="0" presStyleCnt="3" custLinFactNeighborX="747"/>
      <dgm:spPr/>
      <dgm:t>
        <a:bodyPr/>
        <a:lstStyle/>
        <a:p>
          <a:endParaRPr lang="en-GB"/>
        </a:p>
      </dgm:t>
    </dgm:pt>
    <dgm:pt modelId="{5FC93D89-D572-4138-B935-6BE529F088E2}" type="pres">
      <dgm:prSet presAssocID="{CC372BE0-0114-48B9-B797-1D5BD29A8D44}" presName="c1text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3995615-03E2-424D-BAEE-7C1C0B25BA09}" type="pres">
      <dgm:prSet presAssocID="{CC372BE0-0114-48B9-B797-1D5BD29A8D44}" presName="comp2" presStyleCnt="0"/>
      <dgm:spPr/>
    </dgm:pt>
    <dgm:pt modelId="{D2CB144A-32A1-442D-A2F7-1EC87892437B}" type="pres">
      <dgm:prSet presAssocID="{CC372BE0-0114-48B9-B797-1D5BD29A8D44}" presName="circle2" presStyleLbl="node1" presStyleIdx="1" presStyleCnt="3"/>
      <dgm:spPr/>
      <dgm:t>
        <a:bodyPr/>
        <a:lstStyle/>
        <a:p>
          <a:endParaRPr lang="en-GB"/>
        </a:p>
      </dgm:t>
    </dgm:pt>
    <dgm:pt modelId="{3EE164DC-FDF8-40A8-9829-9113C5B82CA8}" type="pres">
      <dgm:prSet presAssocID="{CC372BE0-0114-48B9-B797-1D5BD29A8D44}" presName="c2text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AF78DF5-4BF2-4306-96F0-47025B7274EE}" type="pres">
      <dgm:prSet presAssocID="{CC372BE0-0114-48B9-B797-1D5BD29A8D44}" presName="comp3" presStyleCnt="0"/>
      <dgm:spPr/>
    </dgm:pt>
    <dgm:pt modelId="{C35772E0-1FA0-44CF-8590-FE123DBCD86C}" type="pres">
      <dgm:prSet presAssocID="{CC372BE0-0114-48B9-B797-1D5BD29A8D44}" presName="circle3" presStyleLbl="node1" presStyleIdx="2" presStyleCnt="3" custLinFactNeighborX="708" custLinFactNeighborY="714"/>
      <dgm:spPr/>
      <dgm:t>
        <a:bodyPr/>
        <a:lstStyle/>
        <a:p>
          <a:endParaRPr lang="en-GB"/>
        </a:p>
      </dgm:t>
    </dgm:pt>
    <dgm:pt modelId="{AE5D57DE-F5F6-443F-9637-CD5B4E41B57E}" type="pres">
      <dgm:prSet presAssocID="{CC372BE0-0114-48B9-B797-1D5BD29A8D44}" presName="c3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16F0164F-0AAC-4842-82CB-A432E4CBD1D9}" srcId="{CC372BE0-0114-48B9-B797-1D5BD29A8D44}" destId="{C2C45A6E-F1F3-4C88-AE94-CB7B08C641EA}" srcOrd="0" destOrd="0" parTransId="{713D13C4-50AB-4B26-B1FB-B9AF32D81F59}" sibTransId="{B74151CF-B9CD-4388-BA92-92F395707D12}"/>
    <dgm:cxn modelId="{B335DC36-6212-DF45-A4C3-F095FDD7FC02}" type="presOf" srcId="{14A00579-2CD9-4225-ACDE-67A8A6EE73E6}" destId="{3EE164DC-FDF8-40A8-9829-9113C5B82CA8}" srcOrd="1" destOrd="0" presId="urn:microsoft.com/office/officeart/2005/8/layout/venn2"/>
    <dgm:cxn modelId="{360612AA-2A49-DA4D-B6EC-9FDA53A6C1C2}" type="presOf" srcId="{CC372BE0-0114-48B9-B797-1D5BD29A8D44}" destId="{828C28FD-AC08-4C9B-A726-4D0234AE23EB}" srcOrd="0" destOrd="0" presId="urn:microsoft.com/office/officeart/2005/8/layout/venn2"/>
    <dgm:cxn modelId="{E2E42712-1F40-7242-B7D5-910089B07B1F}" type="presOf" srcId="{9E573116-D0BD-4E1E-B25F-2BB6C2255D35}" destId="{AE5D57DE-F5F6-443F-9637-CD5B4E41B57E}" srcOrd="1" destOrd="0" presId="urn:microsoft.com/office/officeart/2005/8/layout/venn2"/>
    <dgm:cxn modelId="{99D7E63D-7E69-4A48-842B-13159C304F84}" srcId="{CC372BE0-0114-48B9-B797-1D5BD29A8D44}" destId="{9E573116-D0BD-4E1E-B25F-2BB6C2255D35}" srcOrd="2" destOrd="0" parTransId="{93093EC1-2AE7-4C79-9242-92624BF25018}" sibTransId="{B7540CC9-BB02-4146-B006-FC72E2C999C3}"/>
    <dgm:cxn modelId="{BBC7911A-9856-BF4C-87AC-83AD4674479B}" type="presOf" srcId="{C2C45A6E-F1F3-4C88-AE94-CB7B08C641EA}" destId="{5FC93D89-D572-4138-B935-6BE529F088E2}" srcOrd="1" destOrd="0" presId="urn:microsoft.com/office/officeart/2005/8/layout/venn2"/>
    <dgm:cxn modelId="{D9945AFD-3970-EF40-ADAA-656B93FFD963}" type="presOf" srcId="{C2C45A6E-F1F3-4C88-AE94-CB7B08C641EA}" destId="{6FB71CF9-F6D7-4DF6-94AE-842F82FA3E81}" srcOrd="0" destOrd="0" presId="urn:microsoft.com/office/officeart/2005/8/layout/venn2"/>
    <dgm:cxn modelId="{46E0CE30-F423-BB4D-9CEB-9669BC7614FD}" type="presOf" srcId="{9E573116-D0BD-4E1E-B25F-2BB6C2255D35}" destId="{C35772E0-1FA0-44CF-8590-FE123DBCD86C}" srcOrd="0" destOrd="0" presId="urn:microsoft.com/office/officeart/2005/8/layout/venn2"/>
    <dgm:cxn modelId="{8384B15C-3E0F-9A4A-9D43-13C571AE1127}" type="presOf" srcId="{14A00579-2CD9-4225-ACDE-67A8A6EE73E6}" destId="{D2CB144A-32A1-442D-A2F7-1EC87892437B}" srcOrd="0" destOrd="0" presId="urn:microsoft.com/office/officeart/2005/8/layout/venn2"/>
    <dgm:cxn modelId="{8B3BEECF-0A45-4C8B-93C0-6EA26C5D3FE2}" srcId="{CC372BE0-0114-48B9-B797-1D5BD29A8D44}" destId="{14A00579-2CD9-4225-ACDE-67A8A6EE73E6}" srcOrd="1" destOrd="0" parTransId="{3AE92455-4262-41D0-A0C6-4A264BB3BABC}" sibTransId="{70937B3A-05D9-433C-A836-F8E44C59663C}"/>
    <dgm:cxn modelId="{062004E7-A92A-2D4E-A018-1F0B64C63364}" type="presParOf" srcId="{828C28FD-AC08-4C9B-A726-4D0234AE23EB}" destId="{443C63B5-E764-4217-9658-3F9360E1BF20}" srcOrd="0" destOrd="0" presId="urn:microsoft.com/office/officeart/2005/8/layout/venn2"/>
    <dgm:cxn modelId="{9980ADE2-4664-F64F-8972-FCB11107FDA4}" type="presParOf" srcId="{443C63B5-E764-4217-9658-3F9360E1BF20}" destId="{6FB71CF9-F6D7-4DF6-94AE-842F82FA3E81}" srcOrd="0" destOrd="0" presId="urn:microsoft.com/office/officeart/2005/8/layout/venn2"/>
    <dgm:cxn modelId="{AF7000C9-6067-DE43-A015-4616A3B86736}" type="presParOf" srcId="{443C63B5-E764-4217-9658-3F9360E1BF20}" destId="{5FC93D89-D572-4138-B935-6BE529F088E2}" srcOrd="1" destOrd="0" presId="urn:microsoft.com/office/officeart/2005/8/layout/venn2"/>
    <dgm:cxn modelId="{2DEBC285-3760-774A-8A7F-E23A7A5D77A8}" type="presParOf" srcId="{828C28FD-AC08-4C9B-A726-4D0234AE23EB}" destId="{73995615-03E2-424D-BAEE-7C1C0B25BA09}" srcOrd="1" destOrd="0" presId="urn:microsoft.com/office/officeart/2005/8/layout/venn2"/>
    <dgm:cxn modelId="{9B8F909F-CD50-AD4F-9721-CB4C69700290}" type="presParOf" srcId="{73995615-03E2-424D-BAEE-7C1C0B25BA09}" destId="{D2CB144A-32A1-442D-A2F7-1EC87892437B}" srcOrd="0" destOrd="0" presId="urn:microsoft.com/office/officeart/2005/8/layout/venn2"/>
    <dgm:cxn modelId="{DB1EE504-4D20-D347-A610-4EB0D9C00568}" type="presParOf" srcId="{73995615-03E2-424D-BAEE-7C1C0B25BA09}" destId="{3EE164DC-FDF8-40A8-9829-9113C5B82CA8}" srcOrd="1" destOrd="0" presId="urn:microsoft.com/office/officeart/2005/8/layout/venn2"/>
    <dgm:cxn modelId="{30B73DAC-8036-9048-8298-4DC80E3D717D}" type="presParOf" srcId="{828C28FD-AC08-4C9B-A726-4D0234AE23EB}" destId="{4AF78DF5-4BF2-4306-96F0-47025B7274EE}" srcOrd="2" destOrd="0" presId="urn:microsoft.com/office/officeart/2005/8/layout/venn2"/>
    <dgm:cxn modelId="{869902BE-BF02-5340-8E1F-88C0D82FA974}" type="presParOf" srcId="{4AF78DF5-4BF2-4306-96F0-47025B7274EE}" destId="{C35772E0-1FA0-44CF-8590-FE123DBCD86C}" srcOrd="0" destOrd="0" presId="urn:microsoft.com/office/officeart/2005/8/layout/venn2"/>
    <dgm:cxn modelId="{A1965E08-E330-4B47-9206-34E66517767D}" type="presParOf" srcId="{4AF78DF5-4BF2-4306-96F0-47025B7274EE}" destId="{AE5D57DE-F5F6-443F-9637-CD5B4E41B57E}" srcOrd="1" destOrd="0" presId="urn:microsoft.com/office/officeart/2005/8/layout/venn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B492B6C-9963-4DCE-9B39-2D7D3AB958E3}" type="doc">
      <dgm:prSet loTypeId="urn:microsoft.com/office/officeart/2009/3/layout/StepUpProcess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3351A4D3-3E63-421C-84C0-FFB946C6B8CF}">
      <dgm:prSet phldrT="[Text]" custT="1"/>
      <dgm:spPr/>
      <dgm:t>
        <a:bodyPr/>
        <a:lstStyle/>
        <a:p>
          <a:r>
            <a:rPr lang="en-GB" sz="2300"/>
            <a:t>Small Talk</a:t>
          </a:r>
        </a:p>
        <a:p>
          <a:r>
            <a:rPr lang="en-GB" sz="1800"/>
            <a:t>(beginning)</a:t>
          </a:r>
        </a:p>
      </dgm:t>
    </dgm:pt>
    <dgm:pt modelId="{09082E54-FA81-4CBF-9C08-4E743549B2C2}" type="parTrans" cxnId="{A6B5F4BE-2F6D-4EA5-BCAB-5CCEA3D904C4}">
      <dgm:prSet/>
      <dgm:spPr/>
      <dgm:t>
        <a:bodyPr/>
        <a:lstStyle/>
        <a:p>
          <a:endParaRPr lang="en-GB"/>
        </a:p>
      </dgm:t>
    </dgm:pt>
    <dgm:pt modelId="{A096049D-FA20-489A-8903-88F856959020}" type="sibTrans" cxnId="{A6B5F4BE-2F6D-4EA5-BCAB-5CCEA3D904C4}">
      <dgm:prSet/>
      <dgm:spPr/>
      <dgm:t>
        <a:bodyPr/>
        <a:lstStyle/>
        <a:p>
          <a:endParaRPr lang="en-GB"/>
        </a:p>
      </dgm:t>
    </dgm:pt>
    <dgm:pt modelId="{57DE1A86-2453-4684-A69D-5602B4FED21D}">
      <dgm:prSet phldrT="[Text]" custT="1"/>
      <dgm:spPr/>
      <dgm:t>
        <a:bodyPr/>
        <a:lstStyle/>
        <a:p>
          <a:r>
            <a:rPr lang="en-GB" sz="2300"/>
            <a:t>Professional Talk</a:t>
          </a:r>
        </a:p>
        <a:p>
          <a:r>
            <a:rPr lang="en-GB" sz="1800" dirty="0"/>
            <a:t>(content)</a:t>
          </a:r>
        </a:p>
      </dgm:t>
    </dgm:pt>
    <dgm:pt modelId="{42837C05-9A06-4AC5-9E22-5843E94DBC6C}" type="parTrans" cxnId="{8FB693AA-86EB-48C1-BD52-6D5117BD54DF}">
      <dgm:prSet/>
      <dgm:spPr/>
      <dgm:t>
        <a:bodyPr/>
        <a:lstStyle/>
        <a:p>
          <a:endParaRPr lang="en-GB"/>
        </a:p>
      </dgm:t>
    </dgm:pt>
    <dgm:pt modelId="{AED4CDAB-C58B-4755-B6C0-21CA4A5A643F}" type="sibTrans" cxnId="{8FB693AA-86EB-48C1-BD52-6D5117BD54DF}">
      <dgm:prSet/>
      <dgm:spPr/>
      <dgm:t>
        <a:bodyPr/>
        <a:lstStyle/>
        <a:p>
          <a:endParaRPr lang="en-GB"/>
        </a:p>
      </dgm:t>
    </dgm:pt>
    <dgm:pt modelId="{D6DFBFB3-92B8-488F-A8B8-C6332FBA9124}">
      <dgm:prSet phldrT="[Text]" custT="1"/>
      <dgm:spPr/>
      <dgm:t>
        <a:bodyPr/>
        <a:lstStyle/>
        <a:p>
          <a:r>
            <a:rPr lang="en-GB" sz="2400"/>
            <a:t>Friend Talk</a:t>
          </a:r>
        </a:p>
        <a:p>
          <a:r>
            <a:rPr lang="en-GB" sz="2000"/>
            <a:t>(confidence)</a:t>
          </a:r>
        </a:p>
      </dgm:t>
    </dgm:pt>
    <dgm:pt modelId="{09DA399A-B0D7-4D7F-9D6A-95EF5BF1C142}" type="parTrans" cxnId="{6F5E210D-8601-41E1-95CF-347D136F3CF6}">
      <dgm:prSet/>
      <dgm:spPr/>
      <dgm:t>
        <a:bodyPr/>
        <a:lstStyle/>
        <a:p>
          <a:endParaRPr lang="en-GB"/>
        </a:p>
      </dgm:t>
    </dgm:pt>
    <dgm:pt modelId="{A51FC882-1BDE-4650-95DB-20D0C150B40D}" type="sibTrans" cxnId="{6F5E210D-8601-41E1-95CF-347D136F3CF6}">
      <dgm:prSet/>
      <dgm:spPr/>
      <dgm:t>
        <a:bodyPr/>
        <a:lstStyle/>
        <a:p>
          <a:endParaRPr lang="en-GB"/>
        </a:p>
      </dgm:t>
    </dgm:pt>
    <dgm:pt modelId="{FC9A59B1-071B-4FFC-B1E7-118C41DDD098}" type="pres">
      <dgm:prSet presAssocID="{2B492B6C-9963-4DCE-9B39-2D7D3AB958E3}" presName="rootnode" presStyleCnt="0">
        <dgm:presLayoutVars>
          <dgm:chMax/>
          <dgm:chPref/>
          <dgm:dir/>
          <dgm:animLvl val="lvl"/>
        </dgm:presLayoutVars>
      </dgm:prSet>
      <dgm:spPr/>
      <dgm:t>
        <a:bodyPr/>
        <a:lstStyle/>
        <a:p>
          <a:endParaRPr lang="en-GB"/>
        </a:p>
      </dgm:t>
    </dgm:pt>
    <dgm:pt modelId="{D3F25C4F-2B93-41A3-898A-A98FAADD446D}" type="pres">
      <dgm:prSet presAssocID="{3351A4D3-3E63-421C-84C0-FFB946C6B8CF}" presName="composite" presStyleCnt="0"/>
      <dgm:spPr/>
    </dgm:pt>
    <dgm:pt modelId="{F2EB7169-5AEF-406C-B57F-DE97E8BD7428}" type="pres">
      <dgm:prSet presAssocID="{3351A4D3-3E63-421C-84C0-FFB946C6B8CF}" presName="LShape" presStyleLbl="alignNode1" presStyleIdx="0" presStyleCnt="5"/>
      <dgm:spPr/>
    </dgm:pt>
    <dgm:pt modelId="{43BF3DCB-F702-42B5-B489-194CD8531B5A}" type="pres">
      <dgm:prSet presAssocID="{3351A4D3-3E63-421C-84C0-FFB946C6B8CF}" presName="ParentText" presStyleLbl="revTx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07CB3A1-0F85-4845-B284-18CD0411373C}" type="pres">
      <dgm:prSet presAssocID="{3351A4D3-3E63-421C-84C0-FFB946C6B8CF}" presName="Triangle" presStyleLbl="alignNode1" presStyleIdx="1" presStyleCnt="5"/>
      <dgm:spPr/>
    </dgm:pt>
    <dgm:pt modelId="{39C0DEA9-7CFB-4DC7-A1EA-EA73549D2A96}" type="pres">
      <dgm:prSet presAssocID="{A096049D-FA20-489A-8903-88F856959020}" presName="sibTrans" presStyleCnt="0"/>
      <dgm:spPr/>
    </dgm:pt>
    <dgm:pt modelId="{64FA015B-40AE-49D8-8674-15FCA83F0436}" type="pres">
      <dgm:prSet presAssocID="{A096049D-FA20-489A-8903-88F856959020}" presName="space" presStyleCnt="0"/>
      <dgm:spPr/>
    </dgm:pt>
    <dgm:pt modelId="{7D0D0E5F-13F8-42E1-9506-8C63A95E8BE5}" type="pres">
      <dgm:prSet presAssocID="{57DE1A86-2453-4684-A69D-5602B4FED21D}" presName="composite" presStyleCnt="0"/>
      <dgm:spPr/>
    </dgm:pt>
    <dgm:pt modelId="{6CDD544B-EC1D-4C09-A9BE-11A9E17C90A4}" type="pres">
      <dgm:prSet presAssocID="{57DE1A86-2453-4684-A69D-5602B4FED21D}" presName="LShape" presStyleLbl="alignNode1" presStyleIdx="2" presStyleCnt="5"/>
      <dgm:spPr/>
    </dgm:pt>
    <dgm:pt modelId="{2A670045-CCE1-45D2-AE94-E461AD162C6B}" type="pres">
      <dgm:prSet presAssocID="{57DE1A86-2453-4684-A69D-5602B4FED21D}" presName="ParentText" presStyleLbl="revTx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484F5C7-F232-435C-A0AC-7E41F0AB3047}" type="pres">
      <dgm:prSet presAssocID="{57DE1A86-2453-4684-A69D-5602B4FED21D}" presName="Triangle" presStyleLbl="alignNode1" presStyleIdx="3" presStyleCnt="5"/>
      <dgm:spPr/>
    </dgm:pt>
    <dgm:pt modelId="{20E70060-E33D-4A91-8314-5AE42F1FAFAF}" type="pres">
      <dgm:prSet presAssocID="{AED4CDAB-C58B-4755-B6C0-21CA4A5A643F}" presName="sibTrans" presStyleCnt="0"/>
      <dgm:spPr/>
    </dgm:pt>
    <dgm:pt modelId="{B9FE8CEF-3BFD-49B1-8D54-FF4AC005387C}" type="pres">
      <dgm:prSet presAssocID="{AED4CDAB-C58B-4755-B6C0-21CA4A5A643F}" presName="space" presStyleCnt="0"/>
      <dgm:spPr/>
    </dgm:pt>
    <dgm:pt modelId="{F19615D6-20B9-4913-8A1B-B8D15D2A1AC2}" type="pres">
      <dgm:prSet presAssocID="{D6DFBFB3-92B8-488F-A8B8-C6332FBA9124}" presName="composite" presStyleCnt="0"/>
      <dgm:spPr/>
    </dgm:pt>
    <dgm:pt modelId="{B5B6FFAA-F619-42B3-8F07-9E284D61CFC9}" type="pres">
      <dgm:prSet presAssocID="{D6DFBFB3-92B8-488F-A8B8-C6332FBA9124}" presName="LShape" presStyleLbl="alignNode1" presStyleIdx="4" presStyleCnt="5"/>
      <dgm:spPr/>
    </dgm:pt>
    <dgm:pt modelId="{05CFBAB3-182F-4A07-B08F-1AF8188CB025}" type="pres">
      <dgm:prSet presAssocID="{D6DFBFB3-92B8-488F-A8B8-C6332FBA9124}" presName="ParentText" presStyleLbl="revTx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A6B5F4BE-2F6D-4EA5-BCAB-5CCEA3D904C4}" srcId="{2B492B6C-9963-4DCE-9B39-2D7D3AB958E3}" destId="{3351A4D3-3E63-421C-84C0-FFB946C6B8CF}" srcOrd="0" destOrd="0" parTransId="{09082E54-FA81-4CBF-9C08-4E743549B2C2}" sibTransId="{A096049D-FA20-489A-8903-88F856959020}"/>
    <dgm:cxn modelId="{CE040B9C-3D08-0540-A9F9-9C208BA89AEA}" type="presOf" srcId="{3351A4D3-3E63-421C-84C0-FFB946C6B8CF}" destId="{43BF3DCB-F702-42B5-B489-194CD8531B5A}" srcOrd="0" destOrd="0" presId="urn:microsoft.com/office/officeart/2009/3/layout/StepUpProcess"/>
    <dgm:cxn modelId="{8FB693AA-86EB-48C1-BD52-6D5117BD54DF}" srcId="{2B492B6C-9963-4DCE-9B39-2D7D3AB958E3}" destId="{57DE1A86-2453-4684-A69D-5602B4FED21D}" srcOrd="1" destOrd="0" parTransId="{42837C05-9A06-4AC5-9E22-5843E94DBC6C}" sibTransId="{AED4CDAB-C58B-4755-B6C0-21CA4A5A643F}"/>
    <dgm:cxn modelId="{FFA418EA-0E7B-1640-90CA-BA299EBDF6C2}" type="presOf" srcId="{57DE1A86-2453-4684-A69D-5602B4FED21D}" destId="{2A670045-CCE1-45D2-AE94-E461AD162C6B}" srcOrd="0" destOrd="0" presId="urn:microsoft.com/office/officeart/2009/3/layout/StepUpProcess"/>
    <dgm:cxn modelId="{17998C6A-0F50-E647-9D17-90DC7EA930F1}" type="presOf" srcId="{2B492B6C-9963-4DCE-9B39-2D7D3AB958E3}" destId="{FC9A59B1-071B-4FFC-B1E7-118C41DDD098}" srcOrd="0" destOrd="0" presId="urn:microsoft.com/office/officeart/2009/3/layout/StepUpProcess"/>
    <dgm:cxn modelId="{6F5E210D-8601-41E1-95CF-347D136F3CF6}" srcId="{2B492B6C-9963-4DCE-9B39-2D7D3AB958E3}" destId="{D6DFBFB3-92B8-488F-A8B8-C6332FBA9124}" srcOrd="2" destOrd="0" parTransId="{09DA399A-B0D7-4D7F-9D6A-95EF5BF1C142}" sibTransId="{A51FC882-1BDE-4650-95DB-20D0C150B40D}"/>
    <dgm:cxn modelId="{1F5850B5-F3DE-1B44-BD73-62AC3C4203A8}" type="presOf" srcId="{D6DFBFB3-92B8-488F-A8B8-C6332FBA9124}" destId="{05CFBAB3-182F-4A07-B08F-1AF8188CB025}" srcOrd="0" destOrd="0" presId="urn:microsoft.com/office/officeart/2009/3/layout/StepUpProcess"/>
    <dgm:cxn modelId="{CE54FC82-1300-F346-A3E0-A8F4B4538B4D}" type="presParOf" srcId="{FC9A59B1-071B-4FFC-B1E7-118C41DDD098}" destId="{D3F25C4F-2B93-41A3-898A-A98FAADD446D}" srcOrd="0" destOrd="0" presId="urn:microsoft.com/office/officeart/2009/3/layout/StepUpProcess"/>
    <dgm:cxn modelId="{96998C89-42DD-384C-93FF-B421B175933B}" type="presParOf" srcId="{D3F25C4F-2B93-41A3-898A-A98FAADD446D}" destId="{F2EB7169-5AEF-406C-B57F-DE97E8BD7428}" srcOrd="0" destOrd="0" presId="urn:microsoft.com/office/officeart/2009/3/layout/StepUpProcess"/>
    <dgm:cxn modelId="{58256E81-6948-A649-9789-BA7EEB248692}" type="presParOf" srcId="{D3F25C4F-2B93-41A3-898A-A98FAADD446D}" destId="{43BF3DCB-F702-42B5-B489-194CD8531B5A}" srcOrd="1" destOrd="0" presId="urn:microsoft.com/office/officeart/2009/3/layout/StepUpProcess"/>
    <dgm:cxn modelId="{1DA08E36-8BBC-E042-B934-3DE0CF020A21}" type="presParOf" srcId="{D3F25C4F-2B93-41A3-898A-A98FAADD446D}" destId="{F07CB3A1-0F85-4845-B284-18CD0411373C}" srcOrd="2" destOrd="0" presId="urn:microsoft.com/office/officeart/2009/3/layout/StepUpProcess"/>
    <dgm:cxn modelId="{42E86999-C50B-D04C-B120-B8FD69BD3D84}" type="presParOf" srcId="{FC9A59B1-071B-4FFC-B1E7-118C41DDD098}" destId="{39C0DEA9-7CFB-4DC7-A1EA-EA73549D2A96}" srcOrd="1" destOrd="0" presId="urn:microsoft.com/office/officeart/2009/3/layout/StepUpProcess"/>
    <dgm:cxn modelId="{663C7C72-038D-0240-91D4-C8E6359D1590}" type="presParOf" srcId="{39C0DEA9-7CFB-4DC7-A1EA-EA73549D2A96}" destId="{64FA015B-40AE-49D8-8674-15FCA83F0436}" srcOrd="0" destOrd="0" presId="urn:microsoft.com/office/officeart/2009/3/layout/StepUpProcess"/>
    <dgm:cxn modelId="{5C4588F2-2116-5F40-8E7A-216917332131}" type="presParOf" srcId="{FC9A59B1-071B-4FFC-B1E7-118C41DDD098}" destId="{7D0D0E5F-13F8-42E1-9506-8C63A95E8BE5}" srcOrd="2" destOrd="0" presId="urn:microsoft.com/office/officeart/2009/3/layout/StepUpProcess"/>
    <dgm:cxn modelId="{8A424E9F-101A-D04F-AD07-2AEF99596A4D}" type="presParOf" srcId="{7D0D0E5F-13F8-42E1-9506-8C63A95E8BE5}" destId="{6CDD544B-EC1D-4C09-A9BE-11A9E17C90A4}" srcOrd="0" destOrd="0" presId="urn:microsoft.com/office/officeart/2009/3/layout/StepUpProcess"/>
    <dgm:cxn modelId="{5AD73672-27C0-E44D-B9E1-463C680234D3}" type="presParOf" srcId="{7D0D0E5F-13F8-42E1-9506-8C63A95E8BE5}" destId="{2A670045-CCE1-45D2-AE94-E461AD162C6B}" srcOrd="1" destOrd="0" presId="urn:microsoft.com/office/officeart/2009/3/layout/StepUpProcess"/>
    <dgm:cxn modelId="{D4998FEC-7DA4-5245-9B0A-297A8FDD6D3D}" type="presParOf" srcId="{7D0D0E5F-13F8-42E1-9506-8C63A95E8BE5}" destId="{9484F5C7-F232-435C-A0AC-7E41F0AB3047}" srcOrd="2" destOrd="0" presId="urn:microsoft.com/office/officeart/2009/3/layout/StepUpProcess"/>
    <dgm:cxn modelId="{260F4BEE-1E13-3446-81A9-F3BBF5698EBA}" type="presParOf" srcId="{FC9A59B1-071B-4FFC-B1E7-118C41DDD098}" destId="{20E70060-E33D-4A91-8314-5AE42F1FAFAF}" srcOrd="3" destOrd="0" presId="urn:microsoft.com/office/officeart/2009/3/layout/StepUpProcess"/>
    <dgm:cxn modelId="{6FA1F479-372A-B041-815B-6EBB69FE6AB5}" type="presParOf" srcId="{20E70060-E33D-4A91-8314-5AE42F1FAFAF}" destId="{B9FE8CEF-3BFD-49B1-8D54-FF4AC005387C}" srcOrd="0" destOrd="0" presId="urn:microsoft.com/office/officeart/2009/3/layout/StepUpProcess"/>
    <dgm:cxn modelId="{4C552CC1-3850-634B-88B2-969C03E81283}" type="presParOf" srcId="{FC9A59B1-071B-4FFC-B1E7-118C41DDD098}" destId="{F19615D6-20B9-4913-8A1B-B8D15D2A1AC2}" srcOrd="4" destOrd="0" presId="urn:microsoft.com/office/officeart/2009/3/layout/StepUpProcess"/>
    <dgm:cxn modelId="{B53D0C36-3CEB-4C47-A6F6-0A8102C80231}" type="presParOf" srcId="{F19615D6-20B9-4913-8A1B-B8D15D2A1AC2}" destId="{B5B6FFAA-F619-42B3-8F07-9E284D61CFC9}" srcOrd="0" destOrd="0" presId="urn:microsoft.com/office/officeart/2009/3/layout/StepUpProcess"/>
    <dgm:cxn modelId="{6840C873-FDA6-234E-8C53-BF101406F185}" type="presParOf" srcId="{F19615D6-20B9-4913-8A1B-B8D15D2A1AC2}" destId="{05CFBAB3-182F-4A07-B08F-1AF8188CB025}" srcOrd="1" destOrd="0" presId="urn:microsoft.com/office/officeart/2009/3/layout/StepUp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B71CF9-F6D7-4DF6-94AE-842F82FA3E81}">
      <dsp:nvSpPr>
        <dsp:cNvPr id="0" name=""/>
        <dsp:cNvSpPr/>
      </dsp:nvSpPr>
      <dsp:spPr>
        <a:xfrm>
          <a:off x="1800185" y="0"/>
          <a:ext cx="4351338" cy="4351338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b="0" kern="1200" dirty="0"/>
            <a:t>55% Body language</a:t>
          </a:r>
        </a:p>
      </dsp:txBody>
      <dsp:txXfrm>
        <a:off x="3215458" y="217566"/>
        <a:ext cx="1520792" cy="652700"/>
      </dsp:txXfrm>
    </dsp:sp>
    <dsp:sp modelId="{D2CB144A-32A1-442D-A2F7-1EC87892437B}">
      <dsp:nvSpPr>
        <dsp:cNvPr id="0" name=""/>
        <dsp:cNvSpPr/>
      </dsp:nvSpPr>
      <dsp:spPr>
        <a:xfrm>
          <a:off x="2311598" y="1087834"/>
          <a:ext cx="3263503" cy="3263503"/>
        </a:xfrm>
        <a:prstGeom prst="ellipse">
          <a:avLst/>
        </a:prstGeom>
        <a:gradFill rotWithShape="0">
          <a:gsLst>
            <a:gs pos="0">
              <a:schemeClr val="accent3">
                <a:hueOff val="5625132"/>
                <a:satOff val="-8440"/>
                <a:lumOff val="-1373"/>
                <a:alphaOff val="0"/>
                <a:shade val="51000"/>
                <a:satMod val="130000"/>
              </a:schemeClr>
            </a:gs>
            <a:gs pos="80000">
              <a:schemeClr val="accent3">
                <a:hueOff val="5625132"/>
                <a:satOff val="-8440"/>
                <a:lumOff val="-1373"/>
                <a:alphaOff val="0"/>
                <a:shade val="93000"/>
                <a:satMod val="130000"/>
              </a:schemeClr>
            </a:gs>
            <a:gs pos="100000">
              <a:schemeClr val="accent3">
                <a:hueOff val="5625132"/>
                <a:satOff val="-8440"/>
                <a:lumOff val="-137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/>
            <a:t>38% </a:t>
          </a:r>
          <a:r>
            <a:rPr lang="en-GB" sz="2400" kern="1200" dirty="0" smtClean="0"/>
            <a:t>Voice</a:t>
          </a:r>
          <a:endParaRPr lang="en-GB" sz="2400" kern="1200" dirty="0"/>
        </a:p>
      </dsp:txBody>
      <dsp:txXfrm>
        <a:off x="3182953" y="1291803"/>
        <a:ext cx="1520792" cy="611906"/>
      </dsp:txXfrm>
    </dsp:sp>
    <dsp:sp modelId="{C35772E0-1FA0-44CF-8590-FE123DBCD86C}">
      <dsp:nvSpPr>
        <dsp:cNvPr id="0" name=""/>
        <dsp:cNvSpPr/>
      </dsp:nvSpPr>
      <dsp:spPr>
        <a:xfrm>
          <a:off x="2870919" y="2175669"/>
          <a:ext cx="2175669" cy="2175669"/>
        </a:xfrm>
        <a:prstGeom prst="ellipse">
          <a:avLst/>
        </a:prstGeom>
        <a:gradFill rotWithShape="0">
          <a:gsLst>
            <a:gs pos="0">
              <a:schemeClr val="accent3">
                <a:hueOff val="11250264"/>
                <a:satOff val="-16880"/>
                <a:lumOff val="-2745"/>
                <a:alphaOff val="0"/>
                <a:shade val="51000"/>
                <a:satMod val="130000"/>
              </a:schemeClr>
            </a:gs>
            <a:gs pos="80000">
              <a:schemeClr val="accent3">
                <a:hueOff val="11250264"/>
                <a:satOff val="-16880"/>
                <a:lumOff val="-2745"/>
                <a:alphaOff val="0"/>
                <a:shade val="93000"/>
                <a:satMod val="130000"/>
              </a:schemeClr>
            </a:gs>
            <a:gs pos="100000">
              <a:schemeClr val="accent3">
                <a:hueOff val="11250264"/>
                <a:satOff val="-16880"/>
                <a:lumOff val="-274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/>
            <a:t>7% The </a:t>
          </a:r>
          <a:r>
            <a:rPr lang="en-GB" sz="2000" kern="1200" dirty="0" smtClean="0"/>
            <a:t>message</a:t>
          </a:r>
          <a:endParaRPr lang="en-GB" sz="2000" kern="1200" dirty="0"/>
        </a:p>
      </dsp:txBody>
      <dsp:txXfrm>
        <a:off x="3189538" y="2719586"/>
        <a:ext cx="1538430" cy="10878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EB7169-5AEF-406C-B57F-DE97E8BD7428}">
      <dsp:nvSpPr>
        <dsp:cNvPr id="0" name=""/>
        <dsp:cNvSpPr/>
      </dsp:nvSpPr>
      <dsp:spPr>
        <a:xfrm rot="5400000">
          <a:off x="400175" y="1316733"/>
          <a:ext cx="1203057" cy="2001861"/>
        </a:xfrm>
        <a:prstGeom prst="corner">
          <a:avLst>
            <a:gd name="adj1" fmla="val 16120"/>
            <a:gd name="adj2" fmla="val 1611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BF3DCB-F702-42B5-B489-194CD8531B5A}">
      <dsp:nvSpPr>
        <dsp:cNvPr id="0" name=""/>
        <dsp:cNvSpPr/>
      </dsp:nvSpPr>
      <dsp:spPr>
        <a:xfrm>
          <a:off x="199355" y="1914859"/>
          <a:ext cx="1807291" cy="15841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300" kern="1200"/>
            <a:t>Small Talk</a:t>
          </a:r>
        </a:p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/>
            <a:t>(beginning)</a:t>
          </a:r>
        </a:p>
      </dsp:txBody>
      <dsp:txXfrm>
        <a:off x="199355" y="1914859"/>
        <a:ext cx="1807291" cy="1584197"/>
      </dsp:txXfrm>
    </dsp:sp>
    <dsp:sp modelId="{F07CB3A1-0F85-4845-B284-18CD0411373C}">
      <dsp:nvSpPr>
        <dsp:cNvPr id="0" name=""/>
        <dsp:cNvSpPr/>
      </dsp:nvSpPr>
      <dsp:spPr>
        <a:xfrm>
          <a:off x="1665648" y="1169354"/>
          <a:ext cx="340998" cy="340998"/>
        </a:xfrm>
        <a:prstGeom prst="triangle">
          <a:avLst>
            <a:gd name="adj" fmla="val 100000"/>
          </a:avLst>
        </a:prstGeom>
        <a:solidFill>
          <a:schemeClr val="accent2">
            <a:hueOff val="293872"/>
            <a:satOff val="-14530"/>
            <a:lumOff val="1030"/>
            <a:alphaOff val="0"/>
          </a:schemeClr>
        </a:solidFill>
        <a:ln w="25400" cap="flat" cmpd="sng" algn="ctr">
          <a:solidFill>
            <a:schemeClr val="accent2">
              <a:hueOff val="293872"/>
              <a:satOff val="-14530"/>
              <a:lumOff val="103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DD544B-EC1D-4C09-A9BE-11A9E17C90A4}">
      <dsp:nvSpPr>
        <dsp:cNvPr id="0" name=""/>
        <dsp:cNvSpPr/>
      </dsp:nvSpPr>
      <dsp:spPr>
        <a:xfrm rot="5400000">
          <a:off x="2612653" y="769254"/>
          <a:ext cx="1203057" cy="2001861"/>
        </a:xfrm>
        <a:prstGeom prst="corner">
          <a:avLst>
            <a:gd name="adj1" fmla="val 16120"/>
            <a:gd name="adj2" fmla="val 16110"/>
          </a:avLst>
        </a:prstGeom>
        <a:solidFill>
          <a:schemeClr val="accent2">
            <a:hueOff val="587745"/>
            <a:satOff val="-29060"/>
            <a:lumOff val="2059"/>
            <a:alphaOff val="0"/>
          </a:schemeClr>
        </a:solidFill>
        <a:ln w="25400" cap="flat" cmpd="sng" algn="ctr">
          <a:solidFill>
            <a:schemeClr val="accent2">
              <a:hueOff val="587745"/>
              <a:satOff val="-29060"/>
              <a:lumOff val="205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670045-CCE1-45D2-AE94-E461AD162C6B}">
      <dsp:nvSpPr>
        <dsp:cNvPr id="0" name=""/>
        <dsp:cNvSpPr/>
      </dsp:nvSpPr>
      <dsp:spPr>
        <a:xfrm>
          <a:off x="2411832" y="1367379"/>
          <a:ext cx="1807291" cy="15841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300" kern="1200"/>
            <a:t>Professional Talk</a:t>
          </a:r>
        </a:p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/>
            <a:t>(content)</a:t>
          </a:r>
        </a:p>
      </dsp:txBody>
      <dsp:txXfrm>
        <a:off x="2411832" y="1367379"/>
        <a:ext cx="1807291" cy="1584197"/>
      </dsp:txXfrm>
    </dsp:sp>
    <dsp:sp modelId="{9484F5C7-F232-435C-A0AC-7E41F0AB3047}">
      <dsp:nvSpPr>
        <dsp:cNvPr id="0" name=""/>
        <dsp:cNvSpPr/>
      </dsp:nvSpPr>
      <dsp:spPr>
        <a:xfrm>
          <a:off x="3878126" y="621874"/>
          <a:ext cx="340998" cy="340998"/>
        </a:xfrm>
        <a:prstGeom prst="triangle">
          <a:avLst>
            <a:gd name="adj" fmla="val 100000"/>
          </a:avLst>
        </a:prstGeom>
        <a:solidFill>
          <a:schemeClr val="accent2">
            <a:hueOff val="881617"/>
            <a:satOff val="-43590"/>
            <a:lumOff val="3089"/>
            <a:alphaOff val="0"/>
          </a:schemeClr>
        </a:solidFill>
        <a:ln w="25400" cap="flat" cmpd="sng" algn="ctr">
          <a:solidFill>
            <a:schemeClr val="accent2">
              <a:hueOff val="881617"/>
              <a:satOff val="-43590"/>
              <a:lumOff val="308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B6FFAA-F619-42B3-8F07-9E284D61CFC9}">
      <dsp:nvSpPr>
        <dsp:cNvPr id="0" name=""/>
        <dsp:cNvSpPr/>
      </dsp:nvSpPr>
      <dsp:spPr>
        <a:xfrm rot="5400000">
          <a:off x="4825131" y="221774"/>
          <a:ext cx="1203057" cy="2001861"/>
        </a:xfrm>
        <a:prstGeom prst="corner">
          <a:avLst>
            <a:gd name="adj1" fmla="val 16120"/>
            <a:gd name="adj2" fmla="val 16110"/>
          </a:avLst>
        </a:prstGeom>
        <a:solidFill>
          <a:schemeClr val="accent2">
            <a:hueOff val="1175490"/>
            <a:satOff val="-58120"/>
            <a:lumOff val="4118"/>
            <a:alphaOff val="0"/>
          </a:schemeClr>
        </a:solidFill>
        <a:ln w="25400" cap="flat" cmpd="sng" algn="ctr">
          <a:solidFill>
            <a:schemeClr val="accent2">
              <a:hueOff val="1175490"/>
              <a:satOff val="-58120"/>
              <a:lumOff val="411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CFBAB3-182F-4A07-B08F-1AF8188CB025}">
      <dsp:nvSpPr>
        <dsp:cNvPr id="0" name=""/>
        <dsp:cNvSpPr/>
      </dsp:nvSpPr>
      <dsp:spPr>
        <a:xfrm>
          <a:off x="4624310" y="819899"/>
          <a:ext cx="1807291" cy="15841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/>
            <a:t>Friend Talk</a:t>
          </a:r>
        </a:p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/>
            <a:t>(confidence)</a:t>
          </a:r>
        </a:p>
      </dsp:txBody>
      <dsp:txXfrm>
        <a:off x="4624310" y="819899"/>
        <a:ext cx="1807291" cy="15841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2">
  <dgm:title val=""/>
  <dgm:desc val=""/>
  <dgm:catLst>
    <dgm:cat type="relationship" pri="3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1">
      <dgm:if name="Name2" axis="ch" ptType="node" func="cnt" op="lte" val="3">
        <dgm:constrLst>
          <dgm:constr type="w" for="ch" forName="comp1" refType="w"/>
          <dgm:constr type="h" for="ch" forName="comp1" refType="w" refFor="ch" refForName="comp1"/>
          <dgm:constr type="w" for="ch" forName="comp2" refType="w" fact="0.7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5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primFontSz" for="des" ptType="node" op="equ" val="65"/>
        </dgm:constrLst>
      </dgm:if>
      <dgm:if name="Name3" axis="ch" ptType="node" func="cnt" op="equ" val="4">
        <dgm:constrLst>
          <dgm:constr type="w" for="ch" forName="comp1" refType="w"/>
          <dgm:constr type="h" for="ch" forName="comp1" refType="w" refFor="ch" refForName="comp1"/>
          <dgm:constr type="w" for="ch" forName="comp2" refType="w" fact="0.8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6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4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primFontSz" for="des" ptType="node" op="equ" val="65"/>
        </dgm:constrLst>
      </dgm:if>
      <dgm:else name="Name4">
        <dgm:constrLst>
          <dgm:constr type="w" for="ch" forName="comp1" refType="w"/>
          <dgm:constr type="h" for="ch" forName="comp1" refType="w" refFor="ch" refForName="comp1"/>
          <dgm:constr type="w" for="ch" forName="comp2" refType="w" fact="0.8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7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55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w" for="ch" forName="comp5" refType="w" fact="0.4"/>
          <dgm:constr type="h" for="ch" forName="comp5" refType="w" refFor="ch" refForName="comp5"/>
          <dgm:constr type="ctrX" for="ch" forName="comp5" refType="ctrX" refFor="ch" refForName="comp1"/>
          <dgm:constr type="b" for="ch" forName="comp5" refType="b" refFor="ch" refForName="comp1"/>
          <dgm:constr type="w" for="ch" forName="comp6" refType="w" fact="0.25"/>
          <dgm:constr type="h" for="ch" forName="comp6" refType="w" refFor="ch" refForName="comp6"/>
          <dgm:constr type="ctrX" for="ch" forName="comp6" refType="ctrX" refFor="ch" refForName="comp1"/>
          <dgm:constr type="b" for="ch" forName="comp6" refType="b" refFor="ch" refForName="comp1"/>
          <dgm:constr type="w" for="ch" forName="comp7" refType="w" fact="0.15"/>
          <dgm:constr type="h" for="ch" forName="comp7" refType="w" refFor="ch" refForName="comp7"/>
          <dgm:constr type="ctrX" for="ch" forName="comp7" refType="ctrX" refFor="ch" refForName="comp1"/>
          <dgm:constr type="b" for="ch" forName="comp7" refType="b" refFor="ch" refForName="comp1"/>
          <dgm:constr type="primFontSz" for="des" ptType="node" op="equ" val="65"/>
        </dgm:constrLst>
      </dgm:else>
    </dgm:choose>
    <dgm:ruleLst/>
    <dgm:choose name="Name5">
      <dgm:if name="Name6" axis="ch" ptType="node" func="cnt" op="gte" val="1">
        <dgm:layoutNode name="comp1">
          <dgm:alg type="composite"/>
          <dgm:shape xmlns:r="http://schemas.openxmlformats.org/officeDocument/2006/relationships" r:blip="">
            <dgm:adjLst/>
          </dgm:shape>
          <dgm:presOf/>
          <dgm:choose name="Name7">
            <dgm:if name="Name8" axis="ch" ptType="node" func="cnt" op="equ" val="1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5"/>
                <dgm:constr type="w" for="ch" forName="c1text" refType="w" refFor="ch" refForName="circle1" fact="0.70711"/>
                <dgm:constr type="h" for="ch" forName="c1text" refType="h" refFor="ch" refForName="circle1" fact="0.5"/>
              </dgm:constrLst>
            </dgm:if>
            <dgm:if name="Name9" axis="ch" ptType="node" func="cnt" op="equ" val="2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6"/>
                <dgm:constr type="w" for="ch" forName="c1text" refType="w" refFor="ch" refForName="circle1" fact="0.525"/>
                <dgm:constr type="h" for="ch" forName="c1text" refType="h" refFor="ch" refForName="circle1" fact="0.17"/>
              </dgm:constrLst>
            </dgm:if>
            <dgm:if name="Name10" axis="ch" ptType="node" func="cnt" op="equ" val="3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3495"/>
                <dgm:constr type="h" for="ch" forName="c1text" refType="h" refFor="ch" refForName="circle1" fact="0.15"/>
              </dgm:constrLst>
            </dgm:if>
            <dgm:if name="Name11" axis="ch" ptType="node" func="cnt" op="equ" val="4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2796"/>
                <dgm:constr type="h" for="ch" forName="c1text" refType="h" refFor="ch" refForName="circle1" fact="0.15"/>
              </dgm:constrLst>
            </dgm:if>
            <dgm:if name="Name12" axis="ch" ptType="node" func="cnt" op="gte" val="5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"/>
                <dgm:constr type="w" for="ch" forName="c1text" refType="w" refFor="ch" refForName="circle1" fact="0.375"/>
                <dgm:constr type="h" for="ch" forName="c1text" refType="h" refFor="ch" refForName="circle1" fact="0.1"/>
              </dgm:constrLst>
            </dgm:if>
            <dgm:else name="Name13"/>
          </dgm:choose>
          <dgm:ruleLst/>
          <dgm:layoutNode name="circle1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1 1" cnt="1 0"/>
            <dgm:constrLst>
              <dgm:constr type="h" refType="w"/>
            </dgm:constrLst>
            <dgm:ruleLst/>
          </dgm:layoutNode>
          <dgm:layoutNode name="c1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1 1" cnt="1 0"/>
            <dgm:constrLst/>
            <dgm:ruleLst>
              <dgm:rule type="primFontSz" val="5" fact="NaN" max="NaN"/>
            </dgm:ruleLst>
          </dgm:layoutNode>
        </dgm:layoutNode>
      </dgm:if>
      <dgm:else name="Name14"/>
    </dgm:choose>
    <dgm:choose name="Name15">
      <dgm:if name="Name16" axis="ch" ptType="node" func="cnt" op="gte" val="2">
        <dgm:layoutNode name="comp2">
          <dgm:alg type="composite"/>
          <dgm:shape xmlns:r="http://schemas.openxmlformats.org/officeDocument/2006/relationships" r:blip="">
            <dgm:adjLst/>
          </dgm:shape>
          <dgm:presOf/>
          <dgm:choose name="Name17">
            <dgm:if name="Name18" axis="ch" ptType="node" func="cnt" op="equ" val="2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5"/>
                <dgm:constr type="w" for="ch" forName="c2text" refType="w" refFor="ch" refForName="circle2" fact="0.70711"/>
                <dgm:constr type="h" for="ch" forName="c2text" refType="h" refFor="ch" refForName="circle2" fact="0.5"/>
              </dgm:constrLst>
            </dgm:if>
            <dgm:if name="Name19" axis="ch" ptType="node" func="cnt" op="equ" val="3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625"/>
                <dgm:constr type="w" for="ch" forName="c2text" refType="w" refFor="ch" refForName="circle2" fact="0.466"/>
                <dgm:constr type="h" for="ch" forName="c2text" refType="h" refFor="ch" refForName="circle2" fact="0.1875"/>
              </dgm:constrLst>
            </dgm:if>
            <dgm:if name="Name20" axis="ch" ptType="node" func="cnt" op="equ" val="4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"/>
                <dgm:constr type="w" for="ch" forName="c2text" refType="w" refFor="ch" refForName="circle2" fact="0.3495"/>
                <dgm:constr type="h" for="ch" forName="c2text" refType="h" refFor="ch" refForName="circle2" fact="0.18"/>
              </dgm:constrLst>
            </dgm:if>
            <dgm:if name="Name21" axis="ch" ptType="node" func="cnt" op="gte" val="5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15"/>
                <dgm:constr type="w" for="ch" forName="c2text" refType="w" refFor="ch" refForName="circle2" fact="0.43125"/>
                <dgm:constr type="h" for="ch" forName="c2text" refType="h" refFor="ch" refForName="circle2" fact="0.115"/>
              </dgm:constrLst>
            </dgm:if>
            <dgm:else name="Name22"/>
          </dgm:choose>
          <dgm:ruleLst/>
          <dgm:layoutNode name="circle2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2 1" cnt="1 0"/>
            <dgm:constrLst>
              <dgm:constr type="h" refType="w"/>
            </dgm:constrLst>
            <dgm:ruleLst/>
          </dgm:layoutNode>
          <dgm:layoutNode name="c2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2 1" cnt="1 0"/>
            <dgm:constrLst/>
            <dgm:ruleLst>
              <dgm:rule type="primFontSz" val="5" fact="NaN" max="NaN"/>
            </dgm:ruleLst>
          </dgm:layoutNode>
        </dgm:layoutNode>
      </dgm:if>
      <dgm:else name="Name23"/>
    </dgm:choose>
    <dgm:choose name="Name24">
      <dgm:if name="Name25" axis="ch" ptType="node" func="cnt" op="gte" val="3">
        <dgm:layoutNode name="comp3">
          <dgm:alg type="composite"/>
          <dgm:shape xmlns:r="http://schemas.openxmlformats.org/officeDocument/2006/relationships" r:blip="">
            <dgm:adjLst/>
          </dgm:shape>
          <dgm:presOf/>
          <dgm:choose name="Name26">
            <dgm:if name="Name27" axis="ch" ptType="node" func="cnt" op="equ" val="3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5"/>
                <dgm:constr type="w" for="ch" forName="c3text" refType="w" refFor="ch" refForName="circle3" fact="0.70711"/>
                <dgm:constr type="h" for="ch" forName="c3text" refType="h" refFor="ch" refForName="circle3" fact="0.5"/>
              </dgm:constrLst>
            </dgm:if>
            <dgm:if name="Name28" axis="ch" ptType="node" func="cnt" op="equ" val="4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875"/>
                <dgm:constr type="w" for="ch" forName="c3text" refType="w" refFor="ch" refForName="circle3" fact="0.466"/>
                <dgm:constr type="h" for="ch" forName="c3text" refType="h" refFor="ch" refForName="circle3" fact="0.225"/>
              </dgm:constrLst>
            </dgm:if>
            <dgm:if name="Name29" axis="ch" ptType="node" func="cnt" op="gte" val="5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38"/>
                <dgm:constr type="w" for="ch" forName="c3text" refType="w" refFor="ch" refForName="circle3" fact="0.5175"/>
                <dgm:constr type="h" for="ch" forName="c3text" refType="h" refFor="ch" refForName="circle3" fact="0.138"/>
              </dgm:constrLst>
            </dgm:if>
            <dgm:else name="Name30"/>
          </dgm:choose>
          <dgm:ruleLst/>
          <dgm:layoutNode name="circle3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3 1" cnt="1 0"/>
            <dgm:constrLst>
              <dgm:constr type="h" refType="w"/>
            </dgm:constrLst>
            <dgm:ruleLst/>
          </dgm:layoutNode>
          <dgm:layoutNode name="c3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3 1" cnt="1 0"/>
            <dgm:constrLst/>
            <dgm:ruleLst>
              <dgm:rule type="primFontSz" val="5" fact="NaN" max="NaN"/>
            </dgm:ruleLst>
          </dgm:layoutNode>
        </dgm:layoutNode>
      </dgm:if>
      <dgm:else name="Name31"/>
    </dgm:choose>
    <dgm:choose name="Name32">
      <dgm:if name="Name33" axis="ch" ptType="node" func="cnt" op="gte" val="4">
        <dgm:layoutNode name="comp4">
          <dgm:alg type="composite"/>
          <dgm:shape xmlns:r="http://schemas.openxmlformats.org/officeDocument/2006/relationships" r:blip="">
            <dgm:adjLst/>
          </dgm:shape>
          <dgm:presOf/>
          <dgm:choose name="Name34">
            <dgm:if name="Name35" axis="ch" ptType="node" func="cnt" op="equ" val="4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5"/>
                <dgm:constr type="w" for="ch" forName="c4text" refType="w" refFor="ch" refForName="circle4" fact="0.70711"/>
                <dgm:constr type="h" for="ch" forName="c4text" refType="h" refFor="ch" refForName="circle4" fact="0.5"/>
              </dgm:constrLst>
            </dgm:if>
            <dgm:if name="Name36" axis="ch" ptType="node" func="cnt" op="gte" val="5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18"/>
                <dgm:constr type="w" for="ch" forName="c4text" refType="w" refFor="ch" refForName="circle4" fact="0.54"/>
                <dgm:constr type="h" for="ch" forName="c4text" refType="h" refFor="ch" refForName="circle4" fact="0.18"/>
              </dgm:constrLst>
            </dgm:if>
            <dgm:else name="Name37"/>
          </dgm:choose>
          <dgm:ruleLst/>
          <dgm:layoutNode name="circle4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4 1" cnt="1 0"/>
            <dgm:constrLst>
              <dgm:constr type="h" refType="w"/>
            </dgm:constrLst>
            <dgm:ruleLst/>
          </dgm:layoutNode>
          <dgm:layoutNode name="c4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4 1" cnt="1 0"/>
            <dgm:constrLst/>
            <dgm:ruleLst>
              <dgm:rule type="primFontSz" val="5" fact="NaN" max="NaN"/>
            </dgm:ruleLst>
          </dgm:layoutNode>
        </dgm:layoutNode>
      </dgm:if>
      <dgm:else name="Name38"/>
    </dgm:choose>
    <dgm:choose name="Name39">
      <dgm:if name="Name40" axis="ch" ptType="node" func="cnt" op="gte" val="5">
        <dgm:layoutNode name="comp5">
          <dgm:alg type="composite"/>
          <dgm:shape xmlns:r="http://schemas.openxmlformats.org/officeDocument/2006/relationships" r:blip="">
            <dgm:adjLst/>
          </dgm:shape>
          <dgm:presOf/>
          <dgm:choose name="Name41">
            <dgm:if name="Name42" axis="ch" ptType="node" func="cnt" op="equ" val="5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5"/>
                <dgm:constr type="w" for="ch" forName="c5text" refType="w" refFor="ch" refForName="circle5" fact="0.70711"/>
                <dgm:constr type="h" for="ch" forName="c5text" refType="h" refFor="ch" refForName="circle5" fact="0.5"/>
              </dgm:constrLst>
            </dgm:if>
            <dgm:if name="Name43" axis="ch" ptType="node" func="cnt" op="gte" val="6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25"/>
                <dgm:constr type="w" for="ch" forName="c5text" refType="w" refFor="ch" refForName="circle5" fact="0.65"/>
                <dgm:constr type="h" for="ch" forName="c5text" refType="h" refFor="ch" refForName="circle5" fact="0.25"/>
              </dgm:constrLst>
            </dgm:if>
            <dgm:else name="Name44"/>
          </dgm:choose>
          <dgm:ruleLst/>
          <dgm:layoutNode name="circle5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5 1" cnt="1 0"/>
            <dgm:constrLst>
              <dgm:constr type="h" refType="w"/>
            </dgm:constrLst>
            <dgm:ruleLst/>
          </dgm:layoutNode>
          <dgm:layoutNode name="c5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5 1" cnt="1 0"/>
            <dgm:constrLst/>
            <dgm:ruleLst>
              <dgm:rule type="primFontSz" val="5" fact="NaN" max="NaN"/>
            </dgm:ruleLst>
          </dgm:layoutNode>
        </dgm:layoutNode>
      </dgm:if>
      <dgm:else name="Name45"/>
    </dgm:choose>
    <dgm:choose name="Name46">
      <dgm:if name="Name47" axis="ch" ptType="node" func="cnt" op="gte" val="6">
        <dgm:layoutNode name="comp6">
          <dgm:alg type="composite"/>
          <dgm:shape xmlns:r="http://schemas.openxmlformats.org/officeDocument/2006/relationships" r:blip="">
            <dgm:adjLst/>
          </dgm:shape>
          <dgm:presOf/>
          <dgm:choose name="Name48">
            <dgm:if name="Name49" axis="ch" ptType="node" func="cnt" op="equ" val="6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5"/>
                <dgm:constr type="w" for="ch" forName="c6text" refType="w" refFor="ch" refForName="circle6" fact="0.70711"/>
                <dgm:constr type="h" for="ch" forName="c6text" refType="h" refFor="ch" refForName="circle6" fact="0.5"/>
              </dgm:constrLst>
            </dgm:if>
            <dgm:if name="Name50" axis="ch" ptType="node" func="cnt" op="gte" val="7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27"/>
                <dgm:constr type="w" for="ch" forName="c6text" refType="w" refFor="ch" refForName="circle6" fact="0.68"/>
                <dgm:constr type="h" for="ch" forName="c6text" refType="h" refFor="ch" refForName="circle6" fact="0.241"/>
              </dgm:constrLst>
            </dgm:if>
            <dgm:else name="Name51"/>
          </dgm:choose>
          <dgm:ruleLst/>
          <dgm:layoutNode name="circle6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6 1" cnt="1 0"/>
            <dgm:constrLst>
              <dgm:constr type="h" refType="w"/>
            </dgm:constrLst>
            <dgm:ruleLst/>
          </dgm:layoutNode>
          <dgm:layoutNode name="c6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6 1" cnt="1 0"/>
            <dgm:constrLst/>
            <dgm:ruleLst>
              <dgm:rule type="primFontSz" val="5" fact="NaN" max="NaN"/>
            </dgm:ruleLst>
          </dgm:layoutNode>
        </dgm:layoutNode>
      </dgm:if>
      <dgm:else name="Name52"/>
    </dgm:choose>
    <dgm:choose name="Name53">
      <dgm:if name="Name54" axis="ch" ptType="node" func="cnt" op="gte" val="7">
        <dgm:layoutNode name="comp7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circle7" refType="w"/>
            <dgm:constr type="h" for="ch" forName="circle7" refType="h"/>
            <dgm:constr type="ctrX" for="ch" forName="circle7" refType="w" fact="0.5"/>
            <dgm:constr type="ctrY" for="ch" forName="circle7" refType="h" fact="0.5"/>
            <dgm:constr type="ctrX" for="ch" forName="c7text" refType="w" fact="0.5"/>
            <dgm:constr type="ctrY" for="ch" forName="c7text" refType="h" fact="0.5"/>
            <dgm:constr type="w" for="ch" forName="c7text" refType="w" refFor="ch" refForName="circle7" fact="0.70711"/>
            <dgm:constr type="h" for="ch" forName="c7text" refType="h" refFor="ch" refForName="circle7" fact="0.5"/>
          </dgm:constrLst>
          <dgm:ruleLst/>
          <dgm:layoutNode name="circle7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7 1" cnt="1 0"/>
            <dgm:constrLst>
              <dgm:constr type="h" refType="w"/>
            </dgm:constrLst>
            <dgm:ruleLst/>
          </dgm:layoutNode>
          <dgm:layoutNode name="c7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7 1" cnt="1 0"/>
            <dgm:constrLst/>
            <dgm:ruleLst>
              <dgm:rule type="primFontSz" val="5" fact="NaN" max="NaN"/>
            </dgm:ruleLst>
          </dgm:layoutNode>
        </dgm:layoutNode>
      </dgm:if>
      <dgm:else name="Name5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9/3/layout/StepUpProcess">
  <dgm:title val=""/>
  <dgm:desc val=""/>
  <dgm:catLst>
    <dgm:cat type="process" pri="13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b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b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onstrLst>
      <dgm:constr type="alignOff" forName="rootnode" val="1"/>
      <dgm:constr type="primFontSz" for="des" ptType="node" op="equ" val="65"/>
      <dgm:constr type="w" for="ch" forName="composite" refType="w"/>
      <dgm:constr type="h" for="ch" forName="composite" refType="h"/>
      <dgm:constr type="sp" refType="h" refFor="ch" refForName="composite" op="equ" fact="-0.765"/>
      <dgm:constr type="w" for="ch" forName="sibTrans" refType="w" fact="0.103"/>
      <dgm:constr type="h" for="ch" forName="sibTrans" refType="h" fact="0.103"/>
    </dgm:constrLst>
    <dgm:forEach name="nodesForEach" axis="ch" ptType="node">
      <dgm:layoutNode name="composite">
        <dgm:alg type="composite">
          <dgm:param type="ar" val="0.861"/>
        </dgm:alg>
        <dgm:shape xmlns:r="http://schemas.openxmlformats.org/officeDocument/2006/relationships" r:blip="">
          <dgm:adjLst/>
        </dgm:shape>
        <dgm:choose name="Name3">
          <dgm:if name="Name4" func="var" arg="dir" op="equ" val="norm">
            <dgm:constrLst>
              <dgm:constr type="l" for="ch" forName="LShape" refType="w" fact="0"/>
              <dgm:constr type="t" for="ch" forName="LShape" refType="h" fact="0.2347"/>
              <dgm:constr type="w" for="ch" forName="LShape" refType="w" fact="0.998"/>
              <dgm:constr type="h" for="ch" forName="LShape" refType="h" fact="0.5164"/>
              <dgm:constr type="r" for="ch" forName="ParentText" refType="w"/>
              <dgm:constr type="t" for="ch" forName="ParentText" refType="h" fact="0.32"/>
              <dgm:constr type="w" for="ch" forName="ParentText" refType="w" fact="0.901"/>
              <dgm:constr type="h" for="ch" forName="ParentText" refType="h" fact="0.68"/>
              <dgm:constr type="l" for="ch" forName="Triangle" refType="w" fact="0.83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if>
          <dgm:else name="Name5">
            <dgm:constrLst>
              <dgm:constr type="l" for="ch" forName="LShape" refType="w" fact="0.002"/>
              <dgm:constr type="t" for="ch" forName="LShape" refType="h" fact="0.2347"/>
              <dgm:constr type="w" for="ch" forName="LShape" refType="w"/>
              <dgm:constr type="h" for="ch" forName="LShape" refType="h" fact="0.5164"/>
              <dgm:constr type="l" for="ch" forName="ParentText" refType="w" fact="0"/>
              <dgm:constr type="t" for="ch" forName="ParentText" refType="h" fact="0.32"/>
              <dgm:constr type="w" for="ch" forName="ParentText" refType="w" fact="0.902"/>
              <dgm:constr type="h" for="ch" forName="ParentText" refType="h" fact="0.68"/>
              <dgm:constr type="l" for="ch" forName="Triangle" refType="w" fact="0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else>
        </dgm:choose>
        <dgm:layoutNode name="LShape" styleLbl="alignNode1">
          <dgm:alg type="sp"/>
          <dgm:choose name="Name6">
            <dgm:if name="Name7" func="var" arg="dir" op="equ" val="norm">
              <dgm:shape xmlns:r="http://schemas.openxmlformats.org/officeDocument/2006/relationships" rot="90" type="corner" r:blip="">
                <dgm:adjLst>
                  <dgm:adj idx="1" val="0.1612"/>
                  <dgm:adj idx="2" val="0.1611"/>
                </dgm:adjLst>
              </dgm:shape>
            </dgm:if>
            <dgm:else name="Name8">
              <dgm:shape xmlns:r="http://schemas.openxmlformats.org/officeDocument/2006/relationships" rot="180" type="corner" r:blip="">
                <dgm:adjLst>
                  <dgm:adj idx="1" val="0.1612"/>
                  <dgm:adj idx="2" val="0.1611"/>
                </dgm:adjLst>
              </dgm:shape>
            </dgm:else>
          </dgm:choose>
          <dgm:presOf/>
        </dgm:layoutNode>
        <dgm:layoutNode name="ParentText" styleLbl="revTx">
          <dgm:varLst>
            <dgm:chMax val="0"/>
            <dgm:chPref val="0"/>
            <dgm:bulletEnabled val="1"/>
          </dgm:varLst>
          <dgm:alg type="tx">
            <dgm:param type="parTxLTRAlign" val="l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9">
          <dgm:if name="Name10" axis="followSib" ptType="node" func="cnt" op="gte" val="1">
            <dgm:layoutNode name="Triangle" styleLbl="alignNode1">
              <dgm:alg type="sp"/>
              <dgm:choose name="Name11">
                <dgm:if name="Name12" func="var" arg="dir" op="equ" val="norm">
                  <dgm:shape xmlns:r="http://schemas.openxmlformats.org/officeDocument/2006/relationships" type="triangle" r:blip="">
                    <dgm:adjLst>
                      <dgm:adj idx="1" val="1"/>
                    </dgm:adjLst>
                  </dgm:shape>
                </dgm:if>
                <dgm:else name="Name13">
                  <dgm:shape xmlns:r="http://schemas.openxmlformats.org/officeDocument/2006/relationships" rot="90" type="triangle" r:blip="">
                    <dgm:adjLst>
                      <dgm:adj idx="1" val="1"/>
                    </dgm:adjLst>
                  </dgm:shape>
                </dgm:else>
              </dgm:choose>
              <dgm:presOf/>
            </dgm:layoutNode>
          </dgm:if>
          <dgm:else name="Name14"/>
        </dgm:choose>
      </dgm:layoutNode>
      <dgm:forEach name="sibTransForEach" axis="followSib" ptType="sibTrans" cnt="1">
        <dgm:layoutNode name="sibTrans">
          <dgm:alg type="composite">
            <dgm:param type="ar" val="0.861"/>
          </dgm:alg>
          <dgm:constrLst>
            <dgm:constr type="w" for="ch" forName="space" refType="w"/>
            <dgm:constr type="h" for="ch" forName="space" refType="w"/>
          </dgm:constrLst>
          <dgm:layoutNode name="space" styleLbl="alignNode1">
            <dgm:alg type="sp"/>
            <dgm:shape xmlns:r="http://schemas.openxmlformats.org/officeDocument/2006/relationships" r:blip="">
              <dgm:adjLst/>
            </dgm:shape>
            <dgm:presOf/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07/11/2017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36EF4A2-8087-8241-B8F0-B143818B081B}" type="datetimeFigureOut">
              <a:rPr lang="en-GB" smtClean="0"/>
              <a:t>07/11/2017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3156128-10B8-1C47-B027-CF850AE675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07441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 eaLnBrk="1" hangingPunct="1">
              <a:spcBef>
                <a:spcPct val="0"/>
              </a:spcBef>
              <a:buFont typeface="Calibri" panose="020F0502020204030204" pitchFamily="34" charset="0"/>
              <a:buAutoNum type="arabicPeriod"/>
            </a:pPr>
            <a:r>
              <a:rPr lang="en-GB" altLang="en-US" dirty="0"/>
              <a:t>Your parents always said to you ”It</a:t>
            </a:r>
            <a:r>
              <a:rPr lang="en-GB" altLang="en-US" baseline="0" dirty="0"/>
              <a:t> is </a:t>
            </a:r>
            <a:r>
              <a:rPr lang="en-GB" altLang="en-US" dirty="0"/>
              <a:t>not what you know but who you know”</a:t>
            </a:r>
          </a:p>
          <a:p>
            <a:pPr marL="228600" indent="-228600" eaLnBrk="1" hangingPunct="1">
              <a:spcBef>
                <a:spcPct val="0"/>
              </a:spcBef>
              <a:buFont typeface="Calibri" panose="020F0502020204030204" pitchFamily="34" charset="0"/>
              <a:buAutoNum type="arabicPeriod"/>
            </a:pPr>
            <a:endParaRPr lang="en-GB" altLang="en-US" dirty="0"/>
          </a:p>
          <a:p>
            <a:pPr marL="228600" indent="-228600" eaLnBrk="1" hangingPunct="1">
              <a:spcBef>
                <a:spcPct val="0"/>
              </a:spcBef>
              <a:buFont typeface="Calibri" panose="020F0502020204030204" pitchFamily="34" charset="0"/>
              <a:buAutoNum type="arabicPeriod"/>
            </a:pPr>
            <a:endParaRPr lang="en-GB" altLang="en-US" dirty="0"/>
          </a:p>
          <a:p>
            <a:pPr marL="228600" indent="-228600" eaLnBrk="1" hangingPunct="1">
              <a:spcBef>
                <a:spcPct val="0"/>
              </a:spcBef>
              <a:buFont typeface="Calibri" panose="020F0502020204030204" pitchFamily="34" charset="0"/>
              <a:buAutoNum type="arabicPeriod"/>
            </a:pPr>
            <a:r>
              <a:rPr lang="en-GB" altLang="en-US" dirty="0"/>
              <a:t>One of the most common mistakes people make when building relationships for career success and revenue growth is treating business contacts differently from personal friends. Just think for a moment about the people you work with on a professional level who are also</a:t>
            </a:r>
            <a:r>
              <a:rPr lang="en-GB" altLang="en-US" baseline="0" dirty="0"/>
              <a:t> </a:t>
            </a:r>
            <a:r>
              <a:rPr lang="en-GB" altLang="en-US" dirty="0"/>
              <a:t>close personal friends. Aren't they always more forgiving when you slip up and more helpful when you are in need than new acquaintances? Of course! I guarantee your work will be easier, more joyful, and more successful if you make more of your business relationships personal.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156128-10B8-1C47-B027-CF850AE6755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08241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 eaLnBrk="1" hangingPunct="1">
              <a:spcBef>
                <a:spcPct val="0"/>
              </a:spcBef>
              <a:buFont typeface="Calibri" panose="020F0502020204030204" pitchFamily="34" charset="0"/>
              <a:buAutoNum type="arabicPeriod"/>
            </a:pPr>
            <a:r>
              <a:rPr lang="en-GB" altLang="en-US" dirty="0"/>
              <a:t>Your parents always said to you ”It</a:t>
            </a:r>
            <a:r>
              <a:rPr lang="en-GB" altLang="en-US" baseline="0" dirty="0"/>
              <a:t> is </a:t>
            </a:r>
            <a:r>
              <a:rPr lang="en-GB" altLang="en-US" dirty="0"/>
              <a:t>not what you know but who you know”</a:t>
            </a:r>
          </a:p>
          <a:p>
            <a:pPr marL="228600" indent="-228600" eaLnBrk="1" hangingPunct="1">
              <a:spcBef>
                <a:spcPct val="0"/>
              </a:spcBef>
              <a:buFont typeface="Calibri" panose="020F0502020204030204" pitchFamily="34" charset="0"/>
              <a:buAutoNum type="arabicPeriod"/>
            </a:pPr>
            <a:endParaRPr lang="en-GB" altLang="en-US" dirty="0"/>
          </a:p>
          <a:p>
            <a:pPr marL="228600" indent="-228600" eaLnBrk="1" hangingPunct="1">
              <a:spcBef>
                <a:spcPct val="0"/>
              </a:spcBef>
              <a:buFont typeface="Calibri" panose="020F0502020204030204" pitchFamily="34" charset="0"/>
              <a:buAutoNum type="arabicPeriod"/>
            </a:pPr>
            <a:endParaRPr lang="en-GB" altLang="en-US" dirty="0"/>
          </a:p>
          <a:p>
            <a:pPr marL="228600" indent="-228600" eaLnBrk="1" hangingPunct="1">
              <a:spcBef>
                <a:spcPct val="0"/>
              </a:spcBef>
              <a:buFont typeface="Calibri" panose="020F0502020204030204" pitchFamily="34" charset="0"/>
              <a:buAutoNum type="arabicPeriod"/>
            </a:pPr>
            <a:r>
              <a:rPr lang="en-GB" altLang="en-US" dirty="0"/>
              <a:t>One of the most common mistakes people make when building relationships for career success and revenue growth is treating business contacts differently from personal friends. Just think for a moment about the people you work with on a professional level who are also</a:t>
            </a:r>
            <a:r>
              <a:rPr lang="en-GB" altLang="en-US" baseline="0" dirty="0"/>
              <a:t> </a:t>
            </a:r>
            <a:r>
              <a:rPr lang="en-GB" altLang="en-US" dirty="0"/>
              <a:t>close personal friends. Aren't they always more forgiving when you slip up and more helpful when you are in need than new acquaintances? Of course! I guarantee your work will be easier, more joyful, and more successful if you make more of your business relationships personal.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156128-10B8-1C47-B027-CF850AE67552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305356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 eaLnBrk="1" hangingPunct="1">
              <a:spcBef>
                <a:spcPct val="0"/>
              </a:spcBef>
              <a:buFont typeface="Calibri" panose="020F0502020204030204" pitchFamily="34" charset="0"/>
              <a:buAutoNum type="arabicPeriod"/>
            </a:pPr>
            <a:r>
              <a:rPr lang="en-GB" altLang="en-US" dirty="0"/>
              <a:t>Your parents always said to you ”It</a:t>
            </a:r>
            <a:r>
              <a:rPr lang="en-GB" altLang="en-US" baseline="0" dirty="0"/>
              <a:t> is </a:t>
            </a:r>
            <a:r>
              <a:rPr lang="en-GB" altLang="en-US" dirty="0"/>
              <a:t>not what you know but who you know”</a:t>
            </a:r>
          </a:p>
          <a:p>
            <a:pPr marL="228600" indent="-228600" eaLnBrk="1" hangingPunct="1">
              <a:spcBef>
                <a:spcPct val="0"/>
              </a:spcBef>
              <a:buFont typeface="Calibri" panose="020F0502020204030204" pitchFamily="34" charset="0"/>
              <a:buAutoNum type="arabicPeriod"/>
            </a:pPr>
            <a:endParaRPr lang="en-GB" altLang="en-US" dirty="0"/>
          </a:p>
          <a:p>
            <a:pPr marL="228600" indent="-228600" eaLnBrk="1" hangingPunct="1">
              <a:spcBef>
                <a:spcPct val="0"/>
              </a:spcBef>
              <a:buFont typeface="Calibri" panose="020F0502020204030204" pitchFamily="34" charset="0"/>
              <a:buAutoNum type="arabicPeriod"/>
            </a:pPr>
            <a:endParaRPr lang="en-GB" altLang="en-US" dirty="0"/>
          </a:p>
          <a:p>
            <a:pPr marL="228600" indent="-228600" eaLnBrk="1" hangingPunct="1">
              <a:spcBef>
                <a:spcPct val="0"/>
              </a:spcBef>
              <a:buFont typeface="Calibri" panose="020F0502020204030204" pitchFamily="34" charset="0"/>
              <a:buAutoNum type="arabicPeriod"/>
            </a:pPr>
            <a:r>
              <a:rPr lang="en-GB" altLang="en-US" dirty="0"/>
              <a:t>One of the most common mistakes people make when building relationships for career success and revenue growth is treating business contacts differently from personal friends. Just think for a moment about the people you work with on a professional level who are also</a:t>
            </a:r>
            <a:r>
              <a:rPr lang="en-GB" altLang="en-US" baseline="0" dirty="0"/>
              <a:t> </a:t>
            </a:r>
            <a:r>
              <a:rPr lang="en-GB" altLang="en-US" dirty="0"/>
              <a:t>close personal friends. Aren't they always more forgiving when you slip up and more helpful when you are in need than new acquaintances? Of course! I guarantee your work will be easier, more joyful, and more successful if you make more of your business relationships personal.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156128-10B8-1C47-B027-CF850AE6755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279254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 eaLnBrk="1" hangingPunct="1">
              <a:spcBef>
                <a:spcPct val="0"/>
              </a:spcBef>
              <a:buFont typeface="Calibri" panose="020F0502020204030204" pitchFamily="34" charset="0"/>
              <a:buAutoNum type="arabicPeriod"/>
            </a:pPr>
            <a:r>
              <a:rPr lang="en-GB" altLang="en-US" dirty="0"/>
              <a:t>Your parents always said to you ”It</a:t>
            </a:r>
            <a:r>
              <a:rPr lang="en-GB" altLang="en-US" baseline="0" dirty="0"/>
              <a:t> is </a:t>
            </a:r>
            <a:r>
              <a:rPr lang="en-GB" altLang="en-US" dirty="0"/>
              <a:t>not what you know but who you know”</a:t>
            </a:r>
          </a:p>
          <a:p>
            <a:pPr marL="228600" indent="-228600" eaLnBrk="1" hangingPunct="1">
              <a:spcBef>
                <a:spcPct val="0"/>
              </a:spcBef>
              <a:buFont typeface="Calibri" panose="020F0502020204030204" pitchFamily="34" charset="0"/>
              <a:buAutoNum type="arabicPeriod"/>
            </a:pPr>
            <a:endParaRPr lang="en-GB" altLang="en-US" dirty="0"/>
          </a:p>
          <a:p>
            <a:pPr marL="228600" indent="-228600" eaLnBrk="1" hangingPunct="1">
              <a:spcBef>
                <a:spcPct val="0"/>
              </a:spcBef>
              <a:buFont typeface="Calibri" panose="020F0502020204030204" pitchFamily="34" charset="0"/>
              <a:buAutoNum type="arabicPeriod"/>
            </a:pPr>
            <a:endParaRPr lang="en-GB" altLang="en-US" dirty="0"/>
          </a:p>
          <a:p>
            <a:pPr marL="228600" indent="-228600" eaLnBrk="1" hangingPunct="1">
              <a:spcBef>
                <a:spcPct val="0"/>
              </a:spcBef>
              <a:buFont typeface="Calibri" panose="020F0502020204030204" pitchFamily="34" charset="0"/>
              <a:buAutoNum type="arabicPeriod"/>
            </a:pPr>
            <a:r>
              <a:rPr lang="en-GB" altLang="en-US" dirty="0"/>
              <a:t>One of the most common mistakes people make when building relationships for career success and revenue growth is treating business contacts differently from personal friends. Just think for a moment about the people you work with on a professional level who are also</a:t>
            </a:r>
            <a:r>
              <a:rPr lang="en-GB" altLang="en-US" baseline="0" dirty="0"/>
              <a:t> </a:t>
            </a:r>
            <a:r>
              <a:rPr lang="en-GB" altLang="en-US" dirty="0"/>
              <a:t>close personal friends. Aren't they always more forgiving when you slip up and more helpful when you are in need than new acquaintances? Of course! I guarantee your work will be easier, more joyful, and more successful if you make more of your business relationships personal.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156128-10B8-1C47-B027-CF850AE67552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409686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 eaLnBrk="1" hangingPunct="1">
              <a:spcBef>
                <a:spcPct val="0"/>
              </a:spcBef>
              <a:buFont typeface="Calibri" panose="020F0502020204030204" pitchFamily="34" charset="0"/>
              <a:buAutoNum type="arabicPeriod"/>
            </a:pPr>
            <a:r>
              <a:rPr lang="en-GB" altLang="en-US" dirty="0"/>
              <a:t>Your parents always said to you ”It</a:t>
            </a:r>
            <a:r>
              <a:rPr lang="en-GB" altLang="en-US" baseline="0" dirty="0"/>
              <a:t> is </a:t>
            </a:r>
            <a:r>
              <a:rPr lang="en-GB" altLang="en-US" dirty="0"/>
              <a:t>not what you know but who you know”</a:t>
            </a:r>
          </a:p>
          <a:p>
            <a:pPr marL="228600" indent="-228600" eaLnBrk="1" hangingPunct="1">
              <a:spcBef>
                <a:spcPct val="0"/>
              </a:spcBef>
              <a:buFont typeface="Calibri" panose="020F0502020204030204" pitchFamily="34" charset="0"/>
              <a:buAutoNum type="arabicPeriod"/>
            </a:pPr>
            <a:endParaRPr lang="en-GB" altLang="en-US" dirty="0"/>
          </a:p>
          <a:p>
            <a:pPr marL="228600" indent="-228600" eaLnBrk="1" hangingPunct="1">
              <a:spcBef>
                <a:spcPct val="0"/>
              </a:spcBef>
              <a:buFont typeface="Calibri" panose="020F0502020204030204" pitchFamily="34" charset="0"/>
              <a:buAutoNum type="arabicPeriod"/>
            </a:pPr>
            <a:endParaRPr lang="en-GB" altLang="en-US" dirty="0"/>
          </a:p>
          <a:p>
            <a:pPr marL="228600" indent="-228600" eaLnBrk="1" hangingPunct="1">
              <a:spcBef>
                <a:spcPct val="0"/>
              </a:spcBef>
              <a:buFont typeface="Calibri" panose="020F0502020204030204" pitchFamily="34" charset="0"/>
              <a:buAutoNum type="arabicPeriod"/>
            </a:pPr>
            <a:r>
              <a:rPr lang="en-GB" altLang="en-US" dirty="0"/>
              <a:t>One of the most common mistakes people make when building relationships for career success and revenue growth is treating business contacts differently from personal friends. Just think for a moment about the people you work with on a professional level who are also</a:t>
            </a:r>
            <a:r>
              <a:rPr lang="en-GB" altLang="en-US" baseline="0" dirty="0"/>
              <a:t> </a:t>
            </a:r>
            <a:r>
              <a:rPr lang="en-GB" altLang="en-US" dirty="0"/>
              <a:t>close personal friends. Aren't they always more forgiving when you slip up and more helpful when you are in need than new acquaintances? Of course! I guarantee your work will be easier, more joyful, and more successful if you make more of your business relationships personal.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156128-10B8-1C47-B027-CF850AE67552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485122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 eaLnBrk="1" hangingPunct="1">
              <a:spcBef>
                <a:spcPct val="0"/>
              </a:spcBef>
              <a:buFont typeface="Calibri" panose="020F0502020204030204" pitchFamily="34" charset="0"/>
              <a:buAutoNum type="arabicPeriod"/>
            </a:pPr>
            <a:r>
              <a:rPr lang="en-GB" altLang="en-US" dirty="0"/>
              <a:t>Your parents always said to you ”It</a:t>
            </a:r>
            <a:r>
              <a:rPr lang="en-GB" altLang="en-US" baseline="0" dirty="0"/>
              <a:t> is </a:t>
            </a:r>
            <a:r>
              <a:rPr lang="en-GB" altLang="en-US" dirty="0"/>
              <a:t>not what you know but who you know”</a:t>
            </a:r>
          </a:p>
          <a:p>
            <a:pPr marL="228600" indent="-228600" eaLnBrk="1" hangingPunct="1">
              <a:spcBef>
                <a:spcPct val="0"/>
              </a:spcBef>
              <a:buFont typeface="Calibri" panose="020F0502020204030204" pitchFamily="34" charset="0"/>
              <a:buAutoNum type="arabicPeriod"/>
            </a:pPr>
            <a:endParaRPr lang="en-GB" altLang="en-US" dirty="0"/>
          </a:p>
          <a:p>
            <a:pPr marL="228600" indent="-228600" eaLnBrk="1" hangingPunct="1">
              <a:spcBef>
                <a:spcPct val="0"/>
              </a:spcBef>
              <a:buFont typeface="Calibri" panose="020F0502020204030204" pitchFamily="34" charset="0"/>
              <a:buAutoNum type="arabicPeriod"/>
            </a:pPr>
            <a:endParaRPr lang="en-GB" altLang="en-US" dirty="0"/>
          </a:p>
          <a:p>
            <a:pPr marL="228600" indent="-228600" eaLnBrk="1" hangingPunct="1">
              <a:spcBef>
                <a:spcPct val="0"/>
              </a:spcBef>
              <a:buFont typeface="Calibri" panose="020F0502020204030204" pitchFamily="34" charset="0"/>
              <a:buAutoNum type="arabicPeriod"/>
            </a:pPr>
            <a:r>
              <a:rPr lang="en-GB" altLang="en-US" dirty="0"/>
              <a:t>One of the most common mistakes people make when building relationships for career success and revenue growth is treating business contacts differently from personal friends. Just think for a moment about the people you work with on a professional level who are also</a:t>
            </a:r>
            <a:r>
              <a:rPr lang="en-GB" altLang="en-US" baseline="0" dirty="0"/>
              <a:t> </a:t>
            </a:r>
            <a:r>
              <a:rPr lang="en-GB" altLang="en-US" dirty="0"/>
              <a:t>close personal friends. Aren't they always more forgiving when you slip up and more helpful when you are in need than new acquaintances? Of course! I guarantee your work will be easier, more joyful, and more successful if you make more of your business relationships personal.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156128-10B8-1C47-B027-CF850AE67552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72088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 eaLnBrk="1" hangingPunct="1">
              <a:spcBef>
                <a:spcPct val="0"/>
              </a:spcBef>
              <a:buFont typeface="Calibri" panose="020F0502020204030204" pitchFamily="34" charset="0"/>
              <a:buAutoNum type="arabicPeriod"/>
            </a:pPr>
            <a:r>
              <a:rPr lang="en-GB" altLang="en-US" dirty="0"/>
              <a:t>Your parents always said to you ”It</a:t>
            </a:r>
            <a:r>
              <a:rPr lang="en-GB" altLang="en-US" baseline="0" dirty="0"/>
              <a:t> is </a:t>
            </a:r>
            <a:r>
              <a:rPr lang="en-GB" altLang="en-US" dirty="0"/>
              <a:t>not what you know but who you know”</a:t>
            </a:r>
          </a:p>
          <a:p>
            <a:pPr marL="228600" indent="-228600" eaLnBrk="1" hangingPunct="1">
              <a:spcBef>
                <a:spcPct val="0"/>
              </a:spcBef>
              <a:buFont typeface="Calibri" panose="020F0502020204030204" pitchFamily="34" charset="0"/>
              <a:buAutoNum type="arabicPeriod"/>
            </a:pPr>
            <a:endParaRPr lang="en-GB" altLang="en-US" dirty="0"/>
          </a:p>
          <a:p>
            <a:pPr marL="228600" indent="-228600" eaLnBrk="1" hangingPunct="1">
              <a:spcBef>
                <a:spcPct val="0"/>
              </a:spcBef>
              <a:buFont typeface="Calibri" panose="020F0502020204030204" pitchFamily="34" charset="0"/>
              <a:buAutoNum type="arabicPeriod"/>
            </a:pPr>
            <a:endParaRPr lang="en-GB" altLang="en-US" dirty="0"/>
          </a:p>
          <a:p>
            <a:pPr marL="228600" indent="-228600" eaLnBrk="1" hangingPunct="1">
              <a:spcBef>
                <a:spcPct val="0"/>
              </a:spcBef>
              <a:buFont typeface="Calibri" panose="020F0502020204030204" pitchFamily="34" charset="0"/>
              <a:buAutoNum type="arabicPeriod"/>
            </a:pPr>
            <a:r>
              <a:rPr lang="en-GB" altLang="en-US" dirty="0"/>
              <a:t>One of the most common mistakes people make when building relationships for career success and revenue growth is treating business contacts differently from personal friends. Just think for a moment about the people you work with on a professional level who are also</a:t>
            </a:r>
            <a:r>
              <a:rPr lang="en-GB" altLang="en-US" baseline="0" dirty="0"/>
              <a:t> </a:t>
            </a:r>
            <a:r>
              <a:rPr lang="en-GB" altLang="en-US" dirty="0"/>
              <a:t>close personal friends. Aren't they always more forgiving when you slip up and more helpful when you are in need than new acquaintances? Of course! I guarantee your work will be easier, more joyful, and more successful if you make more of your business relationships personal.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156128-10B8-1C47-B027-CF850AE67552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067494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 eaLnBrk="1" hangingPunct="1">
              <a:spcBef>
                <a:spcPct val="0"/>
              </a:spcBef>
              <a:buFont typeface="Calibri" panose="020F0502020204030204" pitchFamily="34" charset="0"/>
              <a:buAutoNum type="arabicPeriod"/>
            </a:pPr>
            <a:r>
              <a:rPr lang="en-GB" altLang="en-US" dirty="0"/>
              <a:t>Your parents always said to you ”It</a:t>
            </a:r>
            <a:r>
              <a:rPr lang="en-GB" altLang="en-US" baseline="0" dirty="0"/>
              <a:t> is </a:t>
            </a:r>
            <a:r>
              <a:rPr lang="en-GB" altLang="en-US" dirty="0"/>
              <a:t>not what you know but who you know”</a:t>
            </a:r>
          </a:p>
          <a:p>
            <a:pPr marL="228600" indent="-228600" eaLnBrk="1" hangingPunct="1">
              <a:spcBef>
                <a:spcPct val="0"/>
              </a:spcBef>
              <a:buFont typeface="Calibri" panose="020F0502020204030204" pitchFamily="34" charset="0"/>
              <a:buAutoNum type="arabicPeriod"/>
            </a:pPr>
            <a:endParaRPr lang="en-GB" altLang="en-US" dirty="0"/>
          </a:p>
          <a:p>
            <a:pPr marL="228600" indent="-228600" eaLnBrk="1" hangingPunct="1">
              <a:spcBef>
                <a:spcPct val="0"/>
              </a:spcBef>
              <a:buFont typeface="Calibri" panose="020F0502020204030204" pitchFamily="34" charset="0"/>
              <a:buAutoNum type="arabicPeriod"/>
            </a:pPr>
            <a:endParaRPr lang="en-GB" altLang="en-US" dirty="0"/>
          </a:p>
          <a:p>
            <a:pPr marL="228600" indent="-228600" eaLnBrk="1" hangingPunct="1">
              <a:spcBef>
                <a:spcPct val="0"/>
              </a:spcBef>
              <a:buFont typeface="Calibri" panose="020F0502020204030204" pitchFamily="34" charset="0"/>
              <a:buAutoNum type="arabicPeriod"/>
            </a:pPr>
            <a:r>
              <a:rPr lang="en-GB" altLang="en-US" dirty="0"/>
              <a:t>One of the most common mistakes people make when building relationships for career success and revenue growth is treating business contacts differently from personal friends. Just think for a moment about the people you work with on a professional level who are also</a:t>
            </a:r>
            <a:r>
              <a:rPr lang="en-GB" altLang="en-US" baseline="0" dirty="0"/>
              <a:t> </a:t>
            </a:r>
            <a:r>
              <a:rPr lang="en-GB" altLang="en-US" dirty="0"/>
              <a:t>close personal friends. Aren't they always more forgiving when you slip up and more helpful when you are in need than new acquaintances? Of course! I guarantee your work will be easier, more joyful, and more successful if you make more of your business relationships personal.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156128-10B8-1C47-B027-CF850AE67552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76929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 eaLnBrk="1" hangingPunct="1">
              <a:spcBef>
                <a:spcPct val="0"/>
              </a:spcBef>
              <a:buFont typeface="Calibri" panose="020F0502020204030204" pitchFamily="34" charset="0"/>
              <a:buAutoNum type="arabicPeriod"/>
            </a:pPr>
            <a:r>
              <a:rPr lang="en-GB" altLang="en-US" dirty="0"/>
              <a:t>Your parents always said to you ”It</a:t>
            </a:r>
            <a:r>
              <a:rPr lang="en-GB" altLang="en-US" baseline="0" dirty="0"/>
              <a:t> is </a:t>
            </a:r>
            <a:r>
              <a:rPr lang="en-GB" altLang="en-US" dirty="0"/>
              <a:t>not what you know but who you know”</a:t>
            </a:r>
          </a:p>
          <a:p>
            <a:pPr marL="228600" indent="-228600" eaLnBrk="1" hangingPunct="1">
              <a:spcBef>
                <a:spcPct val="0"/>
              </a:spcBef>
              <a:buFont typeface="Calibri" panose="020F0502020204030204" pitchFamily="34" charset="0"/>
              <a:buAutoNum type="arabicPeriod"/>
            </a:pPr>
            <a:endParaRPr lang="en-GB" altLang="en-US" dirty="0"/>
          </a:p>
          <a:p>
            <a:pPr marL="228600" indent="-228600" eaLnBrk="1" hangingPunct="1">
              <a:spcBef>
                <a:spcPct val="0"/>
              </a:spcBef>
              <a:buFont typeface="Calibri" panose="020F0502020204030204" pitchFamily="34" charset="0"/>
              <a:buAutoNum type="arabicPeriod"/>
            </a:pPr>
            <a:endParaRPr lang="en-GB" altLang="en-US" dirty="0"/>
          </a:p>
          <a:p>
            <a:pPr marL="228600" indent="-228600" eaLnBrk="1" hangingPunct="1">
              <a:spcBef>
                <a:spcPct val="0"/>
              </a:spcBef>
              <a:buFont typeface="Calibri" panose="020F0502020204030204" pitchFamily="34" charset="0"/>
              <a:buAutoNum type="arabicPeriod"/>
            </a:pPr>
            <a:r>
              <a:rPr lang="en-GB" altLang="en-US" dirty="0"/>
              <a:t>One of the most common mistakes people make when building relationships for career success and revenue growth is treating business contacts differently from personal friends. Just think for a moment about the people you work with on a professional level who are also</a:t>
            </a:r>
            <a:r>
              <a:rPr lang="en-GB" altLang="en-US" baseline="0" dirty="0"/>
              <a:t> </a:t>
            </a:r>
            <a:r>
              <a:rPr lang="en-GB" altLang="en-US" dirty="0"/>
              <a:t>close personal friends. Aren't they always more forgiving when you slip up and more helpful when you are in need than new acquaintances? Of course! I guarantee your work will be easier, more joyful, and more successful if you make more of your business relationships personal.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156128-10B8-1C47-B027-CF850AE67552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031259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 eaLnBrk="1" hangingPunct="1">
              <a:spcBef>
                <a:spcPct val="0"/>
              </a:spcBef>
              <a:buFont typeface="Calibri" panose="020F0502020204030204" pitchFamily="34" charset="0"/>
              <a:buAutoNum type="arabicPeriod"/>
            </a:pPr>
            <a:r>
              <a:rPr lang="en-GB" altLang="en-US" dirty="0"/>
              <a:t>Your parents always said to you ”It</a:t>
            </a:r>
            <a:r>
              <a:rPr lang="en-GB" altLang="en-US" baseline="0" dirty="0"/>
              <a:t> is </a:t>
            </a:r>
            <a:r>
              <a:rPr lang="en-GB" altLang="en-US" dirty="0"/>
              <a:t>not what you know but who you know”</a:t>
            </a:r>
          </a:p>
          <a:p>
            <a:pPr marL="228600" indent="-228600" eaLnBrk="1" hangingPunct="1">
              <a:spcBef>
                <a:spcPct val="0"/>
              </a:spcBef>
              <a:buFont typeface="Calibri" panose="020F0502020204030204" pitchFamily="34" charset="0"/>
              <a:buAutoNum type="arabicPeriod"/>
            </a:pPr>
            <a:endParaRPr lang="en-GB" altLang="en-US" dirty="0"/>
          </a:p>
          <a:p>
            <a:pPr marL="228600" indent="-228600" eaLnBrk="1" hangingPunct="1">
              <a:spcBef>
                <a:spcPct val="0"/>
              </a:spcBef>
              <a:buFont typeface="Calibri" panose="020F0502020204030204" pitchFamily="34" charset="0"/>
              <a:buAutoNum type="arabicPeriod"/>
            </a:pPr>
            <a:endParaRPr lang="en-GB" altLang="en-US" dirty="0"/>
          </a:p>
          <a:p>
            <a:pPr marL="228600" indent="-228600" eaLnBrk="1" hangingPunct="1">
              <a:spcBef>
                <a:spcPct val="0"/>
              </a:spcBef>
              <a:buFont typeface="Calibri" panose="020F0502020204030204" pitchFamily="34" charset="0"/>
              <a:buAutoNum type="arabicPeriod"/>
            </a:pPr>
            <a:r>
              <a:rPr lang="en-GB" altLang="en-US" dirty="0"/>
              <a:t>One of the most common mistakes people make when building relationships for career success and revenue growth is treating business contacts differently from personal friends. Just think for a moment about the people you work with on a professional level who are also</a:t>
            </a:r>
            <a:r>
              <a:rPr lang="en-GB" altLang="en-US" baseline="0" dirty="0"/>
              <a:t> </a:t>
            </a:r>
            <a:r>
              <a:rPr lang="en-GB" altLang="en-US" dirty="0"/>
              <a:t>close personal friends. Aren't they always more forgiving when you slip up and more helpful when you are in need than new acquaintances? Of course! I guarantee your work will be easier, more joyful, and more successful if you make more of your business relationships personal.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156128-10B8-1C47-B027-CF850AE67552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9702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 eaLnBrk="1" hangingPunct="1">
              <a:spcBef>
                <a:spcPct val="0"/>
              </a:spcBef>
              <a:buFont typeface="Calibri" panose="020F0502020204030204" pitchFamily="34" charset="0"/>
              <a:buAutoNum type="arabicPeriod"/>
            </a:pPr>
            <a:r>
              <a:rPr lang="en-GB" altLang="en-US" dirty="0"/>
              <a:t>Your parents always said to you ”It</a:t>
            </a:r>
            <a:r>
              <a:rPr lang="en-GB" altLang="en-US" baseline="0" dirty="0"/>
              <a:t> is </a:t>
            </a:r>
            <a:r>
              <a:rPr lang="en-GB" altLang="en-US" dirty="0"/>
              <a:t>not what you know but who you know”</a:t>
            </a:r>
          </a:p>
          <a:p>
            <a:pPr marL="228600" indent="-228600" eaLnBrk="1" hangingPunct="1">
              <a:spcBef>
                <a:spcPct val="0"/>
              </a:spcBef>
              <a:buFont typeface="Calibri" panose="020F0502020204030204" pitchFamily="34" charset="0"/>
              <a:buAutoNum type="arabicPeriod"/>
            </a:pPr>
            <a:endParaRPr lang="en-GB" altLang="en-US" dirty="0"/>
          </a:p>
          <a:p>
            <a:pPr marL="228600" indent="-228600" eaLnBrk="1" hangingPunct="1">
              <a:spcBef>
                <a:spcPct val="0"/>
              </a:spcBef>
              <a:buFont typeface="Calibri" panose="020F0502020204030204" pitchFamily="34" charset="0"/>
              <a:buAutoNum type="arabicPeriod"/>
            </a:pPr>
            <a:endParaRPr lang="en-GB" altLang="en-US" dirty="0"/>
          </a:p>
          <a:p>
            <a:pPr marL="228600" indent="-228600" eaLnBrk="1" hangingPunct="1">
              <a:spcBef>
                <a:spcPct val="0"/>
              </a:spcBef>
              <a:buFont typeface="Calibri" panose="020F0502020204030204" pitchFamily="34" charset="0"/>
              <a:buAutoNum type="arabicPeriod"/>
            </a:pPr>
            <a:r>
              <a:rPr lang="en-GB" altLang="en-US" dirty="0"/>
              <a:t>One of the most common mistakes people make when building relationships for career success and revenue growth is treating business contacts differently from personal friends. Just think for a moment about the people you work with on a professional level who are also</a:t>
            </a:r>
            <a:r>
              <a:rPr lang="en-GB" altLang="en-US" baseline="0" dirty="0"/>
              <a:t> </a:t>
            </a:r>
            <a:r>
              <a:rPr lang="en-GB" altLang="en-US" dirty="0"/>
              <a:t>close personal friends. Aren't they always more forgiving when you slip up and more helpful when you are in need than new acquaintances? Of course! I guarantee your work will be easier, more joyful, and more successful if you make more of your business relationships personal.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156128-10B8-1C47-B027-CF850AE67552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042455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 eaLnBrk="1" hangingPunct="1">
              <a:spcBef>
                <a:spcPct val="0"/>
              </a:spcBef>
              <a:buFont typeface="Calibri" panose="020F0502020204030204" pitchFamily="34" charset="0"/>
              <a:buAutoNum type="arabicPeriod"/>
            </a:pPr>
            <a:r>
              <a:rPr lang="en-GB" altLang="en-US" dirty="0"/>
              <a:t>Your parents always said to you ”It</a:t>
            </a:r>
            <a:r>
              <a:rPr lang="en-GB" altLang="en-US" baseline="0" dirty="0"/>
              <a:t> is </a:t>
            </a:r>
            <a:r>
              <a:rPr lang="en-GB" altLang="en-US" dirty="0"/>
              <a:t>not what you know but who you know”</a:t>
            </a:r>
          </a:p>
          <a:p>
            <a:pPr marL="228600" indent="-228600" eaLnBrk="1" hangingPunct="1">
              <a:spcBef>
                <a:spcPct val="0"/>
              </a:spcBef>
              <a:buFont typeface="Calibri" panose="020F0502020204030204" pitchFamily="34" charset="0"/>
              <a:buAutoNum type="arabicPeriod"/>
            </a:pPr>
            <a:endParaRPr lang="en-GB" altLang="en-US" dirty="0"/>
          </a:p>
          <a:p>
            <a:pPr marL="228600" indent="-228600" eaLnBrk="1" hangingPunct="1">
              <a:spcBef>
                <a:spcPct val="0"/>
              </a:spcBef>
              <a:buFont typeface="Calibri" panose="020F0502020204030204" pitchFamily="34" charset="0"/>
              <a:buAutoNum type="arabicPeriod"/>
            </a:pPr>
            <a:endParaRPr lang="en-GB" altLang="en-US" dirty="0"/>
          </a:p>
          <a:p>
            <a:pPr marL="228600" indent="-228600" eaLnBrk="1" hangingPunct="1">
              <a:spcBef>
                <a:spcPct val="0"/>
              </a:spcBef>
              <a:buFont typeface="Calibri" panose="020F0502020204030204" pitchFamily="34" charset="0"/>
              <a:buAutoNum type="arabicPeriod"/>
            </a:pPr>
            <a:r>
              <a:rPr lang="en-GB" altLang="en-US" dirty="0"/>
              <a:t>One of the most common mistakes people make when building relationships for career success and revenue growth is treating business contacts differently from personal friends. Just think for a moment about the people you work with on a professional level who are also</a:t>
            </a:r>
            <a:r>
              <a:rPr lang="en-GB" altLang="en-US" baseline="0" dirty="0"/>
              <a:t> </a:t>
            </a:r>
            <a:r>
              <a:rPr lang="en-GB" altLang="en-US" dirty="0"/>
              <a:t>close personal friends. Aren't they always more forgiving when you slip up and more helpful when you are in need than new acquaintances? Of course! I guarantee your work will be easier, more joyful, and more successful if you make more of your business relationships personal.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156128-10B8-1C47-B027-CF850AE67552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084053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 eaLnBrk="1" hangingPunct="1">
              <a:spcBef>
                <a:spcPct val="0"/>
              </a:spcBef>
              <a:buFont typeface="Calibri" panose="020F0502020204030204" pitchFamily="34" charset="0"/>
              <a:buAutoNum type="arabicPeriod"/>
            </a:pPr>
            <a:r>
              <a:rPr lang="en-GB" altLang="en-US" dirty="0"/>
              <a:t>Your parents always said to you ”It</a:t>
            </a:r>
            <a:r>
              <a:rPr lang="en-GB" altLang="en-US" baseline="0" dirty="0"/>
              <a:t> is </a:t>
            </a:r>
            <a:r>
              <a:rPr lang="en-GB" altLang="en-US" dirty="0"/>
              <a:t>not what you know but who you know”</a:t>
            </a:r>
          </a:p>
          <a:p>
            <a:pPr marL="228600" indent="-228600" eaLnBrk="1" hangingPunct="1">
              <a:spcBef>
                <a:spcPct val="0"/>
              </a:spcBef>
              <a:buFont typeface="Calibri" panose="020F0502020204030204" pitchFamily="34" charset="0"/>
              <a:buAutoNum type="arabicPeriod"/>
            </a:pPr>
            <a:endParaRPr lang="en-GB" altLang="en-US" dirty="0"/>
          </a:p>
          <a:p>
            <a:pPr marL="228600" indent="-228600" eaLnBrk="1" hangingPunct="1">
              <a:spcBef>
                <a:spcPct val="0"/>
              </a:spcBef>
              <a:buFont typeface="Calibri" panose="020F0502020204030204" pitchFamily="34" charset="0"/>
              <a:buAutoNum type="arabicPeriod"/>
            </a:pPr>
            <a:endParaRPr lang="en-GB" altLang="en-US" dirty="0"/>
          </a:p>
          <a:p>
            <a:pPr marL="228600" indent="-228600" eaLnBrk="1" hangingPunct="1">
              <a:spcBef>
                <a:spcPct val="0"/>
              </a:spcBef>
              <a:buFont typeface="Calibri" panose="020F0502020204030204" pitchFamily="34" charset="0"/>
              <a:buAutoNum type="arabicPeriod"/>
            </a:pPr>
            <a:r>
              <a:rPr lang="en-GB" altLang="en-US" dirty="0"/>
              <a:t>One of the most common mistakes people make when building relationships for career success and revenue growth is treating business contacts differently from personal friends. Just think for a moment about the people you work with on a professional level who are also</a:t>
            </a:r>
            <a:r>
              <a:rPr lang="en-GB" altLang="en-US" baseline="0" dirty="0"/>
              <a:t> </a:t>
            </a:r>
            <a:r>
              <a:rPr lang="en-GB" altLang="en-US" dirty="0"/>
              <a:t>close personal friends. Aren't they always more forgiving when you slip up and more helpful when you are in need than new acquaintances? Of course! I guarantee your work will be easier, more joyful, and more successful if you make more of your business relationships personal.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156128-10B8-1C47-B027-CF850AE67552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573519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 eaLnBrk="1" hangingPunct="1">
              <a:spcBef>
                <a:spcPct val="0"/>
              </a:spcBef>
              <a:buFont typeface="Calibri" panose="020F0502020204030204" pitchFamily="34" charset="0"/>
              <a:buAutoNum type="arabicPeriod"/>
            </a:pPr>
            <a:r>
              <a:rPr lang="en-GB" altLang="en-US" dirty="0"/>
              <a:t>Your parents always said to you ”It</a:t>
            </a:r>
            <a:r>
              <a:rPr lang="en-GB" altLang="en-US" baseline="0" dirty="0"/>
              <a:t> is </a:t>
            </a:r>
            <a:r>
              <a:rPr lang="en-GB" altLang="en-US" dirty="0"/>
              <a:t>not what you know but who you know”</a:t>
            </a:r>
          </a:p>
          <a:p>
            <a:pPr marL="228600" indent="-228600" eaLnBrk="1" hangingPunct="1">
              <a:spcBef>
                <a:spcPct val="0"/>
              </a:spcBef>
              <a:buFont typeface="Calibri" panose="020F0502020204030204" pitchFamily="34" charset="0"/>
              <a:buAutoNum type="arabicPeriod"/>
            </a:pPr>
            <a:endParaRPr lang="en-GB" altLang="en-US" dirty="0"/>
          </a:p>
          <a:p>
            <a:pPr marL="228600" indent="-228600" eaLnBrk="1" hangingPunct="1">
              <a:spcBef>
                <a:spcPct val="0"/>
              </a:spcBef>
              <a:buFont typeface="Calibri" panose="020F0502020204030204" pitchFamily="34" charset="0"/>
              <a:buAutoNum type="arabicPeriod"/>
            </a:pPr>
            <a:endParaRPr lang="en-GB" altLang="en-US" dirty="0"/>
          </a:p>
          <a:p>
            <a:pPr marL="228600" indent="-228600" eaLnBrk="1" hangingPunct="1">
              <a:spcBef>
                <a:spcPct val="0"/>
              </a:spcBef>
              <a:buFont typeface="Calibri" panose="020F0502020204030204" pitchFamily="34" charset="0"/>
              <a:buAutoNum type="arabicPeriod"/>
            </a:pPr>
            <a:r>
              <a:rPr lang="en-GB" altLang="en-US" dirty="0"/>
              <a:t>One of the most common mistakes people make when building relationships for career success and revenue growth is treating business contacts differently from personal friends. Just think for a moment about the people you work with on a professional level who are also</a:t>
            </a:r>
            <a:r>
              <a:rPr lang="en-GB" altLang="en-US" baseline="0" dirty="0"/>
              <a:t> </a:t>
            </a:r>
            <a:r>
              <a:rPr lang="en-GB" altLang="en-US" dirty="0"/>
              <a:t>close personal friends. Aren't they always more forgiving when you slip up and more helpful when you are in need than new acquaintances? Of course! I guarantee your work will be easier, more joyful, and more successful if you make more of your business relationships personal.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156128-10B8-1C47-B027-CF850AE67552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38116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07/11/2017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07/11/2017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07/11/2017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07/11/2017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07/11/2017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07/11/2017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07/11/2017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07/11/2017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07/11/2017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07/11/2017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7613670-9DCC-4F3B-A813-2D57E3F669D3}" type="datetime1">
              <a:rPr lang="en-GB" smtClean="0"/>
              <a:t>07/11/2017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4A349403-D926-47B3-8FBF-B85C5FC8257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482746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280217D-976E-4701-B677-C6175AAE263B}" type="datetime1">
              <a:rPr lang="en-GB" smtClean="0"/>
              <a:t>07/11/2017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98FFD23-A562-4633-A2B6-B3E5DF7E1AF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70134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C1C87BB-82AB-48EA-82AC-8E1C827E2A7F}" type="datetime1">
              <a:rPr lang="en-GB" smtClean="0"/>
              <a:t>07/11/2017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572781E-558C-4ED7-AD63-D27D44B3968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937961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40280D5-0835-452F-BCC2-487F54756822}" type="datetime1">
              <a:rPr lang="en-GB" smtClean="0"/>
              <a:t>07/11/2017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2096B041-6E99-4359-A389-74577D161FA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070354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156C5D7-7866-404F-82ED-F8BA470F1151}" type="datetime1">
              <a:rPr lang="en-GB" smtClean="0"/>
              <a:t>07/11/2017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855403F-8250-4DD1-A4C2-92980B39151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746818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B990BEFA-853F-4ADB-8261-B9DF19173941}" type="datetime1">
              <a:rPr lang="en-GB" smtClean="0"/>
              <a:t>07/11/2017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C29155E-2029-4282-9517-655B4E450D4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600585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5589CA98-A964-4AD3-A673-FCBF05CA4D26}" type="datetime1">
              <a:rPr lang="en-GB" smtClean="0"/>
              <a:t>07/11/2017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2AAD7C2-7D3F-4900-B54C-1413AE9CCEE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20848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23CD21B-0839-4E99-8AA7-C391B9A66DF3}" type="datetime1">
              <a:rPr lang="en-GB" smtClean="0"/>
              <a:t>07/11/2017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69BCF62-406D-4B72-989E-DA8A3B72D4A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788511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67F16A8-215C-42C8-89FA-D2C0F30BF846}" type="datetime1">
              <a:rPr lang="en-GB" smtClean="0"/>
              <a:t>07/11/2017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E53A42F0-A750-422B-9716-DDB2FB0FC31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871949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344E236-80B5-4DAD-B96A-79D6D50208A4}" type="datetime1">
              <a:rPr lang="en-GB" smtClean="0"/>
              <a:t>07/11/2017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2E60346-F0C0-4E9D-A339-9EEE2FD8241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512539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0E0DA29-1DC4-4385-8A99-4F45290ACCCC}" type="datetime1">
              <a:rPr lang="en-GB" smtClean="0"/>
              <a:t>07/11/2017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44FA86D-9419-442E-956B-46EF807636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815498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5667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34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ECF607-62E2-47C5-9BEB-6A1B679AFB1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894773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07/11/2017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5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C7E503A4-7D7E-474D-9C56-2AE210F4CB8E}" type="datetime1">
              <a:rPr lang="en-GB" smtClean="0"/>
              <a:t>07/11/2017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F8A608B1-9B14-4951-810E-F7DFA5DD70C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03855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hf hdr="0" ft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ctrTitle"/>
          </p:nvPr>
        </p:nvSpPr>
        <p:spPr>
          <a:xfrm>
            <a:off x="765313" y="2335695"/>
            <a:ext cx="7772400" cy="3180521"/>
          </a:xfrm>
        </p:spPr>
        <p:txBody>
          <a:bodyPr/>
          <a:lstStyle/>
          <a:p>
            <a: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BMSK4001</a:t>
            </a:r>
            <a:r>
              <a:rPr lang="en-GB" altLang="en-US" dirty="0"/>
              <a:t/>
            </a:r>
            <a:br>
              <a:rPr lang="en-GB" altLang="en-US" dirty="0"/>
            </a:br>
            <a:r>
              <a:rPr lang="en-GB" altLang="en-US" dirty="0"/>
              <a:t> </a:t>
            </a:r>
            <a:r>
              <a:rPr lang="en-GB" altLang="en-US" sz="3600" dirty="0">
                <a:solidFill>
                  <a:schemeClr val="bg1">
                    <a:lumMod val="75000"/>
                  </a:schemeClr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Academic &amp; Employability Skills</a:t>
            </a:r>
            <a:r>
              <a:rPr lang="en-GB" altLang="en-US" sz="3600" dirty="0">
                <a:latin typeface="Arial Rounded MT Bold" charset="0"/>
                <a:ea typeface="Arial Rounded MT Bold" charset="0"/>
                <a:cs typeface="Arial Rounded MT Bold" charset="0"/>
              </a:rPr>
              <a:t/>
            </a:r>
            <a:br>
              <a:rPr lang="en-GB" altLang="en-US" sz="36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US" dirty="0">
                <a:latin typeface="+mj-ea"/>
                <a:cs typeface="+mj-ea"/>
              </a:rPr>
              <a:t/>
            </a:r>
            <a:br>
              <a:rPr lang="en-US" dirty="0">
                <a:latin typeface="+mj-ea"/>
                <a:cs typeface="+mj-ea"/>
              </a:rPr>
            </a:br>
            <a:r>
              <a:rPr lang="en-GB" altLang="en-US" sz="4000" dirty="0">
                <a:solidFill>
                  <a:schemeClr val="bg1"/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Networking</a:t>
            </a:r>
            <a:r>
              <a:rPr lang="en-GB" altLang="en-US" sz="1400" dirty="0">
                <a:solidFill>
                  <a:schemeClr val="bg1"/>
                </a:solidFill>
              </a:rPr>
              <a:t/>
            </a:r>
            <a:br>
              <a:rPr lang="en-GB" altLang="en-US" sz="1400" dirty="0">
                <a:solidFill>
                  <a:schemeClr val="bg1"/>
                </a:solidFill>
              </a:rPr>
            </a:br>
            <a:endParaRPr lang="en-GB" altLang="en-US" sz="1400" dirty="0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0F4E039E-033A-44BF-A466-FFDFE31062ED}"/>
              </a:ext>
            </a:extLst>
          </p:cNvPr>
          <p:cNvSpPr txBox="1"/>
          <p:nvPr/>
        </p:nvSpPr>
        <p:spPr>
          <a:xfrm>
            <a:off x="665922" y="1222512"/>
            <a:ext cx="847807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Rounded MT Bold" panose="020F0704030504030204" pitchFamily="34" charset="0"/>
                <a:ea typeface="+mn-ea"/>
                <a:cs typeface="Arial" panose="020B0604020202020204" pitchFamily="34" charset="0"/>
              </a:rPr>
              <a:t>CertHE Skills for the Workplace</a:t>
            </a: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Rounded MT Bold" panose="020F070403050403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84153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Networking</a:t>
            </a:r>
          </a:p>
        </p:txBody>
      </p:sp>
      <p:pic>
        <p:nvPicPr>
          <p:cNvPr id="4" name="Picture 7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4208" y="1711293"/>
            <a:ext cx="5815584" cy="36941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Networking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400" dirty="0">
                <a:latin typeface="Arial Rounded MT Bold" charset="0"/>
                <a:ea typeface="Arial Rounded MT Bold" charset="0"/>
                <a:cs typeface="Arial Rounded MT Bold" charset="0"/>
              </a:rPr>
              <a:t>Finish this sentence together!!!!!</a:t>
            </a:r>
          </a:p>
          <a:p>
            <a:endParaRPr lang="en-GB" sz="44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r>
              <a:rPr lang="en-GB" altLang="en-US" sz="4400" dirty="0"/>
              <a:t>“It’s not what you know but  ………………!”</a:t>
            </a:r>
          </a:p>
          <a:p>
            <a:endParaRPr lang="en-GB" sz="4400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66910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Networks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3917032"/>
          </a:xfrm>
        </p:spPr>
        <p:txBody>
          <a:bodyPr/>
          <a:lstStyle/>
          <a:p>
            <a:r>
              <a:rPr lang="en-US" altLang="en-US" sz="4800" dirty="0">
                <a:solidFill>
                  <a:srgbClr val="000000"/>
                </a:solidFill>
                <a:cs typeface="Tahoma" panose="020B0604030504040204" pitchFamily="34" charset="0"/>
              </a:rPr>
              <a:t>A network is a unique group of interconnections and no two people will have identical networks</a:t>
            </a:r>
            <a:r>
              <a:rPr lang="en-GB" altLang="en-US" sz="4800" dirty="0">
                <a:solidFill>
                  <a:srgbClr val="000000"/>
                </a:solidFill>
                <a:cs typeface="Tahoma" panose="020B0604030504040204" pitchFamily="34" charset="0"/>
              </a:rPr>
              <a:t> </a:t>
            </a:r>
          </a:p>
          <a:p>
            <a:pPr algn="just"/>
            <a:r>
              <a:rPr lang="en-US" altLang="en-US" sz="1800" dirty="0" err="1">
                <a:solidFill>
                  <a:srgbClr val="000000"/>
                </a:solidFill>
                <a:cs typeface="Tahoma" panose="020B0604030504040204" pitchFamily="34" charset="0"/>
              </a:rPr>
              <a:t>Johannisson</a:t>
            </a:r>
            <a:r>
              <a:rPr lang="en-US" altLang="en-US" sz="1800" dirty="0">
                <a:solidFill>
                  <a:srgbClr val="000000"/>
                </a:solidFill>
                <a:cs typeface="Tahoma" panose="020B0604030504040204" pitchFamily="34" charset="0"/>
              </a:rPr>
              <a:t> (1986)</a:t>
            </a:r>
            <a:r>
              <a:rPr lang="en-GB" altLang="en-US" sz="1800" dirty="0">
                <a:solidFill>
                  <a:srgbClr val="000000"/>
                </a:solidFill>
                <a:cs typeface="Tahoma" panose="020B0604030504040204" pitchFamily="34" charset="0"/>
              </a:rPr>
              <a:t> </a:t>
            </a:r>
          </a:p>
          <a:p>
            <a:pPr algn="just"/>
            <a:endParaRPr lang="en-GB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095875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Why Network?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396044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altLang="en-US" dirty="0"/>
              <a:t>A better future</a:t>
            </a:r>
          </a:p>
          <a:p>
            <a:pPr>
              <a:lnSpc>
                <a:spcPct val="150000"/>
              </a:lnSpc>
            </a:pPr>
            <a:r>
              <a:rPr lang="en-GB" altLang="en-US" dirty="0"/>
              <a:t>Job/Career</a:t>
            </a:r>
          </a:p>
          <a:p>
            <a:pPr>
              <a:lnSpc>
                <a:spcPct val="150000"/>
              </a:lnSpc>
            </a:pPr>
            <a:r>
              <a:rPr lang="en-GB" altLang="en-US" dirty="0"/>
              <a:t>Friends</a:t>
            </a:r>
          </a:p>
          <a:p>
            <a:pPr>
              <a:lnSpc>
                <a:spcPct val="150000"/>
              </a:lnSpc>
            </a:pPr>
            <a:r>
              <a:rPr lang="en-GB" altLang="en-US" dirty="0"/>
              <a:t>To improve </a:t>
            </a:r>
            <a:r>
              <a:rPr lang="en-GB" altLang="en-US" i="1" dirty="0"/>
              <a:t>your/their</a:t>
            </a:r>
            <a:r>
              <a:rPr lang="en-GB" altLang="en-US" dirty="0"/>
              <a:t> future</a:t>
            </a:r>
          </a:p>
          <a:p>
            <a:pPr algn="just"/>
            <a:endParaRPr lang="en-GB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301283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Networking is about</a:t>
            </a:r>
            <a:r>
              <a:rPr lang="mr-IN" dirty="0">
                <a:latin typeface="Arial Rounded MT Bold" charset="0"/>
                <a:ea typeface="Arial Rounded MT Bold" charset="0"/>
                <a:cs typeface="Arial Rounded MT Bold" charset="0"/>
              </a:rPr>
              <a:t>…</a:t>
            </a:r>
            <a:endParaRPr lang="en-GB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3960440"/>
          </a:xfrm>
        </p:spPr>
        <p:txBody>
          <a:bodyPr>
            <a:normAutofit fontScale="62500" lnSpcReduction="20000"/>
          </a:bodyPr>
          <a:lstStyle/>
          <a:p>
            <a:pPr>
              <a:lnSpc>
                <a:spcPct val="150000"/>
              </a:lnSpc>
            </a:pPr>
            <a:r>
              <a:rPr lang="en-GB" altLang="en-US" sz="4400" dirty="0"/>
              <a:t>Personal relationships that foster trust &amp; fidelity </a:t>
            </a:r>
          </a:p>
          <a:p>
            <a:pPr>
              <a:lnSpc>
                <a:spcPct val="150000"/>
              </a:lnSpc>
            </a:pPr>
            <a:r>
              <a:rPr lang="en-GB" altLang="en-US" sz="4400" dirty="0"/>
              <a:t>Effective and appropriate communication</a:t>
            </a:r>
          </a:p>
          <a:p>
            <a:pPr>
              <a:lnSpc>
                <a:spcPct val="150000"/>
              </a:lnSpc>
            </a:pPr>
            <a:r>
              <a:rPr lang="en-GB" altLang="en-US" sz="4400" dirty="0"/>
              <a:t>Resources and access to people of influence  </a:t>
            </a:r>
          </a:p>
          <a:p>
            <a:pPr>
              <a:lnSpc>
                <a:spcPct val="150000"/>
              </a:lnSpc>
            </a:pPr>
            <a:r>
              <a:rPr lang="en-GB" altLang="en-US" sz="4400" dirty="0"/>
              <a:t>Ideas </a:t>
            </a:r>
          </a:p>
          <a:p>
            <a:pPr>
              <a:lnSpc>
                <a:spcPct val="150000"/>
              </a:lnSpc>
            </a:pPr>
            <a:r>
              <a:rPr lang="en-GB" altLang="en-US" sz="4400" dirty="0"/>
              <a:t>Developing your knowledge</a:t>
            </a:r>
          </a:p>
          <a:p>
            <a:pPr algn="just"/>
            <a:endParaRPr lang="en-GB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70733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Types of Networking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3960440"/>
          </a:xfrm>
        </p:spPr>
        <p:txBody>
          <a:bodyPr>
            <a:normAutofit/>
          </a:bodyPr>
          <a:lstStyle/>
          <a:p>
            <a:r>
              <a:rPr lang="en-GB" altLang="en-US" dirty="0"/>
              <a:t>Face to Face</a:t>
            </a:r>
          </a:p>
          <a:p>
            <a:endParaRPr lang="en-GB" altLang="en-US" dirty="0"/>
          </a:p>
          <a:p>
            <a:r>
              <a:rPr lang="en-GB" altLang="en-US" dirty="0"/>
              <a:t>Online</a:t>
            </a:r>
          </a:p>
          <a:p>
            <a:endParaRPr lang="en-GB" altLang="en-US" dirty="0"/>
          </a:p>
          <a:p>
            <a:r>
              <a:rPr lang="en-GB" altLang="en-US" dirty="0"/>
              <a:t>Telephone</a:t>
            </a:r>
          </a:p>
          <a:p>
            <a:pPr algn="just"/>
            <a:endParaRPr lang="en-GB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126107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>
                <a:latin typeface="Arial Rounded MT Bold" charset="0"/>
                <a:ea typeface="Arial Rounded MT Bold" charset="0"/>
                <a:cs typeface="Arial Rounded MT Bold" charset="0"/>
              </a:rPr>
              <a:t>Developing the skills to network</a:t>
            </a:r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3960440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50000"/>
              </a:lnSpc>
            </a:pPr>
            <a:r>
              <a:rPr lang="en-US" altLang="en-US" dirty="0">
                <a:solidFill>
                  <a:srgbClr val="000000"/>
                </a:solidFill>
              </a:rPr>
              <a:t>Start small and local</a:t>
            </a:r>
          </a:p>
          <a:p>
            <a:pPr>
              <a:lnSpc>
                <a:spcPct val="150000"/>
              </a:lnSpc>
            </a:pPr>
            <a:r>
              <a:rPr lang="en-US" altLang="en-US" dirty="0">
                <a:solidFill>
                  <a:srgbClr val="000000"/>
                </a:solidFill>
              </a:rPr>
              <a:t>Build on existing contacts then radiate outwards</a:t>
            </a:r>
          </a:p>
          <a:p>
            <a:pPr>
              <a:lnSpc>
                <a:spcPct val="150000"/>
              </a:lnSpc>
            </a:pPr>
            <a:r>
              <a:rPr lang="en-US" altLang="en-US" dirty="0">
                <a:solidFill>
                  <a:srgbClr val="000000"/>
                </a:solidFill>
              </a:rPr>
              <a:t>Develop a strategy for your network</a:t>
            </a:r>
          </a:p>
          <a:p>
            <a:pPr>
              <a:lnSpc>
                <a:spcPct val="150000"/>
              </a:lnSpc>
            </a:pPr>
            <a:r>
              <a:rPr lang="en-US" altLang="en-US" dirty="0">
                <a:solidFill>
                  <a:srgbClr val="000000"/>
                </a:solidFill>
              </a:rPr>
              <a:t>Join professional bodies or associations for your industry and attend local meetings.</a:t>
            </a:r>
          </a:p>
          <a:p>
            <a:pPr>
              <a:lnSpc>
                <a:spcPct val="150000"/>
              </a:lnSpc>
            </a:pPr>
            <a:r>
              <a:rPr lang="en-US" altLang="en-US" dirty="0">
                <a:solidFill>
                  <a:srgbClr val="000000"/>
                </a:solidFill>
              </a:rPr>
              <a:t>Always be on the lookout for networking opportunities</a:t>
            </a:r>
          </a:p>
          <a:p>
            <a:pPr algn="just"/>
            <a:endParaRPr lang="en-GB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93986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>
                <a:latin typeface="Arial Rounded MT Bold" charset="0"/>
                <a:ea typeface="Arial Rounded MT Bold" charset="0"/>
                <a:cs typeface="Arial Rounded MT Bold" charset="0"/>
              </a:rPr>
              <a:t>Areas to develop your networking skills</a:t>
            </a:r>
            <a:endParaRPr lang="en-GB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3960440"/>
          </a:xfrm>
        </p:spPr>
        <p:txBody>
          <a:bodyPr>
            <a:normAutofit fontScale="92500" lnSpcReduction="10000"/>
          </a:bodyPr>
          <a:lstStyle/>
          <a:p>
            <a:pPr marL="457200" indent="-457200">
              <a:buClr>
                <a:schemeClr val="accent1"/>
              </a:buClr>
              <a:buFont typeface="Wingdings" pitchFamily="2" charset="2"/>
              <a:buChar char="§"/>
              <a:tabLst>
                <a:tab pos="457200" algn="l"/>
              </a:tabLst>
              <a:defRPr/>
            </a:pPr>
            <a:r>
              <a:rPr lang="en-US" dirty="0">
                <a:solidFill>
                  <a:srgbClr val="000000"/>
                </a:solidFill>
                <a:cs typeface="Times New Roman" charset="0"/>
              </a:rPr>
              <a:t>Display diplomacy, discretion and reciprocity</a:t>
            </a:r>
          </a:p>
          <a:p>
            <a:pPr marL="457200" indent="-457200">
              <a:buClr>
                <a:schemeClr val="accent1"/>
              </a:buClr>
              <a:buFont typeface="Wingdings" pitchFamily="2" charset="2"/>
              <a:buChar char="§"/>
              <a:tabLst>
                <a:tab pos="457200" algn="l"/>
              </a:tabLst>
              <a:defRPr/>
            </a:pPr>
            <a:endParaRPr lang="en-US" dirty="0">
              <a:solidFill>
                <a:srgbClr val="000000"/>
              </a:solidFill>
              <a:cs typeface="Times New Roman" charset="0"/>
            </a:endParaRPr>
          </a:p>
          <a:p>
            <a:pPr marL="457200" indent="-457200">
              <a:buClr>
                <a:schemeClr val="accent1"/>
              </a:buClr>
              <a:buFont typeface="Wingdings" pitchFamily="2" charset="2"/>
              <a:buChar char="§"/>
              <a:tabLst>
                <a:tab pos="457200" algn="l"/>
              </a:tabLst>
              <a:defRPr/>
            </a:pPr>
            <a:r>
              <a:rPr lang="en-US" dirty="0">
                <a:solidFill>
                  <a:srgbClr val="000000"/>
                </a:solidFill>
                <a:cs typeface="Times New Roman" charset="0"/>
              </a:rPr>
              <a:t>Handle conflict</a:t>
            </a:r>
          </a:p>
          <a:p>
            <a:pPr marL="457200" indent="-457200">
              <a:buClr>
                <a:schemeClr val="accent1"/>
              </a:buClr>
              <a:buFont typeface="Wingdings" pitchFamily="2" charset="2"/>
              <a:buChar char="§"/>
              <a:tabLst>
                <a:tab pos="457200" algn="l"/>
              </a:tabLst>
              <a:defRPr/>
            </a:pPr>
            <a:endParaRPr lang="en-US" dirty="0">
              <a:solidFill>
                <a:srgbClr val="000000"/>
              </a:solidFill>
              <a:cs typeface="Times New Roman" charset="0"/>
            </a:endParaRPr>
          </a:p>
          <a:p>
            <a:pPr marL="457200" indent="-457200">
              <a:buClr>
                <a:schemeClr val="accent1"/>
              </a:buClr>
              <a:buFont typeface="Wingdings" pitchFamily="2" charset="2"/>
              <a:buChar char="§"/>
              <a:tabLst>
                <a:tab pos="457200" algn="l"/>
              </a:tabLst>
              <a:defRPr/>
            </a:pPr>
            <a:r>
              <a:rPr lang="en-US" dirty="0">
                <a:solidFill>
                  <a:srgbClr val="000000"/>
                </a:solidFill>
                <a:cs typeface="Times New Roman" charset="0"/>
              </a:rPr>
              <a:t>Evaluate accuracy of information</a:t>
            </a:r>
          </a:p>
          <a:p>
            <a:pPr marL="457200" indent="-457200">
              <a:buClr>
                <a:schemeClr val="accent1"/>
              </a:buClr>
              <a:buFont typeface="Wingdings" pitchFamily="2" charset="2"/>
              <a:buChar char="§"/>
              <a:tabLst>
                <a:tab pos="457200" algn="l"/>
              </a:tabLst>
              <a:defRPr/>
            </a:pPr>
            <a:endParaRPr lang="en-US" dirty="0">
              <a:solidFill>
                <a:srgbClr val="000000"/>
              </a:solidFill>
              <a:cs typeface="Times New Roman" charset="0"/>
            </a:endParaRPr>
          </a:p>
          <a:p>
            <a:pPr marL="457200" indent="-457200">
              <a:buClr>
                <a:schemeClr val="accent1"/>
              </a:buClr>
              <a:buFont typeface="Wingdings" pitchFamily="2" charset="2"/>
              <a:buChar char="§"/>
              <a:tabLst>
                <a:tab pos="457200" algn="l"/>
              </a:tabLst>
              <a:defRPr/>
            </a:pPr>
            <a:r>
              <a:rPr lang="en-US" dirty="0">
                <a:solidFill>
                  <a:srgbClr val="000000"/>
                </a:solidFill>
                <a:cs typeface="Times New Roman" charset="0"/>
              </a:rPr>
              <a:t>Identify the gatekeepers (those who can 	open doors of use to you).</a:t>
            </a:r>
            <a:r>
              <a:rPr lang="en-GB" dirty="0">
                <a:solidFill>
                  <a:prstClr val="black"/>
                </a:solidFill>
                <a:cs typeface="Times New Roman" charset="0"/>
              </a:rPr>
              <a:t> </a:t>
            </a:r>
          </a:p>
          <a:p>
            <a:pPr indent="-228600">
              <a:tabLst>
                <a:tab pos="457200" algn="l"/>
              </a:tabLst>
              <a:defRPr/>
            </a:pPr>
            <a:endParaRPr lang="en-GB" sz="2800" dirty="0">
              <a:solidFill>
                <a:prstClr val="black"/>
              </a:solidFill>
              <a:latin typeface="Times New Roman" charset="0"/>
              <a:cs typeface="Times New Roman" charset="0"/>
            </a:endParaRPr>
          </a:p>
          <a:p>
            <a:pPr algn="just"/>
            <a:endParaRPr lang="en-GB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153598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>
                <a:latin typeface="Arial Rounded MT Bold" charset="0"/>
                <a:ea typeface="Arial Rounded MT Bold" charset="0"/>
                <a:cs typeface="Arial Rounded MT Bold" charset="0"/>
              </a:rPr>
              <a:t>Areas to develop your networking skills</a:t>
            </a:r>
            <a:endParaRPr lang="en-GB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3960440"/>
          </a:xfrm>
        </p:spPr>
        <p:txBody>
          <a:bodyPr>
            <a:normAutofit/>
          </a:bodyPr>
          <a:lstStyle/>
          <a:p>
            <a:pPr marL="228600" indent="-457200">
              <a:buClr>
                <a:schemeClr val="accent1"/>
              </a:buClr>
              <a:buFont typeface="Wingdings" pitchFamily="2" charset="2"/>
              <a:buChar char="§"/>
              <a:tabLst>
                <a:tab pos="457200" algn="l"/>
              </a:tabLst>
              <a:defRPr/>
            </a:pPr>
            <a:r>
              <a:rPr lang="en-US" dirty="0">
                <a:solidFill>
                  <a:srgbClr val="000000"/>
                </a:solidFill>
                <a:cs typeface="Times New Roman" charset="0"/>
              </a:rPr>
              <a:t>Change networks as situations change</a:t>
            </a:r>
          </a:p>
          <a:p>
            <a:pPr>
              <a:buClr>
                <a:schemeClr val="accent1"/>
              </a:buClr>
              <a:tabLst>
                <a:tab pos="457200" algn="l"/>
              </a:tabLst>
              <a:defRPr/>
            </a:pPr>
            <a:r>
              <a:rPr lang="en-US" dirty="0">
                <a:solidFill>
                  <a:srgbClr val="000000"/>
                </a:solidFill>
                <a:cs typeface="Times New Roman" charset="0"/>
              </a:rPr>
              <a:t>	</a:t>
            </a:r>
          </a:p>
          <a:p>
            <a:pPr marL="228600" indent="-457200">
              <a:buClr>
                <a:schemeClr val="accent1"/>
              </a:buClr>
              <a:buFont typeface="Wingdings" pitchFamily="2" charset="2"/>
              <a:buChar char="§"/>
              <a:tabLst>
                <a:tab pos="457200" algn="l"/>
              </a:tabLst>
              <a:defRPr/>
            </a:pPr>
            <a:r>
              <a:rPr lang="en-US" dirty="0">
                <a:solidFill>
                  <a:srgbClr val="000000"/>
                </a:solidFill>
                <a:cs typeface="Times New Roman" charset="0"/>
              </a:rPr>
              <a:t>Keep records of contacts and areas of 	usefulness.</a:t>
            </a:r>
          </a:p>
          <a:p>
            <a:pPr marL="228600" indent="-457200">
              <a:buClr>
                <a:schemeClr val="accent1"/>
              </a:buClr>
              <a:buFont typeface="Wingdings" pitchFamily="2" charset="2"/>
              <a:buChar char="§"/>
              <a:tabLst>
                <a:tab pos="457200" algn="l"/>
              </a:tabLst>
              <a:defRPr/>
            </a:pPr>
            <a:endParaRPr lang="en-US" dirty="0">
              <a:solidFill>
                <a:srgbClr val="000000"/>
              </a:solidFill>
              <a:cs typeface="Times New Roman" charset="0"/>
            </a:endParaRPr>
          </a:p>
          <a:p>
            <a:pPr marL="228600" indent="-457200">
              <a:buClr>
                <a:schemeClr val="accent1"/>
              </a:buClr>
              <a:buFont typeface="Wingdings" pitchFamily="2" charset="2"/>
              <a:buChar char="§"/>
              <a:tabLst>
                <a:tab pos="457200" algn="l"/>
              </a:tabLst>
              <a:defRPr/>
            </a:pPr>
            <a:r>
              <a:rPr lang="en-US" dirty="0">
                <a:solidFill>
                  <a:srgbClr val="000000"/>
                </a:solidFill>
                <a:cs typeface="Times New Roman" charset="0"/>
              </a:rPr>
              <a:t>Learn to </a:t>
            </a:r>
            <a:r>
              <a:rPr lang="en-GB" dirty="0">
                <a:solidFill>
                  <a:srgbClr val="000000"/>
                </a:solidFill>
                <a:cs typeface="Times New Roman" charset="0"/>
              </a:rPr>
              <a:t>socialise</a:t>
            </a:r>
            <a:r>
              <a:rPr lang="en-US" dirty="0">
                <a:solidFill>
                  <a:srgbClr val="000000"/>
                </a:solidFill>
                <a:cs typeface="Times New Roman" charset="0"/>
              </a:rPr>
              <a:t> with people of different 	ages, social status and experience</a:t>
            </a:r>
            <a:r>
              <a:rPr lang="en-US" sz="2800" dirty="0">
                <a:solidFill>
                  <a:srgbClr val="000000"/>
                </a:solidFill>
                <a:cs typeface="Times New Roman" charset="0"/>
              </a:rPr>
              <a:t>.</a:t>
            </a:r>
          </a:p>
          <a:p>
            <a:pPr indent="-228600">
              <a:tabLst>
                <a:tab pos="457200" algn="l"/>
              </a:tabLst>
              <a:defRPr/>
            </a:pPr>
            <a:endParaRPr lang="en-GB" sz="2800" dirty="0">
              <a:solidFill>
                <a:prstClr val="black"/>
              </a:solidFill>
              <a:latin typeface="Times New Roman" charset="0"/>
              <a:cs typeface="Times New Roman" charset="0"/>
            </a:endParaRPr>
          </a:p>
          <a:p>
            <a:pPr algn="just"/>
            <a:endParaRPr lang="en-GB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488640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052736"/>
            <a:ext cx="7339093" cy="4104456"/>
          </a:xfrm>
        </p:spPr>
      </p:pic>
      <p:sp>
        <p:nvSpPr>
          <p:cNvPr id="5" name="Right Arrow 4"/>
          <p:cNvSpPr/>
          <p:nvPr/>
        </p:nvSpPr>
        <p:spPr>
          <a:xfrm>
            <a:off x="5436096" y="1700808"/>
            <a:ext cx="1584325" cy="647700"/>
          </a:xfrm>
          <a:prstGeom prst="rightArrow">
            <a:avLst/>
          </a:prstGeom>
          <a:solidFill>
            <a:schemeClr val="accent1"/>
          </a:solidFill>
          <a:ln>
            <a:solidFill>
              <a:schemeClr val="tx2"/>
            </a:solidFill>
          </a:ln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56768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How to Network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3960440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You only ever get one chance to make a first impression.</a:t>
            </a:r>
          </a:p>
          <a:p>
            <a:pPr marL="119062" indent="0">
              <a:buNone/>
            </a:pPr>
            <a:endParaRPr lang="en-US" dirty="0"/>
          </a:p>
          <a:p>
            <a:r>
              <a:rPr lang="en-GB" altLang="en-US" dirty="0"/>
              <a:t>Stephen Covey – Start with the end in mind…</a:t>
            </a:r>
          </a:p>
          <a:p>
            <a:pPr marL="119062" indent="0">
              <a:buNone/>
            </a:pPr>
            <a:endParaRPr lang="en-US" dirty="0"/>
          </a:p>
          <a:p>
            <a:r>
              <a:rPr lang="en-US" dirty="0"/>
              <a:t>Fear of</a:t>
            </a:r>
          </a:p>
          <a:p>
            <a:pPr lvl="1"/>
            <a:r>
              <a:rPr lang="en-US" dirty="0"/>
              <a:t>Talking/interacting</a:t>
            </a:r>
          </a:p>
          <a:p>
            <a:pPr lvl="1"/>
            <a:r>
              <a:rPr lang="en-US" dirty="0"/>
              <a:t>Insecurity</a:t>
            </a:r>
          </a:p>
          <a:p>
            <a:pPr lvl="1"/>
            <a:r>
              <a:rPr lang="en-US" dirty="0"/>
              <a:t>Lack of confidence</a:t>
            </a:r>
          </a:p>
          <a:p>
            <a:pPr algn="just"/>
            <a:endParaRPr lang="en-GB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433839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>
                <a:latin typeface="Arial Rounded MT Bold" charset="0"/>
                <a:ea typeface="Arial Rounded MT Bold" charset="0"/>
                <a:cs typeface="Arial Rounded MT Bold" charset="0"/>
              </a:rPr>
              <a:t>Body Language </a:t>
            </a:r>
            <a:r>
              <a:rPr lang="mr-IN" sz="3600" dirty="0">
                <a:latin typeface="Arial Rounded MT Bold" charset="0"/>
                <a:ea typeface="Arial Rounded MT Bold" charset="0"/>
                <a:cs typeface="Arial Rounded MT Bold" charset="0"/>
              </a:rPr>
              <a:t>–</a:t>
            </a:r>
            <a:r>
              <a:rPr lang="en-GB" sz="3600" dirty="0">
                <a:latin typeface="Arial Rounded MT Bold" charset="0"/>
                <a:ea typeface="Arial Rounded MT Bold" charset="0"/>
                <a:cs typeface="Arial Rounded MT Bold" charset="0"/>
              </a:rPr>
              <a:t> What we observe</a:t>
            </a:r>
          </a:p>
        </p:txBody>
      </p:sp>
      <p:graphicFrame>
        <p:nvGraphicFramePr>
          <p:cNvPr id="4" name="Content Placeholder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325346866"/>
              </p:ext>
            </p:extLst>
          </p:nvPr>
        </p:nvGraphicFramePr>
        <p:xfrm>
          <a:off x="471462" y="1304181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6229979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>
                <a:latin typeface="Arial Rounded MT Bold" charset="0"/>
                <a:ea typeface="Arial Rounded MT Bold" charset="0"/>
                <a:cs typeface="Arial Rounded MT Bold" charset="0"/>
              </a:rPr>
              <a:t>Areas to develop your networking skills</a:t>
            </a:r>
            <a:endParaRPr lang="en-GB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3744416"/>
          </a:xfrm>
        </p:spPr>
        <p:txBody>
          <a:bodyPr>
            <a:normAutofit fontScale="92500" lnSpcReduction="20000"/>
          </a:bodyPr>
          <a:lstStyle/>
          <a:p>
            <a:r>
              <a:rPr lang="en-US" altLang="en-US" dirty="0">
                <a:solidFill>
                  <a:srgbClr val="000000"/>
                </a:solidFill>
                <a:cs typeface="Times New Roman" panose="02020603050405020304" pitchFamily="18" charset="0"/>
              </a:rPr>
              <a:t>And lastly, if you get knocked back, don't take it to heart, take a deep breath and move on to the next person. 	</a:t>
            </a:r>
          </a:p>
          <a:p>
            <a:endParaRPr lang="en-US" altLang="en-US" dirty="0">
              <a:solidFill>
                <a:srgbClr val="000000"/>
              </a:solidFill>
              <a:cs typeface="Times New Roman" panose="02020603050405020304" pitchFamily="18" charset="0"/>
            </a:endParaRPr>
          </a:p>
          <a:p>
            <a:r>
              <a:rPr lang="en-US" altLang="en-US" dirty="0">
                <a:solidFill>
                  <a:srgbClr val="000000"/>
                </a:solidFill>
                <a:cs typeface="Times New Roman" panose="02020603050405020304" pitchFamily="18" charset="0"/>
              </a:rPr>
              <a:t>After all, it could be them asking for your help in the future</a:t>
            </a:r>
            <a:r>
              <a:rPr lang="en-GB" altLang="en-US" dirty="0">
                <a:solidFill>
                  <a:srgbClr val="000000"/>
                </a:solidFill>
                <a:cs typeface="Times New Roman" panose="02020603050405020304" pitchFamily="18" charset="0"/>
              </a:rPr>
              <a:t> </a:t>
            </a:r>
          </a:p>
          <a:p>
            <a:endParaRPr lang="en-GB" altLang="en-US" dirty="0">
              <a:solidFill>
                <a:srgbClr val="000000"/>
              </a:solidFill>
              <a:cs typeface="Times New Roman" panose="02020603050405020304" pitchFamily="18" charset="0"/>
            </a:endParaRPr>
          </a:p>
          <a:p>
            <a:r>
              <a:rPr lang="en-GB" altLang="en-US" dirty="0">
                <a:solidFill>
                  <a:srgbClr val="000000"/>
                </a:solidFill>
                <a:cs typeface="Times New Roman" panose="02020603050405020304" pitchFamily="18" charset="0"/>
              </a:rPr>
              <a:t>Keep your own counsel</a:t>
            </a:r>
          </a:p>
          <a:p>
            <a:pPr indent="-228600">
              <a:tabLst>
                <a:tab pos="457200" algn="l"/>
              </a:tabLst>
              <a:defRPr/>
            </a:pPr>
            <a:endParaRPr lang="en-GB" sz="2800" dirty="0">
              <a:solidFill>
                <a:prstClr val="black"/>
              </a:solidFill>
              <a:latin typeface="Times New Roman" charset="0"/>
              <a:cs typeface="Times New Roman" charset="0"/>
            </a:endParaRPr>
          </a:p>
          <a:p>
            <a:pPr algn="just"/>
            <a:endParaRPr lang="en-GB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271271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The 3 stages of conversation</a:t>
            </a: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663623121"/>
              </p:ext>
            </p:extLst>
          </p:nvPr>
        </p:nvGraphicFramePr>
        <p:xfrm>
          <a:off x="1524000" y="1397000"/>
          <a:ext cx="6432376" cy="41202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9960479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Keys to success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243610"/>
          </a:xfrm>
        </p:spPr>
        <p:txBody>
          <a:bodyPr>
            <a:normAutofit fontScale="85000" lnSpcReduction="20000"/>
          </a:bodyPr>
          <a:lstStyle/>
          <a:p>
            <a:r>
              <a:rPr lang="en-GB" altLang="en-US" dirty="0"/>
              <a:t>A memorable introduction</a:t>
            </a:r>
          </a:p>
          <a:p>
            <a:r>
              <a:rPr lang="en-GB" altLang="en-US" dirty="0"/>
              <a:t>Circulate and engage with people</a:t>
            </a:r>
          </a:p>
          <a:p>
            <a:r>
              <a:rPr lang="en-GB" altLang="en-US" dirty="0"/>
              <a:t>Open body language</a:t>
            </a:r>
          </a:p>
          <a:p>
            <a:r>
              <a:rPr lang="en-GB" altLang="en-US" dirty="0"/>
              <a:t>Listen actively</a:t>
            </a:r>
          </a:p>
          <a:p>
            <a:r>
              <a:rPr lang="en-GB" altLang="en-US" dirty="0"/>
              <a:t>Allow no more than 10 minutes with each person</a:t>
            </a:r>
          </a:p>
          <a:p>
            <a:r>
              <a:rPr lang="en-GB" altLang="en-US" dirty="0"/>
              <a:t>Phase out gracefully - never break contact impolitely </a:t>
            </a:r>
          </a:p>
          <a:p>
            <a:r>
              <a:rPr lang="en-GB" altLang="en-US" dirty="0"/>
              <a:t>If the meeting was congenial, offer your business card and ask for theirs</a:t>
            </a:r>
          </a:p>
          <a:p>
            <a:r>
              <a:rPr lang="en-GB" altLang="en-US" dirty="0"/>
              <a:t>Follow up within a week if appropriate</a:t>
            </a:r>
          </a:p>
          <a:p>
            <a:pPr indent="-228600">
              <a:tabLst>
                <a:tab pos="457200" algn="l"/>
              </a:tabLst>
              <a:defRPr/>
            </a:pPr>
            <a:endParaRPr lang="en-GB" sz="2800" dirty="0">
              <a:solidFill>
                <a:prstClr val="black"/>
              </a:solidFill>
              <a:latin typeface="Times New Roman" charset="0"/>
              <a:cs typeface="Times New Roman" charset="0"/>
            </a:endParaRPr>
          </a:p>
          <a:p>
            <a:pPr algn="just"/>
            <a:endParaRPr lang="en-GB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087868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Memorable 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243610"/>
          </a:xfrm>
        </p:spPr>
        <p:txBody>
          <a:bodyPr>
            <a:normAutofit/>
          </a:bodyPr>
          <a:lstStyle/>
          <a:p>
            <a:r>
              <a:rPr lang="en-GB" altLang="en-US" dirty="0"/>
              <a:t>A short strapline</a:t>
            </a:r>
          </a:p>
          <a:p>
            <a:r>
              <a:rPr lang="en-GB" altLang="en-US" dirty="0"/>
              <a:t>A statement about you that will be remembered</a:t>
            </a:r>
          </a:p>
          <a:p>
            <a:r>
              <a:rPr lang="en-GB" altLang="en-US" dirty="0"/>
              <a:t>A statement that provokes a question that begins the “small talk”</a:t>
            </a:r>
          </a:p>
          <a:p>
            <a:endParaRPr lang="en-GB" altLang="en-US" dirty="0"/>
          </a:p>
          <a:p>
            <a:pPr indent="-228600">
              <a:tabLst>
                <a:tab pos="457200" algn="l"/>
              </a:tabLst>
              <a:defRPr/>
            </a:pPr>
            <a:endParaRPr lang="en-GB" sz="2800" dirty="0">
              <a:solidFill>
                <a:prstClr val="black"/>
              </a:solidFill>
              <a:latin typeface="Times New Roman" charset="0"/>
              <a:cs typeface="Times New Roman" charset="0"/>
            </a:endParaRPr>
          </a:p>
          <a:p>
            <a:pPr algn="just"/>
            <a:endParaRPr lang="en-GB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8999421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Ideas – where you can network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1417638"/>
            <a:ext cx="8229600" cy="4243610"/>
          </a:xfrm>
        </p:spPr>
        <p:txBody>
          <a:bodyPr>
            <a:normAutofit fontScale="85000" lnSpcReduction="20000"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en-GB" altLang="en-US" dirty="0"/>
              <a:t>Formal networking groups and business clubs.  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altLang="en-US" dirty="0"/>
              <a:t>Parent-friendly networking clubs.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altLang="en-US" dirty="0"/>
              <a:t>Community-related causes.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altLang="en-US" dirty="0"/>
              <a:t>Professional association events.  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altLang="en-US" dirty="0"/>
              <a:t>Volunteering.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altLang="en-US" dirty="0"/>
              <a:t>Drop-in events.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altLang="en-US" dirty="0"/>
              <a:t>Personal social events.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altLang="en-US" dirty="0"/>
              <a:t>Conferences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altLang="en-US" dirty="0"/>
              <a:t>Company hosted seminars.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altLang="en-US" dirty="0"/>
              <a:t>Training Courses.</a:t>
            </a:r>
          </a:p>
          <a:p>
            <a:endParaRPr lang="en-GB" altLang="en-US" dirty="0"/>
          </a:p>
          <a:p>
            <a:pPr indent="-228600">
              <a:tabLst>
                <a:tab pos="457200" algn="l"/>
              </a:tabLst>
              <a:defRPr/>
            </a:pPr>
            <a:endParaRPr lang="en-GB" sz="2800" dirty="0">
              <a:solidFill>
                <a:prstClr val="black"/>
              </a:solidFill>
              <a:latin typeface="Times New Roman" charset="0"/>
              <a:cs typeface="Times New Roman" charset="0"/>
            </a:endParaRPr>
          </a:p>
          <a:p>
            <a:pPr algn="just"/>
            <a:endParaRPr lang="en-GB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3497135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Ideas – where you can network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1417638"/>
            <a:ext cx="8229600" cy="4243610"/>
          </a:xfrm>
        </p:spPr>
        <p:txBody>
          <a:bodyPr>
            <a:normAutofit fontScale="92500" lnSpcReduction="20000"/>
          </a:bodyPr>
          <a:lstStyle/>
          <a:p>
            <a:pPr>
              <a:buFont typeface="Courier New" pitchFamily="49" charset="0"/>
              <a:buChar char="o"/>
              <a:defRPr/>
            </a:pPr>
            <a:r>
              <a:rPr lang="en-GB" dirty="0"/>
              <a:t>Award evenings.</a:t>
            </a:r>
          </a:p>
          <a:p>
            <a:pPr>
              <a:buFont typeface="Courier New" pitchFamily="49" charset="0"/>
              <a:buChar char="o"/>
              <a:defRPr/>
            </a:pPr>
            <a:r>
              <a:rPr lang="en-GB" dirty="0"/>
              <a:t>Corporate entertainment.</a:t>
            </a:r>
          </a:p>
          <a:p>
            <a:pPr>
              <a:buFont typeface="Courier New" pitchFamily="49" charset="0"/>
              <a:buChar char="o"/>
              <a:defRPr/>
            </a:pPr>
            <a:r>
              <a:rPr lang="en-GB" dirty="0"/>
              <a:t>Speed Networking events.</a:t>
            </a:r>
          </a:p>
          <a:p>
            <a:pPr>
              <a:buFont typeface="Courier New" pitchFamily="49" charset="0"/>
              <a:buChar char="o"/>
              <a:defRPr/>
            </a:pPr>
            <a:r>
              <a:rPr lang="en-GB" dirty="0"/>
              <a:t>Private members clubs.</a:t>
            </a:r>
          </a:p>
          <a:p>
            <a:pPr>
              <a:buFont typeface="Courier New" pitchFamily="49" charset="0"/>
              <a:buChar char="o"/>
              <a:defRPr/>
            </a:pPr>
            <a:r>
              <a:rPr lang="en-GB" dirty="0"/>
              <a:t>Internet forums.</a:t>
            </a:r>
          </a:p>
          <a:p>
            <a:pPr>
              <a:buFont typeface="Courier New" pitchFamily="49" charset="0"/>
              <a:buChar char="o"/>
              <a:defRPr/>
            </a:pPr>
            <a:r>
              <a:rPr lang="en-GB" dirty="0"/>
              <a:t>Twitter.</a:t>
            </a:r>
          </a:p>
          <a:p>
            <a:pPr>
              <a:buFont typeface="Courier New" pitchFamily="49" charset="0"/>
              <a:buChar char="o"/>
              <a:defRPr/>
            </a:pPr>
            <a:r>
              <a:rPr lang="en-GB" dirty="0"/>
              <a:t>Social networking sites (Facebook, LinkedIn etc.)</a:t>
            </a:r>
          </a:p>
          <a:p>
            <a:pPr>
              <a:buFont typeface="Courier New" pitchFamily="49" charset="0"/>
              <a:buChar char="o"/>
              <a:defRPr/>
            </a:pPr>
            <a:r>
              <a:rPr lang="en-GB" dirty="0"/>
              <a:t>Blogging.</a:t>
            </a:r>
          </a:p>
          <a:p>
            <a:endParaRPr lang="en-GB" altLang="en-US" dirty="0"/>
          </a:p>
          <a:p>
            <a:pPr indent="-228600">
              <a:tabLst>
                <a:tab pos="457200" algn="l"/>
              </a:tabLst>
              <a:defRPr/>
            </a:pPr>
            <a:endParaRPr lang="en-GB" sz="2800" dirty="0">
              <a:solidFill>
                <a:prstClr val="black"/>
              </a:solidFill>
              <a:latin typeface="Times New Roman" charset="0"/>
              <a:cs typeface="Times New Roman" charset="0"/>
            </a:endParaRPr>
          </a:p>
          <a:p>
            <a:pPr algn="just"/>
            <a:endParaRPr lang="en-GB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808130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SftWP July 15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7" ma:contentTypeDescription="Create a new document." ma:contentTypeScope="" ma:versionID="745031b7136e6d0b314959d7b3aab4cc">
  <xsd:schema xmlns:xsd="http://www.w3.org/2001/XMLSchema" xmlns:xs="http://www.w3.org/2001/XMLSchema" xmlns:p="http://schemas.microsoft.com/office/2006/metadata/properties" xmlns:ns2="f66716c4-314f-46c1-b01e-5a44c61897d8" xmlns:ns3="a908d394-d138-480e-87a3-ff44c37f991a" targetNamespace="http://schemas.microsoft.com/office/2006/metadata/properties" ma:root="true" ma:fieldsID="48d543818a17c4c1e3adee1e8de4930a" ns2:_="" ns3:_="">
    <xsd:import namespace="f66716c4-314f-46c1-b01e-5a44c61897d8"/>
    <xsd:import namespace="a908d394-d138-480e-87a3-ff44c37f991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08d394-d138-480e-87a3-ff44c37f99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F7EA5E4A-958E-47CA-B535-14AF7EE7AC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a908d394-d138-480e-87a3-ff44c37f991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schemas.openxmlformats.org/package/2006/metadata/core-properties"/>
    <ds:schemaRef ds:uri="http://www.w3.org/XML/1998/namespace"/>
    <ds:schemaRef ds:uri="303dbf9b-b85b-46a0-94f1-894078c07ecd"/>
    <ds:schemaRef ds:uri="http://schemas.microsoft.com/office/2006/metadata/propertie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95</TotalTime>
  <Words>2036</Words>
  <Application>Microsoft Office PowerPoint</Application>
  <PresentationFormat>On-screen Show (4:3)</PresentationFormat>
  <Paragraphs>179</Paragraphs>
  <Slides>19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19</vt:i4>
      </vt:variant>
    </vt:vector>
  </HeadingPairs>
  <TitlesOfParts>
    <vt:vector size="30" baseType="lpstr">
      <vt:lpstr>Arial</vt:lpstr>
      <vt:lpstr>Arial Rounded MT Bold</vt:lpstr>
      <vt:lpstr>Calibri</vt:lpstr>
      <vt:lpstr>Corbel</vt:lpstr>
      <vt:lpstr>Courier New</vt:lpstr>
      <vt:lpstr>Myriad Pro</vt:lpstr>
      <vt:lpstr>Tahoma</vt:lpstr>
      <vt:lpstr>Times New Roman</vt:lpstr>
      <vt:lpstr>Wingdings</vt:lpstr>
      <vt:lpstr>20140311PresentationUWTSDTemplate</vt:lpstr>
      <vt:lpstr>SftWP July 15</vt:lpstr>
      <vt:lpstr>BMSK4001  Academic &amp; Employability Skills  Networking </vt:lpstr>
      <vt:lpstr>Networking</vt:lpstr>
      <vt:lpstr>Networking</vt:lpstr>
      <vt:lpstr>Networks</vt:lpstr>
      <vt:lpstr>Why Network? </vt:lpstr>
      <vt:lpstr>Networking is about…</vt:lpstr>
      <vt:lpstr>Types of Networking</vt:lpstr>
      <vt:lpstr>Developing the skills to network </vt:lpstr>
      <vt:lpstr>Areas to develop your networking skills</vt:lpstr>
      <vt:lpstr>Areas to develop your networking skills</vt:lpstr>
      <vt:lpstr>PowerPoint Presentation</vt:lpstr>
      <vt:lpstr>How to Network</vt:lpstr>
      <vt:lpstr>Body Language – What we observe</vt:lpstr>
      <vt:lpstr>Areas to develop your networking skills</vt:lpstr>
      <vt:lpstr>The 3 stages of conversation</vt:lpstr>
      <vt:lpstr>Keys to success</vt:lpstr>
      <vt:lpstr>Memorable introduction</vt:lpstr>
      <vt:lpstr>Ideas – where you can network</vt:lpstr>
      <vt:lpstr>Ideas – where you can network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BMSK4001 Networking</dc:title>
  <dc:creator>Julia Ann Ault</dc:creator>
  <cp:lastModifiedBy>Julia Ault</cp:lastModifiedBy>
  <cp:revision>10</cp:revision>
  <dcterms:created xsi:type="dcterms:W3CDTF">2015-04-14T15:21:28Z</dcterms:created>
  <dcterms:modified xsi:type="dcterms:W3CDTF">2017-11-07T17:00:10Z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</Properties>
</file>