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459" r:id="rId2"/>
    <p:sldId id="460" r:id="rId3"/>
    <p:sldId id="461" r:id="rId4"/>
    <p:sldId id="462" r:id="rId5"/>
    <p:sldId id="463" r:id="rId6"/>
    <p:sldId id="464" r:id="rId7"/>
    <p:sldId id="465" r:id="rId8"/>
    <p:sldId id="467" r:id="rId9"/>
    <p:sldId id="468" r:id="rId10"/>
    <p:sldId id="469" r:id="rId11"/>
    <p:sldId id="470" r:id="rId12"/>
    <p:sldId id="466" r:id="rId13"/>
  </p:sldIdLst>
  <p:sldSz cx="9906000" cy="6858000" type="A4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66"/>
    <a:srgbClr val="660033"/>
    <a:srgbClr val="FF9900"/>
    <a:srgbClr val="FF66FF"/>
    <a:srgbClr val="0000FF"/>
    <a:srgbClr val="00FF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7B6B19-89B7-4983-9987-F7D1A34793CC}" v="11" dt="2018-10-11T14:14:26.5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477" autoAdjust="0"/>
    <p:restoredTop sz="94679" autoAdjust="0"/>
  </p:normalViewPr>
  <p:slideViewPr>
    <p:cSldViewPr snapToGrid="0">
      <p:cViewPr varScale="1">
        <p:scale>
          <a:sx n="108" d="100"/>
          <a:sy n="108" d="100"/>
        </p:scale>
        <p:origin x="1860" y="84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vin Lake" userId="29065a77-eeca-4b51-8a80-0edeaaa7aaaf" providerId="ADAL" clId="{0B7B6B19-89B7-4983-9987-F7D1A34793CC}"/>
    <pc:docChg chg="custSel modSld">
      <pc:chgData name="Kelvin Lake" userId="29065a77-eeca-4b51-8a80-0edeaaa7aaaf" providerId="ADAL" clId="{0B7B6B19-89B7-4983-9987-F7D1A34793CC}" dt="2018-10-11T14:14:26.550" v="45"/>
      <pc:docMkLst>
        <pc:docMk/>
      </pc:docMkLst>
      <pc:sldChg chg="modSp">
        <pc:chgData name="Kelvin Lake" userId="29065a77-eeca-4b51-8a80-0edeaaa7aaaf" providerId="ADAL" clId="{0B7B6B19-89B7-4983-9987-F7D1A34793CC}" dt="2018-10-11T14:12:23.398" v="23" actId="20577"/>
        <pc:sldMkLst>
          <pc:docMk/>
          <pc:sldMk cId="0" sldId="459"/>
        </pc:sldMkLst>
        <pc:spChg chg="mod">
          <ac:chgData name="Kelvin Lake" userId="29065a77-eeca-4b51-8a80-0edeaaa7aaaf" providerId="ADAL" clId="{0B7B6B19-89B7-4983-9987-F7D1A34793CC}" dt="2018-10-11T14:12:23.398" v="23" actId="20577"/>
          <ac:spMkLst>
            <pc:docMk/>
            <pc:sldMk cId="0" sldId="459"/>
            <ac:spMk id="8" creationId="{00000000-0000-0000-0000-000000000000}"/>
          </ac:spMkLst>
        </pc:spChg>
      </pc:sldChg>
      <pc:sldChg chg="addSp delSp">
        <pc:chgData name="Kelvin Lake" userId="29065a77-eeca-4b51-8a80-0edeaaa7aaaf" providerId="ADAL" clId="{0B7B6B19-89B7-4983-9987-F7D1A34793CC}" dt="2018-10-11T14:12:49.373" v="25"/>
        <pc:sldMkLst>
          <pc:docMk/>
          <pc:sldMk cId="0" sldId="460"/>
        </pc:sldMkLst>
        <pc:spChg chg="del">
          <ac:chgData name="Kelvin Lake" userId="29065a77-eeca-4b51-8a80-0edeaaa7aaaf" providerId="ADAL" clId="{0B7B6B19-89B7-4983-9987-F7D1A34793CC}" dt="2018-10-11T14:12:48.831" v="24" actId="478"/>
          <ac:spMkLst>
            <pc:docMk/>
            <pc:sldMk cId="0" sldId="460"/>
            <ac:spMk id="8" creationId="{00000000-0000-0000-0000-000000000000}"/>
          </ac:spMkLst>
        </pc:spChg>
        <pc:spChg chg="add">
          <ac:chgData name="Kelvin Lake" userId="29065a77-eeca-4b51-8a80-0edeaaa7aaaf" providerId="ADAL" clId="{0B7B6B19-89B7-4983-9987-F7D1A34793CC}" dt="2018-10-11T14:12:49.373" v="25"/>
          <ac:spMkLst>
            <pc:docMk/>
            <pc:sldMk cId="0" sldId="460"/>
            <ac:spMk id="10" creationId="{19B1F05E-1C29-458B-8384-3A656A91A24A}"/>
          </ac:spMkLst>
        </pc:spChg>
      </pc:sldChg>
      <pc:sldChg chg="addSp delSp">
        <pc:chgData name="Kelvin Lake" userId="29065a77-eeca-4b51-8a80-0edeaaa7aaaf" providerId="ADAL" clId="{0B7B6B19-89B7-4983-9987-F7D1A34793CC}" dt="2018-10-11T14:13:00.563" v="27"/>
        <pc:sldMkLst>
          <pc:docMk/>
          <pc:sldMk cId="0" sldId="461"/>
        </pc:sldMkLst>
        <pc:spChg chg="del">
          <ac:chgData name="Kelvin Lake" userId="29065a77-eeca-4b51-8a80-0edeaaa7aaaf" providerId="ADAL" clId="{0B7B6B19-89B7-4983-9987-F7D1A34793CC}" dt="2018-10-11T14:13:00.053" v="26" actId="478"/>
          <ac:spMkLst>
            <pc:docMk/>
            <pc:sldMk cId="0" sldId="461"/>
            <ac:spMk id="8" creationId="{00000000-0000-0000-0000-000000000000}"/>
          </ac:spMkLst>
        </pc:spChg>
        <pc:spChg chg="add">
          <ac:chgData name="Kelvin Lake" userId="29065a77-eeca-4b51-8a80-0edeaaa7aaaf" providerId="ADAL" clId="{0B7B6B19-89B7-4983-9987-F7D1A34793CC}" dt="2018-10-11T14:13:00.563" v="27"/>
          <ac:spMkLst>
            <pc:docMk/>
            <pc:sldMk cId="0" sldId="461"/>
            <ac:spMk id="10" creationId="{737B19E1-D588-4576-8C33-D6384587E981}"/>
          </ac:spMkLst>
        </pc:spChg>
      </pc:sldChg>
      <pc:sldChg chg="addSp delSp">
        <pc:chgData name="Kelvin Lake" userId="29065a77-eeca-4b51-8a80-0edeaaa7aaaf" providerId="ADAL" clId="{0B7B6B19-89B7-4983-9987-F7D1A34793CC}" dt="2018-10-11T14:13:10.776" v="29"/>
        <pc:sldMkLst>
          <pc:docMk/>
          <pc:sldMk cId="0" sldId="462"/>
        </pc:sldMkLst>
        <pc:spChg chg="del">
          <ac:chgData name="Kelvin Lake" userId="29065a77-eeca-4b51-8a80-0edeaaa7aaaf" providerId="ADAL" clId="{0B7B6B19-89B7-4983-9987-F7D1A34793CC}" dt="2018-10-11T14:13:08.477" v="28" actId="478"/>
          <ac:spMkLst>
            <pc:docMk/>
            <pc:sldMk cId="0" sldId="462"/>
            <ac:spMk id="8" creationId="{00000000-0000-0000-0000-000000000000}"/>
          </ac:spMkLst>
        </pc:spChg>
        <pc:spChg chg="add">
          <ac:chgData name="Kelvin Lake" userId="29065a77-eeca-4b51-8a80-0edeaaa7aaaf" providerId="ADAL" clId="{0B7B6B19-89B7-4983-9987-F7D1A34793CC}" dt="2018-10-11T14:13:10.776" v="29"/>
          <ac:spMkLst>
            <pc:docMk/>
            <pc:sldMk cId="0" sldId="462"/>
            <ac:spMk id="10" creationId="{6639A962-5704-4787-B87D-2CC20C9B1C04}"/>
          </ac:spMkLst>
        </pc:spChg>
      </pc:sldChg>
      <pc:sldChg chg="addSp delSp">
        <pc:chgData name="Kelvin Lake" userId="29065a77-eeca-4b51-8a80-0edeaaa7aaaf" providerId="ADAL" clId="{0B7B6B19-89B7-4983-9987-F7D1A34793CC}" dt="2018-10-11T14:13:21.058" v="31"/>
        <pc:sldMkLst>
          <pc:docMk/>
          <pc:sldMk cId="0" sldId="463"/>
        </pc:sldMkLst>
        <pc:spChg chg="del">
          <ac:chgData name="Kelvin Lake" userId="29065a77-eeca-4b51-8a80-0edeaaa7aaaf" providerId="ADAL" clId="{0B7B6B19-89B7-4983-9987-F7D1A34793CC}" dt="2018-10-11T14:13:19.886" v="30" actId="478"/>
          <ac:spMkLst>
            <pc:docMk/>
            <pc:sldMk cId="0" sldId="463"/>
            <ac:spMk id="8" creationId="{00000000-0000-0000-0000-000000000000}"/>
          </ac:spMkLst>
        </pc:spChg>
        <pc:spChg chg="add">
          <ac:chgData name="Kelvin Lake" userId="29065a77-eeca-4b51-8a80-0edeaaa7aaaf" providerId="ADAL" clId="{0B7B6B19-89B7-4983-9987-F7D1A34793CC}" dt="2018-10-11T14:13:21.058" v="31"/>
          <ac:spMkLst>
            <pc:docMk/>
            <pc:sldMk cId="0" sldId="463"/>
            <ac:spMk id="13" creationId="{380E5BB6-15D2-46B9-8175-6A52050274EE}"/>
          </ac:spMkLst>
        </pc:spChg>
      </pc:sldChg>
      <pc:sldChg chg="addSp delSp">
        <pc:chgData name="Kelvin Lake" userId="29065a77-eeca-4b51-8a80-0edeaaa7aaaf" providerId="ADAL" clId="{0B7B6B19-89B7-4983-9987-F7D1A34793CC}" dt="2018-10-11T14:13:30.340" v="33"/>
        <pc:sldMkLst>
          <pc:docMk/>
          <pc:sldMk cId="0" sldId="464"/>
        </pc:sldMkLst>
        <pc:spChg chg="del">
          <ac:chgData name="Kelvin Lake" userId="29065a77-eeca-4b51-8a80-0edeaaa7aaaf" providerId="ADAL" clId="{0B7B6B19-89B7-4983-9987-F7D1A34793CC}" dt="2018-10-11T14:13:29.236" v="32" actId="478"/>
          <ac:spMkLst>
            <pc:docMk/>
            <pc:sldMk cId="0" sldId="464"/>
            <ac:spMk id="8" creationId="{00000000-0000-0000-0000-000000000000}"/>
          </ac:spMkLst>
        </pc:spChg>
        <pc:spChg chg="add">
          <ac:chgData name="Kelvin Lake" userId="29065a77-eeca-4b51-8a80-0edeaaa7aaaf" providerId="ADAL" clId="{0B7B6B19-89B7-4983-9987-F7D1A34793CC}" dt="2018-10-11T14:13:30.340" v="33"/>
          <ac:spMkLst>
            <pc:docMk/>
            <pc:sldMk cId="0" sldId="464"/>
            <ac:spMk id="10" creationId="{F17FEAEA-DAFF-4002-B619-48310FDB0157}"/>
          </ac:spMkLst>
        </pc:spChg>
      </pc:sldChg>
      <pc:sldChg chg="addSp delSp">
        <pc:chgData name="Kelvin Lake" userId="29065a77-eeca-4b51-8a80-0edeaaa7aaaf" providerId="ADAL" clId="{0B7B6B19-89B7-4983-9987-F7D1A34793CC}" dt="2018-10-11T14:13:39.456" v="35"/>
        <pc:sldMkLst>
          <pc:docMk/>
          <pc:sldMk cId="0" sldId="465"/>
        </pc:sldMkLst>
        <pc:spChg chg="del">
          <ac:chgData name="Kelvin Lake" userId="29065a77-eeca-4b51-8a80-0edeaaa7aaaf" providerId="ADAL" clId="{0B7B6B19-89B7-4983-9987-F7D1A34793CC}" dt="2018-10-11T14:13:38.962" v="34" actId="478"/>
          <ac:spMkLst>
            <pc:docMk/>
            <pc:sldMk cId="0" sldId="465"/>
            <ac:spMk id="8" creationId="{00000000-0000-0000-0000-000000000000}"/>
          </ac:spMkLst>
        </pc:spChg>
        <pc:spChg chg="add">
          <ac:chgData name="Kelvin Lake" userId="29065a77-eeca-4b51-8a80-0edeaaa7aaaf" providerId="ADAL" clId="{0B7B6B19-89B7-4983-9987-F7D1A34793CC}" dt="2018-10-11T14:13:39.456" v="35"/>
          <ac:spMkLst>
            <pc:docMk/>
            <pc:sldMk cId="0" sldId="465"/>
            <ac:spMk id="12" creationId="{83898A3A-EE44-4C53-AF1B-DBBEC7263490}"/>
          </ac:spMkLst>
        </pc:spChg>
      </pc:sldChg>
      <pc:sldChg chg="addSp delSp">
        <pc:chgData name="Kelvin Lake" userId="29065a77-eeca-4b51-8a80-0edeaaa7aaaf" providerId="ADAL" clId="{0B7B6B19-89B7-4983-9987-F7D1A34793CC}" dt="2018-10-11T14:14:26.550" v="45"/>
        <pc:sldMkLst>
          <pc:docMk/>
          <pc:sldMk cId="0" sldId="466"/>
        </pc:sldMkLst>
        <pc:spChg chg="del">
          <ac:chgData name="Kelvin Lake" userId="29065a77-eeca-4b51-8a80-0edeaaa7aaaf" providerId="ADAL" clId="{0B7B6B19-89B7-4983-9987-F7D1A34793CC}" dt="2018-10-11T14:14:26.102" v="44" actId="478"/>
          <ac:spMkLst>
            <pc:docMk/>
            <pc:sldMk cId="0" sldId="466"/>
            <ac:spMk id="8" creationId="{00000000-0000-0000-0000-000000000000}"/>
          </ac:spMkLst>
        </pc:spChg>
        <pc:spChg chg="add">
          <ac:chgData name="Kelvin Lake" userId="29065a77-eeca-4b51-8a80-0edeaaa7aaaf" providerId="ADAL" clId="{0B7B6B19-89B7-4983-9987-F7D1A34793CC}" dt="2018-10-11T14:14:26.550" v="45"/>
          <ac:spMkLst>
            <pc:docMk/>
            <pc:sldMk cId="0" sldId="466"/>
            <ac:spMk id="10" creationId="{E28EAC13-29DC-49A0-AC62-9C46F84FEB83}"/>
          </ac:spMkLst>
        </pc:spChg>
      </pc:sldChg>
      <pc:sldChg chg="addSp delSp">
        <pc:chgData name="Kelvin Lake" userId="29065a77-eeca-4b51-8a80-0edeaaa7aaaf" providerId="ADAL" clId="{0B7B6B19-89B7-4983-9987-F7D1A34793CC}" dt="2018-10-11T14:13:47.726" v="37"/>
        <pc:sldMkLst>
          <pc:docMk/>
          <pc:sldMk cId="0" sldId="467"/>
        </pc:sldMkLst>
        <pc:spChg chg="del">
          <ac:chgData name="Kelvin Lake" userId="29065a77-eeca-4b51-8a80-0edeaaa7aaaf" providerId="ADAL" clId="{0B7B6B19-89B7-4983-9987-F7D1A34793CC}" dt="2018-10-11T14:13:46.678" v="36" actId="478"/>
          <ac:spMkLst>
            <pc:docMk/>
            <pc:sldMk cId="0" sldId="467"/>
            <ac:spMk id="8" creationId="{00000000-0000-0000-0000-000000000000}"/>
          </ac:spMkLst>
        </pc:spChg>
        <pc:spChg chg="add">
          <ac:chgData name="Kelvin Lake" userId="29065a77-eeca-4b51-8a80-0edeaaa7aaaf" providerId="ADAL" clId="{0B7B6B19-89B7-4983-9987-F7D1A34793CC}" dt="2018-10-11T14:13:47.726" v="37"/>
          <ac:spMkLst>
            <pc:docMk/>
            <pc:sldMk cId="0" sldId="467"/>
            <ac:spMk id="12" creationId="{0DE686F7-05A5-4FB4-B1B7-F292CAEF8EAB}"/>
          </ac:spMkLst>
        </pc:spChg>
      </pc:sldChg>
      <pc:sldChg chg="addSp delSp">
        <pc:chgData name="Kelvin Lake" userId="29065a77-eeca-4b51-8a80-0edeaaa7aaaf" providerId="ADAL" clId="{0B7B6B19-89B7-4983-9987-F7D1A34793CC}" dt="2018-10-11T14:13:58.343" v="39"/>
        <pc:sldMkLst>
          <pc:docMk/>
          <pc:sldMk cId="0" sldId="468"/>
        </pc:sldMkLst>
        <pc:spChg chg="del">
          <ac:chgData name="Kelvin Lake" userId="29065a77-eeca-4b51-8a80-0edeaaa7aaaf" providerId="ADAL" clId="{0B7B6B19-89B7-4983-9987-F7D1A34793CC}" dt="2018-10-11T14:13:56.878" v="38" actId="478"/>
          <ac:spMkLst>
            <pc:docMk/>
            <pc:sldMk cId="0" sldId="468"/>
            <ac:spMk id="8" creationId="{00000000-0000-0000-0000-000000000000}"/>
          </ac:spMkLst>
        </pc:spChg>
        <pc:spChg chg="add">
          <ac:chgData name="Kelvin Lake" userId="29065a77-eeca-4b51-8a80-0edeaaa7aaaf" providerId="ADAL" clId="{0B7B6B19-89B7-4983-9987-F7D1A34793CC}" dt="2018-10-11T14:13:58.343" v="39"/>
          <ac:spMkLst>
            <pc:docMk/>
            <pc:sldMk cId="0" sldId="468"/>
            <ac:spMk id="10" creationId="{F58D1B9C-DC9B-4F43-B053-C61CE91286A2}"/>
          </ac:spMkLst>
        </pc:spChg>
      </pc:sldChg>
      <pc:sldChg chg="addSp delSp">
        <pc:chgData name="Kelvin Lake" userId="29065a77-eeca-4b51-8a80-0edeaaa7aaaf" providerId="ADAL" clId="{0B7B6B19-89B7-4983-9987-F7D1A34793CC}" dt="2018-10-11T14:14:06.140" v="41"/>
        <pc:sldMkLst>
          <pc:docMk/>
          <pc:sldMk cId="0" sldId="469"/>
        </pc:sldMkLst>
        <pc:spChg chg="del">
          <ac:chgData name="Kelvin Lake" userId="29065a77-eeca-4b51-8a80-0edeaaa7aaaf" providerId="ADAL" clId="{0B7B6B19-89B7-4983-9987-F7D1A34793CC}" dt="2018-10-11T14:14:05.123" v="40" actId="478"/>
          <ac:spMkLst>
            <pc:docMk/>
            <pc:sldMk cId="0" sldId="469"/>
            <ac:spMk id="8" creationId="{00000000-0000-0000-0000-000000000000}"/>
          </ac:spMkLst>
        </pc:spChg>
        <pc:spChg chg="add">
          <ac:chgData name="Kelvin Lake" userId="29065a77-eeca-4b51-8a80-0edeaaa7aaaf" providerId="ADAL" clId="{0B7B6B19-89B7-4983-9987-F7D1A34793CC}" dt="2018-10-11T14:14:06.140" v="41"/>
          <ac:spMkLst>
            <pc:docMk/>
            <pc:sldMk cId="0" sldId="469"/>
            <ac:spMk id="11" creationId="{45850BA1-2916-41DD-BF4E-692C19EFF83B}"/>
          </ac:spMkLst>
        </pc:spChg>
      </pc:sldChg>
      <pc:sldChg chg="addSp delSp">
        <pc:chgData name="Kelvin Lake" userId="29065a77-eeca-4b51-8a80-0edeaaa7aaaf" providerId="ADAL" clId="{0B7B6B19-89B7-4983-9987-F7D1A34793CC}" dt="2018-10-11T14:14:18.641" v="43"/>
        <pc:sldMkLst>
          <pc:docMk/>
          <pc:sldMk cId="0" sldId="470"/>
        </pc:sldMkLst>
        <pc:spChg chg="del">
          <ac:chgData name="Kelvin Lake" userId="29065a77-eeca-4b51-8a80-0edeaaa7aaaf" providerId="ADAL" clId="{0B7B6B19-89B7-4983-9987-F7D1A34793CC}" dt="2018-10-11T14:14:17.610" v="42" actId="478"/>
          <ac:spMkLst>
            <pc:docMk/>
            <pc:sldMk cId="0" sldId="470"/>
            <ac:spMk id="8" creationId="{00000000-0000-0000-0000-000000000000}"/>
          </ac:spMkLst>
        </pc:spChg>
        <pc:spChg chg="add">
          <ac:chgData name="Kelvin Lake" userId="29065a77-eeca-4b51-8a80-0edeaaa7aaaf" providerId="ADAL" clId="{0B7B6B19-89B7-4983-9987-F7D1A34793CC}" dt="2018-10-11T14:14:18.641" v="43"/>
          <ac:spMkLst>
            <pc:docMk/>
            <pc:sldMk cId="0" sldId="470"/>
            <ac:spMk id="11" creationId="{4C4D2000-502E-48D1-860B-284E954871F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30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52500" y="685800"/>
            <a:ext cx="4953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4EFA5CD8-3577-41CD-AAEF-A1130B705D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572909-090A-4925-9C4E-DE078E421D5D}" type="slidenum">
              <a:rPr lang="en-US"/>
              <a:pPr/>
              <a:t>1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572909-090A-4925-9C4E-DE078E421D5D}" type="slidenum">
              <a:rPr lang="en-US"/>
              <a:pPr/>
              <a:t>2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572909-090A-4925-9C4E-DE078E421D5D}" type="slidenum">
              <a:rPr lang="en-US"/>
              <a:pPr/>
              <a:t>3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572909-090A-4925-9C4E-DE078E421D5D}" type="slidenum">
              <a:rPr lang="en-US"/>
              <a:pPr/>
              <a:t>4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572909-090A-4925-9C4E-DE078E421D5D}" type="slidenum">
              <a:rPr lang="en-US"/>
              <a:pPr/>
              <a:t>5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572909-090A-4925-9C4E-DE078E421D5D}" type="slidenum">
              <a:rPr lang="en-US"/>
              <a:pPr/>
              <a:t>6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572909-090A-4925-9C4E-DE078E421D5D}" type="slidenum">
              <a:rPr lang="en-US"/>
              <a:pPr/>
              <a:t>7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572909-090A-4925-9C4E-DE078E421D5D}" type="slidenum">
              <a:rPr lang="en-US"/>
              <a:pPr/>
              <a:t>8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572909-090A-4925-9C4E-DE078E421D5D}" type="slidenum">
              <a:rPr lang="en-US"/>
              <a:pPr/>
              <a:t>9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572909-090A-4925-9C4E-DE078E421D5D}" type="slidenum">
              <a:rPr lang="en-US"/>
              <a:pPr/>
              <a:t>10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572909-090A-4925-9C4E-DE078E421D5D}" type="slidenum">
              <a:rPr lang="en-US"/>
              <a:pPr/>
              <a:t>11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572909-090A-4925-9C4E-DE078E421D5D}" type="slidenum">
              <a:rPr lang="en-US"/>
              <a:pPr/>
              <a:t>12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2130425"/>
            <a:ext cx="84201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" y="1600200"/>
            <a:ext cx="89154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638" y="4406900"/>
            <a:ext cx="84201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638" y="2906713"/>
            <a:ext cx="84201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600200"/>
            <a:ext cx="43815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600200"/>
            <a:ext cx="43815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73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174875"/>
            <a:ext cx="437673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2375" y="1535113"/>
            <a:ext cx="437832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2375" y="2174875"/>
            <a:ext cx="437832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138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3500" y="273050"/>
            <a:ext cx="553720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435100"/>
            <a:ext cx="3259138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513" y="4800600"/>
            <a:ext cx="59436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41513" y="612775"/>
            <a:ext cx="59436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513" y="5367338"/>
            <a:ext cx="59436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1600200"/>
            <a:ext cx="89154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81850" y="274638"/>
            <a:ext cx="222885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274638"/>
            <a:ext cx="653415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hyperlink" Target="mailto:kelvin.lake@smu.ac.uk" TargetMode="Externa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ext Box 7"/>
          <p:cNvSpPr txBox="1">
            <a:spLocks noChangeArrowheads="1"/>
          </p:cNvSpPr>
          <p:nvPr userDrawn="1"/>
        </p:nvSpPr>
        <p:spPr bwMode="auto">
          <a:xfrm>
            <a:off x="0" y="6400800"/>
            <a:ext cx="5397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200"/>
              <a:t>				</a:t>
            </a:r>
            <a:r>
              <a:rPr lang="en-GB" sz="1200">
                <a:hlinkClick r:id="rId13"/>
              </a:rPr>
              <a:t>kelvin.lake@smu.ac.uk</a:t>
            </a:r>
            <a:endParaRPr lang="en-GB" sz="1200"/>
          </a:p>
          <a:p>
            <a:pPr>
              <a:defRPr/>
            </a:pPr>
            <a:r>
              <a:rPr lang="en-GB" sz="1200"/>
              <a:t>				Room MT106</a:t>
            </a:r>
          </a:p>
        </p:txBody>
      </p:sp>
      <p:sp>
        <p:nvSpPr>
          <p:cNvPr id="1032" name="Line 8"/>
          <p:cNvSpPr>
            <a:spLocks noChangeShapeType="1"/>
          </p:cNvSpPr>
          <p:nvPr userDrawn="1"/>
        </p:nvSpPr>
        <p:spPr bwMode="auto">
          <a:xfrm>
            <a:off x="261938" y="6348413"/>
            <a:ext cx="91519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33" name="Text Box 9"/>
          <p:cNvSpPr txBox="1">
            <a:spLocks/>
          </p:cNvSpPr>
          <p:nvPr userDrawn="1"/>
        </p:nvSpPr>
        <p:spPr bwMode="auto">
          <a:xfrm>
            <a:off x="8928100" y="6491288"/>
            <a:ext cx="463550" cy="366712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fld id="{38A8AE0B-9A1F-4A7B-A615-6E4C0E8D29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037" name="Rectangle 13"/>
          <p:cNvSpPr>
            <a:spLocks noChangeArrowheads="1"/>
          </p:cNvSpPr>
          <p:nvPr userDrawn="1"/>
        </p:nvSpPr>
        <p:spPr bwMode="auto">
          <a:xfrm flipH="1">
            <a:off x="0" y="0"/>
            <a:ext cx="698500" cy="68580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rgbClr val="7F6D7C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38" name="Rectangle 14"/>
          <p:cNvSpPr>
            <a:spLocks noChangeArrowheads="1"/>
          </p:cNvSpPr>
          <p:nvPr userDrawn="1"/>
        </p:nvSpPr>
        <p:spPr bwMode="auto">
          <a:xfrm>
            <a:off x="9207500" y="0"/>
            <a:ext cx="698500" cy="68580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rgbClr val="7F6D7C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pic>
        <p:nvPicPr>
          <p:cNvPr id="5127" name="Picture 12" descr="image001"/>
          <p:cNvPicPr>
            <a:picLocks noChangeAspect="1" noChangeArrowheads="1"/>
          </p:cNvPicPr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46100" y="0"/>
            <a:ext cx="2505075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kelvin.lake@sm.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kelvin.lake@sm.uwtsd.ac.uk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kelvin.lake@sm.uwtsd.ac.uk" TargetMode="Externa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kelvin.lake@sm.uwtsd.ac.uk" TargetMode="Externa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kelvin.lake@sm.uwtsd.ac.uk" TargetMode="Externa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kelvin.lake@sm.uwtsd.ac.uk" TargetMode="Externa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kelvin.lake@sm.uwtsd.ac.uk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kelvin.lake@sm.uwtsd.ac.uk" TargetMode="Externa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kelvin.lake@sm.uwtsd.ac.uk" TargetMode="Externa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kelvin.lake@sm.uwtsd.ac.uk" TargetMode="Externa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kelvin.lake@sm.uwtsd.ac.uk" TargetMode="Externa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kelvin.lake@sm.uwtsd.ac.uk" TargetMode="External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831850" y="495300"/>
            <a:ext cx="8725466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600" b="1" dirty="0">
                <a:solidFill>
                  <a:srgbClr val="000000"/>
                </a:solidFill>
              </a:rPr>
              <a:t>Elastic Failure and Plastic Deformation</a:t>
            </a:r>
          </a:p>
          <a:p>
            <a:endParaRPr lang="en-US" dirty="0"/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1813" y="754063"/>
            <a:ext cx="87852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endParaRPr lang="en-US" sz="160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98450" y="1481138"/>
            <a:ext cx="263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endParaRPr lang="en-US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633413" y="1149350"/>
            <a:ext cx="810895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 dirty="0"/>
          </a:p>
          <a:p>
            <a:endParaRPr lang="en-GB" sz="2000" b="1" dirty="0"/>
          </a:p>
        </p:txBody>
      </p:sp>
      <p:sp>
        <p:nvSpPr>
          <p:cNvPr id="8" name="Rectangle 7"/>
          <p:cNvSpPr/>
          <p:nvPr/>
        </p:nvSpPr>
        <p:spPr>
          <a:xfrm>
            <a:off x="1397000" y="6426200"/>
            <a:ext cx="6578600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Kelvin Lake – </a:t>
            </a:r>
            <a:r>
              <a:rPr lang="en-GB" dirty="0">
                <a:solidFill>
                  <a:schemeClr val="tx1"/>
                </a:solidFill>
                <a:hlinkClick r:id="rId3"/>
              </a:rPr>
              <a:t>kelvin.lake@</a:t>
            </a:r>
            <a:r>
              <a:rPr lang="en-GB" dirty="0">
                <a:solidFill>
                  <a:schemeClr val="tx1"/>
                </a:solidFill>
              </a:rPr>
              <a:t>uwtsd.ac.uk</a:t>
            </a:r>
          </a:p>
        </p:txBody>
      </p:sp>
      <p:sp>
        <p:nvSpPr>
          <p:cNvPr id="9" name="Rectangle 8"/>
          <p:cNvSpPr/>
          <p:nvPr/>
        </p:nvSpPr>
        <p:spPr>
          <a:xfrm>
            <a:off x="558800" y="0"/>
            <a:ext cx="2552700" cy="50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UWTSD_whit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863" y="0"/>
            <a:ext cx="1378569" cy="546100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 cstate="print"/>
          <a:srcRect l="3947" t="29259" r="50088" b="22000"/>
          <a:stretch>
            <a:fillRect/>
          </a:stretch>
        </p:blipFill>
        <p:spPr bwMode="auto">
          <a:xfrm>
            <a:off x="1270000" y="2834330"/>
            <a:ext cx="7315200" cy="2296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Box 10"/>
          <p:cNvSpPr txBox="1"/>
          <p:nvPr/>
        </p:nvSpPr>
        <p:spPr>
          <a:xfrm>
            <a:off x="1270000" y="1816100"/>
            <a:ext cx="3134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Plastic deformation in metals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1813" y="754063"/>
            <a:ext cx="87852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endParaRPr lang="en-US" sz="160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98450" y="1481138"/>
            <a:ext cx="263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endParaRPr lang="en-US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633413" y="1149350"/>
            <a:ext cx="810895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 dirty="0"/>
          </a:p>
          <a:p>
            <a:endParaRPr lang="en-GB" sz="2000" b="1" dirty="0"/>
          </a:p>
        </p:txBody>
      </p:sp>
      <p:sp>
        <p:nvSpPr>
          <p:cNvPr id="9" name="Rectangle 8"/>
          <p:cNvSpPr/>
          <p:nvPr/>
        </p:nvSpPr>
        <p:spPr>
          <a:xfrm>
            <a:off x="558800" y="0"/>
            <a:ext cx="2552700" cy="50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UWTSD_whit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63" y="0"/>
            <a:ext cx="1378569" cy="546100"/>
          </a:xfrm>
          <a:prstGeom prst="rect">
            <a:avLst/>
          </a:prstGeom>
        </p:spPr>
      </p:pic>
      <p:pic>
        <p:nvPicPr>
          <p:cNvPr id="70658" name="Picture 2"/>
          <p:cNvPicPr>
            <a:picLocks noChangeAspect="1" noChangeArrowheads="1"/>
          </p:cNvPicPr>
          <p:nvPr/>
        </p:nvPicPr>
        <p:blipFill>
          <a:blip r:embed="rId4" cstate="print"/>
          <a:srcRect l="16754" t="32593" r="68772" b="36000"/>
          <a:stretch>
            <a:fillRect/>
          </a:stretch>
        </p:blipFill>
        <p:spPr bwMode="auto">
          <a:xfrm>
            <a:off x="850900" y="2082800"/>
            <a:ext cx="4191000" cy="269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0659" name="Picture 3"/>
          <p:cNvPicPr>
            <a:picLocks noChangeAspect="1" noChangeArrowheads="1"/>
          </p:cNvPicPr>
          <p:nvPr/>
        </p:nvPicPr>
        <p:blipFill>
          <a:blip r:embed="rId5" cstate="print"/>
          <a:srcRect l="14825" t="24444" r="69912" b="41185"/>
          <a:stretch>
            <a:fillRect/>
          </a:stretch>
        </p:blipFill>
        <p:spPr bwMode="auto">
          <a:xfrm>
            <a:off x="5308600" y="2027766"/>
            <a:ext cx="3644900" cy="2429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9B1F05E-1C29-458B-8384-3A656A91A24A}"/>
              </a:ext>
            </a:extLst>
          </p:cNvPr>
          <p:cNvSpPr/>
          <p:nvPr/>
        </p:nvSpPr>
        <p:spPr>
          <a:xfrm>
            <a:off x="1397000" y="6426200"/>
            <a:ext cx="6578600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Kelvin Lake – </a:t>
            </a:r>
            <a:r>
              <a:rPr lang="en-GB" dirty="0">
                <a:solidFill>
                  <a:schemeClr val="tx1"/>
                </a:solidFill>
                <a:hlinkClick r:id="rId6"/>
              </a:rPr>
              <a:t>kelvin.lake@</a:t>
            </a:r>
            <a:r>
              <a:rPr lang="en-GB" dirty="0">
                <a:solidFill>
                  <a:schemeClr val="tx1"/>
                </a:solidFill>
              </a:rPr>
              <a:t>uwtsd.ac.uk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1813" y="754063"/>
            <a:ext cx="87852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endParaRPr lang="en-US" sz="160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98450" y="1481138"/>
            <a:ext cx="263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endParaRPr lang="en-US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633413" y="1149350"/>
            <a:ext cx="810895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 dirty="0"/>
          </a:p>
          <a:p>
            <a:endParaRPr lang="en-GB" sz="2000" b="1" dirty="0"/>
          </a:p>
        </p:txBody>
      </p:sp>
      <p:sp>
        <p:nvSpPr>
          <p:cNvPr id="9" name="Rectangle 8"/>
          <p:cNvSpPr/>
          <p:nvPr/>
        </p:nvSpPr>
        <p:spPr>
          <a:xfrm>
            <a:off x="558800" y="0"/>
            <a:ext cx="2552700" cy="50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UWTSD_whit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63" y="0"/>
            <a:ext cx="1378569" cy="546100"/>
          </a:xfrm>
          <a:prstGeom prst="rect">
            <a:avLst/>
          </a:prstGeom>
        </p:spPr>
      </p:pic>
      <p:pic>
        <p:nvPicPr>
          <p:cNvPr id="71682" name="Picture 2"/>
          <p:cNvPicPr>
            <a:picLocks noChangeAspect="1" noChangeArrowheads="1"/>
          </p:cNvPicPr>
          <p:nvPr/>
        </p:nvPicPr>
        <p:blipFill>
          <a:blip r:embed="rId4" cstate="print"/>
          <a:srcRect l="13334" t="16963" r="68070" b="22000"/>
          <a:stretch>
            <a:fillRect/>
          </a:stretch>
        </p:blipFill>
        <p:spPr bwMode="auto">
          <a:xfrm>
            <a:off x="2260600" y="419100"/>
            <a:ext cx="5384800" cy="52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37B19E1-D588-4576-8C33-D6384587E981}"/>
              </a:ext>
            </a:extLst>
          </p:cNvPr>
          <p:cNvSpPr/>
          <p:nvPr/>
        </p:nvSpPr>
        <p:spPr>
          <a:xfrm>
            <a:off x="1397000" y="6426200"/>
            <a:ext cx="6578600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Kelvin Lake – </a:t>
            </a:r>
            <a:r>
              <a:rPr lang="en-GB" dirty="0">
                <a:solidFill>
                  <a:schemeClr val="tx1"/>
                </a:solidFill>
                <a:hlinkClick r:id="rId5"/>
              </a:rPr>
              <a:t>kelvin.lake@</a:t>
            </a:r>
            <a:r>
              <a:rPr lang="en-GB" dirty="0">
                <a:solidFill>
                  <a:schemeClr val="tx1"/>
                </a:solidFill>
              </a:rPr>
              <a:t>uwtsd.ac.uk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1813" y="754063"/>
            <a:ext cx="87852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endParaRPr lang="en-US" sz="160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98450" y="1481138"/>
            <a:ext cx="263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endParaRPr lang="en-US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633413" y="1149350"/>
            <a:ext cx="810895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 dirty="0"/>
          </a:p>
          <a:p>
            <a:endParaRPr lang="en-GB" sz="2000" b="1" dirty="0"/>
          </a:p>
        </p:txBody>
      </p:sp>
      <p:sp>
        <p:nvSpPr>
          <p:cNvPr id="9" name="Rectangle 8"/>
          <p:cNvSpPr/>
          <p:nvPr/>
        </p:nvSpPr>
        <p:spPr>
          <a:xfrm>
            <a:off x="558800" y="0"/>
            <a:ext cx="2552700" cy="50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UWTSD_whit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63" y="0"/>
            <a:ext cx="1378569" cy="546100"/>
          </a:xfrm>
          <a:prstGeom prst="rect">
            <a:avLst/>
          </a:prstGeom>
        </p:spPr>
      </p:pic>
      <p:pic>
        <p:nvPicPr>
          <p:cNvPr id="72706" name="Picture 2"/>
          <p:cNvPicPr>
            <a:picLocks noChangeAspect="1" noChangeArrowheads="1"/>
          </p:cNvPicPr>
          <p:nvPr/>
        </p:nvPicPr>
        <p:blipFill>
          <a:blip r:embed="rId4" cstate="print"/>
          <a:srcRect l="9956" t="31111" r="59342" b="28148"/>
          <a:stretch>
            <a:fillRect/>
          </a:stretch>
        </p:blipFill>
        <p:spPr bwMode="auto">
          <a:xfrm>
            <a:off x="1028700" y="1482270"/>
            <a:ext cx="7670800" cy="3013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639A962-5704-4787-B87D-2CC20C9B1C04}"/>
              </a:ext>
            </a:extLst>
          </p:cNvPr>
          <p:cNvSpPr/>
          <p:nvPr/>
        </p:nvSpPr>
        <p:spPr>
          <a:xfrm>
            <a:off x="1397000" y="6426200"/>
            <a:ext cx="6578600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Kelvin Lake – </a:t>
            </a:r>
            <a:r>
              <a:rPr lang="en-GB" dirty="0">
                <a:solidFill>
                  <a:schemeClr val="tx1"/>
                </a:solidFill>
                <a:hlinkClick r:id="rId5"/>
              </a:rPr>
              <a:t>kelvin.lake@</a:t>
            </a:r>
            <a:r>
              <a:rPr lang="en-GB" dirty="0">
                <a:solidFill>
                  <a:schemeClr val="tx1"/>
                </a:solidFill>
              </a:rPr>
              <a:t>uwtsd.ac.uk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1813" y="754063"/>
            <a:ext cx="87852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endParaRPr lang="en-US" sz="160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98450" y="1481138"/>
            <a:ext cx="263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endParaRPr lang="en-US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633413" y="1149350"/>
            <a:ext cx="810895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 dirty="0"/>
          </a:p>
          <a:p>
            <a:endParaRPr lang="en-GB" sz="2000" b="1" dirty="0"/>
          </a:p>
        </p:txBody>
      </p:sp>
      <p:sp>
        <p:nvSpPr>
          <p:cNvPr id="9" name="Rectangle 8"/>
          <p:cNvSpPr/>
          <p:nvPr/>
        </p:nvSpPr>
        <p:spPr>
          <a:xfrm>
            <a:off x="558800" y="0"/>
            <a:ext cx="2552700" cy="50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UWTSD_whit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63" y="0"/>
            <a:ext cx="1378569" cy="546100"/>
          </a:xfrm>
          <a:prstGeom prst="rect">
            <a:avLst/>
          </a:prstGeom>
        </p:spPr>
      </p:pic>
      <p:pic>
        <p:nvPicPr>
          <p:cNvPr id="73730" name="Picture 2"/>
          <p:cNvPicPr>
            <a:picLocks noChangeAspect="1" noChangeArrowheads="1"/>
          </p:cNvPicPr>
          <p:nvPr/>
        </p:nvPicPr>
        <p:blipFill>
          <a:blip r:embed="rId4" cstate="print"/>
          <a:srcRect l="3947" t="11645" r="51009" b="9185"/>
          <a:stretch>
            <a:fillRect/>
          </a:stretch>
        </p:blipFill>
        <p:spPr bwMode="auto">
          <a:xfrm>
            <a:off x="850900" y="901700"/>
            <a:ext cx="8151813" cy="424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774700" y="5321300"/>
            <a:ext cx="2287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Stress concentration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127500" y="2882900"/>
            <a:ext cx="1736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Dislocation line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1358900" y="4648200"/>
            <a:ext cx="457200" cy="6477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3086100" y="3238500"/>
            <a:ext cx="1485900" cy="5207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380E5BB6-15D2-46B9-8175-6A52050274EE}"/>
              </a:ext>
            </a:extLst>
          </p:cNvPr>
          <p:cNvSpPr/>
          <p:nvPr/>
        </p:nvSpPr>
        <p:spPr>
          <a:xfrm>
            <a:off x="1397000" y="6426200"/>
            <a:ext cx="6578600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Kelvin Lake – </a:t>
            </a:r>
            <a:r>
              <a:rPr lang="en-GB" dirty="0">
                <a:solidFill>
                  <a:schemeClr val="tx1"/>
                </a:solidFill>
                <a:hlinkClick r:id="rId5"/>
              </a:rPr>
              <a:t>kelvin.lake@</a:t>
            </a:r>
            <a:r>
              <a:rPr lang="en-GB" dirty="0">
                <a:solidFill>
                  <a:schemeClr val="tx1"/>
                </a:solidFill>
              </a:rPr>
              <a:t>uwtsd.ac.uk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1813" y="754063"/>
            <a:ext cx="87852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endParaRPr lang="en-US" sz="160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98450" y="1481138"/>
            <a:ext cx="263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endParaRPr lang="en-US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633413" y="1149350"/>
            <a:ext cx="810895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 dirty="0"/>
          </a:p>
          <a:p>
            <a:endParaRPr lang="en-GB" sz="2000" b="1" dirty="0"/>
          </a:p>
        </p:txBody>
      </p:sp>
      <p:sp>
        <p:nvSpPr>
          <p:cNvPr id="9" name="Rectangle 8"/>
          <p:cNvSpPr/>
          <p:nvPr/>
        </p:nvSpPr>
        <p:spPr>
          <a:xfrm>
            <a:off x="558800" y="0"/>
            <a:ext cx="2552700" cy="50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UWTSD_whit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63" y="0"/>
            <a:ext cx="1378569" cy="546100"/>
          </a:xfrm>
          <a:prstGeom prst="rect">
            <a:avLst/>
          </a:prstGeom>
        </p:spPr>
      </p:pic>
      <p:pic>
        <p:nvPicPr>
          <p:cNvPr id="74754" name="Picture 2"/>
          <p:cNvPicPr>
            <a:picLocks noChangeAspect="1" noChangeArrowheads="1"/>
          </p:cNvPicPr>
          <p:nvPr/>
        </p:nvPicPr>
        <p:blipFill>
          <a:blip r:embed="rId4" cstate="print"/>
          <a:srcRect l="13509" t="17185" r="64211" b="32889"/>
          <a:stretch>
            <a:fillRect/>
          </a:stretch>
        </p:blipFill>
        <p:spPr bwMode="auto">
          <a:xfrm>
            <a:off x="2032000" y="927100"/>
            <a:ext cx="6451600" cy="427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17FEAEA-DAFF-4002-B619-48310FDB0157}"/>
              </a:ext>
            </a:extLst>
          </p:cNvPr>
          <p:cNvSpPr/>
          <p:nvPr/>
        </p:nvSpPr>
        <p:spPr>
          <a:xfrm>
            <a:off x="1397000" y="6426200"/>
            <a:ext cx="6578600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Kelvin Lake – </a:t>
            </a:r>
            <a:r>
              <a:rPr lang="en-GB" dirty="0">
                <a:solidFill>
                  <a:schemeClr val="tx1"/>
                </a:solidFill>
                <a:hlinkClick r:id="rId5"/>
              </a:rPr>
              <a:t>kelvin.lake@</a:t>
            </a:r>
            <a:r>
              <a:rPr lang="en-GB" dirty="0">
                <a:solidFill>
                  <a:schemeClr val="tx1"/>
                </a:solidFill>
              </a:rPr>
              <a:t>uwtsd.ac.uk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1813" y="754063"/>
            <a:ext cx="87852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endParaRPr lang="en-US" sz="160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98450" y="1481138"/>
            <a:ext cx="263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endParaRPr lang="en-US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633413" y="1149350"/>
            <a:ext cx="810895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 dirty="0"/>
          </a:p>
          <a:p>
            <a:endParaRPr lang="en-GB" sz="2000" b="1" dirty="0"/>
          </a:p>
        </p:txBody>
      </p:sp>
      <p:sp>
        <p:nvSpPr>
          <p:cNvPr id="9" name="Rectangle 8"/>
          <p:cNvSpPr/>
          <p:nvPr/>
        </p:nvSpPr>
        <p:spPr>
          <a:xfrm>
            <a:off x="558800" y="0"/>
            <a:ext cx="2552700" cy="50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UWTSD_whit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63" y="0"/>
            <a:ext cx="1378569" cy="5461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181101" y="889000"/>
            <a:ext cx="7493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Theories of elastic failure</a:t>
            </a:r>
          </a:p>
          <a:p>
            <a:endParaRPr lang="en-GB" dirty="0"/>
          </a:p>
          <a:p>
            <a:r>
              <a:rPr lang="en-GB" dirty="0"/>
              <a:t>The yield stress in a simple experiment (</a:t>
            </a:r>
            <a:r>
              <a:rPr lang="en-GB" dirty="0" err="1"/>
              <a:t>uniaxial</a:t>
            </a:r>
            <a:r>
              <a:rPr lang="en-GB" dirty="0"/>
              <a:t> tensile test?) is used to calculate the allowable working stress so that failure will not occur in a complex stress system</a:t>
            </a:r>
          </a:p>
          <a:p>
            <a:endParaRPr lang="en-GB" dirty="0"/>
          </a:p>
          <a:p>
            <a:r>
              <a:rPr lang="en-GB" dirty="0"/>
              <a:t>Five main theories</a:t>
            </a:r>
          </a:p>
          <a:p>
            <a:pPr marL="342900" indent="-342900">
              <a:buAutoNum type="arabicPeriod"/>
            </a:pPr>
            <a:r>
              <a:rPr lang="en-GB" dirty="0"/>
              <a:t>Maximum principal stress theory (</a:t>
            </a:r>
            <a:r>
              <a:rPr lang="en-GB" dirty="0" err="1"/>
              <a:t>Rankine</a:t>
            </a:r>
            <a:r>
              <a:rPr lang="en-GB" dirty="0"/>
              <a:t>)</a:t>
            </a:r>
          </a:p>
          <a:p>
            <a:pPr marL="342900" indent="-342900">
              <a:buAutoNum type="arabicPeriod"/>
            </a:pPr>
            <a:r>
              <a:rPr lang="en-GB" dirty="0"/>
              <a:t>Maximum shear stress theory (Guest-</a:t>
            </a:r>
            <a:r>
              <a:rPr lang="en-GB" dirty="0" err="1"/>
              <a:t>Tresca</a:t>
            </a:r>
            <a:r>
              <a:rPr lang="en-GB" dirty="0"/>
              <a:t>)</a:t>
            </a:r>
          </a:p>
          <a:p>
            <a:pPr marL="342900" indent="-342900">
              <a:buAutoNum type="arabicPeriod"/>
            </a:pPr>
            <a:r>
              <a:rPr lang="en-GB" dirty="0"/>
              <a:t>Maximum principal strain (Saint-</a:t>
            </a:r>
            <a:r>
              <a:rPr lang="en-GB" dirty="0" err="1"/>
              <a:t>Venant</a:t>
            </a:r>
            <a:r>
              <a:rPr lang="en-GB" dirty="0"/>
              <a:t>)</a:t>
            </a:r>
          </a:p>
          <a:p>
            <a:pPr marL="342900" indent="-342900">
              <a:buAutoNum type="arabicPeriod"/>
            </a:pPr>
            <a:r>
              <a:rPr lang="en-GB" dirty="0"/>
              <a:t>Total strain per unit volume (</a:t>
            </a:r>
            <a:r>
              <a:rPr lang="en-GB" dirty="0" err="1"/>
              <a:t>Haigh</a:t>
            </a:r>
            <a:r>
              <a:rPr lang="en-GB" dirty="0"/>
              <a:t>)</a:t>
            </a:r>
          </a:p>
          <a:p>
            <a:pPr marL="342900" indent="-342900">
              <a:buAutoNum type="arabicPeriod"/>
            </a:pPr>
            <a:r>
              <a:rPr lang="en-GB" dirty="0"/>
              <a:t>Shear strain energy per unit volume (Maxwell-Huber-von </a:t>
            </a:r>
            <a:r>
              <a:rPr lang="en-GB" dirty="0" err="1"/>
              <a:t>Mises</a:t>
            </a:r>
            <a:r>
              <a:rPr lang="en-GB" dirty="0"/>
              <a:t>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117600" y="4531836"/>
            <a:ext cx="71501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/>
            <a:r>
              <a:rPr lang="en-GB" dirty="0"/>
              <a:t>Limitations of the theories</a:t>
            </a:r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en-GB" dirty="0"/>
              <a:t>Theories of “Elastic” failure – equivalent to a simple tensile test</a:t>
            </a:r>
          </a:p>
          <a:p>
            <a:pPr marL="1257300" lvl="2" indent="-342900">
              <a:buFont typeface="Arial" pitchFamily="34" charset="0"/>
              <a:buChar char="•"/>
            </a:pPr>
            <a:r>
              <a:rPr lang="en-GB" dirty="0"/>
              <a:t>Not impact loading, buckling etc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3898A3A-EE44-4C53-AF1B-DBBEC7263490}"/>
              </a:ext>
            </a:extLst>
          </p:cNvPr>
          <p:cNvSpPr/>
          <p:nvPr/>
        </p:nvSpPr>
        <p:spPr>
          <a:xfrm>
            <a:off x="1397000" y="6426200"/>
            <a:ext cx="6578600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Kelvin Lake – </a:t>
            </a:r>
            <a:r>
              <a:rPr lang="en-GB" dirty="0">
                <a:solidFill>
                  <a:schemeClr val="tx1"/>
                </a:solidFill>
                <a:hlinkClick r:id="rId4"/>
              </a:rPr>
              <a:t>kelvin.lake@</a:t>
            </a:r>
            <a:r>
              <a:rPr lang="en-GB" dirty="0">
                <a:solidFill>
                  <a:schemeClr val="tx1"/>
                </a:solidFill>
              </a:rPr>
              <a:t>uwtsd.ac.uk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1813" y="754063"/>
            <a:ext cx="87852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endParaRPr lang="en-US" sz="160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98450" y="1481138"/>
            <a:ext cx="263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endParaRPr lang="en-US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633413" y="1149350"/>
            <a:ext cx="810895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 dirty="0"/>
          </a:p>
          <a:p>
            <a:endParaRPr lang="en-GB" sz="2000" b="1" dirty="0"/>
          </a:p>
        </p:txBody>
      </p:sp>
      <p:sp>
        <p:nvSpPr>
          <p:cNvPr id="9" name="Rectangle 8"/>
          <p:cNvSpPr/>
          <p:nvPr/>
        </p:nvSpPr>
        <p:spPr>
          <a:xfrm>
            <a:off x="558800" y="0"/>
            <a:ext cx="2552700" cy="50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UWTSD_whit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63" y="0"/>
            <a:ext cx="1378569" cy="54610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015146" y="907534"/>
            <a:ext cx="5074851" cy="50783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Maximum principal stress theory (</a:t>
            </a:r>
            <a:r>
              <a:rPr lang="en-GB" dirty="0" err="1"/>
              <a:t>Rankine</a:t>
            </a:r>
            <a:r>
              <a:rPr lang="en-GB" dirty="0"/>
              <a:t>)</a:t>
            </a:r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/>
            <a:endParaRPr lang="en-GB" dirty="0"/>
          </a:p>
          <a:p>
            <a:pPr marL="342900" indent="-342900"/>
            <a:r>
              <a:rPr lang="en-GB" dirty="0"/>
              <a:t>Reliable for brittle materials</a:t>
            </a:r>
          </a:p>
          <a:p>
            <a:pPr marL="342900" indent="-342900"/>
            <a:r>
              <a:rPr lang="en-GB" dirty="0"/>
              <a:t>Should not be used for ductile materials</a:t>
            </a:r>
          </a:p>
          <a:p>
            <a:pPr marL="342900" indent="-342900"/>
            <a:endParaRPr lang="en-GB" dirty="0"/>
          </a:p>
          <a:p>
            <a:pPr marL="342900" indent="-342900"/>
            <a:r>
              <a:rPr lang="en-GB" dirty="0"/>
              <a:t>2. Maximum shear stress theory (Guest-</a:t>
            </a:r>
            <a:r>
              <a:rPr lang="en-GB" dirty="0" err="1"/>
              <a:t>Tresca</a:t>
            </a:r>
            <a:r>
              <a:rPr lang="en-GB" dirty="0"/>
              <a:t>)</a:t>
            </a:r>
          </a:p>
          <a:p>
            <a:pPr marL="342900" indent="-342900"/>
            <a:endParaRPr lang="en-GB" dirty="0"/>
          </a:p>
          <a:p>
            <a:pPr marL="342900" indent="-342900"/>
            <a:endParaRPr lang="en-GB" dirty="0"/>
          </a:p>
          <a:p>
            <a:pPr marL="342900" indent="-342900"/>
            <a:endParaRPr lang="en-GB" dirty="0"/>
          </a:p>
          <a:p>
            <a:pPr marL="342900" indent="-342900"/>
            <a:endParaRPr lang="en-GB" dirty="0"/>
          </a:p>
          <a:p>
            <a:pPr marL="342900" indent="-342900"/>
            <a:endParaRPr lang="en-GB" dirty="0"/>
          </a:p>
          <a:p>
            <a:pPr marL="342900" indent="-342900"/>
            <a:r>
              <a:rPr lang="en-GB" dirty="0"/>
              <a:t>Good for ductile materials</a:t>
            </a:r>
          </a:p>
          <a:p>
            <a:pPr marL="342900" indent="-342900"/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 l="48750" t="47704" r="43667" b="45555"/>
          <a:stretch>
            <a:fillRect/>
          </a:stretch>
        </p:blipFill>
        <p:spPr bwMode="auto">
          <a:xfrm>
            <a:off x="3479800" y="1619250"/>
            <a:ext cx="1155700" cy="57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 l="41917" t="77407" r="35000" b="18593"/>
          <a:stretch>
            <a:fillRect/>
          </a:stretch>
        </p:blipFill>
        <p:spPr bwMode="auto">
          <a:xfrm>
            <a:off x="2832100" y="2286000"/>
            <a:ext cx="3517900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 l="42167" t="68593" r="36333" b="25629"/>
          <a:stretch>
            <a:fillRect/>
          </a:stretch>
        </p:blipFill>
        <p:spPr bwMode="auto">
          <a:xfrm>
            <a:off x="2413000" y="4406900"/>
            <a:ext cx="32766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DE686F7-05A5-4FB4-B1B7-F292CAEF8EAB}"/>
              </a:ext>
            </a:extLst>
          </p:cNvPr>
          <p:cNvSpPr/>
          <p:nvPr/>
        </p:nvSpPr>
        <p:spPr>
          <a:xfrm>
            <a:off x="1397000" y="6426200"/>
            <a:ext cx="6578600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Kelvin Lake – </a:t>
            </a:r>
            <a:r>
              <a:rPr lang="en-GB" dirty="0">
                <a:solidFill>
                  <a:schemeClr val="tx1"/>
                </a:solidFill>
                <a:hlinkClick r:id="rId6"/>
              </a:rPr>
              <a:t>kelvin.lake@</a:t>
            </a:r>
            <a:r>
              <a:rPr lang="en-GB" dirty="0">
                <a:solidFill>
                  <a:schemeClr val="tx1"/>
                </a:solidFill>
              </a:rPr>
              <a:t>uwtsd.ac.uk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1813" y="754063"/>
            <a:ext cx="87852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endParaRPr lang="en-US" sz="160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98450" y="1481138"/>
            <a:ext cx="263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endParaRPr lang="en-US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633413" y="1149350"/>
            <a:ext cx="810895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 dirty="0"/>
          </a:p>
          <a:p>
            <a:endParaRPr lang="en-GB" sz="2000" b="1" dirty="0"/>
          </a:p>
        </p:txBody>
      </p:sp>
      <p:sp>
        <p:nvSpPr>
          <p:cNvPr id="9" name="Rectangle 8"/>
          <p:cNvSpPr/>
          <p:nvPr/>
        </p:nvSpPr>
        <p:spPr>
          <a:xfrm>
            <a:off x="558800" y="0"/>
            <a:ext cx="2552700" cy="50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UWTSD_whit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63" y="0"/>
            <a:ext cx="1378569" cy="5461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1689578" y="907534"/>
            <a:ext cx="720042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en-GB" dirty="0"/>
              <a:t>Maximum principal strain (Saint-</a:t>
            </a:r>
            <a:r>
              <a:rPr lang="en-GB" dirty="0" err="1"/>
              <a:t>Venant</a:t>
            </a:r>
            <a:r>
              <a:rPr lang="en-GB" dirty="0"/>
              <a:t>)</a:t>
            </a:r>
          </a:p>
          <a:p>
            <a:pPr marL="342900" indent="-342900">
              <a:buFont typeface="+mj-lt"/>
              <a:buAutoNum type="arabicPeriod" startAt="3"/>
            </a:pPr>
            <a:endParaRPr lang="en-GB" dirty="0"/>
          </a:p>
          <a:p>
            <a:pPr marL="342900" indent="-342900">
              <a:buFont typeface="+mj-lt"/>
              <a:buAutoNum type="arabicPeriod" startAt="3"/>
            </a:pPr>
            <a:endParaRPr lang="en-GB" dirty="0"/>
          </a:p>
          <a:p>
            <a:pPr marL="342900" indent="-342900">
              <a:buFont typeface="+mj-lt"/>
              <a:buAutoNum type="arabicPeriod" startAt="3"/>
            </a:pPr>
            <a:endParaRPr lang="en-GB" dirty="0"/>
          </a:p>
          <a:p>
            <a:pPr marL="342900" indent="-342900">
              <a:buFont typeface="+mj-lt"/>
              <a:buAutoNum type="arabicPeriod" startAt="3"/>
            </a:pPr>
            <a:endParaRPr lang="en-GB" dirty="0"/>
          </a:p>
          <a:p>
            <a:pPr marL="342900" indent="-342900">
              <a:buFont typeface="+mj-lt"/>
              <a:buAutoNum type="arabicPeriod" startAt="3"/>
            </a:pPr>
            <a:endParaRPr lang="en-GB" dirty="0"/>
          </a:p>
          <a:p>
            <a:pPr marL="342900" indent="-342900">
              <a:buFont typeface="+mj-lt"/>
              <a:buAutoNum type="arabicPeriod" startAt="3"/>
            </a:pPr>
            <a:endParaRPr lang="en-GB" dirty="0"/>
          </a:p>
          <a:p>
            <a:pPr marL="342900" indent="-342900">
              <a:buFont typeface="+mj-lt"/>
              <a:buAutoNum type="arabicPeriod" startAt="3"/>
            </a:pPr>
            <a:endParaRPr lang="en-GB" dirty="0"/>
          </a:p>
          <a:p>
            <a:pPr marL="342900" indent="-342900">
              <a:buFont typeface="+mj-lt"/>
              <a:buAutoNum type="arabicPeriod" startAt="3"/>
            </a:pPr>
            <a:endParaRPr lang="en-GB" dirty="0"/>
          </a:p>
          <a:p>
            <a:pPr marL="342900" indent="-342900"/>
            <a:r>
              <a:rPr lang="en-GB" dirty="0"/>
              <a:t>Good for cast Iron</a:t>
            </a:r>
          </a:p>
          <a:p>
            <a:pPr marL="342900" indent="-342900"/>
            <a:endParaRPr lang="en-GB" dirty="0"/>
          </a:p>
          <a:p>
            <a:r>
              <a:rPr lang="en-GB" dirty="0"/>
              <a:t>Contradicted by tests with plate plates subjected to two mutually perpendicular loads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 l="43250" t="50370" r="37375" b="31111"/>
          <a:stretch>
            <a:fillRect/>
          </a:stretch>
        </p:blipFill>
        <p:spPr bwMode="auto">
          <a:xfrm>
            <a:off x="2825750" y="1638300"/>
            <a:ext cx="2952750" cy="158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58D1B9C-DC9B-4F43-B053-C61CE91286A2}"/>
              </a:ext>
            </a:extLst>
          </p:cNvPr>
          <p:cNvSpPr/>
          <p:nvPr/>
        </p:nvSpPr>
        <p:spPr>
          <a:xfrm>
            <a:off x="1397000" y="6426200"/>
            <a:ext cx="6578600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Kelvin Lake – </a:t>
            </a:r>
            <a:r>
              <a:rPr lang="en-GB" dirty="0">
                <a:solidFill>
                  <a:schemeClr val="tx1"/>
                </a:solidFill>
                <a:hlinkClick r:id="rId5"/>
              </a:rPr>
              <a:t>kelvin.lake@</a:t>
            </a:r>
            <a:r>
              <a:rPr lang="en-GB" dirty="0">
                <a:solidFill>
                  <a:schemeClr val="tx1"/>
                </a:solidFill>
              </a:rPr>
              <a:t>uwtsd.ac.uk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1813" y="754063"/>
            <a:ext cx="87852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endParaRPr lang="en-US" sz="160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98450" y="1481138"/>
            <a:ext cx="263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endParaRPr lang="en-US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633413" y="1149350"/>
            <a:ext cx="810895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 dirty="0"/>
          </a:p>
          <a:p>
            <a:endParaRPr lang="en-GB" sz="2000" b="1" dirty="0"/>
          </a:p>
        </p:txBody>
      </p:sp>
      <p:sp>
        <p:nvSpPr>
          <p:cNvPr id="9" name="Rectangle 8"/>
          <p:cNvSpPr/>
          <p:nvPr/>
        </p:nvSpPr>
        <p:spPr>
          <a:xfrm>
            <a:off x="558800" y="0"/>
            <a:ext cx="2552700" cy="50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UWTSD_whit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63" y="0"/>
            <a:ext cx="1378569" cy="54610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895259" y="717034"/>
            <a:ext cx="5160452" cy="286232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+mj-lt"/>
              <a:buAutoNum type="arabicPeriod" startAt="4"/>
            </a:pPr>
            <a:r>
              <a:rPr lang="en-GB" dirty="0"/>
              <a:t>Total strain per unit volume (</a:t>
            </a:r>
            <a:r>
              <a:rPr lang="en-GB" dirty="0" err="1"/>
              <a:t>Haigh</a:t>
            </a:r>
            <a:r>
              <a:rPr lang="en-GB" dirty="0"/>
              <a:t>)</a:t>
            </a:r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marL="342900" indent="-342900"/>
            <a:r>
              <a:rPr lang="en-GB" dirty="0"/>
              <a:t>Good for ductile, but most people use Von-</a:t>
            </a:r>
            <a:r>
              <a:rPr lang="en-GB" dirty="0" err="1"/>
              <a:t>Mises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/>
          <a:srcRect l="29500" t="51704" r="25583" b="29629"/>
          <a:stretch>
            <a:fillRect/>
          </a:stretch>
        </p:blipFill>
        <p:spPr bwMode="auto">
          <a:xfrm>
            <a:off x="1587500" y="1257300"/>
            <a:ext cx="68453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5850BA1-2916-41DD-BF4E-692C19EFF83B}"/>
              </a:ext>
            </a:extLst>
          </p:cNvPr>
          <p:cNvSpPr/>
          <p:nvPr/>
        </p:nvSpPr>
        <p:spPr>
          <a:xfrm>
            <a:off x="1397000" y="6426200"/>
            <a:ext cx="6578600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Kelvin Lake – </a:t>
            </a:r>
            <a:r>
              <a:rPr lang="en-GB" dirty="0">
                <a:solidFill>
                  <a:schemeClr val="tx1"/>
                </a:solidFill>
                <a:hlinkClick r:id="rId5"/>
              </a:rPr>
              <a:t>kelvin.lake@</a:t>
            </a:r>
            <a:r>
              <a:rPr lang="en-GB" dirty="0">
                <a:solidFill>
                  <a:schemeClr val="tx1"/>
                </a:solidFill>
              </a:rPr>
              <a:t>uwtsd.ac.uk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1813" y="754063"/>
            <a:ext cx="87852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endParaRPr lang="en-US" sz="160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98450" y="1481138"/>
            <a:ext cx="263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endParaRPr lang="en-US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633413" y="1149350"/>
            <a:ext cx="810895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 dirty="0"/>
          </a:p>
          <a:p>
            <a:endParaRPr lang="en-GB" sz="2000" b="1" dirty="0"/>
          </a:p>
        </p:txBody>
      </p:sp>
      <p:sp>
        <p:nvSpPr>
          <p:cNvPr id="9" name="Rectangle 8"/>
          <p:cNvSpPr/>
          <p:nvPr/>
        </p:nvSpPr>
        <p:spPr>
          <a:xfrm>
            <a:off x="558800" y="0"/>
            <a:ext cx="2552700" cy="50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UWTSD_whit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63" y="0"/>
            <a:ext cx="1378569" cy="54610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244600" y="705535"/>
            <a:ext cx="75311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5"/>
            </a:pPr>
            <a:r>
              <a:rPr lang="en-GB" dirty="0"/>
              <a:t>Shear strain energy per unit volume (Maxwell-Huber-von </a:t>
            </a:r>
            <a:r>
              <a:rPr lang="en-GB" dirty="0" err="1"/>
              <a:t>Mises</a:t>
            </a:r>
            <a:r>
              <a:rPr lang="en-GB" dirty="0"/>
              <a:t>)</a:t>
            </a:r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r>
              <a:rPr lang="en-GB" dirty="0"/>
              <a:t>Widely regarded as the most reliable theory – particularly for ductile materials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/>
          <a:srcRect l="31333" t="46222" r="26333" b="24593"/>
          <a:stretch>
            <a:fillRect/>
          </a:stretch>
        </p:blipFill>
        <p:spPr bwMode="auto">
          <a:xfrm>
            <a:off x="1689100" y="1193800"/>
            <a:ext cx="6451600" cy="250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C4D2000-502E-48D1-860B-284E954871F9}"/>
              </a:ext>
            </a:extLst>
          </p:cNvPr>
          <p:cNvSpPr/>
          <p:nvPr/>
        </p:nvSpPr>
        <p:spPr>
          <a:xfrm>
            <a:off x="1397000" y="6426200"/>
            <a:ext cx="6578600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Kelvin Lake – </a:t>
            </a:r>
            <a:r>
              <a:rPr lang="en-GB" dirty="0">
                <a:solidFill>
                  <a:schemeClr val="tx1"/>
                </a:solidFill>
                <a:hlinkClick r:id="rId5"/>
              </a:rPr>
              <a:t>kelvin.lake@</a:t>
            </a:r>
            <a:r>
              <a:rPr lang="en-GB" dirty="0">
                <a:solidFill>
                  <a:schemeClr val="tx1"/>
                </a:solidFill>
              </a:rPr>
              <a:t>uwtsd.ac.uk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1813" y="754063"/>
            <a:ext cx="87852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endParaRPr lang="en-US" sz="160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98450" y="1481138"/>
            <a:ext cx="263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endParaRPr lang="en-US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633413" y="1149350"/>
            <a:ext cx="810895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 dirty="0"/>
          </a:p>
          <a:p>
            <a:endParaRPr lang="en-GB" sz="2000" b="1" dirty="0"/>
          </a:p>
        </p:txBody>
      </p:sp>
      <p:sp>
        <p:nvSpPr>
          <p:cNvPr id="9" name="Rectangle 8"/>
          <p:cNvSpPr/>
          <p:nvPr/>
        </p:nvSpPr>
        <p:spPr>
          <a:xfrm>
            <a:off x="558800" y="0"/>
            <a:ext cx="2552700" cy="50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UWTSD_whit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63" y="0"/>
            <a:ext cx="1378569" cy="546100"/>
          </a:xfrm>
          <a:prstGeom prst="rect">
            <a:avLst/>
          </a:prstGeom>
        </p:spPr>
      </p:pic>
      <p:pic>
        <p:nvPicPr>
          <p:cNvPr id="75778" name="Picture 2"/>
          <p:cNvPicPr>
            <a:picLocks noChangeAspect="1" noChangeArrowheads="1"/>
          </p:cNvPicPr>
          <p:nvPr/>
        </p:nvPicPr>
        <p:blipFill>
          <a:blip r:embed="rId4" cstate="print"/>
          <a:srcRect l="8553" t="10074" r="53158" b="2519"/>
          <a:stretch>
            <a:fillRect/>
          </a:stretch>
        </p:blipFill>
        <p:spPr bwMode="auto">
          <a:xfrm>
            <a:off x="787400" y="666698"/>
            <a:ext cx="8089900" cy="5467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28EAC13-29DC-49A0-AC62-9C46F84FEB83}"/>
              </a:ext>
            </a:extLst>
          </p:cNvPr>
          <p:cNvSpPr/>
          <p:nvPr/>
        </p:nvSpPr>
        <p:spPr>
          <a:xfrm>
            <a:off x="1397000" y="6426200"/>
            <a:ext cx="6578600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Kelvin Lake – </a:t>
            </a:r>
            <a:r>
              <a:rPr lang="en-GB" dirty="0">
                <a:solidFill>
                  <a:schemeClr val="tx1"/>
                </a:solidFill>
                <a:hlinkClick r:id="rId5"/>
              </a:rPr>
              <a:t>kelvin.lake@</a:t>
            </a:r>
            <a:r>
              <a:rPr lang="en-GB" dirty="0">
                <a:solidFill>
                  <a:schemeClr val="tx1"/>
                </a:solidFill>
              </a:rPr>
              <a:t>uwtsd.ac.uk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360</Words>
  <Application>Microsoft Office PowerPoint</Application>
  <PresentationFormat>A4 Paper (210x297 mm)</PresentationFormat>
  <Paragraphs>93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Arial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/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hannah</dc:creator>
  <cp:lastModifiedBy>Kelvin Lake</cp:lastModifiedBy>
  <cp:revision>349</cp:revision>
  <dcterms:created xsi:type="dcterms:W3CDTF">2007-10-13T22:26:35Z</dcterms:created>
  <dcterms:modified xsi:type="dcterms:W3CDTF">2018-10-11T14:14:35Z</dcterms:modified>
</cp:coreProperties>
</file>