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48" r:id="rId4"/>
  </p:sldMasterIdLst>
  <p:notesMasterIdLst>
    <p:notesMasterId r:id="rId46"/>
  </p:notesMasterIdLst>
  <p:sldIdLst>
    <p:sldId id="347" r:id="rId5"/>
    <p:sldId id="348" r:id="rId6"/>
    <p:sldId id="349" r:id="rId7"/>
    <p:sldId id="373" r:id="rId8"/>
    <p:sldId id="350" r:id="rId9"/>
    <p:sldId id="351" r:id="rId10"/>
    <p:sldId id="352" r:id="rId11"/>
    <p:sldId id="381" r:id="rId12"/>
    <p:sldId id="387" r:id="rId13"/>
    <p:sldId id="386" r:id="rId14"/>
    <p:sldId id="382" r:id="rId15"/>
    <p:sldId id="353" r:id="rId16"/>
    <p:sldId id="354" r:id="rId17"/>
    <p:sldId id="355" r:id="rId18"/>
    <p:sldId id="388" r:id="rId19"/>
    <p:sldId id="383" r:id="rId20"/>
    <p:sldId id="356" r:id="rId21"/>
    <p:sldId id="357" r:id="rId22"/>
    <p:sldId id="358" r:id="rId23"/>
    <p:sldId id="396" r:id="rId24"/>
    <p:sldId id="397" r:id="rId25"/>
    <p:sldId id="359" r:id="rId26"/>
    <p:sldId id="360" r:id="rId27"/>
    <p:sldId id="361" r:id="rId28"/>
    <p:sldId id="394" r:id="rId29"/>
    <p:sldId id="389" r:id="rId30"/>
    <p:sldId id="362" r:id="rId31"/>
    <p:sldId id="363" r:id="rId32"/>
    <p:sldId id="390" r:id="rId33"/>
    <p:sldId id="391" r:id="rId34"/>
    <p:sldId id="384" r:id="rId35"/>
    <p:sldId id="364" r:id="rId36"/>
    <p:sldId id="365" r:id="rId37"/>
    <p:sldId id="366" r:id="rId38"/>
    <p:sldId id="385" r:id="rId39"/>
    <p:sldId id="392" r:id="rId40"/>
    <p:sldId id="393" r:id="rId41"/>
    <p:sldId id="374" r:id="rId42"/>
    <p:sldId id="369" r:id="rId43"/>
    <p:sldId id="370" r:id="rId44"/>
    <p:sldId id="371" r:id="rId45"/>
  </p:sldIdLst>
  <p:sldSz cx="12192000" cy="6858000"/>
  <p:notesSz cx="6858000" cy="9144000"/>
  <p:kinsoku lang="ja-JP" invalStChars="、。，．・：；？！゛゜ヽヾゝゞ々’”）〕］｝〉》」』】°‰′″℃￠％!%),.:;?]}｡｣､･ﾞﾟ" invalEndChars="‘“（〔［｛〈《「『【￥＄$([\{｢￡"/>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AC0C67C-F8F5-48AF-AA56-0E6E1C257164}">
          <p14:sldIdLst>
            <p14:sldId id="347"/>
            <p14:sldId id="348"/>
            <p14:sldId id="349"/>
            <p14:sldId id="373"/>
            <p14:sldId id="350"/>
            <p14:sldId id="351"/>
            <p14:sldId id="352"/>
            <p14:sldId id="381"/>
            <p14:sldId id="387"/>
            <p14:sldId id="386"/>
            <p14:sldId id="382"/>
            <p14:sldId id="353"/>
            <p14:sldId id="354"/>
            <p14:sldId id="355"/>
            <p14:sldId id="388"/>
            <p14:sldId id="383"/>
            <p14:sldId id="356"/>
            <p14:sldId id="357"/>
            <p14:sldId id="358"/>
            <p14:sldId id="396"/>
            <p14:sldId id="397"/>
            <p14:sldId id="359"/>
            <p14:sldId id="360"/>
            <p14:sldId id="361"/>
            <p14:sldId id="394"/>
            <p14:sldId id="389"/>
            <p14:sldId id="362"/>
            <p14:sldId id="363"/>
            <p14:sldId id="390"/>
            <p14:sldId id="391"/>
            <p14:sldId id="384"/>
            <p14:sldId id="364"/>
            <p14:sldId id="365"/>
            <p14:sldId id="366"/>
            <p14:sldId id="385"/>
            <p14:sldId id="392"/>
            <p14:sldId id="393"/>
            <p14:sldId id="374"/>
            <p14:sldId id="369"/>
            <p14:sldId id="370"/>
            <p14:sldId id="37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CECEC"/>
    <a:srgbClr val="32223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5728"/>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8/10/relationships/authors" Target="author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AA44FA98-8F54-4F7A-A199-C1203821803E}"/>
    <pc:docChg chg="delSld modSld modSection">
      <pc:chgData name="Zita Draper" userId="b063123c-f51f-481b-b99c-f574606c9ace" providerId="ADAL" clId="{AA44FA98-8F54-4F7A-A199-C1203821803E}" dt="2023-06-26T07:49:03.262" v="107" actId="2696"/>
      <pc:docMkLst>
        <pc:docMk/>
      </pc:docMkLst>
      <pc:sldChg chg="modSp mod">
        <pc:chgData name="Zita Draper" userId="b063123c-f51f-481b-b99c-f574606c9ace" providerId="ADAL" clId="{AA44FA98-8F54-4F7A-A199-C1203821803E}" dt="2023-06-26T07:49:00.059" v="106" actId="20577"/>
        <pc:sldMkLst>
          <pc:docMk/>
          <pc:sldMk cId="3189830701" sldId="369"/>
        </pc:sldMkLst>
        <pc:spChg chg="mod">
          <ac:chgData name="Zita Draper" userId="b063123c-f51f-481b-b99c-f574606c9ace" providerId="ADAL" clId="{AA44FA98-8F54-4F7A-A199-C1203821803E}" dt="2023-06-26T07:49:00.059" v="106" actId="20577"/>
          <ac:spMkLst>
            <pc:docMk/>
            <pc:sldMk cId="3189830701" sldId="369"/>
            <ac:spMk id="8" creationId="{C932B4C9-E0C0-A86A-2F32-3C9B7153736A}"/>
          </ac:spMkLst>
        </pc:spChg>
      </pc:sldChg>
      <pc:sldChg chg="del">
        <pc:chgData name="Zita Draper" userId="b063123c-f51f-481b-b99c-f574606c9ace" providerId="ADAL" clId="{AA44FA98-8F54-4F7A-A199-C1203821803E}" dt="2023-06-26T07:49:03.262" v="107" actId="2696"/>
        <pc:sldMkLst>
          <pc:docMk/>
          <pc:sldMk cId="1456155078" sldId="372"/>
        </pc:sldMkLst>
      </pc:sldChg>
    </pc:docChg>
  </pc:docChgLst>
  <pc:docChgLst>
    <pc:chgData name="Zita Draper" userId="b063123c-f51f-481b-b99c-f574606c9ace" providerId="ADAL" clId="{C9B30E5E-B1CE-4D12-8AB3-DF2C9E32F8AF}"/>
    <pc:docChg chg="undo custSel addSld delSld modSld sldOrd addSection delSection modSection">
      <pc:chgData name="Zita Draper" userId="b063123c-f51f-481b-b99c-f574606c9ace" providerId="ADAL" clId="{C9B30E5E-B1CE-4D12-8AB3-DF2C9E32F8AF}" dt="2023-05-04T09:59:02.524" v="12514" actId="20577"/>
      <pc:docMkLst>
        <pc:docMk/>
      </pc:docMkLst>
      <pc:sldChg chg="addSp delSp modSp mod modClrScheme chgLayout">
        <pc:chgData name="Zita Draper" userId="b063123c-f51f-481b-b99c-f574606c9ace" providerId="ADAL" clId="{C9B30E5E-B1CE-4D12-8AB3-DF2C9E32F8AF}" dt="2023-04-25T13:48:22.401" v="3285" actId="478"/>
        <pc:sldMkLst>
          <pc:docMk/>
          <pc:sldMk cId="3527426779" sldId="347"/>
        </pc:sldMkLst>
        <pc:spChg chg="mod ord">
          <ac:chgData name="Zita Draper" userId="b063123c-f51f-481b-b99c-f574606c9ace" providerId="ADAL" clId="{C9B30E5E-B1CE-4D12-8AB3-DF2C9E32F8AF}" dt="2023-04-25T13:48:17.285" v="3284" actId="700"/>
          <ac:spMkLst>
            <pc:docMk/>
            <pc:sldMk cId="3527426779" sldId="347"/>
            <ac:spMk id="2" creationId="{B1AAAF38-83BD-F30E-AD1E-3BAB92C42E6F}"/>
          </ac:spMkLst>
        </pc:spChg>
        <pc:spChg chg="mod ord">
          <ac:chgData name="Zita Draper" userId="b063123c-f51f-481b-b99c-f574606c9ace" providerId="ADAL" clId="{C9B30E5E-B1CE-4D12-8AB3-DF2C9E32F8AF}" dt="2023-04-25T13:48:17.285" v="3284" actId="700"/>
          <ac:spMkLst>
            <pc:docMk/>
            <pc:sldMk cId="3527426779" sldId="347"/>
            <ac:spMk id="3" creationId="{69A0C119-FB45-EFBF-6277-C107C026F608}"/>
          </ac:spMkLst>
        </pc:spChg>
        <pc:spChg chg="add del mod ord">
          <ac:chgData name="Zita Draper" userId="b063123c-f51f-481b-b99c-f574606c9ace" providerId="ADAL" clId="{C9B30E5E-B1CE-4D12-8AB3-DF2C9E32F8AF}" dt="2023-04-25T13:48:22.401" v="3285" actId="478"/>
          <ac:spMkLst>
            <pc:docMk/>
            <pc:sldMk cId="3527426779" sldId="347"/>
            <ac:spMk id="4" creationId="{A3CA3028-92CC-B055-542B-1132AD765515}"/>
          </ac:spMkLst>
        </pc:spChg>
      </pc:sldChg>
      <pc:sldChg chg="modSp mod modClrScheme chgLayout">
        <pc:chgData name="Zita Draper" userId="b063123c-f51f-481b-b99c-f574606c9ace" providerId="ADAL" clId="{C9B30E5E-B1CE-4D12-8AB3-DF2C9E32F8AF}" dt="2023-04-25T13:48:40.355" v="3288" actId="1076"/>
        <pc:sldMkLst>
          <pc:docMk/>
          <pc:sldMk cId="150084194" sldId="348"/>
        </pc:sldMkLst>
        <pc:spChg chg="mod ord">
          <ac:chgData name="Zita Draper" userId="b063123c-f51f-481b-b99c-f574606c9ace" providerId="ADAL" clId="{C9B30E5E-B1CE-4D12-8AB3-DF2C9E32F8AF}" dt="2023-04-25T13:48:26.342" v="3286" actId="700"/>
          <ac:spMkLst>
            <pc:docMk/>
            <pc:sldMk cId="150084194" sldId="348"/>
            <ac:spMk id="4" creationId="{32D6EAB4-59A6-50D0-7FD3-FA252F27426F}"/>
          </ac:spMkLst>
        </pc:spChg>
        <pc:spChg chg="mod ord">
          <ac:chgData name="Zita Draper" userId="b063123c-f51f-481b-b99c-f574606c9ace" providerId="ADAL" clId="{C9B30E5E-B1CE-4D12-8AB3-DF2C9E32F8AF}" dt="2023-04-25T13:48:35.970" v="3287" actId="1076"/>
          <ac:spMkLst>
            <pc:docMk/>
            <pc:sldMk cId="150084194" sldId="348"/>
            <ac:spMk id="7" creationId="{18A143B9-5967-3727-B396-710BD3850DC2}"/>
          </ac:spMkLst>
        </pc:spChg>
        <pc:spChg chg="mod ord">
          <ac:chgData name="Zita Draper" userId="b063123c-f51f-481b-b99c-f574606c9ace" providerId="ADAL" clId="{C9B30E5E-B1CE-4D12-8AB3-DF2C9E32F8AF}" dt="2023-04-25T13:48:40.355" v="3288" actId="1076"/>
          <ac:spMkLst>
            <pc:docMk/>
            <pc:sldMk cId="150084194" sldId="348"/>
            <ac:spMk id="8" creationId="{C932B4C9-E0C0-A86A-2F32-3C9B7153736A}"/>
          </ac:spMkLst>
        </pc:spChg>
      </pc:sldChg>
      <pc:sldChg chg="modSp mod modClrScheme chgLayout">
        <pc:chgData name="Zita Draper" userId="b063123c-f51f-481b-b99c-f574606c9ace" providerId="ADAL" clId="{C9B30E5E-B1CE-4D12-8AB3-DF2C9E32F8AF}" dt="2023-04-25T13:48:59.150" v="3290" actId="1076"/>
        <pc:sldMkLst>
          <pc:docMk/>
          <pc:sldMk cId="3789750105" sldId="349"/>
        </pc:sldMkLst>
        <pc:spChg chg="mod ord">
          <ac:chgData name="Zita Draper" userId="b063123c-f51f-481b-b99c-f574606c9ace" providerId="ADAL" clId="{C9B30E5E-B1CE-4D12-8AB3-DF2C9E32F8AF}" dt="2023-04-25T13:48:53.879" v="3289" actId="700"/>
          <ac:spMkLst>
            <pc:docMk/>
            <pc:sldMk cId="3789750105" sldId="349"/>
            <ac:spMk id="4" creationId="{32D6EAB4-59A6-50D0-7FD3-FA252F27426F}"/>
          </ac:spMkLst>
        </pc:spChg>
        <pc:spChg chg="mod ord">
          <ac:chgData name="Zita Draper" userId="b063123c-f51f-481b-b99c-f574606c9ace" providerId="ADAL" clId="{C9B30E5E-B1CE-4D12-8AB3-DF2C9E32F8AF}" dt="2023-04-25T13:48:53.879" v="3289" actId="700"/>
          <ac:spMkLst>
            <pc:docMk/>
            <pc:sldMk cId="3789750105" sldId="349"/>
            <ac:spMk id="7" creationId="{18A143B9-5967-3727-B396-710BD3850DC2}"/>
          </ac:spMkLst>
        </pc:spChg>
        <pc:spChg chg="mod ord">
          <ac:chgData name="Zita Draper" userId="b063123c-f51f-481b-b99c-f574606c9ace" providerId="ADAL" clId="{C9B30E5E-B1CE-4D12-8AB3-DF2C9E32F8AF}" dt="2023-04-25T13:48:59.150" v="3290" actId="1076"/>
          <ac:spMkLst>
            <pc:docMk/>
            <pc:sldMk cId="3789750105" sldId="349"/>
            <ac:spMk id="8" creationId="{C932B4C9-E0C0-A86A-2F32-3C9B7153736A}"/>
          </ac:spMkLst>
        </pc:spChg>
      </pc:sldChg>
      <pc:sldChg chg="modSp mod modClrScheme chgLayout">
        <pc:chgData name="Zita Draper" userId="b063123c-f51f-481b-b99c-f574606c9ace" providerId="ADAL" clId="{C9B30E5E-B1CE-4D12-8AB3-DF2C9E32F8AF}" dt="2023-04-25T13:49:48.773" v="3301" actId="1076"/>
        <pc:sldMkLst>
          <pc:docMk/>
          <pc:sldMk cId="3089811330" sldId="350"/>
        </pc:sldMkLst>
        <pc:spChg chg="mod ord">
          <ac:chgData name="Zita Draper" userId="b063123c-f51f-481b-b99c-f574606c9ace" providerId="ADAL" clId="{C9B30E5E-B1CE-4D12-8AB3-DF2C9E32F8AF}" dt="2023-04-25T13:49:38.957" v="3298" actId="700"/>
          <ac:spMkLst>
            <pc:docMk/>
            <pc:sldMk cId="3089811330" sldId="350"/>
            <ac:spMk id="4" creationId="{32D6EAB4-59A6-50D0-7FD3-FA252F27426F}"/>
          </ac:spMkLst>
        </pc:spChg>
        <pc:spChg chg="mod ord">
          <ac:chgData name="Zita Draper" userId="b063123c-f51f-481b-b99c-f574606c9ace" providerId="ADAL" clId="{C9B30E5E-B1CE-4D12-8AB3-DF2C9E32F8AF}" dt="2023-04-25T13:49:46.123" v="3300" actId="1076"/>
          <ac:spMkLst>
            <pc:docMk/>
            <pc:sldMk cId="3089811330" sldId="350"/>
            <ac:spMk id="7" creationId="{18A143B9-5967-3727-B396-710BD3850DC2}"/>
          </ac:spMkLst>
        </pc:spChg>
        <pc:spChg chg="mod ord">
          <ac:chgData name="Zita Draper" userId="b063123c-f51f-481b-b99c-f574606c9ace" providerId="ADAL" clId="{C9B30E5E-B1CE-4D12-8AB3-DF2C9E32F8AF}" dt="2023-04-25T13:49:48.773" v="3301" actId="1076"/>
          <ac:spMkLst>
            <pc:docMk/>
            <pc:sldMk cId="3089811330" sldId="350"/>
            <ac:spMk id="8" creationId="{C932B4C9-E0C0-A86A-2F32-3C9B7153736A}"/>
          </ac:spMkLst>
        </pc:spChg>
      </pc:sldChg>
      <pc:sldChg chg="modSp mod modClrScheme chgLayout">
        <pc:chgData name="Zita Draper" userId="b063123c-f51f-481b-b99c-f574606c9ace" providerId="ADAL" clId="{C9B30E5E-B1CE-4D12-8AB3-DF2C9E32F8AF}" dt="2023-04-25T13:49:59.565" v="3303" actId="1076"/>
        <pc:sldMkLst>
          <pc:docMk/>
          <pc:sldMk cId="564745140" sldId="351"/>
        </pc:sldMkLst>
        <pc:spChg chg="mod ord">
          <ac:chgData name="Zita Draper" userId="b063123c-f51f-481b-b99c-f574606c9ace" providerId="ADAL" clId="{C9B30E5E-B1CE-4D12-8AB3-DF2C9E32F8AF}" dt="2023-04-25T13:49:55.454" v="3302" actId="700"/>
          <ac:spMkLst>
            <pc:docMk/>
            <pc:sldMk cId="564745140" sldId="351"/>
            <ac:spMk id="4" creationId="{32D6EAB4-59A6-50D0-7FD3-FA252F27426F}"/>
          </ac:spMkLst>
        </pc:spChg>
        <pc:spChg chg="mod ord">
          <ac:chgData name="Zita Draper" userId="b063123c-f51f-481b-b99c-f574606c9ace" providerId="ADAL" clId="{C9B30E5E-B1CE-4D12-8AB3-DF2C9E32F8AF}" dt="2023-04-25T13:49:59.565" v="3303" actId="1076"/>
          <ac:spMkLst>
            <pc:docMk/>
            <pc:sldMk cId="564745140" sldId="351"/>
            <ac:spMk id="7" creationId="{18A143B9-5967-3727-B396-710BD3850DC2}"/>
          </ac:spMkLst>
        </pc:spChg>
        <pc:spChg chg="mod ord">
          <ac:chgData name="Zita Draper" userId="b063123c-f51f-481b-b99c-f574606c9ace" providerId="ADAL" clId="{C9B30E5E-B1CE-4D12-8AB3-DF2C9E32F8AF}" dt="2023-04-25T13:49:55.454" v="3302" actId="700"/>
          <ac:spMkLst>
            <pc:docMk/>
            <pc:sldMk cId="564745140" sldId="351"/>
            <ac:spMk id="8" creationId="{C932B4C9-E0C0-A86A-2F32-3C9B7153736A}"/>
          </ac:spMkLst>
        </pc:spChg>
      </pc:sldChg>
      <pc:sldChg chg="modSp mod modClrScheme chgLayout">
        <pc:chgData name="Zita Draper" userId="b063123c-f51f-481b-b99c-f574606c9ace" providerId="ADAL" clId="{C9B30E5E-B1CE-4D12-8AB3-DF2C9E32F8AF}" dt="2023-04-25T13:50:09.870" v="3305" actId="1076"/>
        <pc:sldMkLst>
          <pc:docMk/>
          <pc:sldMk cId="1187031940" sldId="352"/>
        </pc:sldMkLst>
        <pc:spChg chg="mod ord">
          <ac:chgData name="Zita Draper" userId="b063123c-f51f-481b-b99c-f574606c9ace" providerId="ADAL" clId="{C9B30E5E-B1CE-4D12-8AB3-DF2C9E32F8AF}" dt="2023-04-25T13:50:05.916" v="3304" actId="700"/>
          <ac:spMkLst>
            <pc:docMk/>
            <pc:sldMk cId="1187031940" sldId="352"/>
            <ac:spMk id="4" creationId="{32D6EAB4-59A6-50D0-7FD3-FA252F27426F}"/>
          </ac:spMkLst>
        </pc:spChg>
        <pc:spChg chg="mod ord">
          <ac:chgData name="Zita Draper" userId="b063123c-f51f-481b-b99c-f574606c9ace" providerId="ADAL" clId="{C9B30E5E-B1CE-4D12-8AB3-DF2C9E32F8AF}" dt="2023-04-25T13:50:05.916" v="3304" actId="700"/>
          <ac:spMkLst>
            <pc:docMk/>
            <pc:sldMk cId="1187031940" sldId="352"/>
            <ac:spMk id="7" creationId="{18A143B9-5967-3727-B396-710BD3850DC2}"/>
          </ac:spMkLst>
        </pc:spChg>
        <pc:spChg chg="mod ord">
          <ac:chgData name="Zita Draper" userId="b063123c-f51f-481b-b99c-f574606c9ace" providerId="ADAL" clId="{C9B30E5E-B1CE-4D12-8AB3-DF2C9E32F8AF}" dt="2023-04-25T13:50:09.870" v="3305" actId="1076"/>
          <ac:spMkLst>
            <pc:docMk/>
            <pc:sldMk cId="1187031940" sldId="352"/>
            <ac:spMk id="8" creationId="{C932B4C9-E0C0-A86A-2F32-3C9B7153736A}"/>
          </ac:spMkLst>
        </pc:spChg>
      </pc:sldChg>
      <pc:sldChg chg="addSp delSp modSp mod modClrScheme chgLayout">
        <pc:chgData name="Zita Draper" userId="b063123c-f51f-481b-b99c-f574606c9ace" providerId="ADAL" clId="{C9B30E5E-B1CE-4D12-8AB3-DF2C9E32F8AF}" dt="2023-04-25T13:53:31.586" v="3314" actId="1076"/>
        <pc:sldMkLst>
          <pc:docMk/>
          <pc:sldMk cId="2889793893" sldId="353"/>
        </pc:sldMkLst>
        <pc:spChg chg="add del mod">
          <ac:chgData name="Zita Draper" userId="b063123c-f51f-481b-b99c-f574606c9ace" providerId="ADAL" clId="{C9B30E5E-B1CE-4D12-8AB3-DF2C9E32F8AF}" dt="2023-04-23T16:10:18.143" v="1505" actId="478"/>
          <ac:spMkLst>
            <pc:docMk/>
            <pc:sldMk cId="2889793893" sldId="353"/>
            <ac:spMk id="2" creationId="{032CF214-6B2C-06FD-6017-A1B849271F23}"/>
          </ac:spMkLst>
        </pc:spChg>
        <pc:spChg chg="mod ord">
          <ac:chgData name="Zita Draper" userId="b063123c-f51f-481b-b99c-f574606c9ace" providerId="ADAL" clId="{C9B30E5E-B1CE-4D12-8AB3-DF2C9E32F8AF}" dt="2023-04-25T13:53:28.134" v="3313" actId="700"/>
          <ac:spMkLst>
            <pc:docMk/>
            <pc:sldMk cId="2889793893" sldId="353"/>
            <ac:spMk id="4" creationId="{32D6EAB4-59A6-50D0-7FD3-FA252F27426F}"/>
          </ac:spMkLst>
        </pc:spChg>
        <pc:spChg chg="mod ord">
          <ac:chgData name="Zita Draper" userId="b063123c-f51f-481b-b99c-f574606c9ace" providerId="ADAL" clId="{C9B30E5E-B1CE-4D12-8AB3-DF2C9E32F8AF}" dt="2023-04-25T13:53:28.134" v="3313" actId="700"/>
          <ac:spMkLst>
            <pc:docMk/>
            <pc:sldMk cId="2889793893" sldId="353"/>
            <ac:spMk id="7" creationId="{18A143B9-5967-3727-B396-710BD3850DC2}"/>
          </ac:spMkLst>
        </pc:spChg>
        <pc:spChg chg="mod ord">
          <ac:chgData name="Zita Draper" userId="b063123c-f51f-481b-b99c-f574606c9ace" providerId="ADAL" clId="{C9B30E5E-B1CE-4D12-8AB3-DF2C9E32F8AF}" dt="2023-04-25T13:53:31.586" v="3314" actId="1076"/>
          <ac:spMkLst>
            <pc:docMk/>
            <pc:sldMk cId="2889793893" sldId="353"/>
            <ac:spMk id="8" creationId="{C932B4C9-E0C0-A86A-2F32-3C9B7153736A}"/>
          </ac:spMkLst>
        </pc:spChg>
      </pc:sldChg>
      <pc:sldChg chg="modSp mod modClrScheme chgLayout">
        <pc:chgData name="Zita Draper" userId="b063123c-f51f-481b-b99c-f574606c9ace" providerId="ADAL" clId="{C9B30E5E-B1CE-4D12-8AB3-DF2C9E32F8AF}" dt="2023-04-25T13:53:07.111" v="3312" actId="1076"/>
        <pc:sldMkLst>
          <pc:docMk/>
          <pc:sldMk cId="1552480319" sldId="354"/>
        </pc:sldMkLst>
        <pc:spChg chg="mod ord">
          <ac:chgData name="Zita Draper" userId="b063123c-f51f-481b-b99c-f574606c9ace" providerId="ADAL" clId="{C9B30E5E-B1CE-4D12-8AB3-DF2C9E32F8AF}" dt="2023-04-25T13:53:03.459" v="3311" actId="700"/>
          <ac:spMkLst>
            <pc:docMk/>
            <pc:sldMk cId="1552480319" sldId="354"/>
            <ac:spMk id="4" creationId="{32D6EAB4-59A6-50D0-7FD3-FA252F27426F}"/>
          </ac:spMkLst>
        </pc:spChg>
        <pc:spChg chg="mod ord">
          <ac:chgData name="Zita Draper" userId="b063123c-f51f-481b-b99c-f574606c9ace" providerId="ADAL" clId="{C9B30E5E-B1CE-4D12-8AB3-DF2C9E32F8AF}" dt="2023-04-25T13:53:03.459" v="3311" actId="700"/>
          <ac:spMkLst>
            <pc:docMk/>
            <pc:sldMk cId="1552480319" sldId="354"/>
            <ac:spMk id="7" creationId="{18A143B9-5967-3727-B396-710BD3850DC2}"/>
          </ac:spMkLst>
        </pc:spChg>
        <pc:spChg chg="mod ord">
          <ac:chgData name="Zita Draper" userId="b063123c-f51f-481b-b99c-f574606c9ace" providerId="ADAL" clId="{C9B30E5E-B1CE-4D12-8AB3-DF2C9E32F8AF}" dt="2023-04-25T13:53:07.111" v="3312" actId="1076"/>
          <ac:spMkLst>
            <pc:docMk/>
            <pc:sldMk cId="1552480319" sldId="354"/>
            <ac:spMk id="8" creationId="{C932B4C9-E0C0-A86A-2F32-3C9B7153736A}"/>
          </ac:spMkLst>
        </pc:spChg>
      </pc:sldChg>
      <pc:sldChg chg="addSp delSp modSp mod modClrScheme chgLayout">
        <pc:chgData name="Zita Draper" userId="b063123c-f51f-481b-b99c-f574606c9ace" providerId="ADAL" clId="{C9B30E5E-B1CE-4D12-8AB3-DF2C9E32F8AF}" dt="2023-04-26T12:30:25.704" v="5653" actId="20577"/>
        <pc:sldMkLst>
          <pc:docMk/>
          <pc:sldMk cId="1770874451" sldId="355"/>
        </pc:sldMkLst>
        <pc:spChg chg="add mod ord">
          <ac:chgData name="Zita Draper" userId="b063123c-f51f-481b-b99c-f574606c9ace" providerId="ADAL" clId="{C9B30E5E-B1CE-4D12-8AB3-DF2C9E32F8AF}" dt="2023-04-26T12:30:25.704" v="5653" actId="20577"/>
          <ac:spMkLst>
            <pc:docMk/>
            <pc:sldMk cId="1770874451" sldId="355"/>
            <ac:spMk id="2" creationId="{5751AD6D-CD3D-21A9-3886-7CFEA7767081}"/>
          </ac:spMkLst>
        </pc:spChg>
        <pc:spChg chg="mod ord">
          <ac:chgData name="Zita Draper" userId="b063123c-f51f-481b-b99c-f574606c9ace" providerId="ADAL" clId="{C9B30E5E-B1CE-4D12-8AB3-DF2C9E32F8AF}" dt="2023-04-25T13:53:37.742" v="3315" actId="700"/>
          <ac:spMkLst>
            <pc:docMk/>
            <pc:sldMk cId="1770874451" sldId="355"/>
            <ac:spMk id="4" creationId="{32D6EAB4-59A6-50D0-7FD3-FA252F27426F}"/>
          </ac:spMkLst>
        </pc:spChg>
        <pc:spChg chg="mod ord">
          <ac:chgData name="Zita Draper" userId="b063123c-f51f-481b-b99c-f574606c9ace" providerId="ADAL" clId="{C9B30E5E-B1CE-4D12-8AB3-DF2C9E32F8AF}" dt="2023-04-25T13:53:45.651" v="3317" actId="1076"/>
          <ac:spMkLst>
            <pc:docMk/>
            <pc:sldMk cId="1770874451" sldId="355"/>
            <ac:spMk id="7" creationId="{18A143B9-5967-3727-B396-710BD3850DC2}"/>
          </ac:spMkLst>
        </pc:spChg>
        <pc:spChg chg="del mod ord">
          <ac:chgData name="Zita Draper" userId="b063123c-f51f-481b-b99c-f574606c9ace" providerId="ADAL" clId="{C9B30E5E-B1CE-4D12-8AB3-DF2C9E32F8AF}" dt="2023-04-25T13:53:37.742" v="3315" actId="700"/>
          <ac:spMkLst>
            <pc:docMk/>
            <pc:sldMk cId="1770874451" sldId="355"/>
            <ac:spMk id="8" creationId="{C932B4C9-E0C0-A86A-2F32-3C9B7153736A}"/>
          </ac:spMkLst>
        </pc:spChg>
      </pc:sldChg>
      <pc:sldChg chg="modSp mod modClrScheme chgLayout">
        <pc:chgData name="Zita Draper" userId="b063123c-f51f-481b-b99c-f574606c9ace" providerId="ADAL" clId="{C9B30E5E-B1CE-4D12-8AB3-DF2C9E32F8AF}" dt="2023-04-25T13:54:12.007" v="3323" actId="1076"/>
        <pc:sldMkLst>
          <pc:docMk/>
          <pc:sldMk cId="1006556986" sldId="356"/>
        </pc:sldMkLst>
        <pc:spChg chg="mod ord">
          <ac:chgData name="Zita Draper" userId="b063123c-f51f-481b-b99c-f574606c9ace" providerId="ADAL" clId="{C9B30E5E-B1CE-4D12-8AB3-DF2C9E32F8AF}" dt="2023-04-25T13:54:03.494" v="3321" actId="700"/>
          <ac:spMkLst>
            <pc:docMk/>
            <pc:sldMk cId="1006556986" sldId="356"/>
            <ac:spMk id="4" creationId="{32D6EAB4-59A6-50D0-7FD3-FA252F27426F}"/>
          </ac:spMkLst>
        </pc:spChg>
        <pc:spChg chg="mod ord">
          <ac:chgData name="Zita Draper" userId="b063123c-f51f-481b-b99c-f574606c9ace" providerId="ADAL" clId="{C9B30E5E-B1CE-4D12-8AB3-DF2C9E32F8AF}" dt="2023-04-25T13:54:03.494" v="3321" actId="700"/>
          <ac:spMkLst>
            <pc:docMk/>
            <pc:sldMk cId="1006556986" sldId="356"/>
            <ac:spMk id="7" creationId="{18A143B9-5967-3727-B396-710BD3850DC2}"/>
          </ac:spMkLst>
        </pc:spChg>
        <pc:spChg chg="mod ord">
          <ac:chgData name="Zita Draper" userId="b063123c-f51f-481b-b99c-f574606c9ace" providerId="ADAL" clId="{C9B30E5E-B1CE-4D12-8AB3-DF2C9E32F8AF}" dt="2023-04-25T13:54:12.007" v="3323" actId="1076"/>
          <ac:spMkLst>
            <pc:docMk/>
            <pc:sldMk cId="1006556986" sldId="356"/>
            <ac:spMk id="8" creationId="{C932B4C9-E0C0-A86A-2F32-3C9B7153736A}"/>
          </ac:spMkLst>
        </pc:spChg>
      </pc:sldChg>
      <pc:sldChg chg="modSp mod modClrScheme chgLayout">
        <pc:chgData name="Zita Draper" userId="b063123c-f51f-481b-b99c-f574606c9ace" providerId="ADAL" clId="{C9B30E5E-B1CE-4D12-8AB3-DF2C9E32F8AF}" dt="2023-04-25T13:54:24.394" v="3326" actId="1076"/>
        <pc:sldMkLst>
          <pc:docMk/>
          <pc:sldMk cId="3472543304" sldId="357"/>
        </pc:sldMkLst>
        <pc:spChg chg="mod ord">
          <ac:chgData name="Zita Draper" userId="b063123c-f51f-481b-b99c-f574606c9ace" providerId="ADAL" clId="{C9B30E5E-B1CE-4D12-8AB3-DF2C9E32F8AF}" dt="2023-04-25T13:54:21.463" v="3325" actId="700"/>
          <ac:spMkLst>
            <pc:docMk/>
            <pc:sldMk cId="3472543304" sldId="357"/>
            <ac:spMk id="4" creationId="{32D6EAB4-59A6-50D0-7FD3-FA252F27426F}"/>
          </ac:spMkLst>
        </pc:spChg>
        <pc:spChg chg="mod ord">
          <ac:chgData name="Zita Draper" userId="b063123c-f51f-481b-b99c-f574606c9ace" providerId="ADAL" clId="{C9B30E5E-B1CE-4D12-8AB3-DF2C9E32F8AF}" dt="2023-04-25T13:54:21.463" v="3325" actId="700"/>
          <ac:spMkLst>
            <pc:docMk/>
            <pc:sldMk cId="3472543304" sldId="357"/>
            <ac:spMk id="7" creationId="{18A143B9-5967-3727-B396-710BD3850DC2}"/>
          </ac:spMkLst>
        </pc:spChg>
        <pc:spChg chg="mod ord">
          <ac:chgData name="Zita Draper" userId="b063123c-f51f-481b-b99c-f574606c9ace" providerId="ADAL" clId="{C9B30E5E-B1CE-4D12-8AB3-DF2C9E32F8AF}" dt="2023-04-25T13:54:24.394" v="3326" actId="1076"/>
          <ac:spMkLst>
            <pc:docMk/>
            <pc:sldMk cId="3472543304" sldId="357"/>
            <ac:spMk id="8" creationId="{C932B4C9-E0C0-A86A-2F32-3C9B7153736A}"/>
          </ac:spMkLst>
        </pc:spChg>
      </pc:sldChg>
      <pc:sldChg chg="addSp delSp modSp mod modClrScheme chgLayout">
        <pc:chgData name="Zita Draper" userId="b063123c-f51f-481b-b99c-f574606c9ace" providerId="ADAL" clId="{C9B30E5E-B1CE-4D12-8AB3-DF2C9E32F8AF}" dt="2023-04-20T09:36:34.474" v="1403" actId="478"/>
        <pc:sldMkLst>
          <pc:docMk/>
          <pc:sldMk cId="2996511267" sldId="358"/>
        </pc:sldMkLst>
        <pc:spChg chg="mod ord">
          <ac:chgData name="Zita Draper" userId="b063123c-f51f-481b-b99c-f574606c9ace" providerId="ADAL" clId="{C9B30E5E-B1CE-4D12-8AB3-DF2C9E32F8AF}" dt="2023-04-20T09:36:21.982" v="1398" actId="26606"/>
          <ac:spMkLst>
            <pc:docMk/>
            <pc:sldMk cId="2996511267" sldId="358"/>
            <ac:spMk id="4" creationId="{32D6EAB4-59A6-50D0-7FD3-FA252F27426F}"/>
          </ac:spMkLst>
        </pc:spChg>
        <pc:spChg chg="add del mod">
          <ac:chgData name="Zita Draper" userId="b063123c-f51f-481b-b99c-f574606c9ace" providerId="ADAL" clId="{C9B30E5E-B1CE-4D12-8AB3-DF2C9E32F8AF}" dt="2023-04-20T09:35:25.526" v="1394" actId="478"/>
          <ac:spMkLst>
            <pc:docMk/>
            <pc:sldMk cId="2996511267" sldId="358"/>
            <ac:spMk id="5" creationId="{C4BE281A-0EC2-FF4C-6569-5CB52E2470F2}"/>
          </ac:spMkLst>
        </pc:spChg>
        <pc:spChg chg="mod">
          <ac:chgData name="Zita Draper" userId="b063123c-f51f-481b-b99c-f574606c9ace" providerId="ADAL" clId="{C9B30E5E-B1CE-4D12-8AB3-DF2C9E32F8AF}" dt="2023-04-20T09:36:29.416" v="1401" actId="122"/>
          <ac:spMkLst>
            <pc:docMk/>
            <pc:sldMk cId="2996511267" sldId="358"/>
            <ac:spMk id="7" creationId="{18A143B9-5967-3727-B396-710BD3850DC2}"/>
          </ac:spMkLst>
        </pc:spChg>
        <pc:spChg chg="mod ord">
          <ac:chgData name="Zita Draper" userId="b063123c-f51f-481b-b99c-f574606c9ace" providerId="ADAL" clId="{C9B30E5E-B1CE-4D12-8AB3-DF2C9E32F8AF}" dt="2023-04-20T09:36:21.982" v="1398" actId="26606"/>
          <ac:spMkLst>
            <pc:docMk/>
            <pc:sldMk cId="2996511267" sldId="358"/>
            <ac:spMk id="8" creationId="{C932B4C9-E0C0-A86A-2F32-3C9B7153736A}"/>
          </ac:spMkLst>
        </pc:spChg>
        <pc:spChg chg="add del mod">
          <ac:chgData name="Zita Draper" userId="b063123c-f51f-481b-b99c-f574606c9ace" providerId="ADAL" clId="{C9B30E5E-B1CE-4D12-8AB3-DF2C9E32F8AF}" dt="2023-04-20T09:36:21.966" v="1397" actId="26606"/>
          <ac:spMkLst>
            <pc:docMk/>
            <pc:sldMk cId="2996511267" sldId="358"/>
            <ac:spMk id="1031" creationId="{DF2A5336-4579-DAD4-BA67-558F1A6FD5EB}"/>
          </ac:spMkLst>
        </pc:spChg>
        <pc:spChg chg="add del mod">
          <ac:chgData name="Zita Draper" userId="b063123c-f51f-481b-b99c-f574606c9ace" providerId="ADAL" clId="{C9B30E5E-B1CE-4D12-8AB3-DF2C9E32F8AF}" dt="2023-04-20T09:36:34.474" v="1403" actId="478"/>
          <ac:spMkLst>
            <pc:docMk/>
            <pc:sldMk cId="2996511267" sldId="358"/>
            <ac:spMk id="1033" creationId="{98B6EBE6-2594-5CE8-F4D4-1A90FE1B56D3}"/>
          </ac:spMkLst>
        </pc:spChg>
        <pc:picChg chg="add del mod">
          <ac:chgData name="Zita Draper" userId="b063123c-f51f-481b-b99c-f574606c9ace" providerId="ADAL" clId="{C9B30E5E-B1CE-4D12-8AB3-DF2C9E32F8AF}" dt="2023-04-20T09:35:25.526" v="1394" actId="478"/>
          <ac:picMkLst>
            <pc:docMk/>
            <pc:sldMk cId="2996511267" sldId="358"/>
            <ac:picMk id="3" creationId="{7F42CEB1-E661-E1AA-6DE7-2636F6BF8368}"/>
          </ac:picMkLst>
        </pc:picChg>
        <pc:picChg chg="add mod">
          <ac:chgData name="Zita Draper" userId="b063123c-f51f-481b-b99c-f574606c9ace" providerId="ADAL" clId="{C9B30E5E-B1CE-4D12-8AB3-DF2C9E32F8AF}" dt="2023-04-20T09:36:21.982" v="1398" actId="26606"/>
          <ac:picMkLst>
            <pc:docMk/>
            <pc:sldMk cId="2996511267" sldId="358"/>
            <ac:picMk id="1026" creationId="{C539D104-A9BB-7F8B-6F46-07EF5AF16087}"/>
          </ac:picMkLst>
        </pc:picChg>
      </pc:sldChg>
      <pc:sldChg chg="modSp mod modClrScheme chgLayout">
        <pc:chgData name="Zita Draper" userId="b063123c-f51f-481b-b99c-f574606c9ace" providerId="ADAL" clId="{C9B30E5E-B1CE-4D12-8AB3-DF2C9E32F8AF}" dt="2023-04-25T13:54:47.772" v="3331" actId="1076"/>
        <pc:sldMkLst>
          <pc:docMk/>
          <pc:sldMk cId="2738438680" sldId="359"/>
        </pc:sldMkLst>
        <pc:spChg chg="mod ord">
          <ac:chgData name="Zita Draper" userId="b063123c-f51f-481b-b99c-f574606c9ace" providerId="ADAL" clId="{C9B30E5E-B1CE-4D12-8AB3-DF2C9E32F8AF}" dt="2023-04-25T13:54:43.816" v="3330" actId="700"/>
          <ac:spMkLst>
            <pc:docMk/>
            <pc:sldMk cId="2738438680" sldId="359"/>
            <ac:spMk id="4" creationId="{32D6EAB4-59A6-50D0-7FD3-FA252F27426F}"/>
          </ac:spMkLst>
        </pc:spChg>
        <pc:spChg chg="mod ord">
          <ac:chgData name="Zita Draper" userId="b063123c-f51f-481b-b99c-f574606c9ace" providerId="ADAL" clId="{C9B30E5E-B1CE-4D12-8AB3-DF2C9E32F8AF}" dt="2023-04-25T13:54:43.816" v="3330" actId="700"/>
          <ac:spMkLst>
            <pc:docMk/>
            <pc:sldMk cId="2738438680" sldId="359"/>
            <ac:spMk id="7" creationId="{18A143B9-5967-3727-B396-710BD3850DC2}"/>
          </ac:spMkLst>
        </pc:spChg>
        <pc:spChg chg="mod ord">
          <ac:chgData name="Zita Draper" userId="b063123c-f51f-481b-b99c-f574606c9ace" providerId="ADAL" clId="{C9B30E5E-B1CE-4D12-8AB3-DF2C9E32F8AF}" dt="2023-04-25T13:54:47.772" v="3331" actId="1076"/>
          <ac:spMkLst>
            <pc:docMk/>
            <pc:sldMk cId="2738438680" sldId="359"/>
            <ac:spMk id="8" creationId="{C932B4C9-E0C0-A86A-2F32-3C9B7153736A}"/>
          </ac:spMkLst>
        </pc:spChg>
      </pc:sldChg>
      <pc:sldChg chg="modSp mod modClrScheme chgLayout">
        <pc:chgData name="Zita Draper" userId="b063123c-f51f-481b-b99c-f574606c9ace" providerId="ADAL" clId="{C9B30E5E-B1CE-4D12-8AB3-DF2C9E32F8AF}" dt="2023-04-25T13:54:39.386" v="3329" actId="1076"/>
        <pc:sldMkLst>
          <pc:docMk/>
          <pc:sldMk cId="1276244470" sldId="360"/>
        </pc:sldMkLst>
        <pc:spChg chg="mod ord">
          <ac:chgData name="Zita Draper" userId="b063123c-f51f-481b-b99c-f574606c9ace" providerId="ADAL" clId="{C9B30E5E-B1CE-4D12-8AB3-DF2C9E32F8AF}" dt="2023-04-25T13:54:33.216" v="3327" actId="700"/>
          <ac:spMkLst>
            <pc:docMk/>
            <pc:sldMk cId="1276244470" sldId="360"/>
            <ac:spMk id="4" creationId="{32D6EAB4-59A6-50D0-7FD3-FA252F27426F}"/>
          </ac:spMkLst>
        </pc:spChg>
        <pc:spChg chg="mod ord">
          <ac:chgData name="Zita Draper" userId="b063123c-f51f-481b-b99c-f574606c9ace" providerId="ADAL" clId="{C9B30E5E-B1CE-4D12-8AB3-DF2C9E32F8AF}" dt="2023-04-25T13:54:36.330" v="3328" actId="1076"/>
          <ac:spMkLst>
            <pc:docMk/>
            <pc:sldMk cId="1276244470" sldId="360"/>
            <ac:spMk id="7" creationId="{18A143B9-5967-3727-B396-710BD3850DC2}"/>
          </ac:spMkLst>
        </pc:spChg>
        <pc:spChg chg="mod ord">
          <ac:chgData name="Zita Draper" userId="b063123c-f51f-481b-b99c-f574606c9ace" providerId="ADAL" clId="{C9B30E5E-B1CE-4D12-8AB3-DF2C9E32F8AF}" dt="2023-04-25T13:54:39.386" v="3329" actId="1076"/>
          <ac:spMkLst>
            <pc:docMk/>
            <pc:sldMk cId="1276244470" sldId="360"/>
            <ac:spMk id="8" creationId="{C932B4C9-E0C0-A86A-2F32-3C9B7153736A}"/>
          </ac:spMkLst>
        </pc:spChg>
      </pc:sldChg>
      <pc:sldChg chg="addSp delSp modSp mod modClrScheme chgLayout">
        <pc:chgData name="Zita Draper" userId="b063123c-f51f-481b-b99c-f574606c9ace" providerId="ADAL" clId="{C9B30E5E-B1CE-4D12-8AB3-DF2C9E32F8AF}" dt="2023-04-26T13:58:48.973" v="9946" actId="20577"/>
        <pc:sldMkLst>
          <pc:docMk/>
          <pc:sldMk cId="149818949" sldId="361"/>
        </pc:sldMkLst>
        <pc:spChg chg="add mod ord">
          <ac:chgData name="Zita Draper" userId="b063123c-f51f-481b-b99c-f574606c9ace" providerId="ADAL" clId="{C9B30E5E-B1CE-4D12-8AB3-DF2C9E32F8AF}" dt="2023-04-26T13:58:48.973" v="9946" actId="20577"/>
          <ac:spMkLst>
            <pc:docMk/>
            <pc:sldMk cId="149818949" sldId="361"/>
            <ac:spMk id="2" creationId="{13520848-4152-58FC-F9D1-A7FB08835F72}"/>
          </ac:spMkLst>
        </pc:spChg>
        <pc:spChg chg="mod ord">
          <ac:chgData name="Zita Draper" userId="b063123c-f51f-481b-b99c-f574606c9ace" providerId="ADAL" clId="{C9B30E5E-B1CE-4D12-8AB3-DF2C9E32F8AF}" dt="2023-04-25T13:47:58.769" v="3280" actId="700"/>
          <ac:spMkLst>
            <pc:docMk/>
            <pc:sldMk cId="149818949" sldId="361"/>
            <ac:spMk id="4" creationId="{32D6EAB4-59A6-50D0-7FD3-FA252F27426F}"/>
          </ac:spMkLst>
        </pc:spChg>
        <pc:spChg chg="mod ord">
          <ac:chgData name="Zita Draper" userId="b063123c-f51f-481b-b99c-f574606c9ace" providerId="ADAL" clId="{C9B30E5E-B1CE-4D12-8AB3-DF2C9E32F8AF}" dt="2023-04-25T13:48:05.543" v="3282" actId="1076"/>
          <ac:spMkLst>
            <pc:docMk/>
            <pc:sldMk cId="149818949" sldId="361"/>
            <ac:spMk id="7" creationId="{18A143B9-5967-3727-B396-710BD3850DC2}"/>
          </ac:spMkLst>
        </pc:spChg>
        <pc:spChg chg="del mod ord">
          <ac:chgData name="Zita Draper" userId="b063123c-f51f-481b-b99c-f574606c9ace" providerId="ADAL" clId="{C9B30E5E-B1CE-4D12-8AB3-DF2C9E32F8AF}" dt="2023-04-25T13:47:58.769" v="3280" actId="700"/>
          <ac:spMkLst>
            <pc:docMk/>
            <pc:sldMk cId="149818949" sldId="361"/>
            <ac:spMk id="8" creationId="{C932B4C9-E0C0-A86A-2F32-3C9B7153736A}"/>
          </ac:spMkLst>
        </pc:spChg>
      </pc:sldChg>
      <pc:sldChg chg="modSp mod modClrScheme chgLayout">
        <pc:chgData name="Zita Draper" userId="b063123c-f51f-481b-b99c-f574606c9ace" providerId="ADAL" clId="{C9B30E5E-B1CE-4D12-8AB3-DF2C9E32F8AF}" dt="2023-04-25T13:47:54.184" v="3279" actId="1076"/>
        <pc:sldMkLst>
          <pc:docMk/>
          <pc:sldMk cId="1990252772" sldId="362"/>
        </pc:sldMkLst>
        <pc:spChg chg="mod ord">
          <ac:chgData name="Zita Draper" userId="b063123c-f51f-481b-b99c-f574606c9ace" providerId="ADAL" clId="{C9B30E5E-B1CE-4D12-8AB3-DF2C9E32F8AF}" dt="2023-04-25T13:47:51.264" v="3278" actId="700"/>
          <ac:spMkLst>
            <pc:docMk/>
            <pc:sldMk cId="1990252772" sldId="362"/>
            <ac:spMk id="4" creationId="{32D6EAB4-59A6-50D0-7FD3-FA252F27426F}"/>
          </ac:spMkLst>
        </pc:spChg>
        <pc:spChg chg="mod ord">
          <ac:chgData name="Zita Draper" userId="b063123c-f51f-481b-b99c-f574606c9ace" providerId="ADAL" clId="{C9B30E5E-B1CE-4D12-8AB3-DF2C9E32F8AF}" dt="2023-04-25T13:47:51.264" v="3278" actId="700"/>
          <ac:spMkLst>
            <pc:docMk/>
            <pc:sldMk cId="1990252772" sldId="362"/>
            <ac:spMk id="7" creationId="{18A143B9-5967-3727-B396-710BD3850DC2}"/>
          </ac:spMkLst>
        </pc:spChg>
        <pc:spChg chg="mod ord">
          <ac:chgData name="Zita Draper" userId="b063123c-f51f-481b-b99c-f574606c9ace" providerId="ADAL" clId="{C9B30E5E-B1CE-4D12-8AB3-DF2C9E32F8AF}" dt="2023-04-25T13:47:54.184" v="3279" actId="1076"/>
          <ac:spMkLst>
            <pc:docMk/>
            <pc:sldMk cId="1990252772" sldId="362"/>
            <ac:spMk id="8" creationId="{C932B4C9-E0C0-A86A-2F32-3C9B7153736A}"/>
          </ac:spMkLst>
        </pc:spChg>
      </pc:sldChg>
      <pc:sldChg chg="addSp delSp modSp mod modClrScheme chgLayout">
        <pc:chgData name="Zita Draper" userId="b063123c-f51f-481b-b99c-f574606c9ace" providerId="ADAL" clId="{C9B30E5E-B1CE-4D12-8AB3-DF2C9E32F8AF}" dt="2023-04-26T14:50:30.670" v="11544" actId="20577"/>
        <pc:sldMkLst>
          <pc:docMk/>
          <pc:sldMk cId="3691181776" sldId="363"/>
        </pc:sldMkLst>
        <pc:spChg chg="add mod ord">
          <ac:chgData name="Zita Draper" userId="b063123c-f51f-481b-b99c-f574606c9ace" providerId="ADAL" clId="{C9B30E5E-B1CE-4D12-8AB3-DF2C9E32F8AF}" dt="2023-04-26T14:50:30.670" v="11544" actId="20577"/>
          <ac:spMkLst>
            <pc:docMk/>
            <pc:sldMk cId="3691181776" sldId="363"/>
            <ac:spMk id="2" creationId="{0A1AC88D-608C-CD95-9821-53652825F9C4}"/>
          </ac:spMkLst>
        </pc:spChg>
        <pc:spChg chg="mod ord">
          <ac:chgData name="Zita Draper" userId="b063123c-f51f-481b-b99c-f574606c9ace" providerId="ADAL" clId="{C9B30E5E-B1CE-4D12-8AB3-DF2C9E32F8AF}" dt="2023-04-25T13:47:37.716" v="3274" actId="700"/>
          <ac:spMkLst>
            <pc:docMk/>
            <pc:sldMk cId="3691181776" sldId="363"/>
            <ac:spMk id="4" creationId="{32D6EAB4-59A6-50D0-7FD3-FA252F27426F}"/>
          </ac:spMkLst>
        </pc:spChg>
        <pc:spChg chg="mod ord">
          <ac:chgData name="Zita Draper" userId="b063123c-f51f-481b-b99c-f574606c9ace" providerId="ADAL" clId="{C9B30E5E-B1CE-4D12-8AB3-DF2C9E32F8AF}" dt="2023-04-25T13:47:44.436" v="3276" actId="1076"/>
          <ac:spMkLst>
            <pc:docMk/>
            <pc:sldMk cId="3691181776" sldId="363"/>
            <ac:spMk id="7" creationId="{18A143B9-5967-3727-B396-710BD3850DC2}"/>
          </ac:spMkLst>
        </pc:spChg>
        <pc:spChg chg="del mod ord">
          <ac:chgData name="Zita Draper" userId="b063123c-f51f-481b-b99c-f574606c9ace" providerId="ADAL" clId="{C9B30E5E-B1CE-4D12-8AB3-DF2C9E32F8AF}" dt="2023-04-25T13:47:37.716" v="3274" actId="700"/>
          <ac:spMkLst>
            <pc:docMk/>
            <pc:sldMk cId="3691181776" sldId="363"/>
            <ac:spMk id="8" creationId="{C932B4C9-E0C0-A86A-2F32-3C9B7153736A}"/>
          </ac:spMkLst>
        </pc:spChg>
      </pc:sldChg>
      <pc:sldChg chg="modSp mod modClrScheme chgLayout">
        <pc:chgData name="Zita Draper" userId="b063123c-f51f-481b-b99c-f574606c9ace" providerId="ADAL" clId="{C9B30E5E-B1CE-4D12-8AB3-DF2C9E32F8AF}" dt="2023-04-25T13:47:25.136" v="3271" actId="1076"/>
        <pc:sldMkLst>
          <pc:docMk/>
          <pc:sldMk cId="2094389527" sldId="364"/>
        </pc:sldMkLst>
        <pc:spChg chg="mod ord">
          <ac:chgData name="Zita Draper" userId="b063123c-f51f-481b-b99c-f574606c9ace" providerId="ADAL" clId="{C9B30E5E-B1CE-4D12-8AB3-DF2C9E32F8AF}" dt="2023-04-25T13:47:21.357" v="3270" actId="700"/>
          <ac:spMkLst>
            <pc:docMk/>
            <pc:sldMk cId="2094389527" sldId="364"/>
            <ac:spMk id="4" creationId="{32D6EAB4-59A6-50D0-7FD3-FA252F27426F}"/>
          </ac:spMkLst>
        </pc:spChg>
        <pc:spChg chg="mod ord">
          <ac:chgData name="Zita Draper" userId="b063123c-f51f-481b-b99c-f574606c9ace" providerId="ADAL" clId="{C9B30E5E-B1CE-4D12-8AB3-DF2C9E32F8AF}" dt="2023-04-25T13:47:21.357" v="3270" actId="700"/>
          <ac:spMkLst>
            <pc:docMk/>
            <pc:sldMk cId="2094389527" sldId="364"/>
            <ac:spMk id="7" creationId="{18A143B9-5967-3727-B396-710BD3850DC2}"/>
          </ac:spMkLst>
        </pc:spChg>
        <pc:spChg chg="mod ord">
          <ac:chgData name="Zita Draper" userId="b063123c-f51f-481b-b99c-f574606c9ace" providerId="ADAL" clId="{C9B30E5E-B1CE-4D12-8AB3-DF2C9E32F8AF}" dt="2023-04-25T13:47:25.136" v="3271" actId="1076"/>
          <ac:spMkLst>
            <pc:docMk/>
            <pc:sldMk cId="2094389527" sldId="364"/>
            <ac:spMk id="8" creationId="{C932B4C9-E0C0-A86A-2F32-3C9B7153736A}"/>
          </ac:spMkLst>
        </pc:spChg>
      </pc:sldChg>
      <pc:sldChg chg="addSp delSp modSp mod modClrScheme chgLayout">
        <pc:chgData name="Zita Draper" userId="b063123c-f51f-481b-b99c-f574606c9ace" providerId="ADAL" clId="{C9B30E5E-B1CE-4D12-8AB3-DF2C9E32F8AF}" dt="2023-04-25T13:47:14.934" v="3269" actId="1076"/>
        <pc:sldMkLst>
          <pc:docMk/>
          <pc:sldMk cId="4201349742" sldId="365"/>
        </pc:sldMkLst>
        <pc:spChg chg="mod ord">
          <ac:chgData name="Zita Draper" userId="b063123c-f51f-481b-b99c-f574606c9ace" providerId="ADAL" clId="{C9B30E5E-B1CE-4D12-8AB3-DF2C9E32F8AF}" dt="2023-04-25T13:47:08.166" v="3268" actId="700"/>
          <ac:spMkLst>
            <pc:docMk/>
            <pc:sldMk cId="4201349742" sldId="365"/>
            <ac:spMk id="4" creationId="{32D6EAB4-59A6-50D0-7FD3-FA252F27426F}"/>
          </ac:spMkLst>
        </pc:spChg>
        <pc:spChg chg="mod ord">
          <ac:chgData name="Zita Draper" userId="b063123c-f51f-481b-b99c-f574606c9ace" providerId="ADAL" clId="{C9B30E5E-B1CE-4D12-8AB3-DF2C9E32F8AF}" dt="2023-04-25T13:47:08.166" v="3268" actId="700"/>
          <ac:spMkLst>
            <pc:docMk/>
            <pc:sldMk cId="4201349742" sldId="365"/>
            <ac:spMk id="7" creationId="{18A143B9-5967-3727-B396-710BD3850DC2}"/>
          </ac:spMkLst>
        </pc:spChg>
        <pc:spChg chg="del">
          <ac:chgData name="Zita Draper" userId="b063123c-f51f-481b-b99c-f574606c9ace" providerId="ADAL" clId="{C9B30E5E-B1CE-4D12-8AB3-DF2C9E32F8AF}" dt="2023-04-23T16:22:31.303" v="2802"/>
          <ac:spMkLst>
            <pc:docMk/>
            <pc:sldMk cId="4201349742" sldId="365"/>
            <ac:spMk id="8" creationId="{C932B4C9-E0C0-A86A-2F32-3C9B7153736A}"/>
          </ac:spMkLst>
        </pc:spChg>
        <pc:graphicFrameChg chg="add mod ord">
          <ac:chgData name="Zita Draper" userId="b063123c-f51f-481b-b99c-f574606c9ace" providerId="ADAL" clId="{C9B30E5E-B1CE-4D12-8AB3-DF2C9E32F8AF}" dt="2023-04-25T13:47:14.934" v="3269" actId="1076"/>
          <ac:graphicFrameMkLst>
            <pc:docMk/>
            <pc:sldMk cId="4201349742" sldId="365"/>
            <ac:graphicFrameMk id="2" creationId="{3193D333-919B-64A6-F975-19A722B895AB}"/>
          </ac:graphicFrameMkLst>
        </pc:graphicFrameChg>
      </pc:sldChg>
      <pc:sldChg chg="modSp mod modClrScheme chgLayout">
        <pc:chgData name="Zita Draper" userId="b063123c-f51f-481b-b99c-f574606c9ace" providerId="ADAL" clId="{C9B30E5E-B1CE-4D12-8AB3-DF2C9E32F8AF}" dt="2023-04-25T13:47:01.958" v="3267" actId="1076"/>
        <pc:sldMkLst>
          <pc:docMk/>
          <pc:sldMk cId="4021801715" sldId="366"/>
        </pc:sldMkLst>
        <pc:spChg chg="mod ord">
          <ac:chgData name="Zita Draper" userId="b063123c-f51f-481b-b99c-f574606c9ace" providerId="ADAL" clId="{C9B30E5E-B1CE-4D12-8AB3-DF2C9E32F8AF}" dt="2023-04-25T13:46:58.867" v="3266" actId="700"/>
          <ac:spMkLst>
            <pc:docMk/>
            <pc:sldMk cId="4021801715" sldId="366"/>
            <ac:spMk id="4" creationId="{32D6EAB4-59A6-50D0-7FD3-FA252F27426F}"/>
          </ac:spMkLst>
        </pc:spChg>
        <pc:spChg chg="mod ord">
          <ac:chgData name="Zita Draper" userId="b063123c-f51f-481b-b99c-f574606c9ace" providerId="ADAL" clId="{C9B30E5E-B1CE-4D12-8AB3-DF2C9E32F8AF}" dt="2023-04-25T13:46:58.867" v="3266" actId="700"/>
          <ac:spMkLst>
            <pc:docMk/>
            <pc:sldMk cId="4021801715" sldId="366"/>
            <ac:spMk id="7" creationId="{18A143B9-5967-3727-B396-710BD3850DC2}"/>
          </ac:spMkLst>
        </pc:spChg>
        <pc:spChg chg="mod ord">
          <ac:chgData name="Zita Draper" userId="b063123c-f51f-481b-b99c-f574606c9ace" providerId="ADAL" clId="{C9B30E5E-B1CE-4D12-8AB3-DF2C9E32F8AF}" dt="2023-04-25T13:47:01.958" v="3267" actId="1076"/>
          <ac:spMkLst>
            <pc:docMk/>
            <pc:sldMk cId="4021801715" sldId="366"/>
            <ac:spMk id="8" creationId="{C932B4C9-E0C0-A86A-2F32-3C9B7153736A}"/>
          </ac:spMkLst>
        </pc:spChg>
      </pc:sldChg>
      <pc:sldChg chg="del">
        <pc:chgData name="Zita Draper" userId="b063123c-f51f-481b-b99c-f574606c9ace" providerId="ADAL" clId="{C9B30E5E-B1CE-4D12-8AB3-DF2C9E32F8AF}" dt="2023-04-23T16:23:34.431" v="2974" actId="2696"/>
        <pc:sldMkLst>
          <pc:docMk/>
          <pc:sldMk cId="3917923403" sldId="367"/>
        </pc:sldMkLst>
      </pc:sldChg>
      <pc:sldChg chg="modSp del mod">
        <pc:chgData name="Zita Draper" userId="b063123c-f51f-481b-b99c-f574606c9ace" providerId="ADAL" clId="{C9B30E5E-B1CE-4D12-8AB3-DF2C9E32F8AF}" dt="2023-04-23T16:23:44.951" v="2981" actId="2696"/>
        <pc:sldMkLst>
          <pc:docMk/>
          <pc:sldMk cId="1984831063" sldId="368"/>
        </pc:sldMkLst>
        <pc:spChg chg="mod">
          <ac:chgData name="Zita Draper" userId="b063123c-f51f-481b-b99c-f574606c9ace" providerId="ADAL" clId="{C9B30E5E-B1CE-4D12-8AB3-DF2C9E32F8AF}" dt="2023-04-20T09:28:16.818" v="779" actId="20577"/>
          <ac:spMkLst>
            <pc:docMk/>
            <pc:sldMk cId="1984831063" sldId="368"/>
            <ac:spMk id="7" creationId="{18A143B9-5967-3727-B396-710BD3850DC2}"/>
          </ac:spMkLst>
        </pc:spChg>
      </pc:sldChg>
      <pc:sldChg chg="modSp mod modClrScheme chgLayout">
        <pc:chgData name="Zita Draper" userId="b063123c-f51f-481b-b99c-f574606c9ace" providerId="ADAL" clId="{C9B30E5E-B1CE-4D12-8AB3-DF2C9E32F8AF}" dt="2023-04-25T13:46:32.234" v="3259" actId="1076"/>
        <pc:sldMkLst>
          <pc:docMk/>
          <pc:sldMk cId="3189830701" sldId="369"/>
        </pc:sldMkLst>
        <pc:spChg chg="mod ord">
          <ac:chgData name="Zita Draper" userId="b063123c-f51f-481b-b99c-f574606c9ace" providerId="ADAL" clId="{C9B30E5E-B1CE-4D12-8AB3-DF2C9E32F8AF}" dt="2023-04-25T13:46:29.138" v="3258" actId="700"/>
          <ac:spMkLst>
            <pc:docMk/>
            <pc:sldMk cId="3189830701" sldId="369"/>
            <ac:spMk id="4" creationId="{32D6EAB4-59A6-50D0-7FD3-FA252F27426F}"/>
          </ac:spMkLst>
        </pc:spChg>
        <pc:spChg chg="mod ord">
          <ac:chgData name="Zita Draper" userId="b063123c-f51f-481b-b99c-f574606c9ace" providerId="ADAL" clId="{C9B30E5E-B1CE-4D12-8AB3-DF2C9E32F8AF}" dt="2023-04-25T13:46:29.138" v="3258" actId="700"/>
          <ac:spMkLst>
            <pc:docMk/>
            <pc:sldMk cId="3189830701" sldId="369"/>
            <ac:spMk id="7" creationId="{18A143B9-5967-3727-B396-710BD3850DC2}"/>
          </ac:spMkLst>
        </pc:spChg>
        <pc:spChg chg="mod ord">
          <ac:chgData name="Zita Draper" userId="b063123c-f51f-481b-b99c-f574606c9ace" providerId="ADAL" clId="{C9B30E5E-B1CE-4D12-8AB3-DF2C9E32F8AF}" dt="2023-04-25T13:46:32.234" v="3259" actId="1076"/>
          <ac:spMkLst>
            <pc:docMk/>
            <pc:sldMk cId="3189830701" sldId="369"/>
            <ac:spMk id="8" creationId="{C932B4C9-E0C0-A86A-2F32-3C9B7153736A}"/>
          </ac:spMkLst>
        </pc:spChg>
      </pc:sldChg>
      <pc:sldChg chg="modSp mod modClrScheme chgLayout">
        <pc:chgData name="Zita Draper" userId="b063123c-f51f-481b-b99c-f574606c9ace" providerId="ADAL" clId="{C9B30E5E-B1CE-4D12-8AB3-DF2C9E32F8AF}" dt="2023-04-25T13:45:41.522" v="3245" actId="1076"/>
        <pc:sldMkLst>
          <pc:docMk/>
          <pc:sldMk cId="3555535144" sldId="370"/>
        </pc:sldMkLst>
        <pc:spChg chg="mod ord">
          <ac:chgData name="Zita Draper" userId="b063123c-f51f-481b-b99c-f574606c9ace" providerId="ADAL" clId="{C9B30E5E-B1CE-4D12-8AB3-DF2C9E32F8AF}" dt="2023-04-25T13:45:36.877" v="3244" actId="700"/>
          <ac:spMkLst>
            <pc:docMk/>
            <pc:sldMk cId="3555535144" sldId="370"/>
            <ac:spMk id="4" creationId="{32D6EAB4-59A6-50D0-7FD3-FA252F27426F}"/>
          </ac:spMkLst>
        </pc:spChg>
        <pc:spChg chg="mod ord">
          <ac:chgData name="Zita Draper" userId="b063123c-f51f-481b-b99c-f574606c9ace" providerId="ADAL" clId="{C9B30E5E-B1CE-4D12-8AB3-DF2C9E32F8AF}" dt="2023-04-25T13:45:36.877" v="3244" actId="700"/>
          <ac:spMkLst>
            <pc:docMk/>
            <pc:sldMk cId="3555535144" sldId="370"/>
            <ac:spMk id="7" creationId="{18A143B9-5967-3727-B396-710BD3850DC2}"/>
          </ac:spMkLst>
        </pc:spChg>
        <pc:spChg chg="mod ord">
          <ac:chgData name="Zita Draper" userId="b063123c-f51f-481b-b99c-f574606c9ace" providerId="ADAL" clId="{C9B30E5E-B1CE-4D12-8AB3-DF2C9E32F8AF}" dt="2023-04-25T13:45:41.522" v="3245" actId="1076"/>
          <ac:spMkLst>
            <pc:docMk/>
            <pc:sldMk cId="3555535144" sldId="370"/>
            <ac:spMk id="8" creationId="{C932B4C9-E0C0-A86A-2F32-3C9B7153736A}"/>
          </ac:spMkLst>
        </pc:spChg>
      </pc:sldChg>
      <pc:sldChg chg="addSp delSp modSp mod modClrScheme chgLayout">
        <pc:chgData name="Zita Draper" userId="b063123c-f51f-481b-b99c-f574606c9ace" providerId="ADAL" clId="{C9B30E5E-B1CE-4D12-8AB3-DF2C9E32F8AF}" dt="2023-05-04T09:59:02.524" v="12514" actId="20577"/>
        <pc:sldMkLst>
          <pc:docMk/>
          <pc:sldMk cId="1456155078" sldId="372"/>
        </pc:sldMkLst>
        <pc:spChg chg="add del mod ord">
          <ac:chgData name="Zita Draper" userId="b063123c-f51f-481b-b99c-f574606c9ace" providerId="ADAL" clId="{C9B30E5E-B1CE-4D12-8AB3-DF2C9E32F8AF}" dt="2023-04-25T13:46:22.537" v="3257" actId="700"/>
          <ac:spMkLst>
            <pc:docMk/>
            <pc:sldMk cId="1456155078" sldId="372"/>
            <ac:spMk id="2" creationId="{D6C5AB95-ABDE-A169-CB5B-DD88279FBE67}"/>
          </ac:spMkLst>
        </pc:spChg>
        <pc:spChg chg="mod ord">
          <ac:chgData name="Zita Draper" userId="b063123c-f51f-481b-b99c-f574606c9ace" providerId="ADAL" clId="{C9B30E5E-B1CE-4D12-8AB3-DF2C9E32F8AF}" dt="2023-05-04T09:59:02.524" v="12514" actId="20577"/>
          <ac:spMkLst>
            <pc:docMk/>
            <pc:sldMk cId="1456155078" sldId="372"/>
            <ac:spMk id="4" creationId="{A4F8F8C5-8B36-44F5-6852-1430C2A18296}"/>
          </ac:spMkLst>
        </pc:spChg>
        <pc:spChg chg="mod ord">
          <ac:chgData name="Zita Draper" userId="b063123c-f51f-481b-b99c-f574606c9ace" providerId="ADAL" clId="{C9B30E5E-B1CE-4D12-8AB3-DF2C9E32F8AF}" dt="2023-04-25T13:46:22.537" v="3257" actId="700"/>
          <ac:spMkLst>
            <pc:docMk/>
            <pc:sldMk cId="1456155078" sldId="372"/>
            <ac:spMk id="6" creationId="{E094B2A9-EB17-00E4-9E08-C560F531238C}"/>
          </ac:spMkLst>
        </pc:spChg>
      </pc:sldChg>
      <pc:sldChg chg="modSp mod modClrScheme chgLayout">
        <pc:chgData name="Zita Draper" userId="b063123c-f51f-481b-b99c-f574606c9ace" providerId="ADAL" clId="{C9B30E5E-B1CE-4D12-8AB3-DF2C9E32F8AF}" dt="2023-04-25T13:49:20.209" v="3297" actId="1076"/>
        <pc:sldMkLst>
          <pc:docMk/>
          <pc:sldMk cId="308449379" sldId="373"/>
        </pc:sldMkLst>
        <pc:spChg chg="mod ord">
          <ac:chgData name="Zita Draper" userId="b063123c-f51f-481b-b99c-f574606c9ace" providerId="ADAL" clId="{C9B30E5E-B1CE-4D12-8AB3-DF2C9E32F8AF}" dt="2023-04-25T13:49:17.392" v="3296" actId="1076"/>
          <ac:spMkLst>
            <pc:docMk/>
            <pc:sldMk cId="308449379" sldId="373"/>
            <ac:spMk id="2" creationId="{E04F4D92-1535-FE88-4009-D829AE9A0534}"/>
          </ac:spMkLst>
        </pc:spChg>
        <pc:spChg chg="mod ord">
          <ac:chgData name="Zita Draper" userId="b063123c-f51f-481b-b99c-f574606c9ace" providerId="ADAL" clId="{C9B30E5E-B1CE-4D12-8AB3-DF2C9E32F8AF}" dt="2023-04-25T13:49:20.209" v="3297" actId="1076"/>
          <ac:spMkLst>
            <pc:docMk/>
            <pc:sldMk cId="308449379" sldId="373"/>
            <ac:spMk id="4" creationId="{EE31779C-9E40-CC0F-EEE1-0659F1AFE549}"/>
          </ac:spMkLst>
        </pc:spChg>
        <pc:spChg chg="mod ord">
          <ac:chgData name="Zita Draper" userId="b063123c-f51f-481b-b99c-f574606c9ace" providerId="ADAL" clId="{C9B30E5E-B1CE-4D12-8AB3-DF2C9E32F8AF}" dt="2023-04-25T13:49:05.274" v="3291" actId="700"/>
          <ac:spMkLst>
            <pc:docMk/>
            <pc:sldMk cId="308449379" sldId="373"/>
            <ac:spMk id="6" creationId="{9CAAEA35-C456-CA25-A1BD-65F2D7CD32DA}"/>
          </ac:spMkLst>
        </pc:spChg>
      </pc:sldChg>
      <pc:sldChg chg="addSp delSp modSp new mod modClrScheme chgLayout">
        <pc:chgData name="Zita Draper" userId="b063123c-f51f-481b-b99c-f574606c9ace" providerId="ADAL" clId="{C9B30E5E-B1CE-4D12-8AB3-DF2C9E32F8AF}" dt="2023-04-26T14:42:35.937" v="11224" actId="20577"/>
        <pc:sldMkLst>
          <pc:docMk/>
          <pc:sldMk cId="2492820154" sldId="374"/>
        </pc:sldMkLst>
        <pc:spChg chg="mod ord">
          <ac:chgData name="Zita Draper" userId="b063123c-f51f-481b-b99c-f574606c9ace" providerId="ADAL" clId="{C9B30E5E-B1CE-4D12-8AB3-DF2C9E32F8AF}" dt="2023-04-25T13:46:39.938" v="3261" actId="1076"/>
          <ac:spMkLst>
            <pc:docMk/>
            <pc:sldMk cId="2492820154" sldId="374"/>
            <ac:spMk id="2" creationId="{C57D302F-24BF-0CDD-B918-DDDE3E2EC28F}"/>
          </ac:spMkLst>
        </pc:spChg>
        <pc:spChg chg="del">
          <ac:chgData name="Zita Draper" userId="b063123c-f51f-481b-b99c-f574606c9ace" providerId="ADAL" clId="{C9B30E5E-B1CE-4D12-8AB3-DF2C9E32F8AF}" dt="2023-04-20T09:27:24.873" v="689" actId="478"/>
          <ac:spMkLst>
            <pc:docMk/>
            <pc:sldMk cId="2492820154" sldId="374"/>
            <ac:spMk id="3" creationId="{C6427AD4-E110-EED7-741E-CAE4DBE80516}"/>
          </ac:spMkLst>
        </pc:spChg>
        <pc:spChg chg="add mod ord">
          <ac:chgData name="Zita Draper" userId="b063123c-f51f-481b-b99c-f574606c9ace" providerId="ADAL" clId="{C9B30E5E-B1CE-4D12-8AB3-DF2C9E32F8AF}" dt="2023-04-26T14:42:35.937" v="11224" actId="20577"/>
          <ac:spMkLst>
            <pc:docMk/>
            <pc:sldMk cId="2492820154" sldId="374"/>
            <ac:spMk id="3" creationId="{F3A62EA3-29DD-13BA-A451-E74DECDDEB1B}"/>
          </ac:spMkLst>
        </pc:spChg>
        <pc:spChg chg="del mod ord">
          <ac:chgData name="Zita Draper" userId="b063123c-f51f-481b-b99c-f574606c9ace" providerId="ADAL" clId="{C9B30E5E-B1CE-4D12-8AB3-DF2C9E32F8AF}" dt="2023-04-25T13:46:37.133" v="3260" actId="700"/>
          <ac:spMkLst>
            <pc:docMk/>
            <pc:sldMk cId="2492820154" sldId="374"/>
            <ac:spMk id="4" creationId="{27A93F9C-BCB9-0252-381B-8AF8652FB3FB}"/>
          </ac:spMkLst>
        </pc:spChg>
        <pc:spChg chg="del">
          <ac:chgData name="Zita Draper" userId="b063123c-f51f-481b-b99c-f574606c9ace" providerId="ADAL" clId="{C9B30E5E-B1CE-4D12-8AB3-DF2C9E32F8AF}" dt="2023-04-20T09:27:17.870" v="679" actId="478"/>
          <ac:spMkLst>
            <pc:docMk/>
            <pc:sldMk cId="2492820154" sldId="374"/>
            <ac:spMk id="5" creationId="{1EB8019F-A1E6-6696-51B0-E1B5992F4897}"/>
          </ac:spMkLst>
        </pc:spChg>
        <pc:spChg chg="mod ord">
          <ac:chgData name="Zita Draper" userId="b063123c-f51f-481b-b99c-f574606c9ace" providerId="ADAL" clId="{C9B30E5E-B1CE-4D12-8AB3-DF2C9E32F8AF}" dt="2023-04-25T13:46:37.133" v="3260" actId="700"/>
          <ac:spMkLst>
            <pc:docMk/>
            <pc:sldMk cId="2492820154" sldId="374"/>
            <ac:spMk id="6" creationId="{339A9415-356A-55BF-5B2C-15B23CEF915F}"/>
          </ac:spMkLst>
        </pc:spChg>
      </pc:sldChg>
      <pc:sldChg chg="delSp modSp new del mod">
        <pc:chgData name="Zita Draper" userId="b063123c-f51f-481b-b99c-f574606c9ace" providerId="ADAL" clId="{C9B30E5E-B1CE-4D12-8AB3-DF2C9E32F8AF}" dt="2023-04-23T16:23:38.610" v="2975" actId="2696"/>
        <pc:sldMkLst>
          <pc:docMk/>
          <pc:sldMk cId="3984497900" sldId="375"/>
        </pc:sldMkLst>
        <pc:spChg chg="mod">
          <ac:chgData name="Zita Draper" userId="b063123c-f51f-481b-b99c-f574606c9ace" providerId="ADAL" clId="{C9B30E5E-B1CE-4D12-8AB3-DF2C9E32F8AF}" dt="2023-04-20T09:27:36.055" v="716" actId="20577"/>
          <ac:spMkLst>
            <pc:docMk/>
            <pc:sldMk cId="3984497900" sldId="375"/>
            <ac:spMk id="2" creationId="{42DC48AA-B55B-B6EB-B47F-77ACB353A93C}"/>
          </ac:spMkLst>
        </pc:spChg>
        <pc:spChg chg="del">
          <ac:chgData name="Zita Draper" userId="b063123c-f51f-481b-b99c-f574606c9ace" providerId="ADAL" clId="{C9B30E5E-B1CE-4D12-8AB3-DF2C9E32F8AF}" dt="2023-04-20T09:27:38.308" v="717" actId="478"/>
          <ac:spMkLst>
            <pc:docMk/>
            <pc:sldMk cId="3984497900" sldId="375"/>
            <ac:spMk id="3" creationId="{B90545AB-5178-B45D-893B-AFC3913CEE7A}"/>
          </ac:spMkLst>
        </pc:spChg>
      </pc:sldChg>
      <pc:sldChg chg="delSp modSp new del mod">
        <pc:chgData name="Zita Draper" userId="b063123c-f51f-481b-b99c-f574606c9ace" providerId="ADAL" clId="{C9B30E5E-B1CE-4D12-8AB3-DF2C9E32F8AF}" dt="2023-04-23T16:23:39.976" v="2976" actId="2696"/>
        <pc:sldMkLst>
          <pc:docMk/>
          <pc:sldMk cId="2833250496" sldId="376"/>
        </pc:sldMkLst>
        <pc:spChg chg="mod">
          <ac:chgData name="Zita Draper" userId="b063123c-f51f-481b-b99c-f574606c9ace" providerId="ADAL" clId="{C9B30E5E-B1CE-4D12-8AB3-DF2C9E32F8AF}" dt="2023-04-20T09:27:46.580" v="733" actId="20577"/>
          <ac:spMkLst>
            <pc:docMk/>
            <pc:sldMk cId="2833250496" sldId="376"/>
            <ac:spMk id="2" creationId="{4FCAD895-5EC4-AE32-C491-03A67D8778B2}"/>
          </ac:spMkLst>
        </pc:spChg>
        <pc:spChg chg="del">
          <ac:chgData name="Zita Draper" userId="b063123c-f51f-481b-b99c-f574606c9ace" providerId="ADAL" clId="{C9B30E5E-B1CE-4D12-8AB3-DF2C9E32F8AF}" dt="2023-04-20T09:27:48.677" v="734" actId="478"/>
          <ac:spMkLst>
            <pc:docMk/>
            <pc:sldMk cId="2833250496" sldId="376"/>
            <ac:spMk id="3" creationId="{56DB3FBA-FEA9-5726-7861-FEF02D3280A7}"/>
          </ac:spMkLst>
        </pc:spChg>
      </pc:sldChg>
      <pc:sldChg chg="modSp new del mod">
        <pc:chgData name="Zita Draper" userId="b063123c-f51f-481b-b99c-f574606c9ace" providerId="ADAL" clId="{C9B30E5E-B1CE-4D12-8AB3-DF2C9E32F8AF}" dt="2023-04-23T16:23:41.245" v="2977" actId="2696"/>
        <pc:sldMkLst>
          <pc:docMk/>
          <pc:sldMk cId="1834547531" sldId="377"/>
        </pc:sldMkLst>
        <pc:spChg chg="mod">
          <ac:chgData name="Zita Draper" userId="b063123c-f51f-481b-b99c-f574606c9ace" providerId="ADAL" clId="{C9B30E5E-B1CE-4D12-8AB3-DF2C9E32F8AF}" dt="2023-04-20T09:27:55.409" v="742" actId="20577"/>
          <ac:spMkLst>
            <pc:docMk/>
            <pc:sldMk cId="1834547531" sldId="377"/>
            <ac:spMk id="2" creationId="{AAB4BA16-D349-58CD-2F07-2226F8BFD0B4}"/>
          </ac:spMkLst>
        </pc:spChg>
      </pc:sldChg>
      <pc:sldChg chg="modSp new del mod">
        <pc:chgData name="Zita Draper" userId="b063123c-f51f-481b-b99c-f574606c9ace" providerId="ADAL" clId="{C9B30E5E-B1CE-4D12-8AB3-DF2C9E32F8AF}" dt="2023-04-23T16:23:41.964" v="2978" actId="2696"/>
        <pc:sldMkLst>
          <pc:docMk/>
          <pc:sldMk cId="3808218335" sldId="378"/>
        </pc:sldMkLst>
        <pc:spChg chg="mod">
          <ac:chgData name="Zita Draper" userId="b063123c-f51f-481b-b99c-f574606c9ace" providerId="ADAL" clId="{C9B30E5E-B1CE-4D12-8AB3-DF2C9E32F8AF}" dt="2023-04-20T09:28:03.030" v="754" actId="20577"/>
          <ac:spMkLst>
            <pc:docMk/>
            <pc:sldMk cId="3808218335" sldId="378"/>
            <ac:spMk id="2" creationId="{00515911-C9D4-D6F2-5B89-ED18FCDDA2EF}"/>
          </ac:spMkLst>
        </pc:spChg>
      </pc:sldChg>
      <pc:sldChg chg="modSp new del mod">
        <pc:chgData name="Zita Draper" userId="b063123c-f51f-481b-b99c-f574606c9ace" providerId="ADAL" clId="{C9B30E5E-B1CE-4D12-8AB3-DF2C9E32F8AF}" dt="2023-04-23T16:23:43.013" v="2979" actId="2696"/>
        <pc:sldMkLst>
          <pc:docMk/>
          <pc:sldMk cId="3748066287" sldId="379"/>
        </pc:sldMkLst>
        <pc:spChg chg="mod">
          <ac:chgData name="Zita Draper" userId="b063123c-f51f-481b-b99c-f574606c9ace" providerId="ADAL" clId="{C9B30E5E-B1CE-4D12-8AB3-DF2C9E32F8AF}" dt="2023-04-20T09:28:07.186" v="762" actId="20577"/>
          <ac:spMkLst>
            <pc:docMk/>
            <pc:sldMk cId="3748066287" sldId="379"/>
            <ac:spMk id="2" creationId="{48084265-ED44-6D5A-26C9-7F45F666E51C}"/>
          </ac:spMkLst>
        </pc:spChg>
      </pc:sldChg>
      <pc:sldChg chg="modSp new del mod">
        <pc:chgData name="Zita Draper" userId="b063123c-f51f-481b-b99c-f574606c9ace" providerId="ADAL" clId="{C9B30E5E-B1CE-4D12-8AB3-DF2C9E32F8AF}" dt="2023-04-23T16:23:43.946" v="2980" actId="2696"/>
        <pc:sldMkLst>
          <pc:docMk/>
          <pc:sldMk cId="357911855" sldId="380"/>
        </pc:sldMkLst>
        <pc:spChg chg="mod">
          <ac:chgData name="Zita Draper" userId="b063123c-f51f-481b-b99c-f574606c9ace" providerId="ADAL" clId="{C9B30E5E-B1CE-4D12-8AB3-DF2C9E32F8AF}" dt="2023-04-20T09:28:11.294" v="770" actId="20577"/>
          <ac:spMkLst>
            <pc:docMk/>
            <pc:sldMk cId="357911855" sldId="380"/>
            <ac:spMk id="2" creationId="{8481158F-151C-3231-A17C-F90069BE50F7}"/>
          </ac:spMkLst>
        </pc:spChg>
      </pc:sldChg>
      <pc:sldChg chg="delSp modSp new mod modClrScheme chgLayout">
        <pc:chgData name="Zita Draper" userId="b063123c-f51f-481b-b99c-f574606c9ace" providerId="ADAL" clId="{C9B30E5E-B1CE-4D12-8AB3-DF2C9E32F8AF}" dt="2023-04-26T12:10:52.434" v="3466" actId="20577"/>
        <pc:sldMkLst>
          <pc:docMk/>
          <pc:sldMk cId="3502184334" sldId="381"/>
        </pc:sldMkLst>
        <pc:spChg chg="mod ord">
          <ac:chgData name="Zita Draper" userId="b063123c-f51f-481b-b99c-f574606c9ace" providerId="ADAL" clId="{C9B30E5E-B1CE-4D12-8AB3-DF2C9E32F8AF}" dt="2023-04-25T13:50:15.162" v="3306" actId="700"/>
          <ac:spMkLst>
            <pc:docMk/>
            <pc:sldMk cId="3502184334" sldId="381"/>
            <ac:spMk id="2" creationId="{3D2AB224-8EED-539C-54A3-2FCF8A82C3D3}"/>
          </ac:spMkLst>
        </pc:spChg>
        <pc:spChg chg="del">
          <ac:chgData name="Zita Draper" userId="b063123c-f51f-481b-b99c-f574606c9ace" providerId="ADAL" clId="{C9B30E5E-B1CE-4D12-8AB3-DF2C9E32F8AF}" dt="2023-04-23T16:14:53.568" v="1818" actId="478"/>
          <ac:spMkLst>
            <pc:docMk/>
            <pc:sldMk cId="3502184334" sldId="381"/>
            <ac:spMk id="3" creationId="{0349ECD3-962F-0DC7-D912-606A5AABB6C1}"/>
          </ac:spMkLst>
        </pc:spChg>
        <pc:spChg chg="mod ord">
          <ac:chgData name="Zita Draper" userId="b063123c-f51f-481b-b99c-f574606c9ace" providerId="ADAL" clId="{C9B30E5E-B1CE-4D12-8AB3-DF2C9E32F8AF}" dt="2023-04-26T12:10:52.434" v="3466" actId="20577"/>
          <ac:spMkLst>
            <pc:docMk/>
            <pc:sldMk cId="3502184334" sldId="381"/>
            <ac:spMk id="4" creationId="{70649D98-1441-CC88-F508-758E29A6D69F}"/>
          </ac:spMkLst>
        </pc:spChg>
        <pc:spChg chg="del mod">
          <ac:chgData name="Zita Draper" userId="b063123c-f51f-481b-b99c-f574606c9ace" providerId="ADAL" clId="{C9B30E5E-B1CE-4D12-8AB3-DF2C9E32F8AF}" dt="2023-04-23T16:15:02.278" v="1823" actId="478"/>
          <ac:spMkLst>
            <pc:docMk/>
            <pc:sldMk cId="3502184334" sldId="381"/>
            <ac:spMk id="5" creationId="{747A9DA9-01C6-6317-9E36-D85CB9FF68C9}"/>
          </ac:spMkLst>
        </pc:spChg>
        <pc:spChg chg="mod ord">
          <ac:chgData name="Zita Draper" userId="b063123c-f51f-481b-b99c-f574606c9ace" providerId="ADAL" clId="{C9B30E5E-B1CE-4D12-8AB3-DF2C9E32F8AF}" dt="2023-04-25T13:50:15.162" v="3306" actId="700"/>
          <ac:spMkLst>
            <pc:docMk/>
            <pc:sldMk cId="3502184334" sldId="381"/>
            <ac:spMk id="6" creationId="{908C302C-493D-DC82-E6FC-10CD1D7CFE3B}"/>
          </ac:spMkLst>
        </pc:spChg>
      </pc:sldChg>
      <pc:sldChg chg="addSp delSp modSp new mod modClrScheme chgLayout">
        <pc:chgData name="Zita Draper" userId="b063123c-f51f-481b-b99c-f574606c9ace" providerId="ADAL" clId="{C9B30E5E-B1CE-4D12-8AB3-DF2C9E32F8AF}" dt="2023-04-26T13:50:17.326" v="8929" actId="20577"/>
        <pc:sldMkLst>
          <pc:docMk/>
          <pc:sldMk cId="3779935920" sldId="382"/>
        </pc:sldMkLst>
        <pc:spChg chg="mod ord">
          <ac:chgData name="Zita Draper" userId="b063123c-f51f-481b-b99c-f574606c9ace" providerId="ADAL" clId="{C9B30E5E-B1CE-4D12-8AB3-DF2C9E32F8AF}" dt="2023-04-25T13:52:21.893" v="3309" actId="700"/>
          <ac:spMkLst>
            <pc:docMk/>
            <pc:sldMk cId="3779935920" sldId="382"/>
            <ac:spMk id="2" creationId="{6CB90F59-4E66-C6A9-244B-125C423DDFCE}"/>
          </ac:spMkLst>
        </pc:spChg>
        <pc:spChg chg="add mod ord">
          <ac:chgData name="Zita Draper" userId="b063123c-f51f-481b-b99c-f574606c9ace" providerId="ADAL" clId="{C9B30E5E-B1CE-4D12-8AB3-DF2C9E32F8AF}" dt="2023-04-26T13:50:17.326" v="8929" actId="20577"/>
          <ac:spMkLst>
            <pc:docMk/>
            <pc:sldMk cId="3779935920" sldId="382"/>
            <ac:spMk id="3" creationId="{1E4506DE-0887-3F44-DBCE-62A74C11FD2A}"/>
          </ac:spMkLst>
        </pc:spChg>
        <pc:spChg chg="del">
          <ac:chgData name="Zita Draper" userId="b063123c-f51f-481b-b99c-f574606c9ace" providerId="ADAL" clId="{C9B30E5E-B1CE-4D12-8AB3-DF2C9E32F8AF}" dt="2023-04-23T16:24:10.073" v="2996" actId="478"/>
          <ac:spMkLst>
            <pc:docMk/>
            <pc:sldMk cId="3779935920" sldId="382"/>
            <ac:spMk id="3" creationId="{F9989CF4-23F7-E17C-4A75-E5AE6A25CDBF}"/>
          </ac:spMkLst>
        </pc:spChg>
        <pc:spChg chg="del mod ord">
          <ac:chgData name="Zita Draper" userId="b063123c-f51f-481b-b99c-f574606c9ace" providerId="ADAL" clId="{C9B30E5E-B1CE-4D12-8AB3-DF2C9E32F8AF}" dt="2023-04-25T13:52:21.893" v="3309" actId="700"/>
          <ac:spMkLst>
            <pc:docMk/>
            <pc:sldMk cId="3779935920" sldId="382"/>
            <ac:spMk id="4" creationId="{249402F4-3210-8874-42E6-AD970780E67B}"/>
          </ac:spMkLst>
        </pc:spChg>
        <pc:spChg chg="del mod">
          <ac:chgData name="Zita Draper" userId="b063123c-f51f-481b-b99c-f574606c9ace" providerId="ADAL" clId="{C9B30E5E-B1CE-4D12-8AB3-DF2C9E32F8AF}" dt="2023-04-23T16:24:13.498" v="2998" actId="478"/>
          <ac:spMkLst>
            <pc:docMk/>
            <pc:sldMk cId="3779935920" sldId="382"/>
            <ac:spMk id="5" creationId="{31290F9E-F6B3-0780-E173-F3C1F22C70AE}"/>
          </ac:spMkLst>
        </pc:spChg>
        <pc:spChg chg="mod ord">
          <ac:chgData name="Zita Draper" userId="b063123c-f51f-481b-b99c-f574606c9ace" providerId="ADAL" clId="{C9B30E5E-B1CE-4D12-8AB3-DF2C9E32F8AF}" dt="2023-04-25T13:52:21.893" v="3309" actId="700"/>
          <ac:spMkLst>
            <pc:docMk/>
            <pc:sldMk cId="3779935920" sldId="382"/>
            <ac:spMk id="6" creationId="{BFD19ED7-9A91-394A-7F60-B4FBFFD87A1C}"/>
          </ac:spMkLst>
        </pc:spChg>
      </pc:sldChg>
      <pc:sldChg chg="addSp delSp modSp new mod modClrScheme chgLayout">
        <pc:chgData name="Zita Draper" userId="b063123c-f51f-481b-b99c-f574606c9ace" providerId="ADAL" clId="{C9B30E5E-B1CE-4D12-8AB3-DF2C9E32F8AF}" dt="2023-04-26T13:52:07.837" v="9327" actId="20577"/>
        <pc:sldMkLst>
          <pc:docMk/>
          <pc:sldMk cId="3271830918" sldId="383"/>
        </pc:sldMkLst>
        <pc:spChg chg="mod ord">
          <ac:chgData name="Zita Draper" userId="b063123c-f51f-481b-b99c-f574606c9ace" providerId="ADAL" clId="{C9B30E5E-B1CE-4D12-8AB3-DF2C9E32F8AF}" dt="2023-04-25T13:53:56.148" v="3319" actId="700"/>
          <ac:spMkLst>
            <pc:docMk/>
            <pc:sldMk cId="3271830918" sldId="383"/>
            <ac:spMk id="2" creationId="{323016FC-4341-F684-E8DD-17C821A47832}"/>
          </ac:spMkLst>
        </pc:spChg>
        <pc:spChg chg="del mod">
          <ac:chgData name="Zita Draper" userId="b063123c-f51f-481b-b99c-f574606c9ace" providerId="ADAL" clId="{C9B30E5E-B1CE-4D12-8AB3-DF2C9E32F8AF}" dt="2023-04-23T16:24:25.737" v="3012" actId="478"/>
          <ac:spMkLst>
            <pc:docMk/>
            <pc:sldMk cId="3271830918" sldId="383"/>
            <ac:spMk id="3" creationId="{61FF79DB-3FEA-EA5E-447F-BCEFA11CC24B}"/>
          </ac:spMkLst>
        </pc:spChg>
        <pc:spChg chg="add mod ord">
          <ac:chgData name="Zita Draper" userId="b063123c-f51f-481b-b99c-f574606c9ace" providerId="ADAL" clId="{C9B30E5E-B1CE-4D12-8AB3-DF2C9E32F8AF}" dt="2023-04-26T13:52:07.837" v="9327" actId="20577"/>
          <ac:spMkLst>
            <pc:docMk/>
            <pc:sldMk cId="3271830918" sldId="383"/>
            <ac:spMk id="3" creationId="{85BBFF1E-BC68-DAA1-ADEC-7EB934049F46}"/>
          </ac:spMkLst>
        </pc:spChg>
        <pc:spChg chg="del mod ord">
          <ac:chgData name="Zita Draper" userId="b063123c-f51f-481b-b99c-f574606c9ace" providerId="ADAL" clId="{C9B30E5E-B1CE-4D12-8AB3-DF2C9E32F8AF}" dt="2023-04-25T13:53:56.148" v="3319" actId="700"/>
          <ac:spMkLst>
            <pc:docMk/>
            <pc:sldMk cId="3271830918" sldId="383"/>
            <ac:spMk id="4" creationId="{F2BA5BC0-BC6E-3511-618D-74301EFF1873}"/>
          </ac:spMkLst>
        </pc:spChg>
        <pc:spChg chg="del mod ord">
          <ac:chgData name="Zita Draper" userId="b063123c-f51f-481b-b99c-f574606c9ace" providerId="ADAL" clId="{C9B30E5E-B1CE-4D12-8AB3-DF2C9E32F8AF}" dt="2023-04-26T12:43:21.894" v="6325" actId="478"/>
          <ac:spMkLst>
            <pc:docMk/>
            <pc:sldMk cId="3271830918" sldId="383"/>
            <ac:spMk id="5" creationId="{CCDB8020-0F5B-52C0-FA00-4B12598492AA}"/>
          </ac:spMkLst>
        </pc:spChg>
        <pc:spChg chg="mod ord">
          <ac:chgData name="Zita Draper" userId="b063123c-f51f-481b-b99c-f574606c9ace" providerId="ADAL" clId="{C9B30E5E-B1CE-4D12-8AB3-DF2C9E32F8AF}" dt="2023-04-25T13:53:56.148" v="3319" actId="700"/>
          <ac:spMkLst>
            <pc:docMk/>
            <pc:sldMk cId="3271830918" sldId="383"/>
            <ac:spMk id="6" creationId="{320CC5AC-7BD4-F076-CBDC-3D7ECEAD425A}"/>
          </ac:spMkLst>
        </pc:spChg>
      </pc:sldChg>
      <pc:sldChg chg="addSp delSp modSp new mod modClrScheme chgLayout">
        <pc:chgData name="Zita Draper" userId="b063123c-f51f-481b-b99c-f574606c9ace" providerId="ADAL" clId="{C9B30E5E-B1CE-4D12-8AB3-DF2C9E32F8AF}" dt="2023-04-26T14:40:51.883" v="10818" actId="20577"/>
        <pc:sldMkLst>
          <pc:docMk/>
          <pc:sldMk cId="2701139629" sldId="384"/>
        </pc:sldMkLst>
        <pc:spChg chg="mod ord">
          <ac:chgData name="Zita Draper" userId="b063123c-f51f-481b-b99c-f574606c9ace" providerId="ADAL" clId="{C9B30E5E-B1CE-4D12-8AB3-DF2C9E32F8AF}" dt="2023-04-25T13:47:30.318" v="3272" actId="700"/>
          <ac:spMkLst>
            <pc:docMk/>
            <pc:sldMk cId="2701139629" sldId="384"/>
            <ac:spMk id="2" creationId="{BC5D2F5A-5B53-5FF7-51A3-4A43514D77F7}"/>
          </ac:spMkLst>
        </pc:spChg>
        <pc:spChg chg="add mod ord">
          <ac:chgData name="Zita Draper" userId="b063123c-f51f-481b-b99c-f574606c9ace" providerId="ADAL" clId="{C9B30E5E-B1CE-4D12-8AB3-DF2C9E32F8AF}" dt="2023-04-26T14:40:51.883" v="10818" actId="20577"/>
          <ac:spMkLst>
            <pc:docMk/>
            <pc:sldMk cId="2701139629" sldId="384"/>
            <ac:spMk id="3" creationId="{2DC82B07-ABEA-0E54-39A8-341142E6766D}"/>
          </ac:spMkLst>
        </pc:spChg>
        <pc:spChg chg="del">
          <ac:chgData name="Zita Draper" userId="b063123c-f51f-481b-b99c-f574606c9ace" providerId="ADAL" clId="{C9B30E5E-B1CE-4D12-8AB3-DF2C9E32F8AF}" dt="2023-04-23T16:24:55.159" v="3034" actId="478"/>
          <ac:spMkLst>
            <pc:docMk/>
            <pc:sldMk cId="2701139629" sldId="384"/>
            <ac:spMk id="3" creationId="{8C7419A1-F5F2-5D9A-9B1D-7A8673B23D15}"/>
          </ac:spMkLst>
        </pc:spChg>
        <pc:spChg chg="del mod ord">
          <ac:chgData name="Zita Draper" userId="b063123c-f51f-481b-b99c-f574606c9ace" providerId="ADAL" clId="{C9B30E5E-B1CE-4D12-8AB3-DF2C9E32F8AF}" dt="2023-04-25T13:47:30.318" v="3272" actId="700"/>
          <ac:spMkLst>
            <pc:docMk/>
            <pc:sldMk cId="2701139629" sldId="384"/>
            <ac:spMk id="4" creationId="{9E991E5E-74EA-94A2-8EF0-477103685316}"/>
          </ac:spMkLst>
        </pc:spChg>
        <pc:spChg chg="del mod">
          <ac:chgData name="Zita Draper" userId="b063123c-f51f-481b-b99c-f574606c9ace" providerId="ADAL" clId="{C9B30E5E-B1CE-4D12-8AB3-DF2C9E32F8AF}" dt="2023-04-23T16:24:58.248" v="3036" actId="478"/>
          <ac:spMkLst>
            <pc:docMk/>
            <pc:sldMk cId="2701139629" sldId="384"/>
            <ac:spMk id="5" creationId="{B4B308D4-B4F6-60C3-1C14-280D601C361D}"/>
          </ac:spMkLst>
        </pc:spChg>
        <pc:spChg chg="mod ord">
          <ac:chgData name="Zita Draper" userId="b063123c-f51f-481b-b99c-f574606c9ace" providerId="ADAL" clId="{C9B30E5E-B1CE-4D12-8AB3-DF2C9E32F8AF}" dt="2023-04-25T13:47:30.318" v="3272" actId="700"/>
          <ac:spMkLst>
            <pc:docMk/>
            <pc:sldMk cId="2701139629" sldId="384"/>
            <ac:spMk id="6" creationId="{DF50955A-492D-8FC1-B6FE-835501E94F96}"/>
          </ac:spMkLst>
        </pc:spChg>
      </pc:sldChg>
      <pc:sldChg chg="addSp delSp modSp new mod modClrScheme chgLayout">
        <pc:chgData name="Zita Draper" userId="b063123c-f51f-481b-b99c-f574606c9ace" providerId="ADAL" clId="{C9B30E5E-B1CE-4D12-8AB3-DF2C9E32F8AF}" dt="2023-04-26T13:27:50.821" v="8027" actId="20577"/>
        <pc:sldMkLst>
          <pc:docMk/>
          <pc:sldMk cId="2971688973" sldId="385"/>
        </pc:sldMkLst>
        <pc:spChg chg="mod ord">
          <ac:chgData name="Zita Draper" userId="b063123c-f51f-481b-b99c-f574606c9ace" providerId="ADAL" clId="{C9B30E5E-B1CE-4D12-8AB3-DF2C9E32F8AF}" dt="2023-04-25T13:46:50.188" v="3264" actId="1076"/>
          <ac:spMkLst>
            <pc:docMk/>
            <pc:sldMk cId="2971688973" sldId="385"/>
            <ac:spMk id="2" creationId="{82AFC1AA-695B-B20E-0659-0915E62FA772}"/>
          </ac:spMkLst>
        </pc:spChg>
        <pc:spChg chg="add mod ord">
          <ac:chgData name="Zita Draper" userId="b063123c-f51f-481b-b99c-f574606c9ace" providerId="ADAL" clId="{C9B30E5E-B1CE-4D12-8AB3-DF2C9E32F8AF}" dt="2023-04-26T13:27:50.821" v="8027" actId="20577"/>
          <ac:spMkLst>
            <pc:docMk/>
            <pc:sldMk cId="2971688973" sldId="385"/>
            <ac:spMk id="3" creationId="{6947F2E3-18C5-5966-D777-ED9C84A3B22C}"/>
          </ac:spMkLst>
        </pc:spChg>
        <pc:spChg chg="del">
          <ac:chgData name="Zita Draper" userId="b063123c-f51f-481b-b99c-f574606c9ace" providerId="ADAL" clId="{C9B30E5E-B1CE-4D12-8AB3-DF2C9E32F8AF}" dt="2023-04-23T16:25:21.818" v="3091" actId="478"/>
          <ac:spMkLst>
            <pc:docMk/>
            <pc:sldMk cId="2971688973" sldId="385"/>
            <ac:spMk id="3" creationId="{C8BADF21-1B4B-7884-2954-B88F3B5EDB71}"/>
          </ac:spMkLst>
        </pc:spChg>
        <pc:spChg chg="del mod ord">
          <ac:chgData name="Zita Draper" userId="b063123c-f51f-481b-b99c-f574606c9ace" providerId="ADAL" clId="{C9B30E5E-B1CE-4D12-8AB3-DF2C9E32F8AF}" dt="2023-04-25T13:46:44.234" v="3262" actId="700"/>
          <ac:spMkLst>
            <pc:docMk/>
            <pc:sldMk cId="2971688973" sldId="385"/>
            <ac:spMk id="4" creationId="{A7F2D1DB-21A6-3B87-2CB3-C394E428667C}"/>
          </ac:spMkLst>
        </pc:spChg>
        <pc:spChg chg="del">
          <ac:chgData name="Zita Draper" userId="b063123c-f51f-481b-b99c-f574606c9ace" providerId="ADAL" clId="{C9B30E5E-B1CE-4D12-8AB3-DF2C9E32F8AF}" dt="2023-04-23T16:25:31.980" v="3096" actId="478"/>
          <ac:spMkLst>
            <pc:docMk/>
            <pc:sldMk cId="2971688973" sldId="385"/>
            <ac:spMk id="5" creationId="{6446BB14-0EDA-F9C3-FFE7-32EF66076094}"/>
          </ac:spMkLst>
        </pc:spChg>
        <pc:spChg chg="mod ord">
          <ac:chgData name="Zita Draper" userId="b063123c-f51f-481b-b99c-f574606c9ace" providerId="ADAL" clId="{C9B30E5E-B1CE-4D12-8AB3-DF2C9E32F8AF}" dt="2023-04-25T13:46:44.234" v="3262" actId="700"/>
          <ac:spMkLst>
            <pc:docMk/>
            <pc:sldMk cId="2971688973" sldId="385"/>
            <ac:spMk id="6" creationId="{696F7593-D3FA-7085-53E7-838784A40DBE}"/>
          </ac:spMkLst>
        </pc:spChg>
      </pc:sldChg>
      <pc:sldChg chg="addSp delSp modSp new mod">
        <pc:chgData name="Zita Draper" userId="b063123c-f51f-481b-b99c-f574606c9ace" providerId="ADAL" clId="{C9B30E5E-B1CE-4D12-8AB3-DF2C9E32F8AF}" dt="2023-04-26T12:24:15.709" v="5001" actId="403"/>
        <pc:sldMkLst>
          <pc:docMk/>
          <pc:sldMk cId="3728897093" sldId="386"/>
        </pc:sldMkLst>
        <pc:spChg chg="del">
          <ac:chgData name="Zita Draper" userId="b063123c-f51f-481b-b99c-f574606c9ace" providerId="ADAL" clId="{C9B30E5E-B1CE-4D12-8AB3-DF2C9E32F8AF}" dt="2023-04-26T12:16:16.078" v="4077" actId="478"/>
          <ac:spMkLst>
            <pc:docMk/>
            <pc:sldMk cId="3728897093" sldId="386"/>
            <ac:spMk id="2" creationId="{43C7EECE-D9D6-5142-16CC-51DD02C5E315}"/>
          </ac:spMkLst>
        </pc:spChg>
        <pc:spChg chg="mod">
          <ac:chgData name="Zita Draper" userId="b063123c-f51f-481b-b99c-f574606c9ace" providerId="ADAL" clId="{C9B30E5E-B1CE-4D12-8AB3-DF2C9E32F8AF}" dt="2023-04-26T12:22:27.352" v="4849" actId="20577"/>
          <ac:spMkLst>
            <pc:docMk/>
            <pc:sldMk cId="3728897093" sldId="386"/>
            <ac:spMk id="3" creationId="{15BF9B02-FE2A-3DD0-CE07-D00298C2ADAB}"/>
          </ac:spMkLst>
        </pc:spChg>
        <pc:spChg chg="del">
          <ac:chgData name="Zita Draper" userId="b063123c-f51f-481b-b99c-f574606c9ace" providerId="ADAL" clId="{C9B30E5E-B1CE-4D12-8AB3-DF2C9E32F8AF}" dt="2023-04-26T12:16:22.950" v="4079" actId="478"/>
          <ac:spMkLst>
            <pc:docMk/>
            <pc:sldMk cId="3728897093" sldId="386"/>
            <ac:spMk id="5" creationId="{80F31B35-3629-0D95-67B5-C4A2C90486BF}"/>
          </ac:spMkLst>
        </pc:spChg>
        <pc:spChg chg="add mod">
          <ac:chgData name="Zita Draper" userId="b063123c-f51f-481b-b99c-f574606c9ace" providerId="ADAL" clId="{C9B30E5E-B1CE-4D12-8AB3-DF2C9E32F8AF}" dt="2023-04-26T12:24:15.709" v="5001" actId="403"/>
          <ac:spMkLst>
            <pc:docMk/>
            <pc:sldMk cId="3728897093" sldId="386"/>
            <ac:spMk id="7" creationId="{200B9CC8-8123-5687-AA63-5717F3805060}"/>
          </ac:spMkLst>
        </pc:spChg>
      </pc:sldChg>
      <pc:sldChg chg="delSp modSp new mod ord">
        <pc:chgData name="Zita Draper" userId="b063123c-f51f-481b-b99c-f574606c9ace" providerId="ADAL" clId="{C9B30E5E-B1CE-4D12-8AB3-DF2C9E32F8AF}" dt="2023-04-26T12:16:09.086" v="4076"/>
        <pc:sldMkLst>
          <pc:docMk/>
          <pc:sldMk cId="1579747469" sldId="387"/>
        </pc:sldMkLst>
        <pc:spChg chg="del">
          <ac:chgData name="Zita Draper" userId="b063123c-f51f-481b-b99c-f574606c9ace" providerId="ADAL" clId="{C9B30E5E-B1CE-4D12-8AB3-DF2C9E32F8AF}" dt="2023-04-26T12:11:03.343" v="3471" actId="478"/>
          <ac:spMkLst>
            <pc:docMk/>
            <pc:sldMk cId="1579747469" sldId="387"/>
            <ac:spMk id="2" creationId="{933E1DD9-9865-1463-C980-73151007164F}"/>
          </ac:spMkLst>
        </pc:spChg>
        <pc:spChg chg="mod">
          <ac:chgData name="Zita Draper" userId="b063123c-f51f-481b-b99c-f574606c9ace" providerId="ADAL" clId="{C9B30E5E-B1CE-4D12-8AB3-DF2C9E32F8AF}" dt="2023-04-26T12:16:02.511" v="4074" actId="14100"/>
          <ac:spMkLst>
            <pc:docMk/>
            <pc:sldMk cId="1579747469" sldId="387"/>
            <ac:spMk id="3" creationId="{8ACF189A-9AB7-AE0F-B161-CBC0B6848E2D}"/>
          </ac:spMkLst>
        </pc:spChg>
        <pc:spChg chg="del mod">
          <ac:chgData name="Zita Draper" userId="b063123c-f51f-481b-b99c-f574606c9ace" providerId="ADAL" clId="{C9B30E5E-B1CE-4D12-8AB3-DF2C9E32F8AF}" dt="2023-04-26T12:11:00.087" v="3470" actId="478"/>
          <ac:spMkLst>
            <pc:docMk/>
            <pc:sldMk cId="1579747469" sldId="387"/>
            <ac:spMk id="5" creationId="{59315C87-06C5-164F-2CE2-360CE36F7A51}"/>
          </ac:spMkLst>
        </pc:spChg>
      </pc:sldChg>
      <pc:sldChg chg="delSp modSp new del mod">
        <pc:chgData name="Zita Draper" userId="b063123c-f51f-481b-b99c-f574606c9ace" providerId="ADAL" clId="{C9B30E5E-B1CE-4D12-8AB3-DF2C9E32F8AF}" dt="2023-04-26T12:24:25.152" v="5002" actId="2696"/>
        <pc:sldMkLst>
          <pc:docMk/>
          <pc:sldMk cId="3299830661" sldId="388"/>
        </pc:sldMkLst>
        <pc:spChg chg="del">
          <ac:chgData name="Zita Draper" userId="b063123c-f51f-481b-b99c-f574606c9ace" providerId="ADAL" clId="{C9B30E5E-B1CE-4D12-8AB3-DF2C9E32F8AF}" dt="2023-04-26T12:22:34.743" v="4851" actId="478"/>
          <ac:spMkLst>
            <pc:docMk/>
            <pc:sldMk cId="3299830661" sldId="388"/>
            <ac:spMk id="2" creationId="{7C28FBCA-28F8-1595-1AD8-CE12DC967D0A}"/>
          </ac:spMkLst>
        </pc:spChg>
        <pc:spChg chg="mod">
          <ac:chgData name="Zita Draper" userId="b063123c-f51f-481b-b99c-f574606c9ace" providerId="ADAL" clId="{C9B30E5E-B1CE-4D12-8AB3-DF2C9E32F8AF}" dt="2023-04-26T12:23:53.144" v="4995" actId="14100"/>
          <ac:spMkLst>
            <pc:docMk/>
            <pc:sldMk cId="3299830661" sldId="388"/>
            <ac:spMk id="3" creationId="{96E45D50-BBC4-0265-C982-22F42C380872}"/>
          </ac:spMkLst>
        </pc:spChg>
        <pc:spChg chg="del mod">
          <ac:chgData name="Zita Draper" userId="b063123c-f51f-481b-b99c-f574606c9ace" providerId="ADAL" clId="{C9B30E5E-B1CE-4D12-8AB3-DF2C9E32F8AF}" dt="2023-04-26T12:22:37.723" v="4853" actId="478"/>
          <ac:spMkLst>
            <pc:docMk/>
            <pc:sldMk cId="3299830661" sldId="388"/>
            <ac:spMk id="5" creationId="{DC4F48D1-57EA-A03B-44CD-61BA84D92498}"/>
          </ac:spMkLst>
        </pc:spChg>
      </pc:sldChg>
      <pc:sldChg chg="delSp modSp new mod">
        <pc:chgData name="Zita Draper" userId="b063123c-f51f-481b-b99c-f574606c9ace" providerId="ADAL" clId="{C9B30E5E-B1CE-4D12-8AB3-DF2C9E32F8AF}" dt="2023-04-26T12:43:12.509" v="6323" actId="1076"/>
        <pc:sldMkLst>
          <pc:docMk/>
          <pc:sldMk cId="3653624835" sldId="388"/>
        </pc:sldMkLst>
        <pc:spChg chg="del">
          <ac:chgData name="Zita Draper" userId="b063123c-f51f-481b-b99c-f574606c9ace" providerId="ADAL" clId="{C9B30E5E-B1CE-4D12-8AB3-DF2C9E32F8AF}" dt="2023-04-26T12:26:20.184" v="5234" actId="478"/>
          <ac:spMkLst>
            <pc:docMk/>
            <pc:sldMk cId="3653624835" sldId="388"/>
            <ac:spMk id="2" creationId="{BA5D4A14-9C5C-D313-9680-ECA916DD686B}"/>
          </ac:spMkLst>
        </pc:spChg>
        <pc:spChg chg="mod">
          <ac:chgData name="Zita Draper" userId="b063123c-f51f-481b-b99c-f574606c9ace" providerId="ADAL" clId="{C9B30E5E-B1CE-4D12-8AB3-DF2C9E32F8AF}" dt="2023-04-26T12:43:12.509" v="6323" actId="1076"/>
          <ac:spMkLst>
            <pc:docMk/>
            <pc:sldMk cId="3653624835" sldId="388"/>
            <ac:spMk id="3" creationId="{6016A25F-4A87-8C2D-046E-D862D8EC8A8F}"/>
          </ac:spMkLst>
        </pc:spChg>
        <pc:spChg chg="del">
          <ac:chgData name="Zita Draper" userId="b063123c-f51f-481b-b99c-f574606c9ace" providerId="ADAL" clId="{C9B30E5E-B1CE-4D12-8AB3-DF2C9E32F8AF}" dt="2023-04-26T12:26:27.563" v="5236" actId="478"/>
          <ac:spMkLst>
            <pc:docMk/>
            <pc:sldMk cId="3653624835" sldId="388"/>
            <ac:spMk id="5" creationId="{9D5C2CB6-7F35-33F6-F253-336401D6D2D9}"/>
          </ac:spMkLst>
        </pc:spChg>
      </pc:sldChg>
      <pc:sldChg chg="addSp delSp modSp new mod modClrScheme chgLayout">
        <pc:chgData name="Zita Draper" userId="b063123c-f51f-481b-b99c-f574606c9ace" providerId="ADAL" clId="{C9B30E5E-B1CE-4D12-8AB3-DF2C9E32F8AF}" dt="2023-04-27T08:59:44.747" v="12286" actId="313"/>
        <pc:sldMkLst>
          <pc:docMk/>
          <pc:sldMk cId="2933964934" sldId="389"/>
        </pc:sldMkLst>
        <pc:spChg chg="del">
          <ac:chgData name="Zita Draper" userId="b063123c-f51f-481b-b99c-f574606c9ace" providerId="ADAL" clId="{C9B30E5E-B1CE-4D12-8AB3-DF2C9E32F8AF}" dt="2023-04-26T12:47:30.560" v="6884" actId="478"/>
          <ac:spMkLst>
            <pc:docMk/>
            <pc:sldMk cId="2933964934" sldId="389"/>
            <ac:spMk id="2" creationId="{45098D77-64AC-9859-0441-C3BE16FCAD4B}"/>
          </ac:spMkLst>
        </pc:spChg>
        <pc:spChg chg="mod ord">
          <ac:chgData name="Zita Draper" userId="b063123c-f51f-481b-b99c-f574606c9ace" providerId="ADAL" clId="{C9B30E5E-B1CE-4D12-8AB3-DF2C9E32F8AF}" dt="2023-04-26T12:53:15.684" v="7123" actId="700"/>
          <ac:spMkLst>
            <pc:docMk/>
            <pc:sldMk cId="2933964934" sldId="389"/>
            <ac:spMk id="3" creationId="{21B92141-DAAA-4E34-8D4E-626CD359DC9B}"/>
          </ac:spMkLst>
        </pc:spChg>
        <pc:spChg chg="mod ord">
          <ac:chgData name="Zita Draper" userId="b063123c-f51f-481b-b99c-f574606c9ace" providerId="ADAL" clId="{C9B30E5E-B1CE-4D12-8AB3-DF2C9E32F8AF}" dt="2023-04-26T12:53:15.684" v="7123" actId="700"/>
          <ac:spMkLst>
            <pc:docMk/>
            <pc:sldMk cId="2933964934" sldId="389"/>
            <ac:spMk id="4" creationId="{2BFD73E5-ADB5-4DD2-07D0-BFE63B759C0C}"/>
          </ac:spMkLst>
        </pc:spChg>
        <pc:spChg chg="del">
          <ac:chgData name="Zita Draper" userId="b063123c-f51f-481b-b99c-f574606c9ace" providerId="ADAL" clId="{C9B30E5E-B1CE-4D12-8AB3-DF2C9E32F8AF}" dt="2023-04-26T12:47:37.599" v="6886" actId="478"/>
          <ac:spMkLst>
            <pc:docMk/>
            <pc:sldMk cId="2933964934" sldId="389"/>
            <ac:spMk id="5" creationId="{1ECC748E-7508-954D-8B30-A4E940269E24}"/>
          </ac:spMkLst>
        </pc:spChg>
        <pc:spChg chg="add mod ord">
          <ac:chgData name="Zita Draper" userId="b063123c-f51f-481b-b99c-f574606c9ace" providerId="ADAL" clId="{C9B30E5E-B1CE-4D12-8AB3-DF2C9E32F8AF}" dt="2023-04-27T08:59:44.747" v="12286" actId="313"/>
          <ac:spMkLst>
            <pc:docMk/>
            <pc:sldMk cId="2933964934" sldId="389"/>
            <ac:spMk id="6" creationId="{16BFBCFF-2BB0-0A31-4F93-A6D475F04227}"/>
          </ac:spMkLst>
        </pc:spChg>
      </pc:sldChg>
      <pc:sldChg chg="delSp modSp new del mod">
        <pc:chgData name="Zita Draper" userId="b063123c-f51f-481b-b99c-f574606c9ace" providerId="ADAL" clId="{C9B30E5E-B1CE-4D12-8AB3-DF2C9E32F8AF}" dt="2023-04-26T12:43:18.426" v="6324" actId="2696"/>
        <pc:sldMkLst>
          <pc:docMk/>
          <pc:sldMk cId="3588573984" sldId="389"/>
        </pc:sldMkLst>
        <pc:spChg chg="del">
          <ac:chgData name="Zita Draper" userId="b063123c-f51f-481b-b99c-f574606c9ace" providerId="ADAL" clId="{C9B30E5E-B1CE-4D12-8AB3-DF2C9E32F8AF}" dt="2023-04-26T12:26:16.503" v="5233" actId="478"/>
          <ac:spMkLst>
            <pc:docMk/>
            <pc:sldMk cId="3588573984" sldId="389"/>
            <ac:spMk id="2" creationId="{6EA70EA0-305C-E52A-72F5-60BA2A7A219E}"/>
          </ac:spMkLst>
        </pc:spChg>
        <pc:spChg chg="mod">
          <ac:chgData name="Zita Draper" userId="b063123c-f51f-481b-b99c-f574606c9ace" providerId="ADAL" clId="{C9B30E5E-B1CE-4D12-8AB3-DF2C9E32F8AF}" dt="2023-04-26T12:26:48.463" v="5241" actId="14100"/>
          <ac:spMkLst>
            <pc:docMk/>
            <pc:sldMk cId="3588573984" sldId="389"/>
            <ac:spMk id="3" creationId="{F9BC037A-EFFD-E9EF-438C-14EBA4857905}"/>
          </ac:spMkLst>
        </pc:spChg>
        <pc:spChg chg="del">
          <ac:chgData name="Zita Draper" userId="b063123c-f51f-481b-b99c-f574606c9ace" providerId="ADAL" clId="{C9B30E5E-B1CE-4D12-8AB3-DF2C9E32F8AF}" dt="2023-04-26T12:26:31.424" v="5237" actId="478"/>
          <ac:spMkLst>
            <pc:docMk/>
            <pc:sldMk cId="3588573984" sldId="389"/>
            <ac:spMk id="5" creationId="{BA13F0CA-62EE-AE26-B3AC-61BD968E35D0}"/>
          </ac:spMkLst>
        </pc:spChg>
      </pc:sldChg>
      <pc:sldChg chg="delSp modSp new mod">
        <pc:chgData name="Zita Draper" userId="b063123c-f51f-481b-b99c-f574606c9ace" providerId="ADAL" clId="{C9B30E5E-B1CE-4D12-8AB3-DF2C9E32F8AF}" dt="2023-04-26T14:57:26.449" v="11926" actId="313"/>
        <pc:sldMkLst>
          <pc:docMk/>
          <pc:sldMk cId="1488761847" sldId="390"/>
        </pc:sldMkLst>
        <pc:spChg chg="del">
          <ac:chgData name="Zita Draper" userId="b063123c-f51f-481b-b99c-f574606c9ace" providerId="ADAL" clId="{C9B30E5E-B1CE-4D12-8AB3-DF2C9E32F8AF}" dt="2023-04-26T12:54:24.150" v="7170" actId="478"/>
          <ac:spMkLst>
            <pc:docMk/>
            <pc:sldMk cId="1488761847" sldId="390"/>
            <ac:spMk id="2" creationId="{CC42EEC5-D712-E687-2886-3B963B0E7935}"/>
          </ac:spMkLst>
        </pc:spChg>
        <pc:spChg chg="mod">
          <ac:chgData name="Zita Draper" userId="b063123c-f51f-481b-b99c-f574606c9ace" providerId="ADAL" clId="{C9B30E5E-B1CE-4D12-8AB3-DF2C9E32F8AF}" dt="2023-04-26T14:57:26.449" v="11926" actId="313"/>
          <ac:spMkLst>
            <pc:docMk/>
            <pc:sldMk cId="1488761847" sldId="390"/>
            <ac:spMk id="3" creationId="{A53BBB01-6600-3AD2-B85A-9021AC6CAF9D}"/>
          </ac:spMkLst>
        </pc:spChg>
        <pc:spChg chg="del">
          <ac:chgData name="Zita Draper" userId="b063123c-f51f-481b-b99c-f574606c9ace" providerId="ADAL" clId="{C9B30E5E-B1CE-4D12-8AB3-DF2C9E32F8AF}" dt="2023-04-26T12:54:27.179" v="7171" actId="478"/>
          <ac:spMkLst>
            <pc:docMk/>
            <pc:sldMk cId="1488761847" sldId="390"/>
            <ac:spMk id="5" creationId="{CE29ECF1-54DE-36EA-4BCA-AA4539DDE77C}"/>
          </ac:spMkLst>
        </pc:spChg>
      </pc:sldChg>
      <pc:sldChg chg="delSp modSp new mod">
        <pc:chgData name="Zita Draper" userId="b063123c-f51f-481b-b99c-f574606c9ace" providerId="ADAL" clId="{C9B30E5E-B1CE-4D12-8AB3-DF2C9E32F8AF}" dt="2023-04-26T15:08:46.128" v="12250" actId="313"/>
        <pc:sldMkLst>
          <pc:docMk/>
          <pc:sldMk cId="3658104255" sldId="391"/>
        </pc:sldMkLst>
        <pc:spChg chg="del mod">
          <ac:chgData name="Zita Draper" userId="b063123c-f51f-481b-b99c-f574606c9ace" providerId="ADAL" clId="{C9B30E5E-B1CE-4D12-8AB3-DF2C9E32F8AF}" dt="2023-04-26T12:54:06.412" v="7165" actId="478"/>
          <ac:spMkLst>
            <pc:docMk/>
            <pc:sldMk cId="3658104255" sldId="391"/>
            <ac:spMk id="2" creationId="{708CC018-AFE5-B52A-BA8F-2F44A66A968F}"/>
          </ac:spMkLst>
        </pc:spChg>
        <pc:spChg chg="mod">
          <ac:chgData name="Zita Draper" userId="b063123c-f51f-481b-b99c-f574606c9ace" providerId="ADAL" clId="{C9B30E5E-B1CE-4D12-8AB3-DF2C9E32F8AF}" dt="2023-04-26T15:08:46.128" v="12250" actId="313"/>
          <ac:spMkLst>
            <pc:docMk/>
            <pc:sldMk cId="3658104255" sldId="391"/>
            <ac:spMk id="3" creationId="{85DD3C60-F9C7-E3E1-4302-687E7E8F3A3F}"/>
          </ac:spMkLst>
        </pc:spChg>
        <pc:spChg chg="del">
          <ac:chgData name="Zita Draper" userId="b063123c-f51f-481b-b99c-f574606c9ace" providerId="ADAL" clId="{C9B30E5E-B1CE-4D12-8AB3-DF2C9E32F8AF}" dt="2023-04-26T12:54:03.611" v="7164" actId="478"/>
          <ac:spMkLst>
            <pc:docMk/>
            <pc:sldMk cId="3658104255" sldId="391"/>
            <ac:spMk id="5" creationId="{153217FB-CA77-F3F3-B3BA-F071673BB31C}"/>
          </ac:spMkLst>
        </pc:spChg>
      </pc:sldChg>
      <pc:sldChg chg="delSp modSp new mod">
        <pc:chgData name="Zita Draper" userId="b063123c-f51f-481b-b99c-f574606c9ace" providerId="ADAL" clId="{C9B30E5E-B1CE-4D12-8AB3-DF2C9E32F8AF}" dt="2023-04-26T13:27:42.642" v="8022" actId="20577"/>
        <pc:sldMkLst>
          <pc:docMk/>
          <pc:sldMk cId="2487956176" sldId="392"/>
        </pc:sldMkLst>
        <pc:spChg chg="del">
          <ac:chgData name="Zita Draper" userId="b063123c-f51f-481b-b99c-f574606c9ace" providerId="ADAL" clId="{C9B30E5E-B1CE-4D12-8AB3-DF2C9E32F8AF}" dt="2023-04-26T12:54:58.079" v="7179" actId="478"/>
          <ac:spMkLst>
            <pc:docMk/>
            <pc:sldMk cId="2487956176" sldId="392"/>
            <ac:spMk id="2" creationId="{CE13091A-F13B-B869-E4B1-6F42B21D16DD}"/>
          </ac:spMkLst>
        </pc:spChg>
        <pc:spChg chg="mod">
          <ac:chgData name="Zita Draper" userId="b063123c-f51f-481b-b99c-f574606c9ace" providerId="ADAL" clId="{C9B30E5E-B1CE-4D12-8AB3-DF2C9E32F8AF}" dt="2023-04-26T13:27:42.642" v="8022" actId="20577"/>
          <ac:spMkLst>
            <pc:docMk/>
            <pc:sldMk cId="2487956176" sldId="392"/>
            <ac:spMk id="3" creationId="{81C6436F-DD49-36E4-DB4B-38791ED35E2A}"/>
          </ac:spMkLst>
        </pc:spChg>
        <pc:spChg chg="del">
          <ac:chgData name="Zita Draper" userId="b063123c-f51f-481b-b99c-f574606c9ace" providerId="ADAL" clId="{C9B30E5E-B1CE-4D12-8AB3-DF2C9E32F8AF}" dt="2023-04-26T12:54:55.800" v="7178" actId="478"/>
          <ac:spMkLst>
            <pc:docMk/>
            <pc:sldMk cId="2487956176" sldId="392"/>
            <ac:spMk id="5" creationId="{DC519555-5A78-5E65-C9E6-20029088FF49}"/>
          </ac:spMkLst>
        </pc:spChg>
      </pc:sldChg>
      <pc:sldChg chg="delSp modSp new mod">
        <pc:chgData name="Zita Draper" userId="b063123c-f51f-481b-b99c-f574606c9ace" providerId="ADAL" clId="{C9B30E5E-B1CE-4D12-8AB3-DF2C9E32F8AF}" dt="2023-04-26T13:32:40.818" v="8072" actId="20577"/>
        <pc:sldMkLst>
          <pc:docMk/>
          <pc:sldMk cId="2039693397" sldId="393"/>
        </pc:sldMkLst>
        <pc:spChg chg="del">
          <ac:chgData name="Zita Draper" userId="b063123c-f51f-481b-b99c-f574606c9ace" providerId="ADAL" clId="{C9B30E5E-B1CE-4D12-8AB3-DF2C9E32F8AF}" dt="2023-04-26T12:55:14.680" v="7184" actId="478"/>
          <ac:spMkLst>
            <pc:docMk/>
            <pc:sldMk cId="2039693397" sldId="393"/>
            <ac:spMk id="2" creationId="{C120CC66-CFF9-7E0B-96E7-156EA9B4346F}"/>
          </ac:spMkLst>
        </pc:spChg>
        <pc:spChg chg="mod">
          <ac:chgData name="Zita Draper" userId="b063123c-f51f-481b-b99c-f574606c9ace" providerId="ADAL" clId="{C9B30E5E-B1CE-4D12-8AB3-DF2C9E32F8AF}" dt="2023-04-26T13:32:40.818" v="8072" actId="20577"/>
          <ac:spMkLst>
            <pc:docMk/>
            <pc:sldMk cId="2039693397" sldId="393"/>
            <ac:spMk id="3" creationId="{46E74142-34A3-1276-CF67-09EA1A2F0508}"/>
          </ac:spMkLst>
        </pc:spChg>
        <pc:spChg chg="del">
          <ac:chgData name="Zita Draper" userId="b063123c-f51f-481b-b99c-f574606c9ace" providerId="ADAL" clId="{C9B30E5E-B1CE-4D12-8AB3-DF2C9E32F8AF}" dt="2023-04-26T12:55:21.589" v="7186" actId="478"/>
          <ac:spMkLst>
            <pc:docMk/>
            <pc:sldMk cId="2039693397" sldId="393"/>
            <ac:spMk id="5" creationId="{6F328507-D30B-F5CB-E6E9-3965B3A89001}"/>
          </ac:spMkLst>
        </pc:spChg>
      </pc:sldChg>
      <pc:sldChg chg="delSp modSp new mod">
        <pc:chgData name="Zita Draper" userId="b063123c-f51f-481b-b99c-f574606c9ace" providerId="ADAL" clId="{C9B30E5E-B1CE-4D12-8AB3-DF2C9E32F8AF}" dt="2023-04-26T14:38:38.580" v="10312" actId="20577"/>
        <pc:sldMkLst>
          <pc:docMk/>
          <pc:sldMk cId="854354143" sldId="394"/>
        </pc:sldMkLst>
        <pc:spChg chg="mod">
          <ac:chgData name="Zita Draper" userId="b063123c-f51f-481b-b99c-f574606c9ace" providerId="ADAL" clId="{C9B30E5E-B1CE-4D12-8AB3-DF2C9E32F8AF}" dt="2023-04-26T13:59:06.662" v="9960" actId="115"/>
          <ac:spMkLst>
            <pc:docMk/>
            <pc:sldMk cId="854354143" sldId="394"/>
            <ac:spMk id="2" creationId="{F723138C-DC32-13FA-F045-DFBBE2B37CC5}"/>
          </ac:spMkLst>
        </pc:spChg>
        <pc:spChg chg="mod">
          <ac:chgData name="Zita Draper" userId="b063123c-f51f-481b-b99c-f574606c9ace" providerId="ADAL" clId="{C9B30E5E-B1CE-4D12-8AB3-DF2C9E32F8AF}" dt="2023-04-26T14:38:38.580" v="10312" actId="20577"/>
          <ac:spMkLst>
            <pc:docMk/>
            <pc:sldMk cId="854354143" sldId="394"/>
            <ac:spMk id="3" creationId="{58310D70-8003-D288-0A15-9F6B0618B783}"/>
          </ac:spMkLst>
        </pc:spChg>
        <pc:spChg chg="del">
          <ac:chgData name="Zita Draper" userId="b063123c-f51f-481b-b99c-f574606c9ace" providerId="ADAL" clId="{C9B30E5E-B1CE-4D12-8AB3-DF2C9E32F8AF}" dt="2023-04-26T13:59:02.029" v="9957" actId="478"/>
          <ac:spMkLst>
            <pc:docMk/>
            <pc:sldMk cId="854354143" sldId="394"/>
            <ac:spMk id="5" creationId="{EED22F6C-28BD-AC81-92D8-E6001FEE0D72}"/>
          </ac:spMkLst>
        </pc:spChg>
      </pc:sldChg>
      <pc:sldChg chg="delSp modSp new del mod">
        <pc:chgData name="Zita Draper" userId="b063123c-f51f-481b-b99c-f574606c9ace" providerId="ADAL" clId="{C9B30E5E-B1CE-4D12-8AB3-DF2C9E32F8AF}" dt="2023-04-26T14:38:43.351" v="10313" actId="2696"/>
        <pc:sldMkLst>
          <pc:docMk/>
          <pc:sldMk cId="4015054185" sldId="395"/>
        </pc:sldMkLst>
        <pc:spChg chg="mod">
          <ac:chgData name="Zita Draper" userId="b063123c-f51f-481b-b99c-f574606c9ace" providerId="ADAL" clId="{C9B30E5E-B1CE-4D12-8AB3-DF2C9E32F8AF}" dt="2023-04-26T13:59:23.487" v="9981" actId="115"/>
          <ac:spMkLst>
            <pc:docMk/>
            <pc:sldMk cId="4015054185" sldId="395"/>
            <ac:spMk id="2" creationId="{40717F39-8CDF-DA32-1E9D-763E821EBA99}"/>
          </ac:spMkLst>
        </pc:spChg>
        <pc:spChg chg="del">
          <ac:chgData name="Zita Draper" userId="b063123c-f51f-481b-b99c-f574606c9ace" providerId="ADAL" clId="{C9B30E5E-B1CE-4D12-8AB3-DF2C9E32F8AF}" dt="2023-04-26T13:59:10.197" v="9961" actId="478"/>
          <ac:spMkLst>
            <pc:docMk/>
            <pc:sldMk cId="4015054185" sldId="395"/>
            <ac:spMk id="5" creationId="{D0C77658-35F4-8BEC-CFEA-C146C797D85C}"/>
          </ac:spMkLst>
        </pc:spChg>
      </pc:sldChg>
      <pc:sldChg chg="addSp delSp modSp new mod modClrScheme chgLayout">
        <pc:chgData name="Zita Draper" userId="b063123c-f51f-481b-b99c-f574606c9ace" providerId="ADAL" clId="{C9B30E5E-B1CE-4D12-8AB3-DF2C9E32F8AF}" dt="2023-04-26T13:47:43.686" v="8466" actId="115"/>
        <pc:sldMkLst>
          <pc:docMk/>
          <pc:sldMk cId="1648311945" sldId="396"/>
        </pc:sldMkLst>
        <pc:spChg chg="del mod ord">
          <ac:chgData name="Zita Draper" userId="b063123c-f51f-481b-b99c-f574606c9ace" providerId="ADAL" clId="{C9B30E5E-B1CE-4D12-8AB3-DF2C9E32F8AF}" dt="2023-04-26T13:47:25.622" v="8417" actId="700"/>
          <ac:spMkLst>
            <pc:docMk/>
            <pc:sldMk cId="1648311945" sldId="396"/>
            <ac:spMk id="2" creationId="{58535F3E-43C7-10F2-AFC3-AB5195590158}"/>
          </ac:spMkLst>
        </pc:spChg>
        <pc:spChg chg="mod ord">
          <ac:chgData name="Zita Draper" userId="b063123c-f51f-481b-b99c-f574606c9ace" providerId="ADAL" clId="{C9B30E5E-B1CE-4D12-8AB3-DF2C9E32F8AF}" dt="2023-04-26T13:47:25.622" v="8417" actId="700"/>
          <ac:spMkLst>
            <pc:docMk/>
            <pc:sldMk cId="1648311945" sldId="396"/>
            <ac:spMk id="3" creationId="{65F00ABF-EF61-200A-202E-F5E593BFBB5F}"/>
          </ac:spMkLst>
        </pc:spChg>
        <pc:spChg chg="del">
          <ac:chgData name="Zita Draper" userId="b063123c-f51f-481b-b99c-f574606c9ace" providerId="ADAL" clId="{C9B30E5E-B1CE-4D12-8AB3-DF2C9E32F8AF}" dt="2023-04-26T13:47:25.622" v="8417" actId="700"/>
          <ac:spMkLst>
            <pc:docMk/>
            <pc:sldMk cId="1648311945" sldId="396"/>
            <ac:spMk id="4" creationId="{87E13C41-0AD1-2A33-278D-E6903229FBCB}"/>
          </ac:spMkLst>
        </pc:spChg>
        <pc:spChg chg="mod ord">
          <ac:chgData name="Zita Draper" userId="b063123c-f51f-481b-b99c-f574606c9ace" providerId="ADAL" clId="{C9B30E5E-B1CE-4D12-8AB3-DF2C9E32F8AF}" dt="2023-04-26T13:47:25.622" v="8417" actId="700"/>
          <ac:spMkLst>
            <pc:docMk/>
            <pc:sldMk cId="1648311945" sldId="396"/>
            <ac:spMk id="5" creationId="{48A9F4E8-7543-C4F3-82CD-308BB118EC79}"/>
          </ac:spMkLst>
        </pc:spChg>
        <pc:spChg chg="mod ord">
          <ac:chgData name="Zita Draper" userId="b063123c-f51f-481b-b99c-f574606c9ace" providerId="ADAL" clId="{C9B30E5E-B1CE-4D12-8AB3-DF2C9E32F8AF}" dt="2023-04-26T13:47:25.622" v="8417" actId="700"/>
          <ac:spMkLst>
            <pc:docMk/>
            <pc:sldMk cId="1648311945" sldId="396"/>
            <ac:spMk id="6" creationId="{A7F51E04-F2D4-889C-C64B-DD0D6513C49B}"/>
          </ac:spMkLst>
        </pc:spChg>
        <pc:spChg chg="add mod ord">
          <ac:chgData name="Zita Draper" userId="b063123c-f51f-481b-b99c-f574606c9ace" providerId="ADAL" clId="{C9B30E5E-B1CE-4D12-8AB3-DF2C9E32F8AF}" dt="2023-04-26T13:47:43.686" v="8466" actId="115"/>
          <ac:spMkLst>
            <pc:docMk/>
            <pc:sldMk cId="1648311945" sldId="396"/>
            <ac:spMk id="7" creationId="{C065C19A-69DE-3DB2-92F4-8EC0A908C3DA}"/>
          </ac:spMkLst>
        </pc:spChg>
      </pc:sldChg>
      <pc:sldChg chg="delSp modSp new mod">
        <pc:chgData name="Zita Draper" userId="b063123c-f51f-481b-b99c-f574606c9ace" providerId="ADAL" clId="{C9B30E5E-B1CE-4D12-8AB3-DF2C9E32F8AF}" dt="2023-04-26T13:54:35.897" v="9653" actId="20577"/>
        <pc:sldMkLst>
          <pc:docMk/>
          <pc:sldMk cId="3398957748" sldId="397"/>
        </pc:sldMkLst>
        <pc:spChg chg="mod">
          <ac:chgData name="Zita Draper" userId="b063123c-f51f-481b-b99c-f574606c9ace" providerId="ADAL" clId="{C9B30E5E-B1CE-4D12-8AB3-DF2C9E32F8AF}" dt="2023-04-26T13:52:54.545" v="9344" actId="115"/>
          <ac:spMkLst>
            <pc:docMk/>
            <pc:sldMk cId="3398957748" sldId="397"/>
            <ac:spMk id="2" creationId="{1EFE91B8-3F80-C9E6-1CB2-0BE456B6E711}"/>
          </ac:spMkLst>
        </pc:spChg>
        <pc:spChg chg="mod">
          <ac:chgData name="Zita Draper" userId="b063123c-f51f-481b-b99c-f574606c9ace" providerId="ADAL" clId="{C9B30E5E-B1CE-4D12-8AB3-DF2C9E32F8AF}" dt="2023-04-26T13:54:35.897" v="9653" actId="20577"/>
          <ac:spMkLst>
            <pc:docMk/>
            <pc:sldMk cId="3398957748" sldId="397"/>
            <ac:spMk id="3" creationId="{74DE653B-B023-133E-BBE6-08E9EEFACF83}"/>
          </ac:spMkLst>
        </pc:spChg>
        <pc:spChg chg="del">
          <ac:chgData name="Zita Draper" userId="b063123c-f51f-481b-b99c-f574606c9ace" providerId="ADAL" clId="{C9B30E5E-B1CE-4D12-8AB3-DF2C9E32F8AF}" dt="2023-04-26T13:52:48.499" v="9341" actId="478"/>
          <ac:spMkLst>
            <pc:docMk/>
            <pc:sldMk cId="3398957748" sldId="397"/>
            <ac:spMk id="5" creationId="{5440C835-787A-A12B-0EBE-4B17A7C0C2C8}"/>
          </ac:spMkLst>
        </pc:spChg>
      </pc:sldChg>
      <pc:sldChg chg="delSp modSp new del mod">
        <pc:chgData name="Zita Draper" userId="b063123c-f51f-481b-b99c-f574606c9ace" providerId="ADAL" clId="{C9B30E5E-B1CE-4D12-8AB3-DF2C9E32F8AF}" dt="2023-04-27T11:11:37.903" v="12485" actId="2696"/>
        <pc:sldMkLst>
          <pc:docMk/>
          <pc:sldMk cId="1800728282" sldId="398"/>
        </pc:sldMkLst>
        <pc:spChg chg="mod">
          <ac:chgData name="Zita Draper" userId="b063123c-f51f-481b-b99c-f574606c9ace" providerId="ADAL" clId="{C9B30E5E-B1CE-4D12-8AB3-DF2C9E32F8AF}" dt="2023-04-27T10:46:35.311" v="12315" actId="115"/>
          <ac:spMkLst>
            <pc:docMk/>
            <pc:sldMk cId="1800728282" sldId="398"/>
            <ac:spMk id="2" creationId="{49B18CDC-1E4B-1C2B-1DF0-E526899B31C2}"/>
          </ac:spMkLst>
        </pc:spChg>
        <pc:spChg chg="mod">
          <ac:chgData name="Zita Draper" userId="b063123c-f51f-481b-b99c-f574606c9ace" providerId="ADAL" clId="{C9B30E5E-B1CE-4D12-8AB3-DF2C9E32F8AF}" dt="2023-04-27T10:47:26.228" v="12484" actId="20577"/>
          <ac:spMkLst>
            <pc:docMk/>
            <pc:sldMk cId="1800728282" sldId="398"/>
            <ac:spMk id="3" creationId="{957A205C-56FC-EEE2-09BB-EAD6150F6FE3}"/>
          </ac:spMkLst>
        </pc:spChg>
        <pc:spChg chg="del">
          <ac:chgData name="Zita Draper" userId="b063123c-f51f-481b-b99c-f574606c9ace" providerId="ADAL" clId="{C9B30E5E-B1CE-4D12-8AB3-DF2C9E32F8AF}" dt="2023-04-27T10:46:24.451" v="12302" actId="478"/>
          <ac:spMkLst>
            <pc:docMk/>
            <pc:sldMk cId="1800728282" sldId="398"/>
            <ac:spMk id="5" creationId="{E3F87091-6FA3-6897-DAD6-5A566BD2F03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EEEB00-1321-4C6D-9241-BE4EA69B082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20AB836-162D-4D94-B772-CBB84A84843C}">
      <dgm:prSet/>
      <dgm:spPr/>
      <dgm:t>
        <a:bodyPr/>
        <a:lstStyle/>
        <a:p>
          <a:r>
            <a:rPr lang="en-GB"/>
            <a:t>How do we test for self defence; </a:t>
          </a:r>
          <a:endParaRPr lang="en-US"/>
        </a:p>
      </dgm:t>
    </dgm:pt>
    <dgm:pt modelId="{F1770112-D7D4-4079-A81C-7F069CEC5995}" type="parTrans" cxnId="{53396F49-9965-4228-9A49-C862E882F56D}">
      <dgm:prSet/>
      <dgm:spPr/>
      <dgm:t>
        <a:bodyPr/>
        <a:lstStyle/>
        <a:p>
          <a:endParaRPr lang="en-US"/>
        </a:p>
      </dgm:t>
    </dgm:pt>
    <dgm:pt modelId="{59C1BCC1-65AD-4ECA-A142-345193B200C8}" type="sibTrans" cxnId="{53396F49-9965-4228-9A49-C862E882F56D}">
      <dgm:prSet/>
      <dgm:spPr/>
      <dgm:t>
        <a:bodyPr/>
        <a:lstStyle/>
        <a:p>
          <a:endParaRPr lang="en-US"/>
        </a:p>
      </dgm:t>
    </dgm:pt>
    <dgm:pt modelId="{46ACF006-076D-415B-A26E-B8CEC5D42FBA}">
      <dgm:prSet/>
      <dgm:spPr/>
      <dgm:t>
        <a:bodyPr/>
        <a:lstStyle/>
        <a:p>
          <a:r>
            <a:rPr lang="en-GB"/>
            <a:t>1. ‘’D honestly believed that force was necessary. </a:t>
          </a:r>
          <a:endParaRPr lang="en-US"/>
        </a:p>
      </dgm:t>
    </dgm:pt>
    <dgm:pt modelId="{4931AE20-46F0-4B72-8979-A0BC8D75E686}" type="parTrans" cxnId="{3758ABCA-5F1E-4D74-8F11-DC1BE20CE335}">
      <dgm:prSet/>
      <dgm:spPr/>
      <dgm:t>
        <a:bodyPr/>
        <a:lstStyle/>
        <a:p>
          <a:endParaRPr lang="en-US"/>
        </a:p>
      </dgm:t>
    </dgm:pt>
    <dgm:pt modelId="{FA768A2F-82CB-4ADB-A552-6B02194A9B49}" type="sibTrans" cxnId="{3758ABCA-5F1E-4D74-8F11-DC1BE20CE335}">
      <dgm:prSet/>
      <dgm:spPr/>
      <dgm:t>
        <a:bodyPr/>
        <a:lstStyle/>
        <a:p>
          <a:endParaRPr lang="en-US"/>
        </a:p>
      </dgm:t>
    </dgm:pt>
    <dgm:pt modelId="{9E329B99-B9B8-485D-9A27-2B08F94CCE0A}">
      <dgm:prSet/>
      <dgm:spPr/>
      <dgm:t>
        <a:bodyPr/>
        <a:lstStyle/>
        <a:p>
          <a:r>
            <a:rPr lang="en-GB"/>
            <a:t>2. D used reasonable force in the circumstances as he believed them to be’’</a:t>
          </a:r>
          <a:endParaRPr lang="en-US"/>
        </a:p>
      </dgm:t>
    </dgm:pt>
    <dgm:pt modelId="{B211C622-73A8-4393-A3C5-880150B897F0}" type="parTrans" cxnId="{338F373D-FE26-49DB-AA0C-6AF28CDEFFA4}">
      <dgm:prSet/>
      <dgm:spPr/>
      <dgm:t>
        <a:bodyPr/>
        <a:lstStyle/>
        <a:p>
          <a:endParaRPr lang="en-US"/>
        </a:p>
      </dgm:t>
    </dgm:pt>
    <dgm:pt modelId="{8E650AA0-A7DC-452E-AC5E-EF3734D83906}" type="sibTrans" cxnId="{338F373D-FE26-49DB-AA0C-6AF28CDEFFA4}">
      <dgm:prSet/>
      <dgm:spPr/>
      <dgm:t>
        <a:bodyPr/>
        <a:lstStyle/>
        <a:p>
          <a:endParaRPr lang="en-US"/>
        </a:p>
      </dgm:t>
    </dgm:pt>
    <dgm:pt modelId="{E77F3E1B-6755-42E3-947E-88B39389E72D}" type="pres">
      <dgm:prSet presAssocID="{EBEEEB00-1321-4C6D-9241-BE4EA69B082B}" presName="linear" presStyleCnt="0">
        <dgm:presLayoutVars>
          <dgm:animLvl val="lvl"/>
          <dgm:resizeHandles val="exact"/>
        </dgm:presLayoutVars>
      </dgm:prSet>
      <dgm:spPr/>
    </dgm:pt>
    <dgm:pt modelId="{D2CD377C-9B80-4A58-AF2F-B23D6189BA59}" type="pres">
      <dgm:prSet presAssocID="{020AB836-162D-4D94-B772-CBB84A84843C}" presName="parentText" presStyleLbl="node1" presStyleIdx="0" presStyleCnt="3">
        <dgm:presLayoutVars>
          <dgm:chMax val="0"/>
          <dgm:bulletEnabled val="1"/>
        </dgm:presLayoutVars>
      </dgm:prSet>
      <dgm:spPr/>
    </dgm:pt>
    <dgm:pt modelId="{87A2DF27-FDAA-40EC-A557-6026BC7B49A1}" type="pres">
      <dgm:prSet presAssocID="{59C1BCC1-65AD-4ECA-A142-345193B200C8}" presName="spacer" presStyleCnt="0"/>
      <dgm:spPr/>
    </dgm:pt>
    <dgm:pt modelId="{EA9CF9CD-6264-45C7-9C97-1A4E623E4113}" type="pres">
      <dgm:prSet presAssocID="{46ACF006-076D-415B-A26E-B8CEC5D42FBA}" presName="parentText" presStyleLbl="node1" presStyleIdx="1" presStyleCnt="3">
        <dgm:presLayoutVars>
          <dgm:chMax val="0"/>
          <dgm:bulletEnabled val="1"/>
        </dgm:presLayoutVars>
      </dgm:prSet>
      <dgm:spPr/>
    </dgm:pt>
    <dgm:pt modelId="{4FE4BB67-EC85-43B6-9AF6-0814E55897B1}" type="pres">
      <dgm:prSet presAssocID="{FA768A2F-82CB-4ADB-A552-6B02194A9B49}" presName="spacer" presStyleCnt="0"/>
      <dgm:spPr/>
    </dgm:pt>
    <dgm:pt modelId="{6E6C23EE-42C4-4F3D-BF5C-2AD62B7E5F68}" type="pres">
      <dgm:prSet presAssocID="{9E329B99-B9B8-485D-9A27-2B08F94CCE0A}" presName="parentText" presStyleLbl="node1" presStyleIdx="2" presStyleCnt="3">
        <dgm:presLayoutVars>
          <dgm:chMax val="0"/>
          <dgm:bulletEnabled val="1"/>
        </dgm:presLayoutVars>
      </dgm:prSet>
      <dgm:spPr/>
    </dgm:pt>
  </dgm:ptLst>
  <dgm:cxnLst>
    <dgm:cxn modelId="{338F373D-FE26-49DB-AA0C-6AF28CDEFFA4}" srcId="{EBEEEB00-1321-4C6D-9241-BE4EA69B082B}" destId="{9E329B99-B9B8-485D-9A27-2B08F94CCE0A}" srcOrd="2" destOrd="0" parTransId="{B211C622-73A8-4393-A3C5-880150B897F0}" sibTransId="{8E650AA0-A7DC-452E-AC5E-EF3734D83906}"/>
    <dgm:cxn modelId="{41B85446-6344-4C51-B2F0-333BEF9E66F0}" type="presOf" srcId="{9E329B99-B9B8-485D-9A27-2B08F94CCE0A}" destId="{6E6C23EE-42C4-4F3D-BF5C-2AD62B7E5F68}" srcOrd="0" destOrd="0" presId="urn:microsoft.com/office/officeart/2005/8/layout/vList2"/>
    <dgm:cxn modelId="{53396F49-9965-4228-9A49-C862E882F56D}" srcId="{EBEEEB00-1321-4C6D-9241-BE4EA69B082B}" destId="{020AB836-162D-4D94-B772-CBB84A84843C}" srcOrd="0" destOrd="0" parTransId="{F1770112-D7D4-4079-A81C-7F069CEC5995}" sibTransId="{59C1BCC1-65AD-4ECA-A142-345193B200C8}"/>
    <dgm:cxn modelId="{C94B5B58-1FF8-42AB-A181-C3F7F6F35479}" type="presOf" srcId="{020AB836-162D-4D94-B772-CBB84A84843C}" destId="{D2CD377C-9B80-4A58-AF2F-B23D6189BA59}" srcOrd="0" destOrd="0" presId="urn:microsoft.com/office/officeart/2005/8/layout/vList2"/>
    <dgm:cxn modelId="{CA3DCFAB-88AC-4364-BE70-B9A73350AEAE}" type="presOf" srcId="{EBEEEB00-1321-4C6D-9241-BE4EA69B082B}" destId="{E77F3E1B-6755-42E3-947E-88B39389E72D}" srcOrd="0" destOrd="0" presId="urn:microsoft.com/office/officeart/2005/8/layout/vList2"/>
    <dgm:cxn modelId="{3758ABCA-5F1E-4D74-8F11-DC1BE20CE335}" srcId="{EBEEEB00-1321-4C6D-9241-BE4EA69B082B}" destId="{46ACF006-076D-415B-A26E-B8CEC5D42FBA}" srcOrd="1" destOrd="0" parTransId="{4931AE20-46F0-4B72-8979-A0BC8D75E686}" sibTransId="{FA768A2F-82CB-4ADB-A552-6B02194A9B49}"/>
    <dgm:cxn modelId="{FE4854CB-F118-4830-B3CA-7B1610C08584}" type="presOf" srcId="{46ACF006-076D-415B-A26E-B8CEC5D42FBA}" destId="{EA9CF9CD-6264-45C7-9C97-1A4E623E4113}" srcOrd="0" destOrd="0" presId="urn:microsoft.com/office/officeart/2005/8/layout/vList2"/>
    <dgm:cxn modelId="{EEEEF6EE-6720-4959-B423-1E6C79483A4D}" type="presParOf" srcId="{E77F3E1B-6755-42E3-947E-88B39389E72D}" destId="{D2CD377C-9B80-4A58-AF2F-B23D6189BA59}" srcOrd="0" destOrd="0" presId="urn:microsoft.com/office/officeart/2005/8/layout/vList2"/>
    <dgm:cxn modelId="{02C00649-D1D6-4D0E-B7B6-A0D3D4E4C801}" type="presParOf" srcId="{E77F3E1B-6755-42E3-947E-88B39389E72D}" destId="{87A2DF27-FDAA-40EC-A557-6026BC7B49A1}" srcOrd="1" destOrd="0" presId="urn:microsoft.com/office/officeart/2005/8/layout/vList2"/>
    <dgm:cxn modelId="{F1F0AFA4-F6BA-447F-8EE5-5CF51330F24D}" type="presParOf" srcId="{E77F3E1B-6755-42E3-947E-88B39389E72D}" destId="{EA9CF9CD-6264-45C7-9C97-1A4E623E4113}" srcOrd="2" destOrd="0" presId="urn:microsoft.com/office/officeart/2005/8/layout/vList2"/>
    <dgm:cxn modelId="{8C6FE59A-A700-4145-B10F-7821EC480205}" type="presParOf" srcId="{E77F3E1B-6755-42E3-947E-88B39389E72D}" destId="{4FE4BB67-EC85-43B6-9AF6-0814E55897B1}" srcOrd="3" destOrd="0" presId="urn:microsoft.com/office/officeart/2005/8/layout/vList2"/>
    <dgm:cxn modelId="{200F0CBE-F4F3-480E-B53D-4EC65C88FBE2}" type="presParOf" srcId="{E77F3E1B-6755-42E3-947E-88B39389E72D}" destId="{6E6C23EE-42C4-4F3D-BF5C-2AD62B7E5F6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CD377C-9B80-4A58-AF2F-B23D6189BA59}">
      <dsp:nvSpPr>
        <dsp:cNvPr id="0" name=""/>
        <dsp:cNvSpPr/>
      </dsp:nvSpPr>
      <dsp:spPr>
        <a:xfrm>
          <a:off x="0" y="47240"/>
          <a:ext cx="10213975" cy="120822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How do we test for self defence; </a:t>
          </a:r>
          <a:endParaRPr lang="en-US" sz="2900" kern="1200"/>
        </a:p>
      </dsp:txBody>
      <dsp:txXfrm>
        <a:off x="58981" y="106221"/>
        <a:ext cx="10096013" cy="1090264"/>
      </dsp:txXfrm>
    </dsp:sp>
    <dsp:sp modelId="{EA9CF9CD-6264-45C7-9C97-1A4E623E4113}">
      <dsp:nvSpPr>
        <dsp:cNvPr id="0" name=""/>
        <dsp:cNvSpPr/>
      </dsp:nvSpPr>
      <dsp:spPr>
        <a:xfrm>
          <a:off x="0" y="1338986"/>
          <a:ext cx="10213975" cy="1208226"/>
        </a:xfrm>
        <a:prstGeom prst="roundRect">
          <a:avLst/>
        </a:prstGeom>
        <a:gradFill rotWithShape="0">
          <a:gsLst>
            <a:gs pos="0">
              <a:schemeClr val="accent2">
                <a:hueOff val="10246423"/>
                <a:satOff val="-24671"/>
                <a:lumOff val="2352"/>
                <a:alphaOff val="0"/>
                <a:satMod val="103000"/>
                <a:lumMod val="102000"/>
                <a:tint val="94000"/>
              </a:schemeClr>
            </a:gs>
            <a:gs pos="50000">
              <a:schemeClr val="accent2">
                <a:hueOff val="10246423"/>
                <a:satOff val="-24671"/>
                <a:lumOff val="2352"/>
                <a:alphaOff val="0"/>
                <a:satMod val="110000"/>
                <a:lumMod val="100000"/>
                <a:shade val="100000"/>
              </a:schemeClr>
            </a:gs>
            <a:gs pos="100000">
              <a:schemeClr val="accent2">
                <a:hueOff val="10246423"/>
                <a:satOff val="-24671"/>
                <a:lumOff val="23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1. ‘’D honestly believed that force was necessary. </a:t>
          </a:r>
          <a:endParaRPr lang="en-US" sz="2900" kern="1200"/>
        </a:p>
      </dsp:txBody>
      <dsp:txXfrm>
        <a:off x="58981" y="1397967"/>
        <a:ext cx="10096013" cy="1090264"/>
      </dsp:txXfrm>
    </dsp:sp>
    <dsp:sp modelId="{6E6C23EE-42C4-4F3D-BF5C-2AD62B7E5F68}">
      <dsp:nvSpPr>
        <dsp:cNvPr id="0" name=""/>
        <dsp:cNvSpPr/>
      </dsp:nvSpPr>
      <dsp:spPr>
        <a:xfrm>
          <a:off x="0" y="2630733"/>
          <a:ext cx="10213975" cy="1208226"/>
        </a:xfrm>
        <a:prstGeom prst="roundRect">
          <a:avLst/>
        </a:prstGeom>
        <a:gradFill rotWithShape="0">
          <a:gsLst>
            <a:gs pos="0">
              <a:schemeClr val="accent2">
                <a:hueOff val="20492845"/>
                <a:satOff val="-49341"/>
                <a:lumOff val="4705"/>
                <a:alphaOff val="0"/>
                <a:satMod val="103000"/>
                <a:lumMod val="102000"/>
                <a:tint val="94000"/>
              </a:schemeClr>
            </a:gs>
            <a:gs pos="50000">
              <a:schemeClr val="accent2">
                <a:hueOff val="20492845"/>
                <a:satOff val="-49341"/>
                <a:lumOff val="4705"/>
                <a:alphaOff val="0"/>
                <a:satMod val="110000"/>
                <a:lumMod val="100000"/>
                <a:shade val="100000"/>
              </a:schemeClr>
            </a:gs>
            <a:gs pos="100000">
              <a:schemeClr val="accent2">
                <a:hueOff val="20492845"/>
                <a:satOff val="-49341"/>
                <a:lumOff val="47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2. D used reasonable force in the circumstances as he believed them to be’’</a:t>
          </a:r>
          <a:endParaRPr lang="en-US" sz="2900" kern="1200"/>
        </a:p>
      </dsp:txBody>
      <dsp:txXfrm>
        <a:off x="58981" y="2689714"/>
        <a:ext cx="10096013" cy="10902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41703E-D67A-824B-83DA-F2C6174A6B11}" type="datetimeFigureOut">
              <a:rPr lang="en-US" smtClean="0"/>
              <a:t>6/26/2023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E10D6F-BD72-CF40-A81C-37A07F86FADE}" type="slidenum">
              <a:rPr lang="en-US" smtClean="0"/>
              <a:t>‹#›</a:t>
            </a:fld>
            <a:endParaRPr lang="en-US" dirty="0"/>
          </a:p>
        </p:txBody>
      </p:sp>
    </p:spTree>
    <p:extLst>
      <p:ext uri="{BB962C8B-B14F-4D97-AF65-F5344CB8AC3E}">
        <p14:creationId xmlns:p14="http://schemas.microsoft.com/office/powerpoint/2010/main" val="439671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069848" y="5212080"/>
            <a:ext cx="10058400" cy="685800"/>
          </a:xfrm>
          <a:prstGeom prst="rect">
            <a:avLst/>
          </a:prstGeom>
        </p:spPr>
        <p:txBody>
          <a:bodyPr lIns="0" tIns="0" rIns="0" bIns="0" anchor="b">
            <a:noAutofit/>
          </a:bodyPr>
          <a:lstStyle>
            <a:lvl1pPr algn="ctr">
              <a:defRPr sz="4800" spc="300" baseline="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3D273939-81E3-E3E1-9F21-F2D2ABD3F6FC}"/>
              </a:ext>
            </a:extLst>
          </p:cNvPr>
          <p:cNvSpPr>
            <a:spLocks noGrp="1"/>
          </p:cNvSpPr>
          <p:nvPr>
            <p:ph type="pic" sz="quarter" idx="10"/>
          </p:nvPr>
        </p:nvSpPr>
        <p:spPr>
          <a:xfrm>
            <a:off x="4123944" y="1005840"/>
            <a:ext cx="3941064" cy="3941064"/>
          </a:xfrm>
          <a:prstGeom prst="ellipse">
            <a:avLst/>
          </a:prstGeom>
        </p:spPr>
        <p:txBody>
          <a:bodyPr anchor="ctr"/>
          <a:lstStyle>
            <a:lvl1pPr marL="0" indent="0" algn="ctr">
              <a:buNone/>
              <a:defRPr/>
            </a:lvl1pPr>
          </a:lstStyle>
          <a:p>
            <a:r>
              <a:rPr lang="en-US"/>
              <a:t>Click icon to add picture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066800" y="6044184"/>
            <a:ext cx="10058400" cy="365760"/>
          </a:xfrm>
        </p:spPr>
        <p:txBody>
          <a:bodyPr>
            <a:noAutofit/>
          </a:bodyPr>
          <a:lstStyle>
            <a:lvl1pPr marL="0" indent="0" algn="ctr">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Freeform 9">
            <a:extLst>
              <a:ext uri="{FF2B5EF4-FFF2-40B4-BE49-F238E27FC236}">
                <a16:creationId xmlns:a16="http://schemas.microsoft.com/office/drawing/2014/main" id="{A0672F17-EEFD-D734-0254-5B9F6EF8C41F}"/>
              </a:ext>
            </a:extLst>
          </p:cNvPr>
          <p:cNvSpPr/>
          <p:nvPr userDrawn="1"/>
        </p:nvSpPr>
        <p:spPr>
          <a:xfrm>
            <a:off x="3784786" y="702649"/>
            <a:ext cx="4603362" cy="3661222"/>
          </a:xfrm>
          <a:custGeom>
            <a:avLst/>
            <a:gdLst>
              <a:gd name="connsiteX0" fmla="*/ 4133844 w 4603362"/>
              <a:gd name="connsiteY0" fmla="*/ 3661222 h 3661222"/>
              <a:gd name="connsiteX1" fmla="*/ 4584284 w 4603362"/>
              <a:gd name="connsiteY1" fmla="*/ 2300334 h 3661222"/>
              <a:gd name="connsiteX2" fmla="*/ 2301675 w 4603362"/>
              <a:gd name="connsiteY2" fmla="*/ 19067 h 3661222"/>
              <a:gd name="connsiteX3" fmla="*/ 19078 w 4603362"/>
              <a:gd name="connsiteY3" fmla="*/ 2300334 h 3661222"/>
              <a:gd name="connsiteX4" fmla="*/ 469538 w 4603362"/>
              <a:gd name="connsiteY4" fmla="*/ 3661222 h 3661222"/>
              <a:gd name="connsiteX5" fmla="*/ 445805 w 4603362"/>
              <a:gd name="connsiteY5" fmla="*/ 3661222 h 3661222"/>
              <a:gd name="connsiteX6" fmla="*/ 0 w 4603362"/>
              <a:gd name="connsiteY6" fmla="*/ 2300334 h 3661222"/>
              <a:gd name="connsiteX7" fmla="*/ 2301675 w 4603362"/>
              <a:gd name="connsiteY7" fmla="*/ 0 h 3661222"/>
              <a:gd name="connsiteX8" fmla="*/ 4603363 w 4603362"/>
              <a:gd name="connsiteY8" fmla="*/ 2300334 h 3661222"/>
              <a:gd name="connsiteX9" fmla="*/ 4157564 w 4603362"/>
              <a:gd name="connsiteY9" fmla="*/ 3661222 h 3661222"/>
              <a:gd name="connsiteX10" fmla="*/ 4133844 w 4603362"/>
              <a:gd name="connsiteY10" fmla="*/ 3661222 h 366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3362" h="3661222">
                <a:moveTo>
                  <a:pt x="4133844" y="3661222"/>
                </a:moveTo>
                <a:cubicBezTo>
                  <a:pt x="4416776" y="3281307"/>
                  <a:pt x="4584284" y="2810364"/>
                  <a:pt x="4584284" y="2300334"/>
                </a:cubicBezTo>
                <a:cubicBezTo>
                  <a:pt x="4584284" y="1040425"/>
                  <a:pt x="3562318" y="19067"/>
                  <a:pt x="2301675" y="19067"/>
                </a:cubicBezTo>
                <a:cubicBezTo>
                  <a:pt x="1041032" y="19067"/>
                  <a:pt x="19078" y="1040425"/>
                  <a:pt x="19078" y="2300334"/>
                </a:cubicBezTo>
                <a:cubicBezTo>
                  <a:pt x="19078" y="2810364"/>
                  <a:pt x="186555" y="3281307"/>
                  <a:pt x="469538" y="3661222"/>
                </a:cubicBezTo>
                <a:lnTo>
                  <a:pt x="445805" y="3661222"/>
                </a:lnTo>
                <a:cubicBezTo>
                  <a:pt x="165556" y="3280125"/>
                  <a:pt x="0" y="2809551"/>
                  <a:pt x="0" y="2300334"/>
                </a:cubicBezTo>
                <a:cubicBezTo>
                  <a:pt x="0" y="1029894"/>
                  <a:pt x="1030494" y="0"/>
                  <a:pt x="2301675" y="0"/>
                </a:cubicBezTo>
                <a:cubicBezTo>
                  <a:pt x="3572875" y="0"/>
                  <a:pt x="4603363" y="1029894"/>
                  <a:pt x="4603363" y="2300334"/>
                </a:cubicBezTo>
                <a:cubicBezTo>
                  <a:pt x="4603363" y="2809551"/>
                  <a:pt x="4437826" y="3280125"/>
                  <a:pt x="4157564" y="3661222"/>
                </a:cubicBezTo>
                <a:lnTo>
                  <a:pt x="4133844" y="3661222"/>
                </a:lnTo>
                <a:close/>
              </a:path>
            </a:pathLst>
          </a:custGeom>
          <a:solidFill>
            <a:schemeClr val="accent1"/>
          </a:solidFill>
          <a:ln w="6357" cap="flat">
            <a:noFill/>
            <a:prstDash val="solid"/>
            <a:miter/>
          </a:ln>
        </p:spPr>
        <p:txBody>
          <a:bodyPr rtlCol="0" anchor="ctr">
            <a:noAutofit/>
          </a:bodyPr>
          <a:lstStyle/>
          <a:p>
            <a:endParaRPr lang="en-US" dirty="0">
              <a:solidFill>
                <a:schemeClr val="accent1"/>
              </a:solidFill>
            </a:endParaRPr>
          </a:p>
        </p:txBody>
      </p:sp>
      <p:sp>
        <p:nvSpPr>
          <p:cNvPr id="6" name="Freeform 11">
            <a:extLst>
              <a:ext uri="{FF2B5EF4-FFF2-40B4-BE49-F238E27FC236}">
                <a16:creationId xmlns:a16="http://schemas.microsoft.com/office/drawing/2014/main" id="{6BCB80F8-76C5-7477-4C73-77682F26129F}"/>
              </a:ext>
            </a:extLst>
          </p:cNvPr>
          <p:cNvSpPr/>
          <p:nvPr userDrawn="1"/>
        </p:nvSpPr>
        <p:spPr>
          <a:xfrm>
            <a:off x="9908952" y="2239509"/>
            <a:ext cx="337051" cy="336855"/>
          </a:xfrm>
          <a:custGeom>
            <a:avLst/>
            <a:gdLst>
              <a:gd name="connsiteX0" fmla="*/ 196508 w 337051"/>
              <a:gd name="connsiteY0" fmla="*/ 108569 h 336855"/>
              <a:gd name="connsiteX1" fmla="*/ 170052 w 337051"/>
              <a:gd name="connsiteY1" fmla="*/ 0 h 336855"/>
              <a:gd name="connsiteX2" fmla="*/ 141880 w 337051"/>
              <a:gd name="connsiteY2" fmla="*/ 108169 h 336855"/>
              <a:gd name="connsiteX3" fmla="*/ 108747 w 337051"/>
              <a:gd name="connsiteY3" fmla="*/ 140640 h 336855"/>
              <a:gd name="connsiteX4" fmla="*/ 0 w 337051"/>
              <a:gd name="connsiteY4" fmla="*/ 166934 h 336855"/>
              <a:gd name="connsiteX5" fmla="*/ 108238 w 337051"/>
              <a:gd name="connsiteY5" fmla="*/ 195122 h 336855"/>
              <a:gd name="connsiteX6" fmla="*/ 140735 w 337051"/>
              <a:gd name="connsiteY6" fmla="*/ 228191 h 336855"/>
              <a:gd name="connsiteX7" fmla="*/ 167063 w 337051"/>
              <a:gd name="connsiteY7" fmla="*/ 336855 h 336855"/>
              <a:gd name="connsiteX8" fmla="*/ 195299 w 337051"/>
              <a:gd name="connsiteY8" fmla="*/ 228686 h 336855"/>
              <a:gd name="connsiteX9" fmla="*/ 228369 w 337051"/>
              <a:gd name="connsiteY9" fmla="*/ 196215 h 336855"/>
              <a:gd name="connsiteX10" fmla="*/ 337052 w 337051"/>
              <a:gd name="connsiteY10" fmla="*/ 169921 h 336855"/>
              <a:gd name="connsiteX11" fmla="*/ 228813 w 337051"/>
              <a:gd name="connsiteY11" fmla="*/ 141733 h 336855"/>
              <a:gd name="connsiteX12" fmla="*/ 196508 w 337051"/>
              <a:gd name="connsiteY12" fmla="*/ 108569 h 336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7051" h="336855">
                <a:moveTo>
                  <a:pt x="196508" y="108569"/>
                </a:moveTo>
                <a:lnTo>
                  <a:pt x="170052" y="0"/>
                </a:lnTo>
                <a:lnTo>
                  <a:pt x="141880" y="108169"/>
                </a:lnTo>
                <a:cubicBezTo>
                  <a:pt x="137683" y="124306"/>
                  <a:pt x="124900" y="136757"/>
                  <a:pt x="108747" y="140640"/>
                </a:cubicBezTo>
                <a:lnTo>
                  <a:pt x="0" y="166934"/>
                </a:lnTo>
                <a:lnTo>
                  <a:pt x="108238" y="195122"/>
                </a:lnTo>
                <a:cubicBezTo>
                  <a:pt x="124392" y="199304"/>
                  <a:pt x="136856" y="212054"/>
                  <a:pt x="140735" y="228191"/>
                </a:cubicBezTo>
                <a:lnTo>
                  <a:pt x="167063" y="336855"/>
                </a:lnTo>
                <a:lnTo>
                  <a:pt x="195299" y="228686"/>
                </a:lnTo>
                <a:cubicBezTo>
                  <a:pt x="199496" y="212549"/>
                  <a:pt x="212215" y="200098"/>
                  <a:pt x="228369" y="196215"/>
                </a:cubicBezTo>
                <a:lnTo>
                  <a:pt x="337052" y="169921"/>
                </a:lnTo>
                <a:lnTo>
                  <a:pt x="228813" y="141733"/>
                </a:lnTo>
                <a:cubicBezTo>
                  <a:pt x="212915" y="137450"/>
                  <a:pt x="200387" y="124700"/>
                  <a:pt x="196508" y="108569"/>
                </a:cubicBezTo>
                <a:close/>
              </a:path>
            </a:pathLst>
          </a:custGeom>
          <a:solidFill>
            <a:schemeClr val="accent1"/>
          </a:solidFill>
          <a:ln w="6357" cap="flat">
            <a:noFill/>
            <a:prstDash val="solid"/>
            <a:miter/>
          </a:ln>
        </p:spPr>
        <p:txBody>
          <a:bodyPr rtlCol="0" anchor="ctr">
            <a:noAutofit/>
          </a:bodyPr>
          <a:lstStyle/>
          <a:p>
            <a:endParaRPr lang="en-US" dirty="0"/>
          </a:p>
        </p:txBody>
      </p:sp>
      <p:sp>
        <p:nvSpPr>
          <p:cNvPr id="7" name="Freeform 12">
            <a:extLst>
              <a:ext uri="{FF2B5EF4-FFF2-40B4-BE49-F238E27FC236}">
                <a16:creationId xmlns:a16="http://schemas.microsoft.com/office/drawing/2014/main" id="{C327C148-E35A-0DCB-85FB-6E0AE4BE1C42}"/>
              </a:ext>
            </a:extLst>
          </p:cNvPr>
          <p:cNvSpPr/>
          <p:nvPr userDrawn="1"/>
        </p:nvSpPr>
        <p:spPr>
          <a:xfrm>
            <a:off x="2690520" y="2201374"/>
            <a:ext cx="763135" cy="749979"/>
          </a:xfrm>
          <a:custGeom>
            <a:avLst/>
            <a:gdLst>
              <a:gd name="connsiteX0" fmla="*/ 763136 w 763135"/>
              <a:gd name="connsiteY0" fmla="*/ 459146 h 749979"/>
              <a:gd name="connsiteX1" fmla="*/ 487307 w 763135"/>
              <a:gd name="connsiteY1" fmla="*/ 341018 h 749979"/>
              <a:gd name="connsiteX2" fmla="*/ 644621 w 763135"/>
              <a:gd name="connsiteY2" fmla="*/ 84073 h 749979"/>
              <a:gd name="connsiteX3" fmla="*/ 405333 w 763135"/>
              <a:gd name="connsiteY3" fmla="*/ 265741 h 749979"/>
              <a:gd name="connsiteX4" fmla="*/ 263053 w 763135"/>
              <a:gd name="connsiteY4" fmla="*/ 0 h 749979"/>
              <a:gd name="connsiteX5" fmla="*/ 299594 w 763135"/>
              <a:gd name="connsiteY5" fmla="*/ 299636 h 749979"/>
              <a:gd name="connsiteX6" fmla="*/ 0 w 763135"/>
              <a:gd name="connsiteY6" fmla="*/ 290998 h 749979"/>
              <a:gd name="connsiteX7" fmla="*/ 275829 w 763135"/>
              <a:gd name="connsiteY7" fmla="*/ 408961 h 749979"/>
              <a:gd name="connsiteX8" fmla="*/ 118515 w 763135"/>
              <a:gd name="connsiteY8" fmla="*/ 666071 h 749979"/>
              <a:gd name="connsiteX9" fmla="*/ 357803 w 763135"/>
              <a:gd name="connsiteY9" fmla="*/ 484239 h 749979"/>
              <a:gd name="connsiteX10" fmla="*/ 500083 w 763135"/>
              <a:gd name="connsiteY10" fmla="*/ 749980 h 749979"/>
              <a:gd name="connsiteX11" fmla="*/ 463700 w 763135"/>
              <a:gd name="connsiteY11" fmla="*/ 450344 h 749979"/>
              <a:gd name="connsiteX12" fmla="*/ 763136 w 763135"/>
              <a:gd name="connsiteY12" fmla="*/ 459146 h 7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3135" h="749979">
                <a:moveTo>
                  <a:pt x="763136" y="459146"/>
                </a:moveTo>
                <a:lnTo>
                  <a:pt x="487307" y="341018"/>
                </a:lnTo>
                <a:lnTo>
                  <a:pt x="644621" y="84073"/>
                </a:lnTo>
                <a:lnTo>
                  <a:pt x="405333" y="265741"/>
                </a:lnTo>
                <a:lnTo>
                  <a:pt x="263053" y="0"/>
                </a:lnTo>
                <a:lnTo>
                  <a:pt x="299594" y="299636"/>
                </a:lnTo>
                <a:lnTo>
                  <a:pt x="0" y="290998"/>
                </a:lnTo>
                <a:lnTo>
                  <a:pt x="275829" y="408961"/>
                </a:lnTo>
                <a:lnTo>
                  <a:pt x="118515" y="666071"/>
                </a:lnTo>
                <a:lnTo>
                  <a:pt x="357803" y="484239"/>
                </a:lnTo>
                <a:lnTo>
                  <a:pt x="500083" y="749980"/>
                </a:lnTo>
                <a:lnTo>
                  <a:pt x="463700" y="450344"/>
                </a:lnTo>
                <a:lnTo>
                  <a:pt x="763136" y="459146"/>
                </a:lnTo>
                <a:close/>
              </a:path>
            </a:pathLst>
          </a:custGeom>
          <a:solidFill>
            <a:schemeClr val="accent1">
              <a:alpha val="75000"/>
            </a:schemeClr>
          </a:solidFill>
          <a:ln w="6357" cap="flat">
            <a:noFill/>
            <a:prstDash val="solid"/>
            <a:miter/>
          </a:ln>
        </p:spPr>
        <p:txBody>
          <a:bodyPr rtlCol="0" anchor="ctr">
            <a:noAutofit/>
          </a:bodyPr>
          <a:lstStyle/>
          <a:p>
            <a:endParaRPr lang="en-US" dirty="0"/>
          </a:p>
        </p:txBody>
      </p:sp>
      <p:sp>
        <p:nvSpPr>
          <p:cNvPr id="9" name="Freeform 15">
            <a:extLst>
              <a:ext uri="{FF2B5EF4-FFF2-40B4-BE49-F238E27FC236}">
                <a16:creationId xmlns:a16="http://schemas.microsoft.com/office/drawing/2014/main" id="{094CD60E-C387-2567-79C1-04FB31B14A3D}"/>
              </a:ext>
            </a:extLst>
          </p:cNvPr>
          <p:cNvSpPr/>
          <p:nvPr userDrawn="1"/>
        </p:nvSpPr>
        <p:spPr>
          <a:xfrm>
            <a:off x="10450578" y="3040271"/>
            <a:ext cx="432443" cy="413124"/>
          </a:xfrm>
          <a:custGeom>
            <a:avLst/>
            <a:gdLst>
              <a:gd name="connsiteX0" fmla="*/ 265826 w 432443"/>
              <a:gd name="connsiteY0" fmla="*/ 168421 h 413124"/>
              <a:gd name="connsiteX1" fmla="*/ 302457 w 432443"/>
              <a:gd name="connsiteY1" fmla="*/ 0 h 413124"/>
              <a:gd name="connsiteX2" fmla="*/ 209099 w 432443"/>
              <a:gd name="connsiteY2" fmla="*/ 143043 h 413124"/>
              <a:gd name="connsiteX3" fmla="*/ 86044 w 432443"/>
              <a:gd name="connsiteY3" fmla="*/ 26300 h 413124"/>
              <a:gd name="connsiteX4" fmla="*/ 159495 w 432443"/>
              <a:gd name="connsiteY4" fmla="*/ 181336 h 413124"/>
              <a:gd name="connsiteX5" fmla="*/ 0 w 432443"/>
              <a:gd name="connsiteY5" fmla="*/ 232862 h 413124"/>
              <a:gd name="connsiteX6" fmla="*/ 166618 w 432443"/>
              <a:gd name="connsiteY6" fmla="*/ 244703 h 413124"/>
              <a:gd name="connsiteX7" fmla="*/ 130178 w 432443"/>
              <a:gd name="connsiteY7" fmla="*/ 413124 h 413124"/>
              <a:gd name="connsiteX8" fmla="*/ 223535 w 432443"/>
              <a:gd name="connsiteY8" fmla="*/ 270082 h 413124"/>
              <a:gd name="connsiteX9" fmla="*/ 346400 w 432443"/>
              <a:gd name="connsiteY9" fmla="*/ 386824 h 413124"/>
              <a:gd name="connsiteX10" fmla="*/ 273075 w 432443"/>
              <a:gd name="connsiteY10" fmla="*/ 231788 h 413124"/>
              <a:gd name="connsiteX11" fmla="*/ 432444 w 432443"/>
              <a:gd name="connsiteY11" fmla="*/ 180262 h 413124"/>
              <a:gd name="connsiteX12" fmla="*/ 265826 w 432443"/>
              <a:gd name="connsiteY12" fmla="*/ 168421 h 413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443" h="413124">
                <a:moveTo>
                  <a:pt x="265826" y="168421"/>
                </a:moveTo>
                <a:lnTo>
                  <a:pt x="302457" y="0"/>
                </a:lnTo>
                <a:lnTo>
                  <a:pt x="209099" y="143043"/>
                </a:lnTo>
                <a:lnTo>
                  <a:pt x="86044" y="26300"/>
                </a:lnTo>
                <a:lnTo>
                  <a:pt x="159495" y="181336"/>
                </a:lnTo>
                <a:lnTo>
                  <a:pt x="0" y="232862"/>
                </a:lnTo>
                <a:lnTo>
                  <a:pt x="166618" y="244703"/>
                </a:lnTo>
                <a:lnTo>
                  <a:pt x="130178" y="413124"/>
                </a:lnTo>
                <a:lnTo>
                  <a:pt x="223535" y="270082"/>
                </a:lnTo>
                <a:lnTo>
                  <a:pt x="346400" y="386824"/>
                </a:lnTo>
                <a:lnTo>
                  <a:pt x="273075" y="231788"/>
                </a:lnTo>
                <a:lnTo>
                  <a:pt x="432444" y="180262"/>
                </a:lnTo>
                <a:lnTo>
                  <a:pt x="265826" y="168421"/>
                </a:lnTo>
                <a:close/>
              </a:path>
            </a:pathLst>
          </a:custGeom>
          <a:solidFill>
            <a:schemeClr val="accent1">
              <a:alpha val="50000"/>
            </a:schemeClr>
          </a:solidFill>
          <a:ln w="6357" cap="flat">
            <a:noFill/>
            <a:prstDash val="solid"/>
            <a:miter/>
          </a:ln>
        </p:spPr>
        <p:txBody>
          <a:bodyPr rtlCol="0" anchor="ctr">
            <a:noAutofit/>
          </a:bodyPr>
          <a:lstStyle/>
          <a:p>
            <a:endParaRPr lang="en-US" dirty="0"/>
          </a:p>
        </p:txBody>
      </p:sp>
      <p:sp>
        <p:nvSpPr>
          <p:cNvPr id="10" name="Freeform 16">
            <a:extLst>
              <a:ext uri="{FF2B5EF4-FFF2-40B4-BE49-F238E27FC236}">
                <a16:creationId xmlns:a16="http://schemas.microsoft.com/office/drawing/2014/main" id="{118CEC94-78DB-19AB-77DD-495E94E7DE55}"/>
              </a:ext>
            </a:extLst>
          </p:cNvPr>
          <p:cNvSpPr/>
          <p:nvPr userDrawn="1"/>
        </p:nvSpPr>
        <p:spPr>
          <a:xfrm>
            <a:off x="1399094" y="1739838"/>
            <a:ext cx="279816" cy="260586"/>
          </a:xfrm>
          <a:custGeom>
            <a:avLst/>
            <a:gdLst>
              <a:gd name="connsiteX0" fmla="*/ 171992 w 279816"/>
              <a:gd name="connsiteY0" fmla="*/ 106230 h 260586"/>
              <a:gd name="connsiteX1" fmla="*/ 195700 w 279816"/>
              <a:gd name="connsiteY1" fmla="*/ 0 h 260586"/>
              <a:gd name="connsiteX2" fmla="*/ 135285 w 279816"/>
              <a:gd name="connsiteY2" fmla="*/ 90226 h 260586"/>
              <a:gd name="connsiteX3" fmla="*/ 55696 w 279816"/>
              <a:gd name="connsiteY3" fmla="*/ 16588 h 260586"/>
              <a:gd name="connsiteX4" fmla="*/ 103195 w 279816"/>
              <a:gd name="connsiteY4" fmla="*/ 114385 h 260586"/>
              <a:gd name="connsiteX5" fmla="*/ 0 w 279816"/>
              <a:gd name="connsiteY5" fmla="*/ 146882 h 260586"/>
              <a:gd name="connsiteX6" fmla="*/ 107825 w 279816"/>
              <a:gd name="connsiteY6" fmla="*/ 154356 h 260586"/>
              <a:gd name="connsiteX7" fmla="*/ 84212 w 279816"/>
              <a:gd name="connsiteY7" fmla="*/ 260586 h 260586"/>
              <a:gd name="connsiteX8" fmla="*/ 144627 w 279816"/>
              <a:gd name="connsiteY8" fmla="*/ 170360 h 260586"/>
              <a:gd name="connsiteX9" fmla="*/ 224120 w 279816"/>
              <a:gd name="connsiteY9" fmla="*/ 243998 h 260586"/>
              <a:gd name="connsiteX10" fmla="*/ 176717 w 279816"/>
              <a:gd name="connsiteY10" fmla="*/ 146201 h 260586"/>
              <a:gd name="connsiteX11" fmla="*/ 279816 w 279816"/>
              <a:gd name="connsiteY11" fmla="*/ 113705 h 260586"/>
              <a:gd name="connsiteX12" fmla="*/ 171992 w 279816"/>
              <a:gd name="connsiteY12" fmla="*/ 106230 h 26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9816" h="260586">
                <a:moveTo>
                  <a:pt x="171992" y="106230"/>
                </a:moveTo>
                <a:lnTo>
                  <a:pt x="195700" y="0"/>
                </a:lnTo>
                <a:lnTo>
                  <a:pt x="135285" y="90226"/>
                </a:lnTo>
                <a:lnTo>
                  <a:pt x="55696" y="16588"/>
                </a:lnTo>
                <a:lnTo>
                  <a:pt x="103195" y="114385"/>
                </a:lnTo>
                <a:lnTo>
                  <a:pt x="0" y="146882"/>
                </a:lnTo>
                <a:lnTo>
                  <a:pt x="107825" y="154356"/>
                </a:lnTo>
                <a:lnTo>
                  <a:pt x="84212" y="260586"/>
                </a:lnTo>
                <a:lnTo>
                  <a:pt x="144627" y="170360"/>
                </a:lnTo>
                <a:lnTo>
                  <a:pt x="224120" y="243998"/>
                </a:lnTo>
                <a:lnTo>
                  <a:pt x="176717" y="146201"/>
                </a:lnTo>
                <a:lnTo>
                  <a:pt x="279816" y="113705"/>
                </a:lnTo>
                <a:lnTo>
                  <a:pt x="171992" y="106230"/>
                </a:lnTo>
                <a:close/>
              </a:path>
            </a:pathLst>
          </a:custGeom>
          <a:solidFill>
            <a:schemeClr val="accent1"/>
          </a:solidFill>
          <a:ln w="6357" cap="flat">
            <a:noFill/>
            <a:prstDash val="solid"/>
            <a:miter/>
          </a:ln>
        </p:spPr>
        <p:txBody>
          <a:bodyPr rtlCol="0" anchor="ctr">
            <a:noAutofit/>
          </a:bodyPr>
          <a:lstStyle/>
          <a:p>
            <a:endParaRPr lang="en-US" dirty="0"/>
          </a:p>
        </p:txBody>
      </p:sp>
      <p:sp>
        <p:nvSpPr>
          <p:cNvPr id="11" name="Freeform 17">
            <a:extLst>
              <a:ext uri="{FF2B5EF4-FFF2-40B4-BE49-F238E27FC236}">
                <a16:creationId xmlns:a16="http://schemas.microsoft.com/office/drawing/2014/main" id="{77881F6D-6DC8-2386-9620-B36874FBE270}"/>
              </a:ext>
            </a:extLst>
          </p:cNvPr>
          <p:cNvSpPr/>
          <p:nvPr userDrawn="1"/>
        </p:nvSpPr>
        <p:spPr>
          <a:xfrm>
            <a:off x="9011376" y="2589040"/>
            <a:ext cx="279816" cy="260586"/>
          </a:xfrm>
          <a:custGeom>
            <a:avLst/>
            <a:gdLst>
              <a:gd name="connsiteX0" fmla="*/ 172024 w 279816"/>
              <a:gd name="connsiteY0" fmla="*/ 106230 h 260586"/>
              <a:gd name="connsiteX1" fmla="*/ 195681 w 279816"/>
              <a:gd name="connsiteY1" fmla="*/ 0 h 260586"/>
              <a:gd name="connsiteX2" fmla="*/ 135266 w 279816"/>
              <a:gd name="connsiteY2" fmla="*/ 90226 h 260586"/>
              <a:gd name="connsiteX3" fmla="*/ 55709 w 279816"/>
              <a:gd name="connsiteY3" fmla="*/ 16588 h 260586"/>
              <a:gd name="connsiteX4" fmla="*/ 103214 w 279816"/>
              <a:gd name="connsiteY4" fmla="*/ 114385 h 260586"/>
              <a:gd name="connsiteX5" fmla="*/ 0 w 279816"/>
              <a:gd name="connsiteY5" fmla="*/ 146882 h 260586"/>
              <a:gd name="connsiteX6" fmla="*/ 107793 w 279816"/>
              <a:gd name="connsiteY6" fmla="*/ 154356 h 260586"/>
              <a:gd name="connsiteX7" fmla="*/ 84199 w 279816"/>
              <a:gd name="connsiteY7" fmla="*/ 260586 h 260586"/>
              <a:gd name="connsiteX8" fmla="*/ 144614 w 279816"/>
              <a:gd name="connsiteY8" fmla="*/ 170360 h 260586"/>
              <a:gd name="connsiteX9" fmla="*/ 224108 w 279816"/>
              <a:gd name="connsiteY9" fmla="*/ 243998 h 260586"/>
              <a:gd name="connsiteX10" fmla="*/ 176730 w 279816"/>
              <a:gd name="connsiteY10" fmla="*/ 146201 h 260586"/>
              <a:gd name="connsiteX11" fmla="*/ 279816 w 279816"/>
              <a:gd name="connsiteY11" fmla="*/ 113705 h 260586"/>
              <a:gd name="connsiteX12" fmla="*/ 172024 w 279816"/>
              <a:gd name="connsiteY12" fmla="*/ 106230 h 26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9816" h="260586">
                <a:moveTo>
                  <a:pt x="172024" y="106230"/>
                </a:moveTo>
                <a:lnTo>
                  <a:pt x="195681" y="0"/>
                </a:lnTo>
                <a:lnTo>
                  <a:pt x="135266" y="90226"/>
                </a:lnTo>
                <a:lnTo>
                  <a:pt x="55709" y="16588"/>
                </a:lnTo>
                <a:lnTo>
                  <a:pt x="103214" y="114385"/>
                </a:lnTo>
                <a:lnTo>
                  <a:pt x="0" y="146882"/>
                </a:lnTo>
                <a:lnTo>
                  <a:pt x="107793" y="154356"/>
                </a:lnTo>
                <a:lnTo>
                  <a:pt x="84199" y="260586"/>
                </a:lnTo>
                <a:lnTo>
                  <a:pt x="144614" y="170360"/>
                </a:lnTo>
                <a:lnTo>
                  <a:pt x="224108" y="243998"/>
                </a:lnTo>
                <a:lnTo>
                  <a:pt x="176730" y="146201"/>
                </a:lnTo>
                <a:lnTo>
                  <a:pt x="279816" y="113705"/>
                </a:lnTo>
                <a:lnTo>
                  <a:pt x="172024" y="106230"/>
                </a:lnTo>
                <a:close/>
              </a:path>
            </a:pathLst>
          </a:custGeom>
          <a:solidFill>
            <a:schemeClr val="accent1">
              <a:alpha val="75000"/>
            </a:schemeClr>
          </a:solidFill>
          <a:ln w="6357" cap="flat">
            <a:noFill/>
            <a:prstDash val="solid"/>
            <a:miter/>
          </a:ln>
        </p:spPr>
        <p:txBody>
          <a:bodyPr rtlCol="0" anchor="ctr">
            <a:noAutofit/>
          </a:bodyPr>
          <a:lstStyle/>
          <a:p>
            <a:endParaRPr lang="en-US" dirty="0"/>
          </a:p>
        </p:txBody>
      </p:sp>
      <p:sp>
        <p:nvSpPr>
          <p:cNvPr id="12" name="Freeform 33">
            <a:extLst>
              <a:ext uri="{FF2B5EF4-FFF2-40B4-BE49-F238E27FC236}">
                <a16:creationId xmlns:a16="http://schemas.microsoft.com/office/drawing/2014/main" id="{6BECF6E6-E7EC-0752-CFA9-0A14648606A2}"/>
              </a:ext>
            </a:extLst>
          </p:cNvPr>
          <p:cNvSpPr/>
          <p:nvPr userDrawn="1"/>
        </p:nvSpPr>
        <p:spPr>
          <a:xfrm>
            <a:off x="2405637" y="1349627"/>
            <a:ext cx="381644" cy="381421"/>
          </a:xfrm>
          <a:custGeom>
            <a:avLst/>
            <a:gdLst>
              <a:gd name="connsiteX0" fmla="*/ 258805 w 381644"/>
              <a:gd name="connsiteY0" fmla="*/ 222000 h 381421"/>
              <a:gd name="connsiteX1" fmla="*/ 381644 w 381644"/>
              <a:gd name="connsiteY1" fmla="*/ 191474 h 381421"/>
              <a:gd name="connsiteX2" fmla="*/ 258938 w 381644"/>
              <a:gd name="connsiteY2" fmla="*/ 160178 h 381421"/>
              <a:gd name="connsiteX3" fmla="*/ 221958 w 381644"/>
              <a:gd name="connsiteY3" fmla="*/ 122920 h 381421"/>
              <a:gd name="connsiteX4" fmla="*/ 191528 w 381644"/>
              <a:gd name="connsiteY4" fmla="*/ 0 h 381421"/>
              <a:gd name="connsiteX5" fmla="*/ 160227 w 381644"/>
              <a:gd name="connsiteY5" fmla="*/ 122672 h 381421"/>
              <a:gd name="connsiteX6" fmla="*/ 122954 w 381644"/>
              <a:gd name="connsiteY6" fmla="*/ 159644 h 381421"/>
              <a:gd name="connsiteX7" fmla="*/ 0 w 381644"/>
              <a:gd name="connsiteY7" fmla="*/ 190063 h 381421"/>
              <a:gd name="connsiteX8" fmla="*/ 122712 w 381644"/>
              <a:gd name="connsiteY8" fmla="*/ 221352 h 381421"/>
              <a:gd name="connsiteX9" fmla="*/ 159693 w 381644"/>
              <a:gd name="connsiteY9" fmla="*/ 258616 h 381421"/>
              <a:gd name="connsiteX10" fmla="*/ 190116 w 381644"/>
              <a:gd name="connsiteY10" fmla="*/ 381422 h 381421"/>
              <a:gd name="connsiteX11" fmla="*/ 221418 w 381644"/>
              <a:gd name="connsiteY11" fmla="*/ 258749 h 381421"/>
              <a:gd name="connsiteX12" fmla="*/ 258805 w 381644"/>
              <a:gd name="connsiteY12" fmla="*/ 222000 h 381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644" h="381421">
                <a:moveTo>
                  <a:pt x="258805" y="222000"/>
                </a:moveTo>
                <a:lnTo>
                  <a:pt x="381644" y="191474"/>
                </a:lnTo>
                <a:lnTo>
                  <a:pt x="258938" y="160178"/>
                </a:lnTo>
                <a:cubicBezTo>
                  <a:pt x="240630" y="155538"/>
                  <a:pt x="226448" y="141168"/>
                  <a:pt x="221958" y="122920"/>
                </a:cubicBezTo>
                <a:lnTo>
                  <a:pt x="191528" y="0"/>
                </a:lnTo>
                <a:lnTo>
                  <a:pt x="160227" y="122672"/>
                </a:lnTo>
                <a:cubicBezTo>
                  <a:pt x="155584" y="140971"/>
                  <a:pt x="141212" y="155150"/>
                  <a:pt x="122954" y="159644"/>
                </a:cubicBezTo>
                <a:lnTo>
                  <a:pt x="0" y="190063"/>
                </a:lnTo>
                <a:lnTo>
                  <a:pt x="122712" y="221352"/>
                </a:lnTo>
                <a:cubicBezTo>
                  <a:pt x="141015" y="225998"/>
                  <a:pt x="155197" y="240362"/>
                  <a:pt x="159693" y="258616"/>
                </a:cubicBezTo>
                <a:lnTo>
                  <a:pt x="190116" y="381422"/>
                </a:lnTo>
                <a:lnTo>
                  <a:pt x="221418" y="258749"/>
                </a:lnTo>
                <a:cubicBezTo>
                  <a:pt x="226174" y="240788"/>
                  <a:pt x="240547" y="226494"/>
                  <a:pt x="258805" y="222000"/>
                </a:cubicBezTo>
                <a:close/>
              </a:path>
            </a:pathLst>
          </a:custGeom>
          <a:solidFill>
            <a:schemeClr val="accent1">
              <a:alpha val="85000"/>
            </a:schemeClr>
          </a:solidFill>
          <a:ln w="6357" cap="flat">
            <a:noFill/>
            <a:prstDash val="solid"/>
            <a:miter/>
          </a:ln>
        </p:spPr>
        <p:txBody>
          <a:bodyPr rtlCol="0" anchor="ctr">
            <a:noAutofit/>
          </a:bodyPr>
          <a:lstStyle/>
          <a:p>
            <a:endParaRPr lang="en-US" dirty="0"/>
          </a:p>
        </p:txBody>
      </p:sp>
      <p:sp>
        <p:nvSpPr>
          <p:cNvPr id="13" name="Freeform 55">
            <a:extLst>
              <a:ext uri="{FF2B5EF4-FFF2-40B4-BE49-F238E27FC236}">
                <a16:creationId xmlns:a16="http://schemas.microsoft.com/office/drawing/2014/main" id="{969407E6-6166-2B8B-2BD5-E64949BF930C}"/>
              </a:ext>
            </a:extLst>
          </p:cNvPr>
          <p:cNvSpPr/>
          <p:nvPr userDrawn="1"/>
        </p:nvSpPr>
        <p:spPr>
          <a:xfrm>
            <a:off x="10633932" y="1457748"/>
            <a:ext cx="1558068" cy="1391878"/>
          </a:xfrm>
          <a:custGeom>
            <a:avLst/>
            <a:gdLst>
              <a:gd name="connsiteX0" fmla="*/ 569234 w 1558068"/>
              <a:gd name="connsiteY0" fmla="*/ 938505 h 1391878"/>
              <a:gd name="connsiteX1" fmla="*/ 596770 w 1558068"/>
              <a:gd name="connsiteY1" fmla="*/ 964075 h 1391878"/>
              <a:gd name="connsiteX2" fmla="*/ 1237422 w 1558068"/>
              <a:gd name="connsiteY2" fmla="*/ 1373831 h 1391878"/>
              <a:gd name="connsiteX3" fmla="*/ 1272590 w 1558068"/>
              <a:gd name="connsiteY3" fmla="*/ 1389955 h 1391878"/>
              <a:gd name="connsiteX4" fmla="*/ 1124478 w 1558068"/>
              <a:gd name="connsiteY4" fmla="*/ 1382188 h 1391878"/>
              <a:gd name="connsiteX5" fmla="*/ 611397 w 1558068"/>
              <a:gd name="connsiteY5" fmla="*/ 1030550 h 1391878"/>
              <a:gd name="connsiteX6" fmla="*/ 569234 w 1558068"/>
              <a:gd name="connsiteY6" fmla="*/ 938505 h 1391878"/>
              <a:gd name="connsiteX7" fmla="*/ 524526 w 1558068"/>
              <a:gd name="connsiteY7" fmla="*/ 735452 h 1391878"/>
              <a:gd name="connsiteX8" fmla="*/ 799065 w 1558068"/>
              <a:gd name="connsiteY8" fmla="*/ 986199 h 1391878"/>
              <a:gd name="connsiteX9" fmla="*/ 1302162 w 1558068"/>
              <a:gd name="connsiteY9" fmla="*/ 1248260 h 1391878"/>
              <a:gd name="connsiteX10" fmla="*/ 1519783 w 1558068"/>
              <a:gd name="connsiteY10" fmla="*/ 1337253 h 1391878"/>
              <a:gd name="connsiteX11" fmla="*/ 1493201 w 1558068"/>
              <a:gd name="connsiteY11" fmla="*/ 1347677 h 1391878"/>
              <a:gd name="connsiteX12" fmla="*/ 1328045 w 1558068"/>
              <a:gd name="connsiteY12" fmla="*/ 1384254 h 1391878"/>
              <a:gd name="connsiteX13" fmla="*/ 884472 w 1558068"/>
              <a:gd name="connsiteY13" fmla="*/ 1171165 h 1391878"/>
              <a:gd name="connsiteX14" fmla="*/ 545067 w 1558068"/>
              <a:gd name="connsiteY14" fmla="*/ 866921 h 1391878"/>
              <a:gd name="connsiteX15" fmla="*/ 524526 w 1558068"/>
              <a:gd name="connsiteY15" fmla="*/ 735452 h 1391878"/>
              <a:gd name="connsiteX16" fmla="*/ 606372 w 1558068"/>
              <a:gd name="connsiteY16" fmla="*/ 372894 h 1391878"/>
              <a:gd name="connsiteX17" fmla="*/ 634417 w 1558068"/>
              <a:gd name="connsiteY17" fmla="*/ 431208 h 1391878"/>
              <a:gd name="connsiteX18" fmla="*/ 566498 w 1558068"/>
              <a:gd name="connsiteY18" fmla="*/ 449595 h 1391878"/>
              <a:gd name="connsiteX19" fmla="*/ 606372 w 1558068"/>
              <a:gd name="connsiteY19" fmla="*/ 372894 h 1391878"/>
              <a:gd name="connsiteX20" fmla="*/ 709142 w 1558068"/>
              <a:gd name="connsiteY20" fmla="*/ 224418 h 1391878"/>
              <a:gd name="connsiteX21" fmla="*/ 728284 w 1558068"/>
              <a:gd name="connsiteY21" fmla="*/ 252637 h 1391878"/>
              <a:gd name="connsiteX22" fmla="*/ 864440 w 1558068"/>
              <a:gd name="connsiteY22" fmla="*/ 443406 h 1391878"/>
              <a:gd name="connsiteX23" fmla="*/ 1494663 w 1558068"/>
              <a:gd name="connsiteY23" fmla="*/ 886790 h 1391878"/>
              <a:gd name="connsiteX24" fmla="*/ 1558068 w 1558068"/>
              <a:gd name="connsiteY24" fmla="*/ 910396 h 1391878"/>
              <a:gd name="connsiteX25" fmla="*/ 1558068 w 1558068"/>
              <a:gd name="connsiteY25" fmla="*/ 1084542 h 1391878"/>
              <a:gd name="connsiteX26" fmla="*/ 1547828 w 1558068"/>
              <a:gd name="connsiteY26" fmla="*/ 1081784 h 1391878"/>
              <a:gd name="connsiteX27" fmla="*/ 896364 w 1558068"/>
              <a:gd name="connsiteY27" fmla="*/ 703890 h 1391878"/>
              <a:gd name="connsiteX28" fmla="*/ 706980 w 1558068"/>
              <a:gd name="connsiteY28" fmla="*/ 525312 h 1391878"/>
              <a:gd name="connsiteX29" fmla="*/ 611524 w 1558068"/>
              <a:gd name="connsiteY29" fmla="*/ 353033 h 1391878"/>
              <a:gd name="connsiteX30" fmla="*/ 632764 w 1558068"/>
              <a:gd name="connsiteY30" fmla="*/ 319602 h 1391878"/>
              <a:gd name="connsiteX31" fmla="*/ 709142 w 1558068"/>
              <a:gd name="connsiteY31" fmla="*/ 224418 h 1391878"/>
              <a:gd name="connsiteX32" fmla="*/ 263637 w 1558068"/>
              <a:gd name="connsiteY32" fmla="*/ 195688 h 1391878"/>
              <a:gd name="connsiteX33" fmla="*/ 332343 w 1558068"/>
              <a:gd name="connsiteY33" fmla="*/ 202388 h 1391878"/>
              <a:gd name="connsiteX34" fmla="*/ 609171 w 1558068"/>
              <a:gd name="connsiteY34" fmla="*/ 298653 h 1391878"/>
              <a:gd name="connsiteX35" fmla="*/ 582524 w 1558068"/>
              <a:gd name="connsiteY35" fmla="*/ 348215 h 1391878"/>
              <a:gd name="connsiteX36" fmla="*/ 355746 w 1558068"/>
              <a:gd name="connsiteY36" fmla="*/ 283710 h 1391878"/>
              <a:gd name="connsiteX37" fmla="*/ 362742 w 1558068"/>
              <a:gd name="connsiteY37" fmla="*/ 308784 h 1391878"/>
              <a:gd name="connsiteX38" fmla="*/ 1496825 w 1558068"/>
              <a:gd name="connsiteY38" fmla="*/ 1090726 h 1391878"/>
              <a:gd name="connsiteX39" fmla="*/ 1558068 w 1558068"/>
              <a:gd name="connsiteY39" fmla="*/ 1121028 h 1391878"/>
              <a:gd name="connsiteX40" fmla="*/ 1558068 w 1558068"/>
              <a:gd name="connsiteY40" fmla="*/ 1200719 h 1391878"/>
              <a:gd name="connsiteX41" fmla="*/ 1476874 w 1558068"/>
              <a:gd name="connsiteY41" fmla="*/ 1162995 h 1391878"/>
              <a:gd name="connsiteX42" fmla="*/ 263343 w 1558068"/>
              <a:gd name="connsiteY42" fmla="*/ 295017 h 1391878"/>
              <a:gd name="connsiteX43" fmla="*/ 232182 w 1558068"/>
              <a:gd name="connsiteY43" fmla="*/ 210447 h 1391878"/>
              <a:gd name="connsiteX44" fmla="*/ 263637 w 1558068"/>
              <a:gd name="connsiteY44" fmla="*/ 195688 h 1391878"/>
              <a:gd name="connsiteX45" fmla="*/ 846290 w 1558068"/>
              <a:gd name="connsiteY45" fmla="*/ 112167 h 1391878"/>
              <a:gd name="connsiteX46" fmla="*/ 874996 w 1558068"/>
              <a:gd name="connsiteY46" fmla="*/ 144373 h 1391878"/>
              <a:gd name="connsiteX47" fmla="*/ 1383499 w 1558068"/>
              <a:gd name="connsiteY47" fmla="*/ 608896 h 1391878"/>
              <a:gd name="connsiteX48" fmla="*/ 1512416 w 1558068"/>
              <a:gd name="connsiteY48" fmla="*/ 684951 h 1391878"/>
              <a:gd name="connsiteX49" fmla="*/ 1558068 w 1558068"/>
              <a:gd name="connsiteY49" fmla="*/ 707429 h 1391878"/>
              <a:gd name="connsiteX50" fmla="*/ 1558068 w 1558068"/>
              <a:gd name="connsiteY50" fmla="*/ 857156 h 1391878"/>
              <a:gd name="connsiteX51" fmla="*/ 1460665 w 1558068"/>
              <a:gd name="connsiteY51" fmla="*/ 814757 h 1391878"/>
              <a:gd name="connsiteX52" fmla="*/ 1054206 w 1558068"/>
              <a:gd name="connsiteY52" fmla="*/ 568976 h 1391878"/>
              <a:gd name="connsiteX53" fmla="*/ 733880 w 1558068"/>
              <a:gd name="connsiteY53" fmla="*/ 219206 h 1391878"/>
              <a:gd name="connsiteX54" fmla="*/ 747426 w 1558068"/>
              <a:gd name="connsiteY54" fmla="*/ 185870 h 1391878"/>
              <a:gd name="connsiteX55" fmla="*/ 838875 w 1558068"/>
              <a:gd name="connsiteY55" fmla="*/ 115365 h 1391878"/>
              <a:gd name="connsiteX56" fmla="*/ 846290 w 1558068"/>
              <a:gd name="connsiteY56" fmla="*/ 112167 h 1391878"/>
              <a:gd name="connsiteX57" fmla="*/ 926715 w 1558068"/>
              <a:gd name="connsiteY57" fmla="*/ 68442 h 1391878"/>
              <a:gd name="connsiteX58" fmla="*/ 933631 w 1558068"/>
              <a:gd name="connsiteY58" fmla="*/ 76125 h 1391878"/>
              <a:gd name="connsiteX59" fmla="*/ 1043395 w 1558068"/>
              <a:gd name="connsiteY59" fmla="*/ 224709 h 1391878"/>
              <a:gd name="connsiteX60" fmla="*/ 1382482 w 1558068"/>
              <a:gd name="connsiteY60" fmla="*/ 506041 h 1391878"/>
              <a:gd name="connsiteX61" fmla="*/ 1500733 w 1558068"/>
              <a:gd name="connsiteY61" fmla="*/ 574764 h 1391878"/>
              <a:gd name="connsiteX62" fmla="*/ 1558068 w 1558068"/>
              <a:gd name="connsiteY62" fmla="*/ 603739 h 1391878"/>
              <a:gd name="connsiteX63" fmla="*/ 1558068 w 1558068"/>
              <a:gd name="connsiteY63" fmla="*/ 674283 h 1391878"/>
              <a:gd name="connsiteX64" fmla="*/ 1526389 w 1558068"/>
              <a:gd name="connsiteY64" fmla="*/ 658850 h 1391878"/>
              <a:gd name="connsiteX65" fmla="*/ 1120154 w 1558068"/>
              <a:gd name="connsiteY65" fmla="*/ 369551 h 1391878"/>
              <a:gd name="connsiteX66" fmla="*/ 879448 w 1558068"/>
              <a:gd name="connsiteY66" fmla="*/ 93037 h 1391878"/>
              <a:gd name="connsiteX67" fmla="*/ 905967 w 1558068"/>
              <a:gd name="connsiteY67" fmla="*/ 77205 h 1391878"/>
              <a:gd name="connsiteX68" fmla="*/ 926715 w 1558068"/>
              <a:gd name="connsiteY68" fmla="*/ 68442 h 1391878"/>
              <a:gd name="connsiteX69" fmla="*/ 97215 w 1558068"/>
              <a:gd name="connsiteY69" fmla="*/ 53884 h 1391878"/>
              <a:gd name="connsiteX70" fmla="*/ 501823 w 1558068"/>
              <a:gd name="connsiteY70" fmla="*/ 170330 h 1391878"/>
              <a:gd name="connsiteX71" fmla="*/ 651207 w 1558068"/>
              <a:gd name="connsiteY71" fmla="*/ 238082 h 1391878"/>
              <a:gd name="connsiteX72" fmla="*/ 627994 w 1558068"/>
              <a:gd name="connsiteY72" fmla="*/ 274958 h 1391878"/>
              <a:gd name="connsiteX73" fmla="*/ 213993 w 1558068"/>
              <a:gd name="connsiteY73" fmla="*/ 174264 h 1391878"/>
              <a:gd name="connsiteX74" fmla="*/ 1528161 w 1558068"/>
              <a:gd name="connsiteY74" fmla="*/ 1235727 h 1391878"/>
              <a:gd name="connsiteX75" fmla="*/ 1558068 w 1558068"/>
              <a:gd name="connsiteY75" fmla="*/ 1248786 h 1391878"/>
              <a:gd name="connsiteX76" fmla="*/ 1558068 w 1558068"/>
              <a:gd name="connsiteY76" fmla="*/ 1339724 h 1391878"/>
              <a:gd name="connsiteX77" fmla="*/ 1508165 w 1558068"/>
              <a:gd name="connsiteY77" fmla="*/ 1315065 h 1391878"/>
              <a:gd name="connsiteX78" fmla="*/ 834232 w 1558068"/>
              <a:gd name="connsiteY78" fmla="*/ 912257 h 1391878"/>
              <a:gd name="connsiteX79" fmla="*/ 376605 w 1558068"/>
              <a:gd name="connsiteY79" fmla="*/ 572808 h 1391878"/>
              <a:gd name="connsiteX80" fmla="*/ 10427 w 1558068"/>
              <a:gd name="connsiteY80" fmla="*/ 177016 h 1391878"/>
              <a:gd name="connsiteX81" fmla="*/ 8201 w 1558068"/>
              <a:gd name="connsiteY81" fmla="*/ 88124 h 1391878"/>
              <a:gd name="connsiteX82" fmla="*/ 97215 w 1558068"/>
              <a:gd name="connsiteY82" fmla="*/ 53884 h 1391878"/>
              <a:gd name="connsiteX83" fmla="*/ 1077419 w 1558068"/>
              <a:gd name="connsiteY83" fmla="*/ 16050 h 1391878"/>
              <a:gd name="connsiteX84" fmla="*/ 1107308 w 1558068"/>
              <a:gd name="connsiteY84" fmla="*/ 59708 h 1391878"/>
              <a:gd name="connsiteX85" fmla="*/ 1327473 w 1558068"/>
              <a:gd name="connsiteY85" fmla="*/ 286659 h 1391878"/>
              <a:gd name="connsiteX86" fmla="*/ 1446986 w 1558068"/>
              <a:gd name="connsiteY86" fmla="*/ 369325 h 1391878"/>
              <a:gd name="connsiteX87" fmla="*/ 1558068 w 1558068"/>
              <a:gd name="connsiteY87" fmla="*/ 432683 h 1391878"/>
              <a:gd name="connsiteX88" fmla="*/ 1558068 w 1558068"/>
              <a:gd name="connsiteY88" fmla="*/ 561497 h 1391878"/>
              <a:gd name="connsiteX89" fmla="*/ 1450809 w 1558068"/>
              <a:gd name="connsiteY89" fmla="*/ 502745 h 1391878"/>
              <a:gd name="connsiteX90" fmla="*/ 1033538 w 1558068"/>
              <a:gd name="connsiteY90" fmla="*/ 178986 h 1391878"/>
              <a:gd name="connsiteX91" fmla="*/ 949021 w 1558068"/>
              <a:gd name="connsiteY91" fmla="*/ 58329 h 1391878"/>
              <a:gd name="connsiteX92" fmla="*/ 1044858 w 1558068"/>
              <a:gd name="connsiteY92" fmla="*/ 24408 h 1391878"/>
              <a:gd name="connsiteX93" fmla="*/ 1243592 w 1558068"/>
              <a:gd name="connsiteY93" fmla="*/ 15 h 1391878"/>
              <a:gd name="connsiteX94" fmla="*/ 1538552 w 1558068"/>
              <a:gd name="connsiteY94" fmla="*/ 66791 h 1391878"/>
              <a:gd name="connsiteX95" fmla="*/ 1558068 w 1558068"/>
              <a:gd name="connsiteY95" fmla="*/ 77449 h 1391878"/>
              <a:gd name="connsiteX96" fmla="*/ 1558068 w 1558068"/>
              <a:gd name="connsiteY96" fmla="*/ 413690 h 1391878"/>
              <a:gd name="connsiteX97" fmla="*/ 1554585 w 1558068"/>
              <a:gd name="connsiteY97" fmla="*/ 411862 h 1391878"/>
              <a:gd name="connsiteX98" fmla="*/ 1215101 w 1558068"/>
              <a:gd name="connsiteY98" fmla="*/ 161184 h 1391878"/>
              <a:gd name="connsiteX99" fmla="*/ 1105527 w 1558068"/>
              <a:gd name="connsiteY99" fmla="*/ 18701 h 1391878"/>
              <a:gd name="connsiteX100" fmla="*/ 1243592 w 1558068"/>
              <a:gd name="connsiteY100" fmla="*/ 15 h 1391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558068" h="1391878">
                <a:moveTo>
                  <a:pt x="569234" y="938505"/>
                </a:moveTo>
                <a:cubicBezTo>
                  <a:pt x="571014" y="938213"/>
                  <a:pt x="596198" y="964170"/>
                  <a:pt x="596770" y="964075"/>
                </a:cubicBezTo>
                <a:cubicBezTo>
                  <a:pt x="758237" y="1123967"/>
                  <a:pt x="1024254" y="1294078"/>
                  <a:pt x="1237422" y="1373831"/>
                </a:cubicBezTo>
                <a:cubicBezTo>
                  <a:pt x="1257455" y="1381305"/>
                  <a:pt x="1273481" y="1388678"/>
                  <a:pt x="1272590" y="1389955"/>
                </a:cubicBezTo>
                <a:cubicBezTo>
                  <a:pt x="1268966" y="1394874"/>
                  <a:pt x="1171157" y="1389663"/>
                  <a:pt x="1124478" y="1382188"/>
                </a:cubicBezTo>
                <a:cubicBezTo>
                  <a:pt x="920148" y="1349246"/>
                  <a:pt x="723959" y="1225837"/>
                  <a:pt x="611397" y="1030550"/>
                </a:cubicBezTo>
                <a:cubicBezTo>
                  <a:pt x="596452" y="1004586"/>
                  <a:pt x="566372" y="938900"/>
                  <a:pt x="569234" y="938505"/>
                </a:cubicBezTo>
                <a:close/>
                <a:moveTo>
                  <a:pt x="524526" y="735452"/>
                </a:moveTo>
                <a:cubicBezTo>
                  <a:pt x="537691" y="734371"/>
                  <a:pt x="593781" y="833394"/>
                  <a:pt x="799065" y="986199"/>
                </a:cubicBezTo>
                <a:cubicBezTo>
                  <a:pt x="962185" y="1107645"/>
                  <a:pt x="1117038" y="1188274"/>
                  <a:pt x="1302162" y="1248260"/>
                </a:cubicBezTo>
                <a:cubicBezTo>
                  <a:pt x="1407093" y="1282187"/>
                  <a:pt x="1396345" y="1286121"/>
                  <a:pt x="1519783" y="1337253"/>
                </a:cubicBezTo>
                <a:lnTo>
                  <a:pt x="1493201" y="1347677"/>
                </a:lnTo>
                <a:cubicBezTo>
                  <a:pt x="1454916" y="1362619"/>
                  <a:pt x="1349985" y="1385830"/>
                  <a:pt x="1328045" y="1384254"/>
                </a:cubicBezTo>
                <a:cubicBezTo>
                  <a:pt x="1263242" y="1379436"/>
                  <a:pt x="1044285" y="1274223"/>
                  <a:pt x="884472" y="1171165"/>
                </a:cubicBezTo>
                <a:cubicBezTo>
                  <a:pt x="730319" y="1071754"/>
                  <a:pt x="562428" y="921300"/>
                  <a:pt x="545067" y="866921"/>
                </a:cubicBezTo>
                <a:cubicBezTo>
                  <a:pt x="535338" y="836636"/>
                  <a:pt x="519566" y="735744"/>
                  <a:pt x="524526" y="735452"/>
                </a:cubicBezTo>
                <a:close/>
                <a:moveTo>
                  <a:pt x="606372" y="372894"/>
                </a:moveTo>
                <a:cubicBezTo>
                  <a:pt x="608089" y="374960"/>
                  <a:pt x="620553" y="401018"/>
                  <a:pt x="634417" y="431208"/>
                </a:cubicBezTo>
                <a:cubicBezTo>
                  <a:pt x="698521" y="571136"/>
                  <a:pt x="824883" y="674583"/>
                  <a:pt x="566498" y="449595"/>
                </a:cubicBezTo>
                <a:cubicBezTo>
                  <a:pt x="570504" y="439566"/>
                  <a:pt x="595879" y="374470"/>
                  <a:pt x="606372" y="372894"/>
                </a:cubicBezTo>
                <a:close/>
                <a:moveTo>
                  <a:pt x="709142" y="224418"/>
                </a:moveTo>
                <a:cubicBezTo>
                  <a:pt x="712385" y="221856"/>
                  <a:pt x="719253" y="231886"/>
                  <a:pt x="728284" y="252637"/>
                </a:cubicBezTo>
                <a:cubicBezTo>
                  <a:pt x="724849" y="253127"/>
                  <a:pt x="779477" y="349792"/>
                  <a:pt x="864440" y="443406"/>
                </a:cubicBezTo>
                <a:cubicBezTo>
                  <a:pt x="1029150" y="625320"/>
                  <a:pt x="1265850" y="791797"/>
                  <a:pt x="1494663" y="886790"/>
                </a:cubicBezTo>
                <a:lnTo>
                  <a:pt x="1558068" y="910396"/>
                </a:lnTo>
                <a:lnTo>
                  <a:pt x="1558068" y="1084542"/>
                </a:lnTo>
                <a:lnTo>
                  <a:pt x="1547828" y="1081784"/>
                </a:lnTo>
                <a:cubicBezTo>
                  <a:pt x="1436474" y="1047266"/>
                  <a:pt x="1199584" y="909899"/>
                  <a:pt x="896364" y="703890"/>
                </a:cubicBezTo>
                <a:cubicBezTo>
                  <a:pt x="795313" y="635254"/>
                  <a:pt x="766631" y="608210"/>
                  <a:pt x="706980" y="525312"/>
                </a:cubicBezTo>
                <a:cubicBezTo>
                  <a:pt x="667932" y="471136"/>
                  <a:pt x="634100" y="399055"/>
                  <a:pt x="611524" y="353033"/>
                </a:cubicBezTo>
                <a:lnTo>
                  <a:pt x="632764" y="319602"/>
                </a:lnTo>
                <a:cubicBezTo>
                  <a:pt x="651843" y="289609"/>
                  <a:pt x="695278" y="235426"/>
                  <a:pt x="709142" y="224418"/>
                </a:cubicBezTo>
                <a:close/>
                <a:moveTo>
                  <a:pt x="263637" y="195688"/>
                </a:moveTo>
                <a:cubicBezTo>
                  <a:pt x="279242" y="194423"/>
                  <a:pt x="301055" y="196735"/>
                  <a:pt x="332343" y="202388"/>
                </a:cubicBezTo>
                <a:cubicBezTo>
                  <a:pt x="413935" y="217038"/>
                  <a:pt x="607581" y="284498"/>
                  <a:pt x="609171" y="298653"/>
                </a:cubicBezTo>
                <a:cubicBezTo>
                  <a:pt x="609998" y="306623"/>
                  <a:pt x="582016" y="348901"/>
                  <a:pt x="582524" y="348215"/>
                </a:cubicBezTo>
                <a:cubicBezTo>
                  <a:pt x="552444" y="336412"/>
                  <a:pt x="379340" y="263842"/>
                  <a:pt x="355746" y="283710"/>
                </a:cubicBezTo>
                <a:cubicBezTo>
                  <a:pt x="351040" y="287644"/>
                  <a:pt x="352503" y="292856"/>
                  <a:pt x="362742" y="308784"/>
                </a:cubicBezTo>
                <a:cubicBezTo>
                  <a:pt x="453745" y="450479"/>
                  <a:pt x="1030994" y="848439"/>
                  <a:pt x="1496825" y="1090726"/>
                </a:cubicBezTo>
                <a:lnTo>
                  <a:pt x="1558068" y="1121028"/>
                </a:lnTo>
                <a:lnTo>
                  <a:pt x="1558068" y="1200719"/>
                </a:lnTo>
                <a:lnTo>
                  <a:pt x="1476874" y="1162995"/>
                </a:lnTo>
                <a:cubicBezTo>
                  <a:pt x="1001881" y="923122"/>
                  <a:pt x="406351" y="499450"/>
                  <a:pt x="263343" y="295017"/>
                </a:cubicBezTo>
                <a:cubicBezTo>
                  <a:pt x="225822" y="241622"/>
                  <a:pt x="220289" y="226578"/>
                  <a:pt x="232182" y="210447"/>
                </a:cubicBezTo>
                <a:cubicBezTo>
                  <a:pt x="238637" y="201794"/>
                  <a:pt x="248033" y="196953"/>
                  <a:pt x="263637" y="195688"/>
                </a:cubicBezTo>
                <a:close/>
                <a:moveTo>
                  <a:pt x="846290" y="112167"/>
                </a:moveTo>
                <a:cubicBezTo>
                  <a:pt x="852675" y="111203"/>
                  <a:pt x="857540" y="118189"/>
                  <a:pt x="874996" y="144373"/>
                </a:cubicBezTo>
                <a:cubicBezTo>
                  <a:pt x="867365" y="145453"/>
                  <a:pt x="1058912" y="404266"/>
                  <a:pt x="1383499" y="608896"/>
                </a:cubicBezTo>
                <a:cubicBezTo>
                  <a:pt x="1428874" y="637488"/>
                  <a:pt x="1471482" y="662680"/>
                  <a:pt x="1512416" y="684951"/>
                </a:cubicBezTo>
                <a:lnTo>
                  <a:pt x="1558068" y="707429"/>
                </a:lnTo>
                <a:lnTo>
                  <a:pt x="1558068" y="857156"/>
                </a:lnTo>
                <a:lnTo>
                  <a:pt x="1460665" y="814757"/>
                </a:lnTo>
                <a:cubicBezTo>
                  <a:pt x="1320779" y="748151"/>
                  <a:pt x="1185703" y="666472"/>
                  <a:pt x="1054206" y="568976"/>
                </a:cubicBezTo>
                <a:cubicBezTo>
                  <a:pt x="877095" y="437602"/>
                  <a:pt x="773117" y="324025"/>
                  <a:pt x="733880" y="219206"/>
                </a:cubicBezTo>
                <a:cubicBezTo>
                  <a:pt x="728538" y="205140"/>
                  <a:pt x="729873" y="201994"/>
                  <a:pt x="747426" y="185870"/>
                </a:cubicBezTo>
                <a:cubicBezTo>
                  <a:pt x="771337" y="163841"/>
                  <a:pt x="822022" y="124804"/>
                  <a:pt x="838875" y="115365"/>
                </a:cubicBezTo>
                <a:cubicBezTo>
                  <a:pt x="841864" y="113693"/>
                  <a:pt x="844161" y="112489"/>
                  <a:pt x="846290" y="112167"/>
                </a:cubicBezTo>
                <a:close/>
                <a:moveTo>
                  <a:pt x="926715" y="68442"/>
                </a:moveTo>
                <a:cubicBezTo>
                  <a:pt x="930213" y="68307"/>
                  <a:pt x="931405" y="70913"/>
                  <a:pt x="933631" y="76125"/>
                </a:cubicBezTo>
                <a:cubicBezTo>
                  <a:pt x="929306" y="76811"/>
                  <a:pt x="998942" y="175738"/>
                  <a:pt x="1043395" y="224709"/>
                </a:cubicBezTo>
                <a:cubicBezTo>
                  <a:pt x="1128548" y="318616"/>
                  <a:pt x="1264832" y="431799"/>
                  <a:pt x="1382482" y="506041"/>
                </a:cubicBezTo>
                <a:cubicBezTo>
                  <a:pt x="1418333" y="528682"/>
                  <a:pt x="1458394" y="551894"/>
                  <a:pt x="1500733" y="574764"/>
                </a:cubicBezTo>
                <a:lnTo>
                  <a:pt x="1558068" y="603739"/>
                </a:lnTo>
                <a:lnTo>
                  <a:pt x="1558068" y="674283"/>
                </a:lnTo>
                <a:lnTo>
                  <a:pt x="1526389" y="658850"/>
                </a:lnTo>
                <a:cubicBezTo>
                  <a:pt x="1380872" y="579150"/>
                  <a:pt x="1224274" y="468820"/>
                  <a:pt x="1120154" y="369551"/>
                </a:cubicBezTo>
                <a:cubicBezTo>
                  <a:pt x="1032902" y="286265"/>
                  <a:pt x="872262" y="101694"/>
                  <a:pt x="879448" y="93037"/>
                </a:cubicBezTo>
                <a:cubicBezTo>
                  <a:pt x="881419" y="90679"/>
                  <a:pt x="893184" y="83694"/>
                  <a:pt x="905967" y="77205"/>
                </a:cubicBezTo>
                <a:cubicBezTo>
                  <a:pt x="917414" y="71453"/>
                  <a:pt x="923217" y="68577"/>
                  <a:pt x="926715" y="68442"/>
                </a:cubicBezTo>
                <a:close/>
                <a:moveTo>
                  <a:pt x="97215" y="53884"/>
                </a:moveTo>
                <a:cubicBezTo>
                  <a:pt x="220190" y="52737"/>
                  <a:pt x="422553" y="136037"/>
                  <a:pt x="501823" y="170330"/>
                </a:cubicBezTo>
                <a:cubicBezTo>
                  <a:pt x="570823" y="200221"/>
                  <a:pt x="642049" y="232476"/>
                  <a:pt x="651207" y="238082"/>
                </a:cubicBezTo>
                <a:cubicBezTo>
                  <a:pt x="654958" y="240345"/>
                  <a:pt x="627550" y="275645"/>
                  <a:pt x="627994" y="274958"/>
                </a:cubicBezTo>
                <a:cubicBezTo>
                  <a:pt x="547230" y="239067"/>
                  <a:pt x="296666" y="125884"/>
                  <a:pt x="213993" y="174264"/>
                </a:cubicBezTo>
                <a:cubicBezTo>
                  <a:pt x="12947" y="291969"/>
                  <a:pt x="889889" y="938938"/>
                  <a:pt x="1528161" y="1235727"/>
                </a:cubicBezTo>
                <a:lnTo>
                  <a:pt x="1558068" y="1248786"/>
                </a:lnTo>
                <a:lnTo>
                  <a:pt x="1558068" y="1339724"/>
                </a:lnTo>
                <a:lnTo>
                  <a:pt x="1508165" y="1315065"/>
                </a:lnTo>
                <a:cubicBezTo>
                  <a:pt x="1298925" y="1205931"/>
                  <a:pt x="1066583" y="1068089"/>
                  <a:pt x="834232" y="912257"/>
                </a:cubicBezTo>
                <a:cubicBezTo>
                  <a:pt x="709014" y="828278"/>
                  <a:pt x="470279" y="651181"/>
                  <a:pt x="376605" y="572808"/>
                </a:cubicBezTo>
                <a:cubicBezTo>
                  <a:pt x="177617" y="406230"/>
                  <a:pt x="44069" y="261878"/>
                  <a:pt x="10427" y="177016"/>
                </a:cubicBezTo>
                <a:cubicBezTo>
                  <a:pt x="-2610" y="144074"/>
                  <a:pt x="-3501" y="106022"/>
                  <a:pt x="8201" y="88124"/>
                </a:cubicBezTo>
                <a:cubicBezTo>
                  <a:pt x="24052" y="64032"/>
                  <a:pt x="56223" y="54267"/>
                  <a:pt x="97215" y="53884"/>
                </a:cubicBezTo>
                <a:close/>
                <a:moveTo>
                  <a:pt x="1077419" y="16050"/>
                </a:moveTo>
                <a:lnTo>
                  <a:pt x="1107308" y="59708"/>
                </a:lnTo>
                <a:cubicBezTo>
                  <a:pt x="1106672" y="59803"/>
                  <a:pt x="1171157" y="163154"/>
                  <a:pt x="1327473" y="286659"/>
                </a:cubicBezTo>
                <a:cubicBezTo>
                  <a:pt x="1360844" y="313037"/>
                  <a:pt x="1401696" y="341124"/>
                  <a:pt x="1446986" y="369325"/>
                </a:cubicBezTo>
                <a:lnTo>
                  <a:pt x="1558068" y="432683"/>
                </a:lnTo>
                <a:lnTo>
                  <a:pt x="1558068" y="561497"/>
                </a:lnTo>
                <a:lnTo>
                  <a:pt x="1450809" y="502745"/>
                </a:lnTo>
                <a:cubicBezTo>
                  <a:pt x="1299109" y="413787"/>
                  <a:pt x="1143644" y="303107"/>
                  <a:pt x="1033538" y="178986"/>
                </a:cubicBezTo>
                <a:cubicBezTo>
                  <a:pt x="997416" y="138278"/>
                  <a:pt x="945205" y="63642"/>
                  <a:pt x="949021" y="58329"/>
                </a:cubicBezTo>
                <a:cubicBezTo>
                  <a:pt x="952646" y="53416"/>
                  <a:pt x="1007910" y="33941"/>
                  <a:pt x="1044858" y="24408"/>
                </a:cubicBezTo>
                <a:close/>
                <a:moveTo>
                  <a:pt x="1243592" y="15"/>
                </a:moveTo>
                <a:cubicBezTo>
                  <a:pt x="1344660" y="1011"/>
                  <a:pt x="1445701" y="24147"/>
                  <a:pt x="1538552" y="66791"/>
                </a:cubicBezTo>
                <a:lnTo>
                  <a:pt x="1558068" y="77449"/>
                </a:lnTo>
                <a:lnTo>
                  <a:pt x="1558068" y="413690"/>
                </a:lnTo>
                <a:lnTo>
                  <a:pt x="1554585" y="411862"/>
                </a:lnTo>
                <a:cubicBezTo>
                  <a:pt x="1435591" y="344941"/>
                  <a:pt x="1310827" y="260046"/>
                  <a:pt x="1215101" y="161184"/>
                </a:cubicBezTo>
                <a:cubicBezTo>
                  <a:pt x="1179107" y="124016"/>
                  <a:pt x="1107308" y="30599"/>
                  <a:pt x="1105527" y="18701"/>
                </a:cubicBezTo>
                <a:cubicBezTo>
                  <a:pt x="1104446" y="11131"/>
                  <a:pt x="1190236" y="-474"/>
                  <a:pt x="1243592" y="15"/>
                </a:cubicBezTo>
                <a:close/>
              </a:path>
            </a:pathLst>
          </a:cu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58">
            <a:extLst>
              <a:ext uri="{FF2B5EF4-FFF2-40B4-BE49-F238E27FC236}">
                <a16:creationId xmlns:a16="http://schemas.microsoft.com/office/drawing/2014/main" id="{2D181D92-6F48-962E-5E01-FA6F75F201B8}"/>
              </a:ext>
            </a:extLst>
          </p:cNvPr>
          <p:cNvSpPr/>
          <p:nvPr userDrawn="1"/>
        </p:nvSpPr>
        <p:spPr>
          <a:xfrm>
            <a:off x="299799" y="1"/>
            <a:ext cx="1647054" cy="1455263"/>
          </a:xfrm>
          <a:custGeom>
            <a:avLst/>
            <a:gdLst>
              <a:gd name="connsiteX0" fmla="*/ 1426798 w 1647054"/>
              <a:gd name="connsiteY0" fmla="*/ 1259713 h 1455263"/>
              <a:gd name="connsiteX1" fmla="*/ 1411879 w 1647054"/>
              <a:gd name="connsiteY1" fmla="*/ 1275043 h 1455263"/>
              <a:gd name="connsiteX2" fmla="*/ 1378549 w 1647054"/>
              <a:gd name="connsiteY2" fmla="*/ 1308004 h 1455263"/>
              <a:gd name="connsiteX3" fmla="*/ 1345499 w 1647054"/>
              <a:gd name="connsiteY3" fmla="*/ 1369604 h 1455263"/>
              <a:gd name="connsiteX4" fmla="*/ 1405742 w 1647054"/>
              <a:gd name="connsiteY4" fmla="*/ 1355316 h 1455263"/>
              <a:gd name="connsiteX5" fmla="*/ 1428471 w 1647054"/>
              <a:gd name="connsiteY5" fmla="*/ 1293926 h 1455263"/>
              <a:gd name="connsiteX6" fmla="*/ 1426798 w 1647054"/>
              <a:gd name="connsiteY6" fmla="*/ 1259713 h 1455263"/>
              <a:gd name="connsiteX7" fmla="*/ 1350231 w 1647054"/>
              <a:gd name="connsiteY7" fmla="*/ 1161117 h 1455263"/>
              <a:gd name="connsiteX8" fmla="*/ 1340271 w 1647054"/>
              <a:gd name="connsiteY8" fmla="*/ 1170026 h 1455263"/>
              <a:gd name="connsiteX9" fmla="*/ 1297179 w 1647054"/>
              <a:gd name="connsiteY9" fmla="*/ 1211841 h 1455263"/>
              <a:gd name="connsiteX10" fmla="*/ 1248370 w 1647054"/>
              <a:gd name="connsiteY10" fmla="*/ 1326397 h 1455263"/>
              <a:gd name="connsiteX11" fmla="*/ 1281421 w 1647054"/>
              <a:gd name="connsiteY11" fmla="*/ 1323753 h 1455263"/>
              <a:gd name="connsiteX12" fmla="*/ 1312169 w 1647054"/>
              <a:gd name="connsiteY12" fmla="*/ 1307724 h 1455263"/>
              <a:gd name="connsiteX13" fmla="*/ 1387961 w 1647054"/>
              <a:gd name="connsiteY13" fmla="*/ 1254348 h 1455263"/>
              <a:gd name="connsiteX14" fmla="*/ 1416896 w 1647054"/>
              <a:gd name="connsiteY14" fmla="*/ 1228633 h 1455263"/>
              <a:gd name="connsiteX15" fmla="*/ 1408114 w 1647054"/>
              <a:gd name="connsiteY15" fmla="*/ 1211561 h 1455263"/>
              <a:gd name="connsiteX16" fmla="*/ 1361607 w 1647054"/>
              <a:gd name="connsiteY16" fmla="*/ 1165431 h 1455263"/>
              <a:gd name="connsiteX17" fmla="*/ 1350231 w 1647054"/>
              <a:gd name="connsiteY17" fmla="*/ 1161117 h 1455263"/>
              <a:gd name="connsiteX18" fmla="*/ 1303939 w 1647054"/>
              <a:gd name="connsiteY18" fmla="*/ 1148773 h 1455263"/>
              <a:gd name="connsiteX19" fmla="*/ 1234221 w 1647054"/>
              <a:gd name="connsiteY19" fmla="*/ 1184594 h 1455263"/>
              <a:gd name="connsiteX20" fmla="*/ 1218812 w 1647054"/>
              <a:gd name="connsiteY20" fmla="*/ 1231976 h 1455263"/>
              <a:gd name="connsiteX21" fmla="*/ 1238958 w 1647054"/>
              <a:gd name="connsiteY21" fmla="*/ 1224451 h 1455263"/>
              <a:gd name="connsiteX22" fmla="*/ 1289160 w 1647054"/>
              <a:gd name="connsiteY22" fmla="*/ 1182922 h 1455263"/>
              <a:gd name="connsiteX23" fmla="*/ 1320608 w 1647054"/>
              <a:gd name="connsiteY23" fmla="*/ 1149472 h 1455263"/>
              <a:gd name="connsiteX24" fmla="*/ 1303939 w 1647054"/>
              <a:gd name="connsiteY24" fmla="*/ 1148773 h 1455263"/>
              <a:gd name="connsiteX25" fmla="*/ 312323 w 1647054"/>
              <a:gd name="connsiteY25" fmla="*/ 754487 h 1455263"/>
              <a:gd name="connsiteX26" fmla="*/ 298169 w 1647054"/>
              <a:gd name="connsiteY26" fmla="*/ 759800 h 1455263"/>
              <a:gd name="connsiteX27" fmla="*/ 192536 w 1647054"/>
              <a:gd name="connsiteY27" fmla="*/ 797775 h 1455263"/>
              <a:gd name="connsiteX28" fmla="*/ 202507 w 1647054"/>
              <a:gd name="connsiteY28" fmla="*/ 811923 h 1455263"/>
              <a:gd name="connsiteX29" fmla="*/ 242878 w 1647054"/>
              <a:gd name="connsiteY29" fmla="*/ 819728 h 1455263"/>
              <a:gd name="connsiteX30" fmla="*/ 283527 w 1647054"/>
              <a:gd name="connsiteY30" fmla="*/ 806489 h 1455263"/>
              <a:gd name="connsiteX31" fmla="*/ 312881 w 1647054"/>
              <a:gd name="connsiteY31" fmla="*/ 761821 h 1455263"/>
              <a:gd name="connsiteX32" fmla="*/ 312323 w 1647054"/>
              <a:gd name="connsiteY32" fmla="*/ 754487 h 1455263"/>
              <a:gd name="connsiteX33" fmla="*/ 285906 w 1647054"/>
              <a:gd name="connsiteY33" fmla="*/ 668269 h 1455263"/>
              <a:gd name="connsiteX34" fmla="*/ 276206 w 1647054"/>
              <a:gd name="connsiteY34" fmla="*/ 672135 h 1455263"/>
              <a:gd name="connsiteX35" fmla="*/ 257171 w 1647054"/>
              <a:gd name="connsiteY35" fmla="*/ 677715 h 1455263"/>
              <a:gd name="connsiteX36" fmla="*/ 177755 w 1647054"/>
              <a:gd name="connsiteY36" fmla="*/ 699941 h 1455263"/>
              <a:gd name="connsiteX37" fmla="*/ 155373 w 1647054"/>
              <a:gd name="connsiteY37" fmla="*/ 708305 h 1455263"/>
              <a:gd name="connsiteX38" fmla="*/ 146030 w 1647054"/>
              <a:gd name="connsiteY38" fmla="*/ 732133 h 1455263"/>
              <a:gd name="connsiteX39" fmla="*/ 153909 w 1647054"/>
              <a:gd name="connsiteY39" fmla="*/ 768234 h 1455263"/>
              <a:gd name="connsiteX40" fmla="*/ 198672 w 1647054"/>
              <a:gd name="connsiteY40" fmla="*/ 757778 h 1455263"/>
              <a:gd name="connsiteX41" fmla="*/ 238485 w 1647054"/>
              <a:gd name="connsiteY41" fmla="*/ 755408 h 1455263"/>
              <a:gd name="connsiteX42" fmla="*/ 303398 w 1647054"/>
              <a:gd name="connsiteY42" fmla="*/ 734504 h 1455263"/>
              <a:gd name="connsiteX43" fmla="*/ 312742 w 1647054"/>
              <a:gd name="connsiteY43" fmla="*/ 717572 h 1455263"/>
              <a:gd name="connsiteX44" fmla="*/ 292730 w 1647054"/>
              <a:gd name="connsiteY44" fmla="*/ 672554 h 1455263"/>
              <a:gd name="connsiteX45" fmla="*/ 285906 w 1647054"/>
              <a:gd name="connsiteY45" fmla="*/ 668269 h 1455263"/>
              <a:gd name="connsiteX46" fmla="*/ 226492 w 1647054"/>
              <a:gd name="connsiteY46" fmla="*/ 633323 h 1455263"/>
              <a:gd name="connsiteX47" fmla="*/ 170852 w 1647054"/>
              <a:gd name="connsiteY47" fmla="*/ 662378 h 1455263"/>
              <a:gd name="connsiteX48" fmla="*/ 161230 w 1647054"/>
              <a:gd name="connsiteY48" fmla="*/ 682730 h 1455263"/>
              <a:gd name="connsiteX49" fmla="*/ 178173 w 1647054"/>
              <a:gd name="connsiteY49" fmla="*/ 679107 h 1455263"/>
              <a:gd name="connsiteX50" fmla="*/ 241971 w 1647054"/>
              <a:gd name="connsiteY50" fmla="*/ 659944 h 1455263"/>
              <a:gd name="connsiteX51" fmla="*/ 268954 w 1647054"/>
              <a:gd name="connsiteY51" fmla="*/ 648654 h 1455263"/>
              <a:gd name="connsiteX52" fmla="*/ 252081 w 1647054"/>
              <a:gd name="connsiteY52" fmla="*/ 640501 h 1455263"/>
              <a:gd name="connsiteX53" fmla="*/ 226492 w 1647054"/>
              <a:gd name="connsiteY53" fmla="*/ 633323 h 1455263"/>
              <a:gd name="connsiteX54" fmla="*/ 773477 w 1647054"/>
              <a:gd name="connsiteY54" fmla="*/ 30838 h 1455263"/>
              <a:gd name="connsiteX55" fmla="*/ 662899 w 1647054"/>
              <a:gd name="connsiteY55" fmla="*/ 50976 h 1455263"/>
              <a:gd name="connsiteX56" fmla="*/ 208504 w 1647054"/>
              <a:gd name="connsiteY56" fmla="*/ 567402 h 1455263"/>
              <a:gd name="connsiteX57" fmla="*/ 206690 w 1647054"/>
              <a:gd name="connsiteY57" fmla="*/ 608307 h 1455263"/>
              <a:gd name="connsiteX58" fmla="*/ 229072 w 1647054"/>
              <a:gd name="connsiteY58" fmla="*/ 614230 h 1455263"/>
              <a:gd name="connsiteX59" fmla="*/ 323200 w 1647054"/>
              <a:gd name="connsiteY59" fmla="*/ 682310 h 1455263"/>
              <a:gd name="connsiteX60" fmla="*/ 333171 w 1647054"/>
              <a:gd name="connsiteY60" fmla="*/ 740777 h 1455263"/>
              <a:gd name="connsiteX61" fmla="*/ 322990 w 1647054"/>
              <a:gd name="connsiteY61" fmla="*/ 797496 h 1455263"/>
              <a:gd name="connsiteX62" fmla="*/ 276764 w 1647054"/>
              <a:gd name="connsiteY62" fmla="*/ 850318 h 1455263"/>
              <a:gd name="connsiteX63" fmla="*/ 264632 w 1647054"/>
              <a:gd name="connsiteY63" fmla="*/ 859305 h 1455263"/>
              <a:gd name="connsiteX64" fmla="*/ 279901 w 1647054"/>
              <a:gd name="connsiteY64" fmla="*/ 887811 h 1455263"/>
              <a:gd name="connsiteX65" fmla="*/ 676979 w 1647054"/>
              <a:gd name="connsiteY65" fmla="*/ 1173509 h 1455263"/>
              <a:gd name="connsiteX66" fmla="*/ 818871 w 1647054"/>
              <a:gd name="connsiteY66" fmla="*/ 1187936 h 1455263"/>
              <a:gd name="connsiteX67" fmla="*/ 1439695 w 1647054"/>
              <a:gd name="connsiteY67" fmla="*/ 623777 h 1455263"/>
              <a:gd name="connsiteX68" fmla="*/ 773477 w 1647054"/>
              <a:gd name="connsiteY68" fmla="*/ 30838 h 1455263"/>
              <a:gd name="connsiteX69" fmla="*/ 838402 w 1647054"/>
              <a:gd name="connsiteY69" fmla="*/ 9222 h 1455263"/>
              <a:gd name="connsiteX70" fmla="*/ 1048543 w 1647054"/>
              <a:gd name="connsiteY70" fmla="*/ 45959 h 1455263"/>
              <a:gd name="connsiteX71" fmla="*/ 1444579 w 1647054"/>
              <a:gd name="connsiteY71" fmla="*/ 468870 h 1455263"/>
              <a:gd name="connsiteX72" fmla="*/ 1454131 w 1647054"/>
              <a:gd name="connsiteY72" fmla="*/ 688164 h 1455263"/>
              <a:gd name="connsiteX73" fmla="*/ 246573 w 1647054"/>
              <a:gd name="connsiteY73" fmla="*/ 869131 h 1455263"/>
              <a:gd name="connsiteX74" fmla="*/ 161161 w 1647054"/>
              <a:gd name="connsiteY74" fmla="*/ 859655 h 1455263"/>
              <a:gd name="connsiteX75" fmla="*/ 169388 w 1647054"/>
              <a:gd name="connsiteY75" fmla="*/ 622035 h 1455263"/>
              <a:gd name="connsiteX76" fmla="*/ 185494 w 1647054"/>
              <a:gd name="connsiteY76" fmla="*/ 609213 h 1455263"/>
              <a:gd name="connsiteX77" fmla="*/ 197347 w 1647054"/>
              <a:gd name="connsiteY77" fmla="*/ 504826 h 1455263"/>
              <a:gd name="connsiteX78" fmla="*/ 770622 w 1647054"/>
              <a:gd name="connsiteY78" fmla="*/ 11396 h 1455263"/>
              <a:gd name="connsiteX79" fmla="*/ 838402 w 1647054"/>
              <a:gd name="connsiteY79" fmla="*/ 9222 h 1455263"/>
              <a:gd name="connsiteX80" fmla="*/ 338789 w 1647054"/>
              <a:gd name="connsiteY80" fmla="*/ 0 h 1455263"/>
              <a:gd name="connsiteX81" fmla="*/ 373122 w 1647054"/>
              <a:gd name="connsiteY81" fmla="*/ 0 h 1455263"/>
              <a:gd name="connsiteX82" fmla="*/ 280049 w 1647054"/>
              <a:gd name="connsiteY82" fmla="*/ 71857 h 1455263"/>
              <a:gd name="connsiteX83" fmla="*/ 25337 w 1647054"/>
              <a:gd name="connsiteY83" fmla="*/ 548032 h 1455263"/>
              <a:gd name="connsiteX84" fmla="*/ 25547 w 1647054"/>
              <a:gd name="connsiteY84" fmla="*/ 761192 h 1455263"/>
              <a:gd name="connsiteX85" fmla="*/ 63964 w 1647054"/>
              <a:gd name="connsiteY85" fmla="*/ 913521 h 1455263"/>
              <a:gd name="connsiteX86" fmla="*/ 187307 w 1647054"/>
              <a:gd name="connsiteY86" fmla="*/ 1131078 h 1455263"/>
              <a:gd name="connsiteX87" fmla="*/ 302492 w 1647054"/>
              <a:gd name="connsiteY87" fmla="*/ 1246124 h 1455263"/>
              <a:gd name="connsiteX88" fmla="*/ 1077759 w 1647054"/>
              <a:gd name="connsiteY88" fmla="*/ 1377059 h 1455263"/>
              <a:gd name="connsiteX89" fmla="*/ 1137792 w 1647054"/>
              <a:gd name="connsiteY89" fmla="*/ 1348070 h 1455263"/>
              <a:gd name="connsiteX90" fmla="*/ 1131865 w 1647054"/>
              <a:gd name="connsiteY90" fmla="*/ 1246613 h 1455263"/>
              <a:gd name="connsiteX91" fmla="*/ 1255900 w 1647054"/>
              <a:gd name="connsiteY91" fmla="*/ 1128218 h 1455263"/>
              <a:gd name="connsiteX92" fmla="*/ 1394861 w 1647054"/>
              <a:gd name="connsiteY92" fmla="*/ 1161389 h 1455263"/>
              <a:gd name="connsiteX93" fmla="*/ 1406295 w 1647054"/>
              <a:gd name="connsiteY93" fmla="*/ 1170306 h 1455263"/>
              <a:gd name="connsiteX94" fmla="*/ 1420451 w 1647054"/>
              <a:gd name="connsiteY94" fmla="*/ 1154487 h 1455263"/>
              <a:gd name="connsiteX95" fmla="*/ 1625302 w 1647054"/>
              <a:gd name="connsiteY95" fmla="*/ 711509 h 1455263"/>
              <a:gd name="connsiteX96" fmla="*/ 1625162 w 1647054"/>
              <a:gd name="connsiteY96" fmla="*/ 536046 h 1455263"/>
              <a:gd name="connsiteX97" fmla="*/ 1321098 w 1647054"/>
              <a:gd name="connsiteY97" fmla="*/ 13415 h 1455263"/>
              <a:gd name="connsiteX98" fmla="*/ 1299637 w 1647054"/>
              <a:gd name="connsiteY98" fmla="*/ 0 h 1455263"/>
              <a:gd name="connsiteX99" fmla="*/ 1333984 w 1647054"/>
              <a:gd name="connsiteY99" fmla="*/ 0 h 1455263"/>
              <a:gd name="connsiteX100" fmla="*/ 1412496 w 1647054"/>
              <a:gd name="connsiteY100" fmla="*/ 64732 h 1455263"/>
              <a:gd name="connsiteX101" fmla="*/ 1642873 w 1647054"/>
              <a:gd name="connsiteY101" fmla="*/ 518556 h 1455263"/>
              <a:gd name="connsiteX102" fmla="*/ 1641201 w 1647054"/>
              <a:gd name="connsiteY102" fmla="*/ 737784 h 1455263"/>
              <a:gd name="connsiteX103" fmla="*/ 1485782 w 1647054"/>
              <a:gd name="connsiteY103" fmla="*/ 1106202 h 1455263"/>
              <a:gd name="connsiteX104" fmla="*/ 1419408 w 1647054"/>
              <a:gd name="connsiteY104" fmla="*/ 1183685 h 1455263"/>
              <a:gd name="connsiteX105" fmla="*/ 1426518 w 1647054"/>
              <a:gd name="connsiteY105" fmla="*/ 1193022 h 1455263"/>
              <a:gd name="connsiteX106" fmla="*/ 1458315 w 1647054"/>
              <a:gd name="connsiteY106" fmla="*/ 1291835 h 1455263"/>
              <a:gd name="connsiteX107" fmla="*/ 1442900 w 1647054"/>
              <a:gd name="connsiteY107" fmla="*/ 1364030 h 1455263"/>
              <a:gd name="connsiteX108" fmla="*/ 1351286 w 1647054"/>
              <a:gd name="connsiteY108" fmla="*/ 1447093 h 1455263"/>
              <a:gd name="connsiteX109" fmla="*/ 1261477 w 1647054"/>
              <a:gd name="connsiteY109" fmla="*/ 1452877 h 1455263"/>
              <a:gd name="connsiteX110" fmla="*/ 1156686 w 1647054"/>
              <a:gd name="connsiteY110" fmla="*/ 1383682 h 1455263"/>
              <a:gd name="connsiteX111" fmla="*/ 1148247 w 1647054"/>
              <a:gd name="connsiteY111" fmla="*/ 1371415 h 1455263"/>
              <a:gd name="connsiteX112" fmla="*/ 1121054 w 1647054"/>
              <a:gd name="connsiteY112" fmla="*/ 1382563 h 1455263"/>
              <a:gd name="connsiteX113" fmla="*/ 925621 w 1647054"/>
              <a:gd name="connsiteY113" fmla="*/ 1434197 h 1455263"/>
              <a:gd name="connsiteX114" fmla="*/ 701806 w 1647054"/>
              <a:gd name="connsiteY114" fmla="*/ 1435735 h 1455263"/>
              <a:gd name="connsiteX115" fmla="*/ 221402 w 1647054"/>
              <a:gd name="connsiteY115" fmla="*/ 1198602 h 1455263"/>
              <a:gd name="connsiteX116" fmla="*/ 5187 w 1647054"/>
              <a:gd name="connsiteY116" fmla="*/ 755339 h 1455263"/>
              <a:gd name="connsiteX117" fmla="*/ 5326 w 1647054"/>
              <a:gd name="connsiteY117" fmla="*/ 553607 h 1455263"/>
              <a:gd name="connsiteX118" fmla="*/ 162973 w 1647054"/>
              <a:gd name="connsiteY118" fmla="*/ 171183 h 1455263"/>
              <a:gd name="connsiteX119" fmla="*/ 283621 w 1647054"/>
              <a:gd name="connsiteY119" fmla="*/ 42634 h 1455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1647054" h="1455263">
                <a:moveTo>
                  <a:pt x="1426798" y="1259713"/>
                </a:moveTo>
                <a:cubicBezTo>
                  <a:pt x="1425335" y="1259713"/>
                  <a:pt x="1418709" y="1266609"/>
                  <a:pt x="1411879" y="1275043"/>
                </a:cubicBezTo>
                <a:cubicBezTo>
                  <a:pt x="1405042" y="1283617"/>
                  <a:pt x="1390263" y="1298248"/>
                  <a:pt x="1378549" y="1308004"/>
                </a:cubicBezTo>
                <a:cubicBezTo>
                  <a:pt x="1343756" y="1337132"/>
                  <a:pt x="1328557" y="1365352"/>
                  <a:pt x="1345499" y="1369604"/>
                </a:cubicBezTo>
                <a:cubicBezTo>
                  <a:pt x="1355610" y="1372114"/>
                  <a:pt x="1394307" y="1362981"/>
                  <a:pt x="1405742" y="1355316"/>
                </a:cubicBezTo>
                <a:cubicBezTo>
                  <a:pt x="1423243" y="1343609"/>
                  <a:pt x="1427358" y="1332531"/>
                  <a:pt x="1428471" y="1293926"/>
                </a:cubicBezTo>
                <a:cubicBezTo>
                  <a:pt x="1428820" y="1293926"/>
                  <a:pt x="1429170" y="1259713"/>
                  <a:pt x="1426798" y="1259713"/>
                </a:cubicBezTo>
                <a:close/>
                <a:moveTo>
                  <a:pt x="1350231" y="1161117"/>
                </a:moveTo>
                <a:cubicBezTo>
                  <a:pt x="1347189" y="1161770"/>
                  <a:pt x="1344383" y="1164627"/>
                  <a:pt x="1340271" y="1170026"/>
                </a:cubicBezTo>
                <a:cubicBezTo>
                  <a:pt x="1336226" y="1175327"/>
                  <a:pt x="1316773" y="1194140"/>
                  <a:pt x="1297179" y="1211841"/>
                </a:cubicBezTo>
                <a:cubicBezTo>
                  <a:pt x="1230799" y="1271700"/>
                  <a:pt x="1220414" y="1295947"/>
                  <a:pt x="1248370" y="1326397"/>
                </a:cubicBezTo>
                <a:cubicBezTo>
                  <a:pt x="1255347" y="1333922"/>
                  <a:pt x="1265942" y="1333090"/>
                  <a:pt x="1281421" y="1323753"/>
                </a:cubicBezTo>
                <a:cubicBezTo>
                  <a:pt x="1286235" y="1320893"/>
                  <a:pt x="1300105" y="1313578"/>
                  <a:pt x="1312169" y="1307724"/>
                </a:cubicBezTo>
                <a:cubicBezTo>
                  <a:pt x="1342014" y="1293023"/>
                  <a:pt x="1355470" y="1283547"/>
                  <a:pt x="1387961" y="1254348"/>
                </a:cubicBezTo>
                <a:cubicBezTo>
                  <a:pt x="1403160" y="1240690"/>
                  <a:pt x="1416267" y="1229052"/>
                  <a:pt x="1416896" y="1228633"/>
                </a:cubicBezTo>
                <a:cubicBezTo>
                  <a:pt x="1417526" y="1228283"/>
                  <a:pt x="1413621" y="1220618"/>
                  <a:pt x="1408114" y="1211561"/>
                </a:cubicBezTo>
                <a:cubicBezTo>
                  <a:pt x="1394238" y="1188636"/>
                  <a:pt x="1363210" y="1165431"/>
                  <a:pt x="1361607" y="1165431"/>
                </a:cubicBezTo>
                <a:cubicBezTo>
                  <a:pt x="1356552" y="1162015"/>
                  <a:pt x="1353273" y="1160464"/>
                  <a:pt x="1350231" y="1161117"/>
                </a:cubicBezTo>
                <a:close/>
                <a:moveTo>
                  <a:pt x="1303939" y="1148773"/>
                </a:moveTo>
                <a:cubicBezTo>
                  <a:pt x="1271449" y="1149052"/>
                  <a:pt x="1251022" y="1159578"/>
                  <a:pt x="1234221" y="1184594"/>
                </a:cubicBezTo>
                <a:cubicBezTo>
                  <a:pt x="1225152" y="1198043"/>
                  <a:pt x="1215250" y="1228493"/>
                  <a:pt x="1218812" y="1231976"/>
                </a:cubicBezTo>
                <a:cubicBezTo>
                  <a:pt x="1219575" y="1232745"/>
                  <a:pt x="1228777" y="1229402"/>
                  <a:pt x="1238958" y="1224451"/>
                </a:cubicBezTo>
                <a:cubicBezTo>
                  <a:pt x="1253948" y="1217345"/>
                  <a:pt x="1264059" y="1208911"/>
                  <a:pt x="1289160" y="1182922"/>
                </a:cubicBezTo>
                <a:cubicBezTo>
                  <a:pt x="1306382" y="1165082"/>
                  <a:pt x="1320608" y="1149961"/>
                  <a:pt x="1320608" y="1149472"/>
                </a:cubicBezTo>
                <a:cubicBezTo>
                  <a:pt x="1321027" y="1149472"/>
                  <a:pt x="1319215" y="1148639"/>
                  <a:pt x="1303939" y="1148773"/>
                </a:cubicBezTo>
                <a:close/>
                <a:moveTo>
                  <a:pt x="312323" y="754487"/>
                </a:moveTo>
                <a:cubicBezTo>
                  <a:pt x="310336" y="754208"/>
                  <a:pt x="306083" y="756037"/>
                  <a:pt x="298169" y="759800"/>
                </a:cubicBezTo>
                <a:cubicBezTo>
                  <a:pt x="261285" y="777221"/>
                  <a:pt x="204250" y="797775"/>
                  <a:pt x="192536" y="797775"/>
                </a:cubicBezTo>
                <a:cubicBezTo>
                  <a:pt x="180823" y="797775"/>
                  <a:pt x="184937" y="803699"/>
                  <a:pt x="202507" y="811923"/>
                </a:cubicBezTo>
                <a:cubicBezTo>
                  <a:pt x="216312" y="818406"/>
                  <a:pt x="223285" y="819728"/>
                  <a:pt x="242878" y="819728"/>
                </a:cubicBezTo>
                <a:cubicBezTo>
                  <a:pt x="266584" y="819728"/>
                  <a:pt x="266584" y="819728"/>
                  <a:pt x="283527" y="806489"/>
                </a:cubicBezTo>
                <a:cubicBezTo>
                  <a:pt x="300051" y="793733"/>
                  <a:pt x="307931" y="781682"/>
                  <a:pt x="312881" y="761821"/>
                </a:cubicBezTo>
                <a:cubicBezTo>
                  <a:pt x="314032" y="757153"/>
                  <a:pt x="314310" y="754766"/>
                  <a:pt x="312323" y="754487"/>
                </a:cubicBezTo>
                <a:close/>
                <a:moveTo>
                  <a:pt x="285906" y="668269"/>
                </a:moveTo>
                <a:cubicBezTo>
                  <a:pt x="283788" y="668216"/>
                  <a:pt x="281191" y="669523"/>
                  <a:pt x="276206" y="672135"/>
                </a:cubicBezTo>
                <a:cubicBezTo>
                  <a:pt x="270628" y="675065"/>
                  <a:pt x="261912" y="677645"/>
                  <a:pt x="257171" y="677715"/>
                </a:cubicBezTo>
                <a:cubicBezTo>
                  <a:pt x="244690" y="677918"/>
                  <a:pt x="196441" y="697221"/>
                  <a:pt x="177755" y="699941"/>
                </a:cubicBezTo>
                <a:cubicBezTo>
                  <a:pt x="170713" y="700983"/>
                  <a:pt x="160394" y="704816"/>
                  <a:pt x="155373" y="708305"/>
                </a:cubicBezTo>
                <a:cubicBezTo>
                  <a:pt x="146588" y="714369"/>
                  <a:pt x="146030" y="715761"/>
                  <a:pt x="146030" y="732133"/>
                </a:cubicBezTo>
                <a:cubicBezTo>
                  <a:pt x="146030" y="751925"/>
                  <a:pt x="150353" y="759800"/>
                  <a:pt x="153909" y="768234"/>
                </a:cubicBezTo>
                <a:cubicBezTo>
                  <a:pt x="164786" y="762520"/>
                  <a:pt x="168342" y="758687"/>
                  <a:pt x="198672" y="757778"/>
                </a:cubicBezTo>
                <a:cubicBezTo>
                  <a:pt x="213315" y="757359"/>
                  <a:pt x="231024" y="756317"/>
                  <a:pt x="238485" y="755408"/>
                </a:cubicBezTo>
                <a:cubicBezTo>
                  <a:pt x="253406" y="753596"/>
                  <a:pt x="286107" y="743078"/>
                  <a:pt x="303398" y="734504"/>
                </a:cubicBezTo>
                <a:cubicBezTo>
                  <a:pt x="313926" y="729279"/>
                  <a:pt x="314415" y="728370"/>
                  <a:pt x="312742" y="717572"/>
                </a:cubicBezTo>
                <a:cubicBezTo>
                  <a:pt x="310859" y="705026"/>
                  <a:pt x="302004" y="681198"/>
                  <a:pt x="292730" y="672554"/>
                </a:cubicBezTo>
                <a:cubicBezTo>
                  <a:pt x="289663" y="669732"/>
                  <a:pt x="288024" y="668321"/>
                  <a:pt x="285906" y="668269"/>
                </a:cubicBezTo>
                <a:close/>
                <a:moveTo>
                  <a:pt x="226492" y="633323"/>
                </a:moveTo>
                <a:cubicBezTo>
                  <a:pt x="211153" y="630954"/>
                  <a:pt x="188981" y="642522"/>
                  <a:pt x="170852" y="662378"/>
                </a:cubicBezTo>
                <a:cubicBezTo>
                  <a:pt x="155373" y="679386"/>
                  <a:pt x="152584" y="685310"/>
                  <a:pt x="161230" y="682730"/>
                </a:cubicBezTo>
                <a:cubicBezTo>
                  <a:pt x="164089" y="681891"/>
                  <a:pt x="171759" y="680219"/>
                  <a:pt x="178173" y="679107"/>
                </a:cubicBezTo>
                <a:cubicBezTo>
                  <a:pt x="196302" y="675897"/>
                  <a:pt x="216312" y="663986"/>
                  <a:pt x="241971" y="659944"/>
                </a:cubicBezTo>
                <a:cubicBezTo>
                  <a:pt x="261285" y="656874"/>
                  <a:pt x="271325" y="652692"/>
                  <a:pt x="268954" y="648654"/>
                </a:cubicBezTo>
                <a:cubicBezTo>
                  <a:pt x="268118" y="647260"/>
                  <a:pt x="260588" y="643567"/>
                  <a:pt x="252081" y="640501"/>
                </a:cubicBezTo>
                <a:cubicBezTo>
                  <a:pt x="253057" y="640501"/>
                  <a:pt x="233953" y="634508"/>
                  <a:pt x="226492" y="633323"/>
                </a:cubicBezTo>
                <a:close/>
                <a:moveTo>
                  <a:pt x="773477" y="30838"/>
                </a:moveTo>
                <a:cubicBezTo>
                  <a:pt x="746774" y="32719"/>
                  <a:pt x="700897" y="41081"/>
                  <a:pt x="662899" y="50976"/>
                </a:cubicBezTo>
                <a:cubicBezTo>
                  <a:pt x="412168" y="116061"/>
                  <a:pt x="231652" y="321210"/>
                  <a:pt x="208504" y="567402"/>
                </a:cubicBezTo>
                <a:cubicBezTo>
                  <a:pt x="206621" y="587541"/>
                  <a:pt x="205784" y="605868"/>
                  <a:pt x="206690" y="608307"/>
                </a:cubicBezTo>
                <a:cubicBezTo>
                  <a:pt x="207876" y="611443"/>
                  <a:pt x="214151" y="613115"/>
                  <a:pt x="229072" y="614230"/>
                </a:cubicBezTo>
                <a:cubicBezTo>
                  <a:pt x="268676" y="617157"/>
                  <a:pt x="303817" y="642522"/>
                  <a:pt x="323200" y="682310"/>
                </a:cubicBezTo>
                <a:cubicBezTo>
                  <a:pt x="333031" y="702452"/>
                  <a:pt x="333171" y="703354"/>
                  <a:pt x="333171" y="740777"/>
                </a:cubicBezTo>
                <a:cubicBezTo>
                  <a:pt x="333171" y="778473"/>
                  <a:pt x="333101" y="778962"/>
                  <a:pt x="322990" y="797496"/>
                </a:cubicBezTo>
                <a:cubicBezTo>
                  <a:pt x="310928" y="819728"/>
                  <a:pt x="292800" y="840422"/>
                  <a:pt x="276764" y="850318"/>
                </a:cubicBezTo>
                <a:cubicBezTo>
                  <a:pt x="270070" y="854430"/>
                  <a:pt x="264702" y="858403"/>
                  <a:pt x="264632" y="859305"/>
                </a:cubicBezTo>
                <a:cubicBezTo>
                  <a:pt x="264562" y="860214"/>
                  <a:pt x="271325" y="872894"/>
                  <a:pt x="279901" y="887811"/>
                </a:cubicBezTo>
                <a:cubicBezTo>
                  <a:pt x="361897" y="1030936"/>
                  <a:pt x="507900" y="1135953"/>
                  <a:pt x="676979" y="1173509"/>
                </a:cubicBezTo>
                <a:cubicBezTo>
                  <a:pt x="729482" y="1185146"/>
                  <a:pt x="757725" y="1188006"/>
                  <a:pt x="818871" y="1187936"/>
                </a:cubicBezTo>
                <a:cubicBezTo>
                  <a:pt x="1153201" y="1187447"/>
                  <a:pt x="1427497" y="938606"/>
                  <a:pt x="1439695" y="623777"/>
                </a:cubicBezTo>
                <a:cubicBezTo>
                  <a:pt x="1452528" y="293127"/>
                  <a:pt x="1160521" y="2895"/>
                  <a:pt x="773477" y="30838"/>
                </a:cubicBezTo>
                <a:close/>
                <a:moveTo>
                  <a:pt x="838402" y="9222"/>
                </a:moveTo>
                <a:cubicBezTo>
                  <a:pt x="908762" y="10904"/>
                  <a:pt x="984850" y="23905"/>
                  <a:pt x="1048543" y="45959"/>
                </a:cubicBezTo>
                <a:cubicBezTo>
                  <a:pt x="1251995" y="116479"/>
                  <a:pt x="1397582" y="279190"/>
                  <a:pt x="1444579" y="468870"/>
                </a:cubicBezTo>
                <a:cubicBezTo>
                  <a:pt x="1460058" y="531445"/>
                  <a:pt x="1464172" y="625936"/>
                  <a:pt x="1454131" y="688164"/>
                </a:cubicBezTo>
                <a:cubicBezTo>
                  <a:pt x="1360278" y="1268629"/>
                  <a:pt x="533070" y="1411691"/>
                  <a:pt x="246573" y="869131"/>
                </a:cubicBezTo>
                <a:cubicBezTo>
                  <a:pt x="181938" y="869411"/>
                  <a:pt x="184030" y="870873"/>
                  <a:pt x="161161" y="859655"/>
                </a:cubicBezTo>
                <a:cubicBezTo>
                  <a:pt x="61245" y="810671"/>
                  <a:pt x="70519" y="663008"/>
                  <a:pt x="169388" y="622035"/>
                </a:cubicBezTo>
                <a:cubicBezTo>
                  <a:pt x="181380" y="617017"/>
                  <a:pt x="185494" y="613812"/>
                  <a:pt x="185494" y="609213"/>
                </a:cubicBezTo>
                <a:cubicBezTo>
                  <a:pt x="185634" y="590189"/>
                  <a:pt x="192258" y="531724"/>
                  <a:pt x="197347" y="504826"/>
                </a:cubicBezTo>
                <a:cubicBezTo>
                  <a:pt x="243923" y="258703"/>
                  <a:pt x="462021" y="40663"/>
                  <a:pt x="770622" y="11396"/>
                </a:cubicBezTo>
                <a:cubicBezTo>
                  <a:pt x="792131" y="9358"/>
                  <a:pt x="814948" y="8661"/>
                  <a:pt x="838402" y="9222"/>
                </a:cubicBezTo>
                <a:close/>
                <a:moveTo>
                  <a:pt x="338789" y="0"/>
                </a:moveTo>
                <a:lnTo>
                  <a:pt x="373122" y="0"/>
                </a:lnTo>
                <a:lnTo>
                  <a:pt x="280049" y="71857"/>
                </a:lnTo>
                <a:cubicBezTo>
                  <a:pt x="149970" y="190206"/>
                  <a:pt x="56748" y="352500"/>
                  <a:pt x="25337" y="548032"/>
                </a:cubicBezTo>
                <a:cubicBezTo>
                  <a:pt x="18016" y="593884"/>
                  <a:pt x="18086" y="712348"/>
                  <a:pt x="25547" y="761192"/>
                </a:cubicBezTo>
                <a:cubicBezTo>
                  <a:pt x="32310" y="805371"/>
                  <a:pt x="49950" y="875545"/>
                  <a:pt x="63964" y="913521"/>
                </a:cubicBezTo>
                <a:cubicBezTo>
                  <a:pt x="90111" y="984604"/>
                  <a:pt x="138151" y="1069339"/>
                  <a:pt x="187307" y="1131078"/>
                </a:cubicBezTo>
                <a:cubicBezTo>
                  <a:pt x="212478" y="1162711"/>
                  <a:pt x="270279" y="1220478"/>
                  <a:pt x="302492" y="1246124"/>
                </a:cubicBezTo>
                <a:cubicBezTo>
                  <a:pt x="516894" y="1417126"/>
                  <a:pt x="809179" y="1469739"/>
                  <a:pt x="1077759" y="1377059"/>
                </a:cubicBezTo>
                <a:cubicBezTo>
                  <a:pt x="1130123" y="1359009"/>
                  <a:pt x="1140158" y="1354134"/>
                  <a:pt x="1137792" y="1348070"/>
                </a:cubicBezTo>
                <a:cubicBezTo>
                  <a:pt x="1126841" y="1319991"/>
                  <a:pt x="1124265" y="1275882"/>
                  <a:pt x="1131865" y="1246613"/>
                </a:cubicBezTo>
                <a:cubicBezTo>
                  <a:pt x="1146854" y="1189056"/>
                  <a:pt x="1199428" y="1138813"/>
                  <a:pt x="1255900" y="1128218"/>
                </a:cubicBezTo>
                <a:cubicBezTo>
                  <a:pt x="1305339" y="1118952"/>
                  <a:pt x="1356030" y="1131008"/>
                  <a:pt x="1394861" y="1161389"/>
                </a:cubicBezTo>
                <a:lnTo>
                  <a:pt x="1406295" y="1170306"/>
                </a:lnTo>
                <a:lnTo>
                  <a:pt x="1420451" y="1154487"/>
                </a:lnTo>
                <a:cubicBezTo>
                  <a:pt x="1536193" y="1025020"/>
                  <a:pt x="1603826" y="878748"/>
                  <a:pt x="1625302" y="711509"/>
                </a:cubicBezTo>
                <a:cubicBezTo>
                  <a:pt x="1630180" y="673813"/>
                  <a:pt x="1630180" y="573815"/>
                  <a:pt x="1625162" y="536046"/>
                </a:cubicBezTo>
                <a:cubicBezTo>
                  <a:pt x="1597928" y="323947"/>
                  <a:pt x="1488112" y="137652"/>
                  <a:pt x="1321098" y="13415"/>
                </a:cubicBezTo>
                <a:lnTo>
                  <a:pt x="1299637" y="0"/>
                </a:lnTo>
                <a:lnTo>
                  <a:pt x="1333984" y="0"/>
                </a:lnTo>
                <a:lnTo>
                  <a:pt x="1412496" y="64732"/>
                </a:lnTo>
                <a:cubicBezTo>
                  <a:pt x="1533669" y="182350"/>
                  <a:pt x="1615995" y="338668"/>
                  <a:pt x="1642873" y="518556"/>
                </a:cubicBezTo>
                <a:cubicBezTo>
                  <a:pt x="1649150" y="560157"/>
                  <a:pt x="1648171" y="693669"/>
                  <a:pt x="1641201" y="737784"/>
                </a:cubicBezTo>
                <a:cubicBezTo>
                  <a:pt x="1620145" y="873734"/>
                  <a:pt x="1569034" y="994982"/>
                  <a:pt x="1485782" y="1106202"/>
                </a:cubicBezTo>
                <a:cubicBezTo>
                  <a:pt x="1458176" y="1143129"/>
                  <a:pt x="1438022" y="1163830"/>
                  <a:pt x="1419408" y="1183685"/>
                </a:cubicBezTo>
                <a:lnTo>
                  <a:pt x="1426518" y="1193022"/>
                </a:lnTo>
                <a:cubicBezTo>
                  <a:pt x="1446875" y="1219786"/>
                  <a:pt x="1457966" y="1254418"/>
                  <a:pt x="1458315" y="1291835"/>
                </a:cubicBezTo>
                <a:cubicBezTo>
                  <a:pt x="1458519" y="1320753"/>
                  <a:pt x="1454684" y="1338804"/>
                  <a:pt x="1442900" y="1364030"/>
                </a:cubicBezTo>
                <a:cubicBezTo>
                  <a:pt x="1425539" y="1401243"/>
                  <a:pt x="1389913" y="1433504"/>
                  <a:pt x="1351286" y="1447093"/>
                </a:cubicBezTo>
                <a:cubicBezTo>
                  <a:pt x="1329040" y="1454968"/>
                  <a:pt x="1286375" y="1457682"/>
                  <a:pt x="1261477" y="1452877"/>
                </a:cubicBezTo>
                <a:cubicBezTo>
                  <a:pt x="1222856" y="1445421"/>
                  <a:pt x="1179275" y="1416643"/>
                  <a:pt x="1156686" y="1383682"/>
                </a:cubicBezTo>
                <a:lnTo>
                  <a:pt x="1148247" y="1371415"/>
                </a:lnTo>
                <a:lnTo>
                  <a:pt x="1121054" y="1382563"/>
                </a:lnTo>
                <a:cubicBezTo>
                  <a:pt x="1069040" y="1403887"/>
                  <a:pt x="995550" y="1423259"/>
                  <a:pt x="925621" y="1434197"/>
                </a:cubicBezTo>
                <a:cubicBezTo>
                  <a:pt x="883502" y="1440750"/>
                  <a:pt x="743359" y="1441729"/>
                  <a:pt x="701806" y="1435735"/>
                </a:cubicBezTo>
                <a:cubicBezTo>
                  <a:pt x="509294" y="1407929"/>
                  <a:pt x="350462" y="1329537"/>
                  <a:pt x="221402" y="1198602"/>
                </a:cubicBezTo>
                <a:cubicBezTo>
                  <a:pt x="103568" y="1079095"/>
                  <a:pt x="30427" y="928991"/>
                  <a:pt x="5187" y="755339"/>
                </a:cubicBezTo>
                <a:cubicBezTo>
                  <a:pt x="-1785" y="707048"/>
                  <a:pt x="-1716" y="602455"/>
                  <a:pt x="5326" y="553607"/>
                </a:cubicBezTo>
                <a:cubicBezTo>
                  <a:pt x="26383" y="408038"/>
                  <a:pt x="76933" y="285394"/>
                  <a:pt x="162973" y="171183"/>
                </a:cubicBezTo>
                <a:cubicBezTo>
                  <a:pt x="198515" y="123990"/>
                  <a:pt x="239051" y="80964"/>
                  <a:pt x="283621" y="42634"/>
                </a:cubicBezTo>
                <a:close/>
              </a:path>
            </a:pathLst>
          </a:cu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3056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ACADA-A512-EAA5-9BAA-155F44CFF8A3}"/>
              </a:ext>
            </a:extLst>
          </p:cNvPr>
          <p:cNvSpPr>
            <a:spLocks noGrp="1"/>
          </p:cNvSpPr>
          <p:nvPr>
            <p:ph type="title"/>
          </p:nvPr>
        </p:nvSpPr>
        <p:spPr>
          <a:xfrm>
            <a:off x="6537960" y="987552"/>
            <a:ext cx="4572000" cy="685800"/>
          </a:xfrm>
        </p:spPr>
        <p:txBody>
          <a:bodyPr lIns="0" anchor="t"/>
          <a:lstStyle>
            <a:lvl1pPr>
              <a:defRPr sz="43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29FD3D84-D4D0-AC32-6659-AFDC84589407}"/>
              </a:ext>
            </a:extLst>
          </p:cNvPr>
          <p:cNvSpPr>
            <a:spLocks noGrp="1"/>
          </p:cNvSpPr>
          <p:nvPr>
            <p:ph type="ftr" sz="quarter" idx="11"/>
          </p:nvPr>
        </p:nvSpPr>
        <p:spPr/>
        <p:txBody>
          <a:bodyPr/>
          <a:lstStyle/>
          <a:p>
            <a:r>
              <a:rPr lang="en-US" dirty="0"/>
              <a:t>Fine Jewelry</a:t>
            </a:r>
          </a:p>
        </p:txBody>
      </p:sp>
      <p:sp>
        <p:nvSpPr>
          <p:cNvPr id="3" name="Slide Number Placeholder 2">
            <a:extLst>
              <a:ext uri="{FF2B5EF4-FFF2-40B4-BE49-F238E27FC236}">
                <a16:creationId xmlns:a16="http://schemas.microsoft.com/office/drawing/2014/main" id="{0865D0C3-0FC4-C056-696D-8B158CF38780}"/>
              </a:ext>
            </a:extLst>
          </p:cNvPr>
          <p:cNvSpPr>
            <a:spLocks noGrp="1"/>
          </p:cNvSpPr>
          <p:nvPr>
            <p:ph type="sldNum" sz="quarter" idx="10"/>
          </p:nvPr>
        </p:nvSpPr>
        <p:spPr/>
        <p:txBody>
          <a:bodyPr/>
          <a:lstStyle/>
          <a:p>
            <a:fld id="{294A09A9-5501-47C1-A89A-A340965A2BE2}" type="slidenum">
              <a:rPr lang="en-US" smtClean="0"/>
              <a:pPr/>
              <a:t>‹#›</a:t>
            </a:fld>
            <a:endParaRPr lang="en-US" dirty="0"/>
          </a:p>
        </p:txBody>
      </p:sp>
      <p:sp>
        <p:nvSpPr>
          <p:cNvPr id="23" name="Picture Placeholder 22">
            <a:extLst>
              <a:ext uri="{FF2B5EF4-FFF2-40B4-BE49-F238E27FC236}">
                <a16:creationId xmlns:a16="http://schemas.microsoft.com/office/drawing/2014/main" id="{58575DF9-03C3-5E1E-B835-D5F8AE49D026}"/>
              </a:ext>
            </a:extLst>
          </p:cNvPr>
          <p:cNvSpPr>
            <a:spLocks noGrp="1"/>
          </p:cNvSpPr>
          <p:nvPr>
            <p:ph type="pic" sz="quarter" idx="13"/>
          </p:nvPr>
        </p:nvSpPr>
        <p:spPr>
          <a:xfrm>
            <a:off x="1380744" y="3044953"/>
            <a:ext cx="4544568" cy="3813049"/>
          </a:xfrm>
          <a:custGeom>
            <a:avLst/>
            <a:gdLst>
              <a:gd name="connsiteX0" fmla="*/ 2272284 w 4544568"/>
              <a:gd name="connsiteY0" fmla="*/ 0 h 3813049"/>
              <a:gd name="connsiteX1" fmla="*/ 4544568 w 4544568"/>
              <a:gd name="connsiteY1" fmla="*/ 2272284 h 3813049"/>
              <a:gd name="connsiteX2" fmla="*/ 4025689 w 4544568"/>
              <a:gd name="connsiteY2" fmla="*/ 3717668 h 3813049"/>
              <a:gd name="connsiteX3" fmla="*/ 3939001 w 4544568"/>
              <a:gd name="connsiteY3" fmla="*/ 3813049 h 3813049"/>
              <a:gd name="connsiteX4" fmla="*/ 605568 w 4544568"/>
              <a:gd name="connsiteY4" fmla="*/ 3813049 h 3813049"/>
              <a:gd name="connsiteX5" fmla="*/ 518879 w 4544568"/>
              <a:gd name="connsiteY5" fmla="*/ 3717668 h 3813049"/>
              <a:gd name="connsiteX6" fmla="*/ 0 w 4544568"/>
              <a:gd name="connsiteY6" fmla="*/ 2272284 h 3813049"/>
              <a:gd name="connsiteX7" fmla="*/ 2272284 w 4544568"/>
              <a:gd name="connsiteY7" fmla="*/ 0 h 3813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44568" h="3813049">
                <a:moveTo>
                  <a:pt x="2272284" y="0"/>
                </a:moveTo>
                <a:cubicBezTo>
                  <a:pt x="3527232" y="0"/>
                  <a:pt x="4544568" y="1017336"/>
                  <a:pt x="4544568" y="2272284"/>
                </a:cubicBezTo>
                <a:cubicBezTo>
                  <a:pt x="4544568" y="2821324"/>
                  <a:pt x="4349844" y="3324883"/>
                  <a:pt x="4025689" y="3717668"/>
                </a:cubicBezTo>
                <a:lnTo>
                  <a:pt x="3939001" y="3813049"/>
                </a:lnTo>
                <a:lnTo>
                  <a:pt x="605568" y="3813049"/>
                </a:lnTo>
                <a:lnTo>
                  <a:pt x="518879" y="3717668"/>
                </a:lnTo>
                <a:cubicBezTo>
                  <a:pt x="194725" y="3324883"/>
                  <a:pt x="0" y="2821324"/>
                  <a:pt x="0" y="2272284"/>
                </a:cubicBezTo>
                <a:cubicBezTo>
                  <a:pt x="0" y="1017336"/>
                  <a:pt x="1017336" y="0"/>
                  <a:pt x="2272284" y="0"/>
                </a:cubicBezTo>
                <a:close/>
              </a:path>
            </a:pathLst>
          </a:custGeom>
        </p:spPr>
        <p:txBody>
          <a:bodyPr wrap="square" anchor="ctr">
            <a:noAutofit/>
          </a:bodyPr>
          <a:lstStyle>
            <a:lvl1pPr marL="0" indent="0" algn="ctr">
              <a:buNone/>
              <a:defRPr/>
            </a:lvl1pPr>
          </a:lstStyle>
          <a:p>
            <a:r>
              <a:rPr lang="en-US"/>
              <a:t>Click icon to add picture</a:t>
            </a:r>
            <a:endParaRPr lang="en-US" dirty="0"/>
          </a:p>
        </p:txBody>
      </p:sp>
      <p:sp>
        <p:nvSpPr>
          <p:cNvPr id="16" name="Content Placeholder 15">
            <a:extLst>
              <a:ext uri="{FF2B5EF4-FFF2-40B4-BE49-F238E27FC236}">
                <a16:creationId xmlns:a16="http://schemas.microsoft.com/office/drawing/2014/main" id="{A703C2D9-DD90-9998-3993-2CA620B8C791}"/>
              </a:ext>
            </a:extLst>
          </p:cNvPr>
          <p:cNvSpPr>
            <a:spLocks noGrp="1"/>
          </p:cNvSpPr>
          <p:nvPr>
            <p:ph sz="quarter" idx="12"/>
          </p:nvPr>
        </p:nvSpPr>
        <p:spPr>
          <a:xfrm>
            <a:off x="6537960" y="2066544"/>
            <a:ext cx="4572000" cy="3959352"/>
          </a:xfrm>
        </p:spPr>
        <p:txBody>
          <a:bodyPr/>
          <a:lstStyle>
            <a:lvl1pPr>
              <a:lnSpc>
                <a:spcPct val="200000"/>
              </a:lnSpc>
              <a:defRPr sz="2000" cap="all" spc="300" baseline="0"/>
            </a:lvl1pPr>
            <a:lvl2pPr>
              <a:defRPr sz="20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4ED923C5-016C-2CA7-2F63-15FC08D6D959}"/>
              </a:ext>
            </a:extLst>
          </p:cNvPr>
          <p:cNvCxnSpPr>
            <a:cxnSpLocks/>
          </p:cNvCxnSpPr>
          <p:nvPr userDrawn="1"/>
        </p:nvCxnSpPr>
        <p:spPr>
          <a:xfrm flipV="1">
            <a:off x="336618" y="6635513"/>
            <a:ext cx="0" cy="222487"/>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84DAE54-E5CA-011A-7527-D1EE52ACB053}"/>
              </a:ext>
            </a:extLst>
          </p:cNvPr>
          <p:cNvCxnSpPr>
            <a:cxnSpLocks/>
          </p:cNvCxnSpPr>
          <p:nvPr userDrawn="1"/>
        </p:nvCxnSpPr>
        <p:spPr>
          <a:xfrm flipH="1" flipV="1">
            <a:off x="338040" y="0"/>
            <a:ext cx="1230" cy="232661"/>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EEAEB7-DBCC-68CE-931B-E4B778BCE9E5}"/>
              </a:ext>
            </a:extLst>
          </p:cNvPr>
          <p:cNvCxnSpPr>
            <a:cxnSpLocks/>
          </p:cNvCxnSpPr>
          <p:nvPr userDrawn="1"/>
        </p:nvCxnSpPr>
        <p:spPr>
          <a:xfrm flipV="1">
            <a:off x="336618" y="709416"/>
            <a:ext cx="2652"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A2B3911-B5F4-2FFA-CF99-5D0AE9F3EB1B}"/>
              </a:ext>
            </a:extLst>
          </p:cNvPr>
          <p:cNvCxnSpPr>
            <a:cxnSpLocks/>
          </p:cNvCxnSpPr>
          <p:nvPr userDrawn="1"/>
        </p:nvCxnSpPr>
        <p:spPr>
          <a:xfrm flipV="1">
            <a:off x="336618" y="4668379"/>
            <a:ext cx="1710"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 name="Freeform 50">
            <a:extLst>
              <a:ext uri="{FF2B5EF4-FFF2-40B4-BE49-F238E27FC236}">
                <a16:creationId xmlns:a16="http://schemas.microsoft.com/office/drawing/2014/main" id="{E3D2FCE2-369F-46E7-F0E8-B409D2669A9D}"/>
              </a:ext>
            </a:extLst>
          </p:cNvPr>
          <p:cNvSpPr>
            <a:spLocks noChangeAspect="1"/>
          </p:cNvSpPr>
          <p:nvPr userDrawn="1"/>
        </p:nvSpPr>
        <p:spPr>
          <a:xfrm>
            <a:off x="4964733" y="568588"/>
            <a:ext cx="745837" cy="1440000"/>
          </a:xfrm>
          <a:custGeom>
            <a:avLst/>
            <a:gdLst>
              <a:gd name="connsiteX0" fmla="*/ 521907 w 842280"/>
              <a:gd name="connsiteY0" fmla="*/ 831285 h 1626204"/>
              <a:gd name="connsiteX1" fmla="*/ 842280 w 842280"/>
              <a:gd name="connsiteY1" fmla="*/ 548136 h 1626204"/>
              <a:gd name="connsiteX2" fmla="*/ 473501 w 842280"/>
              <a:gd name="connsiteY2" fmla="*/ 716458 h 1626204"/>
              <a:gd name="connsiteX3" fmla="*/ 421141 w 842280"/>
              <a:gd name="connsiteY3" fmla="*/ 0 h 1626204"/>
              <a:gd name="connsiteX4" fmla="*/ 368782 w 842280"/>
              <a:gd name="connsiteY4" fmla="*/ 716458 h 1626204"/>
              <a:gd name="connsiteX5" fmla="*/ 0 w 842280"/>
              <a:gd name="connsiteY5" fmla="*/ 548136 h 1626204"/>
              <a:gd name="connsiteX6" fmla="*/ 320376 w 842280"/>
              <a:gd name="connsiteY6" fmla="*/ 831285 h 1626204"/>
              <a:gd name="connsiteX7" fmla="*/ 0 w 842280"/>
              <a:gd name="connsiteY7" fmla="*/ 1114448 h 1626204"/>
              <a:gd name="connsiteX8" fmla="*/ 371352 w 842280"/>
              <a:gd name="connsiteY8" fmla="*/ 944937 h 1626204"/>
              <a:gd name="connsiteX9" fmla="*/ 421141 w 842280"/>
              <a:gd name="connsiteY9" fmla="*/ 1626204 h 1626204"/>
              <a:gd name="connsiteX10" fmla="*/ 470931 w 842280"/>
              <a:gd name="connsiteY10" fmla="*/ 944937 h 1626204"/>
              <a:gd name="connsiteX11" fmla="*/ 842280 w 842280"/>
              <a:gd name="connsiteY11" fmla="*/ 1114448 h 1626204"/>
              <a:gd name="connsiteX12" fmla="*/ 521907 w 842280"/>
              <a:gd name="connsiteY12" fmla="*/ 831285 h 1626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42280" h="1626204">
                <a:moveTo>
                  <a:pt x="521907" y="831285"/>
                </a:moveTo>
                <a:lnTo>
                  <a:pt x="842280" y="548136"/>
                </a:lnTo>
                <a:lnTo>
                  <a:pt x="473501" y="716458"/>
                </a:lnTo>
                <a:lnTo>
                  <a:pt x="421141" y="0"/>
                </a:lnTo>
                <a:lnTo>
                  <a:pt x="368782" y="716458"/>
                </a:lnTo>
                <a:lnTo>
                  <a:pt x="0" y="548136"/>
                </a:lnTo>
                <a:lnTo>
                  <a:pt x="320376" y="831285"/>
                </a:lnTo>
                <a:lnTo>
                  <a:pt x="0" y="1114448"/>
                </a:lnTo>
                <a:lnTo>
                  <a:pt x="371352" y="944937"/>
                </a:lnTo>
                <a:lnTo>
                  <a:pt x="421141" y="1626204"/>
                </a:lnTo>
                <a:lnTo>
                  <a:pt x="470931" y="944937"/>
                </a:lnTo>
                <a:lnTo>
                  <a:pt x="842280" y="1114448"/>
                </a:lnTo>
                <a:lnTo>
                  <a:pt x="521907" y="831285"/>
                </a:lnTo>
                <a:close/>
              </a:path>
            </a:pathLst>
          </a:custGeom>
          <a:solidFill>
            <a:schemeClr val="accent1">
              <a:alpha val="85000"/>
            </a:schemeClr>
          </a:solidFill>
          <a:ln w="6391" cap="flat">
            <a:noFill/>
            <a:prstDash val="solid"/>
            <a:miter/>
          </a:ln>
        </p:spPr>
        <p:txBody>
          <a:bodyPr rtlCol="0" anchor="ctr"/>
          <a:lstStyle/>
          <a:p>
            <a:endParaRPr lang="en-US" dirty="0"/>
          </a:p>
        </p:txBody>
      </p:sp>
      <p:sp>
        <p:nvSpPr>
          <p:cNvPr id="11" name="Freeform 51">
            <a:extLst>
              <a:ext uri="{FF2B5EF4-FFF2-40B4-BE49-F238E27FC236}">
                <a16:creationId xmlns:a16="http://schemas.microsoft.com/office/drawing/2014/main" id="{02A36FAF-72C2-DC0D-A5A4-E8B43FB1BF21}"/>
              </a:ext>
            </a:extLst>
          </p:cNvPr>
          <p:cNvSpPr/>
          <p:nvPr userDrawn="1"/>
        </p:nvSpPr>
        <p:spPr>
          <a:xfrm>
            <a:off x="4791761" y="2244961"/>
            <a:ext cx="336443" cy="335943"/>
          </a:xfrm>
          <a:custGeom>
            <a:avLst/>
            <a:gdLst>
              <a:gd name="connsiteX0" fmla="*/ 245094 w 420851"/>
              <a:gd name="connsiteY0" fmla="*/ 135503 h 420225"/>
              <a:gd name="connsiteX1" fmla="*/ 212161 w 420851"/>
              <a:gd name="connsiteY1" fmla="*/ 0 h 420225"/>
              <a:gd name="connsiteX2" fmla="*/ 176994 w 420851"/>
              <a:gd name="connsiteY2" fmla="*/ 134928 h 420225"/>
              <a:gd name="connsiteX3" fmla="*/ 135701 w 420851"/>
              <a:gd name="connsiteY3" fmla="*/ 175494 h 420225"/>
              <a:gd name="connsiteX4" fmla="*/ 0 w 420851"/>
              <a:gd name="connsiteY4" fmla="*/ 208377 h 420225"/>
              <a:gd name="connsiteX5" fmla="*/ 135125 w 420851"/>
              <a:gd name="connsiteY5" fmla="*/ 243491 h 420225"/>
              <a:gd name="connsiteX6" fmla="*/ 175752 w 420851"/>
              <a:gd name="connsiteY6" fmla="*/ 284722 h 420225"/>
              <a:gd name="connsiteX7" fmla="*/ 208685 w 420851"/>
              <a:gd name="connsiteY7" fmla="*/ 420225 h 420225"/>
              <a:gd name="connsiteX8" fmla="*/ 243858 w 420851"/>
              <a:gd name="connsiteY8" fmla="*/ 285304 h 420225"/>
              <a:gd name="connsiteX9" fmla="*/ 285145 w 420851"/>
              <a:gd name="connsiteY9" fmla="*/ 244731 h 420225"/>
              <a:gd name="connsiteX10" fmla="*/ 420852 w 420851"/>
              <a:gd name="connsiteY10" fmla="*/ 211848 h 420225"/>
              <a:gd name="connsiteX11" fmla="*/ 285727 w 420851"/>
              <a:gd name="connsiteY11" fmla="*/ 176734 h 420225"/>
              <a:gd name="connsiteX12" fmla="*/ 245094 w 420851"/>
              <a:gd name="connsiteY12" fmla="*/ 135503 h 420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0851" h="420225">
                <a:moveTo>
                  <a:pt x="245094" y="135503"/>
                </a:moveTo>
                <a:lnTo>
                  <a:pt x="212161" y="0"/>
                </a:lnTo>
                <a:lnTo>
                  <a:pt x="176994" y="134928"/>
                </a:lnTo>
                <a:cubicBezTo>
                  <a:pt x="171783" y="155003"/>
                  <a:pt x="155896" y="170541"/>
                  <a:pt x="135701" y="175494"/>
                </a:cubicBezTo>
                <a:lnTo>
                  <a:pt x="0" y="208377"/>
                </a:lnTo>
                <a:lnTo>
                  <a:pt x="135125" y="243491"/>
                </a:lnTo>
                <a:cubicBezTo>
                  <a:pt x="155230" y="248700"/>
                  <a:pt x="170791" y="264564"/>
                  <a:pt x="175752" y="284722"/>
                </a:cubicBezTo>
                <a:lnTo>
                  <a:pt x="208685" y="420225"/>
                </a:lnTo>
                <a:lnTo>
                  <a:pt x="243858" y="285304"/>
                </a:lnTo>
                <a:cubicBezTo>
                  <a:pt x="249069" y="265222"/>
                  <a:pt x="264956" y="249691"/>
                  <a:pt x="285145" y="244731"/>
                </a:cubicBezTo>
                <a:lnTo>
                  <a:pt x="420852" y="211848"/>
                </a:lnTo>
                <a:lnTo>
                  <a:pt x="285727" y="176734"/>
                </a:lnTo>
                <a:cubicBezTo>
                  <a:pt x="265532" y="171531"/>
                  <a:pt x="249978" y="155668"/>
                  <a:pt x="245094" y="135503"/>
                </a:cubicBezTo>
                <a:close/>
              </a:path>
            </a:pathLst>
          </a:custGeom>
          <a:solidFill>
            <a:schemeClr val="accent1"/>
          </a:solidFill>
          <a:ln w="6391" cap="flat">
            <a:noFill/>
            <a:prstDash val="solid"/>
            <a:miter/>
          </a:ln>
        </p:spPr>
        <p:txBody>
          <a:bodyPr rtlCol="0" anchor="ctr"/>
          <a:lstStyle/>
          <a:p>
            <a:endParaRPr lang="en-US" dirty="0"/>
          </a:p>
        </p:txBody>
      </p:sp>
      <p:sp>
        <p:nvSpPr>
          <p:cNvPr id="12" name="Freeform 55">
            <a:extLst>
              <a:ext uri="{FF2B5EF4-FFF2-40B4-BE49-F238E27FC236}">
                <a16:creationId xmlns:a16="http://schemas.microsoft.com/office/drawing/2014/main" id="{29E32D86-D7AB-D8A9-3880-A6FDBA130CC8}"/>
              </a:ext>
            </a:extLst>
          </p:cNvPr>
          <p:cNvSpPr/>
          <p:nvPr userDrawn="1"/>
        </p:nvSpPr>
        <p:spPr>
          <a:xfrm>
            <a:off x="3751548" y="1040078"/>
            <a:ext cx="608093" cy="607179"/>
          </a:xfrm>
          <a:custGeom>
            <a:avLst/>
            <a:gdLst>
              <a:gd name="connsiteX0" fmla="*/ 354141 w 608093"/>
              <a:gd name="connsiteY0" fmla="*/ 195787 h 607179"/>
              <a:gd name="connsiteX1" fmla="*/ 306556 w 608093"/>
              <a:gd name="connsiteY1" fmla="*/ 0 h 607179"/>
              <a:gd name="connsiteX2" fmla="*/ 255745 w 608093"/>
              <a:gd name="connsiteY2" fmla="*/ 194952 h 607179"/>
              <a:gd name="connsiteX3" fmla="*/ 196081 w 608093"/>
              <a:gd name="connsiteY3" fmla="*/ 253568 h 607179"/>
              <a:gd name="connsiteX4" fmla="*/ 0 w 608093"/>
              <a:gd name="connsiteY4" fmla="*/ 301082 h 607179"/>
              <a:gd name="connsiteX5" fmla="*/ 195243 w 608093"/>
              <a:gd name="connsiteY5" fmla="*/ 351820 h 607179"/>
              <a:gd name="connsiteX6" fmla="*/ 253953 w 608093"/>
              <a:gd name="connsiteY6" fmla="*/ 411392 h 607179"/>
              <a:gd name="connsiteX7" fmla="*/ 301538 w 608093"/>
              <a:gd name="connsiteY7" fmla="*/ 607179 h 607179"/>
              <a:gd name="connsiteX8" fmla="*/ 352349 w 608093"/>
              <a:gd name="connsiteY8" fmla="*/ 412227 h 607179"/>
              <a:gd name="connsiteX9" fmla="*/ 412012 w 608093"/>
              <a:gd name="connsiteY9" fmla="*/ 353611 h 607179"/>
              <a:gd name="connsiteX10" fmla="*/ 608094 w 608093"/>
              <a:gd name="connsiteY10" fmla="*/ 306097 h 607179"/>
              <a:gd name="connsiteX11" fmla="*/ 412851 w 608093"/>
              <a:gd name="connsiteY11" fmla="*/ 255359 h 607179"/>
              <a:gd name="connsiteX12" fmla="*/ 354141 w 608093"/>
              <a:gd name="connsiteY12" fmla="*/ 195787 h 607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8093" h="607179">
                <a:moveTo>
                  <a:pt x="354141" y="195787"/>
                </a:moveTo>
                <a:lnTo>
                  <a:pt x="306556" y="0"/>
                </a:lnTo>
                <a:lnTo>
                  <a:pt x="255745" y="194952"/>
                </a:lnTo>
                <a:cubicBezTo>
                  <a:pt x="248211" y="223962"/>
                  <a:pt x="225257" y="246405"/>
                  <a:pt x="196081" y="253568"/>
                </a:cubicBezTo>
                <a:lnTo>
                  <a:pt x="0" y="301082"/>
                </a:lnTo>
                <a:lnTo>
                  <a:pt x="195243" y="351820"/>
                </a:lnTo>
                <a:cubicBezTo>
                  <a:pt x="224297" y="359341"/>
                  <a:pt x="246777" y="382263"/>
                  <a:pt x="253953" y="411392"/>
                </a:cubicBezTo>
                <a:lnTo>
                  <a:pt x="301538" y="607179"/>
                </a:lnTo>
                <a:lnTo>
                  <a:pt x="352349" y="412227"/>
                </a:lnTo>
                <a:cubicBezTo>
                  <a:pt x="359883" y="383218"/>
                  <a:pt x="382836" y="360774"/>
                  <a:pt x="412012" y="353611"/>
                </a:cubicBezTo>
                <a:lnTo>
                  <a:pt x="608094" y="306097"/>
                </a:lnTo>
                <a:lnTo>
                  <a:pt x="412851" y="255359"/>
                </a:lnTo>
                <a:cubicBezTo>
                  <a:pt x="383675" y="247838"/>
                  <a:pt x="361195" y="224916"/>
                  <a:pt x="354141" y="195787"/>
                </a:cubicBezTo>
                <a:close/>
              </a:path>
            </a:pathLst>
          </a:custGeom>
          <a:solidFill>
            <a:schemeClr val="accent1">
              <a:alpha val="75000"/>
            </a:schemeClr>
          </a:solidFill>
          <a:ln w="6391" cap="flat">
            <a:noFill/>
            <a:prstDash val="solid"/>
            <a:miter/>
          </a:ln>
        </p:spPr>
        <p:txBody>
          <a:bodyPr rtlCol="0" anchor="ctr"/>
          <a:lstStyle/>
          <a:p>
            <a:endParaRPr lang="en-US" dirty="0"/>
          </a:p>
        </p:txBody>
      </p:sp>
      <p:sp>
        <p:nvSpPr>
          <p:cNvPr id="13" name="Freeform 3">
            <a:extLst>
              <a:ext uri="{FF2B5EF4-FFF2-40B4-BE49-F238E27FC236}">
                <a16:creationId xmlns:a16="http://schemas.microsoft.com/office/drawing/2014/main" id="{CBDE6F34-C937-CC77-07CF-A74672402BBA}"/>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60000"/>
              <a:lumOff val="4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3822327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 Us">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ACADA-A512-EAA5-9BAA-155F44CFF8A3}"/>
              </a:ext>
            </a:extLst>
          </p:cNvPr>
          <p:cNvSpPr>
            <a:spLocks noGrp="1"/>
          </p:cNvSpPr>
          <p:nvPr>
            <p:ph type="title"/>
          </p:nvPr>
        </p:nvSpPr>
        <p:spPr>
          <a:xfrm>
            <a:off x="1371600" y="987552"/>
            <a:ext cx="4572000" cy="685800"/>
          </a:xfrm>
        </p:spPr>
        <p:txBody>
          <a:bodyPr lIns="0" anchor="t"/>
          <a:lstStyle>
            <a:lvl1pPr>
              <a:defRPr sz="43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29FD3D84-D4D0-AC32-6659-AFDC84589407}"/>
              </a:ext>
            </a:extLst>
          </p:cNvPr>
          <p:cNvSpPr>
            <a:spLocks noGrp="1"/>
          </p:cNvSpPr>
          <p:nvPr>
            <p:ph type="ftr" sz="quarter" idx="11"/>
          </p:nvPr>
        </p:nvSpPr>
        <p:spPr/>
        <p:txBody>
          <a:bodyPr/>
          <a:lstStyle/>
          <a:p>
            <a:r>
              <a:rPr lang="en-US" dirty="0"/>
              <a:t>Fine Jewelry</a:t>
            </a:r>
          </a:p>
        </p:txBody>
      </p:sp>
      <p:sp>
        <p:nvSpPr>
          <p:cNvPr id="3" name="Slide Number Placeholder 2">
            <a:extLst>
              <a:ext uri="{FF2B5EF4-FFF2-40B4-BE49-F238E27FC236}">
                <a16:creationId xmlns:a16="http://schemas.microsoft.com/office/drawing/2014/main" id="{0865D0C3-0FC4-C056-696D-8B158CF38780}"/>
              </a:ext>
            </a:extLst>
          </p:cNvPr>
          <p:cNvSpPr>
            <a:spLocks noGrp="1"/>
          </p:cNvSpPr>
          <p:nvPr>
            <p:ph type="sldNum" sz="quarter" idx="10"/>
          </p:nvPr>
        </p:nvSpPr>
        <p:spPr/>
        <p:txBody>
          <a:bodyPr/>
          <a:lstStyle/>
          <a:p>
            <a:fld id="{294A09A9-5501-47C1-A89A-A340965A2BE2}" type="slidenum">
              <a:rPr lang="en-US" smtClean="0"/>
              <a:pPr/>
              <a:t>‹#›</a:t>
            </a:fld>
            <a:endParaRPr lang="en-US" dirty="0"/>
          </a:p>
        </p:txBody>
      </p:sp>
      <p:sp>
        <p:nvSpPr>
          <p:cNvPr id="16" name="Content Placeholder 15">
            <a:extLst>
              <a:ext uri="{FF2B5EF4-FFF2-40B4-BE49-F238E27FC236}">
                <a16:creationId xmlns:a16="http://schemas.microsoft.com/office/drawing/2014/main" id="{A703C2D9-DD90-9998-3993-2CA620B8C791}"/>
              </a:ext>
            </a:extLst>
          </p:cNvPr>
          <p:cNvSpPr>
            <a:spLocks noGrp="1"/>
          </p:cNvSpPr>
          <p:nvPr>
            <p:ph sz="quarter" idx="12"/>
          </p:nvPr>
        </p:nvSpPr>
        <p:spPr>
          <a:xfrm>
            <a:off x="1371600" y="2066544"/>
            <a:ext cx="4572000" cy="3959352"/>
          </a:xfrm>
        </p:spPr>
        <p:txBody>
          <a:bodyPr/>
          <a:lstStyle>
            <a:lvl1pPr marL="0" indent="0">
              <a:lnSpc>
                <a:spcPts val="3000"/>
              </a:lnSpc>
              <a:buNone/>
              <a:defRPr sz="2000" cap="none" spc="0" baseline="0"/>
            </a:lvl1pPr>
            <a:lvl2pPr>
              <a:defRPr sz="20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Picture Placeholder 5">
            <a:extLst>
              <a:ext uri="{FF2B5EF4-FFF2-40B4-BE49-F238E27FC236}">
                <a16:creationId xmlns:a16="http://schemas.microsoft.com/office/drawing/2014/main" id="{96FA7CB5-9351-0CD6-F7A8-7D6AA160E01F}"/>
              </a:ext>
            </a:extLst>
          </p:cNvPr>
          <p:cNvSpPr>
            <a:spLocks noGrp="1"/>
          </p:cNvSpPr>
          <p:nvPr>
            <p:ph type="pic" sz="quarter" idx="13"/>
          </p:nvPr>
        </p:nvSpPr>
        <p:spPr>
          <a:xfrm>
            <a:off x="6995160" y="3044953"/>
            <a:ext cx="4544568" cy="3813049"/>
          </a:xfrm>
          <a:custGeom>
            <a:avLst/>
            <a:gdLst>
              <a:gd name="connsiteX0" fmla="*/ 2272284 w 4544568"/>
              <a:gd name="connsiteY0" fmla="*/ 0 h 3813049"/>
              <a:gd name="connsiteX1" fmla="*/ 3879032 w 4544568"/>
              <a:gd name="connsiteY1" fmla="*/ 665537 h 3813049"/>
              <a:gd name="connsiteX2" fmla="*/ 3943078 w 4544568"/>
              <a:gd name="connsiteY2" fmla="*/ 736006 h 3813049"/>
              <a:gd name="connsiteX3" fmla="*/ 3809359 w 4544568"/>
              <a:gd name="connsiteY3" fmla="*/ 854318 h 3813049"/>
              <a:gd name="connsiteX4" fmla="*/ 3979816 w 4544568"/>
              <a:gd name="connsiteY4" fmla="*/ 776427 h 3813049"/>
              <a:gd name="connsiteX5" fmla="*/ 4025689 w 4544568"/>
              <a:gd name="connsiteY5" fmla="*/ 826900 h 3813049"/>
              <a:gd name="connsiteX6" fmla="*/ 4156498 w 4544568"/>
              <a:gd name="connsiteY6" fmla="*/ 1001828 h 3813049"/>
              <a:gd name="connsiteX7" fmla="*/ 4159992 w 4544568"/>
              <a:gd name="connsiteY7" fmla="*/ 1007580 h 3813049"/>
              <a:gd name="connsiteX8" fmla="*/ 4181885 w 4544568"/>
              <a:gd name="connsiteY8" fmla="*/ 1307477 h 3813049"/>
              <a:gd name="connsiteX9" fmla="*/ 4199083 w 4544568"/>
              <a:gd name="connsiteY9" fmla="*/ 1071926 h 3813049"/>
              <a:gd name="connsiteX10" fmla="*/ 4270316 w 4544568"/>
              <a:gd name="connsiteY10" fmla="*/ 1189179 h 3813049"/>
              <a:gd name="connsiteX11" fmla="*/ 4544568 w 4544568"/>
              <a:gd name="connsiteY11" fmla="*/ 2272284 h 3813049"/>
              <a:gd name="connsiteX12" fmla="*/ 4025689 w 4544568"/>
              <a:gd name="connsiteY12" fmla="*/ 3717668 h 3813049"/>
              <a:gd name="connsiteX13" fmla="*/ 3939001 w 4544568"/>
              <a:gd name="connsiteY13" fmla="*/ 3813049 h 3813049"/>
              <a:gd name="connsiteX14" fmla="*/ 605568 w 4544568"/>
              <a:gd name="connsiteY14" fmla="*/ 3813049 h 3813049"/>
              <a:gd name="connsiteX15" fmla="*/ 518879 w 4544568"/>
              <a:gd name="connsiteY15" fmla="*/ 3717668 h 3813049"/>
              <a:gd name="connsiteX16" fmla="*/ 0 w 4544568"/>
              <a:gd name="connsiteY16" fmla="*/ 2272284 h 3813049"/>
              <a:gd name="connsiteX17" fmla="*/ 2272284 w 4544568"/>
              <a:gd name="connsiteY17" fmla="*/ 0 h 3813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544568" h="3813049">
                <a:moveTo>
                  <a:pt x="2272284" y="0"/>
                </a:moveTo>
                <a:cubicBezTo>
                  <a:pt x="2899758" y="0"/>
                  <a:pt x="3467829" y="254334"/>
                  <a:pt x="3879032" y="665537"/>
                </a:cubicBezTo>
                <a:lnTo>
                  <a:pt x="3943078" y="736006"/>
                </a:lnTo>
                <a:lnTo>
                  <a:pt x="3809359" y="854318"/>
                </a:lnTo>
                <a:lnTo>
                  <a:pt x="3979816" y="776427"/>
                </a:lnTo>
                <a:lnTo>
                  <a:pt x="4025689" y="826900"/>
                </a:lnTo>
                <a:cubicBezTo>
                  <a:pt x="4071997" y="883013"/>
                  <a:pt x="4115663" y="941385"/>
                  <a:pt x="4156498" y="1001828"/>
                </a:cubicBezTo>
                <a:lnTo>
                  <a:pt x="4159992" y="1007580"/>
                </a:lnTo>
                <a:lnTo>
                  <a:pt x="4181885" y="1307477"/>
                </a:lnTo>
                <a:lnTo>
                  <a:pt x="4199083" y="1071926"/>
                </a:lnTo>
                <a:lnTo>
                  <a:pt x="4270316" y="1189179"/>
                </a:lnTo>
                <a:cubicBezTo>
                  <a:pt x="4445219" y="1511146"/>
                  <a:pt x="4544568" y="1880113"/>
                  <a:pt x="4544568" y="2272284"/>
                </a:cubicBezTo>
                <a:cubicBezTo>
                  <a:pt x="4544568" y="2821324"/>
                  <a:pt x="4349844" y="3324883"/>
                  <a:pt x="4025689" y="3717668"/>
                </a:cubicBezTo>
                <a:lnTo>
                  <a:pt x="3939001" y="3813049"/>
                </a:lnTo>
                <a:lnTo>
                  <a:pt x="605568" y="3813049"/>
                </a:lnTo>
                <a:lnTo>
                  <a:pt x="518879" y="3717668"/>
                </a:lnTo>
                <a:cubicBezTo>
                  <a:pt x="194725" y="3324883"/>
                  <a:pt x="0" y="2821324"/>
                  <a:pt x="0" y="2272284"/>
                </a:cubicBezTo>
                <a:cubicBezTo>
                  <a:pt x="0" y="1017336"/>
                  <a:pt x="1017336" y="0"/>
                  <a:pt x="2272284" y="0"/>
                </a:cubicBezTo>
                <a:close/>
              </a:path>
            </a:pathLst>
          </a:custGeom>
        </p:spPr>
        <p:txBody>
          <a:bodyPr wrap="square" anchor="ctr">
            <a:noAutofit/>
          </a:bodyPr>
          <a:lstStyle>
            <a:lvl1pPr marL="0" indent="0" algn="ctr">
              <a:buNone/>
              <a:defRPr/>
            </a:lvl1pPr>
          </a:lstStyle>
          <a:p>
            <a:r>
              <a:rPr lang="en-US"/>
              <a:t>Click icon to add picture</a:t>
            </a:r>
            <a:endParaRPr lang="en-US" dirty="0"/>
          </a:p>
        </p:txBody>
      </p:sp>
      <p:cxnSp>
        <p:nvCxnSpPr>
          <p:cNvPr id="14" name="Straight Connector 13">
            <a:extLst>
              <a:ext uri="{FF2B5EF4-FFF2-40B4-BE49-F238E27FC236}">
                <a16:creationId xmlns:a16="http://schemas.microsoft.com/office/drawing/2014/main" id="{147B188D-65A8-0616-1CFD-BFC314E98224}"/>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676493D-EC78-6572-D58F-3B187C6DE9CD}"/>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F94B93A-ED8E-FD70-C9F9-E2C1420737F4}"/>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5B999D5-C194-01D7-7210-9071F6C83986}"/>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9" name="Freeform 26">
            <a:extLst>
              <a:ext uri="{FF2B5EF4-FFF2-40B4-BE49-F238E27FC236}">
                <a16:creationId xmlns:a16="http://schemas.microsoft.com/office/drawing/2014/main" id="{0CF99E9A-5BA8-D6F9-F005-1A2D4DCE7535}"/>
              </a:ext>
            </a:extLst>
          </p:cNvPr>
          <p:cNvSpPr/>
          <p:nvPr userDrawn="1"/>
        </p:nvSpPr>
        <p:spPr>
          <a:xfrm>
            <a:off x="8133441" y="2438477"/>
            <a:ext cx="258737" cy="258614"/>
          </a:xfrm>
          <a:custGeom>
            <a:avLst/>
            <a:gdLst>
              <a:gd name="connsiteX0" fmla="*/ 107381 w 258737"/>
              <a:gd name="connsiteY0" fmla="*/ 174923 h 258614"/>
              <a:gd name="connsiteX1" fmla="*/ 126418 w 258737"/>
              <a:gd name="connsiteY1" fmla="*/ 258615 h 258614"/>
              <a:gd name="connsiteX2" fmla="*/ 149248 w 258737"/>
              <a:gd name="connsiteY2" fmla="*/ 175882 h 258614"/>
              <a:gd name="connsiteX3" fmla="*/ 175002 w 258737"/>
              <a:gd name="connsiteY3" fmla="*/ 151282 h 258614"/>
              <a:gd name="connsiteX4" fmla="*/ 258738 w 258737"/>
              <a:gd name="connsiteY4" fmla="*/ 132254 h 258614"/>
              <a:gd name="connsiteX5" fmla="*/ 175968 w 258737"/>
              <a:gd name="connsiteY5" fmla="*/ 109433 h 258614"/>
              <a:gd name="connsiteX6" fmla="*/ 151350 w 258737"/>
              <a:gd name="connsiteY6" fmla="*/ 83698 h 258614"/>
              <a:gd name="connsiteX7" fmla="*/ 132313 w 258737"/>
              <a:gd name="connsiteY7" fmla="*/ 0 h 258614"/>
              <a:gd name="connsiteX8" fmla="*/ 109483 w 258737"/>
              <a:gd name="connsiteY8" fmla="*/ 82733 h 258614"/>
              <a:gd name="connsiteX9" fmla="*/ 83736 w 258737"/>
              <a:gd name="connsiteY9" fmla="*/ 107332 h 258614"/>
              <a:gd name="connsiteX10" fmla="*/ 0 w 258737"/>
              <a:gd name="connsiteY10" fmla="*/ 126361 h 258614"/>
              <a:gd name="connsiteX11" fmla="*/ 82770 w 258737"/>
              <a:gd name="connsiteY11" fmla="*/ 149182 h 258614"/>
              <a:gd name="connsiteX12" fmla="*/ 107381 w 258737"/>
              <a:gd name="connsiteY12" fmla="*/ 174923 h 258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8737" h="258614">
                <a:moveTo>
                  <a:pt x="107381" y="174923"/>
                </a:moveTo>
                <a:lnTo>
                  <a:pt x="126418" y="258615"/>
                </a:lnTo>
                <a:lnTo>
                  <a:pt x="149248" y="175882"/>
                </a:lnTo>
                <a:cubicBezTo>
                  <a:pt x="152632" y="163573"/>
                  <a:pt x="162542" y="154153"/>
                  <a:pt x="175002" y="151282"/>
                </a:cubicBezTo>
                <a:lnTo>
                  <a:pt x="258738" y="132254"/>
                </a:lnTo>
                <a:lnTo>
                  <a:pt x="175968" y="109433"/>
                </a:lnTo>
                <a:cubicBezTo>
                  <a:pt x="163646" y="106052"/>
                  <a:pt x="154223" y="96146"/>
                  <a:pt x="151350" y="83698"/>
                </a:cubicBezTo>
                <a:lnTo>
                  <a:pt x="132313" y="0"/>
                </a:lnTo>
                <a:lnTo>
                  <a:pt x="109483" y="82733"/>
                </a:lnTo>
                <a:cubicBezTo>
                  <a:pt x="106099" y="95042"/>
                  <a:pt x="96189" y="104462"/>
                  <a:pt x="83736" y="107332"/>
                </a:cubicBezTo>
                <a:lnTo>
                  <a:pt x="0" y="126361"/>
                </a:lnTo>
                <a:lnTo>
                  <a:pt x="82770" y="149182"/>
                </a:lnTo>
                <a:cubicBezTo>
                  <a:pt x="95135" y="152563"/>
                  <a:pt x="104559" y="162469"/>
                  <a:pt x="107381" y="174923"/>
                </a:cubicBezTo>
                <a:close/>
              </a:path>
            </a:pathLst>
          </a:custGeom>
          <a:solidFill>
            <a:schemeClr val="accent1">
              <a:alpha val="50000"/>
            </a:schemeClr>
          </a:solidFill>
          <a:ln w="6310" cap="flat">
            <a:noFill/>
            <a:prstDash val="solid"/>
            <a:miter/>
          </a:ln>
        </p:spPr>
        <p:txBody>
          <a:bodyPr rtlCol="0" anchor="ctr"/>
          <a:lstStyle/>
          <a:p>
            <a:endParaRPr lang="en-US" dirty="0"/>
          </a:p>
        </p:txBody>
      </p:sp>
      <p:sp>
        <p:nvSpPr>
          <p:cNvPr id="20" name="Freeform 28">
            <a:extLst>
              <a:ext uri="{FF2B5EF4-FFF2-40B4-BE49-F238E27FC236}">
                <a16:creationId xmlns:a16="http://schemas.microsoft.com/office/drawing/2014/main" id="{CE0946D2-D472-88CF-2F64-219E548CBAA3}"/>
              </a:ext>
            </a:extLst>
          </p:cNvPr>
          <p:cNvSpPr/>
          <p:nvPr userDrawn="1"/>
        </p:nvSpPr>
        <p:spPr>
          <a:xfrm>
            <a:off x="10131627" y="2509237"/>
            <a:ext cx="258739" cy="258621"/>
          </a:xfrm>
          <a:custGeom>
            <a:avLst/>
            <a:gdLst>
              <a:gd name="connsiteX0" fmla="*/ 107382 w 258739"/>
              <a:gd name="connsiteY0" fmla="*/ 174923 h 258621"/>
              <a:gd name="connsiteX1" fmla="*/ 126419 w 258739"/>
              <a:gd name="connsiteY1" fmla="*/ 258622 h 258621"/>
              <a:gd name="connsiteX2" fmla="*/ 149250 w 258739"/>
              <a:gd name="connsiteY2" fmla="*/ 175887 h 258621"/>
              <a:gd name="connsiteX3" fmla="*/ 175003 w 258739"/>
              <a:gd name="connsiteY3" fmla="*/ 151286 h 258621"/>
              <a:gd name="connsiteX4" fmla="*/ 258739 w 258739"/>
              <a:gd name="connsiteY4" fmla="*/ 132257 h 258621"/>
              <a:gd name="connsiteX5" fmla="*/ 175969 w 258739"/>
              <a:gd name="connsiteY5" fmla="*/ 109437 h 258621"/>
              <a:gd name="connsiteX6" fmla="*/ 151352 w 258739"/>
              <a:gd name="connsiteY6" fmla="*/ 83697 h 258621"/>
              <a:gd name="connsiteX7" fmla="*/ 132317 w 258739"/>
              <a:gd name="connsiteY7" fmla="*/ 0 h 258621"/>
              <a:gd name="connsiteX8" fmla="*/ 109486 w 258739"/>
              <a:gd name="connsiteY8" fmla="*/ 82733 h 258621"/>
              <a:gd name="connsiteX9" fmla="*/ 83735 w 258739"/>
              <a:gd name="connsiteY9" fmla="*/ 107334 h 258621"/>
              <a:gd name="connsiteX10" fmla="*/ 0 w 258739"/>
              <a:gd name="connsiteY10" fmla="*/ 126362 h 258621"/>
              <a:gd name="connsiteX11" fmla="*/ 82770 w 258739"/>
              <a:gd name="connsiteY11" fmla="*/ 149183 h 258621"/>
              <a:gd name="connsiteX12" fmla="*/ 107382 w 258739"/>
              <a:gd name="connsiteY12" fmla="*/ 174923 h 25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8739" h="258621">
                <a:moveTo>
                  <a:pt x="107382" y="174923"/>
                </a:moveTo>
                <a:lnTo>
                  <a:pt x="126419" y="258622"/>
                </a:lnTo>
                <a:lnTo>
                  <a:pt x="149250" y="175887"/>
                </a:lnTo>
                <a:cubicBezTo>
                  <a:pt x="152633" y="163575"/>
                  <a:pt x="162543" y="154156"/>
                  <a:pt x="175003" y="151286"/>
                </a:cubicBezTo>
                <a:lnTo>
                  <a:pt x="258739" y="132257"/>
                </a:lnTo>
                <a:lnTo>
                  <a:pt x="175969" y="109437"/>
                </a:lnTo>
                <a:cubicBezTo>
                  <a:pt x="163648" y="106053"/>
                  <a:pt x="154224" y="96150"/>
                  <a:pt x="151352" y="83697"/>
                </a:cubicBezTo>
                <a:lnTo>
                  <a:pt x="132317" y="0"/>
                </a:lnTo>
                <a:lnTo>
                  <a:pt x="109486" y="82733"/>
                </a:lnTo>
                <a:cubicBezTo>
                  <a:pt x="106101" y="95044"/>
                  <a:pt x="96193" y="104463"/>
                  <a:pt x="83735" y="107334"/>
                </a:cubicBezTo>
                <a:lnTo>
                  <a:pt x="0" y="126362"/>
                </a:lnTo>
                <a:lnTo>
                  <a:pt x="82770" y="149183"/>
                </a:lnTo>
                <a:cubicBezTo>
                  <a:pt x="95138" y="152567"/>
                  <a:pt x="104561" y="162470"/>
                  <a:pt x="107382" y="174923"/>
                </a:cubicBezTo>
                <a:close/>
              </a:path>
            </a:pathLst>
          </a:custGeom>
          <a:solidFill>
            <a:schemeClr val="accent1">
              <a:alpha val="90000"/>
            </a:schemeClr>
          </a:solidFill>
          <a:ln w="6310" cap="flat">
            <a:noFill/>
            <a:prstDash val="solid"/>
            <a:miter/>
          </a:ln>
        </p:spPr>
        <p:txBody>
          <a:bodyPr rtlCol="0" anchor="ctr"/>
          <a:lstStyle/>
          <a:p>
            <a:endParaRPr lang="en-US" dirty="0"/>
          </a:p>
        </p:txBody>
      </p:sp>
      <p:sp>
        <p:nvSpPr>
          <p:cNvPr id="21" name="Freeform 30">
            <a:extLst>
              <a:ext uri="{FF2B5EF4-FFF2-40B4-BE49-F238E27FC236}">
                <a16:creationId xmlns:a16="http://schemas.microsoft.com/office/drawing/2014/main" id="{B658F16C-67FC-1237-D82F-D99B1032A0CE}"/>
              </a:ext>
            </a:extLst>
          </p:cNvPr>
          <p:cNvSpPr/>
          <p:nvPr userDrawn="1"/>
        </p:nvSpPr>
        <p:spPr>
          <a:xfrm>
            <a:off x="6993159" y="1060859"/>
            <a:ext cx="1013711" cy="1362716"/>
          </a:xfrm>
          <a:custGeom>
            <a:avLst/>
            <a:gdLst>
              <a:gd name="connsiteX0" fmla="*/ 347203 w 1310936"/>
              <a:gd name="connsiteY0" fmla="*/ 1634454 h 1762272"/>
              <a:gd name="connsiteX1" fmla="*/ 984299 w 1310936"/>
              <a:gd name="connsiteY1" fmla="*/ 556258 h 1762272"/>
              <a:gd name="connsiteX2" fmla="*/ 551297 w 1310936"/>
              <a:gd name="connsiteY2" fmla="*/ 0 h 1762272"/>
              <a:gd name="connsiteX3" fmla="*/ 1282765 w 1310936"/>
              <a:gd name="connsiteY3" fmla="*/ 655919 h 1762272"/>
              <a:gd name="connsiteX4" fmla="*/ 645675 w 1310936"/>
              <a:gd name="connsiteY4" fmla="*/ 1734114 h 1762272"/>
              <a:gd name="connsiteX5" fmla="*/ 0 w 1310936"/>
              <a:gd name="connsiteY5" fmla="*/ 1653564 h 1762272"/>
              <a:gd name="connsiteX6" fmla="*/ 347203 w 1310936"/>
              <a:gd name="connsiteY6" fmla="*/ 1634454 h 176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10936" h="1762272">
                <a:moveTo>
                  <a:pt x="347203" y="1634454"/>
                </a:moveTo>
                <a:cubicBezTo>
                  <a:pt x="821006" y="1512566"/>
                  <a:pt x="1106241" y="1029841"/>
                  <a:pt x="984299" y="556258"/>
                </a:cubicBezTo>
                <a:cubicBezTo>
                  <a:pt x="920686" y="309209"/>
                  <a:pt x="758838" y="113450"/>
                  <a:pt x="551297" y="0"/>
                </a:cubicBezTo>
                <a:cubicBezTo>
                  <a:pt x="894453" y="49585"/>
                  <a:pt x="1190949" y="299322"/>
                  <a:pt x="1282765" y="655919"/>
                </a:cubicBezTo>
                <a:cubicBezTo>
                  <a:pt x="1404707" y="1129508"/>
                  <a:pt x="1119471" y="1612226"/>
                  <a:pt x="645675" y="1734114"/>
                </a:cubicBezTo>
                <a:cubicBezTo>
                  <a:pt x="419034" y="1792418"/>
                  <a:pt x="190309" y="1757597"/>
                  <a:pt x="0" y="1653564"/>
                </a:cubicBezTo>
                <a:cubicBezTo>
                  <a:pt x="112574" y="1669836"/>
                  <a:pt x="230169" y="1664561"/>
                  <a:pt x="347203" y="1634454"/>
                </a:cubicBezTo>
                <a:close/>
              </a:path>
            </a:pathLst>
          </a:custGeom>
          <a:solidFill>
            <a:schemeClr val="accent1">
              <a:alpha val="85000"/>
            </a:schemeClr>
          </a:solidFill>
          <a:ln w="6310" cap="flat">
            <a:noFill/>
            <a:prstDash val="solid"/>
            <a:miter/>
          </a:ln>
        </p:spPr>
        <p:txBody>
          <a:bodyPr rtlCol="0" anchor="ctr"/>
          <a:lstStyle/>
          <a:p>
            <a:endParaRPr lang="en-US" dirty="0"/>
          </a:p>
        </p:txBody>
      </p:sp>
      <p:sp>
        <p:nvSpPr>
          <p:cNvPr id="22" name="Freeform 8">
            <a:extLst>
              <a:ext uri="{FF2B5EF4-FFF2-40B4-BE49-F238E27FC236}">
                <a16:creationId xmlns:a16="http://schemas.microsoft.com/office/drawing/2014/main" id="{B162B385-4117-8EB7-4935-290280410424}"/>
              </a:ext>
            </a:extLst>
          </p:cNvPr>
          <p:cNvSpPr/>
          <p:nvPr userDrawn="1"/>
        </p:nvSpPr>
        <p:spPr>
          <a:xfrm>
            <a:off x="8207778" y="970556"/>
            <a:ext cx="540952" cy="526095"/>
          </a:xfrm>
          <a:custGeom>
            <a:avLst/>
            <a:gdLst>
              <a:gd name="connsiteX0" fmla="*/ 700639 w 700638"/>
              <a:gd name="connsiteY0" fmla="*/ 417159 h 681395"/>
              <a:gd name="connsiteX1" fmla="*/ 447399 w 700638"/>
              <a:gd name="connsiteY1" fmla="*/ 309833 h 681395"/>
              <a:gd name="connsiteX2" fmla="*/ 591832 w 700638"/>
              <a:gd name="connsiteY2" fmla="*/ 76386 h 681395"/>
              <a:gd name="connsiteX3" fmla="*/ 372140 w 700638"/>
              <a:gd name="connsiteY3" fmla="*/ 241441 h 681395"/>
              <a:gd name="connsiteX4" fmla="*/ 241512 w 700638"/>
              <a:gd name="connsiteY4" fmla="*/ 0 h 681395"/>
              <a:gd name="connsiteX5" fmla="*/ 275061 w 700638"/>
              <a:gd name="connsiteY5" fmla="*/ 272230 h 681395"/>
              <a:gd name="connsiteX6" fmla="*/ 0 w 700638"/>
              <a:gd name="connsiteY6" fmla="*/ 264388 h 681395"/>
              <a:gd name="connsiteX7" fmla="*/ 253240 w 700638"/>
              <a:gd name="connsiteY7" fmla="*/ 371563 h 681395"/>
              <a:gd name="connsiteX8" fmla="*/ 108807 w 700638"/>
              <a:gd name="connsiteY8" fmla="*/ 605162 h 681395"/>
              <a:gd name="connsiteX9" fmla="*/ 328499 w 700638"/>
              <a:gd name="connsiteY9" fmla="*/ 439955 h 681395"/>
              <a:gd name="connsiteX10" fmla="*/ 459127 w 700638"/>
              <a:gd name="connsiteY10" fmla="*/ 681396 h 681395"/>
              <a:gd name="connsiteX11" fmla="*/ 425730 w 700638"/>
              <a:gd name="connsiteY11" fmla="*/ 409166 h 681395"/>
              <a:gd name="connsiteX12" fmla="*/ 700639 w 700638"/>
              <a:gd name="connsiteY12" fmla="*/ 417159 h 68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00638" h="681395">
                <a:moveTo>
                  <a:pt x="700639" y="417159"/>
                </a:moveTo>
                <a:lnTo>
                  <a:pt x="447399" y="309833"/>
                </a:lnTo>
                <a:lnTo>
                  <a:pt x="591832" y="76386"/>
                </a:lnTo>
                <a:lnTo>
                  <a:pt x="372140" y="241441"/>
                </a:lnTo>
                <a:lnTo>
                  <a:pt x="241512" y="0"/>
                </a:lnTo>
                <a:lnTo>
                  <a:pt x="275061" y="272230"/>
                </a:lnTo>
                <a:lnTo>
                  <a:pt x="0" y="264388"/>
                </a:lnTo>
                <a:lnTo>
                  <a:pt x="253240" y="371563"/>
                </a:lnTo>
                <a:lnTo>
                  <a:pt x="108807" y="605162"/>
                </a:lnTo>
                <a:lnTo>
                  <a:pt x="328499" y="439955"/>
                </a:lnTo>
                <a:lnTo>
                  <a:pt x="459127" y="681396"/>
                </a:lnTo>
                <a:lnTo>
                  <a:pt x="425730" y="409166"/>
                </a:lnTo>
                <a:lnTo>
                  <a:pt x="700639" y="417159"/>
                </a:lnTo>
                <a:close/>
              </a:path>
            </a:pathLst>
          </a:custGeom>
          <a:solidFill>
            <a:schemeClr val="accent1"/>
          </a:solidFill>
          <a:ln w="6310" cap="flat">
            <a:noFill/>
            <a:prstDash val="solid"/>
            <a:miter/>
          </a:ln>
        </p:spPr>
        <p:txBody>
          <a:bodyPr rtlCol="0" anchor="ctr"/>
          <a:lstStyle/>
          <a:p>
            <a:endParaRPr lang="en-US" dirty="0"/>
          </a:p>
        </p:txBody>
      </p:sp>
      <p:sp>
        <p:nvSpPr>
          <p:cNvPr id="7" name="Freeform 29">
            <a:extLst>
              <a:ext uri="{FF2B5EF4-FFF2-40B4-BE49-F238E27FC236}">
                <a16:creationId xmlns:a16="http://schemas.microsoft.com/office/drawing/2014/main" id="{B29DBADE-FD45-707E-85C9-8259E6D98B38}"/>
              </a:ext>
              <a:ext uri="{C183D7F6-B498-43B3-948B-1728B52AA6E4}">
                <adec:decorative xmlns:adec="http://schemas.microsoft.com/office/drawing/2017/decorative" val="1"/>
              </a:ext>
            </a:extLst>
          </p:cNvPr>
          <p:cNvSpPr>
            <a:spLocks noChangeAspect="1"/>
          </p:cNvSpPr>
          <p:nvPr userDrawn="1"/>
        </p:nvSpPr>
        <p:spPr>
          <a:xfrm>
            <a:off x="10804519" y="2912429"/>
            <a:ext cx="745051" cy="1440000"/>
          </a:xfrm>
          <a:custGeom>
            <a:avLst/>
            <a:gdLst>
              <a:gd name="connsiteX0" fmla="*/ 514654 w 830579"/>
              <a:gd name="connsiteY0" fmla="*/ 820603 h 1605305"/>
              <a:gd name="connsiteX1" fmla="*/ 830579 w 830579"/>
              <a:gd name="connsiteY1" fmla="*/ 541091 h 1605305"/>
              <a:gd name="connsiteX2" fmla="*/ 466922 w 830579"/>
              <a:gd name="connsiteY2" fmla="*/ 707251 h 1605305"/>
              <a:gd name="connsiteX3" fmla="*/ 415290 w 830579"/>
              <a:gd name="connsiteY3" fmla="*/ 0 h 1605305"/>
              <a:gd name="connsiteX4" fmla="*/ 363657 w 830579"/>
              <a:gd name="connsiteY4" fmla="*/ 707251 h 1605305"/>
              <a:gd name="connsiteX5" fmla="*/ 0 w 830579"/>
              <a:gd name="connsiteY5" fmla="*/ 541091 h 1605305"/>
              <a:gd name="connsiteX6" fmla="*/ 315925 w 830579"/>
              <a:gd name="connsiteY6" fmla="*/ 820603 h 1605305"/>
              <a:gd name="connsiteX7" fmla="*/ 0 w 830579"/>
              <a:gd name="connsiteY7" fmla="*/ 1100126 h 1605305"/>
              <a:gd name="connsiteX8" fmla="*/ 366194 w 830579"/>
              <a:gd name="connsiteY8" fmla="*/ 932793 h 1605305"/>
              <a:gd name="connsiteX9" fmla="*/ 415290 w 830579"/>
              <a:gd name="connsiteY9" fmla="*/ 1605306 h 1605305"/>
              <a:gd name="connsiteX10" fmla="*/ 464391 w 830579"/>
              <a:gd name="connsiteY10" fmla="*/ 932793 h 1605305"/>
              <a:gd name="connsiteX11" fmla="*/ 830579 w 830579"/>
              <a:gd name="connsiteY11" fmla="*/ 1100126 h 1605305"/>
              <a:gd name="connsiteX12" fmla="*/ 514654 w 830579"/>
              <a:gd name="connsiteY12" fmla="*/ 820603 h 1605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0579" h="1605305">
                <a:moveTo>
                  <a:pt x="514654" y="820603"/>
                </a:moveTo>
                <a:lnTo>
                  <a:pt x="830579" y="541091"/>
                </a:lnTo>
                <a:lnTo>
                  <a:pt x="466922" y="707251"/>
                </a:lnTo>
                <a:lnTo>
                  <a:pt x="415290" y="0"/>
                </a:lnTo>
                <a:lnTo>
                  <a:pt x="363657" y="707251"/>
                </a:lnTo>
                <a:lnTo>
                  <a:pt x="0" y="541091"/>
                </a:lnTo>
                <a:lnTo>
                  <a:pt x="315925" y="820603"/>
                </a:lnTo>
                <a:lnTo>
                  <a:pt x="0" y="1100126"/>
                </a:lnTo>
                <a:lnTo>
                  <a:pt x="366194" y="932793"/>
                </a:lnTo>
                <a:lnTo>
                  <a:pt x="415290" y="1605306"/>
                </a:lnTo>
                <a:lnTo>
                  <a:pt x="464391" y="932793"/>
                </a:lnTo>
                <a:lnTo>
                  <a:pt x="830579" y="1100126"/>
                </a:lnTo>
                <a:lnTo>
                  <a:pt x="514654" y="820603"/>
                </a:lnTo>
                <a:close/>
              </a:path>
            </a:pathLst>
          </a:custGeom>
          <a:solidFill>
            <a:schemeClr val="accent1">
              <a:alpha val="85000"/>
            </a:schemeClr>
          </a:solidFill>
          <a:ln w="6310" cap="flat">
            <a:noFill/>
            <a:prstDash val="solid"/>
            <a:miter/>
          </a:ln>
        </p:spPr>
        <p:txBody>
          <a:bodyPr rtlCol="0" anchor="ctr"/>
          <a:lstStyle/>
          <a:p>
            <a:endParaRPr lang="en-US" dirty="0"/>
          </a:p>
        </p:txBody>
      </p:sp>
      <p:sp>
        <p:nvSpPr>
          <p:cNvPr id="8" name="Freeform 3">
            <a:extLst>
              <a:ext uri="{FF2B5EF4-FFF2-40B4-BE49-F238E27FC236}">
                <a16:creationId xmlns:a16="http://schemas.microsoft.com/office/drawing/2014/main" id="{C0695C3B-7553-4072-8A02-26398AABFC07}"/>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2403828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069848" y="4517136"/>
            <a:ext cx="10058400" cy="1371600"/>
          </a:xfrm>
          <a:prstGeom prst="rect">
            <a:avLst/>
          </a:prstGeom>
        </p:spPr>
        <p:txBody>
          <a:bodyPr lIns="0" tIns="0" rIns="0" bIns="0" anchor="b"/>
          <a:lstStyle>
            <a:lvl1pPr algn="ctr">
              <a:lnSpc>
                <a:spcPts val="5800"/>
              </a:lnSpc>
              <a:defRPr sz="4800" baseline="0"/>
            </a:lvl1pPr>
          </a:lstStyle>
          <a:p>
            <a:r>
              <a:rPr lang="en-US"/>
              <a:t>Click to edit Master title style</a:t>
            </a:r>
            <a:endParaRPr lang="en-US" dirty="0"/>
          </a:p>
        </p:txBody>
      </p:sp>
      <p:sp>
        <p:nvSpPr>
          <p:cNvPr id="12" name="Picture Placeholder 7">
            <a:extLst>
              <a:ext uri="{FF2B5EF4-FFF2-40B4-BE49-F238E27FC236}">
                <a16:creationId xmlns:a16="http://schemas.microsoft.com/office/drawing/2014/main" id="{1B16F6AA-935F-5323-434B-E4E99948A36D}"/>
              </a:ext>
            </a:extLst>
          </p:cNvPr>
          <p:cNvSpPr>
            <a:spLocks noGrp="1"/>
          </p:cNvSpPr>
          <p:nvPr>
            <p:ph type="pic" sz="quarter" idx="10"/>
          </p:nvPr>
        </p:nvSpPr>
        <p:spPr>
          <a:xfrm>
            <a:off x="4773168" y="1280160"/>
            <a:ext cx="2651760" cy="2651760"/>
          </a:xfrm>
          <a:prstGeom prst="ellipse">
            <a:avLst/>
          </a:prstGeom>
        </p:spPr>
        <p:txBody>
          <a:bodyPr anchor="ctr"/>
          <a:lstStyle>
            <a:lvl1pPr marL="0" indent="0" algn="ctr">
              <a:buNone/>
              <a:defRPr/>
            </a:lvl1pPr>
          </a:lstStyle>
          <a:p>
            <a:r>
              <a:rPr lang="en-US"/>
              <a:t>Click icon to add picture</a:t>
            </a:r>
            <a:endParaRPr lang="en-US" dirty="0"/>
          </a:p>
        </p:txBody>
      </p:sp>
      <p:sp>
        <p:nvSpPr>
          <p:cNvPr id="13" name="Subtitle 2">
            <a:extLst>
              <a:ext uri="{FF2B5EF4-FFF2-40B4-BE49-F238E27FC236}">
                <a16:creationId xmlns:a16="http://schemas.microsoft.com/office/drawing/2014/main" id="{AB6213F4-C0BB-1106-4CB8-22B91964832D}"/>
              </a:ext>
            </a:extLst>
          </p:cNvPr>
          <p:cNvSpPr>
            <a:spLocks noGrp="1"/>
          </p:cNvSpPr>
          <p:nvPr>
            <p:ph type="subTitle" idx="1"/>
          </p:nvPr>
        </p:nvSpPr>
        <p:spPr>
          <a:xfrm>
            <a:off x="1066800" y="6080760"/>
            <a:ext cx="10058400" cy="365760"/>
          </a:xfrm>
        </p:spPr>
        <p:txBody>
          <a:bodyPr>
            <a:noAutofit/>
          </a:bodyPr>
          <a:lstStyle>
            <a:lvl1pPr marL="0" indent="0" algn="ctr">
              <a:lnSpc>
                <a:spcPct val="100000"/>
              </a:lnSpc>
              <a:spcBef>
                <a:spcPts val="0"/>
              </a:spcBef>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 name="Freeform 6">
            <a:extLst>
              <a:ext uri="{FF2B5EF4-FFF2-40B4-BE49-F238E27FC236}">
                <a16:creationId xmlns:a16="http://schemas.microsoft.com/office/drawing/2014/main" id="{763E27D3-521B-C0C7-CE5F-C421D6FD6725}"/>
              </a:ext>
            </a:extLst>
          </p:cNvPr>
          <p:cNvSpPr>
            <a:spLocks noChangeAspect="1"/>
          </p:cNvSpPr>
          <p:nvPr userDrawn="1"/>
        </p:nvSpPr>
        <p:spPr>
          <a:xfrm>
            <a:off x="8557206" y="2558312"/>
            <a:ext cx="450000" cy="449566"/>
          </a:xfrm>
          <a:custGeom>
            <a:avLst/>
            <a:gdLst>
              <a:gd name="connsiteX0" fmla="*/ 195785 w 335811"/>
              <a:gd name="connsiteY0" fmla="*/ 108128 h 335487"/>
              <a:gd name="connsiteX1" fmla="*/ 169426 w 335811"/>
              <a:gd name="connsiteY1" fmla="*/ 0 h 335487"/>
              <a:gd name="connsiteX2" fmla="*/ 141358 w 335811"/>
              <a:gd name="connsiteY2" fmla="*/ 107729 h 335487"/>
              <a:gd name="connsiteX3" fmla="*/ 108347 w 335811"/>
              <a:gd name="connsiteY3" fmla="*/ 140069 h 335487"/>
              <a:gd name="connsiteX4" fmla="*/ 0 w 335811"/>
              <a:gd name="connsiteY4" fmla="*/ 166256 h 335487"/>
              <a:gd name="connsiteX5" fmla="*/ 107840 w 335811"/>
              <a:gd name="connsiteY5" fmla="*/ 194329 h 335487"/>
              <a:gd name="connsiteX6" fmla="*/ 140217 w 335811"/>
              <a:gd name="connsiteY6" fmla="*/ 227264 h 335487"/>
              <a:gd name="connsiteX7" fmla="*/ 166449 w 335811"/>
              <a:gd name="connsiteY7" fmla="*/ 335487 h 335487"/>
              <a:gd name="connsiteX8" fmla="*/ 194580 w 335811"/>
              <a:gd name="connsiteY8" fmla="*/ 227758 h 335487"/>
              <a:gd name="connsiteX9" fmla="*/ 227528 w 335811"/>
              <a:gd name="connsiteY9" fmla="*/ 195418 h 335487"/>
              <a:gd name="connsiteX10" fmla="*/ 335811 w 335811"/>
              <a:gd name="connsiteY10" fmla="*/ 169231 h 335487"/>
              <a:gd name="connsiteX11" fmla="*/ 227971 w 335811"/>
              <a:gd name="connsiteY11" fmla="*/ 141158 h 335487"/>
              <a:gd name="connsiteX12" fmla="*/ 195785 w 335811"/>
              <a:gd name="connsiteY12" fmla="*/ 108128 h 335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5811" h="335487">
                <a:moveTo>
                  <a:pt x="195785" y="108128"/>
                </a:moveTo>
                <a:lnTo>
                  <a:pt x="169426" y="0"/>
                </a:lnTo>
                <a:lnTo>
                  <a:pt x="141358" y="107729"/>
                </a:lnTo>
                <a:cubicBezTo>
                  <a:pt x="137176" y="123801"/>
                  <a:pt x="124440" y="136201"/>
                  <a:pt x="108347" y="140069"/>
                </a:cubicBezTo>
                <a:lnTo>
                  <a:pt x="0" y="166256"/>
                </a:lnTo>
                <a:lnTo>
                  <a:pt x="107840" y="194329"/>
                </a:lnTo>
                <a:cubicBezTo>
                  <a:pt x="123934" y="198494"/>
                  <a:pt x="136352" y="211192"/>
                  <a:pt x="140217" y="227264"/>
                </a:cubicBezTo>
                <a:lnTo>
                  <a:pt x="166449" y="335487"/>
                </a:lnTo>
                <a:lnTo>
                  <a:pt x="194580" y="227758"/>
                </a:lnTo>
                <a:cubicBezTo>
                  <a:pt x="198762" y="211686"/>
                  <a:pt x="211434" y="199286"/>
                  <a:pt x="227528" y="195418"/>
                </a:cubicBezTo>
                <a:lnTo>
                  <a:pt x="335811" y="169231"/>
                </a:lnTo>
                <a:lnTo>
                  <a:pt x="227971" y="141158"/>
                </a:lnTo>
                <a:cubicBezTo>
                  <a:pt x="212131" y="136891"/>
                  <a:pt x="199649" y="124194"/>
                  <a:pt x="195785" y="108128"/>
                </a:cubicBezTo>
                <a:close/>
              </a:path>
            </a:pathLst>
          </a:custGeom>
          <a:solidFill>
            <a:schemeClr val="accent1">
              <a:alpha val="70000"/>
            </a:schemeClr>
          </a:solidFill>
          <a:ln w="6334" cap="flat">
            <a:noFill/>
            <a:prstDash val="solid"/>
            <a:miter/>
          </a:ln>
        </p:spPr>
        <p:txBody>
          <a:bodyPr rtlCol="0" anchor="ctr"/>
          <a:lstStyle/>
          <a:p>
            <a:endParaRPr lang="en-US" dirty="0"/>
          </a:p>
        </p:txBody>
      </p:sp>
      <p:sp>
        <p:nvSpPr>
          <p:cNvPr id="5" name="Freeform 26">
            <a:extLst>
              <a:ext uri="{FF2B5EF4-FFF2-40B4-BE49-F238E27FC236}">
                <a16:creationId xmlns:a16="http://schemas.microsoft.com/office/drawing/2014/main" id="{59B70685-054C-0DCA-68DB-74AB260C820A}"/>
              </a:ext>
            </a:extLst>
          </p:cNvPr>
          <p:cNvSpPr/>
          <p:nvPr userDrawn="1"/>
        </p:nvSpPr>
        <p:spPr>
          <a:xfrm>
            <a:off x="2935084" y="2573592"/>
            <a:ext cx="278786" cy="259527"/>
          </a:xfrm>
          <a:custGeom>
            <a:avLst/>
            <a:gdLst>
              <a:gd name="connsiteX0" fmla="*/ 171359 w 278786"/>
              <a:gd name="connsiteY0" fmla="*/ 105801 h 259527"/>
              <a:gd name="connsiteX1" fmla="*/ 194980 w 278786"/>
              <a:gd name="connsiteY1" fmla="*/ 0 h 259527"/>
              <a:gd name="connsiteX2" fmla="*/ 134787 w 278786"/>
              <a:gd name="connsiteY2" fmla="*/ 89859 h 259527"/>
              <a:gd name="connsiteX3" fmla="*/ 55491 w 278786"/>
              <a:gd name="connsiteY3" fmla="*/ 16522 h 259527"/>
              <a:gd name="connsiteX4" fmla="*/ 102815 w 278786"/>
              <a:gd name="connsiteY4" fmla="*/ 113918 h 259527"/>
              <a:gd name="connsiteX5" fmla="*/ 0 w 278786"/>
              <a:gd name="connsiteY5" fmla="*/ 146286 h 259527"/>
              <a:gd name="connsiteX6" fmla="*/ 107428 w 278786"/>
              <a:gd name="connsiteY6" fmla="*/ 153727 h 259527"/>
              <a:gd name="connsiteX7" fmla="*/ 83902 w 278786"/>
              <a:gd name="connsiteY7" fmla="*/ 259528 h 259527"/>
              <a:gd name="connsiteX8" fmla="*/ 144095 w 278786"/>
              <a:gd name="connsiteY8" fmla="*/ 169669 h 259527"/>
              <a:gd name="connsiteX9" fmla="*/ 223296 w 278786"/>
              <a:gd name="connsiteY9" fmla="*/ 243007 h 259527"/>
              <a:gd name="connsiteX10" fmla="*/ 176067 w 278786"/>
              <a:gd name="connsiteY10" fmla="*/ 145610 h 259527"/>
              <a:gd name="connsiteX11" fmla="*/ 278787 w 278786"/>
              <a:gd name="connsiteY11" fmla="*/ 113241 h 259527"/>
              <a:gd name="connsiteX12" fmla="*/ 171359 w 278786"/>
              <a:gd name="connsiteY12" fmla="*/ 105801 h 259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8786" h="259527">
                <a:moveTo>
                  <a:pt x="171359" y="105801"/>
                </a:moveTo>
                <a:lnTo>
                  <a:pt x="194980" y="0"/>
                </a:lnTo>
                <a:lnTo>
                  <a:pt x="134787" y="89859"/>
                </a:lnTo>
                <a:lnTo>
                  <a:pt x="55491" y="16522"/>
                </a:lnTo>
                <a:lnTo>
                  <a:pt x="102815" y="113918"/>
                </a:lnTo>
                <a:lnTo>
                  <a:pt x="0" y="146286"/>
                </a:lnTo>
                <a:lnTo>
                  <a:pt x="107428" y="153727"/>
                </a:lnTo>
                <a:lnTo>
                  <a:pt x="83902" y="259528"/>
                </a:lnTo>
                <a:lnTo>
                  <a:pt x="144095" y="169669"/>
                </a:lnTo>
                <a:lnTo>
                  <a:pt x="223296" y="243007"/>
                </a:lnTo>
                <a:lnTo>
                  <a:pt x="176067" y="145610"/>
                </a:lnTo>
                <a:lnTo>
                  <a:pt x="278787" y="113241"/>
                </a:lnTo>
                <a:lnTo>
                  <a:pt x="171359" y="105801"/>
                </a:lnTo>
                <a:close/>
              </a:path>
            </a:pathLst>
          </a:custGeom>
          <a:solidFill>
            <a:schemeClr val="accent1">
              <a:alpha val="85000"/>
            </a:schemeClr>
          </a:solidFill>
          <a:ln w="6334" cap="flat">
            <a:noFill/>
            <a:prstDash val="solid"/>
            <a:miter/>
          </a:ln>
        </p:spPr>
        <p:txBody>
          <a:bodyPr rtlCol="0" anchor="ctr"/>
          <a:lstStyle/>
          <a:p>
            <a:endParaRPr lang="en-US" dirty="0"/>
          </a:p>
        </p:txBody>
      </p:sp>
      <p:sp>
        <p:nvSpPr>
          <p:cNvPr id="7" name="Freeform 15">
            <a:extLst>
              <a:ext uri="{FF2B5EF4-FFF2-40B4-BE49-F238E27FC236}">
                <a16:creationId xmlns:a16="http://schemas.microsoft.com/office/drawing/2014/main" id="{648E1FD5-F8DE-BEF2-C00D-9C97C34B272F}"/>
              </a:ext>
            </a:extLst>
          </p:cNvPr>
          <p:cNvSpPr/>
          <p:nvPr userDrawn="1"/>
        </p:nvSpPr>
        <p:spPr>
          <a:xfrm>
            <a:off x="4570914" y="1070440"/>
            <a:ext cx="3050172" cy="2425913"/>
          </a:xfrm>
          <a:custGeom>
            <a:avLst/>
            <a:gdLst>
              <a:gd name="connsiteX0" fmla="*/ 4133844 w 4603362"/>
              <a:gd name="connsiteY0" fmla="*/ 3661222 h 3661222"/>
              <a:gd name="connsiteX1" fmla="*/ 4584284 w 4603362"/>
              <a:gd name="connsiteY1" fmla="*/ 2300334 h 3661222"/>
              <a:gd name="connsiteX2" fmla="*/ 2301675 w 4603362"/>
              <a:gd name="connsiteY2" fmla="*/ 19067 h 3661222"/>
              <a:gd name="connsiteX3" fmla="*/ 19078 w 4603362"/>
              <a:gd name="connsiteY3" fmla="*/ 2300334 h 3661222"/>
              <a:gd name="connsiteX4" fmla="*/ 469538 w 4603362"/>
              <a:gd name="connsiteY4" fmla="*/ 3661222 h 3661222"/>
              <a:gd name="connsiteX5" fmla="*/ 445805 w 4603362"/>
              <a:gd name="connsiteY5" fmla="*/ 3661222 h 3661222"/>
              <a:gd name="connsiteX6" fmla="*/ 0 w 4603362"/>
              <a:gd name="connsiteY6" fmla="*/ 2300334 h 3661222"/>
              <a:gd name="connsiteX7" fmla="*/ 2301675 w 4603362"/>
              <a:gd name="connsiteY7" fmla="*/ 0 h 3661222"/>
              <a:gd name="connsiteX8" fmla="*/ 4603363 w 4603362"/>
              <a:gd name="connsiteY8" fmla="*/ 2300334 h 3661222"/>
              <a:gd name="connsiteX9" fmla="*/ 4157564 w 4603362"/>
              <a:gd name="connsiteY9" fmla="*/ 3661222 h 3661222"/>
              <a:gd name="connsiteX10" fmla="*/ 4133844 w 4603362"/>
              <a:gd name="connsiteY10" fmla="*/ 3661222 h 366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3362" h="3661222">
                <a:moveTo>
                  <a:pt x="4133844" y="3661222"/>
                </a:moveTo>
                <a:cubicBezTo>
                  <a:pt x="4416776" y="3281307"/>
                  <a:pt x="4584284" y="2810364"/>
                  <a:pt x="4584284" y="2300334"/>
                </a:cubicBezTo>
                <a:cubicBezTo>
                  <a:pt x="4584284" y="1040425"/>
                  <a:pt x="3562318" y="19067"/>
                  <a:pt x="2301675" y="19067"/>
                </a:cubicBezTo>
                <a:cubicBezTo>
                  <a:pt x="1041032" y="19067"/>
                  <a:pt x="19078" y="1040425"/>
                  <a:pt x="19078" y="2300334"/>
                </a:cubicBezTo>
                <a:cubicBezTo>
                  <a:pt x="19078" y="2810364"/>
                  <a:pt x="186555" y="3281307"/>
                  <a:pt x="469538" y="3661222"/>
                </a:cubicBezTo>
                <a:lnTo>
                  <a:pt x="445805" y="3661222"/>
                </a:lnTo>
                <a:cubicBezTo>
                  <a:pt x="165556" y="3280125"/>
                  <a:pt x="0" y="2809551"/>
                  <a:pt x="0" y="2300334"/>
                </a:cubicBezTo>
                <a:cubicBezTo>
                  <a:pt x="0" y="1029894"/>
                  <a:pt x="1030494" y="0"/>
                  <a:pt x="2301675" y="0"/>
                </a:cubicBezTo>
                <a:cubicBezTo>
                  <a:pt x="3572875" y="0"/>
                  <a:pt x="4603363" y="1029894"/>
                  <a:pt x="4603363" y="2300334"/>
                </a:cubicBezTo>
                <a:cubicBezTo>
                  <a:pt x="4603363" y="2809551"/>
                  <a:pt x="4437826" y="3280125"/>
                  <a:pt x="4157564" y="3661222"/>
                </a:cubicBezTo>
                <a:lnTo>
                  <a:pt x="4133844" y="3661222"/>
                </a:lnTo>
                <a:close/>
              </a:path>
            </a:pathLst>
          </a:custGeom>
          <a:solidFill>
            <a:schemeClr val="accent1"/>
          </a:solidFill>
          <a:ln w="6357" cap="flat">
            <a:noFill/>
            <a:prstDash val="solid"/>
            <a:miter/>
          </a:ln>
        </p:spPr>
        <p:txBody>
          <a:bodyPr rtlCol="0" anchor="ctr"/>
          <a:lstStyle/>
          <a:p>
            <a:endParaRPr lang="en-US" dirty="0"/>
          </a:p>
        </p:txBody>
      </p:sp>
      <p:sp>
        <p:nvSpPr>
          <p:cNvPr id="8" name="Freeform 27">
            <a:extLst>
              <a:ext uri="{FF2B5EF4-FFF2-40B4-BE49-F238E27FC236}">
                <a16:creationId xmlns:a16="http://schemas.microsoft.com/office/drawing/2014/main" id="{F24D35B9-4A4E-9D61-411E-B480A54B0420}"/>
              </a:ext>
            </a:extLst>
          </p:cNvPr>
          <p:cNvSpPr/>
          <p:nvPr userDrawn="1"/>
        </p:nvSpPr>
        <p:spPr>
          <a:xfrm>
            <a:off x="1426482" y="1039405"/>
            <a:ext cx="838993" cy="1636599"/>
          </a:xfrm>
          <a:custGeom>
            <a:avLst/>
            <a:gdLst>
              <a:gd name="connsiteX0" fmla="*/ 454129 w 732902"/>
              <a:gd name="connsiteY0" fmla="*/ 730811 h 1429651"/>
              <a:gd name="connsiteX1" fmla="*/ 732903 w 732902"/>
              <a:gd name="connsiteY1" fmla="*/ 481881 h 1429651"/>
              <a:gd name="connsiteX2" fmla="*/ 412011 w 732902"/>
              <a:gd name="connsiteY2" fmla="*/ 629862 h 1429651"/>
              <a:gd name="connsiteX3" fmla="*/ 366451 w 732902"/>
              <a:gd name="connsiteY3" fmla="*/ 0 h 1429651"/>
              <a:gd name="connsiteX4" fmla="*/ 320892 w 732902"/>
              <a:gd name="connsiteY4" fmla="*/ 629862 h 1429651"/>
              <a:gd name="connsiteX5" fmla="*/ 0 w 732902"/>
              <a:gd name="connsiteY5" fmla="*/ 481881 h 1429651"/>
              <a:gd name="connsiteX6" fmla="*/ 278767 w 732902"/>
              <a:gd name="connsiteY6" fmla="*/ 730811 h 1429651"/>
              <a:gd name="connsiteX7" fmla="*/ 0 w 732902"/>
              <a:gd name="connsiteY7" fmla="*/ 979747 h 1429651"/>
              <a:gd name="connsiteX8" fmla="*/ 323124 w 732902"/>
              <a:gd name="connsiteY8" fmla="*/ 830723 h 1429651"/>
              <a:gd name="connsiteX9" fmla="*/ 366451 w 732902"/>
              <a:gd name="connsiteY9" fmla="*/ 1429652 h 1429651"/>
              <a:gd name="connsiteX10" fmla="*/ 409772 w 732902"/>
              <a:gd name="connsiteY10" fmla="*/ 830723 h 1429651"/>
              <a:gd name="connsiteX11" fmla="*/ 732903 w 732902"/>
              <a:gd name="connsiteY11" fmla="*/ 979747 h 1429651"/>
              <a:gd name="connsiteX12" fmla="*/ 454129 w 732902"/>
              <a:gd name="connsiteY12" fmla="*/ 730811 h 142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2902" h="1429651">
                <a:moveTo>
                  <a:pt x="454129" y="730811"/>
                </a:moveTo>
                <a:lnTo>
                  <a:pt x="732903" y="481881"/>
                </a:lnTo>
                <a:lnTo>
                  <a:pt x="412011" y="629862"/>
                </a:lnTo>
                <a:lnTo>
                  <a:pt x="366451" y="0"/>
                </a:lnTo>
                <a:lnTo>
                  <a:pt x="320892" y="629862"/>
                </a:lnTo>
                <a:lnTo>
                  <a:pt x="0" y="481881"/>
                </a:lnTo>
                <a:lnTo>
                  <a:pt x="278767" y="730811"/>
                </a:lnTo>
                <a:lnTo>
                  <a:pt x="0" y="979747"/>
                </a:lnTo>
                <a:lnTo>
                  <a:pt x="323124" y="830723"/>
                </a:lnTo>
                <a:lnTo>
                  <a:pt x="366451" y="1429652"/>
                </a:lnTo>
                <a:lnTo>
                  <a:pt x="409772" y="830723"/>
                </a:lnTo>
                <a:lnTo>
                  <a:pt x="732903" y="979747"/>
                </a:lnTo>
                <a:lnTo>
                  <a:pt x="454129" y="730811"/>
                </a:lnTo>
                <a:close/>
              </a:path>
            </a:pathLst>
          </a:custGeom>
          <a:solidFill>
            <a:schemeClr val="accent1">
              <a:alpha val="50000"/>
            </a:schemeClr>
          </a:solidFill>
          <a:ln w="6357" cap="flat">
            <a:noFill/>
            <a:prstDash val="solid"/>
            <a:miter/>
          </a:ln>
        </p:spPr>
        <p:txBody>
          <a:bodyPr rtlCol="0" anchor="ctr"/>
          <a:lstStyle/>
          <a:p>
            <a:endParaRPr lang="en-US" dirty="0"/>
          </a:p>
        </p:txBody>
      </p:sp>
      <p:sp>
        <p:nvSpPr>
          <p:cNvPr id="9" name="Freeform 2">
            <a:extLst>
              <a:ext uri="{FF2B5EF4-FFF2-40B4-BE49-F238E27FC236}">
                <a16:creationId xmlns:a16="http://schemas.microsoft.com/office/drawing/2014/main" id="{01C92667-0292-BC5B-4596-E7D815848FE2}"/>
              </a:ext>
            </a:extLst>
          </p:cNvPr>
          <p:cNvSpPr>
            <a:spLocks noChangeAspect="1"/>
          </p:cNvSpPr>
          <p:nvPr userDrawn="1"/>
        </p:nvSpPr>
        <p:spPr>
          <a:xfrm>
            <a:off x="130423" y="2174379"/>
            <a:ext cx="450000" cy="449566"/>
          </a:xfrm>
          <a:custGeom>
            <a:avLst/>
            <a:gdLst>
              <a:gd name="connsiteX0" fmla="*/ 195785 w 335811"/>
              <a:gd name="connsiteY0" fmla="*/ 108128 h 335487"/>
              <a:gd name="connsiteX1" fmla="*/ 169426 w 335811"/>
              <a:gd name="connsiteY1" fmla="*/ 0 h 335487"/>
              <a:gd name="connsiteX2" fmla="*/ 141358 w 335811"/>
              <a:gd name="connsiteY2" fmla="*/ 107729 h 335487"/>
              <a:gd name="connsiteX3" fmla="*/ 108347 w 335811"/>
              <a:gd name="connsiteY3" fmla="*/ 140069 h 335487"/>
              <a:gd name="connsiteX4" fmla="*/ 0 w 335811"/>
              <a:gd name="connsiteY4" fmla="*/ 166256 h 335487"/>
              <a:gd name="connsiteX5" fmla="*/ 107840 w 335811"/>
              <a:gd name="connsiteY5" fmla="*/ 194329 h 335487"/>
              <a:gd name="connsiteX6" fmla="*/ 140217 w 335811"/>
              <a:gd name="connsiteY6" fmla="*/ 227264 h 335487"/>
              <a:gd name="connsiteX7" fmla="*/ 166449 w 335811"/>
              <a:gd name="connsiteY7" fmla="*/ 335487 h 335487"/>
              <a:gd name="connsiteX8" fmla="*/ 194580 w 335811"/>
              <a:gd name="connsiteY8" fmla="*/ 227758 h 335487"/>
              <a:gd name="connsiteX9" fmla="*/ 227528 w 335811"/>
              <a:gd name="connsiteY9" fmla="*/ 195418 h 335487"/>
              <a:gd name="connsiteX10" fmla="*/ 335811 w 335811"/>
              <a:gd name="connsiteY10" fmla="*/ 169231 h 335487"/>
              <a:gd name="connsiteX11" fmla="*/ 227971 w 335811"/>
              <a:gd name="connsiteY11" fmla="*/ 141158 h 335487"/>
              <a:gd name="connsiteX12" fmla="*/ 195785 w 335811"/>
              <a:gd name="connsiteY12" fmla="*/ 108128 h 335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5811" h="335487">
                <a:moveTo>
                  <a:pt x="195785" y="108128"/>
                </a:moveTo>
                <a:lnTo>
                  <a:pt x="169426" y="0"/>
                </a:lnTo>
                <a:lnTo>
                  <a:pt x="141358" y="107729"/>
                </a:lnTo>
                <a:cubicBezTo>
                  <a:pt x="137176" y="123801"/>
                  <a:pt x="124440" y="136201"/>
                  <a:pt x="108347" y="140069"/>
                </a:cubicBezTo>
                <a:lnTo>
                  <a:pt x="0" y="166256"/>
                </a:lnTo>
                <a:lnTo>
                  <a:pt x="107840" y="194329"/>
                </a:lnTo>
                <a:cubicBezTo>
                  <a:pt x="123934" y="198494"/>
                  <a:pt x="136352" y="211192"/>
                  <a:pt x="140217" y="227264"/>
                </a:cubicBezTo>
                <a:lnTo>
                  <a:pt x="166449" y="335487"/>
                </a:lnTo>
                <a:lnTo>
                  <a:pt x="194580" y="227758"/>
                </a:lnTo>
                <a:cubicBezTo>
                  <a:pt x="198762" y="211686"/>
                  <a:pt x="211434" y="199286"/>
                  <a:pt x="227528" y="195418"/>
                </a:cubicBezTo>
                <a:lnTo>
                  <a:pt x="335811" y="169231"/>
                </a:lnTo>
                <a:lnTo>
                  <a:pt x="227971" y="141158"/>
                </a:lnTo>
                <a:cubicBezTo>
                  <a:pt x="212131" y="136891"/>
                  <a:pt x="199649" y="124194"/>
                  <a:pt x="195785" y="108128"/>
                </a:cubicBezTo>
                <a:close/>
              </a:path>
            </a:pathLst>
          </a:custGeom>
          <a:solidFill>
            <a:schemeClr val="accent1">
              <a:alpha val="70000"/>
            </a:schemeClr>
          </a:solidFill>
          <a:ln w="6334" cap="flat">
            <a:noFill/>
            <a:prstDash val="solid"/>
            <a:miter/>
          </a:ln>
        </p:spPr>
        <p:txBody>
          <a:bodyPr rtlCol="0" anchor="ctr"/>
          <a:lstStyle/>
          <a:p>
            <a:endParaRPr lang="en-US" dirty="0"/>
          </a:p>
        </p:txBody>
      </p:sp>
      <p:sp>
        <p:nvSpPr>
          <p:cNvPr id="10" name="Freeform 5">
            <a:extLst>
              <a:ext uri="{FF2B5EF4-FFF2-40B4-BE49-F238E27FC236}">
                <a16:creationId xmlns:a16="http://schemas.microsoft.com/office/drawing/2014/main" id="{7696BEB0-F99C-E39D-247D-FF94104E7036}"/>
              </a:ext>
            </a:extLst>
          </p:cNvPr>
          <p:cNvSpPr>
            <a:spLocks noChangeAspect="1"/>
          </p:cNvSpPr>
          <p:nvPr userDrawn="1"/>
        </p:nvSpPr>
        <p:spPr>
          <a:xfrm>
            <a:off x="11355683" y="1086633"/>
            <a:ext cx="255894" cy="498974"/>
          </a:xfrm>
          <a:custGeom>
            <a:avLst/>
            <a:gdLst>
              <a:gd name="connsiteX0" fmla="*/ 452458 w 730205"/>
              <a:gd name="connsiteY0" fmla="*/ 727841 h 1423844"/>
              <a:gd name="connsiteX1" fmla="*/ 730206 w 730205"/>
              <a:gd name="connsiteY1" fmla="*/ 479923 h 1423844"/>
              <a:gd name="connsiteX2" fmla="*/ 410494 w 730205"/>
              <a:gd name="connsiteY2" fmla="*/ 627303 h 1423844"/>
              <a:gd name="connsiteX3" fmla="*/ 365103 w 730205"/>
              <a:gd name="connsiteY3" fmla="*/ 0 h 1423844"/>
              <a:gd name="connsiteX4" fmla="*/ 319711 w 730205"/>
              <a:gd name="connsiteY4" fmla="*/ 627303 h 1423844"/>
              <a:gd name="connsiteX5" fmla="*/ 0 w 730205"/>
              <a:gd name="connsiteY5" fmla="*/ 479923 h 1423844"/>
              <a:gd name="connsiteX6" fmla="*/ 277741 w 730205"/>
              <a:gd name="connsiteY6" fmla="*/ 727841 h 1423844"/>
              <a:gd name="connsiteX7" fmla="*/ 0 w 730205"/>
              <a:gd name="connsiteY7" fmla="*/ 975766 h 1423844"/>
              <a:gd name="connsiteX8" fmla="*/ 321935 w 730205"/>
              <a:gd name="connsiteY8" fmla="*/ 827348 h 1423844"/>
              <a:gd name="connsiteX9" fmla="*/ 365103 w 730205"/>
              <a:gd name="connsiteY9" fmla="*/ 1423844 h 1423844"/>
              <a:gd name="connsiteX10" fmla="*/ 408264 w 730205"/>
              <a:gd name="connsiteY10" fmla="*/ 827348 h 1423844"/>
              <a:gd name="connsiteX11" fmla="*/ 730206 w 730205"/>
              <a:gd name="connsiteY11" fmla="*/ 975766 h 1423844"/>
              <a:gd name="connsiteX12" fmla="*/ 452458 w 730205"/>
              <a:gd name="connsiteY12" fmla="*/ 727841 h 142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0205" h="1423844">
                <a:moveTo>
                  <a:pt x="452458" y="727841"/>
                </a:moveTo>
                <a:lnTo>
                  <a:pt x="730206" y="479923"/>
                </a:lnTo>
                <a:lnTo>
                  <a:pt x="410494" y="627303"/>
                </a:lnTo>
                <a:lnTo>
                  <a:pt x="365103" y="0"/>
                </a:lnTo>
                <a:lnTo>
                  <a:pt x="319711" y="627303"/>
                </a:lnTo>
                <a:lnTo>
                  <a:pt x="0" y="479923"/>
                </a:lnTo>
                <a:lnTo>
                  <a:pt x="277741" y="727841"/>
                </a:lnTo>
                <a:lnTo>
                  <a:pt x="0" y="975766"/>
                </a:lnTo>
                <a:lnTo>
                  <a:pt x="321935" y="827348"/>
                </a:lnTo>
                <a:lnTo>
                  <a:pt x="365103" y="1423844"/>
                </a:lnTo>
                <a:lnTo>
                  <a:pt x="408264" y="827348"/>
                </a:lnTo>
                <a:lnTo>
                  <a:pt x="730206" y="975766"/>
                </a:lnTo>
                <a:lnTo>
                  <a:pt x="452458" y="727841"/>
                </a:lnTo>
                <a:close/>
              </a:path>
            </a:pathLst>
          </a:custGeom>
          <a:solidFill>
            <a:schemeClr val="accent1">
              <a:alpha val="70000"/>
            </a:schemeClr>
          </a:solidFill>
          <a:ln w="6334" cap="flat">
            <a:noFill/>
            <a:prstDash val="solid"/>
            <a:miter/>
          </a:ln>
        </p:spPr>
        <p:txBody>
          <a:bodyPr rtlCol="0" anchor="ctr"/>
          <a:lstStyle/>
          <a:p>
            <a:endParaRPr lang="en-US" dirty="0"/>
          </a:p>
        </p:txBody>
      </p:sp>
      <p:sp>
        <p:nvSpPr>
          <p:cNvPr id="11" name="Freeform 7">
            <a:extLst>
              <a:ext uri="{FF2B5EF4-FFF2-40B4-BE49-F238E27FC236}">
                <a16:creationId xmlns:a16="http://schemas.microsoft.com/office/drawing/2014/main" id="{CDA1B441-426A-068F-B073-0D7225DC7B51}"/>
              </a:ext>
            </a:extLst>
          </p:cNvPr>
          <p:cNvSpPr/>
          <p:nvPr userDrawn="1"/>
        </p:nvSpPr>
        <p:spPr>
          <a:xfrm>
            <a:off x="10064880" y="1086633"/>
            <a:ext cx="700638" cy="681395"/>
          </a:xfrm>
          <a:custGeom>
            <a:avLst/>
            <a:gdLst>
              <a:gd name="connsiteX0" fmla="*/ 700639 w 700638"/>
              <a:gd name="connsiteY0" fmla="*/ 417159 h 681395"/>
              <a:gd name="connsiteX1" fmla="*/ 447399 w 700638"/>
              <a:gd name="connsiteY1" fmla="*/ 309833 h 681395"/>
              <a:gd name="connsiteX2" fmla="*/ 591832 w 700638"/>
              <a:gd name="connsiteY2" fmla="*/ 76386 h 681395"/>
              <a:gd name="connsiteX3" fmla="*/ 372140 w 700638"/>
              <a:gd name="connsiteY3" fmla="*/ 241441 h 681395"/>
              <a:gd name="connsiteX4" fmla="*/ 241512 w 700638"/>
              <a:gd name="connsiteY4" fmla="*/ 0 h 681395"/>
              <a:gd name="connsiteX5" fmla="*/ 275061 w 700638"/>
              <a:gd name="connsiteY5" fmla="*/ 272230 h 681395"/>
              <a:gd name="connsiteX6" fmla="*/ 0 w 700638"/>
              <a:gd name="connsiteY6" fmla="*/ 264388 h 681395"/>
              <a:gd name="connsiteX7" fmla="*/ 253240 w 700638"/>
              <a:gd name="connsiteY7" fmla="*/ 371563 h 681395"/>
              <a:gd name="connsiteX8" fmla="*/ 108807 w 700638"/>
              <a:gd name="connsiteY8" fmla="*/ 605162 h 681395"/>
              <a:gd name="connsiteX9" fmla="*/ 328499 w 700638"/>
              <a:gd name="connsiteY9" fmla="*/ 439955 h 681395"/>
              <a:gd name="connsiteX10" fmla="*/ 459127 w 700638"/>
              <a:gd name="connsiteY10" fmla="*/ 681396 h 681395"/>
              <a:gd name="connsiteX11" fmla="*/ 425730 w 700638"/>
              <a:gd name="connsiteY11" fmla="*/ 409166 h 681395"/>
              <a:gd name="connsiteX12" fmla="*/ 700639 w 700638"/>
              <a:gd name="connsiteY12" fmla="*/ 417159 h 68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00638" h="681395">
                <a:moveTo>
                  <a:pt x="700639" y="417159"/>
                </a:moveTo>
                <a:lnTo>
                  <a:pt x="447399" y="309833"/>
                </a:lnTo>
                <a:lnTo>
                  <a:pt x="591832" y="76386"/>
                </a:lnTo>
                <a:lnTo>
                  <a:pt x="372140" y="241441"/>
                </a:lnTo>
                <a:lnTo>
                  <a:pt x="241512" y="0"/>
                </a:lnTo>
                <a:lnTo>
                  <a:pt x="275061" y="272230"/>
                </a:lnTo>
                <a:lnTo>
                  <a:pt x="0" y="264388"/>
                </a:lnTo>
                <a:lnTo>
                  <a:pt x="253240" y="371563"/>
                </a:lnTo>
                <a:lnTo>
                  <a:pt x="108807" y="605162"/>
                </a:lnTo>
                <a:lnTo>
                  <a:pt x="328499" y="439955"/>
                </a:lnTo>
                <a:lnTo>
                  <a:pt x="459127" y="681396"/>
                </a:lnTo>
                <a:lnTo>
                  <a:pt x="425730" y="409166"/>
                </a:lnTo>
                <a:lnTo>
                  <a:pt x="700639" y="417159"/>
                </a:lnTo>
                <a:close/>
              </a:path>
            </a:pathLst>
          </a:custGeom>
          <a:solidFill>
            <a:schemeClr val="accent1">
              <a:alpha val="70000"/>
            </a:schemeClr>
          </a:solidFill>
          <a:ln w="6310" cap="flat">
            <a:noFill/>
            <a:prstDash val="solid"/>
            <a:miter/>
          </a:ln>
        </p:spPr>
        <p:txBody>
          <a:bodyPr rtlCol="0" anchor="ctr"/>
          <a:lstStyle/>
          <a:p>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069848" y="987552"/>
            <a:ext cx="10058400" cy="685800"/>
          </a:xfrm>
          <a:prstGeom prst="rect">
            <a:avLst/>
          </a:prstGeom>
        </p:spPr>
        <p:txBody>
          <a:bodyPr anchor="t"/>
          <a:lstStyle>
            <a:lvl1pPr algn="ctr">
              <a:defRPr sz="4300"/>
            </a:lvl1pPr>
          </a:lstStyle>
          <a:p>
            <a:r>
              <a:rPr lang="en-US"/>
              <a:t>Click to edit Master title style</a:t>
            </a:r>
            <a:endParaRPr lang="en-US" dirty="0"/>
          </a:p>
        </p:txBody>
      </p:sp>
      <p:sp>
        <p:nvSpPr>
          <p:cNvPr id="12" name="Subtitle 2">
            <a:extLst>
              <a:ext uri="{FF2B5EF4-FFF2-40B4-BE49-F238E27FC236}">
                <a16:creationId xmlns:a16="http://schemas.microsoft.com/office/drawing/2014/main" id="{53964DD4-0C06-C903-37A4-EC88E3A02489}"/>
              </a:ext>
            </a:extLst>
          </p:cNvPr>
          <p:cNvSpPr>
            <a:spLocks noGrp="1"/>
          </p:cNvSpPr>
          <p:nvPr>
            <p:ph type="subTitle" idx="13"/>
          </p:nvPr>
        </p:nvSpPr>
        <p:spPr>
          <a:xfrm>
            <a:off x="1066800" y="1719072"/>
            <a:ext cx="10058400" cy="365760"/>
          </a:xfrm>
        </p:spPr>
        <p:txBody>
          <a:bodyPr>
            <a:noAutofit/>
          </a:bodyPr>
          <a:lstStyle>
            <a:lvl1pPr marL="0" indent="0" algn="ctr">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060704" y="2450592"/>
            <a:ext cx="10067544" cy="4096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Footer Placeholder 12">
            <a:extLst>
              <a:ext uri="{FF2B5EF4-FFF2-40B4-BE49-F238E27FC236}">
                <a16:creationId xmlns:a16="http://schemas.microsoft.com/office/drawing/2014/main" id="{C0357C65-89D6-3A93-21E3-A200AA20C2B3}"/>
              </a:ext>
            </a:extLst>
          </p:cNvPr>
          <p:cNvSpPr>
            <a:spLocks noGrp="1"/>
          </p:cNvSpPr>
          <p:nvPr>
            <p:ph type="ftr" sz="quarter" idx="12"/>
          </p:nvPr>
        </p:nvSpPr>
        <p:spPr/>
        <p:txBody>
          <a:bodyPr/>
          <a:lstStyle/>
          <a:p>
            <a:r>
              <a:rPr lang="en-US" dirty="0"/>
              <a:t>Fine Jewelry</a:t>
            </a:r>
          </a:p>
        </p:txBody>
      </p:sp>
      <p:sp>
        <p:nvSpPr>
          <p:cNvPr id="5" name="Slide Number Placeholder 4">
            <a:extLst>
              <a:ext uri="{FF2B5EF4-FFF2-40B4-BE49-F238E27FC236}">
                <a16:creationId xmlns:a16="http://schemas.microsoft.com/office/drawing/2014/main" id="{36C332D2-D473-77CB-6CCE-6D71549B15DD}"/>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6" name="Straight Connector 5">
            <a:extLst>
              <a:ext uri="{FF2B5EF4-FFF2-40B4-BE49-F238E27FC236}">
                <a16:creationId xmlns:a16="http://schemas.microsoft.com/office/drawing/2014/main" id="{EF302967-798B-0CA5-0436-CC72CB95F891}"/>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CD41267-21CD-C659-FAA2-49D23C67C594}"/>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8" name="Freeform 21">
            <a:extLst>
              <a:ext uri="{FF2B5EF4-FFF2-40B4-BE49-F238E27FC236}">
                <a16:creationId xmlns:a16="http://schemas.microsoft.com/office/drawing/2014/main" id="{B1D0FE39-5077-AACB-B1F5-F85FE6A7D4F1}"/>
              </a:ext>
            </a:extLst>
          </p:cNvPr>
          <p:cNvSpPr/>
          <p:nvPr userDrawn="1"/>
        </p:nvSpPr>
        <p:spPr>
          <a:xfrm>
            <a:off x="11295990" y="899199"/>
            <a:ext cx="700638" cy="681395"/>
          </a:xfrm>
          <a:custGeom>
            <a:avLst/>
            <a:gdLst>
              <a:gd name="connsiteX0" fmla="*/ 700639 w 700638"/>
              <a:gd name="connsiteY0" fmla="*/ 417159 h 681395"/>
              <a:gd name="connsiteX1" fmla="*/ 447399 w 700638"/>
              <a:gd name="connsiteY1" fmla="*/ 309833 h 681395"/>
              <a:gd name="connsiteX2" fmla="*/ 591832 w 700638"/>
              <a:gd name="connsiteY2" fmla="*/ 76386 h 681395"/>
              <a:gd name="connsiteX3" fmla="*/ 372140 w 700638"/>
              <a:gd name="connsiteY3" fmla="*/ 241441 h 681395"/>
              <a:gd name="connsiteX4" fmla="*/ 241512 w 700638"/>
              <a:gd name="connsiteY4" fmla="*/ 0 h 681395"/>
              <a:gd name="connsiteX5" fmla="*/ 275061 w 700638"/>
              <a:gd name="connsiteY5" fmla="*/ 272230 h 681395"/>
              <a:gd name="connsiteX6" fmla="*/ 0 w 700638"/>
              <a:gd name="connsiteY6" fmla="*/ 264388 h 681395"/>
              <a:gd name="connsiteX7" fmla="*/ 253240 w 700638"/>
              <a:gd name="connsiteY7" fmla="*/ 371563 h 681395"/>
              <a:gd name="connsiteX8" fmla="*/ 108807 w 700638"/>
              <a:gd name="connsiteY8" fmla="*/ 605162 h 681395"/>
              <a:gd name="connsiteX9" fmla="*/ 328499 w 700638"/>
              <a:gd name="connsiteY9" fmla="*/ 439955 h 681395"/>
              <a:gd name="connsiteX10" fmla="*/ 459127 w 700638"/>
              <a:gd name="connsiteY10" fmla="*/ 681396 h 681395"/>
              <a:gd name="connsiteX11" fmla="*/ 425730 w 700638"/>
              <a:gd name="connsiteY11" fmla="*/ 409166 h 681395"/>
              <a:gd name="connsiteX12" fmla="*/ 700639 w 700638"/>
              <a:gd name="connsiteY12" fmla="*/ 417159 h 68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00638" h="681395">
                <a:moveTo>
                  <a:pt x="700639" y="417159"/>
                </a:moveTo>
                <a:lnTo>
                  <a:pt x="447399" y="309833"/>
                </a:lnTo>
                <a:lnTo>
                  <a:pt x="591832" y="76386"/>
                </a:lnTo>
                <a:lnTo>
                  <a:pt x="372140" y="241441"/>
                </a:lnTo>
                <a:lnTo>
                  <a:pt x="241512" y="0"/>
                </a:lnTo>
                <a:lnTo>
                  <a:pt x="275061" y="272230"/>
                </a:lnTo>
                <a:lnTo>
                  <a:pt x="0" y="264388"/>
                </a:lnTo>
                <a:lnTo>
                  <a:pt x="253240" y="371563"/>
                </a:lnTo>
                <a:lnTo>
                  <a:pt x="108807" y="605162"/>
                </a:lnTo>
                <a:lnTo>
                  <a:pt x="328499" y="439955"/>
                </a:lnTo>
                <a:lnTo>
                  <a:pt x="459127" y="681396"/>
                </a:lnTo>
                <a:lnTo>
                  <a:pt x="425730" y="409166"/>
                </a:lnTo>
                <a:lnTo>
                  <a:pt x="700639" y="417159"/>
                </a:lnTo>
                <a:close/>
              </a:path>
            </a:pathLst>
          </a:custGeom>
          <a:solidFill>
            <a:schemeClr val="accent1">
              <a:alpha val="70000"/>
            </a:schemeClr>
          </a:solidFill>
          <a:ln w="6310" cap="flat">
            <a:noFill/>
            <a:prstDash val="solid"/>
            <a:miter/>
          </a:ln>
        </p:spPr>
        <p:txBody>
          <a:bodyPr rtlCol="0" anchor="ctr"/>
          <a:lstStyle/>
          <a:p>
            <a:endParaRPr lang="en-US" dirty="0"/>
          </a:p>
        </p:txBody>
      </p:sp>
      <p:sp>
        <p:nvSpPr>
          <p:cNvPr id="9" name="Freeform 23">
            <a:extLst>
              <a:ext uri="{FF2B5EF4-FFF2-40B4-BE49-F238E27FC236}">
                <a16:creationId xmlns:a16="http://schemas.microsoft.com/office/drawing/2014/main" id="{E5263E7A-1534-EF0F-F9A4-FBAD1AE780E9}"/>
              </a:ext>
            </a:extLst>
          </p:cNvPr>
          <p:cNvSpPr/>
          <p:nvPr userDrawn="1"/>
        </p:nvSpPr>
        <p:spPr>
          <a:xfrm>
            <a:off x="10995354" y="420317"/>
            <a:ext cx="259692" cy="259574"/>
          </a:xfrm>
          <a:custGeom>
            <a:avLst/>
            <a:gdLst>
              <a:gd name="connsiteX0" fmla="*/ 107382 w 258739"/>
              <a:gd name="connsiteY0" fmla="*/ 174923 h 258621"/>
              <a:gd name="connsiteX1" fmla="*/ 126419 w 258739"/>
              <a:gd name="connsiteY1" fmla="*/ 258622 h 258621"/>
              <a:gd name="connsiteX2" fmla="*/ 149250 w 258739"/>
              <a:gd name="connsiteY2" fmla="*/ 175887 h 258621"/>
              <a:gd name="connsiteX3" fmla="*/ 175003 w 258739"/>
              <a:gd name="connsiteY3" fmla="*/ 151286 h 258621"/>
              <a:gd name="connsiteX4" fmla="*/ 258739 w 258739"/>
              <a:gd name="connsiteY4" fmla="*/ 132257 h 258621"/>
              <a:gd name="connsiteX5" fmla="*/ 175969 w 258739"/>
              <a:gd name="connsiteY5" fmla="*/ 109437 h 258621"/>
              <a:gd name="connsiteX6" fmla="*/ 151352 w 258739"/>
              <a:gd name="connsiteY6" fmla="*/ 83697 h 258621"/>
              <a:gd name="connsiteX7" fmla="*/ 132317 w 258739"/>
              <a:gd name="connsiteY7" fmla="*/ 0 h 258621"/>
              <a:gd name="connsiteX8" fmla="*/ 109486 w 258739"/>
              <a:gd name="connsiteY8" fmla="*/ 82733 h 258621"/>
              <a:gd name="connsiteX9" fmla="*/ 83735 w 258739"/>
              <a:gd name="connsiteY9" fmla="*/ 107334 h 258621"/>
              <a:gd name="connsiteX10" fmla="*/ 0 w 258739"/>
              <a:gd name="connsiteY10" fmla="*/ 126362 h 258621"/>
              <a:gd name="connsiteX11" fmla="*/ 82770 w 258739"/>
              <a:gd name="connsiteY11" fmla="*/ 149183 h 258621"/>
              <a:gd name="connsiteX12" fmla="*/ 107382 w 258739"/>
              <a:gd name="connsiteY12" fmla="*/ 174923 h 25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8739" h="258621">
                <a:moveTo>
                  <a:pt x="107382" y="174923"/>
                </a:moveTo>
                <a:lnTo>
                  <a:pt x="126419" y="258622"/>
                </a:lnTo>
                <a:lnTo>
                  <a:pt x="149250" y="175887"/>
                </a:lnTo>
                <a:cubicBezTo>
                  <a:pt x="152633" y="163575"/>
                  <a:pt x="162543" y="154156"/>
                  <a:pt x="175003" y="151286"/>
                </a:cubicBezTo>
                <a:lnTo>
                  <a:pt x="258739" y="132257"/>
                </a:lnTo>
                <a:lnTo>
                  <a:pt x="175969" y="109437"/>
                </a:lnTo>
                <a:cubicBezTo>
                  <a:pt x="163648" y="106053"/>
                  <a:pt x="154224" y="96150"/>
                  <a:pt x="151352" y="83697"/>
                </a:cubicBezTo>
                <a:lnTo>
                  <a:pt x="132317" y="0"/>
                </a:lnTo>
                <a:lnTo>
                  <a:pt x="109486" y="82733"/>
                </a:lnTo>
                <a:cubicBezTo>
                  <a:pt x="106101" y="95044"/>
                  <a:pt x="96193" y="104463"/>
                  <a:pt x="83735" y="107334"/>
                </a:cubicBezTo>
                <a:lnTo>
                  <a:pt x="0" y="126362"/>
                </a:lnTo>
                <a:lnTo>
                  <a:pt x="82770" y="149183"/>
                </a:lnTo>
                <a:cubicBezTo>
                  <a:pt x="95138" y="152567"/>
                  <a:pt x="104561" y="162470"/>
                  <a:pt x="107382" y="174923"/>
                </a:cubicBezTo>
                <a:close/>
              </a:path>
            </a:pathLst>
          </a:custGeom>
          <a:solidFill>
            <a:schemeClr val="accent1">
              <a:alpha val="90000"/>
            </a:schemeClr>
          </a:solidFill>
          <a:ln w="6310" cap="flat">
            <a:noFill/>
            <a:prstDash val="solid"/>
            <a:miter/>
          </a:ln>
        </p:spPr>
        <p:txBody>
          <a:bodyPr rtlCol="0" anchor="ctr"/>
          <a:lstStyle/>
          <a:p>
            <a:endParaRPr lang="en-US" dirty="0"/>
          </a:p>
        </p:txBody>
      </p:sp>
      <p:cxnSp>
        <p:nvCxnSpPr>
          <p:cNvPr id="10" name="Straight Connector 9">
            <a:extLst>
              <a:ext uri="{FF2B5EF4-FFF2-40B4-BE49-F238E27FC236}">
                <a16:creationId xmlns:a16="http://schemas.microsoft.com/office/drawing/2014/main" id="{3985F23A-BDA2-35F4-C2E0-D1BBFDB5B0CC}"/>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1D06B6-63EA-9DBA-6D06-9E64DEC00C96}"/>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4" name="Freeform 3">
            <a:extLst>
              <a:ext uri="{FF2B5EF4-FFF2-40B4-BE49-F238E27FC236}">
                <a16:creationId xmlns:a16="http://schemas.microsoft.com/office/drawing/2014/main" id="{0FFDAE0D-776E-7EDC-96D0-E868621E52BE}"/>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133191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slid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069848" y="987552"/>
            <a:ext cx="10058400" cy="1371600"/>
          </a:xfrm>
          <a:prstGeom prst="rect">
            <a:avLst/>
          </a:prstGeom>
        </p:spPr>
        <p:txBody>
          <a:bodyPr lIns="0" tIns="0" rIns="0" bIns="0" anchor="t"/>
          <a:lstStyle>
            <a:lvl1pPr algn="ctr">
              <a:defRPr sz="4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527048" y="2752344"/>
            <a:ext cx="9144000"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Footer Placeholder 12">
            <a:extLst>
              <a:ext uri="{FF2B5EF4-FFF2-40B4-BE49-F238E27FC236}">
                <a16:creationId xmlns:a16="http://schemas.microsoft.com/office/drawing/2014/main" id="{C0357C65-89D6-3A93-21E3-A200AA20C2B3}"/>
              </a:ext>
            </a:extLst>
          </p:cNvPr>
          <p:cNvSpPr>
            <a:spLocks noGrp="1"/>
          </p:cNvSpPr>
          <p:nvPr>
            <p:ph type="ftr" sz="quarter" idx="12"/>
          </p:nvPr>
        </p:nvSpPr>
        <p:spPr/>
        <p:txBody>
          <a:bodyPr/>
          <a:lstStyle/>
          <a:p>
            <a:r>
              <a:rPr lang="en-US" dirty="0"/>
              <a:t>Fine Jewelry</a:t>
            </a:r>
          </a:p>
        </p:txBody>
      </p:sp>
      <p:sp>
        <p:nvSpPr>
          <p:cNvPr id="5" name="Slide Number Placeholder 4">
            <a:extLst>
              <a:ext uri="{FF2B5EF4-FFF2-40B4-BE49-F238E27FC236}">
                <a16:creationId xmlns:a16="http://schemas.microsoft.com/office/drawing/2014/main" id="{36C332D2-D473-77CB-6CCE-6D71549B15DD}"/>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14" name="Straight Connector 13">
            <a:extLst>
              <a:ext uri="{FF2B5EF4-FFF2-40B4-BE49-F238E27FC236}">
                <a16:creationId xmlns:a16="http://schemas.microsoft.com/office/drawing/2014/main" id="{F7789C09-C70E-B5F2-4D0A-0DCECA0FF16F}"/>
              </a:ext>
            </a:extLst>
          </p:cNvPr>
          <p:cNvCxnSpPr>
            <a:cxnSpLocks/>
          </p:cNvCxnSpPr>
          <p:nvPr userDrawn="1"/>
        </p:nvCxnSpPr>
        <p:spPr>
          <a:xfrm flipV="1">
            <a:off x="336618" y="6635513"/>
            <a:ext cx="0" cy="222487"/>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5B93134-465D-EF76-C20B-E5E073BD69BD}"/>
              </a:ext>
            </a:extLst>
          </p:cNvPr>
          <p:cNvCxnSpPr>
            <a:cxnSpLocks/>
          </p:cNvCxnSpPr>
          <p:nvPr userDrawn="1"/>
        </p:nvCxnSpPr>
        <p:spPr>
          <a:xfrm flipH="1" flipV="1">
            <a:off x="338040" y="0"/>
            <a:ext cx="1230" cy="232661"/>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745DD7C-B9A3-FD32-977E-394A706A3D03}"/>
              </a:ext>
            </a:extLst>
          </p:cNvPr>
          <p:cNvCxnSpPr>
            <a:cxnSpLocks/>
          </p:cNvCxnSpPr>
          <p:nvPr userDrawn="1"/>
        </p:nvCxnSpPr>
        <p:spPr>
          <a:xfrm flipV="1">
            <a:off x="336618" y="709416"/>
            <a:ext cx="2652"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8DA132F-FA1E-8549-9579-AA28795AF9C9}"/>
              </a:ext>
            </a:extLst>
          </p:cNvPr>
          <p:cNvCxnSpPr>
            <a:cxnSpLocks/>
          </p:cNvCxnSpPr>
          <p:nvPr userDrawn="1"/>
        </p:nvCxnSpPr>
        <p:spPr>
          <a:xfrm flipV="1">
            <a:off x="336618" y="4668379"/>
            <a:ext cx="1710"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9" name="Freeform 14">
            <a:extLst>
              <a:ext uri="{FF2B5EF4-FFF2-40B4-BE49-F238E27FC236}">
                <a16:creationId xmlns:a16="http://schemas.microsoft.com/office/drawing/2014/main" id="{D4181F34-90E5-1588-6229-1EBF94065AC1}"/>
              </a:ext>
            </a:extLst>
          </p:cNvPr>
          <p:cNvSpPr>
            <a:spLocks noChangeAspect="1"/>
          </p:cNvSpPr>
          <p:nvPr userDrawn="1"/>
        </p:nvSpPr>
        <p:spPr>
          <a:xfrm>
            <a:off x="11417305" y="5515367"/>
            <a:ext cx="553487" cy="1080000"/>
          </a:xfrm>
          <a:custGeom>
            <a:avLst/>
            <a:gdLst>
              <a:gd name="connsiteX0" fmla="*/ 459609 w 741746"/>
              <a:gd name="connsiteY0" fmla="*/ 739851 h 1447342"/>
              <a:gd name="connsiteX1" fmla="*/ 741746 w 741746"/>
              <a:gd name="connsiteY1" fmla="*/ 487842 h 1447342"/>
              <a:gd name="connsiteX2" fmla="*/ 416982 w 741746"/>
              <a:gd name="connsiteY2" fmla="*/ 637654 h 1447342"/>
              <a:gd name="connsiteX3" fmla="*/ 370873 w 741746"/>
              <a:gd name="connsiteY3" fmla="*/ 0 h 1447342"/>
              <a:gd name="connsiteX4" fmla="*/ 324764 w 741746"/>
              <a:gd name="connsiteY4" fmla="*/ 637654 h 1447342"/>
              <a:gd name="connsiteX5" fmla="*/ 0 w 741746"/>
              <a:gd name="connsiteY5" fmla="*/ 487842 h 1447342"/>
              <a:gd name="connsiteX6" fmla="*/ 282131 w 741746"/>
              <a:gd name="connsiteY6" fmla="*/ 739851 h 1447342"/>
              <a:gd name="connsiteX7" fmla="*/ 0 w 741746"/>
              <a:gd name="connsiteY7" fmla="*/ 991866 h 1447342"/>
              <a:gd name="connsiteX8" fmla="*/ 327023 w 741746"/>
              <a:gd name="connsiteY8" fmla="*/ 840999 h 1447342"/>
              <a:gd name="connsiteX9" fmla="*/ 370873 w 741746"/>
              <a:gd name="connsiteY9" fmla="*/ 1447343 h 1447342"/>
              <a:gd name="connsiteX10" fmla="*/ 414717 w 741746"/>
              <a:gd name="connsiteY10" fmla="*/ 840999 h 1447342"/>
              <a:gd name="connsiteX11" fmla="*/ 741746 w 741746"/>
              <a:gd name="connsiteY11" fmla="*/ 991866 h 1447342"/>
              <a:gd name="connsiteX12" fmla="*/ 459609 w 741746"/>
              <a:gd name="connsiteY12" fmla="*/ 739851 h 1447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41746" h="1447342">
                <a:moveTo>
                  <a:pt x="459609" y="739851"/>
                </a:moveTo>
                <a:lnTo>
                  <a:pt x="741746" y="487842"/>
                </a:lnTo>
                <a:lnTo>
                  <a:pt x="416982" y="637654"/>
                </a:lnTo>
                <a:lnTo>
                  <a:pt x="370873" y="0"/>
                </a:lnTo>
                <a:lnTo>
                  <a:pt x="324764" y="637654"/>
                </a:lnTo>
                <a:lnTo>
                  <a:pt x="0" y="487842"/>
                </a:lnTo>
                <a:lnTo>
                  <a:pt x="282131" y="739851"/>
                </a:lnTo>
                <a:lnTo>
                  <a:pt x="0" y="991866"/>
                </a:lnTo>
                <a:lnTo>
                  <a:pt x="327023" y="840999"/>
                </a:lnTo>
                <a:lnTo>
                  <a:pt x="370873" y="1447343"/>
                </a:lnTo>
                <a:lnTo>
                  <a:pt x="414717" y="840999"/>
                </a:lnTo>
                <a:lnTo>
                  <a:pt x="741746" y="991866"/>
                </a:lnTo>
                <a:lnTo>
                  <a:pt x="459609" y="739851"/>
                </a:lnTo>
                <a:close/>
              </a:path>
            </a:pathLst>
          </a:custGeom>
          <a:solidFill>
            <a:schemeClr val="accent1">
              <a:alpha val="70000"/>
            </a:schemeClr>
          </a:solidFill>
          <a:ln w="6436" cap="flat">
            <a:noFill/>
            <a:prstDash val="solid"/>
            <a:miter/>
          </a:ln>
        </p:spPr>
        <p:txBody>
          <a:bodyPr rtlCol="0" anchor="ctr"/>
          <a:lstStyle/>
          <a:p>
            <a:endParaRPr lang="en-US" dirty="0"/>
          </a:p>
        </p:txBody>
      </p:sp>
      <p:sp>
        <p:nvSpPr>
          <p:cNvPr id="20" name="Freeform 19">
            <a:extLst>
              <a:ext uri="{FF2B5EF4-FFF2-40B4-BE49-F238E27FC236}">
                <a16:creationId xmlns:a16="http://schemas.microsoft.com/office/drawing/2014/main" id="{154EB360-01D2-69A2-8D31-6E58B06B078C}"/>
              </a:ext>
            </a:extLst>
          </p:cNvPr>
          <p:cNvSpPr>
            <a:spLocks noChangeAspect="1"/>
          </p:cNvSpPr>
          <p:nvPr userDrawn="1"/>
        </p:nvSpPr>
        <p:spPr>
          <a:xfrm>
            <a:off x="10963629" y="5251102"/>
            <a:ext cx="453676" cy="453238"/>
          </a:xfrm>
          <a:custGeom>
            <a:avLst/>
            <a:gdLst>
              <a:gd name="connsiteX0" fmla="*/ 195785 w 335811"/>
              <a:gd name="connsiteY0" fmla="*/ 108128 h 335487"/>
              <a:gd name="connsiteX1" fmla="*/ 169426 w 335811"/>
              <a:gd name="connsiteY1" fmla="*/ 0 h 335487"/>
              <a:gd name="connsiteX2" fmla="*/ 141358 w 335811"/>
              <a:gd name="connsiteY2" fmla="*/ 107729 h 335487"/>
              <a:gd name="connsiteX3" fmla="*/ 108347 w 335811"/>
              <a:gd name="connsiteY3" fmla="*/ 140069 h 335487"/>
              <a:gd name="connsiteX4" fmla="*/ 0 w 335811"/>
              <a:gd name="connsiteY4" fmla="*/ 166256 h 335487"/>
              <a:gd name="connsiteX5" fmla="*/ 107840 w 335811"/>
              <a:gd name="connsiteY5" fmla="*/ 194329 h 335487"/>
              <a:gd name="connsiteX6" fmla="*/ 140217 w 335811"/>
              <a:gd name="connsiteY6" fmla="*/ 227264 h 335487"/>
              <a:gd name="connsiteX7" fmla="*/ 166449 w 335811"/>
              <a:gd name="connsiteY7" fmla="*/ 335487 h 335487"/>
              <a:gd name="connsiteX8" fmla="*/ 194580 w 335811"/>
              <a:gd name="connsiteY8" fmla="*/ 227758 h 335487"/>
              <a:gd name="connsiteX9" fmla="*/ 227528 w 335811"/>
              <a:gd name="connsiteY9" fmla="*/ 195418 h 335487"/>
              <a:gd name="connsiteX10" fmla="*/ 335811 w 335811"/>
              <a:gd name="connsiteY10" fmla="*/ 169231 h 335487"/>
              <a:gd name="connsiteX11" fmla="*/ 227971 w 335811"/>
              <a:gd name="connsiteY11" fmla="*/ 141158 h 335487"/>
              <a:gd name="connsiteX12" fmla="*/ 195785 w 335811"/>
              <a:gd name="connsiteY12" fmla="*/ 108128 h 335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5811" h="335487">
                <a:moveTo>
                  <a:pt x="195785" y="108128"/>
                </a:moveTo>
                <a:lnTo>
                  <a:pt x="169426" y="0"/>
                </a:lnTo>
                <a:lnTo>
                  <a:pt x="141358" y="107729"/>
                </a:lnTo>
                <a:cubicBezTo>
                  <a:pt x="137176" y="123801"/>
                  <a:pt x="124440" y="136201"/>
                  <a:pt x="108347" y="140069"/>
                </a:cubicBezTo>
                <a:lnTo>
                  <a:pt x="0" y="166256"/>
                </a:lnTo>
                <a:lnTo>
                  <a:pt x="107840" y="194329"/>
                </a:lnTo>
                <a:cubicBezTo>
                  <a:pt x="123934" y="198494"/>
                  <a:pt x="136352" y="211192"/>
                  <a:pt x="140217" y="227264"/>
                </a:cubicBezTo>
                <a:lnTo>
                  <a:pt x="166449" y="335487"/>
                </a:lnTo>
                <a:lnTo>
                  <a:pt x="194580" y="227758"/>
                </a:lnTo>
                <a:cubicBezTo>
                  <a:pt x="198762" y="211686"/>
                  <a:pt x="211434" y="199286"/>
                  <a:pt x="227528" y="195418"/>
                </a:cubicBezTo>
                <a:lnTo>
                  <a:pt x="335811" y="169231"/>
                </a:lnTo>
                <a:lnTo>
                  <a:pt x="227971" y="141158"/>
                </a:lnTo>
                <a:cubicBezTo>
                  <a:pt x="212131" y="136891"/>
                  <a:pt x="199649" y="124194"/>
                  <a:pt x="195785" y="108128"/>
                </a:cubicBezTo>
                <a:close/>
              </a:path>
            </a:pathLst>
          </a:custGeom>
          <a:solidFill>
            <a:schemeClr val="accent1">
              <a:alpha val="85000"/>
            </a:schemeClr>
          </a:solidFill>
          <a:ln w="6334" cap="flat">
            <a:noFill/>
            <a:prstDash val="solid"/>
            <a:miter/>
          </a:ln>
        </p:spPr>
        <p:txBody>
          <a:bodyPr rtlCol="0" anchor="ctr"/>
          <a:lstStyle/>
          <a:p>
            <a:endParaRPr lang="en-US" dirty="0"/>
          </a:p>
        </p:txBody>
      </p:sp>
      <p:sp>
        <p:nvSpPr>
          <p:cNvPr id="4" name="Freeform 3">
            <a:extLst>
              <a:ext uri="{FF2B5EF4-FFF2-40B4-BE49-F238E27FC236}">
                <a16:creationId xmlns:a16="http://schemas.microsoft.com/office/drawing/2014/main" id="{2D3B1C89-899B-7F8A-F34C-6FB0A08AE0FC}"/>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60000"/>
              <a:lumOff val="4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3747451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527048" y="2487168"/>
            <a:ext cx="9144000" cy="1828800"/>
          </a:xfrm>
          <a:prstGeom prst="rect">
            <a:avLst/>
          </a:prstGeom>
        </p:spPr>
        <p:txBody>
          <a:bodyPr lIns="0" tIns="0" rIns="0" bIns="0" anchor="t">
            <a:noAutofit/>
          </a:bodyPr>
          <a:lstStyle>
            <a:lvl1pPr algn="ctr">
              <a:lnSpc>
                <a:spcPts val="4800"/>
              </a:lnSpc>
              <a:defRPr sz="4800"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066800" y="4736592"/>
            <a:ext cx="10058400" cy="365760"/>
          </a:xfrm>
        </p:spPr>
        <p:txBody>
          <a:bodyPr>
            <a:noAutofit/>
          </a:bodyPr>
          <a:lstStyle>
            <a:lvl1pPr marL="0" indent="0" algn="ctr">
              <a:lnSpc>
                <a:spcPct val="100000"/>
              </a:lnSpc>
              <a:spcBef>
                <a:spcPts val="0"/>
              </a:spcBef>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5" name="Straight Connector 4">
            <a:extLst>
              <a:ext uri="{FF2B5EF4-FFF2-40B4-BE49-F238E27FC236}">
                <a16:creationId xmlns:a16="http://schemas.microsoft.com/office/drawing/2014/main" id="{8AB5B79E-1F93-566B-BF66-0DC88165968A}"/>
              </a:ext>
            </a:extLst>
          </p:cNvPr>
          <p:cNvCxnSpPr>
            <a:cxnSpLocks/>
          </p:cNvCxnSpPr>
          <p:nvPr userDrawn="1"/>
        </p:nvCxnSpPr>
        <p:spPr>
          <a:xfrm flipV="1">
            <a:off x="336618" y="6635513"/>
            <a:ext cx="0" cy="222487"/>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924EFD0-6CF5-ED36-5623-37C65BDF48D8}"/>
              </a:ext>
            </a:extLst>
          </p:cNvPr>
          <p:cNvCxnSpPr>
            <a:cxnSpLocks/>
          </p:cNvCxnSpPr>
          <p:nvPr userDrawn="1"/>
        </p:nvCxnSpPr>
        <p:spPr>
          <a:xfrm flipH="1" flipV="1">
            <a:off x="338040" y="0"/>
            <a:ext cx="1230" cy="232661"/>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144FA2C-B106-97E1-1C43-B019F6DC956E}"/>
              </a:ext>
            </a:extLst>
          </p:cNvPr>
          <p:cNvCxnSpPr>
            <a:cxnSpLocks/>
          </p:cNvCxnSpPr>
          <p:nvPr userDrawn="1"/>
        </p:nvCxnSpPr>
        <p:spPr>
          <a:xfrm flipV="1">
            <a:off x="336618" y="709416"/>
            <a:ext cx="2652"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86C6339-66EC-920B-9D52-F3C1AF4A88F6}"/>
              </a:ext>
            </a:extLst>
          </p:cNvPr>
          <p:cNvCxnSpPr>
            <a:cxnSpLocks/>
          </p:cNvCxnSpPr>
          <p:nvPr userDrawn="1"/>
        </p:nvCxnSpPr>
        <p:spPr>
          <a:xfrm flipV="1">
            <a:off x="336618" y="4668379"/>
            <a:ext cx="1710"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9" name="Footer Placeholder 18">
            <a:extLst>
              <a:ext uri="{FF2B5EF4-FFF2-40B4-BE49-F238E27FC236}">
                <a16:creationId xmlns:a16="http://schemas.microsoft.com/office/drawing/2014/main" id="{037226DC-9A54-25E1-1AF3-F1A6658C3B9F}"/>
              </a:ext>
            </a:extLst>
          </p:cNvPr>
          <p:cNvSpPr>
            <a:spLocks noGrp="1"/>
          </p:cNvSpPr>
          <p:nvPr>
            <p:ph type="ftr" sz="quarter" idx="10"/>
          </p:nvPr>
        </p:nvSpPr>
        <p:spPr/>
        <p:txBody>
          <a:bodyPr/>
          <a:lstStyle/>
          <a:p>
            <a:r>
              <a:rPr lang="en-US" dirty="0"/>
              <a:t>Fine Jewelry</a:t>
            </a:r>
          </a:p>
        </p:txBody>
      </p:sp>
      <p:sp>
        <p:nvSpPr>
          <p:cNvPr id="20" name="Slide Number Placeholder 19">
            <a:extLst>
              <a:ext uri="{FF2B5EF4-FFF2-40B4-BE49-F238E27FC236}">
                <a16:creationId xmlns:a16="http://schemas.microsoft.com/office/drawing/2014/main" id="{BDCDEDC2-7DF6-9125-3319-AD43866C5024}"/>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21" name="Freeform 8">
            <a:extLst>
              <a:ext uri="{FF2B5EF4-FFF2-40B4-BE49-F238E27FC236}">
                <a16:creationId xmlns:a16="http://schemas.microsoft.com/office/drawing/2014/main" id="{54400DDE-8AFC-12C6-4EA7-AB7848741ECB}"/>
              </a:ext>
            </a:extLst>
          </p:cNvPr>
          <p:cNvSpPr>
            <a:spLocks noChangeAspect="1"/>
          </p:cNvSpPr>
          <p:nvPr userDrawn="1"/>
        </p:nvSpPr>
        <p:spPr>
          <a:xfrm>
            <a:off x="1627207" y="280951"/>
            <a:ext cx="255894" cy="498974"/>
          </a:xfrm>
          <a:custGeom>
            <a:avLst/>
            <a:gdLst>
              <a:gd name="connsiteX0" fmla="*/ 452458 w 730205"/>
              <a:gd name="connsiteY0" fmla="*/ 727841 h 1423844"/>
              <a:gd name="connsiteX1" fmla="*/ 730206 w 730205"/>
              <a:gd name="connsiteY1" fmla="*/ 479923 h 1423844"/>
              <a:gd name="connsiteX2" fmla="*/ 410494 w 730205"/>
              <a:gd name="connsiteY2" fmla="*/ 627303 h 1423844"/>
              <a:gd name="connsiteX3" fmla="*/ 365103 w 730205"/>
              <a:gd name="connsiteY3" fmla="*/ 0 h 1423844"/>
              <a:gd name="connsiteX4" fmla="*/ 319711 w 730205"/>
              <a:gd name="connsiteY4" fmla="*/ 627303 h 1423844"/>
              <a:gd name="connsiteX5" fmla="*/ 0 w 730205"/>
              <a:gd name="connsiteY5" fmla="*/ 479923 h 1423844"/>
              <a:gd name="connsiteX6" fmla="*/ 277741 w 730205"/>
              <a:gd name="connsiteY6" fmla="*/ 727841 h 1423844"/>
              <a:gd name="connsiteX7" fmla="*/ 0 w 730205"/>
              <a:gd name="connsiteY7" fmla="*/ 975766 h 1423844"/>
              <a:gd name="connsiteX8" fmla="*/ 321935 w 730205"/>
              <a:gd name="connsiteY8" fmla="*/ 827348 h 1423844"/>
              <a:gd name="connsiteX9" fmla="*/ 365103 w 730205"/>
              <a:gd name="connsiteY9" fmla="*/ 1423844 h 1423844"/>
              <a:gd name="connsiteX10" fmla="*/ 408264 w 730205"/>
              <a:gd name="connsiteY10" fmla="*/ 827348 h 1423844"/>
              <a:gd name="connsiteX11" fmla="*/ 730206 w 730205"/>
              <a:gd name="connsiteY11" fmla="*/ 975766 h 1423844"/>
              <a:gd name="connsiteX12" fmla="*/ 452458 w 730205"/>
              <a:gd name="connsiteY12" fmla="*/ 727841 h 142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0205" h="1423844">
                <a:moveTo>
                  <a:pt x="452458" y="727841"/>
                </a:moveTo>
                <a:lnTo>
                  <a:pt x="730206" y="479923"/>
                </a:lnTo>
                <a:lnTo>
                  <a:pt x="410494" y="627303"/>
                </a:lnTo>
                <a:lnTo>
                  <a:pt x="365103" y="0"/>
                </a:lnTo>
                <a:lnTo>
                  <a:pt x="319711" y="627303"/>
                </a:lnTo>
                <a:lnTo>
                  <a:pt x="0" y="479923"/>
                </a:lnTo>
                <a:lnTo>
                  <a:pt x="277741" y="727841"/>
                </a:lnTo>
                <a:lnTo>
                  <a:pt x="0" y="975766"/>
                </a:lnTo>
                <a:lnTo>
                  <a:pt x="321935" y="827348"/>
                </a:lnTo>
                <a:lnTo>
                  <a:pt x="365103" y="1423844"/>
                </a:lnTo>
                <a:lnTo>
                  <a:pt x="408264" y="827348"/>
                </a:lnTo>
                <a:lnTo>
                  <a:pt x="730206" y="975766"/>
                </a:lnTo>
                <a:lnTo>
                  <a:pt x="452458" y="727841"/>
                </a:lnTo>
                <a:close/>
              </a:path>
            </a:pathLst>
          </a:custGeom>
          <a:solidFill>
            <a:schemeClr val="accent1">
              <a:alpha val="70000"/>
            </a:schemeClr>
          </a:solidFill>
          <a:ln w="6334" cap="flat">
            <a:noFill/>
            <a:prstDash val="solid"/>
            <a:miter/>
          </a:ln>
        </p:spPr>
        <p:txBody>
          <a:bodyPr rtlCol="0" anchor="ctr"/>
          <a:lstStyle/>
          <a:p>
            <a:endParaRPr lang="en-US" dirty="0"/>
          </a:p>
        </p:txBody>
      </p:sp>
      <p:sp>
        <p:nvSpPr>
          <p:cNvPr id="22" name="Freeform 26">
            <a:extLst>
              <a:ext uri="{FF2B5EF4-FFF2-40B4-BE49-F238E27FC236}">
                <a16:creationId xmlns:a16="http://schemas.microsoft.com/office/drawing/2014/main" id="{4A644B62-208A-A28F-F463-5C9AC7CB9847}"/>
              </a:ext>
            </a:extLst>
          </p:cNvPr>
          <p:cNvSpPr/>
          <p:nvPr userDrawn="1"/>
        </p:nvSpPr>
        <p:spPr>
          <a:xfrm>
            <a:off x="2579260" y="1130383"/>
            <a:ext cx="849609" cy="802741"/>
          </a:xfrm>
          <a:custGeom>
            <a:avLst/>
            <a:gdLst>
              <a:gd name="connsiteX0" fmla="*/ 849609 w 849609"/>
              <a:gd name="connsiteY0" fmla="*/ 333444 h 802741"/>
              <a:gd name="connsiteX1" fmla="*/ 519619 w 849609"/>
              <a:gd name="connsiteY1" fmla="*/ 324278 h 802741"/>
              <a:gd name="connsiteX2" fmla="*/ 578284 w 849609"/>
              <a:gd name="connsiteY2" fmla="*/ 0 h 802741"/>
              <a:gd name="connsiteX3" fmla="*/ 405509 w 849609"/>
              <a:gd name="connsiteY3" fmla="*/ 280740 h 802741"/>
              <a:gd name="connsiteX4" fmla="*/ 153483 w 849609"/>
              <a:gd name="connsiteY4" fmla="*/ 67927 h 802741"/>
              <a:gd name="connsiteX5" fmla="*/ 310627 w 849609"/>
              <a:gd name="connsiteY5" fmla="*/ 357667 h 802741"/>
              <a:gd name="connsiteX6" fmla="*/ 0 w 849609"/>
              <a:gd name="connsiteY6" fmla="*/ 469298 h 802741"/>
              <a:gd name="connsiteX7" fmla="*/ 329926 w 849609"/>
              <a:gd name="connsiteY7" fmla="*/ 478297 h 802741"/>
              <a:gd name="connsiteX8" fmla="*/ 271325 w 849609"/>
              <a:gd name="connsiteY8" fmla="*/ 802742 h 802741"/>
              <a:gd name="connsiteX9" fmla="*/ 444043 w 849609"/>
              <a:gd name="connsiteY9" fmla="*/ 521835 h 802741"/>
              <a:gd name="connsiteX10" fmla="*/ 696069 w 849609"/>
              <a:gd name="connsiteY10" fmla="*/ 734648 h 802741"/>
              <a:gd name="connsiteX11" fmla="*/ 539085 w 849609"/>
              <a:gd name="connsiteY11" fmla="*/ 444845 h 802741"/>
              <a:gd name="connsiteX12" fmla="*/ 849609 w 849609"/>
              <a:gd name="connsiteY12" fmla="*/ 333444 h 802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49609" h="802741">
                <a:moveTo>
                  <a:pt x="849609" y="333444"/>
                </a:moveTo>
                <a:lnTo>
                  <a:pt x="519619" y="324278"/>
                </a:lnTo>
                <a:lnTo>
                  <a:pt x="578284" y="0"/>
                </a:lnTo>
                <a:lnTo>
                  <a:pt x="405509" y="280740"/>
                </a:lnTo>
                <a:lnTo>
                  <a:pt x="153483" y="67927"/>
                </a:lnTo>
                <a:lnTo>
                  <a:pt x="310627" y="357667"/>
                </a:lnTo>
                <a:lnTo>
                  <a:pt x="0" y="469298"/>
                </a:lnTo>
                <a:lnTo>
                  <a:pt x="329926" y="478297"/>
                </a:lnTo>
                <a:lnTo>
                  <a:pt x="271325" y="802742"/>
                </a:lnTo>
                <a:lnTo>
                  <a:pt x="444043" y="521835"/>
                </a:lnTo>
                <a:lnTo>
                  <a:pt x="696069" y="734648"/>
                </a:lnTo>
                <a:lnTo>
                  <a:pt x="539085" y="444845"/>
                </a:lnTo>
                <a:lnTo>
                  <a:pt x="849609" y="333444"/>
                </a:lnTo>
                <a:close/>
              </a:path>
            </a:pathLst>
          </a:custGeom>
          <a:solidFill>
            <a:schemeClr val="accent1">
              <a:alpha val="75000"/>
            </a:schemeClr>
          </a:solidFill>
          <a:ln w="6391" cap="flat">
            <a:noFill/>
            <a:prstDash val="solid"/>
            <a:miter/>
          </a:ln>
        </p:spPr>
        <p:txBody>
          <a:bodyPr rtlCol="0" anchor="ctr"/>
          <a:lstStyle/>
          <a:p>
            <a:endParaRPr lang="en-US" dirty="0"/>
          </a:p>
        </p:txBody>
      </p:sp>
      <p:sp>
        <p:nvSpPr>
          <p:cNvPr id="23" name="Freeform 11">
            <a:extLst>
              <a:ext uri="{FF2B5EF4-FFF2-40B4-BE49-F238E27FC236}">
                <a16:creationId xmlns:a16="http://schemas.microsoft.com/office/drawing/2014/main" id="{47272C3C-C70B-C51E-38E0-A8A761BCA429}"/>
              </a:ext>
            </a:extLst>
          </p:cNvPr>
          <p:cNvSpPr/>
          <p:nvPr userDrawn="1"/>
        </p:nvSpPr>
        <p:spPr>
          <a:xfrm>
            <a:off x="8959437" y="5012532"/>
            <a:ext cx="805973" cy="805450"/>
          </a:xfrm>
          <a:custGeom>
            <a:avLst/>
            <a:gdLst>
              <a:gd name="connsiteX0" fmla="*/ 401832 w 689950"/>
              <a:gd name="connsiteY0" fmla="*/ 222333 h 689502"/>
              <a:gd name="connsiteX1" fmla="*/ 347850 w 689950"/>
              <a:gd name="connsiteY1" fmla="*/ 0 h 689502"/>
              <a:gd name="connsiteX2" fmla="*/ 290163 w 689950"/>
              <a:gd name="connsiteY2" fmla="*/ 221384 h 689502"/>
              <a:gd name="connsiteX3" fmla="*/ 222509 w 689950"/>
              <a:gd name="connsiteY3" fmla="*/ 287948 h 689502"/>
              <a:gd name="connsiteX4" fmla="*/ 0 w 689950"/>
              <a:gd name="connsiteY4" fmla="*/ 341905 h 689502"/>
              <a:gd name="connsiteX5" fmla="*/ 221551 w 689950"/>
              <a:gd name="connsiteY5" fmla="*/ 399521 h 689502"/>
              <a:gd name="connsiteX6" fmla="*/ 288118 w 689950"/>
              <a:gd name="connsiteY6" fmla="*/ 467170 h 689502"/>
              <a:gd name="connsiteX7" fmla="*/ 342101 w 689950"/>
              <a:gd name="connsiteY7" fmla="*/ 689503 h 689502"/>
              <a:gd name="connsiteX8" fmla="*/ 399788 w 689950"/>
              <a:gd name="connsiteY8" fmla="*/ 468119 h 689502"/>
              <a:gd name="connsiteX9" fmla="*/ 467506 w 689950"/>
              <a:gd name="connsiteY9" fmla="*/ 401555 h 689502"/>
              <a:gd name="connsiteX10" fmla="*/ 689950 w 689950"/>
              <a:gd name="connsiteY10" fmla="*/ 347598 h 689502"/>
              <a:gd name="connsiteX11" fmla="*/ 468399 w 689950"/>
              <a:gd name="connsiteY11" fmla="*/ 289982 h 689502"/>
              <a:gd name="connsiteX12" fmla="*/ 401832 w 689950"/>
              <a:gd name="connsiteY12" fmla="*/ 222333 h 689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950" h="689502">
                <a:moveTo>
                  <a:pt x="401832" y="222333"/>
                </a:moveTo>
                <a:lnTo>
                  <a:pt x="347850" y="0"/>
                </a:lnTo>
                <a:lnTo>
                  <a:pt x="290163" y="221384"/>
                </a:lnTo>
                <a:cubicBezTo>
                  <a:pt x="281602" y="254327"/>
                  <a:pt x="255601" y="279814"/>
                  <a:pt x="222509" y="287948"/>
                </a:cubicBezTo>
                <a:lnTo>
                  <a:pt x="0" y="341905"/>
                </a:lnTo>
                <a:lnTo>
                  <a:pt x="221551" y="399521"/>
                </a:lnTo>
                <a:cubicBezTo>
                  <a:pt x="254515" y="408062"/>
                  <a:pt x="280005" y="434091"/>
                  <a:pt x="288118" y="467170"/>
                </a:cubicBezTo>
                <a:lnTo>
                  <a:pt x="342101" y="689503"/>
                </a:lnTo>
                <a:lnTo>
                  <a:pt x="399788" y="468119"/>
                </a:lnTo>
                <a:cubicBezTo>
                  <a:pt x="408349" y="435176"/>
                  <a:pt x="434349" y="409688"/>
                  <a:pt x="467506" y="401555"/>
                </a:cubicBezTo>
                <a:lnTo>
                  <a:pt x="689950" y="347598"/>
                </a:lnTo>
                <a:lnTo>
                  <a:pt x="468399" y="289982"/>
                </a:lnTo>
                <a:cubicBezTo>
                  <a:pt x="435308" y="281441"/>
                  <a:pt x="409818" y="255412"/>
                  <a:pt x="401832" y="222333"/>
                </a:cubicBezTo>
                <a:close/>
              </a:path>
            </a:pathLst>
          </a:custGeom>
          <a:solidFill>
            <a:schemeClr val="accent1"/>
          </a:solidFill>
          <a:ln w="6385" cap="flat">
            <a:noFill/>
            <a:prstDash val="solid"/>
            <a:miter/>
          </a:ln>
        </p:spPr>
        <p:txBody>
          <a:bodyPr rtlCol="0" anchor="ctr"/>
          <a:lstStyle/>
          <a:p>
            <a:endParaRPr lang="en-US" dirty="0"/>
          </a:p>
        </p:txBody>
      </p:sp>
      <p:sp>
        <p:nvSpPr>
          <p:cNvPr id="24" name="Freeform 4">
            <a:extLst>
              <a:ext uri="{FF2B5EF4-FFF2-40B4-BE49-F238E27FC236}">
                <a16:creationId xmlns:a16="http://schemas.microsoft.com/office/drawing/2014/main" id="{27ABE1F8-E64E-7E81-98BF-20CAE0A209C9}"/>
              </a:ext>
            </a:extLst>
          </p:cNvPr>
          <p:cNvSpPr>
            <a:spLocks noChangeAspect="1"/>
          </p:cNvSpPr>
          <p:nvPr userDrawn="1"/>
        </p:nvSpPr>
        <p:spPr>
          <a:xfrm>
            <a:off x="10631418" y="5319008"/>
            <a:ext cx="255894" cy="498974"/>
          </a:xfrm>
          <a:custGeom>
            <a:avLst/>
            <a:gdLst>
              <a:gd name="connsiteX0" fmla="*/ 452458 w 730205"/>
              <a:gd name="connsiteY0" fmla="*/ 727841 h 1423844"/>
              <a:gd name="connsiteX1" fmla="*/ 730206 w 730205"/>
              <a:gd name="connsiteY1" fmla="*/ 479923 h 1423844"/>
              <a:gd name="connsiteX2" fmla="*/ 410494 w 730205"/>
              <a:gd name="connsiteY2" fmla="*/ 627303 h 1423844"/>
              <a:gd name="connsiteX3" fmla="*/ 365103 w 730205"/>
              <a:gd name="connsiteY3" fmla="*/ 0 h 1423844"/>
              <a:gd name="connsiteX4" fmla="*/ 319711 w 730205"/>
              <a:gd name="connsiteY4" fmla="*/ 627303 h 1423844"/>
              <a:gd name="connsiteX5" fmla="*/ 0 w 730205"/>
              <a:gd name="connsiteY5" fmla="*/ 479923 h 1423844"/>
              <a:gd name="connsiteX6" fmla="*/ 277741 w 730205"/>
              <a:gd name="connsiteY6" fmla="*/ 727841 h 1423844"/>
              <a:gd name="connsiteX7" fmla="*/ 0 w 730205"/>
              <a:gd name="connsiteY7" fmla="*/ 975766 h 1423844"/>
              <a:gd name="connsiteX8" fmla="*/ 321935 w 730205"/>
              <a:gd name="connsiteY8" fmla="*/ 827348 h 1423844"/>
              <a:gd name="connsiteX9" fmla="*/ 365103 w 730205"/>
              <a:gd name="connsiteY9" fmla="*/ 1423844 h 1423844"/>
              <a:gd name="connsiteX10" fmla="*/ 408264 w 730205"/>
              <a:gd name="connsiteY10" fmla="*/ 827348 h 1423844"/>
              <a:gd name="connsiteX11" fmla="*/ 730206 w 730205"/>
              <a:gd name="connsiteY11" fmla="*/ 975766 h 1423844"/>
              <a:gd name="connsiteX12" fmla="*/ 452458 w 730205"/>
              <a:gd name="connsiteY12" fmla="*/ 727841 h 142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0205" h="1423844">
                <a:moveTo>
                  <a:pt x="452458" y="727841"/>
                </a:moveTo>
                <a:lnTo>
                  <a:pt x="730206" y="479923"/>
                </a:lnTo>
                <a:lnTo>
                  <a:pt x="410494" y="627303"/>
                </a:lnTo>
                <a:lnTo>
                  <a:pt x="365103" y="0"/>
                </a:lnTo>
                <a:lnTo>
                  <a:pt x="319711" y="627303"/>
                </a:lnTo>
                <a:lnTo>
                  <a:pt x="0" y="479923"/>
                </a:lnTo>
                <a:lnTo>
                  <a:pt x="277741" y="727841"/>
                </a:lnTo>
                <a:lnTo>
                  <a:pt x="0" y="975766"/>
                </a:lnTo>
                <a:lnTo>
                  <a:pt x="321935" y="827348"/>
                </a:lnTo>
                <a:lnTo>
                  <a:pt x="365103" y="1423844"/>
                </a:lnTo>
                <a:lnTo>
                  <a:pt x="408264" y="827348"/>
                </a:lnTo>
                <a:lnTo>
                  <a:pt x="730206" y="975766"/>
                </a:lnTo>
                <a:lnTo>
                  <a:pt x="452458" y="727841"/>
                </a:lnTo>
                <a:close/>
              </a:path>
            </a:pathLst>
          </a:custGeom>
          <a:solidFill>
            <a:schemeClr val="accent1">
              <a:alpha val="85000"/>
            </a:schemeClr>
          </a:solidFill>
          <a:ln w="6334" cap="flat">
            <a:noFill/>
            <a:prstDash val="solid"/>
            <a:miter/>
          </a:ln>
        </p:spPr>
        <p:txBody>
          <a:bodyPr rtlCol="0" anchor="ctr"/>
          <a:lstStyle/>
          <a:p>
            <a:endParaRPr lang="en-US" dirty="0"/>
          </a:p>
        </p:txBody>
      </p:sp>
      <p:sp>
        <p:nvSpPr>
          <p:cNvPr id="25" name="Freeform 10">
            <a:extLst>
              <a:ext uri="{FF2B5EF4-FFF2-40B4-BE49-F238E27FC236}">
                <a16:creationId xmlns:a16="http://schemas.microsoft.com/office/drawing/2014/main" id="{429B9465-4CCB-3479-5372-0E584CE66730}"/>
              </a:ext>
            </a:extLst>
          </p:cNvPr>
          <p:cNvSpPr/>
          <p:nvPr userDrawn="1"/>
        </p:nvSpPr>
        <p:spPr>
          <a:xfrm>
            <a:off x="10631418" y="5116807"/>
            <a:ext cx="1013711" cy="1362716"/>
          </a:xfrm>
          <a:custGeom>
            <a:avLst/>
            <a:gdLst>
              <a:gd name="connsiteX0" fmla="*/ 347203 w 1310936"/>
              <a:gd name="connsiteY0" fmla="*/ 1634454 h 1762272"/>
              <a:gd name="connsiteX1" fmla="*/ 984299 w 1310936"/>
              <a:gd name="connsiteY1" fmla="*/ 556258 h 1762272"/>
              <a:gd name="connsiteX2" fmla="*/ 551297 w 1310936"/>
              <a:gd name="connsiteY2" fmla="*/ 0 h 1762272"/>
              <a:gd name="connsiteX3" fmla="*/ 1282765 w 1310936"/>
              <a:gd name="connsiteY3" fmla="*/ 655919 h 1762272"/>
              <a:gd name="connsiteX4" fmla="*/ 645675 w 1310936"/>
              <a:gd name="connsiteY4" fmla="*/ 1734114 h 1762272"/>
              <a:gd name="connsiteX5" fmla="*/ 0 w 1310936"/>
              <a:gd name="connsiteY5" fmla="*/ 1653564 h 1762272"/>
              <a:gd name="connsiteX6" fmla="*/ 347203 w 1310936"/>
              <a:gd name="connsiteY6" fmla="*/ 1634454 h 176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10936" h="1762272">
                <a:moveTo>
                  <a:pt x="347203" y="1634454"/>
                </a:moveTo>
                <a:cubicBezTo>
                  <a:pt x="821006" y="1512566"/>
                  <a:pt x="1106241" y="1029841"/>
                  <a:pt x="984299" y="556258"/>
                </a:cubicBezTo>
                <a:cubicBezTo>
                  <a:pt x="920686" y="309209"/>
                  <a:pt x="758838" y="113450"/>
                  <a:pt x="551297" y="0"/>
                </a:cubicBezTo>
                <a:cubicBezTo>
                  <a:pt x="894453" y="49585"/>
                  <a:pt x="1190949" y="299322"/>
                  <a:pt x="1282765" y="655919"/>
                </a:cubicBezTo>
                <a:cubicBezTo>
                  <a:pt x="1404707" y="1129508"/>
                  <a:pt x="1119471" y="1612226"/>
                  <a:pt x="645675" y="1734114"/>
                </a:cubicBezTo>
                <a:cubicBezTo>
                  <a:pt x="419034" y="1792418"/>
                  <a:pt x="190309" y="1757597"/>
                  <a:pt x="0" y="1653564"/>
                </a:cubicBezTo>
                <a:cubicBezTo>
                  <a:pt x="112574" y="1669836"/>
                  <a:pt x="230169" y="1664561"/>
                  <a:pt x="347203" y="1634454"/>
                </a:cubicBezTo>
                <a:close/>
              </a:path>
            </a:pathLst>
          </a:custGeom>
          <a:solidFill>
            <a:schemeClr val="accent1">
              <a:alpha val="75000"/>
            </a:schemeClr>
          </a:solidFill>
          <a:ln w="6310" cap="flat">
            <a:noFill/>
            <a:prstDash val="solid"/>
            <a:miter/>
          </a:ln>
        </p:spPr>
        <p:txBody>
          <a:bodyPr rtlCol="0" anchor="ctr"/>
          <a:lstStyle/>
          <a:p>
            <a:endParaRPr lang="en-US" dirty="0"/>
          </a:p>
        </p:txBody>
      </p:sp>
      <p:sp>
        <p:nvSpPr>
          <p:cNvPr id="26" name="Freeform 12">
            <a:extLst>
              <a:ext uri="{FF2B5EF4-FFF2-40B4-BE49-F238E27FC236}">
                <a16:creationId xmlns:a16="http://schemas.microsoft.com/office/drawing/2014/main" id="{BCEE9C77-F46D-09C5-83DD-FACBE4585E28}"/>
              </a:ext>
            </a:extLst>
          </p:cNvPr>
          <p:cNvSpPr/>
          <p:nvPr userDrawn="1"/>
        </p:nvSpPr>
        <p:spPr>
          <a:xfrm>
            <a:off x="1319872" y="1336714"/>
            <a:ext cx="278786" cy="259527"/>
          </a:xfrm>
          <a:custGeom>
            <a:avLst/>
            <a:gdLst>
              <a:gd name="connsiteX0" fmla="*/ 171359 w 278786"/>
              <a:gd name="connsiteY0" fmla="*/ 105801 h 259527"/>
              <a:gd name="connsiteX1" fmla="*/ 194980 w 278786"/>
              <a:gd name="connsiteY1" fmla="*/ 0 h 259527"/>
              <a:gd name="connsiteX2" fmla="*/ 134787 w 278786"/>
              <a:gd name="connsiteY2" fmla="*/ 89859 h 259527"/>
              <a:gd name="connsiteX3" fmla="*/ 55491 w 278786"/>
              <a:gd name="connsiteY3" fmla="*/ 16522 h 259527"/>
              <a:gd name="connsiteX4" fmla="*/ 102815 w 278786"/>
              <a:gd name="connsiteY4" fmla="*/ 113918 h 259527"/>
              <a:gd name="connsiteX5" fmla="*/ 0 w 278786"/>
              <a:gd name="connsiteY5" fmla="*/ 146286 h 259527"/>
              <a:gd name="connsiteX6" fmla="*/ 107428 w 278786"/>
              <a:gd name="connsiteY6" fmla="*/ 153727 h 259527"/>
              <a:gd name="connsiteX7" fmla="*/ 83902 w 278786"/>
              <a:gd name="connsiteY7" fmla="*/ 259528 h 259527"/>
              <a:gd name="connsiteX8" fmla="*/ 144095 w 278786"/>
              <a:gd name="connsiteY8" fmla="*/ 169669 h 259527"/>
              <a:gd name="connsiteX9" fmla="*/ 223296 w 278786"/>
              <a:gd name="connsiteY9" fmla="*/ 243007 h 259527"/>
              <a:gd name="connsiteX10" fmla="*/ 176067 w 278786"/>
              <a:gd name="connsiteY10" fmla="*/ 145610 h 259527"/>
              <a:gd name="connsiteX11" fmla="*/ 278787 w 278786"/>
              <a:gd name="connsiteY11" fmla="*/ 113241 h 259527"/>
              <a:gd name="connsiteX12" fmla="*/ 171359 w 278786"/>
              <a:gd name="connsiteY12" fmla="*/ 105801 h 259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8786" h="259527">
                <a:moveTo>
                  <a:pt x="171359" y="105801"/>
                </a:moveTo>
                <a:lnTo>
                  <a:pt x="194980" y="0"/>
                </a:lnTo>
                <a:lnTo>
                  <a:pt x="134787" y="89859"/>
                </a:lnTo>
                <a:lnTo>
                  <a:pt x="55491" y="16522"/>
                </a:lnTo>
                <a:lnTo>
                  <a:pt x="102815" y="113918"/>
                </a:lnTo>
                <a:lnTo>
                  <a:pt x="0" y="146286"/>
                </a:lnTo>
                <a:lnTo>
                  <a:pt x="107428" y="153727"/>
                </a:lnTo>
                <a:lnTo>
                  <a:pt x="83902" y="259528"/>
                </a:lnTo>
                <a:lnTo>
                  <a:pt x="144095" y="169669"/>
                </a:lnTo>
                <a:lnTo>
                  <a:pt x="223296" y="243007"/>
                </a:lnTo>
                <a:lnTo>
                  <a:pt x="176067" y="145610"/>
                </a:lnTo>
                <a:lnTo>
                  <a:pt x="278787" y="113241"/>
                </a:lnTo>
                <a:lnTo>
                  <a:pt x="171359" y="105801"/>
                </a:lnTo>
                <a:close/>
              </a:path>
            </a:pathLst>
          </a:custGeom>
          <a:solidFill>
            <a:schemeClr val="accent1">
              <a:alpha val="85000"/>
            </a:schemeClr>
          </a:solidFill>
          <a:ln w="6334" cap="flat">
            <a:noFill/>
            <a:prstDash val="solid"/>
            <a:miter/>
          </a:ln>
        </p:spPr>
        <p:txBody>
          <a:bodyPr rtlCol="0" anchor="ctr"/>
          <a:lstStyle/>
          <a:p>
            <a:endParaRPr lang="en-US" dirty="0"/>
          </a:p>
        </p:txBody>
      </p:sp>
      <p:sp>
        <p:nvSpPr>
          <p:cNvPr id="4" name="Freeform 3">
            <a:extLst>
              <a:ext uri="{FF2B5EF4-FFF2-40B4-BE49-F238E27FC236}">
                <a16:creationId xmlns:a16="http://schemas.microsoft.com/office/drawing/2014/main" id="{EC6C042A-0D70-B962-10C2-865932ED0391}"/>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60000"/>
              <a:lumOff val="4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2550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069848" y="987552"/>
            <a:ext cx="10058400" cy="685800"/>
          </a:xfrm>
          <a:prstGeom prst="rect">
            <a:avLst/>
          </a:prstGeom>
        </p:spPr>
        <p:txBody>
          <a:bodyPr anchor="t">
            <a:noAutofit/>
          </a:bodyPr>
          <a:lstStyle>
            <a:lvl1pPr algn="ctr">
              <a:defRPr sz="4300"/>
            </a:lvl1pPr>
          </a:lstStyle>
          <a:p>
            <a:r>
              <a:rPr lang="en-US"/>
              <a:t>Click to edit Master title style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p>
            <a:fld id="{294A09A9-5501-47C1-A89A-A340965A2BE2}" type="slidenum">
              <a:rPr lang="en-US" smtClean="0"/>
              <a:t>‹#›</a:t>
            </a:fld>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noChangeAspect="1"/>
          </p:cNvSpPr>
          <p:nvPr>
            <p:ph type="pic" sz="quarter" idx="13"/>
          </p:nvPr>
        </p:nvSpPr>
        <p:spPr>
          <a:xfrm>
            <a:off x="1302191" y="2249397"/>
            <a:ext cx="1827479" cy="1828800"/>
          </a:xfrm>
          <a:prstGeom prst="ellipse">
            <a:avLst/>
          </a:prstGeom>
        </p:spPr>
        <p:txBody>
          <a:bodyPr anchor="ctr">
            <a:noAutofit/>
          </a:bodyPr>
          <a:lstStyle>
            <a:lvl1pPr marL="0" indent="0" algn="ctr">
              <a:buNone/>
              <a:defRPr sz="1400">
                <a:solidFill>
                  <a:schemeClr val="bg1"/>
                </a:solidFill>
              </a:defRPr>
            </a:lvl1pPr>
          </a:lstStyle>
          <a:p>
            <a:r>
              <a:rPr lang="en-US"/>
              <a:t>Click icon to add picture</a:t>
            </a:r>
            <a:endParaRPr lang="en-US" dirty="0"/>
          </a:p>
        </p:txBody>
      </p:sp>
      <p:sp>
        <p:nvSpPr>
          <p:cNvPr id="7" name="Picture Placeholder 23">
            <a:extLst>
              <a:ext uri="{FF2B5EF4-FFF2-40B4-BE49-F238E27FC236}">
                <a16:creationId xmlns:a16="http://schemas.microsoft.com/office/drawing/2014/main" id="{9ABA5222-6FD6-405B-8AC8-18022C36590F}"/>
              </a:ext>
            </a:extLst>
          </p:cNvPr>
          <p:cNvSpPr>
            <a:spLocks noGrp="1" noChangeAspect="1"/>
          </p:cNvSpPr>
          <p:nvPr>
            <p:ph type="pic" sz="quarter" idx="14"/>
          </p:nvPr>
        </p:nvSpPr>
        <p:spPr>
          <a:xfrm>
            <a:off x="3884998" y="2249397"/>
            <a:ext cx="1827479" cy="1828800"/>
          </a:xfrm>
          <a:prstGeom prst="ellipse">
            <a:avLst/>
          </a:prstGeom>
        </p:spPr>
        <p:txBody>
          <a:bodyPr anchor="ctr">
            <a:noAutofit/>
          </a:bodyPr>
          <a:lstStyle>
            <a:lvl1pPr marL="0" indent="0" algn="ctr">
              <a:buNone/>
              <a:defRPr sz="1400">
                <a:solidFill>
                  <a:schemeClr val="bg1"/>
                </a:solidFill>
              </a:defRPr>
            </a:lvl1pPr>
          </a:lstStyle>
          <a:p>
            <a:r>
              <a:rPr lang="en-US"/>
              <a:t>Click icon to add picture</a:t>
            </a:r>
            <a:endParaRPr lang="en-US" dirty="0"/>
          </a:p>
        </p:txBody>
      </p:sp>
      <p:sp>
        <p:nvSpPr>
          <p:cNvPr id="8" name="Picture Placeholder 23">
            <a:extLst>
              <a:ext uri="{FF2B5EF4-FFF2-40B4-BE49-F238E27FC236}">
                <a16:creationId xmlns:a16="http://schemas.microsoft.com/office/drawing/2014/main" id="{124DE785-775F-4AE4-94B3-FA728188EBA5}"/>
              </a:ext>
            </a:extLst>
          </p:cNvPr>
          <p:cNvSpPr>
            <a:spLocks noGrp="1" noChangeAspect="1"/>
          </p:cNvSpPr>
          <p:nvPr>
            <p:ph type="pic" sz="quarter" idx="15"/>
          </p:nvPr>
        </p:nvSpPr>
        <p:spPr>
          <a:xfrm>
            <a:off x="6467805" y="2249397"/>
            <a:ext cx="1827479" cy="1828800"/>
          </a:xfrm>
          <a:prstGeom prst="ellipse">
            <a:avLst/>
          </a:prstGeom>
        </p:spPr>
        <p:txBody>
          <a:bodyPr anchor="ctr">
            <a:noAutofit/>
          </a:bodyPr>
          <a:lstStyle>
            <a:lvl1pPr marL="0" indent="0" algn="ctr">
              <a:buNone/>
              <a:defRPr sz="1400">
                <a:solidFill>
                  <a:schemeClr val="bg1"/>
                </a:solidFill>
              </a:defRPr>
            </a:lvl1pPr>
          </a:lstStyle>
          <a:p>
            <a:r>
              <a:rPr lang="en-US"/>
              <a:t>Click icon to add picture</a:t>
            </a:r>
            <a:endParaRPr lang="en-US" dirty="0"/>
          </a:p>
        </p:txBody>
      </p:sp>
      <p:sp>
        <p:nvSpPr>
          <p:cNvPr id="9" name="Picture Placeholder 23">
            <a:extLst>
              <a:ext uri="{FF2B5EF4-FFF2-40B4-BE49-F238E27FC236}">
                <a16:creationId xmlns:a16="http://schemas.microsoft.com/office/drawing/2014/main" id="{F5694B35-7776-4DB9-9EB7-3AF076EC357D}"/>
              </a:ext>
            </a:extLst>
          </p:cNvPr>
          <p:cNvSpPr>
            <a:spLocks noGrp="1" noChangeAspect="1"/>
          </p:cNvSpPr>
          <p:nvPr>
            <p:ph type="pic" sz="quarter" idx="16"/>
          </p:nvPr>
        </p:nvSpPr>
        <p:spPr>
          <a:xfrm>
            <a:off x="9050611" y="2249397"/>
            <a:ext cx="1827479" cy="1828800"/>
          </a:xfrm>
          <a:prstGeom prst="ellipse">
            <a:avLst/>
          </a:prstGeom>
        </p:spPr>
        <p:txBody>
          <a:bodyPr anchor="ctr">
            <a:noAutofit/>
          </a:bodyPr>
          <a:lstStyle>
            <a:lvl1pPr marL="0" indent="0" algn="ctr">
              <a:buNone/>
              <a:defRPr sz="1400">
                <a:solidFill>
                  <a:schemeClr val="bg1"/>
                </a:solidFill>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1298448" y="4398264"/>
            <a:ext cx="1828800" cy="228600"/>
          </a:xfrm>
        </p:spPr>
        <p:txBody>
          <a:bodyPr lIns="0" tIns="0" rIns="0" bIns="0">
            <a:noAutofit/>
          </a:bodyPr>
          <a:lstStyle>
            <a:lvl1pPr marL="0" indent="0" algn="ctr">
              <a:lnSpc>
                <a:spcPts val="1800"/>
              </a:lnSpc>
              <a:spcBef>
                <a:spcPts val="0"/>
              </a:spcBef>
              <a:buNone/>
              <a:defRPr sz="1400" b="0" i="0" cap="all" spc="0" baseline="0">
                <a:solidFill>
                  <a:schemeClr val="accent6"/>
                </a:solidFill>
                <a:latin typeface="+mj-lt"/>
              </a:defRPr>
            </a:lvl1pPr>
          </a:lstStyle>
          <a:p>
            <a:pPr lvl="0"/>
            <a:r>
              <a:rPr lang="en-US" dirty="0"/>
              <a:t>Name</a:t>
            </a:r>
          </a:p>
          <a:p>
            <a:pPr lvl="0"/>
            <a:r>
              <a:rPr lang="en-US" dirty="0"/>
              <a:t>surname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1298448" y="4672584"/>
            <a:ext cx="1828800" cy="228600"/>
          </a:xfrm>
        </p:spPr>
        <p:txBody>
          <a:bodyPr lIns="0" tIns="0" rIns="0" bIns="0" anchor="ctr">
            <a:noAutofit/>
          </a:bodyPr>
          <a:lstStyle>
            <a:lvl1pPr marL="0" indent="0" algn="ctr">
              <a:lnSpc>
                <a:spcPct val="100000"/>
              </a:lnSpc>
              <a:spcBef>
                <a:spcPts val="0"/>
              </a:spcBef>
              <a:buNone/>
              <a:defRPr sz="1400" b="0" cap="none" spc="20" baseline="0">
                <a:solidFill>
                  <a:schemeClr val="accent6"/>
                </a:solidFill>
              </a:defRPr>
            </a:lvl1pPr>
          </a:lstStyle>
          <a:p>
            <a:pPr lvl="0"/>
            <a:r>
              <a:rPr lang="en-US" dirty="0"/>
              <a:t>Title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886200" y="4398264"/>
            <a:ext cx="1828800" cy="228600"/>
          </a:xfrm>
        </p:spPr>
        <p:txBody>
          <a:bodyPr lIns="0" tIns="0" rIns="0" bIns="0">
            <a:noAutofit/>
          </a:bodyPr>
          <a:lstStyle>
            <a:lvl1pPr marL="0" indent="0" algn="ctr">
              <a:lnSpc>
                <a:spcPts val="1800"/>
              </a:lnSpc>
              <a:spcBef>
                <a:spcPts val="0"/>
              </a:spcBef>
              <a:buNone/>
              <a:defRPr sz="1400" b="0" i="0" cap="all" spc="0" baseline="0">
                <a:solidFill>
                  <a:schemeClr val="accent6"/>
                </a:solidFill>
                <a:latin typeface="+mj-lt"/>
              </a:defRPr>
            </a:lvl1pPr>
          </a:lstStyle>
          <a:p>
            <a:pPr lvl="0"/>
            <a:r>
              <a:rPr lang="en-US" dirty="0"/>
              <a:t>Name</a:t>
            </a:r>
          </a:p>
          <a:p>
            <a:pPr lvl="0"/>
            <a:r>
              <a:rPr lang="en-US" dirty="0"/>
              <a:t>surname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886200" y="4672584"/>
            <a:ext cx="1828800" cy="228600"/>
          </a:xfrm>
        </p:spPr>
        <p:txBody>
          <a:bodyPr lIns="0" tIns="0" rIns="0" bIns="0" anchor="ctr">
            <a:noAutofit/>
          </a:bodyPr>
          <a:lstStyle>
            <a:lvl1pPr marL="0" indent="0" algn="ctr">
              <a:lnSpc>
                <a:spcPct val="100000"/>
              </a:lnSpc>
              <a:spcBef>
                <a:spcPts val="0"/>
              </a:spcBef>
              <a:buNone/>
              <a:defRPr sz="1400" b="0" cap="none" spc="20" baseline="0">
                <a:solidFill>
                  <a:schemeClr val="accent6"/>
                </a:solidFill>
              </a:defRPr>
            </a:lvl1pPr>
          </a:lstStyle>
          <a:p>
            <a:pPr lvl="0"/>
            <a:r>
              <a:rPr lang="en-US" dirty="0"/>
              <a:t>Title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464808" y="4398264"/>
            <a:ext cx="1828800" cy="228600"/>
          </a:xfrm>
        </p:spPr>
        <p:txBody>
          <a:bodyPr lIns="0" tIns="0" rIns="0" bIns="0">
            <a:noAutofit/>
          </a:bodyPr>
          <a:lstStyle>
            <a:lvl1pPr marL="0" indent="0" algn="ctr">
              <a:lnSpc>
                <a:spcPts val="1800"/>
              </a:lnSpc>
              <a:spcBef>
                <a:spcPts val="0"/>
              </a:spcBef>
              <a:buNone/>
              <a:defRPr sz="1400" b="0" i="0" cap="all" spc="0" baseline="0">
                <a:solidFill>
                  <a:schemeClr val="accent6"/>
                </a:solidFill>
                <a:latin typeface="+mj-lt"/>
              </a:defRPr>
            </a:lvl1pPr>
          </a:lstStyle>
          <a:p>
            <a:pPr lvl="0"/>
            <a:r>
              <a:rPr lang="en-US" dirty="0"/>
              <a:t>Name</a:t>
            </a:r>
          </a:p>
          <a:p>
            <a:pPr lvl="0"/>
            <a:r>
              <a:rPr lang="en-US" dirty="0"/>
              <a:t>surname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464808" y="4672584"/>
            <a:ext cx="1828800" cy="228600"/>
          </a:xfrm>
        </p:spPr>
        <p:txBody>
          <a:bodyPr lIns="0" tIns="0" rIns="0" bIns="0" anchor="ctr">
            <a:noAutofit/>
          </a:bodyPr>
          <a:lstStyle>
            <a:lvl1pPr marL="0" indent="0" algn="ctr">
              <a:lnSpc>
                <a:spcPct val="100000"/>
              </a:lnSpc>
              <a:spcBef>
                <a:spcPts val="0"/>
              </a:spcBef>
              <a:buNone/>
              <a:defRPr sz="1400" b="0" cap="none" spc="20" baseline="0">
                <a:solidFill>
                  <a:schemeClr val="accent6"/>
                </a:solidFill>
              </a:defRPr>
            </a:lvl1pPr>
          </a:lstStyle>
          <a:p>
            <a:pPr lvl="0"/>
            <a:r>
              <a:rPr lang="en-US" dirty="0"/>
              <a:t>Title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52560" y="4398264"/>
            <a:ext cx="1828800" cy="228600"/>
          </a:xfrm>
        </p:spPr>
        <p:txBody>
          <a:bodyPr lIns="0" tIns="0" rIns="0" bIns="0">
            <a:noAutofit/>
          </a:bodyPr>
          <a:lstStyle>
            <a:lvl1pPr marL="0" indent="0" algn="ctr">
              <a:lnSpc>
                <a:spcPts val="1800"/>
              </a:lnSpc>
              <a:spcBef>
                <a:spcPts val="0"/>
              </a:spcBef>
              <a:buNone/>
              <a:defRPr sz="1400" b="0" i="0" cap="all" spc="0" baseline="0">
                <a:solidFill>
                  <a:schemeClr val="accent6"/>
                </a:solidFill>
                <a:latin typeface="+mj-lt"/>
              </a:defRPr>
            </a:lvl1pPr>
          </a:lstStyle>
          <a:p>
            <a:pPr lvl="0"/>
            <a:r>
              <a:rPr lang="en-US" dirty="0"/>
              <a:t>Name</a:t>
            </a:r>
          </a:p>
          <a:p>
            <a:pPr lvl="0"/>
            <a:r>
              <a:rPr lang="en-US" dirty="0"/>
              <a:t>surname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52560" y="4672584"/>
            <a:ext cx="1828800" cy="228600"/>
          </a:xfrm>
        </p:spPr>
        <p:txBody>
          <a:bodyPr lIns="0" tIns="0" rIns="0" bIns="0" anchor="ctr">
            <a:noAutofit/>
          </a:bodyPr>
          <a:lstStyle>
            <a:lvl1pPr marL="0" indent="0" algn="ctr">
              <a:lnSpc>
                <a:spcPct val="100000"/>
              </a:lnSpc>
              <a:spcBef>
                <a:spcPts val="0"/>
              </a:spcBef>
              <a:buNone/>
              <a:defRPr sz="1400" b="0" cap="none" spc="20" baseline="0">
                <a:solidFill>
                  <a:schemeClr val="accent6"/>
                </a:solidFill>
              </a:defRPr>
            </a:lvl1pPr>
          </a:lstStyle>
          <a:p>
            <a:pPr lvl="0"/>
            <a:r>
              <a:rPr lang="en-US" dirty="0"/>
              <a:t>Title</a:t>
            </a:r>
          </a:p>
        </p:txBody>
      </p:sp>
      <p:sp>
        <p:nvSpPr>
          <p:cNvPr id="3" name="Footer Placeholder 2">
            <a:extLst>
              <a:ext uri="{FF2B5EF4-FFF2-40B4-BE49-F238E27FC236}">
                <a16:creationId xmlns:a16="http://schemas.microsoft.com/office/drawing/2014/main" id="{24CBE1B9-233D-0CEB-8E47-5F2E13EAF1F0}"/>
              </a:ext>
            </a:extLst>
          </p:cNvPr>
          <p:cNvSpPr>
            <a:spLocks noGrp="1"/>
          </p:cNvSpPr>
          <p:nvPr>
            <p:ph type="ftr" sz="quarter" idx="25"/>
          </p:nvPr>
        </p:nvSpPr>
        <p:spPr/>
        <p:txBody>
          <a:bodyPr>
            <a:noAutofit/>
          </a:bodyPr>
          <a:lstStyle/>
          <a:p>
            <a:r>
              <a:rPr lang="en-US" dirty="0"/>
              <a:t>Fine Jewelry</a:t>
            </a:r>
          </a:p>
        </p:txBody>
      </p:sp>
      <p:sp>
        <p:nvSpPr>
          <p:cNvPr id="35" name="Freeform 21">
            <a:extLst>
              <a:ext uri="{FF2B5EF4-FFF2-40B4-BE49-F238E27FC236}">
                <a16:creationId xmlns:a16="http://schemas.microsoft.com/office/drawing/2014/main" id="{67CB728D-3FA2-4211-A25D-184886633432}"/>
              </a:ext>
            </a:extLst>
          </p:cNvPr>
          <p:cNvSpPr/>
          <p:nvPr userDrawn="1"/>
        </p:nvSpPr>
        <p:spPr>
          <a:xfrm>
            <a:off x="1149063" y="2097622"/>
            <a:ext cx="2133734" cy="2132350"/>
          </a:xfrm>
          <a:custGeom>
            <a:avLst/>
            <a:gdLst>
              <a:gd name="connsiteX0" fmla="*/ 1066868 w 2133734"/>
              <a:gd name="connsiteY0" fmla="*/ 2119582 h 2132350"/>
              <a:gd name="connsiteX1" fmla="*/ 2120958 w 2133734"/>
              <a:gd name="connsiteY1" fmla="*/ 1066175 h 2132350"/>
              <a:gd name="connsiteX2" fmla="*/ 1066868 w 2133734"/>
              <a:gd name="connsiteY2" fmla="*/ 12769 h 2132350"/>
              <a:gd name="connsiteX3" fmla="*/ 12777 w 2133734"/>
              <a:gd name="connsiteY3" fmla="*/ 1066175 h 2132350"/>
              <a:gd name="connsiteX4" fmla="*/ 1066868 w 2133734"/>
              <a:gd name="connsiteY4" fmla="*/ 2119582 h 2132350"/>
              <a:gd name="connsiteX5" fmla="*/ 1066868 w 2133734"/>
              <a:gd name="connsiteY5" fmla="*/ 2132351 h 2132350"/>
              <a:gd name="connsiteX6" fmla="*/ 2133735 w 2133734"/>
              <a:gd name="connsiteY6" fmla="*/ 1066175 h 2132350"/>
              <a:gd name="connsiteX7" fmla="*/ 1066868 w 2133734"/>
              <a:gd name="connsiteY7" fmla="*/ 0 h 2132350"/>
              <a:gd name="connsiteX8" fmla="*/ 0 w 2133734"/>
              <a:gd name="connsiteY8" fmla="*/ 1066175 h 2132350"/>
              <a:gd name="connsiteX9" fmla="*/ 1066868 w 2133734"/>
              <a:gd name="connsiteY9" fmla="*/ 2132351 h 213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3734" h="2132350">
                <a:moveTo>
                  <a:pt x="1066868" y="2119582"/>
                </a:moveTo>
                <a:cubicBezTo>
                  <a:pt x="1649026" y="2119582"/>
                  <a:pt x="2120958" y="1647956"/>
                  <a:pt x="2120958" y="1066175"/>
                </a:cubicBezTo>
                <a:cubicBezTo>
                  <a:pt x="2120958" y="484395"/>
                  <a:pt x="1649026" y="12769"/>
                  <a:pt x="1066868" y="12769"/>
                </a:cubicBezTo>
                <a:cubicBezTo>
                  <a:pt x="484709" y="12769"/>
                  <a:pt x="12777" y="484395"/>
                  <a:pt x="12777" y="1066175"/>
                </a:cubicBezTo>
                <a:cubicBezTo>
                  <a:pt x="12777" y="1647956"/>
                  <a:pt x="484709" y="2119582"/>
                  <a:pt x="1066868" y="2119582"/>
                </a:cubicBezTo>
                <a:close/>
                <a:moveTo>
                  <a:pt x="1066868" y="2132351"/>
                </a:moveTo>
                <a:cubicBezTo>
                  <a:pt x="1656085" y="2132351"/>
                  <a:pt x="2133735" y="1655011"/>
                  <a:pt x="2133735" y="1066175"/>
                </a:cubicBezTo>
                <a:cubicBezTo>
                  <a:pt x="2133735" y="477340"/>
                  <a:pt x="1656085" y="0"/>
                  <a:pt x="1066868" y="0"/>
                </a:cubicBezTo>
                <a:cubicBezTo>
                  <a:pt x="477653" y="0"/>
                  <a:pt x="0" y="477340"/>
                  <a:pt x="0" y="1066175"/>
                </a:cubicBezTo>
                <a:cubicBezTo>
                  <a:pt x="0" y="1655011"/>
                  <a:pt x="477653" y="2132351"/>
                  <a:pt x="1066868" y="2132351"/>
                </a:cubicBezTo>
                <a:close/>
              </a:path>
            </a:pathLst>
          </a:custGeom>
          <a:solidFill>
            <a:srgbClr val="D19726"/>
          </a:solidFill>
          <a:ln w="6385" cap="flat">
            <a:noFill/>
            <a:prstDash val="solid"/>
            <a:miter/>
          </a:ln>
        </p:spPr>
        <p:txBody>
          <a:bodyPr rtlCol="0" anchor="ctr"/>
          <a:lstStyle/>
          <a:p>
            <a:endParaRPr lang="en-US" dirty="0"/>
          </a:p>
        </p:txBody>
      </p:sp>
      <p:sp>
        <p:nvSpPr>
          <p:cNvPr id="36" name="Freeform 22">
            <a:extLst>
              <a:ext uri="{FF2B5EF4-FFF2-40B4-BE49-F238E27FC236}">
                <a16:creationId xmlns:a16="http://schemas.microsoft.com/office/drawing/2014/main" id="{E63C4DB6-5B7B-92F8-877C-CCA970F8F47A}"/>
              </a:ext>
            </a:extLst>
          </p:cNvPr>
          <p:cNvSpPr/>
          <p:nvPr userDrawn="1"/>
        </p:nvSpPr>
        <p:spPr>
          <a:xfrm>
            <a:off x="6314677" y="2097622"/>
            <a:ext cx="2133734" cy="2132350"/>
          </a:xfrm>
          <a:custGeom>
            <a:avLst/>
            <a:gdLst>
              <a:gd name="connsiteX0" fmla="*/ 1066868 w 2133734"/>
              <a:gd name="connsiteY0" fmla="*/ 2119582 h 2132350"/>
              <a:gd name="connsiteX1" fmla="*/ 2120958 w 2133734"/>
              <a:gd name="connsiteY1" fmla="*/ 1066175 h 2132350"/>
              <a:gd name="connsiteX2" fmla="*/ 1066868 w 2133734"/>
              <a:gd name="connsiteY2" fmla="*/ 12769 h 2132350"/>
              <a:gd name="connsiteX3" fmla="*/ 12777 w 2133734"/>
              <a:gd name="connsiteY3" fmla="*/ 1066175 h 2132350"/>
              <a:gd name="connsiteX4" fmla="*/ 1066868 w 2133734"/>
              <a:gd name="connsiteY4" fmla="*/ 2119582 h 2132350"/>
              <a:gd name="connsiteX5" fmla="*/ 1066868 w 2133734"/>
              <a:gd name="connsiteY5" fmla="*/ 2132351 h 2132350"/>
              <a:gd name="connsiteX6" fmla="*/ 2133735 w 2133734"/>
              <a:gd name="connsiteY6" fmla="*/ 1066175 h 2132350"/>
              <a:gd name="connsiteX7" fmla="*/ 1066868 w 2133734"/>
              <a:gd name="connsiteY7" fmla="*/ 0 h 2132350"/>
              <a:gd name="connsiteX8" fmla="*/ 0 w 2133734"/>
              <a:gd name="connsiteY8" fmla="*/ 1066175 h 2132350"/>
              <a:gd name="connsiteX9" fmla="*/ 1066868 w 2133734"/>
              <a:gd name="connsiteY9" fmla="*/ 2132351 h 213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3734" h="2132350">
                <a:moveTo>
                  <a:pt x="1066868" y="2119582"/>
                </a:moveTo>
                <a:cubicBezTo>
                  <a:pt x="1649045" y="2119582"/>
                  <a:pt x="2120958" y="1647956"/>
                  <a:pt x="2120958" y="1066175"/>
                </a:cubicBezTo>
                <a:cubicBezTo>
                  <a:pt x="2120958" y="484395"/>
                  <a:pt x="1649045" y="12769"/>
                  <a:pt x="1066868" y="12769"/>
                </a:cubicBezTo>
                <a:cubicBezTo>
                  <a:pt x="484709" y="12769"/>
                  <a:pt x="12777" y="484395"/>
                  <a:pt x="12777" y="1066175"/>
                </a:cubicBezTo>
                <a:cubicBezTo>
                  <a:pt x="12777" y="1647956"/>
                  <a:pt x="484709" y="2119582"/>
                  <a:pt x="1066868" y="2119582"/>
                </a:cubicBezTo>
                <a:close/>
                <a:moveTo>
                  <a:pt x="1066868" y="2132351"/>
                </a:moveTo>
                <a:cubicBezTo>
                  <a:pt x="1656072" y="2132351"/>
                  <a:pt x="2133735" y="1655011"/>
                  <a:pt x="2133735" y="1066175"/>
                </a:cubicBezTo>
                <a:cubicBezTo>
                  <a:pt x="2133735" y="477340"/>
                  <a:pt x="1656072" y="0"/>
                  <a:pt x="1066868" y="0"/>
                </a:cubicBezTo>
                <a:cubicBezTo>
                  <a:pt x="477650" y="0"/>
                  <a:pt x="0" y="477340"/>
                  <a:pt x="0" y="1066175"/>
                </a:cubicBezTo>
                <a:cubicBezTo>
                  <a:pt x="0" y="1655011"/>
                  <a:pt x="477650" y="2132351"/>
                  <a:pt x="1066868" y="2132351"/>
                </a:cubicBezTo>
                <a:close/>
              </a:path>
            </a:pathLst>
          </a:custGeom>
          <a:solidFill>
            <a:srgbClr val="D19726"/>
          </a:solidFill>
          <a:ln w="6385" cap="flat">
            <a:noFill/>
            <a:prstDash val="solid"/>
            <a:miter/>
          </a:ln>
        </p:spPr>
        <p:txBody>
          <a:bodyPr rtlCol="0" anchor="ctr"/>
          <a:lstStyle/>
          <a:p>
            <a:endParaRPr lang="en-US" dirty="0"/>
          </a:p>
        </p:txBody>
      </p:sp>
      <p:sp>
        <p:nvSpPr>
          <p:cNvPr id="37" name="Freeform 23">
            <a:extLst>
              <a:ext uri="{FF2B5EF4-FFF2-40B4-BE49-F238E27FC236}">
                <a16:creationId xmlns:a16="http://schemas.microsoft.com/office/drawing/2014/main" id="{0476EFD3-F6E0-EE88-DE9E-3E541D924F4D}"/>
              </a:ext>
            </a:extLst>
          </p:cNvPr>
          <p:cNvSpPr/>
          <p:nvPr userDrawn="1"/>
        </p:nvSpPr>
        <p:spPr>
          <a:xfrm>
            <a:off x="3731870" y="2097622"/>
            <a:ext cx="2133734" cy="2132350"/>
          </a:xfrm>
          <a:custGeom>
            <a:avLst/>
            <a:gdLst>
              <a:gd name="connsiteX0" fmla="*/ 1066868 w 2133734"/>
              <a:gd name="connsiteY0" fmla="*/ 2119582 h 2132350"/>
              <a:gd name="connsiteX1" fmla="*/ 2120958 w 2133734"/>
              <a:gd name="connsiteY1" fmla="*/ 1066175 h 2132350"/>
              <a:gd name="connsiteX2" fmla="*/ 1066868 w 2133734"/>
              <a:gd name="connsiteY2" fmla="*/ 12769 h 2132350"/>
              <a:gd name="connsiteX3" fmla="*/ 12777 w 2133734"/>
              <a:gd name="connsiteY3" fmla="*/ 1066175 h 2132350"/>
              <a:gd name="connsiteX4" fmla="*/ 1066868 w 2133734"/>
              <a:gd name="connsiteY4" fmla="*/ 2119582 h 2132350"/>
              <a:gd name="connsiteX5" fmla="*/ 1066868 w 2133734"/>
              <a:gd name="connsiteY5" fmla="*/ 2132351 h 2132350"/>
              <a:gd name="connsiteX6" fmla="*/ 2133735 w 2133734"/>
              <a:gd name="connsiteY6" fmla="*/ 1066175 h 2132350"/>
              <a:gd name="connsiteX7" fmla="*/ 1066868 w 2133734"/>
              <a:gd name="connsiteY7" fmla="*/ 0 h 2132350"/>
              <a:gd name="connsiteX8" fmla="*/ 0 w 2133734"/>
              <a:gd name="connsiteY8" fmla="*/ 1066175 h 2132350"/>
              <a:gd name="connsiteX9" fmla="*/ 1066868 w 2133734"/>
              <a:gd name="connsiteY9" fmla="*/ 2132351 h 213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3734" h="2132350">
                <a:moveTo>
                  <a:pt x="1066868" y="2119582"/>
                </a:moveTo>
                <a:cubicBezTo>
                  <a:pt x="1649026" y="2119582"/>
                  <a:pt x="2120958" y="1647956"/>
                  <a:pt x="2120958" y="1066175"/>
                </a:cubicBezTo>
                <a:cubicBezTo>
                  <a:pt x="2120958" y="484395"/>
                  <a:pt x="1649026" y="12769"/>
                  <a:pt x="1066868" y="12769"/>
                </a:cubicBezTo>
                <a:cubicBezTo>
                  <a:pt x="484709" y="12769"/>
                  <a:pt x="12777" y="484395"/>
                  <a:pt x="12777" y="1066175"/>
                </a:cubicBezTo>
                <a:cubicBezTo>
                  <a:pt x="12777" y="1647956"/>
                  <a:pt x="484709" y="2119582"/>
                  <a:pt x="1066868" y="2119582"/>
                </a:cubicBezTo>
                <a:close/>
                <a:moveTo>
                  <a:pt x="1066868" y="2132351"/>
                </a:moveTo>
                <a:cubicBezTo>
                  <a:pt x="1656085" y="2132351"/>
                  <a:pt x="2133735" y="1655011"/>
                  <a:pt x="2133735" y="1066175"/>
                </a:cubicBezTo>
                <a:cubicBezTo>
                  <a:pt x="2133735" y="477340"/>
                  <a:pt x="1656085" y="0"/>
                  <a:pt x="1066868" y="0"/>
                </a:cubicBezTo>
                <a:cubicBezTo>
                  <a:pt x="477650" y="0"/>
                  <a:pt x="0" y="477340"/>
                  <a:pt x="0" y="1066175"/>
                </a:cubicBezTo>
                <a:cubicBezTo>
                  <a:pt x="0" y="1655011"/>
                  <a:pt x="477650" y="2132351"/>
                  <a:pt x="1066868" y="2132351"/>
                </a:cubicBezTo>
                <a:close/>
              </a:path>
            </a:pathLst>
          </a:custGeom>
          <a:solidFill>
            <a:srgbClr val="D19726"/>
          </a:solidFill>
          <a:ln w="6385" cap="flat">
            <a:noFill/>
            <a:prstDash val="solid"/>
            <a:miter/>
          </a:ln>
        </p:spPr>
        <p:txBody>
          <a:bodyPr rtlCol="0" anchor="ctr"/>
          <a:lstStyle/>
          <a:p>
            <a:endParaRPr lang="en-US" dirty="0"/>
          </a:p>
        </p:txBody>
      </p:sp>
      <p:sp>
        <p:nvSpPr>
          <p:cNvPr id="38" name="Freeform 25">
            <a:extLst>
              <a:ext uri="{FF2B5EF4-FFF2-40B4-BE49-F238E27FC236}">
                <a16:creationId xmlns:a16="http://schemas.microsoft.com/office/drawing/2014/main" id="{E706C84B-CAD0-AC50-155B-2167716F2248}"/>
              </a:ext>
            </a:extLst>
          </p:cNvPr>
          <p:cNvSpPr/>
          <p:nvPr userDrawn="1"/>
        </p:nvSpPr>
        <p:spPr>
          <a:xfrm>
            <a:off x="8897483" y="2097622"/>
            <a:ext cx="2133734" cy="2132350"/>
          </a:xfrm>
          <a:custGeom>
            <a:avLst/>
            <a:gdLst>
              <a:gd name="connsiteX0" fmla="*/ 1066868 w 2133734"/>
              <a:gd name="connsiteY0" fmla="*/ 2119582 h 2132350"/>
              <a:gd name="connsiteX1" fmla="*/ 2120958 w 2133734"/>
              <a:gd name="connsiteY1" fmla="*/ 1066175 h 2132350"/>
              <a:gd name="connsiteX2" fmla="*/ 1066868 w 2133734"/>
              <a:gd name="connsiteY2" fmla="*/ 12769 h 2132350"/>
              <a:gd name="connsiteX3" fmla="*/ 12777 w 2133734"/>
              <a:gd name="connsiteY3" fmla="*/ 1066175 h 2132350"/>
              <a:gd name="connsiteX4" fmla="*/ 1066868 w 2133734"/>
              <a:gd name="connsiteY4" fmla="*/ 2119582 h 2132350"/>
              <a:gd name="connsiteX5" fmla="*/ 1066868 w 2133734"/>
              <a:gd name="connsiteY5" fmla="*/ 2132351 h 2132350"/>
              <a:gd name="connsiteX6" fmla="*/ 2133735 w 2133734"/>
              <a:gd name="connsiteY6" fmla="*/ 1066175 h 2132350"/>
              <a:gd name="connsiteX7" fmla="*/ 1066868 w 2133734"/>
              <a:gd name="connsiteY7" fmla="*/ 0 h 2132350"/>
              <a:gd name="connsiteX8" fmla="*/ 0 w 2133734"/>
              <a:gd name="connsiteY8" fmla="*/ 1066175 h 2132350"/>
              <a:gd name="connsiteX9" fmla="*/ 1066868 w 2133734"/>
              <a:gd name="connsiteY9" fmla="*/ 2132351 h 213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3734" h="2132350">
                <a:moveTo>
                  <a:pt x="1066868" y="2119582"/>
                </a:moveTo>
                <a:cubicBezTo>
                  <a:pt x="1649045" y="2119582"/>
                  <a:pt x="2120958" y="1647956"/>
                  <a:pt x="2120958" y="1066175"/>
                </a:cubicBezTo>
                <a:cubicBezTo>
                  <a:pt x="2120958" y="484395"/>
                  <a:pt x="1649045" y="12769"/>
                  <a:pt x="1066868" y="12769"/>
                </a:cubicBezTo>
                <a:cubicBezTo>
                  <a:pt x="484690" y="12769"/>
                  <a:pt x="12777" y="484395"/>
                  <a:pt x="12777" y="1066175"/>
                </a:cubicBezTo>
                <a:cubicBezTo>
                  <a:pt x="12777" y="1647956"/>
                  <a:pt x="484690" y="2119582"/>
                  <a:pt x="1066868" y="2119582"/>
                </a:cubicBezTo>
                <a:close/>
                <a:moveTo>
                  <a:pt x="1066868" y="2132351"/>
                </a:moveTo>
                <a:cubicBezTo>
                  <a:pt x="1656072" y="2132351"/>
                  <a:pt x="2133735" y="1655011"/>
                  <a:pt x="2133735" y="1066175"/>
                </a:cubicBezTo>
                <a:cubicBezTo>
                  <a:pt x="2133735" y="477340"/>
                  <a:pt x="1656072" y="0"/>
                  <a:pt x="1066868" y="0"/>
                </a:cubicBezTo>
                <a:cubicBezTo>
                  <a:pt x="477663" y="0"/>
                  <a:pt x="0" y="477340"/>
                  <a:pt x="0" y="1066175"/>
                </a:cubicBezTo>
                <a:cubicBezTo>
                  <a:pt x="0" y="1655011"/>
                  <a:pt x="477663" y="2132351"/>
                  <a:pt x="1066868" y="2132351"/>
                </a:cubicBezTo>
                <a:close/>
              </a:path>
            </a:pathLst>
          </a:custGeom>
          <a:solidFill>
            <a:srgbClr val="D19726"/>
          </a:solidFill>
          <a:ln w="6385" cap="flat">
            <a:noFill/>
            <a:prstDash val="solid"/>
            <a:miter/>
          </a:ln>
        </p:spPr>
        <p:txBody>
          <a:bodyPr rtlCol="0" anchor="ctr"/>
          <a:lstStyle/>
          <a:p>
            <a:endParaRPr lang="en-US" dirty="0"/>
          </a:p>
        </p:txBody>
      </p:sp>
      <p:sp>
        <p:nvSpPr>
          <p:cNvPr id="39" name="Freeform 28">
            <a:extLst>
              <a:ext uri="{FF2B5EF4-FFF2-40B4-BE49-F238E27FC236}">
                <a16:creationId xmlns:a16="http://schemas.microsoft.com/office/drawing/2014/main" id="{7D65AD9B-ECA1-DE6B-E49B-25CB3DCF87EA}"/>
              </a:ext>
            </a:extLst>
          </p:cNvPr>
          <p:cNvSpPr/>
          <p:nvPr userDrawn="1"/>
        </p:nvSpPr>
        <p:spPr>
          <a:xfrm>
            <a:off x="737065" y="5909040"/>
            <a:ext cx="421636" cy="421362"/>
          </a:xfrm>
          <a:custGeom>
            <a:avLst/>
            <a:gdLst>
              <a:gd name="connsiteX0" fmla="*/ 245801 w 421636"/>
              <a:gd name="connsiteY0" fmla="*/ 135800 h 421362"/>
              <a:gd name="connsiteX1" fmla="*/ 212754 w 421636"/>
              <a:gd name="connsiteY1" fmla="*/ 0 h 421362"/>
              <a:gd name="connsiteX2" fmla="*/ 177458 w 421636"/>
              <a:gd name="connsiteY2" fmla="*/ 135302 h 421362"/>
              <a:gd name="connsiteX3" fmla="*/ 136054 w 421636"/>
              <a:gd name="connsiteY3" fmla="*/ 175919 h 421362"/>
              <a:gd name="connsiteX4" fmla="*/ 0 w 421636"/>
              <a:gd name="connsiteY4" fmla="*/ 208811 h 421362"/>
              <a:gd name="connsiteX5" fmla="*/ 135435 w 421636"/>
              <a:gd name="connsiteY5" fmla="*/ 244071 h 421362"/>
              <a:gd name="connsiteX6" fmla="*/ 176084 w 421636"/>
              <a:gd name="connsiteY6" fmla="*/ 285435 h 421362"/>
              <a:gd name="connsiteX7" fmla="*/ 209010 w 421636"/>
              <a:gd name="connsiteY7" fmla="*/ 421363 h 421362"/>
              <a:gd name="connsiteX8" fmla="*/ 244300 w 421636"/>
              <a:gd name="connsiteY8" fmla="*/ 286061 h 421362"/>
              <a:gd name="connsiteX9" fmla="*/ 285703 w 421636"/>
              <a:gd name="connsiteY9" fmla="*/ 245444 h 421362"/>
              <a:gd name="connsiteX10" fmla="*/ 421636 w 421636"/>
              <a:gd name="connsiteY10" fmla="*/ 212552 h 421362"/>
              <a:gd name="connsiteX11" fmla="*/ 286202 w 421636"/>
              <a:gd name="connsiteY11" fmla="*/ 177292 h 421362"/>
              <a:gd name="connsiteX12" fmla="*/ 245801 w 421636"/>
              <a:gd name="connsiteY12" fmla="*/ 135800 h 42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1636" h="421362">
                <a:moveTo>
                  <a:pt x="245801" y="135800"/>
                </a:moveTo>
                <a:lnTo>
                  <a:pt x="212754" y="0"/>
                </a:lnTo>
                <a:lnTo>
                  <a:pt x="177458" y="135302"/>
                </a:lnTo>
                <a:cubicBezTo>
                  <a:pt x="172219" y="155489"/>
                  <a:pt x="156261" y="171061"/>
                  <a:pt x="136054" y="175919"/>
                </a:cubicBezTo>
                <a:lnTo>
                  <a:pt x="0" y="208811"/>
                </a:lnTo>
                <a:lnTo>
                  <a:pt x="135435" y="244071"/>
                </a:lnTo>
                <a:cubicBezTo>
                  <a:pt x="155635" y="249306"/>
                  <a:pt x="171223" y="265254"/>
                  <a:pt x="176084" y="285435"/>
                </a:cubicBezTo>
                <a:lnTo>
                  <a:pt x="209010" y="421363"/>
                </a:lnTo>
                <a:lnTo>
                  <a:pt x="244300" y="286061"/>
                </a:lnTo>
                <a:cubicBezTo>
                  <a:pt x="249538" y="265874"/>
                  <a:pt x="265503" y="250302"/>
                  <a:pt x="285703" y="245444"/>
                </a:cubicBezTo>
                <a:lnTo>
                  <a:pt x="421636" y="212552"/>
                </a:lnTo>
                <a:lnTo>
                  <a:pt x="286202" y="177292"/>
                </a:lnTo>
                <a:cubicBezTo>
                  <a:pt x="266378" y="171935"/>
                  <a:pt x="250663" y="155987"/>
                  <a:pt x="245801" y="135800"/>
                </a:cubicBezTo>
                <a:close/>
              </a:path>
            </a:pathLst>
          </a:custGeom>
          <a:solidFill>
            <a:schemeClr val="accent1">
              <a:alpha val="50000"/>
            </a:schemeClr>
          </a:solidFill>
          <a:ln w="6385" cap="flat">
            <a:noFill/>
            <a:prstDash val="solid"/>
            <a:miter/>
          </a:ln>
        </p:spPr>
        <p:txBody>
          <a:bodyPr rtlCol="0" anchor="ctr"/>
          <a:lstStyle/>
          <a:p>
            <a:endParaRPr lang="en-US" dirty="0"/>
          </a:p>
        </p:txBody>
      </p:sp>
      <p:sp>
        <p:nvSpPr>
          <p:cNvPr id="40" name="Freeform 31">
            <a:extLst>
              <a:ext uri="{FF2B5EF4-FFF2-40B4-BE49-F238E27FC236}">
                <a16:creationId xmlns:a16="http://schemas.microsoft.com/office/drawing/2014/main" id="{529C9EF3-A4AB-9CB6-4DFA-E742D3803DD0}"/>
              </a:ext>
            </a:extLst>
          </p:cNvPr>
          <p:cNvSpPr/>
          <p:nvPr userDrawn="1"/>
        </p:nvSpPr>
        <p:spPr>
          <a:xfrm>
            <a:off x="11214213" y="749254"/>
            <a:ext cx="606901" cy="606507"/>
          </a:xfrm>
          <a:custGeom>
            <a:avLst/>
            <a:gdLst>
              <a:gd name="connsiteX0" fmla="*/ 401832 w 689950"/>
              <a:gd name="connsiteY0" fmla="*/ 222333 h 689502"/>
              <a:gd name="connsiteX1" fmla="*/ 347850 w 689950"/>
              <a:gd name="connsiteY1" fmla="*/ 0 h 689502"/>
              <a:gd name="connsiteX2" fmla="*/ 290163 w 689950"/>
              <a:gd name="connsiteY2" fmla="*/ 221384 h 689502"/>
              <a:gd name="connsiteX3" fmla="*/ 222509 w 689950"/>
              <a:gd name="connsiteY3" fmla="*/ 287948 h 689502"/>
              <a:gd name="connsiteX4" fmla="*/ 0 w 689950"/>
              <a:gd name="connsiteY4" fmla="*/ 341905 h 689502"/>
              <a:gd name="connsiteX5" fmla="*/ 221551 w 689950"/>
              <a:gd name="connsiteY5" fmla="*/ 399521 h 689502"/>
              <a:gd name="connsiteX6" fmla="*/ 288118 w 689950"/>
              <a:gd name="connsiteY6" fmla="*/ 467170 h 689502"/>
              <a:gd name="connsiteX7" fmla="*/ 342101 w 689950"/>
              <a:gd name="connsiteY7" fmla="*/ 689503 h 689502"/>
              <a:gd name="connsiteX8" fmla="*/ 399788 w 689950"/>
              <a:gd name="connsiteY8" fmla="*/ 468119 h 689502"/>
              <a:gd name="connsiteX9" fmla="*/ 467506 w 689950"/>
              <a:gd name="connsiteY9" fmla="*/ 401555 h 689502"/>
              <a:gd name="connsiteX10" fmla="*/ 689950 w 689950"/>
              <a:gd name="connsiteY10" fmla="*/ 347598 h 689502"/>
              <a:gd name="connsiteX11" fmla="*/ 468399 w 689950"/>
              <a:gd name="connsiteY11" fmla="*/ 289982 h 689502"/>
              <a:gd name="connsiteX12" fmla="*/ 401832 w 689950"/>
              <a:gd name="connsiteY12" fmla="*/ 222333 h 689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950" h="689502">
                <a:moveTo>
                  <a:pt x="401832" y="222333"/>
                </a:moveTo>
                <a:lnTo>
                  <a:pt x="347850" y="0"/>
                </a:lnTo>
                <a:lnTo>
                  <a:pt x="290163" y="221384"/>
                </a:lnTo>
                <a:cubicBezTo>
                  <a:pt x="281602" y="254327"/>
                  <a:pt x="255601" y="279814"/>
                  <a:pt x="222509" y="287948"/>
                </a:cubicBezTo>
                <a:lnTo>
                  <a:pt x="0" y="341905"/>
                </a:lnTo>
                <a:lnTo>
                  <a:pt x="221551" y="399521"/>
                </a:lnTo>
                <a:cubicBezTo>
                  <a:pt x="254515" y="408062"/>
                  <a:pt x="280005" y="434091"/>
                  <a:pt x="288118" y="467170"/>
                </a:cubicBezTo>
                <a:lnTo>
                  <a:pt x="342101" y="689503"/>
                </a:lnTo>
                <a:lnTo>
                  <a:pt x="399788" y="468119"/>
                </a:lnTo>
                <a:cubicBezTo>
                  <a:pt x="408349" y="435176"/>
                  <a:pt x="434349" y="409688"/>
                  <a:pt x="467506" y="401555"/>
                </a:cubicBezTo>
                <a:lnTo>
                  <a:pt x="689950" y="347598"/>
                </a:lnTo>
                <a:lnTo>
                  <a:pt x="468399" y="289982"/>
                </a:lnTo>
                <a:cubicBezTo>
                  <a:pt x="435308" y="281441"/>
                  <a:pt x="409818" y="255412"/>
                  <a:pt x="401832" y="222333"/>
                </a:cubicBezTo>
                <a:close/>
              </a:path>
            </a:pathLst>
          </a:custGeom>
          <a:solidFill>
            <a:schemeClr val="accent1">
              <a:alpha val="85000"/>
            </a:schemeClr>
          </a:solidFill>
          <a:ln w="6385" cap="flat">
            <a:noFill/>
            <a:prstDash val="solid"/>
            <a:miter/>
          </a:ln>
        </p:spPr>
        <p:txBody>
          <a:bodyPr rtlCol="0" anchor="ctr"/>
          <a:lstStyle/>
          <a:p>
            <a:endParaRPr lang="en-US" dirty="0"/>
          </a:p>
        </p:txBody>
      </p:sp>
      <p:sp>
        <p:nvSpPr>
          <p:cNvPr id="41" name="Freeform 34">
            <a:extLst>
              <a:ext uri="{FF2B5EF4-FFF2-40B4-BE49-F238E27FC236}">
                <a16:creationId xmlns:a16="http://schemas.microsoft.com/office/drawing/2014/main" id="{7A6D34C4-9D0B-0318-4A9D-37F42B8ED1A7}"/>
              </a:ext>
            </a:extLst>
          </p:cNvPr>
          <p:cNvSpPr/>
          <p:nvPr userDrawn="1"/>
        </p:nvSpPr>
        <p:spPr>
          <a:xfrm>
            <a:off x="11686477" y="1401897"/>
            <a:ext cx="281090" cy="261755"/>
          </a:xfrm>
          <a:custGeom>
            <a:avLst/>
            <a:gdLst>
              <a:gd name="connsiteX0" fmla="*/ 172807 w 281090"/>
              <a:gd name="connsiteY0" fmla="*/ 106707 h 261755"/>
              <a:gd name="connsiteX1" fmla="*/ 196572 w 281090"/>
              <a:gd name="connsiteY1" fmla="*/ 0 h 261755"/>
              <a:gd name="connsiteX2" fmla="*/ 135882 w 281090"/>
              <a:gd name="connsiteY2" fmla="*/ 90631 h 261755"/>
              <a:gd name="connsiteX3" fmla="*/ 55963 w 281090"/>
              <a:gd name="connsiteY3" fmla="*/ 16663 h 261755"/>
              <a:gd name="connsiteX4" fmla="*/ 103684 w 281090"/>
              <a:gd name="connsiteY4" fmla="*/ 114898 h 261755"/>
              <a:gd name="connsiteX5" fmla="*/ 0 w 281090"/>
              <a:gd name="connsiteY5" fmla="*/ 147541 h 261755"/>
              <a:gd name="connsiteX6" fmla="*/ 108284 w 281090"/>
              <a:gd name="connsiteY6" fmla="*/ 155049 h 261755"/>
              <a:gd name="connsiteX7" fmla="*/ 84583 w 281090"/>
              <a:gd name="connsiteY7" fmla="*/ 261756 h 261755"/>
              <a:gd name="connsiteX8" fmla="*/ 145273 w 281090"/>
              <a:gd name="connsiteY8" fmla="*/ 171124 h 261755"/>
              <a:gd name="connsiteX9" fmla="*/ 225128 w 281090"/>
              <a:gd name="connsiteY9" fmla="*/ 245093 h 261755"/>
              <a:gd name="connsiteX10" fmla="*/ 177535 w 281090"/>
              <a:gd name="connsiteY10" fmla="*/ 146858 h 261755"/>
              <a:gd name="connsiteX11" fmla="*/ 281091 w 281090"/>
              <a:gd name="connsiteY11" fmla="*/ 114215 h 261755"/>
              <a:gd name="connsiteX12" fmla="*/ 172807 w 281090"/>
              <a:gd name="connsiteY12" fmla="*/ 106707 h 261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1090" h="261755">
                <a:moveTo>
                  <a:pt x="172807" y="106707"/>
                </a:moveTo>
                <a:lnTo>
                  <a:pt x="196572" y="0"/>
                </a:lnTo>
                <a:lnTo>
                  <a:pt x="135882" y="90631"/>
                </a:lnTo>
                <a:lnTo>
                  <a:pt x="55963" y="16663"/>
                </a:lnTo>
                <a:lnTo>
                  <a:pt x="103684" y="114898"/>
                </a:lnTo>
                <a:lnTo>
                  <a:pt x="0" y="147541"/>
                </a:lnTo>
                <a:lnTo>
                  <a:pt x="108284" y="155049"/>
                </a:lnTo>
                <a:lnTo>
                  <a:pt x="84583" y="261756"/>
                </a:lnTo>
                <a:lnTo>
                  <a:pt x="145273" y="171124"/>
                </a:lnTo>
                <a:lnTo>
                  <a:pt x="225128" y="245093"/>
                </a:lnTo>
                <a:lnTo>
                  <a:pt x="177535" y="146858"/>
                </a:lnTo>
                <a:lnTo>
                  <a:pt x="281091" y="114215"/>
                </a:lnTo>
                <a:lnTo>
                  <a:pt x="172807" y="106707"/>
                </a:lnTo>
                <a:close/>
              </a:path>
            </a:pathLst>
          </a:custGeom>
          <a:solidFill>
            <a:schemeClr val="accent1">
              <a:alpha val="50000"/>
            </a:schemeClr>
          </a:solidFill>
          <a:ln w="6385" cap="flat">
            <a:noFill/>
            <a:prstDash val="solid"/>
            <a:miter/>
          </a:ln>
        </p:spPr>
        <p:txBody>
          <a:bodyPr rtlCol="0" anchor="ctr"/>
          <a:lstStyle/>
          <a:p>
            <a:endParaRPr lang="en-US" dirty="0"/>
          </a:p>
        </p:txBody>
      </p:sp>
      <p:sp>
        <p:nvSpPr>
          <p:cNvPr id="42" name="Freeform 29">
            <a:extLst>
              <a:ext uri="{FF2B5EF4-FFF2-40B4-BE49-F238E27FC236}">
                <a16:creationId xmlns:a16="http://schemas.microsoft.com/office/drawing/2014/main" id="{4D22F0D1-0ED3-E3E0-834B-AA673D71A2C8}"/>
              </a:ext>
            </a:extLst>
          </p:cNvPr>
          <p:cNvSpPr/>
          <p:nvPr userDrawn="1"/>
        </p:nvSpPr>
        <p:spPr>
          <a:xfrm>
            <a:off x="1455763" y="6248365"/>
            <a:ext cx="549405" cy="609635"/>
          </a:xfrm>
          <a:custGeom>
            <a:avLst/>
            <a:gdLst>
              <a:gd name="connsiteX0" fmla="*/ 274702 w 549405"/>
              <a:gd name="connsiteY0" fmla="*/ 0 h 609635"/>
              <a:gd name="connsiteX1" fmla="*/ 308855 w 549405"/>
              <a:gd name="connsiteY1" fmla="*/ 469730 h 609635"/>
              <a:gd name="connsiteX2" fmla="*/ 549405 w 549405"/>
              <a:gd name="connsiteY2" fmla="*/ 359371 h 609635"/>
              <a:gd name="connsiteX3" fmla="*/ 340433 w 549405"/>
              <a:gd name="connsiteY3" fmla="*/ 545007 h 609635"/>
              <a:gd name="connsiteX4" fmla="*/ 413180 w 549405"/>
              <a:gd name="connsiteY4" fmla="*/ 609635 h 609635"/>
              <a:gd name="connsiteX5" fmla="*/ 136225 w 549405"/>
              <a:gd name="connsiteY5" fmla="*/ 609635 h 609635"/>
              <a:gd name="connsiteX6" fmla="*/ 208972 w 549405"/>
              <a:gd name="connsiteY6" fmla="*/ 545007 h 609635"/>
              <a:gd name="connsiteX7" fmla="*/ 0 w 549405"/>
              <a:gd name="connsiteY7" fmla="*/ 359371 h 609635"/>
              <a:gd name="connsiteX8" fmla="*/ 240550 w 549405"/>
              <a:gd name="connsiteY8" fmla="*/ 469730 h 60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9405" h="609635">
                <a:moveTo>
                  <a:pt x="274702" y="0"/>
                </a:moveTo>
                <a:lnTo>
                  <a:pt x="308855" y="469730"/>
                </a:lnTo>
                <a:lnTo>
                  <a:pt x="549405" y="359371"/>
                </a:lnTo>
                <a:lnTo>
                  <a:pt x="340433" y="545007"/>
                </a:lnTo>
                <a:lnTo>
                  <a:pt x="413180" y="609635"/>
                </a:lnTo>
                <a:lnTo>
                  <a:pt x="136225" y="609635"/>
                </a:lnTo>
                <a:lnTo>
                  <a:pt x="208972" y="545007"/>
                </a:lnTo>
                <a:lnTo>
                  <a:pt x="0" y="359371"/>
                </a:lnTo>
                <a:lnTo>
                  <a:pt x="240550" y="469730"/>
                </a:lnTo>
                <a:close/>
              </a:path>
            </a:pathLst>
          </a:custGeom>
          <a:solidFill>
            <a:schemeClr val="accent1">
              <a:alpha val="90000"/>
            </a:schemeClr>
          </a:solidFill>
          <a:ln w="6385" cap="flat">
            <a:noFill/>
            <a:prstDash val="solid"/>
            <a:miter/>
          </a:ln>
        </p:spPr>
        <p:txBody>
          <a:bodyPr wrap="square" rtlCol="0" anchor="ctr">
            <a:noAutofit/>
          </a:bodyPr>
          <a:lstStyle/>
          <a:p>
            <a:endParaRPr lang="en-US" dirty="0"/>
          </a:p>
        </p:txBody>
      </p:sp>
      <p:cxnSp>
        <p:nvCxnSpPr>
          <p:cNvPr id="43" name="Straight Connector 42">
            <a:extLst>
              <a:ext uri="{FF2B5EF4-FFF2-40B4-BE49-F238E27FC236}">
                <a16:creationId xmlns:a16="http://schemas.microsoft.com/office/drawing/2014/main" id="{9EABA34D-D729-7CA6-72BE-CBC786A8787F}"/>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A6BA7D3-CE1E-A4B8-AEEB-03DC173A5DD0}"/>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9EADE0A5-4CF2-694F-D0F8-1827355B023C}"/>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55ECBA9-D408-F2B5-60BD-2CD6B2276563}"/>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4" name="Freeform 3">
            <a:extLst>
              <a:ext uri="{FF2B5EF4-FFF2-40B4-BE49-F238E27FC236}">
                <a16:creationId xmlns:a16="http://schemas.microsoft.com/office/drawing/2014/main" id="{C8FB73A1-D96D-0F88-6A42-D5B849293E2F}"/>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069848" y="987552"/>
            <a:ext cx="10058400" cy="685800"/>
          </a:xfrm>
          <a:prstGeom prst="rect">
            <a:avLst/>
          </a:prstGeom>
        </p:spPr>
        <p:txBody>
          <a:bodyPr anchor="t">
            <a:noAutofit/>
          </a:bodyPr>
          <a:lstStyle>
            <a:lvl1pPr algn="ctr">
              <a:defRPr sz="4300"/>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p>
            <a:fld id="{294A09A9-5501-47C1-A89A-A340965A2BE2}" type="slidenum">
              <a:rPr lang="en-US" smtClean="0"/>
              <a:t>‹#›</a:t>
            </a:fld>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noChangeAspect="1"/>
          </p:cNvSpPr>
          <p:nvPr>
            <p:ph type="pic" sz="quarter" idx="13"/>
          </p:nvPr>
        </p:nvSpPr>
        <p:spPr>
          <a:xfrm>
            <a:off x="1658168" y="2164490"/>
            <a:ext cx="1143000" cy="1143826"/>
          </a:xfrm>
          <a:prstGeom prst="ellipse">
            <a:avLst/>
          </a:prstGeom>
        </p:spPr>
        <p:txBody>
          <a:bodyPr anchor="ctr">
            <a:noAutofit/>
          </a:bodyPr>
          <a:lstStyle>
            <a:lvl1pPr marL="0" indent="0" algn="ctr">
              <a:buNone/>
              <a:defRPr sz="1400">
                <a:solidFill>
                  <a:schemeClr val="bg1"/>
                </a:solidFill>
              </a:defRPr>
            </a:lvl1pPr>
          </a:lstStyle>
          <a:p>
            <a:r>
              <a:rPr lang="en-US"/>
              <a:t>Click icon to add picture</a:t>
            </a:r>
            <a:endParaRPr lang="en-US" dirty="0"/>
          </a:p>
        </p:txBody>
      </p:sp>
      <p:sp>
        <p:nvSpPr>
          <p:cNvPr id="7" name="Picture Placeholder 23">
            <a:extLst>
              <a:ext uri="{FF2B5EF4-FFF2-40B4-BE49-F238E27FC236}">
                <a16:creationId xmlns:a16="http://schemas.microsoft.com/office/drawing/2014/main" id="{9ABA5222-6FD6-405B-8AC8-18022C36590F}"/>
              </a:ext>
            </a:extLst>
          </p:cNvPr>
          <p:cNvSpPr>
            <a:spLocks noGrp="1" noChangeAspect="1"/>
          </p:cNvSpPr>
          <p:nvPr>
            <p:ph type="pic" sz="quarter" idx="14"/>
          </p:nvPr>
        </p:nvSpPr>
        <p:spPr>
          <a:xfrm>
            <a:off x="4238870" y="2164490"/>
            <a:ext cx="1143000" cy="1143826"/>
          </a:xfrm>
          <a:prstGeom prst="ellipse">
            <a:avLst/>
          </a:prstGeom>
        </p:spPr>
        <p:txBody>
          <a:bodyPr anchor="ctr">
            <a:noAutofit/>
          </a:bodyPr>
          <a:lstStyle>
            <a:lvl1pPr marL="0" indent="0" algn="ctr">
              <a:buNone/>
              <a:defRPr sz="1400">
                <a:solidFill>
                  <a:schemeClr val="bg1"/>
                </a:solidFill>
              </a:defRPr>
            </a:lvl1pPr>
          </a:lstStyle>
          <a:p>
            <a:r>
              <a:rPr lang="en-US"/>
              <a:t>Click icon to add picture</a:t>
            </a:r>
            <a:endParaRPr lang="en-US" dirty="0"/>
          </a:p>
        </p:txBody>
      </p:sp>
      <p:sp>
        <p:nvSpPr>
          <p:cNvPr id="8" name="Picture Placeholder 23">
            <a:extLst>
              <a:ext uri="{FF2B5EF4-FFF2-40B4-BE49-F238E27FC236}">
                <a16:creationId xmlns:a16="http://schemas.microsoft.com/office/drawing/2014/main" id="{124DE785-775F-4AE4-94B3-FA728188EBA5}"/>
              </a:ext>
            </a:extLst>
          </p:cNvPr>
          <p:cNvSpPr>
            <a:spLocks noGrp="1" noChangeAspect="1"/>
          </p:cNvSpPr>
          <p:nvPr>
            <p:ph type="pic" sz="quarter" idx="15"/>
          </p:nvPr>
        </p:nvSpPr>
        <p:spPr>
          <a:xfrm>
            <a:off x="6819572" y="2164490"/>
            <a:ext cx="1143000" cy="1143826"/>
          </a:xfrm>
          <a:prstGeom prst="ellipse">
            <a:avLst/>
          </a:prstGeom>
        </p:spPr>
        <p:txBody>
          <a:bodyPr anchor="ctr">
            <a:noAutofit/>
          </a:bodyPr>
          <a:lstStyle>
            <a:lvl1pPr marL="0" indent="0" algn="ctr">
              <a:buNone/>
              <a:defRPr sz="1400">
                <a:solidFill>
                  <a:schemeClr val="bg1"/>
                </a:solidFill>
              </a:defRPr>
            </a:lvl1pPr>
          </a:lstStyle>
          <a:p>
            <a:r>
              <a:rPr lang="en-US"/>
              <a:t>Click icon to add picture</a:t>
            </a:r>
            <a:endParaRPr lang="en-US" dirty="0"/>
          </a:p>
        </p:txBody>
      </p:sp>
      <p:sp>
        <p:nvSpPr>
          <p:cNvPr id="9" name="Picture Placeholder 23">
            <a:extLst>
              <a:ext uri="{FF2B5EF4-FFF2-40B4-BE49-F238E27FC236}">
                <a16:creationId xmlns:a16="http://schemas.microsoft.com/office/drawing/2014/main" id="{F5694B35-7776-4DB9-9EB7-3AF076EC357D}"/>
              </a:ext>
            </a:extLst>
          </p:cNvPr>
          <p:cNvSpPr>
            <a:spLocks noGrp="1" noChangeAspect="1"/>
          </p:cNvSpPr>
          <p:nvPr>
            <p:ph type="pic" sz="quarter" idx="16"/>
          </p:nvPr>
        </p:nvSpPr>
        <p:spPr>
          <a:xfrm>
            <a:off x="9400275" y="2164490"/>
            <a:ext cx="1143000" cy="1143826"/>
          </a:xfrm>
          <a:prstGeom prst="ellipse">
            <a:avLst/>
          </a:prstGeom>
        </p:spPr>
        <p:txBody>
          <a:bodyPr anchor="ctr">
            <a:noAutofit/>
          </a:bodyPr>
          <a:lstStyle>
            <a:lvl1pPr marL="0" indent="0" algn="ctr">
              <a:buNone/>
              <a:defRPr sz="1400">
                <a:solidFill>
                  <a:schemeClr val="bg1"/>
                </a:solidFill>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1316736" y="3575304"/>
            <a:ext cx="1828800" cy="228600"/>
          </a:xfrm>
        </p:spPr>
        <p:txBody>
          <a:bodyPr lIns="0" tIns="0" rIns="0" bIns="0">
            <a:noAutofit/>
          </a:bodyPr>
          <a:lstStyle>
            <a:lvl1pPr marL="0" indent="0" algn="ctr">
              <a:lnSpc>
                <a:spcPts val="1800"/>
              </a:lnSpc>
              <a:spcBef>
                <a:spcPts val="0"/>
              </a:spcBef>
              <a:buNone/>
              <a:defRPr sz="1400" b="0" i="0" cap="all" spc="0" baseline="0">
                <a:solidFill>
                  <a:schemeClr val="accent6"/>
                </a:solidFill>
                <a:latin typeface="+mj-lt"/>
              </a:defRPr>
            </a:lvl1pPr>
          </a:lstStyle>
          <a:p>
            <a:pPr lvl="0"/>
            <a:r>
              <a:rPr lang="en-US" dirty="0"/>
              <a:t>Name</a:t>
            </a:r>
          </a:p>
          <a:p>
            <a:pPr lvl="0"/>
            <a:r>
              <a:rPr lang="en-US" dirty="0"/>
              <a:t>surname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1316736" y="3840480"/>
            <a:ext cx="1828800" cy="228600"/>
          </a:xfrm>
        </p:spPr>
        <p:txBody>
          <a:bodyPr lIns="0" tIns="0" rIns="0" bIns="0">
            <a:noAutofit/>
          </a:bodyPr>
          <a:lstStyle>
            <a:lvl1pPr marL="0" indent="0" algn="ctr">
              <a:lnSpc>
                <a:spcPct val="100000"/>
              </a:lnSpc>
              <a:spcBef>
                <a:spcPts val="0"/>
              </a:spcBef>
              <a:buNone/>
              <a:defRPr sz="1400" b="0" cap="none" spc="20" baseline="0">
                <a:solidFill>
                  <a:schemeClr val="accent6"/>
                </a:solidFill>
              </a:defRPr>
            </a:lvl1pPr>
          </a:lstStyle>
          <a:p>
            <a:pPr lvl="0"/>
            <a:r>
              <a:rPr lang="en-US" dirty="0"/>
              <a:t>Title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895344" y="3575304"/>
            <a:ext cx="1828800" cy="228600"/>
          </a:xfrm>
        </p:spPr>
        <p:txBody>
          <a:bodyPr lIns="0" tIns="0" rIns="0" bIns="0">
            <a:noAutofit/>
          </a:bodyPr>
          <a:lstStyle>
            <a:lvl1pPr marL="0" indent="0" algn="ctr">
              <a:lnSpc>
                <a:spcPts val="1800"/>
              </a:lnSpc>
              <a:spcBef>
                <a:spcPts val="0"/>
              </a:spcBef>
              <a:buNone/>
              <a:defRPr sz="1400" b="0" i="0" cap="all" spc="0" baseline="0">
                <a:solidFill>
                  <a:schemeClr val="accent6"/>
                </a:solidFill>
                <a:latin typeface="+mj-lt"/>
              </a:defRPr>
            </a:lvl1pPr>
          </a:lstStyle>
          <a:p>
            <a:pPr lvl="0"/>
            <a:r>
              <a:rPr lang="en-US" dirty="0"/>
              <a:t>Name</a:t>
            </a:r>
          </a:p>
          <a:p>
            <a:pPr lvl="0"/>
            <a:r>
              <a:rPr lang="en-US" dirty="0"/>
              <a:t>surname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895344" y="3840480"/>
            <a:ext cx="1828800" cy="228600"/>
          </a:xfrm>
        </p:spPr>
        <p:txBody>
          <a:bodyPr lIns="0" tIns="0" rIns="0" bIns="0">
            <a:noAutofit/>
          </a:bodyPr>
          <a:lstStyle>
            <a:lvl1pPr marL="0" indent="0" algn="ctr">
              <a:lnSpc>
                <a:spcPct val="100000"/>
              </a:lnSpc>
              <a:spcBef>
                <a:spcPts val="0"/>
              </a:spcBef>
              <a:buNone/>
              <a:defRPr sz="1400" b="0" cap="none" spc="20" baseline="0">
                <a:solidFill>
                  <a:schemeClr val="accent6"/>
                </a:solidFill>
              </a:defRPr>
            </a:lvl1pPr>
          </a:lstStyle>
          <a:p>
            <a:pPr lvl="0"/>
            <a:r>
              <a:rPr lang="en-US" dirty="0"/>
              <a:t>Title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473952" y="3575304"/>
            <a:ext cx="1828800" cy="228600"/>
          </a:xfrm>
        </p:spPr>
        <p:txBody>
          <a:bodyPr lIns="0" tIns="0" rIns="0" bIns="0">
            <a:noAutofit/>
          </a:bodyPr>
          <a:lstStyle>
            <a:lvl1pPr marL="0" indent="0" algn="ctr">
              <a:lnSpc>
                <a:spcPts val="1800"/>
              </a:lnSpc>
              <a:spcBef>
                <a:spcPts val="0"/>
              </a:spcBef>
              <a:buNone/>
              <a:defRPr sz="1400" b="0" i="0" cap="all" spc="0" baseline="0">
                <a:solidFill>
                  <a:schemeClr val="accent6"/>
                </a:solidFill>
                <a:latin typeface="+mj-lt"/>
              </a:defRPr>
            </a:lvl1pPr>
          </a:lstStyle>
          <a:p>
            <a:pPr lvl="0"/>
            <a:r>
              <a:rPr lang="en-US" dirty="0"/>
              <a:t>Name</a:t>
            </a:r>
          </a:p>
          <a:p>
            <a:pPr lvl="0"/>
            <a:r>
              <a:rPr lang="en-US" dirty="0"/>
              <a:t>surname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473952" y="3840480"/>
            <a:ext cx="1828800" cy="228600"/>
          </a:xfrm>
        </p:spPr>
        <p:txBody>
          <a:bodyPr lIns="0" tIns="0" rIns="0" bIns="0">
            <a:noAutofit/>
          </a:bodyPr>
          <a:lstStyle>
            <a:lvl1pPr marL="0" indent="0" algn="ctr">
              <a:lnSpc>
                <a:spcPct val="100000"/>
              </a:lnSpc>
              <a:spcBef>
                <a:spcPts val="0"/>
              </a:spcBef>
              <a:buNone/>
              <a:defRPr sz="1400" b="0" cap="none" spc="20" baseline="0">
                <a:solidFill>
                  <a:schemeClr val="accent6"/>
                </a:solidFill>
              </a:defRPr>
            </a:lvl1pPr>
          </a:lstStyle>
          <a:p>
            <a:pPr lvl="0"/>
            <a:r>
              <a:rPr lang="en-US" dirty="0"/>
              <a:t>Title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61704" y="3575304"/>
            <a:ext cx="1828800" cy="228600"/>
          </a:xfrm>
        </p:spPr>
        <p:txBody>
          <a:bodyPr lIns="0" tIns="0" rIns="0" bIns="0">
            <a:noAutofit/>
          </a:bodyPr>
          <a:lstStyle>
            <a:lvl1pPr marL="0" indent="0" algn="ctr">
              <a:lnSpc>
                <a:spcPts val="1800"/>
              </a:lnSpc>
              <a:spcBef>
                <a:spcPts val="0"/>
              </a:spcBef>
              <a:buNone/>
              <a:defRPr sz="1400" b="0" i="0" cap="all" spc="0" baseline="0">
                <a:solidFill>
                  <a:schemeClr val="accent6"/>
                </a:solidFill>
                <a:latin typeface="+mj-lt"/>
              </a:defRPr>
            </a:lvl1pPr>
          </a:lstStyle>
          <a:p>
            <a:pPr lvl="0"/>
            <a:r>
              <a:rPr lang="en-US" dirty="0"/>
              <a:t>Name</a:t>
            </a:r>
          </a:p>
          <a:p>
            <a:pPr lvl="0"/>
            <a:r>
              <a:rPr lang="en-US" dirty="0"/>
              <a:t>surname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61704" y="3840480"/>
            <a:ext cx="1828800" cy="228600"/>
          </a:xfrm>
        </p:spPr>
        <p:txBody>
          <a:bodyPr lIns="0" tIns="0" rIns="0" bIns="0">
            <a:noAutofit/>
          </a:bodyPr>
          <a:lstStyle>
            <a:lvl1pPr marL="0" indent="0" algn="ctr">
              <a:lnSpc>
                <a:spcPct val="100000"/>
              </a:lnSpc>
              <a:spcBef>
                <a:spcPts val="0"/>
              </a:spcBef>
              <a:buNone/>
              <a:defRPr sz="1400" b="0" cap="none" spc="20" baseline="0">
                <a:solidFill>
                  <a:schemeClr val="accent6"/>
                </a:solidFill>
              </a:defRPr>
            </a:lvl1pPr>
          </a:lstStyle>
          <a:p>
            <a:pPr lvl="0"/>
            <a:r>
              <a:rPr lang="en-US" dirty="0"/>
              <a:t>Title</a:t>
            </a:r>
          </a:p>
        </p:txBody>
      </p:sp>
      <p:sp>
        <p:nvSpPr>
          <p:cNvPr id="3" name="Picture Placeholder 23">
            <a:extLst>
              <a:ext uri="{FF2B5EF4-FFF2-40B4-BE49-F238E27FC236}">
                <a16:creationId xmlns:a16="http://schemas.microsoft.com/office/drawing/2014/main" id="{142DCAB8-65B6-7173-CA13-B2BC69DEBBCB}"/>
              </a:ext>
            </a:extLst>
          </p:cNvPr>
          <p:cNvSpPr>
            <a:spLocks noGrp="1" noChangeAspect="1"/>
          </p:cNvSpPr>
          <p:nvPr>
            <p:ph type="pic" sz="quarter" idx="25"/>
          </p:nvPr>
        </p:nvSpPr>
        <p:spPr>
          <a:xfrm>
            <a:off x="1658168" y="4480577"/>
            <a:ext cx="1143000" cy="1143826"/>
          </a:xfrm>
          <a:prstGeom prst="ellipse">
            <a:avLst/>
          </a:prstGeom>
        </p:spPr>
        <p:txBody>
          <a:bodyPr anchor="ctr">
            <a:noAutofit/>
          </a:bodyPr>
          <a:lstStyle>
            <a:lvl1pPr marL="0" indent="0" algn="ctr">
              <a:buNone/>
              <a:defRPr sz="1400">
                <a:solidFill>
                  <a:schemeClr val="bg1"/>
                </a:solidFill>
              </a:defRPr>
            </a:lvl1pPr>
          </a:lstStyle>
          <a:p>
            <a:r>
              <a:rPr lang="en-US"/>
              <a:t>Click icon to add picture</a:t>
            </a:r>
            <a:endParaRPr lang="en-US" dirty="0"/>
          </a:p>
        </p:txBody>
      </p:sp>
      <p:sp>
        <p:nvSpPr>
          <p:cNvPr id="18" name="Picture Placeholder 23">
            <a:extLst>
              <a:ext uri="{FF2B5EF4-FFF2-40B4-BE49-F238E27FC236}">
                <a16:creationId xmlns:a16="http://schemas.microsoft.com/office/drawing/2014/main" id="{E047ED2A-81B6-0D81-03B3-D2E0F2F47CFD}"/>
              </a:ext>
            </a:extLst>
          </p:cNvPr>
          <p:cNvSpPr>
            <a:spLocks noGrp="1" noChangeAspect="1"/>
          </p:cNvSpPr>
          <p:nvPr>
            <p:ph type="pic" sz="quarter" idx="26"/>
          </p:nvPr>
        </p:nvSpPr>
        <p:spPr>
          <a:xfrm>
            <a:off x="4238870" y="4480577"/>
            <a:ext cx="1143000" cy="1143826"/>
          </a:xfrm>
          <a:prstGeom prst="ellipse">
            <a:avLst/>
          </a:prstGeom>
        </p:spPr>
        <p:txBody>
          <a:bodyPr anchor="ctr">
            <a:noAutofit/>
          </a:bodyPr>
          <a:lstStyle>
            <a:lvl1pPr marL="0" indent="0" algn="ctr">
              <a:buNone/>
              <a:defRPr sz="1400">
                <a:solidFill>
                  <a:schemeClr val="bg1"/>
                </a:solidFill>
              </a:defRPr>
            </a:lvl1pPr>
          </a:lstStyle>
          <a:p>
            <a:r>
              <a:rPr lang="en-US"/>
              <a:t>Click icon to add picture</a:t>
            </a:r>
            <a:endParaRPr lang="en-US" dirty="0"/>
          </a:p>
        </p:txBody>
      </p:sp>
      <p:sp>
        <p:nvSpPr>
          <p:cNvPr id="19" name="Picture Placeholder 23">
            <a:extLst>
              <a:ext uri="{FF2B5EF4-FFF2-40B4-BE49-F238E27FC236}">
                <a16:creationId xmlns:a16="http://schemas.microsoft.com/office/drawing/2014/main" id="{D13A21E4-1860-783B-9EDA-BA73EAC7EE5A}"/>
              </a:ext>
            </a:extLst>
          </p:cNvPr>
          <p:cNvSpPr>
            <a:spLocks noGrp="1" noChangeAspect="1"/>
          </p:cNvSpPr>
          <p:nvPr>
            <p:ph type="pic" sz="quarter" idx="27"/>
          </p:nvPr>
        </p:nvSpPr>
        <p:spPr>
          <a:xfrm>
            <a:off x="6819572" y="4480577"/>
            <a:ext cx="1143000" cy="1143826"/>
          </a:xfrm>
          <a:prstGeom prst="ellipse">
            <a:avLst/>
          </a:prstGeom>
        </p:spPr>
        <p:txBody>
          <a:bodyPr anchor="ctr">
            <a:noAutofit/>
          </a:bodyPr>
          <a:lstStyle>
            <a:lvl1pPr marL="0" indent="0" algn="ctr">
              <a:buNone/>
              <a:defRPr sz="1400">
                <a:solidFill>
                  <a:schemeClr val="bg1"/>
                </a:solidFill>
              </a:defRPr>
            </a:lvl1pPr>
          </a:lstStyle>
          <a:p>
            <a:r>
              <a:rPr lang="en-US"/>
              <a:t>Click icon to add picture</a:t>
            </a:r>
            <a:endParaRPr lang="en-US" dirty="0"/>
          </a:p>
        </p:txBody>
      </p:sp>
      <p:sp>
        <p:nvSpPr>
          <p:cNvPr id="20" name="Picture Placeholder 23">
            <a:extLst>
              <a:ext uri="{FF2B5EF4-FFF2-40B4-BE49-F238E27FC236}">
                <a16:creationId xmlns:a16="http://schemas.microsoft.com/office/drawing/2014/main" id="{864AB137-7A13-2024-806B-832E1EE22487}"/>
              </a:ext>
            </a:extLst>
          </p:cNvPr>
          <p:cNvSpPr>
            <a:spLocks noGrp="1" noChangeAspect="1"/>
          </p:cNvSpPr>
          <p:nvPr>
            <p:ph type="pic" sz="quarter" idx="28"/>
          </p:nvPr>
        </p:nvSpPr>
        <p:spPr>
          <a:xfrm>
            <a:off x="9400275" y="4480577"/>
            <a:ext cx="1143000" cy="1143826"/>
          </a:xfrm>
          <a:prstGeom prst="ellipse">
            <a:avLst/>
          </a:prstGeom>
        </p:spPr>
        <p:txBody>
          <a:bodyPr anchor="ctr">
            <a:noAutofit/>
          </a:bodyPr>
          <a:lstStyle>
            <a:lvl1pPr marL="0" indent="0" algn="ctr">
              <a:buNone/>
              <a:defRPr sz="1400">
                <a:solidFill>
                  <a:schemeClr val="bg1"/>
                </a:solidFill>
              </a:defRPr>
            </a:lvl1pPr>
          </a:lstStyle>
          <a:p>
            <a:r>
              <a:rPr lang="en-US"/>
              <a:t>Click icon to add picture</a:t>
            </a:r>
            <a:endParaRPr lang="en-US" dirty="0"/>
          </a:p>
        </p:txBody>
      </p:sp>
      <p:sp>
        <p:nvSpPr>
          <p:cNvPr id="21" name="Text Placeholder 28">
            <a:extLst>
              <a:ext uri="{FF2B5EF4-FFF2-40B4-BE49-F238E27FC236}">
                <a16:creationId xmlns:a16="http://schemas.microsoft.com/office/drawing/2014/main" id="{FE7C75A6-E498-E882-50B9-3B2D6BC03085}"/>
              </a:ext>
            </a:extLst>
          </p:cNvPr>
          <p:cNvSpPr>
            <a:spLocks noGrp="1"/>
          </p:cNvSpPr>
          <p:nvPr>
            <p:ph type="body" sz="quarter" idx="29" hasCustomPrompt="1"/>
          </p:nvPr>
        </p:nvSpPr>
        <p:spPr>
          <a:xfrm>
            <a:off x="1316736" y="5852160"/>
            <a:ext cx="1828800" cy="228600"/>
          </a:xfrm>
        </p:spPr>
        <p:txBody>
          <a:bodyPr lIns="0" tIns="0" rIns="0" bIns="0">
            <a:noAutofit/>
          </a:bodyPr>
          <a:lstStyle>
            <a:lvl1pPr marL="0" indent="0" algn="ctr">
              <a:lnSpc>
                <a:spcPts val="1800"/>
              </a:lnSpc>
              <a:spcBef>
                <a:spcPts val="0"/>
              </a:spcBef>
              <a:buNone/>
              <a:defRPr sz="1400" b="0" i="0" cap="all" spc="0" baseline="0">
                <a:solidFill>
                  <a:schemeClr val="accent6"/>
                </a:solidFill>
                <a:latin typeface="+mj-lt"/>
              </a:defRPr>
            </a:lvl1pPr>
          </a:lstStyle>
          <a:p>
            <a:pPr lvl="0"/>
            <a:r>
              <a:rPr lang="en-US" dirty="0"/>
              <a:t>Name</a:t>
            </a:r>
          </a:p>
          <a:p>
            <a:pPr lvl="0"/>
            <a:r>
              <a:rPr lang="en-US" dirty="0"/>
              <a:t>surname</a:t>
            </a:r>
          </a:p>
        </p:txBody>
      </p:sp>
      <p:sp>
        <p:nvSpPr>
          <p:cNvPr id="22" name="Text Placeholder 28">
            <a:extLst>
              <a:ext uri="{FF2B5EF4-FFF2-40B4-BE49-F238E27FC236}">
                <a16:creationId xmlns:a16="http://schemas.microsoft.com/office/drawing/2014/main" id="{ABB6097C-91E2-A9BA-27D7-A436BE5C85CC}"/>
              </a:ext>
            </a:extLst>
          </p:cNvPr>
          <p:cNvSpPr>
            <a:spLocks noGrp="1"/>
          </p:cNvSpPr>
          <p:nvPr>
            <p:ph type="body" sz="quarter" idx="30" hasCustomPrompt="1"/>
          </p:nvPr>
        </p:nvSpPr>
        <p:spPr>
          <a:xfrm>
            <a:off x="1316736" y="6117336"/>
            <a:ext cx="1828800" cy="228600"/>
          </a:xfrm>
        </p:spPr>
        <p:txBody>
          <a:bodyPr lIns="0" tIns="0" rIns="0" bIns="0">
            <a:noAutofit/>
          </a:bodyPr>
          <a:lstStyle>
            <a:lvl1pPr marL="0" indent="0" algn="ctr">
              <a:lnSpc>
                <a:spcPct val="100000"/>
              </a:lnSpc>
              <a:spcBef>
                <a:spcPts val="0"/>
              </a:spcBef>
              <a:buNone/>
              <a:defRPr sz="1400" b="0" cap="none" spc="20" baseline="0">
                <a:solidFill>
                  <a:schemeClr val="accent6"/>
                </a:solidFill>
              </a:defRPr>
            </a:lvl1pPr>
          </a:lstStyle>
          <a:p>
            <a:pPr lvl="0"/>
            <a:r>
              <a:rPr lang="en-US" dirty="0"/>
              <a:t>Title</a:t>
            </a:r>
          </a:p>
        </p:txBody>
      </p:sp>
      <p:sp>
        <p:nvSpPr>
          <p:cNvPr id="23" name="Text Placeholder 28">
            <a:extLst>
              <a:ext uri="{FF2B5EF4-FFF2-40B4-BE49-F238E27FC236}">
                <a16:creationId xmlns:a16="http://schemas.microsoft.com/office/drawing/2014/main" id="{78FC5CF0-D167-C7B4-1028-C1A4A9C03EC4}"/>
              </a:ext>
            </a:extLst>
          </p:cNvPr>
          <p:cNvSpPr>
            <a:spLocks noGrp="1"/>
          </p:cNvSpPr>
          <p:nvPr>
            <p:ph type="body" sz="quarter" idx="31" hasCustomPrompt="1"/>
          </p:nvPr>
        </p:nvSpPr>
        <p:spPr>
          <a:xfrm>
            <a:off x="3895344" y="5852160"/>
            <a:ext cx="1828800" cy="228600"/>
          </a:xfrm>
        </p:spPr>
        <p:txBody>
          <a:bodyPr lIns="0" tIns="0" rIns="0" bIns="0">
            <a:noAutofit/>
          </a:bodyPr>
          <a:lstStyle>
            <a:lvl1pPr marL="0" indent="0" algn="ctr">
              <a:lnSpc>
                <a:spcPts val="1800"/>
              </a:lnSpc>
              <a:spcBef>
                <a:spcPts val="0"/>
              </a:spcBef>
              <a:buNone/>
              <a:defRPr sz="1400" b="0" i="0" cap="all" spc="0" baseline="0">
                <a:solidFill>
                  <a:schemeClr val="accent6"/>
                </a:solidFill>
                <a:latin typeface="+mj-lt"/>
              </a:defRPr>
            </a:lvl1pPr>
          </a:lstStyle>
          <a:p>
            <a:pPr lvl="0"/>
            <a:r>
              <a:rPr lang="en-US" dirty="0"/>
              <a:t>Name</a:t>
            </a:r>
          </a:p>
          <a:p>
            <a:pPr lvl="0"/>
            <a:r>
              <a:rPr lang="en-US" dirty="0"/>
              <a:t>surname</a:t>
            </a:r>
          </a:p>
        </p:txBody>
      </p:sp>
      <p:sp>
        <p:nvSpPr>
          <p:cNvPr id="24" name="Text Placeholder 28">
            <a:extLst>
              <a:ext uri="{FF2B5EF4-FFF2-40B4-BE49-F238E27FC236}">
                <a16:creationId xmlns:a16="http://schemas.microsoft.com/office/drawing/2014/main" id="{D55C22DA-5353-B8BF-C4FF-91A8B8B6446A}"/>
              </a:ext>
            </a:extLst>
          </p:cNvPr>
          <p:cNvSpPr>
            <a:spLocks noGrp="1"/>
          </p:cNvSpPr>
          <p:nvPr>
            <p:ph type="body" sz="quarter" idx="32" hasCustomPrompt="1"/>
          </p:nvPr>
        </p:nvSpPr>
        <p:spPr>
          <a:xfrm>
            <a:off x="3895344" y="6117336"/>
            <a:ext cx="1828800" cy="228600"/>
          </a:xfrm>
        </p:spPr>
        <p:txBody>
          <a:bodyPr lIns="0" tIns="0" rIns="0" bIns="0">
            <a:noAutofit/>
          </a:bodyPr>
          <a:lstStyle>
            <a:lvl1pPr marL="0" indent="0" algn="ctr">
              <a:lnSpc>
                <a:spcPct val="100000"/>
              </a:lnSpc>
              <a:spcBef>
                <a:spcPts val="0"/>
              </a:spcBef>
              <a:buNone/>
              <a:defRPr sz="1400" b="0" cap="none" spc="20" baseline="0">
                <a:solidFill>
                  <a:schemeClr val="accent6"/>
                </a:solidFill>
              </a:defRPr>
            </a:lvl1pPr>
          </a:lstStyle>
          <a:p>
            <a:pPr lvl="0"/>
            <a:r>
              <a:rPr lang="en-US" dirty="0"/>
              <a:t>Title</a:t>
            </a:r>
          </a:p>
        </p:txBody>
      </p:sp>
      <p:sp>
        <p:nvSpPr>
          <p:cNvPr id="25" name="Text Placeholder 28">
            <a:extLst>
              <a:ext uri="{FF2B5EF4-FFF2-40B4-BE49-F238E27FC236}">
                <a16:creationId xmlns:a16="http://schemas.microsoft.com/office/drawing/2014/main" id="{9F59F81C-A663-51B7-2FF3-E8D3462315FD}"/>
              </a:ext>
            </a:extLst>
          </p:cNvPr>
          <p:cNvSpPr>
            <a:spLocks noGrp="1"/>
          </p:cNvSpPr>
          <p:nvPr>
            <p:ph type="body" sz="quarter" idx="33" hasCustomPrompt="1"/>
          </p:nvPr>
        </p:nvSpPr>
        <p:spPr>
          <a:xfrm>
            <a:off x="6473952" y="5852160"/>
            <a:ext cx="1828800" cy="228600"/>
          </a:xfrm>
        </p:spPr>
        <p:txBody>
          <a:bodyPr lIns="0" tIns="0" rIns="0" bIns="0">
            <a:noAutofit/>
          </a:bodyPr>
          <a:lstStyle>
            <a:lvl1pPr marL="0" indent="0" algn="ctr">
              <a:lnSpc>
                <a:spcPts val="1800"/>
              </a:lnSpc>
              <a:spcBef>
                <a:spcPts val="0"/>
              </a:spcBef>
              <a:buNone/>
              <a:defRPr sz="1400" b="0" i="0" cap="all" spc="0" baseline="0">
                <a:solidFill>
                  <a:schemeClr val="accent6"/>
                </a:solidFill>
                <a:latin typeface="+mj-lt"/>
              </a:defRPr>
            </a:lvl1pPr>
          </a:lstStyle>
          <a:p>
            <a:pPr lvl="0"/>
            <a:r>
              <a:rPr lang="en-US" dirty="0"/>
              <a:t>Name</a:t>
            </a:r>
          </a:p>
          <a:p>
            <a:pPr lvl="0"/>
            <a:r>
              <a:rPr lang="en-US" dirty="0"/>
              <a:t>surname</a:t>
            </a:r>
          </a:p>
        </p:txBody>
      </p:sp>
      <p:sp>
        <p:nvSpPr>
          <p:cNvPr id="26" name="Text Placeholder 28">
            <a:extLst>
              <a:ext uri="{FF2B5EF4-FFF2-40B4-BE49-F238E27FC236}">
                <a16:creationId xmlns:a16="http://schemas.microsoft.com/office/drawing/2014/main" id="{8F6AC0DB-5305-0EF0-76E1-B8577DCB8CFA}"/>
              </a:ext>
            </a:extLst>
          </p:cNvPr>
          <p:cNvSpPr>
            <a:spLocks noGrp="1"/>
          </p:cNvSpPr>
          <p:nvPr>
            <p:ph type="body" sz="quarter" idx="34" hasCustomPrompt="1"/>
          </p:nvPr>
        </p:nvSpPr>
        <p:spPr>
          <a:xfrm>
            <a:off x="6473952" y="6117336"/>
            <a:ext cx="1828800" cy="228600"/>
          </a:xfrm>
        </p:spPr>
        <p:txBody>
          <a:bodyPr lIns="0" tIns="0" rIns="0" bIns="0">
            <a:noAutofit/>
          </a:bodyPr>
          <a:lstStyle>
            <a:lvl1pPr marL="0" indent="0" algn="ctr">
              <a:lnSpc>
                <a:spcPct val="100000"/>
              </a:lnSpc>
              <a:spcBef>
                <a:spcPts val="0"/>
              </a:spcBef>
              <a:buNone/>
              <a:defRPr sz="1400" b="0" cap="none" spc="20" baseline="0">
                <a:solidFill>
                  <a:schemeClr val="accent6"/>
                </a:solidFill>
              </a:defRPr>
            </a:lvl1pPr>
          </a:lstStyle>
          <a:p>
            <a:pPr lvl="0"/>
            <a:r>
              <a:rPr lang="en-US" dirty="0"/>
              <a:t>Title</a:t>
            </a:r>
          </a:p>
        </p:txBody>
      </p:sp>
      <p:sp>
        <p:nvSpPr>
          <p:cNvPr id="27" name="Text Placeholder 28">
            <a:extLst>
              <a:ext uri="{FF2B5EF4-FFF2-40B4-BE49-F238E27FC236}">
                <a16:creationId xmlns:a16="http://schemas.microsoft.com/office/drawing/2014/main" id="{C7766778-EADE-E830-94ED-B5548837EA91}"/>
              </a:ext>
            </a:extLst>
          </p:cNvPr>
          <p:cNvSpPr>
            <a:spLocks noGrp="1"/>
          </p:cNvSpPr>
          <p:nvPr>
            <p:ph type="body" sz="quarter" idx="35" hasCustomPrompt="1"/>
          </p:nvPr>
        </p:nvSpPr>
        <p:spPr>
          <a:xfrm>
            <a:off x="9061704" y="5852160"/>
            <a:ext cx="1828800" cy="228600"/>
          </a:xfrm>
        </p:spPr>
        <p:txBody>
          <a:bodyPr lIns="0" tIns="0" rIns="0" bIns="0">
            <a:noAutofit/>
          </a:bodyPr>
          <a:lstStyle>
            <a:lvl1pPr marL="0" indent="0" algn="ctr">
              <a:lnSpc>
                <a:spcPts val="1800"/>
              </a:lnSpc>
              <a:spcBef>
                <a:spcPts val="0"/>
              </a:spcBef>
              <a:buNone/>
              <a:defRPr sz="1400" b="0" i="0" cap="all" spc="0" baseline="0">
                <a:solidFill>
                  <a:schemeClr val="accent6"/>
                </a:solidFill>
                <a:latin typeface="+mj-lt"/>
              </a:defRPr>
            </a:lvl1pPr>
          </a:lstStyle>
          <a:p>
            <a:pPr lvl="0"/>
            <a:r>
              <a:rPr lang="en-US" dirty="0"/>
              <a:t>Name</a:t>
            </a:r>
          </a:p>
          <a:p>
            <a:pPr lvl="0"/>
            <a:r>
              <a:rPr lang="en-US" dirty="0"/>
              <a:t>surname</a:t>
            </a:r>
          </a:p>
        </p:txBody>
      </p:sp>
      <p:sp>
        <p:nvSpPr>
          <p:cNvPr id="28" name="Text Placeholder 28">
            <a:extLst>
              <a:ext uri="{FF2B5EF4-FFF2-40B4-BE49-F238E27FC236}">
                <a16:creationId xmlns:a16="http://schemas.microsoft.com/office/drawing/2014/main" id="{E29FCF55-ECB6-6BB4-69CE-6677F4932C01}"/>
              </a:ext>
            </a:extLst>
          </p:cNvPr>
          <p:cNvSpPr>
            <a:spLocks noGrp="1"/>
          </p:cNvSpPr>
          <p:nvPr>
            <p:ph type="body" sz="quarter" idx="36" hasCustomPrompt="1"/>
          </p:nvPr>
        </p:nvSpPr>
        <p:spPr>
          <a:xfrm>
            <a:off x="9061704" y="6117336"/>
            <a:ext cx="1828800" cy="228600"/>
          </a:xfrm>
        </p:spPr>
        <p:txBody>
          <a:bodyPr lIns="0" tIns="0" rIns="0" bIns="0">
            <a:noAutofit/>
          </a:bodyPr>
          <a:lstStyle>
            <a:lvl1pPr marL="0" indent="0" algn="ctr">
              <a:lnSpc>
                <a:spcPct val="100000"/>
              </a:lnSpc>
              <a:spcBef>
                <a:spcPts val="0"/>
              </a:spcBef>
              <a:buNone/>
              <a:defRPr sz="1400" b="0" cap="none" spc="20" baseline="0">
                <a:solidFill>
                  <a:schemeClr val="accent6"/>
                </a:solidFill>
              </a:defRPr>
            </a:lvl1pPr>
          </a:lstStyle>
          <a:p>
            <a:pPr lvl="0"/>
            <a:r>
              <a:rPr lang="en-US" dirty="0"/>
              <a:t>Title</a:t>
            </a:r>
          </a:p>
        </p:txBody>
      </p:sp>
      <p:sp>
        <p:nvSpPr>
          <p:cNvPr id="29" name="Footer Placeholder 28">
            <a:extLst>
              <a:ext uri="{FF2B5EF4-FFF2-40B4-BE49-F238E27FC236}">
                <a16:creationId xmlns:a16="http://schemas.microsoft.com/office/drawing/2014/main" id="{E50B0175-9BBD-26B5-48D1-23C14CD585BE}"/>
              </a:ext>
            </a:extLst>
          </p:cNvPr>
          <p:cNvSpPr>
            <a:spLocks noGrp="1"/>
          </p:cNvSpPr>
          <p:nvPr>
            <p:ph type="ftr" sz="quarter" idx="37"/>
          </p:nvPr>
        </p:nvSpPr>
        <p:spPr/>
        <p:txBody>
          <a:bodyPr>
            <a:noAutofit/>
          </a:bodyPr>
          <a:lstStyle/>
          <a:p>
            <a:r>
              <a:rPr lang="en-US" dirty="0"/>
              <a:t>Fine Jewelry</a:t>
            </a:r>
          </a:p>
        </p:txBody>
      </p:sp>
      <p:cxnSp>
        <p:nvCxnSpPr>
          <p:cNvPr id="4" name="Straight Connector 3">
            <a:extLst>
              <a:ext uri="{FF2B5EF4-FFF2-40B4-BE49-F238E27FC236}">
                <a16:creationId xmlns:a16="http://schemas.microsoft.com/office/drawing/2014/main" id="{FE09E0A9-2459-5903-A74B-7F3F6F82FBD4}"/>
              </a:ext>
            </a:extLst>
          </p:cNvPr>
          <p:cNvCxnSpPr>
            <a:cxnSpLocks/>
          </p:cNvCxnSpPr>
          <p:nvPr userDrawn="1"/>
        </p:nvCxnSpPr>
        <p:spPr>
          <a:xfrm flipV="1">
            <a:off x="336618" y="6635513"/>
            <a:ext cx="0" cy="222487"/>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6B47BC0-FA5D-EA74-4832-84BBDC63054C}"/>
              </a:ext>
            </a:extLst>
          </p:cNvPr>
          <p:cNvCxnSpPr>
            <a:cxnSpLocks/>
          </p:cNvCxnSpPr>
          <p:nvPr userDrawn="1"/>
        </p:nvCxnSpPr>
        <p:spPr>
          <a:xfrm flipH="1" flipV="1">
            <a:off x="338040" y="0"/>
            <a:ext cx="1230" cy="232661"/>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AD3FDDC-AE8B-916E-2FB3-18E7CBBC7A5F}"/>
              </a:ext>
            </a:extLst>
          </p:cNvPr>
          <p:cNvCxnSpPr>
            <a:cxnSpLocks/>
          </p:cNvCxnSpPr>
          <p:nvPr userDrawn="1"/>
        </p:nvCxnSpPr>
        <p:spPr>
          <a:xfrm flipV="1">
            <a:off x="336618" y="709416"/>
            <a:ext cx="2652"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F4F2EEB-CE87-7F98-716D-ED8DEDF4E6F1}"/>
              </a:ext>
            </a:extLst>
          </p:cNvPr>
          <p:cNvCxnSpPr>
            <a:cxnSpLocks/>
          </p:cNvCxnSpPr>
          <p:nvPr userDrawn="1"/>
        </p:nvCxnSpPr>
        <p:spPr>
          <a:xfrm flipV="1">
            <a:off x="336618" y="4668379"/>
            <a:ext cx="1710"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4" name="Freeform 42">
            <a:extLst>
              <a:ext uri="{FF2B5EF4-FFF2-40B4-BE49-F238E27FC236}">
                <a16:creationId xmlns:a16="http://schemas.microsoft.com/office/drawing/2014/main" id="{C29E57C3-BF26-FFED-0E5E-D1D7503CC145}"/>
              </a:ext>
            </a:extLst>
          </p:cNvPr>
          <p:cNvSpPr/>
          <p:nvPr userDrawn="1"/>
        </p:nvSpPr>
        <p:spPr>
          <a:xfrm>
            <a:off x="11169550" y="1625301"/>
            <a:ext cx="421636" cy="421362"/>
          </a:xfrm>
          <a:custGeom>
            <a:avLst/>
            <a:gdLst>
              <a:gd name="connsiteX0" fmla="*/ 245827 w 421636"/>
              <a:gd name="connsiteY0" fmla="*/ 135800 h 421362"/>
              <a:gd name="connsiteX1" fmla="*/ 212735 w 421636"/>
              <a:gd name="connsiteY1" fmla="*/ 0 h 421362"/>
              <a:gd name="connsiteX2" fmla="*/ 177471 w 421636"/>
              <a:gd name="connsiteY2" fmla="*/ 135302 h 421362"/>
              <a:gd name="connsiteX3" fmla="*/ 136074 w 421636"/>
              <a:gd name="connsiteY3" fmla="*/ 175919 h 421362"/>
              <a:gd name="connsiteX4" fmla="*/ 0 w 421636"/>
              <a:gd name="connsiteY4" fmla="*/ 208811 h 421362"/>
              <a:gd name="connsiteX5" fmla="*/ 135434 w 421636"/>
              <a:gd name="connsiteY5" fmla="*/ 244071 h 421362"/>
              <a:gd name="connsiteX6" fmla="*/ 176065 w 421636"/>
              <a:gd name="connsiteY6" fmla="*/ 285435 h 421362"/>
              <a:gd name="connsiteX7" fmla="*/ 209029 w 421636"/>
              <a:gd name="connsiteY7" fmla="*/ 421363 h 421362"/>
              <a:gd name="connsiteX8" fmla="*/ 244293 w 421636"/>
              <a:gd name="connsiteY8" fmla="*/ 286061 h 421362"/>
              <a:gd name="connsiteX9" fmla="*/ 285690 w 421636"/>
              <a:gd name="connsiteY9" fmla="*/ 245444 h 421362"/>
              <a:gd name="connsiteX10" fmla="*/ 421636 w 421636"/>
              <a:gd name="connsiteY10" fmla="*/ 212552 h 421362"/>
              <a:gd name="connsiteX11" fmla="*/ 286202 w 421636"/>
              <a:gd name="connsiteY11" fmla="*/ 177292 h 421362"/>
              <a:gd name="connsiteX12" fmla="*/ 245827 w 421636"/>
              <a:gd name="connsiteY12" fmla="*/ 135800 h 42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1636" h="421362">
                <a:moveTo>
                  <a:pt x="245827" y="135800"/>
                </a:moveTo>
                <a:lnTo>
                  <a:pt x="212735" y="0"/>
                </a:lnTo>
                <a:lnTo>
                  <a:pt x="177471" y="135302"/>
                </a:lnTo>
                <a:cubicBezTo>
                  <a:pt x="172232" y="155489"/>
                  <a:pt x="156261" y="171061"/>
                  <a:pt x="136074" y="175919"/>
                </a:cubicBezTo>
                <a:lnTo>
                  <a:pt x="0" y="208811"/>
                </a:lnTo>
                <a:lnTo>
                  <a:pt x="135434" y="244071"/>
                </a:lnTo>
                <a:cubicBezTo>
                  <a:pt x="155622" y="249306"/>
                  <a:pt x="171210" y="265254"/>
                  <a:pt x="176065" y="285435"/>
                </a:cubicBezTo>
                <a:lnTo>
                  <a:pt x="209029" y="421363"/>
                </a:lnTo>
                <a:lnTo>
                  <a:pt x="244293" y="286061"/>
                </a:lnTo>
                <a:cubicBezTo>
                  <a:pt x="249532" y="265874"/>
                  <a:pt x="265503" y="250302"/>
                  <a:pt x="285690" y="245444"/>
                </a:cubicBezTo>
                <a:lnTo>
                  <a:pt x="421636" y="212552"/>
                </a:lnTo>
                <a:lnTo>
                  <a:pt x="286202" y="177292"/>
                </a:lnTo>
                <a:cubicBezTo>
                  <a:pt x="266397" y="171935"/>
                  <a:pt x="250682" y="155987"/>
                  <a:pt x="245827" y="135800"/>
                </a:cubicBezTo>
                <a:close/>
              </a:path>
            </a:pathLst>
          </a:custGeom>
          <a:solidFill>
            <a:schemeClr val="accent1">
              <a:alpha val="50000"/>
            </a:schemeClr>
          </a:solidFill>
          <a:ln w="6385" cap="flat">
            <a:noFill/>
            <a:prstDash val="solid"/>
            <a:miter/>
          </a:ln>
        </p:spPr>
        <p:txBody>
          <a:bodyPr rtlCol="0" anchor="ctr"/>
          <a:lstStyle/>
          <a:p>
            <a:endParaRPr lang="en-US" dirty="0"/>
          </a:p>
        </p:txBody>
      </p:sp>
      <p:sp>
        <p:nvSpPr>
          <p:cNvPr id="35" name="Freeform 44">
            <a:extLst>
              <a:ext uri="{FF2B5EF4-FFF2-40B4-BE49-F238E27FC236}">
                <a16:creationId xmlns:a16="http://schemas.microsoft.com/office/drawing/2014/main" id="{C22B1F65-D475-A98E-EA7F-55FD41B5C38A}"/>
              </a:ext>
            </a:extLst>
          </p:cNvPr>
          <p:cNvSpPr/>
          <p:nvPr userDrawn="1"/>
        </p:nvSpPr>
        <p:spPr>
          <a:xfrm>
            <a:off x="11226099" y="624429"/>
            <a:ext cx="766611" cy="753345"/>
          </a:xfrm>
          <a:custGeom>
            <a:avLst/>
            <a:gdLst>
              <a:gd name="connsiteX0" fmla="*/ 766611 w 766611"/>
              <a:gd name="connsiteY0" fmla="*/ 461205 h 753345"/>
              <a:gd name="connsiteX1" fmla="*/ 489527 w 766611"/>
              <a:gd name="connsiteY1" fmla="*/ 342549 h 753345"/>
              <a:gd name="connsiteX2" fmla="*/ 647557 w 766611"/>
              <a:gd name="connsiteY2" fmla="*/ 84451 h 753345"/>
              <a:gd name="connsiteX3" fmla="*/ 407181 w 766611"/>
              <a:gd name="connsiteY3" fmla="*/ 266936 h 753345"/>
              <a:gd name="connsiteX4" fmla="*/ 264254 w 766611"/>
              <a:gd name="connsiteY4" fmla="*/ 0 h 753345"/>
              <a:gd name="connsiteX5" fmla="*/ 300960 w 766611"/>
              <a:gd name="connsiteY5" fmla="*/ 300978 h 753345"/>
              <a:gd name="connsiteX6" fmla="*/ 0 w 766611"/>
              <a:gd name="connsiteY6" fmla="*/ 292304 h 753345"/>
              <a:gd name="connsiteX7" fmla="*/ 277085 w 766611"/>
              <a:gd name="connsiteY7" fmla="*/ 410797 h 753345"/>
              <a:gd name="connsiteX8" fmla="*/ 119052 w 766611"/>
              <a:gd name="connsiteY8" fmla="*/ 669060 h 753345"/>
              <a:gd name="connsiteX9" fmla="*/ 359430 w 766611"/>
              <a:gd name="connsiteY9" fmla="*/ 486410 h 753345"/>
              <a:gd name="connsiteX10" fmla="*/ 502358 w 766611"/>
              <a:gd name="connsiteY10" fmla="*/ 753345 h 753345"/>
              <a:gd name="connsiteX11" fmla="*/ 465814 w 766611"/>
              <a:gd name="connsiteY11" fmla="*/ 452367 h 753345"/>
              <a:gd name="connsiteX12" fmla="*/ 766611 w 766611"/>
              <a:gd name="connsiteY12" fmla="*/ 461205 h 753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6611" h="753345">
                <a:moveTo>
                  <a:pt x="766611" y="461205"/>
                </a:moveTo>
                <a:lnTo>
                  <a:pt x="489527" y="342549"/>
                </a:lnTo>
                <a:lnTo>
                  <a:pt x="647557" y="84451"/>
                </a:lnTo>
                <a:lnTo>
                  <a:pt x="407181" y="266936"/>
                </a:lnTo>
                <a:lnTo>
                  <a:pt x="264254" y="0"/>
                </a:lnTo>
                <a:lnTo>
                  <a:pt x="300960" y="300978"/>
                </a:lnTo>
                <a:lnTo>
                  <a:pt x="0" y="292304"/>
                </a:lnTo>
                <a:lnTo>
                  <a:pt x="277085" y="410797"/>
                </a:lnTo>
                <a:lnTo>
                  <a:pt x="119052" y="669060"/>
                </a:lnTo>
                <a:lnTo>
                  <a:pt x="359430" y="486410"/>
                </a:lnTo>
                <a:lnTo>
                  <a:pt x="502358" y="753345"/>
                </a:lnTo>
                <a:lnTo>
                  <a:pt x="465814" y="452367"/>
                </a:lnTo>
                <a:lnTo>
                  <a:pt x="766611" y="461205"/>
                </a:lnTo>
                <a:close/>
              </a:path>
            </a:pathLst>
          </a:custGeom>
          <a:solidFill>
            <a:schemeClr val="accent1">
              <a:alpha val="75000"/>
            </a:schemeClr>
          </a:solidFill>
          <a:ln w="6385" cap="flat">
            <a:noFill/>
            <a:prstDash val="solid"/>
            <a:miter/>
          </a:ln>
        </p:spPr>
        <p:txBody>
          <a:bodyPr rtlCol="0" anchor="ctr"/>
          <a:lstStyle/>
          <a:p>
            <a:endParaRPr lang="en-US" dirty="0"/>
          </a:p>
        </p:txBody>
      </p:sp>
      <p:sp>
        <p:nvSpPr>
          <p:cNvPr id="36" name="Freeform 53">
            <a:extLst>
              <a:ext uri="{FF2B5EF4-FFF2-40B4-BE49-F238E27FC236}">
                <a16:creationId xmlns:a16="http://schemas.microsoft.com/office/drawing/2014/main" id="{A2942759-5FC1-A116-374B-028C8EFD6AA8}"/>
              </a:ext>
            </a:extLst>
          </p:cNvPr>
          <p:cNvSpPr/>
          <p:nvPr userDrawn="1"/>
        </p:nvSpPr>
        <p:spPr>
          <a:xfrm>
            <a:off x="11628104" y="2658690"/>
            <a:ext cx="281090" cy="261755"/>
          </a:xfrm>
          <a:custGeom>
            <a:avLst/>
            <a:gdLst>
              <a:gd name="connsiteX0" fmla="*/ 172807 w 281090"/>
              <a:gd name="connsiteY0" fmla="*/ 106707 h 261755"/>
              <a:gd name="connsiteX1" fmla="*/ 196572 w 281090"/>
              <a:gd name="connsiteY1" fmla="*/ 0 h 261755"/>
              <a:gd name="connsiteX2" fmla="*/ 135882 w 281090"/>
              <a:gd name="connsiteY2" fmla="*/ 90631 h 261755"/>
              <a:gd name="connsiteX3" fmla="*/ 55963 w 281090"/>
              <a:gd name="connsiteY3" fmla="*/ 16663 h 261755"/>
              <a:gd name="connsiteX4" fmla="*/ 103684 w 281090"/>
              <a:gd name="connsiteY4" fmla="*/ 114898 h 261755"/>
              <a:gd name="connsiteX5" fmla="*/ 0 w 281090"/>
              <a:gd name="connsiteY5" fmla="*/ 147541 h 261755"/>
              <a:gd name="connsiteX6" fmla="*/ 108284 w 281090"/>
              <a:gd name="connsiteY6" fmla="*/ 155049 h 261755"/>
              <a:gd name="connsiteX7" fmla="*/ 84583 w 281090"/>
              <a:gd name="connsiteY7" fmla="*/ 261756 h 261755"/>
              <a:gd name="connsiteX8" fmla="*/ 145273 w 281090"/>
              <a:gd name="connsiteY8" fmla="*/ 171124 h 261755"/>
              <a:gd name="connsiteX9" fmla="*/ 225128 w 281090"/>
              <a:gd name="connsiteY9" fmla="*/ 245093 h 261755"/>
              <a:gd name="connsiteX10" fmla="*/ 177535 w 281090"/>
              <a:gd name="connsiteY10" fmla="*/ 146858 h 261755"/>
              <a:gd name="connsiteX11" fmla="*/ 281091 w 281090"/>
              <a:gd name="connsiteY11" fmla="*/ 114215 h 261755"/>
              <a:gd name="connsiteX12" fmla="*/ 172807 w 281090"/>
              <a:gd name="connsiteY12" fmla="*/ 106707 h 261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1090" h="261755">
                <a:moveTo>
                  <a:pt x="172807" y="106707"/>
                </a:moveTo>
                <a:lnTo>
                  <a:pt x="196572" y="0"/>
                </a:lnTo>
                <a:lnTo>
                  <a:pt x="135882" y="90631"/>
                </a:lnTo>
                <a:lnTo>
                  <a:pt x="55963" y="16663"/>
                </a:lnTo>
                <a:lnTo>
                  <a:pt x="103684" y="114898"/>
                </a:lnTo>
                <a:lnTo>
                  <a:pt x="0" y="147541"/>
                </a:lnTo>
                <a:lnTo>
                  <a:pt x="108284" y="155049"/>
                </a:lnTo>
                <a:lnTo>
                  <a:pt x="84583" y="261756"/>
                </a:lnTo>
                <a:lnTo>
                  <a:pt x="145273" y="171124"/>
                </a:lnTo>
                <a:lnTo>
                  <a:pt x="225128" y="245093"/>
                </a:lnTo>
                <a:lnTo>
                  <a:pt x="177535" y="146858"/>
                </a:lnTo>
                <a:lnTo>
                  <a:pt x="281091" y="114215"/>
                </a:lnTo>
                <a:lnTo>
                  <a:pt x="172807" y="106707"/>
                </a:lnTo>
                <a:close/>
              </a:path>
            </a:pathLst>
          </a:custGeom>
          <a:solidFill>
            <a:schemeClr val="accent1"/>
          </a:solidFill>
          <a:ln w="6385" cap="flat">
            <a:noFill/>
            <a:prstDash val="solid"/>
            <a:miter/>
          </a:ln>
        </p:spPr>
        <p:txBody>
          <a:bodyPr rtlCol="0" anchor="ctr"/>
          <a:lstStyle/>
          <a:p>
            <a:endParaRPr lang="en-US" dirty="0"/>
          </a:p>
        </p:txBody>
      </p:sp>
      <p:sp>
        <p:nvSpPr>
          <p:cNvPr id="37" name="Freeform 57">
            <a:extLst>
              <a:ext uri="{FF2B5EF4-FFF2-40B4-BE49-F238E27FC236}">
                <a16:creationId xmlns:a16="http://schemas.microsoft.com/office/drawing/2014/main" id="{6DBBCC02-F430-7C2E-F156-67C1A83C2A24}"/>
              </a:ext>
            </a:extLst>
          </p:cNvPr>
          <p:cNvSpPr>
            <a:spLocks noChangeAspect="1"/>
          </p:cNvSpPr>
          <p:nvPr userDrawn="1"/>
        </p:nvSpPr>
        <p:spPr>
          <a:xfrm>
            <a:off x="1543868" y="2051048"/>
            <a:ext cx="1371600" cy="1370710"/>
          </a:xfrm>
          <a:custGeom>
            <a:avLst/>
            <a:gdLst>
              <a:gd name="connsiteX0" fmla="*/ 1066868 w 2133734"/>
              <a:gd name="connsiteY0" fmla="*/ 2119582 h 2132350"/>
              <a:gd name="connsiteX1" fmla="*/ 2120958 w 2133734"/>
              <a:gd name="connsiteY1" fmla="*/ 1066175 h 2132350"/>
              <a:gd name="connsiteX2" fmla="*/ 1066868 w 2133734"/>
              <a:gd name="connsiteY2" fmla="*/ 12769 h 2132350"/>
              <a:gd name="connsiteX3" fmla="*/ 12777 w 2133734"/>
              <a:gd name="connsiteY3" fmla="*/ 1066175 h 2132350"/>
              <a:gd name="connsiteX4" fmla="*/ 1066868 w 2133734"/>
              <a:gd name="connsiteY4" fmla="*/ 2119582 h 2132350"/>
              <a:gd name="connsiteX5" fmla="*/ 1066868 w 2133734"/>
              <a:gd name="connsiteY5" fmla="*/ 2132351 h 2132350"/>
              <a:gd name="connsiteX6" fmla="*/ 2133735 w 2133734"/>
              <a:gd name="connsiteY6" fmla="*/ 1066175 h 2132350"/>
              <a:gd name="connsiteX7" fmla="*/ 1066868 w 2133734"/>
              <a:gd name="connsiteY7" fmla="*/ 0 h 2132350"/>
              <a:gd name="connsiteX8" fmla="*/ 0 w 2133734"/>
              <a:gd name="connsiteY8" fmla="*/ 1066175 h 2132350"/>
              <a:gd name="connsiteX9" fmla="*/ 1066868 w 2133734"/>
              <a:gd name="connsiteY9" fmla="*/ 2132351 h 213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3734" h="2132350">
                <a:moveTo>
                  <a:pt x="1066868" y="2119582"/>
                </a:moveTo>
                <a:cubicBezTo>
                  <a:pt x="1649026" y="2119582"/>
                  <a:pt x="2120958" y="1647956"/>
                  <a:pt x="2120958" y="1066175"/>
                </a:cubicBezTo>
                <a:cubicBezTo>
                  <a:pt x="2120958" y="484395"/>
                  <a:pt x="1649026" y="12769"/>
                  <a:pt x="1066868" y="12769"/>
                </a:cubicBezTo>
                <a:cubicBezTo>
                  <a:pt x="484709" y="12769"/>
                  <a:pt x="12777" y="484395"/>
                  <a:pt x="12777" y="1066175"/>
                </a:cubicBezTo>
                <a:cubicBezTo>
                  <a:pt x="12777" y="1647956"/>
                  <a:pt x="484709" y="2119582"/>
                  <a:pt x="1066868" y="2119582"/>
                </a:cubicBezTo>
                <a:close/>
                <a:moveTo>
                  <a:pt x="1066868" y="2132351"/>
                </a:moveTo>
                <a:cubicBezTo>
                  <a:pt x="1656085" y="2132351"/>
                  <a:pt x="2133735" y="1655011"/>
                  <a:pt x="2133735" y="1066175"/>
                </a:cubicBezTo>
                <a:cubicBezTo>
                  <a:pt x="2133735" y="477340"/>
                  <a:pt x="1656085" y="0"/>
                  <a:pt x="1066868" y="0"/>
                </a:cubicBezTo>
                <a:cubicBezTo>
                  <a:pt x="477653" y="0"/>
                  <a:pt x="0" y="477340"/>
                  <a:pt x="0" y="1066175"/>
                </a:cubicBezTo>
                <a:cubicBezTo>
                  <a:pt x="0" y="1655011"/>
                  <a:pt x="477653" y="2132351"/>
                  <a:pt x="1066868" y="2132351"/>
                </a:cubicBezTo>
                <a:close/>
              </a:path>
            </a:pathLst>
          </a:custGeom>
          <a:solidFill>
            <a:srgbClr val="D19726"/>
          </a:solidFill>
          <a:ln w="6385" cap="flat">
            <a:noFill/>
            <a:prstDash val="solid"/>
            <a:miter/>
          </a:ln>
        </p:spPr>
        <p:txBody>
          <a:bodyPr rtlCol="0" anchor="ctr"/>
          <a:lstStyle/>
          <a:p>
            <a:endParaRPr lang="en-US" dirty="0"/>
          </a:p>
        </p:txBody>
      </p:sp>
      <p:sp>
        <p:nvSpPr>
          <p:cNvPr id="38" name="Freeform 58">
            <a:extLst>
              <a:ext uri="{FF2B5EF4-FFF2-40B4-BE49-F238E27FC236}">
                <a16:creationId xmlns:a16="http://schemas.microsoft.com/office/drawing/2014/main" id="{179957A1-7302-4BBF-780A-0D81913AE106}"/>
              </a:ext>
            </a:extLst>
          </p:cNvPr>
          <p:cNvSpPr>
            <a:spLocks noChangeAspect="1"/>
          </p:cNvSpPr>
          <p:nvPr userDrawn="1"/>
        </p:nvSpPr>
        <p:spPr>
          <a:xfrm>
            <a:off x="4124570" y="2051048"/>
            <a:ext cx="1371600" cy="1370710"/>
          </a:xfrm>
          <a:custGeom>
            <a:avLst/>
            <a:gdLst>
              <a:gd name="connsiteX0" fmla="*/ 1066868 w 2133734"/>
              <a:gd name="connsiteY0" fmla="*/ 2119582 h 2132350"/>
              <a:gd name="connsiteX1" fmla="*/ 2120958 w 2133734"/>
              <a:gd name="connsiteY1" fmla="*/ 1066175 h 2132350"/>
              <a:gd name="connsiteX2" fmla="*/ 1066868 w 2133734"/>
              <a:gd name="connsiteY2" fmla="*/ 12769 h 2132350"/>
              <a:gd name="connsiteX3" fmla="*/ 12777 w 2133734"/>
              <a:gd name="connsiteY3" fmla="*/ 1066175 h 2132350"/>
              <a:gd name="connsiteX4" fmla="*/ 1066868 w 2133734"/>
              <a:gd name="connsiteY4" fmla="*/ 2119582 h 2132350"/>
              <a:gd name="connsiteX5" fmla="*/ 1066868 w 2133734"/>
              <a:gd name="connsiteY5" fmla="*/ 2132351 h 2132350"/>
              <a:gd name="connsiteX6" fmla="*/ 2133735 w 2133734"/>
              <a:gd name="connsiteY6" fmla="*/ 1066175 h 2132350"/>
              <a:gd name="connsiteX7" fmla="*/ 1066868 w 2133734"/>
              <a:gd name="connsiteY7" fmla="*/ 0 h 2132350"/>
              <a:gd name="connsiteX8" fmla="*/ 0 w 2133734"/>
              <a:gd name="connsiteY8" fmla="*/ 1066175 h 2132350"/>
              <a:gd name="connsiteX9" fmla="*/ 1066868 w 2133734"/>
              <a:gd name="connsiteY9" fmla="*/ 2132351 h 213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3734" h="2132350">
                <a:moveTo>
                  <a:pt x="1066868" y="2119582"/>
                </a:moveTo>
                <a:cubicBezTo>
                  <a:pt x="1649026" y="2119582"/>
                  <a:pt x="2120958" y="1647956"/>
                  <a:pt x="2120958" y="1066175"/>
                </a:cubicBezTo>
                <a:cubicBezTo>
                  <a:pt x="2120958" y="484395"/>
                  <a:pt x="1649026" y="12769"/>
                  <a:pt x="1066868" y="12769"/>
                </a:cubicBezTo>
                <a:cubicBezTo>
                  <a:pt x="484709" y="12769"/>
                  <a:pt x="12777" y="484395"/>
                  <a:pt x="12777" y="1066175"/>
                </a:cubicBezTo>
                <a:cubicBezTo>
                  <a:pt x="12777" y="1647956"/>
                  <a:pt x="484709" y="2119582"/>
                  <a:pt x="1066868" y="2119582"/>
                </a:cubicBezTo>
                <a:close/>
                <a:moveTo>
                  <a:pt x="1066868" y="2132351"/>
                </a:moveTo>
                <a:cubicBezTo>
                  <a:pt x="1656085" y="2132351"/>
                  <a:pt x="2133735" y="1655011"/>
                  <a:pt x="2133735" y="1066175"/>
                </a:cubicBezTo>
                <a:cubicBezTo>
                  <a:pt x="2133735" y="477340"/>
                  <a:pt x="1656085" y="0"/>
                  <a:pt x="1066868" y="0"/>
                </a:cubicBezTo>
                <a:cubicBezTo>
                  <a:pt x="477653" y="0"/>
                  <a:pt x="0" y="477340"/>
                  <a:pt x="0" y="1066175"/>
                </a:cubicBezTo>
                <a:cubicBezTo>
                  <a:pt x="0" y="1655011"/>
                  <a:pt x="477653" y="2132351"/>
                  <a:pt x="1066868" y="2132351"/>
                </a:cubicBezTo>
                <a:close/>
              </a:path>
            </a:pathLst>
          </a:custGeom>
          <a:solidFill>
            <a:srgbClr val="D19726"/>
          </a:solidFill>
          <a:ln w="6385" cap="flat">
            <a:noFill/>
            <a:prstDash val="solid"/>
            <a:miter/>
          </a:ln>
        </p:spPr>
        <p:txBody>
          <a:bodyPr rtlCol="0" anchor="ctr"/>
          <a:lstStyle/>
          <a:p>
            <a:endParaRPr lang="en-US" dirty="0"/>
          </a:p>
        </p:txBody>
      </p:sp>
      <p:sp>
        <p:nvSpPr>
          <p:cNvPr id="39" name="Freeform 59">
            <a:extLst>
              <a:ext uri="{FF2B5EF4-FFF2-40B4-BE49-F238E27FC236}">
                <a16:creationId xmlns:a16="http://schemas.microsoft.com/office/drawing/2014/main" id="{3961B42C-5BF6-F087-D3BA-97C8CA8DBC0C}"/>
              </a:ext>
            </a:extLst>
          </p:cNvPr>
          <p:cNvSpPr>
            <a:spLocks noChangeAspect="1"/>
          </p:cNvSpPr>
          <p:nvPr userDrawn="1"/>
        </p:nvSpPr>
        <p:spPr>
          <a:xfrm>
            <a:off x="6705272" y="2051048"/>
            <a:ext cx="1371600" cy="1370710"/>
          </a:xfrm>
          <a:custGeom>
            <a:avLst/>
            <a:gdLst>
              <a:gd name="connsiteX0" fmla="*/ 1066868 w 2133734"/>
              <a:gd name="connsiteY0" fmla="*/ 2119582 h 2132350"/>
              <a:gd name="connsiteX1" fmla="*/ 2120958 w 2133734"/>
              <a:gd name="connsiteY1" fmla="*/ 1066175 h 2132350"/>
              <a:gd name="connsiteX2" fmla="*/ 1066868 w 2133734"/>
              <a:gd name="connsiteY2" fmla="*/ 12769 h 2132350"/>
              <a:gd name="connsiteX3" fmla="*/ 12777 w 2133734"/>
              <a:gd name="connsiteY3" fmla="*/ 1066175 h 2132350"/>
              <a:gd name="connsiteX4" fmla="*/ 1066868 w 2133734"/>
              <a:gd name="connsiteY4" fmla="*/ 2119582 h 2132350"/>
              <a:gd name="connsiteX5" fmla="*/ 1066868 w 2133734"/>
              <a:gd name="connsiteY5" fmla="*/ 2132351 h 2132350"/>
              <a:gd name="connsiteX6" fmla="*/ 2133735 w 2133734"/>
              <a:gd name="connsiteY6" fmla="*/ 1066175 h 2132350"/>
              <a:gd name="connsiteX7" fmla="*/ 1066868 w 2133734"/>
              <a:gd name="connsiteY7" fmla="*/ 0 h 2132350"/>
              <a:gd name="connsiteX8" fmla="*/ 0 w 2133734"/>
              <a:gd name="connsiteY8" fmla="*/ 1066175 h 2132350"/>
              <a:gd name="connsiteX9" fmla="*/ 1066868 w 2133734"/>
              <a:gd name="connsiteY9" fmla="*/ 2132351 h 213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3734" h="2132350">
                <a:moveTo>
                  <a:pt x="1066868" y="2119582"/>
                </a:moveTo>
                <a:cubicBezTo>
                  <a:pt x="1649026" y="2119582"/>
                  <a:pt x="2120958" y="1647956"/>
                  <a:pt x="2120958" y="1066175"/>
                </a:cubicBezTo>
                <a:cubicBezTo>
                  <a:pt x="2120958" y="484395"/>
                  <a:pt x="1649026" y="12769"/>
                  <a:pt x="1066868" y="12769"/>
                </a:cubicBezTo>
                <a:cubicBezTo>
                  <a:pt x="484709" y="12769"/>
                  <a:pt x="12777" y="484395"/>
                  <a:pt x="12777" y="1066175"/>
                </a:cubicBezTo>
                <a:cubicBezTo>
                  <a:pt x="12777" y="1647956"/>
                  <a:pt x="484709" y="2119582"/>
                  <a:pt x="1066868" y="2119582"/>
                </a:cubicBezTo>
                <a:close/>
                <a:moveTo>
                  <a:pt x="1066868" y="2132351"/>
                </a:moveTo>
                <a:cubicBezTo>
                  <a:pt x="1656085" y="2132351"/>
                  <a:pt x="2133735" y="1655011"/>
                  <a:pt x="2133735" y="1066175"/>
                </a:cubicBezTo>
                <a:cubicBezTo>
                  <a:pt x="2133735" y="477340"/>
                  <a:pt x="1656085" y="0"/>
                  <a:pt x="1066868" y="0"/>
                </a:cubicBezTo>
                <a:cubicBezTo>
                  <a:pt x="477653" y="0"/>
                  <a:pt x="0" y="477340"/>
                  <a:pt x="0" y="1066175"/>
                </a:cubicBezTo>
                <a:cubicBezTo>
                  <a:pt x="0" y="1655011"/>
                  <a:pt x="477653" y="2132351"/>
                  <a:pt x="1066868" y="2132351"/>
                </a:cubicBezTo>
                <a:close/>
              </a:path>
            </a:pathLst>
          </a:custGeom>
          <a:solidFill>
            <a:srgbClr val="D19726"/>
          </a:solidFill>
          <a:ln w="6385" cap="flat">
            <a:noFill/>
            <a:prstDash val="solid"/>
            <a:miter/>
          </a:ln>
        </p:spPr>
        <p:txBody>
          <a:bodyPr rtlCol="0" anchor="ctr"/>
          <a:lstStyle/>
          <a:p>
            <a:endParaRPr lang="en-US" dirty="0"/>
          </a:p>
        </p:txBody>
      </p:sp>
      <p:sp>
        <p:nvSpPr>
          <p:cNvPr id="40" name="Freeform 60">
            <a:extLst>
              <a:ext uri="{FF2B5EF4-FFF2-40B4-BE49-F238E27FC236}">
                <a16:creationId xmlns:a16="http://schemas.microsoft.com/office/drawing/2014/main" id="{F322CB43-A3A7-A788-26DD-81960035FAA0}"/>
              </a:ext>
            </a:extLst>
          </p:cNvPr>
          <p:cNvSpPr>
            <a:spLocks noChangeAspect="1"/>
          </p:cNvSpPr>
          <p:nvPr userDrawn="1"/>
        </p:nvSpPr>
        <p:spPr>
          <a:xfrm>
            <a:off x="9285975" y="2051048"/>
            <a:ext cx="1371600" cy="1370710"/>
          </a:xfrm>
          <a:custGeom>
            <a:avLst/>
            <a:gdLst>
              <a:gd name="connsiteX0" fmla="*/ 1066868 w 2133734"/>
              <a:gd name="connsiteY0" fmla="*/ 2119582 h 2132350"/>
              <a:gd name="connsiteX1" fmla="*/ 2120958 w 2133734"/>
              <a:gd name="connsiteY1" fmla="*/ 1066175 h 2132350"/>
              <a:gd name="connsiteX2" fmla="*/ 1066868 w 2133734"/>
              <a:gd name="connsiteY2" fmla="*/ 12769 h 2132350"/>
              <a:gd name="connsiteX3" fmla="*/ 12777 w 2133734"/>
              <a:gd name="connsiteY3" fmla="*/ 1066175 h 2132350"/>
              <a:gd name="connsiteX4" fmla="*/ 1066868 w 2133734"/>
              <a:gd name="connsiteY4" fmla="*/ 2119582 h 2132350"/>
              <a:gd name="connsiteX5" fmla="*/ 1066868 w 2133734"/>
              <a:gd name="connsiteY5" fmla="*/ 2132351 h 2132350"/>
              <a:gd name="connsiteX6" fmla="*/ 2133735 w 2133734"/>
              <a:gd name="connsiteY6" fmla="*/ 1066175 h 2132350"/>
              <a:gd name="connsiteX7" fmla="*/ 1066868 w 2133734"/>
              <a:gd name="connsiteY7" fmla="*/ 0 h 2132350"/>
              <a:gd name="connsiteX8" fmla="*/ 0 w 2133734"/>
              <a:gd name="connsiteY8" fmla="*/ 1066175 h 2132350"/>
              <a:gd name="connsiteX9" fmla="*/ 1066868 w 2133734"/>
              <a:gd name="connsiteY9" fmla="*/ 2132351 h 213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3734" h="2132350">
                <a:moveTo>
                  <a:pt x="1066868" y="2119582"/>
                </a:moveTo>
                <a:cubicBezTo>
                  <a:pt x="1649026" y="2119582"/>
                  <a:pt x="2120958" y="1647956"/>
                  <a:pt x="2120958" y="1066175"/>
                </a:cubicBezTo>
                <a:cubicBezTo>
                  <a:pt x="2120958" y="484395"/>
                  <a:pt x="1649026" y="12769"/>
                  <a:pt x="1066868" y="12769"/>
                </a:cubicBezTo>
                <a:cubicBezTo>
                  <a:pt x="484709" y="12769"/>
                  <a:pt x="12777" y="484395"/>
                  <a:pt x="12777" y="1066175"/>
                </a:cubicBezTo>
                <a:cubicBezTo>
                  <a:pt x="12777" y="1647956"/>
                  <a:pt x="484709" y="2119582"/>
                  <a:pt x="1066868" y="2119582"/>
                </a:cubicBezTo>
                <a:close/>
                <a:moveTo>
                  <a:pt x="1066868" y="2132351"/>
                </a:moveTo>
                <a:cubicBezTo>
                  <a:pt x="1656085" y="2132351"/>
                  <a:pt x="2133735" y="1655011"/>
                  <a:pt x="2133735" y="1066175"/>
                </a:cubicBezTo>
                <a:cubicBezTo>
                  <a:pt x="2133735" y="477340"/>
                  <a:pt x="1656085" y="0"/>
                  <a:pt x="1066868" y="0"/>
                </a:cubicBezTo>
                <a:cubicBezTo>
                  <a:pt x="477653" y="0"/>
                  <a:pt x="0" y="477340"/>
                  <a:pt x="0" y="1066175"/>
                </a:cubicBezTo>
                <a:cubicBezTo>
                  <a:pt x="0" y="1655011"/>
                  <a:pt x="477653" y="2132351"/>
                  <a:pt x="1066868" y="2132351"/>
                </a:cubicBezTo>
                <a:close/>
              </a:path>
            </a:pathLst>
          </a:custGeom>
          <a:solidFill>
            <a:srgbClr val="D19726"/>
          </a:solidFill>
          <a:ln w="6385" cap="flat">
            <a:noFill/>
            <a:prstDash val="solid"/>
            <a:miter/>
          </a:ln>
        </p:spPr>
        <p:txBody>
          <a:bodyPr rtlCol="0" anchor="ctr"/>
          <a:lstStyle/>
          <a:p>
            <a:endParaRPr lang="en-US" dirty="0"/>
          </a:p>
        </p:txBody>
      </p:sp>
      <p:sp>
        <p:nvSpPr>
          <p:cNvPr id="41" name="Freeform 61">
            <a:extLst>
              <a:ext uri="{FF2B5EF4-FFF2-40B4-BE49-F238E27FC236}">
                <a16:creationId xmlns:a16="http://schemas.microsoft.com/office/drawing/2014/main" id="{4BB225F0-6CCF-C3D8-6427-2BD0833C8757}"/>
              </a:ext>
            </a:extLst>
          </p:cNvPr>
          <p:cNvSpPr>
            <a:spLocks noChangeAspect="1"/>
          </p:cNvSpPr>
          <p:nvPr userDrawn="1"/>
        </p:nvSpPr>
        <p:spPr>
          <a:xfrm>
            <a:off x="1543868" y="4367135"/>
            <a:ext cx="1371600" cy="1370710"/>
          </a:xfrm>
          <a:custGeom>
            <a:avLst/>
            <a:gdLst>
              <a:gd name="connsiteX0" fmla="*/ 1066868 w 2133734"/>
              <a:gd name="connsiteY0" fmla="*/ 2119582 h 2132350"/>
              <a:gd name="connsiteX1" fmla="*/ 2120958 w 2133734"/>
              <a:gd name="connsiteY1" fmla="*/ 1066175 h 2132350"/>
              <a:gd name="connsiteX2" fmla="*/ 1066868 w 2133734"/>
              <a:gd name="connsiteY2" fmla="*/ 12769 h 2132350"/>
              <a:gd name="connsiteX3" fmla="*/ 12777 w 2133734"/>
              <a:gd name="connsiteY3" fmla="*/ 1066175 h 2132350"/>
              <a:gd name="connsiteX4" fmla="*/ 1066868 w 2133734"/>
              <a:gd name="connsiteY4" fmla="*/ 2119582 h 2132350"/>
              <a:gd name="connsiteX5" fmla="*/ 1066868 w 2133734"/>
              <a:gd name="connsiteY5" fmla="*/ 2132351 h 2132350"/>
              <a:gd name="connsiteX6" fmla="*/ 2133735 w 2133734"/>
              <a:gd name="connsiteY6" fmla="*/ 1066175 h 2132350"/>
              <a:gd name="connsiteX7" fmla="*/ 1066868 w 2133734"/>
              <a:gd name="connsiteY7" fmla="*/ 0 h 2132350"/>
              <a:gd name="connsiteX8" fmla="*/ 0 w 2133734"/>
              <a:gd name="connsiteY8" fmla="*/ 1066175 h 2132350"/>
              <a:gd name="connsiteX9" fmla="*/ 1066868 w 2133734"/>
              <a:gd name="connsiteY9" fmla="*/ 2132351 h 213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3734" h="2132350">
                <a:moveTo>
                  <a:pt x="1066868" y="2119582"/>
                </a:moveTo>
                <a:cubicBezTo>
                  <a:pt x="1649026" y="2119582"/>
                  <a:pt x="2120958" y="1647956"/>
                  <a:pt x="2120958" y="1066175"/>
                </a:cubicBezTo>
                <a:cubicBezTo>
                  <a:pt x="2120958" y="484395"/>
                  <a:pt x="1649026" y="12769"/>
                  <a:pt x="1066868" y="12769"/>
                </a:cubicBezTo>
                <a:cubicBezTo>
                  <a:pt x="484709" y="12769"/>
                  <a:pt x="12777" y="484395"/>
                  <a:pt x="12777" y="1066175"/>
                </a:cubicBezTo>
                <a:cubicBezTo>
                  <a:pt x="12777" y="1647956"/>
                  <a:pt x="484709" y="2119582"/>
                  <a:pt x="1066868" y="2119582"/>
                </a:cubicBezTo>
                <a:close/>
                <a:moveTo>
                  <a:pt x="1066868" y="2132351"/>
                </a:moveTo>
                <a:cubicBezTo>
                  <a:pt x="1656085" y="2132351"/>
                  <a:pt x="2133735" y="1655011"/>
                  <a:pt x="2133735" y="1066175"/>
                </a:cubicBezTo>
                <a:cubicBezTo>
                  <a:pt x="2133735" y="477340"/>
                  <a:pt x="1656085" y="0"/>
                  <a:pt x="1066868" y="0"/>
                </a:cubicBezTo>
                <a:cubicBezTo>
                  <a:pt x="477653" y="0"/>
                  <a:pt x="0" y="477340"/>
                  <a:pt x="0" y="1066175"/>
                </a:cubicBezTo>
                <a:cubicBezTo>
                  <a:pt x="0" y="1655011"/>
                  <a:pt x="477653" y="2132351"/>
                  <a:pt x="1066868" y="2132351"/>
                </a:cubicBezTo>
                <a:close/>
              </a:path>
            </a:pathLst>
          </a:custGeom>
          <a:solidFill>
            <a:srgbClr val="D19726"/>
          </a:solidFill>
          <a:ln w="6385" cap="flat">
            <a:noFill/>
            <a:prstDash val="solid"/>
            <a:miter/>
          </a:ln>
        </p:spPr>
        <p:txBody>
          <a:bodyPr rtlCol="0" anchor="ctr"/>
          <a:lstStyle/>
          <a:p>
            <a:endParaRPr lang="en-US" dirty="0"/>
          </a:p>
        </p:txBody>
      </p:sp>
      <p:sp>
        <p:nvSpPr>
          <p:cNvPr id="42" name="Freeform 62">
            <a:extLst>
              <a:ext uri="{FF2B5EF4-FFF2-40B4-BE49-F238E27FC236}">
                <a16:creationId xmlns:a16="http://schemas.microsoft.com/office/drawing/2014/main" id="{F91B4146-B9B3-B7ED-3E4F-1109E04059D6}"/>
              </a:ext>
            </a:extLst>
          </p:cNvPr>
          <p:cNvSpPr>
            <a:spLocks noChangeAspect="1"/>
          </p:cNvSpPr>
          <p:nvPr userDrawn="1"/>
        </p:nvSpPr>
        <p:spPr>
          <a:xfrm>
            <a:off x="4124570" y="4367135"/>
            <a:ext cx="1371600" cy="1370710"/>
          </a:xfrm>
          <a:custGeom>
            <a:avLst/>
            <a:gdLst>
              <a:gd name="connsiteX0" fmla="*/ 1066868 w 2133734"/>
              <a:gd name="connsiteY0" fmla="*/ 2119582 h 2132350"/>
              <a:gd name="connsiteX1" fmla="*/ 2120958 w 2133734"/>
              <a:gd name="connsiteY1" fmla="*/ 1066175 h 2132350"/>
              <a:gd name="connsiteX2" fmla="*/ 1066868 w 2133734"/>
              <a:gd name="connsiteY2" fmla="*/ 12769 h 2132350"/>
              <a:gd name="connsiteX3" fmla="*/ 12777 w 2133734"/>
              <a:gd name="connsiteY3" fmla="*/ 1066175 h 2132350"/>
              <a:gd name="connsiteX4" fmla="*/ 1066868 w 2133734"/>
              <a:gd name="connsiteY4" fmla="*/ 2119582 h 2132350"/>
              <a:gd name="connsiteX5" fmla="*/ 1066868 w 2133734"/>
              <a:gd name="connsiteY5" fmla="*/ 2132351 h 2132350"/>
              <a:gd name="connsiteX6" fmla="*/ 2133735 w 2133734"/>
              <a:gd name="connsiteY6" fmla="*/ 1066175 h 2132350"/>
              <a:gd name="connsiteX7" fmla="*/ 1066868 w 2133734"/>
              <a:gd name="connsiteY7" fmla="*/ 0 h 2132350"/>
              <a:gd name="connsiteX8" fmla="*/ 0 w 2133734"/>
              <a:gd name="connsiteY8" fmla="*/ 1066175 h 2132350"/>
              <a:gd name="connsiteX9" fmla="*/ 1066868 w 2133734"/>
              <a:gd name="connsiteY9" fmla="*/ 2132351 h 213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3734" h="2132350">
                <a:moveTo>
                  <a:pt x="1066868" y="2119582"/>
                </a:moveTo>
                <a:cubicBezTo>
                  <a:pt x="1649026" y="2119582"/>
                  <a:pt x="2120958" y="1647956"/>
                  <a:pt x="2120958" y="1066175"/>
                </a:cubicBezTo>
                <a:cubicBezTo>
                  <a:pt x="2120958" y="484395"/>
                  <a:pt x="1649026" y="12769"/>
                  <a:pt x="1066868" y="12769"/>
                </a:cubicBezTo>
                <a:cubicBezTo>
                  <a:pt x="484709" y="12769"/>
                  <a:pt x="12777" y="484395"/>
                  <a:pt x="12777" y="1066175"/>
                </a:cubicBezTo>
                <a:cubicBezTo>
                  <a:pt x="12777" y="1647956"/>
                  <a:pt x="484709" y="2119582"/>
                  <a:pt x="1066868" y="2119582"/>
                </a:cubicBezTo>
                <a:close/>
                <a:moveTo>
                  <a:pt x="1066868" y="2132351"/>
                </a:moveTo>
                <a:cubicBezTo>
                  <a:pt x="1656085" y="2132351"/>
                  <a:pt x="2133735" y="1655011"/>
                  <a:pt x="2133735" y="1066175"/>
                </a:cubicBezTo>
                <a:cubicBezTo>
                  <a:pt x="2133735" y="477340"/>
                  <a:pt x="1656085" y="0"/>
                  <a:pt x="1066868" y="0"/>
                </a:cubicBezTo>
                <a:cubicBezTo>
                  <a:pt x="477653" y="0"/>
                  <a:pt x="0" y="477340"/>
                  <a:pt x="0" y="1066175"/>
                </a:cubicBezTo>
                <a:cubicBezTo>
                  <a:pt x="0" y="1655011"/>
                  <a:pt x="477653" y="2132351"/>
                  <a:pt x="1066868" y="2132351"/>
                </a:cubicBezTo>
                <a:close/>
              </a:path>
            </a:pathLst>
          </a:custGeom>
          <a:solidFill>
            <a:srgbClr val="D19726"/>
          </a:solidFill>
          <a:ln w="6385" cap="flat">
            <a:noFill/>
            <a:prstDash val="solid"/>
            <a:miter/>
          </a:ln>
        </p:spPr>
        <p:txBody>
          <a:bodyPr rtlCol="0" anchor="ctr"/>
          <a:lstStyle/>
          <a:p>
            <a:endParaRPr lang="en-US" dirty="0"/>
          </a:p>
        </p:txBody>
      </p:sp>
      <p:sp>
        <p:nvSpPr>
          <p:cNvPr id="43" name="Freeform 63">
            <a:extLst>
              <a:ext uri="{FF2B5EF4-FFF2-40B4-BE49-F238E27FC236}">
                <a16:creationId xmlns:a16="http://schemas.microsoft.com/office/drawing/2014/main" id="{C931CB60-C1AA-2940-EFA6-0D00E5274A26}"/>
              </a:ext>
            </a:extLst>
          </p:cNvPr>
          <p:cNvSpPr>
            <a:spLocks noChangeAspect="1"/>
          </p:cNvSpPr>
          <p:nvPr userDrawn="1"/>
        </p:nvSpPr>
        <p:spPr>
          <a:xfrm>
            <a:off x="6705272" y="4367135"/>
            <a:ext cx="1371600" cy="1370710"/>
          </a:xfrm>
          <a:custGeom>
            <a:avLst/>
            <a:gdLst>
              <a:gd name="connsiteX0" fmla="*/ 1066868 w 2133734"/>
              <a:gd name="connsiteY0" fmla="*/ 2119582 h 2132350"/>
              <a:gd name="connsiteX1" fmla="*/ 2120958 w 2133734"/>
              <a:gd name="connsiteY1" fmla="*/ 1066175 h 2132350"/>
              <a:gd name="connsiteX2" fmla="*/ 1066868 w 2133734"/>
              <a:gd name="connsiteY2" fmla="*/ 12769 h 2132350"/>
              <a:gd name="connsiteX3" fmla="*/ 12777 w 2133734"/>
              <a:gd name="connsiteY3" fmla="*/ 1066175 h 2132350"/>
              <a:gd name="connsiteX4" fmla="*/ 1066868 w 2133734"/>
              <a:gd name="connsiteY4" fmla="*/ 2119582 h 2132350"/>
              <a:gd name="connsiteX5" fmla="*/ 1066868 w 2133734"/>
              <a:gd name="connsiteY5" fmla="*/ 2132351 h 2132350"/>
              <a:gd name="connsiteX6" fmla="*/ 2133735 w 2133734"/>
              <a:gd name="connsiteY6" fmla="*/ 1066175 h 2132350"/>
              <a:gd name="connsiteX7" fmla="*/ 1066868 w 2133734"/>
              <a:gd name="connsiteY7" fmla="*/ 0 h 2132350"/>
              <a:gd name="connsiteX8" fmla="*/ 0 w 2133734"/>
              <a:gd name="connsiteY8" fmla="*/ 1066175 h 2132350"/>
              <a:gd name="connsiteX9" fmla="*/ 1066868 w 2133734"/>
              <a:gd name="connsiteY9" fmla="*/ 2132351 h 213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3734" h="2132350">
                <a:moveTo>
                  <a:pt x="1066868" y="2119582"/>
                </a:moveTo>
                <a:cubicBezTo>
                  <a:pt x="1649026" y="2119582"/>
                  <a:pt x="2120958" y="1647956"/>
                  <a:pt x="2120958" y="1066175"/>
                </a:cubicBezTo>
                <a:cubicBezTo>
                  <a:pt x="2120958" y="484395"/>
                  <a:pt x="1649026" y="12769"/>
                  <a:pt x="1066868" y="12769"/>
                </a:cubicBezTo>
                <a:cubicBezTo>
                  <a:pt x="484709" y="12769"/>
                  <a:pt x="12777" y="484395"/>
                  <a:pt x="12777" y="1066175"/>
                </a:cubicBezTo>
                <a:cubicBezTo>
                  <a:pt x="12777" y="1647956"/>
                  <a:pt x="484709" y="2119582"/>
                  <a:pt x="1066868" y="2119582"/>
                </a:cubicBezTo>
                <a:close/>
                <a:moveTo>
                  <a:pt x="1066868" y="2132351"/>
                </a:moveTo>
                <a:cubicBezTo>
                  <a:pt x="1656085" y="2132351"/>
                  <a:pt x="2133735" y="1655011"/>
                  <a:pt x="2133735" y="1066175"/>
                </a:cubicBezTo>
                <a:cubicBezTo>
                  <a:pt x="2133735" y="477340"/>
                  <a:pt x="1656085" y="0"/>
                  <a:pt x="1066868" y="0"/>
                </a:cubicBezTo>
                <a:cubicBezTo>
                  <a:pt x="477653" y="0"/>
                  <a:pt x="0" y="477340"/>
                  <a:pt x="0" y="1066175"/>
                </a:cubicBezTo>
                <a:cubicBezTo>
                  <a:pt x="0" y="1655011"/>
                  <a:pt x="477653" y="2132351"/>
                  <a:pt x="1066868" y="2132351"/>
                </a:cubicBezTo>
                <a:close/>
              </a:path>
            </a:pathLst>
          </a:custGeom>
          <a:solidFill>
            <a:srgbClr val="D19726"/>
          </a:solidFill>
          <a:ln w="6385" cap="flat">
            <a:noFill/>
            <a:prstDash val="solid"/>
            <a:miter/>
          </a:ln>
        </p:spPr>
        <p:txBody>
          <a:bodyPr rtlCol="0" anchor="ctr"/>
          <a:lstStyle/>
          <a:p>
            <a:endParaRPr lang="en-US" dirty="0"/>
          </a:p>
        </p:txBody>
      </p:sp>
      <p:sp>
        <p:nvSpPr>
          <p:cNvPr id="44" name="Freeform 64">
            <a:extLst>
              <a:ext uri="{FF2B5EF4-FFF2-40B4-BE49-F238E27FC236}">
                <a16:creationId xmlns:a16="http://schemas.microsoft.com/office/drawing/2014/main" id="{5282E883-EB52-CBDC-0D67-7FDB27153D1B}"/>
              </a:ext>
            </a:extLst>
          </p:cNvPr>
          <p:cNvSpPr>
            <a:spLocks noChangeAspect="1"/>
          </p:cNvSpPr>
          <p:nvPr userDrawn="1"/>
        </p:nvSpPr>
        <p:spPr>
          <a:xfrm>
            <a:off x="9285975" y="4367135"/>
            <a:ext cx="1371600" cy="1370710"/>
          </a:xfrm>
          <a:custGeom>
            <a:avLst/>
            <a:gdLst>
              <a:gd name="connsiteX0" fmla="*/ 1066868 w 2133734"/>
              <a:gd name="connsiteY0" fmla="*/ 2119582 h 2132350"/>
              <a:gd name="connsiteX1" fmla="*/ 2120958 w 2133734"/>
              <a:gd name="connsiteY1" fmla="*/ 1066175 h 2132350"/>
              <a:gd name="connsiteX2" fmla="*/ 1066868 w 2133734"/>
              <a:gd name="connsiteY2" fmla="*/ 12769 h 2132350"/>
              <a:gd name="connsiteX3" fmla="*/ 12777 w 2133734"/>
              <a:gd name="connsiteY3" fmla="*/ 1066175 h 2132350"/>
              <a:gd name="connsiteX4" fmla="*/ 1066868 w 2133734"/>
              <a:gd name="connsiteY4" fmla="*/ 2119582 h 2132350"/>
              <a:gd name="connsiteX5" fmla="*/ 1066868 w 2133734"/>
              <a:gd name="connsiteY5" fmla="*/ 2132351 h 2132350"/>
              <a:gd name="connsiteX6" fmla="*/ 2133735 w 2133734"/>
              <a:gd name="connsiteY6" fmla="*/ 1066175 h 2132350"/>
              <a:gd name="connsiteX7" fmla="*/ 1066868 w 2133734"/>
              <a:gd name="connsiteY7" fmla="*/ 0 h 2132350"/>
              <a:gd name="connsiteX8" fmla="*/ 0 w 2133734"/>
              <a:gd name="connsiteY8" fmla="*/ 1066175 h 2132350"/>
              <a:gd name="connsiteX9" fmla="*/ 1066868 w 2133734"/>
              <a:gd name="connsiteY9" fmla="*/ 2132351 h 213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33734" h="2132350">
                <a:moveTo>
                  <a:pt x="1066868" y="2119582"/>
                </a:moveTo>
                <a:cubicBezTo>
                  <a:pt x="1649026" y="2119582"/>
                  <a:pt x="2120958" y="1647956"/>
                  <a:pt x="2120958" y="1066175"/>
                </a:cubicBezTo>
                <a:cubicBezTo>
                  <a:pt x="2120958" y="484395"/>
                  <a:pt x="1649026" y="12769"/>
                  <a:pt x="1066868" y="12769"/>
                </a:cubicBezTo>
                <a:cubicBezTo>
                  <a:pt x="484709" y="12769"/>
                  <a:pt x="12777" y="484395"/>
                  <a:pt x="12777" y="1066175"/>
                </a:cubicBezTo>
                <a:cubicBezTo>
                  <a:pt x="12777" y="1647956"/>
                  <a:pt x="484709" y="2119582"/>
                  <a:pt x="1066868" y="2119582"/>
                </a:cubicBezTo>
                <a:close/>
                <a:moveTo>
                  <a:pt x="1066868" y="2132351"/>
                </a:moveTo>
                <a:cubicBezTo>
                  <a:pt x="1656085" y="2132351"/>
                  <a:pt x="2133735" y="1655011"/>
                  <a:pt x="2133735" y="1066175"/>
                </a:cubicBezTo>
                <a:cubicBezTo>
                  <a:pt x="2133735" y="477340"/>
                  <a:pt x="1656085" y="0"/>
                  <a:pt x="1066868" y="0"/>
                </a:cubicBezTo>
                <a:cubicBezTo>
                  <a:pt x="477653" y="0"/>
                  <a:pt x="0" y="477340"/>
                  <a:pt x="0" y="1066175"/>
                </a:cubicBezTo>
                <a:cubicBezTo>
                  <a:pt x="0" y="1655011"/>
                  <a:pt x="477653" y="2132351"/>
                  <a:pt x="1066868" y="2132351"/>
                </a:cubicBezTo>
                <a:close/>
              </a:path>
            </a:pathLst>
          </a:custGeom>
          <a:solidFill>
            <a:srgbClr val="D19726"/>
          </a:solidFill>
          <a:ln w="6385" cap="flat">
            <a:noFill/>
            <a:prstDash val="solid"/>
            <a:miter/>
          </a:ln>
        </p:spPr>
        <p:txBody>
          <a:bodyPr rtlCol="0" anchor="ctr"/>
          <a:lstStyle/>
          <a:p>
            <a:endParaRPr lang="en-US" dirty="0"/>
          </a:p>
        </p:txBody>
      </p:sp>
      <p:sp>
        <p:nvSpPr>
          <p:cNvPr id="45" name="Freeform 3">
            <a:extLst>
              <a:ext uri="{FF2B5EF4-FFF2-40B4-BE49-F238E27FC236}">
                <a16:creationId xmlns:a16="http://schemas.microsoft.com/office/drawing/2014/main" id="{B0933FA1-C477-5619-B99B-F5A0BD96C4AB}"/>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60000"/>
              <a:lumOff val="4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3719062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069848" y="987552"/>
            <a:ext cx="10058400" cy="685800"/>
          </a:xfrm>
          <a:prstGeom prst="rect">
            <a:avLst/>
          </a:prstGeom>
        </p:spPr>
        <p:txBody>
          <a:bodyPr anchor="t"/>
          <a:lstStyle>
            <a:lvl1pPr algn="ctr">
              <a:defRPr sz="4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987552" y="1408176"/>
            <a:ext cx="10213848"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id="{36C332D2-D473-77CB-6CCE-6D71549B15D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3" name="Footer Placeholder 12">
            <a:extLst>
              <a:ext uri="{FF2B5EF4-FFF2-40B4-BE49-F238E27FC236}">
                <a16:creationId xmlns:a16="http://schemas.microsoft.com/office/drawing/2014/main" id="{C0357C65-89D6-3A93-21E3-A200AA20C2B3}"/>
              </a:ext>
            </a:extLst>
          </p:cNvPr>
          <p:cNvSpPr>
            <a:spLocks noGrp="1"/>
          </p:cNvSpPr>
          <p:nvPr>
            <p:ph type="ftr" sz="quarter" idx="12"/>
          </p:nvPr>
        </p:nvSpPr>
        <p:spPr/>
        <p:txBody>
          <a:bodyPr/>
          <a:lstStyle/>
          <a:p>
            <a:r>
              <a:rPr lang="en-US" dirty="0"/>
              <a:t>Fine Jewelry</a:t>
            </a:r>
          </a:p>
        </p:txBody>
      </p:sp>
      <p:sp>
        <p:nvSpPr>
          <p:cNvPr id="14" name="Freeform 46">
            <a:extLst>
              <a:ext uri="{FF2B5EF4-FFF2-40B4-BE49-F238E27FC236}">
                <a16:creationId xmlns:a16="http://schemas.microsoft.com/office/drawing/2014/main" id="{045C25C3-199E-3126-8079-A8255966DD3D}"/>
              </a:ext>
            </a:extLst>
          </p:cNvPr>
          <p:cNvSpPr/>
          <p:nvPr userDrawn="1"/>
        </p:nvSpPr>
        <p:spPr>
          <a:xfrm>
            <a:off x="980573" y="6047648"/>
            <a:ext cx="408948" cy="408682"/>
          </a:xfrm>
          <a:custGeom>
            <a:avLst/>
            <a:gdLst>
              <a:gd name="connsiteX0" fmla="*/ 401832 w 689950"/>
              <a:gd name="connsiteY0" fmla="*/ 222333 h 689502"/>
              <a:gd name="connsiteX1" fmla="*/ 347850 w 689950"/>
              <a:gd name="connsiteY1" fmla="*/ 0 h 689502"/>
              <a:gd name="connsiteX2" fmla="*/ 290163 w 689950"/>
              <a:gd name="connsiteY2" fmla="*/ 221384 h 689502"/>
              <a:gd name="connsiteX3" fmla="*/ 222509 w 689950"/>
              <a:gd name="connsiteY3" fmla="*/ 287948 h 689502"/>
              <a:gd name="connsiteX4" fmla="*/ 0 w 689950"/>
              <a:gd name="connsiteY4" fmla="*/ 341905 h 689502"/>
              <a:gd name="connsiteX5" fmla="*/ 221551 w 689950"/>
              <a:gd name="connsiteY5" fmla="*/ 399521 h 689502"/>
              <a:gd name="connsiteX6" fmla="*/ 288118 w 689950"/>
              <a:gd name="connsiteY6" fmla="*/ 467170 h 689502"/>
              <a:gd name="connsiteX7" fmla="*/ 342101 w 689950"/>
              <a:gd name="connsiteY7" fmla="*/ 689503 h 689502"/>
              <a:gd name="connsiteX8" fmla="*/ 399788 w 689950"/>
              <a:gd name="connsiteY8" fmla="*/ 468119 h 689502"/>
              <a:gd name="connsiteX9" fmla="*/ 467506 w 689950"/>
              <a:gd name="connsiteY9" fmla="*/ 401555 h 689502"/>
              <a:gd name="connsiteX10" fmla="*/ 689950 w 689950"/>
              <a:gd name="connsiteY10" fmla="*/ 347598 h 689502"/>
              <a:gd name="connsiteX11" fmla="*/ 468399 w 689950"/>
              <a:gd name="connsiteY11" fmla="*/ 289982 h 689502"/>
              <a:gd name="connsiteX12" fmla="*/ 401832 w 689950"/>
              <a:gd name="connsiteY12" fmla="*/ 222333 h 689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950" h="689502">
                <a:moveTo>
                  <a:pt x="401832" y="222333"/>
                </a:moveTo>
                <a:lnTo>
                  <a:pt x="347850" y="0"/>
                </a:lnTo>
                <a:lnTo>
                  <a:pt x="290163" y="221384"/>
                </a:lnTo>
                <a:cubicBezTo>
                  <a:pt x="281602" y="254327"/>
                  <a:pt x="255601" y="279814"/>
                  <a:pt x="222509" y="287948"/>
                </a:cubicBezTo>
                <a:lnTo>
                  <a:pt x="0" y="341905"/>
                </a:lnTo>
                <a:lnTo>
                  <a:pt x="221551" y="399521"/>
                </a:lnTo>
                <a:cubicBezTo>
                  <a:pt x="254515" y="408062"/>
                  <a:pt x="280005" y="434091"/>
                  <a:pt x="288118" y="467170"/>
                </a:cubicBezTo>
                <a:lnTo>
                  <a:pt x="342101" y="689503"/>
                </a:lnTo>
                <a:lnTo>
                  <a:pt x="399788" y="468119"/>
                </a:lnTo>
                <a:cubicBezTo>
                  <a:pt x="408349" y="435176"/>
                  <a:pt x="434349" y="409688"/>
                  <a:pt x="467506" y="401555"/>
                </a:cubicBezTo>
                <a:lnTo>
                  <a:pt x="689950" y="347598"/>
                </a:lnTo>
                <a:lnTo>
                  <a:pt x="468399" y="289982"/>
                </a:lnTo>
                <a:cubicBezTo>
                  <a:pt x="435308" y="281441"/>
                  <a:pt x="409818" y="255412"/>
                  <a:pt x="401832" y="222333"/>
                </a:cubicBezTo>
                <a:close/>
              </a:path>
            </a:pathLst>
          </a:custGeom>
          <a:solidFill>
            <a:schemeClr val="accent1">
              <a:alpha val="85000"/>
            </a:schemeClr>
          </a:solidFill>
          <a:ln w="6385" cap="flat">
            <a:noFill/>
            <a:prstDash val="solid"/>
            <a:miter/>
          </a:ln>
        </p:spPr>
        <p:txBody>
          <a:bodyPr rtlCol="0" anchor="ctr"/>
          <a:lstStyle/>
          <a:p>
            <a:endParaRPr lang="en-US" dirty="0"/>
          </a:p>
        </p:txBody>
      </p:sp>
      <p:sp>
        <p:nvSpPr>
          <p:cNvPr id="15" name="Freeform 50">
            <a:extLst>
              <a:ext uri="{FF2B5EF4-FFF2-40B4-BE49-F238E27FC236}">
                <a16:creationId xmlns:a16="http://schemas.microsoft.com/office/drawing/2014/main" id="{D7D39036-111B-CEED-189C-B14911867D90}"/>
              </a:ext>
            </a:extLst>
          </p:cNvPr>
          <p:cNvSpPr/>
          <p:nvPr userDrawn="1"/>
        </p:nvSpPr>
        <p:spPr>
          <a:xfrm>
            <a:off x="1575124" y="5096959"/>
            <a:ext cx="784618" cy="771041"/>
          </a:xfrm>
          <a:custGeom>
            <a:avLst/>
            <a:gdLst>
              <a:gd name="connsiteX0" fmla="*/ 766611 w 766611"/>
              <a:gd name="connsiteY0" fmla="*/ 461205 h 753345"/>
              <a:gd name="connsiteX1" fmla="*/ 489527 w 766611"/>
              <a:gd name="connsiteY1" fmla="*/ 342549 h 753345"/>
              <a:gd name="connsiteX2" fmla="*/ 647557 w 766611"/>
              <a:gd name="connsiteY2" fmla="*/ 84451 h 753345"/>
              <a:gd name="connsiteX3" fmla="*/ 407181 w 766611"/>
              <a:gd name="connsiteY3" fmla="*/ 266936 h 753345"/>
              <a:gd name="connsiteX4" fmla="*/ 264254 w 766611"/>
              <a:gd name="connsiteY4" fmla="*/ 0 h 753345"/>
              <a:gd name="connsiteX5" fmla="*/ 300960 w 766611"/>
              <a:gd name="connsiteY5" fmla="*/ 300978 h 753345"/>
              <a:gd name="connsiteX6" fmla="*/ 0 w 766611"/>
              <a:gd name="connsiteY6" fmla="*/ 292304 h 753345"/>
              <a:gd name="connsiteX7" fmla="*/ 277085 w 766611"/>
              <a:gd name="connsiteY7" fmla="*/ 410797 h 753345"/>
              <a:gd name="connsiteX8" fmla="*/ 119052 w 766611"/>
              <a:gd name="connsiteY8" fmla="*/ 669060 h 753345"/>
              <a:gd name="connsiteX9" fmla="*/ 359430 w 766611"/>
              <a:gd name="connsiteY9" fmla="*/ 486410 h 753345"/>
              <a:gd name="connsiteX10" fmla="*/ 502358 w 766611"/>
              <a:gd name="connsiteY10" fmla="*/ 753345 h 753345"/>
              <a:gd name="connsiteX11" fmla="*/ 465814 w 766611"/>
              <a:gd name="connsiteY11" fmla="*/ 452367 h 753345"/>
              <a:gd name="connsiteX12" fmla="*/ 766611 w 766611"/>
              <a:gd name="connsiteY12" fmla="*/ 461205 h 753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6611" h="753345">
                <a:moveTo>
                  <a:pt x="766611" y="461205"/>
                </a:moveTo>
                <a:lnTo>
                  <a:pt x="489527" y="342549"/>
                </a:lnTo>
                <a:lnTo>
                  <a:pt x="647557" y="84451"/>
                </a:lnTo>
                <a:lnTo>
                  <a:pt x="407181" y="266936"/>
                </a:lnTo>
                <a:lnTo>
                  <a:pt x="264254" y="0"/>
                </a:lnTo>
                <a:lnTo>
                  <a:pt x="300960" y="300978"/>
                </a:lnTo>
                <a:lnTo>
                  <a:pt x="0" y="292304"/>
                </a:lnTo>
                <a:lnTo>
                  <a:pt x="277085" y="410797"/>
                </a:lnTo>
                <a:lnTo>
                  <a:pt x="119052" y="669060"/>
                </a:lnTo>
                <a:lnTo>
                  <a:pt x="359430" y="486410"/>
                </a:lnTo>
                <a:lnTo>
                  <a:pt x="502358" y="753345"/>
                </a:lnTo>
                <a:lnTo>
                  <a:pt x="465814" y="452367"/>
                </a:lnTo>
                <a:lnTo>
                  <a:pt x="766611" y="461205"/>
                </a:lnTo>
                <a:close/>
              </a:path>
            </a:pathLst>
          </a:custGeom>
          <a:solidFill>
            <a:schemeClr val="accent1">
              <a:alpha val="65000"/>
            </a:schemeClr>
          </a:solidFill>
          <a:ln w="6385" cap="flat">
            <a:noFill/>
            <a:prstDash val="solid"/>
            <a:miter/>
          </a:ln>
        </p:spPr>
        <p:txBody>
          <a:bodyPr rtlCol="0" anchor="ctr"/>
          <a:lstStyle/>
          <a:p>
            <a:endParaRPr lang="en-US" dirty="0"/>
          </a:p>
        </p:txBody>
      </p:sp>
      <p:cxnSp>
        <p:nvCxnSpPr>
          <p:cNvPr id="16" name="Straight Connector 15">
            <a:extLst>
              <a:ext uri="{FF2B5EF4-FFF2-40B4-BE49-F238E27FC236}">
                <a16:creationId xmlns:a16="http://schemas.microsoft.com/office/drawing/2014/main" id="{D1BD3F5A-ACA1-B405-D6E5-37192DAF342B}"/>
              </a:ext>
            </a:extLst>
          </p:cNvPr>
          <p:cNvCxnSpPr>
            <a:cxnSpLocks/>
          </p:cNvCxnSpPr>
          <p:nvPr userDrawn="1"/>
        </p:nvCxnSpPr>
        <p:spPr>
          <a:xfrm flipV="1">
            <a:off x="336618" y="6635513"/>
            <a:ext cx="0" cy="222487"/>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856A08D-1515-AC6D-487D-FF05098404BC}"/>
              </a:ext>
            </a:extLst>
          </p:cNvPr>
          <p:cNvCxnSpPr>
            <a:cxnSpLocks/>
          </p:cNvCxnSpPr>
          <p:nvPr userDrawn="1"/>
        </p:nvCxnSpPr>
        <p:spPr>
          <a:xfrm flipH="1" flipV="1">
            <a:off x="338040" y="0"/>
            <a:ext cx="1230" cy="232661"/>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8" name="Freeform 11">
            <a:extLst>
              <a:ext uri="{FF2B5EF4-FFF2-40B4-BE49-F238E27FC236}">
                <a16:creationId xmlns:a16="http://schemas.microsoft.com/office/drawing/2014/main" id="{00F7C404-3682-BE0D-7B78-EEC527C409BE}"/>
              </a:ext>
            </a:extLst>
          </p:cNvPr>
          <p:cNvSpPr/>
          <p:nvPr userDrawn="1"/>
        </p:nvSpPr>
        <p:spPr>
          <a:xfrm>
            <a:off x="10397613" y="4952686"/>
            <a:ext cx="1794387" cy="1905314"/>
          </a:xfrm>
          <a:custGeom>
            <a:avLst/>
            <a:gdLst>
              <a:gd name="connsiteX0" fmla="*/ 2268387 w 2268387"/>
              <a:gd name="connsiteY0" fmla="*/ 2107997 h 2408616"/>
              <a:gd name="connsiteX1" fmla="*/ 2268387 w 2268387"/>
              <a:gd name="connsiteY1" fmla="*/ 2117965 h 2408616"/>
              <a:gd name="connsiteX2" fmla="*/ 2227606 w 2268387"/>
              <a:gd name="connsiteY2" fmla="*/ 2175439 h 2408616"/>
              <a:gd name="connsiteX3" fmla="*/ 1996806 w 2268387"/>
              <a:gd name="connsiteY3" fmla="*/ 2385223 h 2408616"/>
              <a:gd name="connsiteX4" fmla="*/ 1960052 w 2268387"/>
              <a:gd name="connsiteY4" fmla="*/ 2408616 h 2408616"/>
              <a:gd name="connsiteX5" fmla="*/ 1949262 w 2268387"/>
              <a:gd name="connsiteY5" fmla="*/ 2408616 h 2408616"/>
              <a:gd name="connsiteX6" fmla="*/ 1994057 w 2268387"/>
              <a:gd name="connsiteY6" fmla="*/ 2380069 h 2408616"/>
              <a:gd name="connsiteX7" fmla="*/ 2223788 w 2268387"/>
              <a:gd name="connsiteY7" fmla="*/ 2170966 h 2408616"/>
              <a:gd name="connsiteX8" fmla="*/ 2268387 w 2268387"/>
              <a:gd name="connsiteY8" fmla="*/ 1844513 h 2408616"/>
              <a:gd name="connsiteX9" fmla="*/ 2268387 w 2268387"/>
              <a:gd name="connsiteY9" fmla="*/ 1856929 h 2408616"/>
              <a:gd name="connsiteX10" fmla="*/ 2229989 w 2268387"/>
              <a:gd name="connsiteY10" fmla="*/ 1930467 h 2408616"/>
              <a:gd name="connsiteX11" fmla="*/ 1702109 w 2268387"/>
              <a:gd name="connsiteY11" fmla="*/ 2376439 h 2408616"/>
              <a:gd name="connsiteX12" fmla="*/ 1618124 w 2268387"/>
              <a:gd name="connsiteY12" fmla="*/ 2408616 h 2408616"/>
              <a:gd name="connsiteX13" fmla="*/ 1601964 w 2268387"/>
              <a:gd name="connsiteY13" fmla="*/ 2408616 h 2408616"/>
              <a:gd name="connsiteX14" fmla="*/ 1699787 w 2268387"/>
              <a:gd name="connsiteY14" fmla="*/ 2371139 h 2408616"/>
              <a:gd name="connsiteX15" fmla="*/ 2225160 w 2268387"/>
              <a:gd name="connsiteY15" fmla="*/ 1927299 h 2408616"/>
              <a:gd name="connsiteX16" fmla="*/ 1671375 w 2268387"/>
              <a:gd name="connsiteY16" fmla="*/ 1188350 h 2408616"/>
              <a:gd name="connsiteX17" fmla="*/ 1882377 w 2268387"/>
              <a:gd name="connsiteY17" fmla="*/ 1674828 h 2408616"/>
              <a:gd name="connsiteX18" fmla="*/ 1325700 w 2268387"/>
              <a:gd name="connsiteY18" fmla="*/ 2059795 h 2408616"/>
              <a:gd name="connsiteX19" fmla="*/ 1026772 w 2268387"/>
              <a:gd name="connsiteY19" fmla="*/ 1874736 h 2408616"/>
              <a:gd name="connsiteX20" fmla="*/ 1201639 w 2268387"/>
              <a:gd name="connsiteY20" fmla="*/ 1943642 h 2408616"/>
              <a:gd name="connsiteX21" fmla="*/ 1758317 w 2268387"/>
              <a:gd name="connsiteY21" fmla="*/ 1558680 h 2408616"/>
              <a:gd name="connsiteX22" fmla="*/ 1671375 w 2268387"/>
              <a:gd name="connsiteY22" fmla="*/ 1188350 h 2408616"/>
              <a:gd name="connsiteX23" fmla="*/ 1374983 w 2268387"/>
              <a:gd name="connsiteY23" fmla="*/ 1001331 h 2408616"/>
              <a:gd name="connsiteX24" fmla="*/ 819424 w 2268387"/>
              <a:gd name="connsiteY24" fmla="*/ 1475529 h 2408616"/>
              <a:gd name="connsiteX25" fmla="*/ 1285448 w 2268387"/>
              <a:gd name="connsiteY25" fmla="*/ 2146372 h 2408616"/>
              <a:gd name="connsiteX26" fmla="*/ 1957834 w 2268387"/>
              <a:gd name="connsiteY26" fmla="*/ 1681384 h 2408616"/>
              <a:gd name="connsiteX27" fmla="*/ 1491809 w 2268387"/>
              <a:gd name="connsiteY27" fmla="*/ 1010535 h 2408616"/>
              <a:gd name="connsiteX28" fmla="*/ 1374983 w 2268387"/>
              <a:gd name="connsiteY28" fmla="*/ 1001331 h 2408616"/>
              <a:gd name="connsiteX29" fmla="*/ 1374860 w 2268387"/>
              <a:gd name="connsiteY29" fmla="*/ 995548 h 2408616"/>
              <a:gd name="connsiteX30" fmla="*/ 1492854 w 2268387"/>
              <a:gd name="connsiteY30" fmla="*/ 1004847 h 2408616"/>
              <a:gd name="connsiteX31" fmla="*/ 1963575 w 2268387"/>
              <a:gd name="connsiteY31" fmla="*/ 1682414 h 2408616"/>
              <a:gd name="connsiteX32" fmla="*/ 1284405 w 2268387"/>
              <a:gd name="connsiteY32" fmla="*/ 2152067 h 2408616"/>
              <a:gd name="connsiteX33" fmla="*/ 813684 w 2268387"/>
              <a:gd name="connsiteY33" fmla="*/ 1474498 h 2408616"/>
              <a:gd name="connsiteX34" fmla="*/ 1374860 w 2268387"/>
              <a:gd name="connsiteY34" fmla="*/ 995548 h 2408616"/>
              <a:gd name="connsiteX35" fmla="*/ 1374404 w 2268387"/>
              <a:gd name="connsiteY35" fmla="*/ 976397 h 2408616"/>
              <a:gd name="connsiteX36" fmla="*/ 794775 w 2268387"/>
              <a:gd name="connsiteY36" fmla="*/ 1471080 h 2408616"/>
              <a:gd name="connsiteX37" fmla="*/ 1280983 w 2268387"/>
              <a:gd name="connsiteY37" fmla="*/ 2170912 h 2408616"/>
              <a:gd name="connsiteX38" fmla="*/ 1982483 w 2268387"/>
              <a:gd name="connsiteY38" fmla="*/ 1685829 h 2408616"/>
              <a:gd name="connsiteX39" fmla="*/ 1496275 w 2268387"/>
              <a:gd name="connsiteY39" fmla="*/ 986001 h 2408616"/>
              <a:gd name="connsiteX40" fmla="*/ 1374404 w 2268387"/>
              <a:gd name="connsiteY40" fmla="*/ 976397 h 2408616"/>
              <a:gd name="connsiteX41" fmla="*/ 1374228 w 2268387"/>
              <a:gd name="connsiteY41" fmla="*/ 970610 h 2408616"/>
              <a:gd name="connsiteX42" fmla="*/ 1497262 w 2268387"/>
              <a:gd name="connsiteY42" fmla="*/ 980306 h 2408616"/>
              <a:gd name="connsiteX43" fmla="*/ 1988166 w 2268387"/>
              <a:gd name="connsiteY43" fmla="*/ 1686859 h 2408616"/>
              <a:gd name="connsiteX44" fmla="*/ 1279996 w 2268387"/>
              <a:gd name="connsiteY44" fmla="*/ 2176607 h 2408616"/>
              <a:gd name="connsiteX45" fmla="*/ 789091 w 2268387"/>
              <a:gd name="connsiteY45" fmla="*/ 1470049 h 2408616"/>
              <a:gd name="connsiteX46" fmla="*/ 1374228 w 2268387"/>
              <a:gd name="connsiteY46" fmla="*/ 970610 h 2408616"/>
              <a:gd name="connsiteX47" fmla="*/ 1373788 w 2268387"/>
              <a:gd name="connsiteY47" fmla="*/ 951459 h 2408616"/>
              <a:gd name="connsiteX48" fmla="*/ 770184 w 2268387"/>
              <a:gd name="connsiteY48" fmla="*/ 1466635 h 2408616"/>
              <a:gd name="connsiteX49" fmla="*/ 1276575 w 2268387"/>
              <a:gd name="connsiteY49" fmla="*/ 2195454 h 2408616"/>
              <a:gd name="connsiteX50" fmla="*/ 2007075 w 2268387"/>
              <a:gd name="connsiteY50" fmla="*/ 1690278 h 2408616"/>
              <a:gd name="connsiteX51" fmla="*/ 1500684 w 2268387"/>
              <a:gd name="connsiteY51" fmla="*/ 961460 h 2408616"/>
              <a:gd name="connsiteX52" fmla="*/ 1373788 w 2268387"/>
              <a:gd name="connsiteY52" fmla="*/ 951459 h 2408616"/>
              <a:gd name="connsiteX53" fmla="*/ 1373648 w 2268387"/>
              <a:gd name="connsiteY53" fmla="*/ 945673 h 2408616"/>
              <a:gd name="connsiteX54" fmla="*/ 1501727 w 2268387"/>
              <a:gd name="connsiteY54" fmla="*/ 955766 h 2408616"/>
              <a:gd name="connsiteX55" fmla="*/ 2012759 w 2268387"/>
              <a:gd name="connsiteY55" fmla="*/ 1691308 h 2408616"/>
              <a:gd name="connsiteX56" fmla="*/ 1275531 w 2268387"/>
              <a:gd name="connsiteY56" fmla="*/ 2201148 h 2408616"/>
              <a:gd name="connsiteX57" fmla="*/ 764499 w 2268387"/>
              <a:gd name="connsiteY57" fmla="*/ 1465604 h 2408616"/>
              <a:gd name="connsiteX58" fmla="*/ 1373648 w 2268387"/>
              <a:gd name="connsiteY58" fmla="*/ 945673 h 2408616"/>
              <a:gd name="connsiteX59" fmla="*/ 1369642 w 2268387"/>
              <a:gd name="connsiteY59" fmla="*/ 932149 h 2408616"/>
              <a:gd name="connsiteX60" fmla="*/ 745070 w 2268387"/>
              <a:gd name="connsiteY60" fmla="*/ 1465252 h 2408616"/>
              <a:gd name="connsiteX61" fmla="*/ 1269035 w 2268387"/>
              <a:gd name="connsiteY61" fmla="*/ 2219439 h 2408616"/>
              <a:gd name="connsiteX62" fmla="*/ 2024938 w 2268387"/>
              <a:gd name="connsiteY62" fmla="*/ 1696678 h 2408616"/>
              <a:gd name="connsiteX63" fmla="*/ 1500974 w 2268387"/>
              <a:gd name="connsiteY63" fmla="*/ 942498 h 2408616"/>
              <a:gd name="connsiteX64" fmla="*/ 1369642 w 2268387"/>
              <a:gd name="connsiteY64" fmla="*/ 932149 h 2408616"/>
              <a:gd name="connsiteX65" fmla="*/ 1369518 w 2268387"/>
              <a:gd name="connsiteY65" fmla="*/ 926363 h 2408616"/>
              <a:gd name="connsiteX66" fmla="*/ 1502017 w 2268387"/>
              <a:gd name="connsiteY66" fmla="*/ 936803 h 2408616"/>
              <a:gd name="connsiteX67" fmla="*/ 2030622 w 2268387"/>
              <a:gd name="connsiteY67" fmla="*/ 1697714 h 2408616"/>
              <a:gd name="connsiteX68" fmla="*/ 1267990 w 2268387"/>
              <a:gd name="connsiteY68" fmla="*/ 2225127 h 2408616"/>
              <a:gd name="connsiteX69" fmla="*/ 739328 w 2268387"/>
              <a:gd name="connsiteY69" fmla="*/ 1464222 h 2408616"/>
              <a:gd name="connsiteX70" fmla="*/ 1369518 w 2268387"/>
              <a:gd name="connsiteY70" fmla="*/ 926363 h 2408616"/>
              <a:gd name="connsiteX71" fmla="*/ 1369062 w 2268387"/>
              <a:gd name="connsiteY71" fmla="*/ 907211 h 2408616"/>
              <a:gd name="connsiteX72" fmla="*/ 720478 w 2268387"/>
              <a:gd name="connsiteY72" fmla="*/ 1460808 h 2408616"/>
              <a:gd name="connsiteX73" fmla="*/ 1264570 w 2268387"/>
              <a:gd name="connsiteY73" fmla="*/ 2243973 h 2408616"/>
              <a:gd name="connsiteX74" fmla="*/ 2049530 w 2268387"/>
              <a:gd name="connsiteY74" fmla="*/ 1701128 h 2408616"/>
              <a:gd name="connsiteX75" fmla="*/ 1505440 w 2268387"/>
              <a:gd name="connsiteY75" fmla="*/ 917957 h 2408616"/>
              <a:gd name="connsiteX76" fmla="*/ 1369062 w 2268387"/>
              <a:gd name="connsiteY76" fmla="*/ 907211 h 2408616"/>
              <a:gd name="connsiteX77" fmla="*/ 1368925 w 2268387"/>
              <a:gd name="connsiteY77" fmla="*/ 901424 h 2408616"/>
              <a:gd name="connsiteX78" fmla="*/ 1506483 w 2268387"/>
              <a:gd name="connsiteY78" fmla="*/ 912262 h 2408616"/>
              <a:gd name="connsiteX79" fmla="*/ 2055272 w 2268387"/>
              <a:gd name="connsiteY79" fmla="*/ 1702158 h 2408616"/>
              <a:gd name="connsiteX80" fmla="*/ 1263525 w 2268387"/>
              <a:gd name="connsiteY80" fmla="*/ 2249667 h 2408616"/>
              <a:gd name="connsiteX81" fmla="*/ 714736 w 2268387"/>
              <a:gd name="connsiteY81" fmla="*/ 1459772 h 2408616"/>
              <a:gd name="connsiteX82" fmla="*/ 1368925 w 2268387"/>
              <a:gd name="connsiteY82" fmla="*/ 901424 h 2408616"/>
              <a:gd name="connsiteX83" fmla="*/ 359897 w 2268387"/>
              <a:gd name="connsiteY83" fmla="*/ 415377 h 2408616"/>
              <a:gd name="connsiteX84" fmla="*/ 25358 w 2268387"/>
              <a:gd name="connsiteY84" fmla="*/ 1052829 h 2408616"/>
              <a:gd name="connsiteX85" fmla="*/ 210433 w 2268387"/>
              <a:gd name="connsiteY85" fmla="*/ 1938503 h 2408616"/>
              <a:gd name="connsiteX86" fmla="*/ 216059 w 2268387"/>
              <a:gd name="connsiteY86" fmla="*/ 1935974 h 2408616"/>
              <a:gd name="connsiteX87" fmla="*/ 106789 w 2268387"/>
              <a:gd name="connsiteY87" fmla="*/ 1177181 h 2408616"/>
              <a:gd name="connsiteX88" fmla="*/ 439762 w 2268387"/>
              <a:gd name="connsiteY88" fmla="*/ 539761 h 2408616"/>
              <a:gd name="connsiteX89" fmla="*/ 359897 w 2268387"/>
              <a:gd name="connsiteY89" fmla="*/ 415377 h 2408616"/>
              <a:gd name="connsiteX90" fmla="*/ 1174373 w 2268387"/>
              <a:gd name="connsiteY90" fmla="*/ 63048 h 2408616"/>
              <a:gd name="connsiteX91" fmla="*/ 928811 w 2268387"/>
              <a:gd name="connsiteY91" fmla="*/ 96393 h 2408616"/>
              <a:gd name="connsiteX92" fmla="*/ 928232 w 2268387"/>
              <a:gd name="connsiteY92" fmla="*/ 133483 h 2408616"/>
              <a:gd name="connsiteX93" fmla="*/ 796226 w 2268387"/>
              <a:gd name="connsiteY93" fmla="*/ 224736 h 2408616"/>
              <a:gd name="connsiteX94" fmla="*/ 717636 w 2268387"/>
              <a:gd name="connsiteY94" fmla="*/ 168943 h 2408616"/>
              <a:gd name="connsiteX95" fmla="*/ 617298 w 2268387"/>
              <a:gd name="connsiteY95" fmla="*/ 219861 h 2408616"/>
              <a:gd name="connsiteX96" fmla="*/ 716824 w 2268387"/>
              <a:gd name="connsiteY96" fmla="*/ 331698 h 2408616"/>
              <a:gd name="connsiteX97" fmla="*/ 1517445 w 2268387"/>
              <a:gd name="connsiteY97" fmla="*/ 201655 h 2408616"/>
              <a:gd name="connsiteX98" fmla="*/ 2223528 w 2268387"/>
              <a:gd name="connsiteY98" fmla="*/ 606253 h 2408616"/>
              <a:gd name="connsiteX99" fmla="*/ 1429287 w 2268387"/>
              <a:gd name="connsiteY99" fmla="*/ 81969 h 2408616"/>
              <a:gd name="connsiteX100" fmla="*/ 1174373 w 2268387"/>
              <a:gd name="connsiteY100" fmla="*/ 63048 h 2408616"/>
              <a:gd name="connsiteX101" fmla="*/ 836766 w 2268387"/>
              <a:gd name="connsiteY101" fmla="*/ 1834 h 2408616"/>
              <a:gd name="connsiteX102" fmla="*/ 927766 w 2268387"/>
              <a:gd name="connsiteY102" fmla="*/ 90684 h 2408616"/>
              <a:gd name="connsiteX103" fmla="*/ 1430331 w 2268387"/>
              <a:gd name="connsiteY103" fmla="*/ 76276 h 2408616"/>
              <a:gd name="connsiteX104" fmla="*/ 2252932 w 2268387"/>
              <a:gd name="connsiteY104" fmla="*/ 641991 h 2408616"/>
              <a:gd name="connsiteX105" fmla="*/ 2268387 w 2268387"/>
              <a:gd name="connsiteY105" fmla="*/ 663717 h 2408616"/>
              <a:gd name="connsiteX106" fmla="*/ 2268387 w 2268387"/>
              <a:gd name="connsiteY106" fmla="*/ 686485 h 2408616"/>
              <a:gd name="connsiteX107" fmla="*/ 2248177 w 2268387"/>
              <a:gd name="connsiteY107" fmla="*/ 645296 h 2408616"/>
              <a:gd name="connsiteX108" fmla="*/ 1516401 w 2268387"/>
              <a:gd name="connsiteY108" fmla="*/ 207349 h 2408616"/>
              <a:gd name="connsiteX109" fmla="*/ 1304834 w 2268387"/>
              <a:gd name="connsiteY109" fmla="*/ 187836 h 2408616"/>
              <a:gd name="connsiteX110" fmla="*/ 718507 w 2268387"/>
              <a:gd name="connsiteY110" fmla="*/ 337369 h 2408616"/>
              <a:gd name="connsiteX111" fmla="*/ 722393 w 2268387"/>
              <a:gd name="connsiteY111" fmla="*/ 419674 h 2408616"/>
              <a:gd name="connsiteX112" fmla="*/ 508723 w 2268387"/>
              <a:gd name="connsiteY112" fmla="*/ 567415 h 2408616"/>
              <a:gd name="connsiteX113" fmla="*/ 444808 w 2268387"/>
              <a:gd name="connsiteY113" fmla="*/ 542961 h 2408616"/>
              <a:gd name="connsiteX114" fmla="*/ 112473 w 2268387"/>
              <a:gd name="connsiteY114" fmla="*/ 1178211 h 2408616"/>
              <a:gd name="connsiteX115" fmla="*/ 221510 w 2268387"/>
              <a:gd name="connsiteY115" fmla="*/ 1933972 h 2408616"/>
              <a:gd name="connsiteX116" fmla="*/ 260950 w 2268387"/>
              <a:gd name="connsiteY116" fmla="*/ 1931356 h 2408616"/>
              <a:gd name="connsiteX117" fmla="*/ 326315 w 2268387"/>
              <a:gd name="connsiteY117" fmla="*/ 2025388 h 2408616"/>
              <a:gd name="connsiteX118" fmla="*/ 307466 w 2268387"/>
              <a:gd name="connsiteY118" fmla="*/ 2064320 h 2408616"/>
              <a:gd name="connsiteX119" fmla="*/ 797389 w 2268387"/>
              <a:gd name="connsiteY119" fmla="*/ 2399114 h 2408616"/>
              <a:gd name="connsiteX120" fmla="*/ 827329 w 2268387"/>
              <a:gd name="connsiteY120" fmla="*/ 2408616 h 2408616"/>
              <a:gd name="connsiteX121" fmla="*/ 808204 w 2268387"/>
              <a:gd name="connsiteY121" fmla="*/ 2408616 h 2408616"/>
              <a:gd name="connsiteX122" fmla="*/ 795523 w 2268387"/>
              <a:gd name="connsiteY122" fmla="*/ 2404594 h 2408616"/>
              <a:gd name="connsiteX123" fmla="*/ 303464 w 2268387"/>
              <a:gd name="connsiteY123" fmla="*/ 2068549 h 2408616"/>
              <a:gd name="connsiteX124" fmla="*/ 301783 w 2268387"/>
              <a:gd name="connsiteY124" fmla="*/ 2070170 h 2408616"/>
              <a:gd name="connsiteX125" fmla="*/ 635046 w 2268387"/>
              <a:gd name="connsiteY125" fmla="*/ 2398850 h 2408616"/>
              <a:gd name="connsiteX126" fmla="*/ 651585 w 2268387"/>
              <a:gd name="connsiteY126" fmla="*/ 2408616 h 2408616"/>
              <a:gd name="connsiteX127" fmla="*/ 640173 w 2268387"/>
              <a:gd name="connsiteY127" fmla="*/ 2408616 h 2408616"/>
              <a:gd name="connsiteX128" fmla="*/ 632123 w 2268387"/>
              <a:gd name="connsiteY128" fmla="*/ 2403866 h 2408616"/>
              <a:gd name="connsiteX129" fmla="*/ 297374 w 2268387"/>
              <a:gd name="connsiteY129" fmla="*/ 2073983 h 2408616"/>
              <a:gd name="connsiteX130" fmla="*/ 232067 w 2268387"/>
              <a:gd name="connsiteY130" fmla="*/ 2090567 h 2408616"/>
              <a:gd name="connsiteX131" fmla="*/ 166702 w 2268387"/>
              <a:gd name="connsiteY131" fmla="*/ 1996536 h 2408616"/>
              <a:gd name="connsiteX132" fmla="*/ 205330 w 2268387"/>
              <a:gd name="connsiteY132" fmla="*/ 1941280 h 2408616"/>
              <a:gd name="connsiteX133" fmla="*/ 19674 w 2268387"/>
              <a:gd name="connsiteY133" fmla="*/ 1051798 h 2408616"/>
              <a:gd name="connsiteX134" fmla="*/ 358912 w 2268387"/>
              <a:gd name="connsiteY134" fmla="*/ 408191 h 2408616"/>
              <a:gd name="connsiteX135" fmla="*/ 360651 w 2268387"/>
              <a:gd name="connsiteY135" fmla="*/ 354269 h 2408616"/>
              <a:gd name="connsiteX136" fmla="*/ 574320 w 2268387"/>
              <a:gd name="connsiteY136" fmla="*/ 206528 h 2408616"/>
              <a:gd name="connsiteX137" fmla="*/ 610628 w 2268387"/>
              <a:gd name="connsiteY137" fmla="*/ 217007 h 2408616"/>
              <a:gd name="connsiteX138" fmla="*/ 714910 w 2268387"/>
              <a:gd name="connsiteY138" fmla="*/ 163823 h 2408616"/>
              <a:gd name="connsiteX139" fmla="*/ 704818 w 2268387"/>
              <a:gd name="connsiteY139" fmla="*/ 93087 h 2408616"/>
              <a:gd name="connsiteX140" fmla="*/ 836766 w 2268387"/>
              <a:gd name="connsiteY140" fmla="*/ 1834 h 2408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2268387" h="2408616">
                <a:moveTo>
                  <a:pt x="2268387" y="2107997"/>
                </a:moveTo>
                <a:lnTo>
                  <a:pt x="2268387" y="2117965"/>
                </a:lnTo>
                <a:lnTo>
                  <a:pt x="2227606" y="2175439"/>
                </a:lnTo>
                <a:cubicBezTo>
                  <a:pt x="2159820" y="2255209"/>
                  <a:pt x="2082127" y="2325663"/>
                  <a:pt x="1996806" y="2385223"/>
                </a:cubicBezTo>
                <a:lnTo>
                  <a:pt x="1960052" y="2408616"/>
                </a:lnTo>
                <a:lnTo>
                  <a:pt x="1949262" y="2408616"/>
                </a:lnTo>
                <a:lnTo>
                  <a:pt x="1994057" y="2380069"/>
                </a:lnTo>
                <a:cubicBezTo>
                  <a:pt x="2078999" y="2320698"/>
                  <a:pt x="2156334" y="2250473"/>
                  <a:pt x="2223788" y="2170966"/>
                </a:cubicBezTo>
                <a:close/>
                <a:moveTo>
                  <a:pt x="2268387" y="1844513"/>
                </a:moveTo>
                <a:lnTo>
                  <a:pt x="2268387" y="1856929"/>
                </a:lnTo>
                <a:lnTo>
                  <a:pt x="2229989" y="1930467"/>
                </a:lnTo>
                <a:cubicBezTo>
                  <a:pt x="2100504" y="2127893"/>
                  <a:pt x="1916036" y="2282434"/>
                  <a:pt x="1702109" y="2376439"/>
                </a:cubicBezTo>
                <a:lnTo>
                  <a:pt x="1618124" y="2408616"/>
                </a:lnTo>
                <a:lnTo>
                  <a:pt x="1601964" y="2408616"/>
                </a:lnTo>
                <a:lnTo>
                  <a:pt x="1699787" y="2371139"/>
                </a:lnTo>
                <a:cubicBezTo>
                  <a:pt x="1912703" y="2277583"/>
                  <a:pt x="2096294" y="2123781"/>
                  <a:pt x="2225160" y="1927299"/>
                </a:cubicBezTo>
                <a:close/>
                <a:moveTo>
                  <a:pt x="1671375" y="1188350"/>
                </a:moveTo>
                <a:cubicBezTo>
                  <a:pt x="1828727" y="1290024"/>
                  <a:pt x="1917872" y="1479302"/>
                  <a:pt x="1882377" y="1674828"/>
                </a:cubicBezTo>
                <a:cubicBezTo>
                  <a:pt x="1835222" y="1934499"/>
                  <a:pt x="1585999" y="2106856"/>
                  <a:pt x="1325700" y="2059795"/>
                </a:cubicBezTo>
                <a:cubicBezTo>
                  <a:pt x="1201233" y="2037284"/>
                  <a:pt x="1096719" y="1968644"/>
                  <a:pt x="1026772" y="1874736"/>
                </a:cubicBezTo>
                <a:cubicBezTo>
                  <a:pt x="1078391" y="1908095"/>
                  <a:pt x="1137317" y="1932017"/>
                  <a:pt x="1201639" y="1943642"/>
                </a:cubicBezTo>
                <a:cubicBezTo>
                  <a:pt x="1461940" y="1990703"/>
                  <a:pt x="1711162" y="1818351"/>
                  <a:pt x="1758317" y="1558680"/>
                </a:cubicBezTo>
                <a:cubicBezTo>
                  <a:pt x="1782907" y="1423219"/>
                  <a:pt x="1747702" y="1290759"/>
                  <a:pt x="1671375" y="1188350"/>
                </a:cubicBezTo>
                <a:close/>
                <a:moveTo>
                  <a:pt x="1374983" y="1001331"/>
                </a:moveTo>
                <a:cubicBezTo>
                  <a:pt x="1105956" y="1007388"/>
                  <a:pt x="869261" y="1201083"/>
                  <a:pt x="819424" y="1475529"/>
                </a:cubicBezTo>
                <a:cubicBezTo>
                  <a:pt x="762411" y="1789182"/>
                  <a:pt x="971093" y="2089525"/>
                  <a:pt x="1285448" y="2146372"/>
                </a:cubicBezTo>
                <a:cubicBezTo>
                  <a:pt x="1599861" y="2203219"/>
                  <a:pt x="1900877" y="1995031"/>
                  <a:pt x="1957834" y="1681384"/>
                </a:cubicBezTo>
                <a:cubicBezTo>
                  <a:pt x="2014847" y="1367731"/>
                  <a:pt x="1806165" y="1067382"/>
                  <a:pt x="1491809" y="1010535"/>
                </a:cubicBezTo>
                <a:cubicBezTo>
                  <a:pt x="1452507" y="1003430"/>
                  <a:pt x="1413415" y="1000466"/>
                  <a:pt x="1374983" y="1001331"/>
                </a:cubicBezTo>
                <a:close/>
                <a:moveTo>
                  <a:pt x="1374860" y="995548"/>
                </a:moveTo>
                <a:cubicBezTo>
                  <a:pt x="1413677" y="994674"/>
                  <a:pt x="1453161" y="997669"/>
                  <a:pt x="1492854" y="1004847"/>
                </a:cubicBezTo>
                <a:cubicBezTo>
                  <a:pt x="1810342" y="1062261"/>
                  <a:pt x="2021110" y="1365620"/>
                  <a:pt x="1963575" y="1682414"/>
                </a:cubicBezTo>
                <a:cubicBezTo>
                  <a:pt x="1906040" y="1999209"/>
                  <a:pt x="1601950" y="2209480"/>
                  <a:pt x="1284405" y="2152067"/>
                </a:cubicBezTo>
                <a:cubicBezTo>
                  <a:pt x="966916" y="2094651"/>
                  <a:pt x="756147" y="1791293"/>
                  <a:pt x="813684" y="1474498"/>
                </a:cubicBezTo>
                <a:cubicBezTo>
                  <a:pt x="864026" y="1197299"/>
                  <a:pt x="1103137" y="1001660"/>
                  <a:pt x="1374860" y="995548"/>
                </a:cubicBezTo>
                <a:close/>
                <a:moveTo>
                  <a:pt x="1374404" y="976397"/>
                </a:moveTo>
                <a:cubicBezTo>
                  <a:pt x="1093751" y="982712"/>
                  <a:pt x="846793" y="1184774"/>
                  <a:pt x="794775" y="1471080"/>
                </a:cubicBezTo>
                <a:cubicBezTo>
                  <a:pt x="735384" y="1798284"/>
                  <a:pt x="953054" y="2111613"/>
                  <a:pt x="1280983" y="2170912"/>
                </a:cubicBezTo>
                <a:cubicBezTo>
                  <a:pt x="1608969" y="2230213"/>
                  <a:pt x="1923034" y="2013033"/>
                  <a:pt x="1982483" y="1685829"/>
                </a:cubicBezTo>
                <a:cubicBezTo>
                  <a:pt x="2041875" y="1358623"/>
                  <a:pt x="1824203" y="1045301"/>
                  <a:pt x="1496275" y="986001"/>
                </a:cubicBezTo>
                <a:cubicBezTo>
                  <a:pt x="1455277" y="978588"/>
                  <a:pt x="1414497" y="975496"/>
                  <a:pt x="1374404" y="976397"/>
                </a:cubicBezTo>
                <a:close/>
                <a:moveTo>
                  <a:pt x="1374228" y="970610"/>
                </a:moveTo>
                <a:cubicBezTo>
                  <a:pt x="1414703" y="969699"/>
                  <a:pt x="1455873" y="972822"/>
                  <a:pt x="1497262" y="980306"/>
                </a:cubicBezTo>
                <a:cubicBezTo>
                  <a:pt x="1828379" y="1040174"/>
                  <a:pt x="2048196" y="1356512"/>
                  <a:pt x="1988166" y="1686859"/>
                </a:cubicBezTo>
                <a:cubicBezTo>
                  <a:pt x="1928137" y="2017211"/>
                  <a:pt x="1611056" y="2236474"/>
                  <a:pt x="1279996" y="2176607"/>
                </a:cubicBezTo>
                <a:cubicBezTo>
                  <a:pt x="948879" y="2116734"/>
                  <a:pt x="729061" y="1800401"/>
                  <a:pt x="789091" y="1470049"/>
                </a:cubicBezTo>
                <a:cubicBezTo>
                  <a:pt x="841617" y="1180996"/>
                  <a:pt x="1090905" y="976986"/>
                  <a:pt x="1374228" y="970610"/>
                </a:cubicBezTo>
                <a:close/>
                <a:moveTo>
                  <a:pt x="1373788" y="951459"/>
                </a:moveTo>
                <a:cubicBezTo>
                  <a:pt x="1081561" y="958035"/>
                  <a:pt x="824384" y="1168473"/>
                  <a:pt x="770184" y="1466635"/>
                </a:cubicBezTo>
                <a:cubicBezTo>
                  <a:pt x="708298" y="1807392"/>
                  <a:pt x="935017" y="2133694"/>
                  <a:pt x="1276575" y="2195454"/>
                </a:cubicBezTo>
                <a:cubicBezTo>
                  <a:pt x="1618074" y="2257208"/>
                  <a:pt x="1945132" y="2031035"/>
                  <a:pt x="2007075" y="1690278"/>
                </a:cubicBezTo>
                <a:cubicBezTo>
                  <a:pt x="2068959" y="1349521"/>
                  <a:pt x="1842240" y="1023220"/>
                  <a:pt x="1500684" y="961460"/>
                </a:cubicBezTo>
                <a:cubicBezTo>
                  <a:pt x="1457996" y="953740"/>
                  <a:pt x="1415535" y="950519"/>
                  <a:pt x="1373788" y="951459"/>
                </a:cubicBezTo>
                <a:close/>
                <a:moveTo>
                  <a:pt x="1373648" y="945673"/>
                </a:moveTo>
                <a:cubicBezTo>
                  <a:pt x="1415783" y="944725"/>
                  <a:pt x="1458642" y="947975"/>
                  <a:pt x="1501727" y="955766"/>
                </a:cubicBezTo>
                <a:cubicBezTo>
                  <a:pt x="1846417" y="1018092"/>
                  <a:pt x="2075223" y="1347409"/>
                  <a:pt x="2012759" y="1691308"/>
                </a:cubicBezTo>
                <a:cubicBezTo>
                  <a:pt x="1950293" y="2035213"/>
                  <a:pt x="1620220" y="2263474"/>
                  <a:pt x="1275531" y="2201148"/>
                </a:cubicBezTo>
                <a:cubicBezTo>
                  <a:pt x="930841" y="2138821"/>
                  <a:pt x="702034" y="1809504"/>
                  <a:pt x="764499" y="1465604"/>
                </a:cubicBezTo>
                <a:cubicBezTo>
                  <a:pt x="819156" y="1164688"/>
                  <a:pt x="1078701" y="952312"/>
                  <a:pt x="1373648" y="945673"/>
                </a:cubicBezTo>
                <a:close/>
                <a:moveTo>
                  <a:pt x="1369642" y="932149"/>
                </a:moveTo>
                <a:cubicBezTo>
                  <a:pt x="1067207" y="938955"/>
                  <a:pt x="801097" y="1156716"/>
                  <a:pt x="745070" y="1465252"/>
                </a:cubicBezTo>
                <a:cubicBezTo>
                  <a:pt x="680981" y="1817871"/>
                  <a:pt x="915587" y="2155526"/>
                  <a:pt x="1269035" y="2219439"/>
                </a:cubicBezTo>
                <a:cubicBezTo>
                  <a:pt x="1622424" y="2283345"/>
                  <a:pt x="1960907" y="2049297"/>
                  <a:pt x="2024938" y="1696678"/>
                </a:cubicBezTo>
                <a:cubicBezTo>
                  <a:pt x="2088970" y="1344065"/>
                  <a:pt x="1854420" y="1006403"/>
                  <a:pt x="1500974" y="942498"/>
                </a:cubicBezTo>
                <a:cubicBezTo>
                  <a:pt x="1456793" y="934509"/>
                  <a:pt x="1412847" y="931177"/>
                  <a:pt x="1369642" y="932149"/>
                </a:cubicBezTo>
                <a:close/>
                <a:moveTo>
                  <a:pt x="1369518" y="926363"/>
                </a:moveTo>
                <a:cubicBezTo>
                  <a:pt x="1413108" y="925382"/>
                  <a:pt x="1457445" y="928744"/>
                  <a:pt x="1502017" y="936803"/>
                </a:cubicBezTo>
                <a:cubicBezTo>
                  <a:pt x="1858596" y="1001283"/>
                  <a:pt x="2095291" y="1341953"/>
                  <a:pt x="2030622" y="1697714"/>
                </a:cubicBezTo>
                <a:cubicBezTo>
                  <a:pt x="1966011" y="2053475"/>
                  <a:pt x="1624569" y="2289606"/>
                  <a:pt x="1267990" y="2225127"/>
                </a:cubicBezTo>
                <a:cubicBezTo>
                  <a:pt x="911412" y="2160654"/>
                  <a:pt x="674717" y="1819984"/>
                  <a:pt x="739328" y="1464222"/>
                </a:cubicBezTo>
                <a:cubicBezTo>
                  <a:pt x="795863" y="1152931"/>
                  <a:pt x="1064389" y="933231"/>
                  <a:pt x="1369518" y="926363"/>
                </a:cubicBezTo>
                <a:close/>
                <a:moveTo>
                  <a:pt x="1369062" y="907211"/>
                </a:moveTo>
                <a:cubicBezTo>
                  <a:pt x="1055005" y="914281"/>
                  <a:pt x="778637" y="1140408"/>
                  <a:pt x="720478" y="1460808"/>
                </a:cubicBezTo>
                <a:cubicBezTo>
                  <a:pt x="653954" y="1826973"/>
                  <a:pt x="897550" y="2177613"/>
                  <a:pt x="1264570" y="2243973"/>
                </a:cubicBezTo>
                <a:cubicBezTo>
                  <a:pt x="1631588" y="2310340"/>
                  <a:pt x="1983005" y="2067299"/>
                  <a:pt x="2049530" y="1701128"/>
                </a:cubicBezTo>
                <a:cubicBezTo>
                  <a:pt x="2116055" y="1334957"/>
                  <a:pt x="1872458" y="984322"/>
                  <a:pt x="1505440" y="917957"/>
                </a:cubicBezTo>
                <a:cubicBezTo>
                  <a:pt x="1459563" y="909662"/>
                  <a:pt x="1413927" y="906201"/>
                  <a:pt x="1369062" y="907211"/>
                </a:cubicBezTo>
                <a:close/>
                <a:moveTo>
                  <a:pt x="1368925" y="901424"/>
                </a:moveTo>
                <a:cubicBezTo>
                  <a:pt x="1414178" y="900406"/>
                  <a:pt x="1460207" y="903896"/>
                  <a:pt x="1506483" y="912262"/>
                </a:cubicBezTo>
                <a:cubicBezTo>
                  <a:pt x="1876634" y="979196"/>
                  <a:pt x="2122319" y="1332845"/>
                  <a:pt x="2055272" y="1702158"/>
                </a:cubicBezTo>
                <a:cubicBezTo>
                  <a:pt x="1988166" y="2071472"/>
                  <a:pt x="1633676" y="2316600"/>
                  <a:pt x="1263525" y="2249667"/>
                </a:cubicBezTo>
                <a:cubicBezTo>
                  <a:pt x="893374" y="2182734"/>
                  <a:pt x="647632" y="1829092"/>
                  <a:pt x="714736" y="1459772"/>
                </a:cubicBezTo>
                <a:cubicBezTo>
                  <a:pt x="773453" y="1136623"/>
                  <a:pt x="1052156" y="908553"/>
                  <a:pt x="1368925" y="901424"/>
                </a:cubicBezTo>
                <a:close/>
                <a:moveTo>
                  <a:pt x="359897" y="415377"/>
                </a:moveTo>
                <a:cubicBezTo>
                  <a:pt x="191584" y="582957"/>
                  <a:pt x="71003" y="801700"/>
                  <a:pt x="25358" y="1052829"/>
                </a:cubicBezTo>
                <a:cubicBezTo>
                  <a:pt x="-32874" y="1373530"/>
                  <a:pt x="41887" y="1687570"/>
                  <a:pt x="210433" y="1938503"/>
                </a:cubicBezTo>
                <a:cubicBezTo>
                  <a:pt x="212289" y="1937589"/>
                  <a:pt x="214145" y="1936744"/>
                  <a:pt x="216059" y="1935974"/>
                </a:cubicBezTo>
                <a:cubicBezTo>
                  <a:pt x="102032" y="1709565"/>
                  <a:pt x="58011" y="1445699"/>
                  <a:pt x="106789" y="1177181"/>
                </a:cubicBezTo>
                <a:cubicBezTo>
                  <a:pt x="152318" y="926388"/>
                  <a:pt x="272261" y="707738"/>
                  <a:pt x="439762" y="539761"/>
                </a:cubicBezTo>
                <a:cubicBezTo>
                  <a:pt x="397132" y="511453"/>
                  <a:pt x="367843" y="466220"/>
                  <a:pt x="359897" y="415377"/>
                </a:cubicBezTo>
                <a:close/>
                <a:moveTo>
                  <a:pt x="1174373" y="63048"/>
                </a:moveTo>
                <a:cubicBezTo>
                  <a:pt x="1090600" y="65700"/>
                  <a:pt x="1008386" y="77063"/>
                  <a:pt x="928811" y="96393"/>
                </a:cubicBezTo>
                <a:cubicBezTo>
                  <a:pt x="930609" y="108390"/>
                  <a:pt x="930494" y="120882"/>
                  <a:pt x="928232" y="133483"/>
                </a:cubicBezTo>
                <a:cubicBezTo>
                  <a:pt x="917037" y="195036"/>
                  <a:pt x="857936" y="235891"/>
                  <a:pt x="796226" y="224736"/>
                </a:cubicBezTo>
                <a:cubicBezTo>
                  <a:pt x="761715" y="218486"/>
                  <a:pt x="733644" y="197242"/>
                  <a:pt x="717636" y="168943"/>
                </a:cubicBezTo>
                <a:cubicBezTo>
                  <a:pt x="683358" y="184376"/>
                  <a:pt x="649894" y="201373"/>
                  <a:pt x="617298" y="219861"/>
                </a:cubicBezTo>
                <a:cubicBezTo>
                  <a:pt x="665379" y="241512"/>
                  <a:pt x="701223" y="282693"/>
                  <a:pt x="716824" y="331698"/>
                </a:cubicBezTo>
                <a:cubicBezTo>
                  <a:pt x="952358" y="202461"/>
                  <a:pt x="1232320" y="150098"/>
                  <a:pt x="1517445" y="201655"/>
                </a:cubicBezTo>
                <a:cubicBezTo>
                  <a:pt x="1803730" y="253424"/>
                  <a:pt x="2048253" y="401458"/>
                  <a:pt x="2223528" y="606253"/>
                </a:cubicBezTo>
                <a:cubicBezTo>
                  <a:pt x="2048253" y="340063"/>
                  <a:pt x="1768175" y="143249"/>
                  <a:pt x="1429287" y="81969"/>
                </a:cubicBezTo>
                <a:cubicBezTo>
                  <a:pt x="1343477" y="66455"/>
                  <a:pt x="1258145" y="60396"/>
                  <a:pt x="1174373" y="63048"/>
                </a:cubicBezTo>
                <a:close/>
                <a:moveTo>
                  <a:pt x="836766" y="1834"/>
                </a:moveTo>
                <a:cubicBezTo>
                  <a:pt x="883804" y="10341"/>
                  <a:pt x="918777" y="46634"/>
                  <a:pt x="927766" y="90684"/>
                </a:cubicBezTo>
                <a:cubicBezTo>
                  <a:pt x="1087613" y="51912"/>
                  <a:pt x="1258015" y="45120"/>
                  <a:pt x="1430331" y="76276"/>
                </a:cubicBezTo>
                <a:cubicBezTo>
                  <a:pt x="1787199" y="140799"/>
                  <a:pt x="2079109" y="354868"/>
                  <a:pt x="2252932" y="641991"/>
                </a:cubicBezTo>
                <a:lnTo>
                  <a:pt x="2268387" y="663717"/>
                </a:lnTo>
                <a:lnTo>
                  <a:pt x="2268387" y="686485"/>
                </a:lnTo>
                <a:lnTo>
                  <a:pt x="2248177" y="645296"/>
                </a:lnTo>
                <a:cubicBezTo>
                  <a:pt x="2072207" y="423249"/>
                  <a:pt x="1817533" y="261798"/>
                  <a:pt x="1516401" y="207349"/>
                </a:cubicBezTo>
                <a:cubicBezTo>
                  <a:pt x="1445352" y="194501"/>
                  <a:pt x="1374625" y="188138"/>
                  <a:pt x="1304834" y="187836"/>
                </a:cubicBezTo>
                <a:cubicBezTo>
                  <a:pt x="1095461" y="186930"/>
                  <a:pt x="894504" y="240577"/>
                  <a:pt x="718507" y="337369"/>
                </a:cubicBezTo>
                <a:cubicBezTo>
                  <a:pt x="725872" y="363341"/>
                  <a:pt x="727554" y="391337"/>
                  <a:pt x="722393" y="419674"/>
                </a:cubicBezTo>
                <a:cubicBezTo>
                  <a:pt x="704296" y="519329"/>
                  <a:pt x="608655" y="585474"/>
                  <a:pt x="508723" y="567415"/>
                </a:cubicBezTo>
                <a:cubicBezTo>
                  <a:pt x="485350" y="563191"/>
                  <a:pt x="463832" y="554725"/>
                  <a:pt x="444808" y="542961"/>
                </a:cubicBezTo>
                <a:cubicBezTo>
                  <a:pt x="277596" y="710249"/>
                  <a:pt x="157886" y="928181"/>
                  <a:pt x="112473" y="1178211"/>
                </a:cubicBezTo>
                <a:cubicBezTo>
                  <a:pt x="63927" y="1445681"/>
                  <a:pt x="107833" y="1708518"/>
                  <a:pt x="221510" y="1933972"/>
                </a:cubicBezTo>
                <a:cubicBezTo>
                  <a:pt x="233865" y="1929979"/>
                  <a:pt x="247320" y="1928885"/>
                  <a:pt x="260950" y="1931356"/>
                </a:cubicBezTo>
                <a:cubicBezTo>
                  <a:pt x="305029" y="1939325"/>
                  <a:pt x="334320" y="1981422"/>
                  <a:pt x="326315" y="2025388"/>
                </a:cubicBezTo>
                <a:cubicBezTo>
                  <a:pt x="323590" y="2040381"/>
                  <a:pt x="316862" y="2053655"/>
                  <a:pt x="307466" y="2064320"/>
                </a:cubicBezTo>
                <a:cubicBezTo>
                  <a:pt x="437659" y="2211937"/>
                  <a:pt x="604556" y="2328704"/>
                  <a:pt x="797389" y="2399114"/>
                </a:cubicBezTo>
                <a:lnTo>
                  <a:pt x="827329" y="2408616"/>
                </a:lnTo>
                <a:lnTo>
                  <a:pt x="808204" y="2408616"/>
                </a:lnTo>
                <a:lnTo>
                  <a:pt x="795523" y="2404594"/>
                </a:lnTo>
                <a:cubicBezTo>
                  <a:pt x="601848" y="2333913"/>
                  <a:pt x="434223" y="2216713"/>
                  <a:pt x="303464" y="2068549"/>
                </a:cubicBezTo>
                <a:cubicBezTo>
                  <a:pt x="302942" y="2069093"/>
                  <a:pt x="302362" y="2069636"/>
                  <a:pt x="301783" y="2070170"/>
                </a:cubicBezTo>
                <a:cubicBezTo>
                  <a:pt x="389710" y="2199311"/>
                  <a:pt x="502605" y="2311468"/>
                  <a:pt x="635046" y="2398850"/>
                </a:cubicBezTo>
                <a:lnTo>
                  <a:pt x="651585" y="2408616"/>
                </a:lnTo>
                <a:lnTo>
                  <a:pt x="640173" y="2408616"/>
                </a:lnTo>
                <a:lnTo>
                  <a:pt x="632123" y="2403866"/>
                </a:lnTo>
                <a:cubicBezTo>
                  <a:pt x="499124" y="2316163"/>
                  <a:pt x="385735" y="2203598"/>
                  <a:pt x="297374" y="2073983"/>
                </a:cubicBezTo>
                <a:cubicBezTo>
                  <a:pt x="279684" y="2088177"/>
                  <a:pt x="256137" y="2094924"/>
                  <a:pt x="232067" y="2090567"/>
                </a:cubicBezTo>
                <a:cubicBezTo>
                  <a:pt x="187988" y="2082599"/>
                  <a:pt x="158756" y="2040502"/>
                  <a:pt x="166702" y="1996536"/>
                </a:cubicBezTo>
                <a:cubicBezTo>
                  <a:pt x="171110" y="1972458"/>
                  <a:pt x="185726" y="1952813"/>
                  <a:pt x="205330" y="1941280"/>
                </a:cubicBezTo>
                <a:cubicBezTo>
                  <a:pt x="36146" y="1689214"/>
                  <a:pt x="-38847" y="1373848"/>
                  <a:pt x="19674" y="1051798"/>
                </a:cubicBezTo>
                <a:cubicBezTo>
                  <a:pt x="65783" y="797916"/>
                  <a:pt x="188161" y="576968"/>
                  <a:pt x="358912" y="408191"/>
                </a:cubicBezTo>
                <a:cubicBezTo>
                  <a:pt x="356881" y="390659"/>
                  <a:pt x="357345" y="372535"/>
                  <a:pt x="360651" y="354269"/>
                </a:cubicBezTo>
                <a:cubicBezTo>
                  <a:pt x="378748" y="254613"/>
                  <a:pt x="474387" y="188467"/>
                  <a:pt x="574320" y="206528"/>
                </a:cubicBezTo>
                <a:cubicBezTo>
                  <a:pt x="586963" y="208822"/>
                  <a:pt x="599144" y="212366"/>
                  <a:pt x="610628" y="217007"/>
                </a:cubicBezTo>
                <a:cubicBezTo>
                  <a:pt x="644442" y="197648"/>
                  <a:pt x="679241" y="179892"/>
                  <a:pt x="714910" y="163823"/>
                </a:cubicBezTo>
                <a:cubicBezTo>
                  <a:pt x="704296" y="142698"/>
                  <a:pt x="700236" y="118109"/>
                  <a:pt x="704818" y="93087"/>
                </a:cubicBezTo>
                <a:cubicBezTo>
                  <a:pt x="715954" y="31534"/>
                  <a:pt x="775056" y="-9321"/>
                  <a:pt x="836766" y="1834"/>
                </a:cubicBezTo>
                <a:close/>
              </a:path>
            </a:pathLst>
          </a:custGeom>
          <a:solidFill>
            <a:schemeClr val="accent1">
              <a:alpha val="70000"/>
            </a:schemeClr>
          </a:solidFill>
          <a:ln w="6234" cap="flat">
            <a:noFill/>
            <a:prstDash val="solid"/>
            <a:miter/>
          </a:ln>
        </p:spPr>
        <p:txBody>
          <a:bodyPr wrap="square" rtlCol="0" anchor="ctr">
            <a:noAutofit/>
          </a:bodyPr>
          <a:lstStyle/>
          <a:p>
            <a:endParaRPr lang="en-US" dirty="0"/>
          </a:p>
        </p:txBody>
      </p:sp>
      <p:sp>
        <p:nvSpPr>
          <p:cNvPr id="20" name="Freeform 2">
            <a:extLst>
              <a:ext uri="{FF2B5EF4-FFF2-40B4-BE49-F238E27FC236}">
                <a16:creationId xmlns:a16="http://schemas.microsoft.com/office/drawing/2014/main" id="{B9033387-5B5C-9993-A2CA-D2E71AF30D5D}"/>
              </a:ext>
            </a:extLst>
          </p:cNvPr>
          <p:cNvSpPr/>
          <p:nvPr userDrawn="1"/>
        </p:nvSpPr>
        <p:spPr>
          <a:xfrm>
            <a:off x="3197647" y="6199597"/>
            <a:ext cx="219008" cy="203943"/>
          </a:xfrm>
          <a:custGeom>
            <a:avLst/>
            <a:gdLst>
              <a:gd name="connsiteX0" fmla="*/ 172807 w 281090"/>
              <a:gd name="connsiteY0" fmla="*/ 106707 h 261755"/>
              <a:gd name="connsiteX1" fmla="*/ 196572 w 281090"/>
              <a:gd name="connsiteY1" fmla="*/ 0 h 261755"/>
              <a:gd name="connsiteX2" fmla="*/ 135882 w 281090"/>
              <a:gd name="connsiteY2" fmla="*/ 90631 h 261755"/>
              <a:gd name="connsiteX3" fmla="*/ 55963 w 281090"/>
              <a:gd name="connsiteY3" fmla="*/ 16663 h 261755"/>
              <a:gd name="connsiteX4" fmla="*/ 103684 w 281090"/>
              <a:gd name="connsiteY4" fmla="*/ 114898 h 261755"/>
              <a:gd name="connsiteX5" fmla="*/ 0 w 281090"/>
              <a:gd name="connsiteY5" fmla="*/ 147541 h 261755"/>
              <a:gd name="connsiteX6" fmla="*/ 108284 w 281090"/>
              <a:gd name="connsiteY6" fmla="*/ 155049 h 261755"/>
              <a:gd name="connsiteX7" fmla="*/ 84583 w 281090"/>
              <a:gd name="connsiteY7" fmla="*/ 261756 h 261755"/>
              <a:gd name="connsiteX8" fmla="*/ 145273 w 281090"/>
              <a:gd name="connsiteY8" fmla="*/ 171124 h 261755"/>
              <a:gd name="connsiteX9" fmla="*/ 225128 w 281090"/>
              <a:gd name="connsiteY9" fmla="*/ 245093 h 261755"/>
              <a:gd name="connsiteX10" fmla="*/ 177535 w 281090"/>
              <a:gd name="connsiteY10" fmla="*/ 146858 h 261755"/>
              <a:gd name="connsiteX11" fmla="*/ 281091 w 281090"/>
              <a:gd name="connsiteY11" fmla="*/ 114215 h 261755"/>
              <a:gd name="connsiteX12" fmla="*/ 172807 w 281090"/>
              <a:gd name="connsiteY12" fmla="*/ 106707 h 261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1090" h="261755">
                <a:moveTo>
                  <a:pt x="172807" y="106707"/>
                </a:moveTo>
                <a:lnTo>
                  <a:pt x="196572" y="0"/>
                </a:lnTo>
                <a:lnTo>
                  <a:pt x="135882" y="90631"/>
                </a:lnTo>
                <a:lnTo>
                  <a:pt x="55963" y="16663"/>
                </a:lnTo>
                <a:lnTo>
                  <a:pt x="103684" y="114898"/>
                </a:lnTo>
                <a:lnTo>
                  <a:pt x="0" y="147541"/>
                </a:lnTo>
                <a:lnTo>
                  <a:pt x="108284" y="155049"/>
                </a:lnTo>
                <a:lnTo>
                  <a:pt x="84583" y="261756"/>
                </a:lnTo>
                <a:lnTo>
                  <a:pt x="145273" y="171124"/>
                </a:lnTo>
                <a:lnTo>
                  <a:pt x="225128" y="245093"/>
                </a:lnTo>
                <a:lnTo>
                  <a:pt x="177535" y="146858"/>
                </a:lnTo>
                <a:lnTo>
                  <a:pt x="281091" y="114215"/>
                </a:lnTo>
                <a:lnTo>
                  <a:pt x="172807" y="106707"/>
                </a:lnTo>
                <a:close/>
              </a:path>
            </a:pathLst>
          </a:custGeom>
          <a:solidFill>
            <a:schemeClr val="accent1"/>
          </a:solidFill>
          <a:ln w="6385" cap="flat">
            <a:noFill/>
            <a:prstDash val="solid"/>
            <a:miter/>
          </a:ln>
        </p:spPr>
        <p:txBody>
          <a:bodyPr rtlCol="0" anchor="ctr"/>
          <a:lstStyle/>
          <a:p>
            <a:endParaRPr lang="en-US" dirty="0"/>
          </a:p>
        </p:txBody>
      </p:sp>
      <p:cxnSp>
        <p:nvCxnSpPr>
          <p:cNvPr id="21" name="Straight Connector 20">
            <a:extLst>
              <a:ext uri="{FF2B5EF4-FFF2-40B4-BE49-F238E27FC236}">
                <a16:creationId xmlns:a16="http://schemas.microsoft.com/office/drawing/2014/main" id="{05937292-C463-4632-8C63-105DDCEBBCE5}"/>
              </a:ext>
            </a:extLst>
          </p:cNvPr>
          <p:cNvCxnSpPr>
            <a:cxnSpLocks/>
          </p:cNvCxnSpPr>
          <p:nvPr userDrawn="1"/>
        </p:nvCxnSpPr>
        <p:spPr>
          <a:xfrm flipV="1">
            <a:off x="336618" y="709416"/>
            <a:ext cx="2652"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0ACAEC-9FA3-2580-52F0-EA5675C8F583}"/>
              </a:ext>
            </a:extLst>
          </p:cNvPr>
          <p:cNvCxnSpPr>
            <a:cxnSpLocks/>
          </p:cNvCxnSpPr>
          <p:nvPr userDrawn="1"/>
        </p:nvCxnSpPr>
        <p:spPr>
          <a:xfrm flipV="1">
            <a:off x="336618" y="4668379"/>
            <a:ext cx="1710"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4" name="Freeform 3">
            <a:extLst>
              <a:ext uri="{FF2B5EF4-FFF2-40B4-BE49-F238E27FC236}">
                <a16:creationId xmlns:a16="http://schemas.microsoft.com/office/drawing/2014/main" id="{A04D0CA5-5859-1218-849E-FC43EB45821A}"/>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60000"/>
              <a:lumOff val="4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3723545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069848" y="987552"/>
            <a:ext cx="10058400" cy="685800"/>
          </a:xfrm>
          <a:prstGeom prst="rect">
            <a:avLst/>
          </a:prstGeom>
        </p:spPr>
        <p:txBody>
          <a:bodyPr anchor="t"/>
          <a:lstStyle>
            <a:lvl1pPr algn="ctr">
              <a:defRPr sz="4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16152" y="1984248"/>
            <a:ext cx="9765792" cy="38313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id="{36C332D2-D473-77CB-6CCE-6D71549B15D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3" name="Footer Placeholder 12">
            <a:extLst>
              <a:ext uri="{FF2B5EF4-FFF2-40B4-BE49-F238E27FC236}">
                <a16:creationId xmlns:a16="http://schemas.microsoft.com/office/drawing/2014/main" id="{C0357C65-89D6-3A93-21E3-A200AA20C2B3}"/>
              </a:ext>
            </a:extLst>
          </p:cNvPr>
          <p:cNvSpPr>
            <a:spLocks noGrp="1"/>
          </p:cNvSpPr>
          <p:nvPr>
            <p:ph type="ftr" sz="quarter" idx="12"/>
          </p:nvPr>
        </p:nvSpPr>
        <p:spPr/>
        <p:txBody>
          <a:bodyPr/>
          <a:lstStyle/>
          <a:p>
            <a:r>
              <a:rPr lang="en-US" dirty="0"/>
              <a:t>Fine Jewelry</a:t>
            </a:r>
          </a:p>
        </p:txBody>
      </p:sp>
      <p:cxnSp>
        <p:nvCxnSpPr>
          <p:cNvPr id="4" name="Straight Connector 3">
            <a:extLst>
              <a:ext uri="{FF2B5EF4-FFF2-40B4-BE49-F238E27FC236}">
                <a16:creationId xmlns:a16="http://schemas.microsoft.com/office/drawing/2014/main" id="{E28DBFA3-8A12-7821-68BE-5F0F10BC7EB1}"/>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1F1D7B21-48E6-01A7-A79C-1FAC9FC32672}"/>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7" name="Freeform 17">
            <a:extLst>
              <a:ext uri="{FF2B5EF4-FFF2-40B4-BE49-F238E27FC236}">
                <a16:creationId xmlns:a16="http://schemas.microsoft.com/office/drawing/2014/main" id="{9EA555D2-8699-70E2-2E2E-09D0478DC916}"/>
              </a:ext>
            </a:extLst>
          </p:cNvPr>
          <p:cNvSpPr/>
          <p:nvPr userDrawn="1"/>
        </p:nvSpPr>
        <p:spPr>
          <a:xfrm>
            <a:off x="10494806" y="5593230"/>
            <a:ext cx="363411" cy="335487"/>
          </a:xfrm>
          <a:custGeom>
            <a:avLst/>
            <a:gdLst>
              <a:gd name="connsiteX0" fmla="*/ 307673 w 500548"/>
              <a:gd name="connsiteY0" fmla="*/ 188379 h 462086"/>
              <a:gd name="connsiteX1" fmla="*/ 350074 w 500548"/>
              <a:gd name="connsiteY1" fmla="*/ 0 h 462086"/>
              <a:gd name="connsiteX2" fmla="*/ 242000 w 500548"/>
              <a:gd name="connsiteY2" fmla="*/ 159989 h 462086"/>
              <a:gd name="connsiteX3" fmla="*/ 99628 w 500548"/>
              <a:gd name="connsiteY3" fmla="*/ 29415 h 462086"/>
              <a:gd name="connsiteX4" fmla="*/ 184601 w 500548"/>
              <a:gd name="connsiteY4" fmla="*/ 202830 h 462086"/>
              <a:gd name="connsiteX5" fmla="*/ 0 w 500548"/>
              <a:gd name="connsiteY5" fmla="*/ 260458 h 462086"/>
              <a:gd name="connsiteX6" fmla="*/ 192876 w 500548"/>
              <a:gd name="connsiteY6" fmla="*/ 273707 h 462086"/>
              <a:gd name="connsiteX7" fmla="*/ 150646 w 500548"/>
              <a:gd name="connsiteY7" fmla="*/ 462086 h 462086"/>
              <a:gd name="connsiteX8" fmla="*/ 258720 w 500548"/>
              <a:gd name="connsiteY8" fmla="*/ 302090 h 462086"/>
              <a:gd name="connsiteX9" fmla="*/ 400921 w 500548"/>
              <a:gd name="connsiteY9" fmla="*/ 432671 h 462086"/>
              <a:gd name="connsiteX10" fmla="*/ 316119 w 500548"/>
              <a:gd name="connsiteY10" fmla="*/ 259256 h 462086"/>
              <a:gd name="connsiteX11" fmla="*/ 500549 w 500548"/>
              <a:gd name="connsiteY11" fmla="*/ 201628 h 462086"/>
              <a:gd name="connsiteX12" fmla="*/ 307673 w 500548"/>
              <a:gd name="connsiteY12" fmla="*/ 188379 h 462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0548" h="462086">
                <a:moveTo>
                  <a:pt x="307673" y="188379"/>
                </a:moveTo>
                <a:lnTo>
                  <a:pt x="350074" y="0"/>
                </a:lnTo>
                <a:lnTo>
                  <a:pt x="242000" y="159989"/>
                </a:lnTo>
                <a:lnTo>
                  <a:pt x="99628" y="29415"/>
                </a:lnTo>
                <a:lnTo>
                  <a:pt x="184601" y="202830"/>
                </a:lnTo>
                <a:lnTo>
                  <a:pt x="0" y="260458"/>
                </a:lnTo>
                <a:lnTo>
                  <a:pt x="192876" y="273707"/>
                </a:lnTo>
                <a:lnTo>
                  <a:pt x="150646" y="462086"/>
                </a:lnTo>
                <a:lnTo>
                  <a:pt x="258720" y="302090"/>
                </a:lnTo>
                <a:lnTo>
                  <a:pt x="400921" y="432671"/>
                </a:lnTo>
                <a:lnTo>
                  <a:pt x="316119" y="259256"/>
                </a:lnTo>
                <a:lnTo>
                  <a:pt x="500549" y="201628"/>
                </a:lnTo>
                <a:lnTo>
                  <a:pt x="307673" y="188379"/>
                </a:lnTo>
                <a:close/>
              </a:path>
            </a:pathLst>
          </a:custGeom>
          <a:solidFill>
            <a:schemeClr val="accent1"/>
          </a:solidFill>
          <a:ln w="6334" cap="flat">
            <a:noFill/>
            <a:prstDash val="solid"/>
            <a:miter/>
          </a:ln>
        </p:spPr>
        <p:txBody>
          <a:bodyPr rtlCol="0" anchor="ctr"/>
          <a:lstStyle/>
          <a:p>
            <a:endParaRPr lang="en-US" dirty="0"/>
          </a:p>
        </p:txBody>
      </p:sp>
      <p:sp>
        <p:nvSpPr>
          <p:cNvPr id="8" name="Freeform 19">
            <a:extLst>
              <a:ext uri="{FF2B5EF4-FFF2-40B4-BE49-F238E27FC236}">
                <a16:creationId xmlns:a16="http://schemas.microsoft.com/office/drawing/2014/main" id="{F3100461-E3C6-DA41-2D43-739EFFBF737C}"/>
              </a:ext>
            </a:extLst>
          </p:cNvPr>
          <p:cNvSpPr>
            <a:spLocks noChangeAspect="1"/>
          </p:cNvSpPr>
          <p:nvPr userDrawn="1"/>
        </p:nvSpPr>
        <p:spPr>
          <a:xfrm>
            <a:off x="10858217" y="6041524"/>
            <a:ext cx="675070" cy="674419"/>
          </a:xfrm>
          <a:custGeom>
            <a:avLst/>
            <a:gdLst>
              <a:gd name="connsiteX0" fmla="*/ 195785 w 335811"/>
              <a:gd name="connsiteY0" fmla="*/ 108128 h 335487"/>
              <a:gd name="connsiteX1" fmla="*/ 169426 w 335811"/>
              <a:gd name="connsiteY1" fmla="*/ 0 h 335487"/>
              <a:gd name="connsiteX2" fmla="*/ 141358 w 335811"/>
              <a:gd name="connsiteY2" fmla="*/ 107729 h 335487"/>
              <a:gd name="connsiteX3" fmla="*/ 108347 w 335811"/>
              <a:gd name="connsiteY3" fmla="*/ 140069 h 335487"/>
              <a:gd name="connsiteX4" fmla="*/ 0 w 335811"/>
              <a:gd name="connsiteY4" fmla="*/ 166256 h 335487"/>
              <a:gd name="connsiteX5" fmla="*/ 107840 w 335811"/>
              <a:gd name="connsiteY5" fmla="*/ 194329 h 335487"/>
              <a:gd name="connsiteX6" fmla="*/ 140217 w 335811"/>
              <a:gd name="connsiteY6" fmla="*/ 227264 h 335487"/>
              <a:gd name="connsiteX7" fmla="*/ 166449 w 335811"/>
              <a:gd name="connsiteY7" fmla="*/ 335487 h 335487"/>
              <a:gd name="connsiteX8" fmla="*/ 194580 w 335811"/>
              <a:gd name="connsiteY8" fmla="*/ 227758 h 335487"/>
              <a:gd name="connsiteX9" fmla="*/ 227528 w 335811"/>
              <a:gd name="connsiteY9" fmla="*/ 195418 h 335487"/>
              <a:gd name="connsiteX10" fmla="*/ 335811 w 335811"/>
              <a:gd name="connsiteY10" fmla="*/ 169231 h 335487"/>
              <a:gd name="connsiteX11" fmla="*/ 227971 w 335811"/>
              <a:gd name="connsiteY11" fmla="*/ 141158 h 335487"/>
              <a:gd name="connsiteX12" fmla="*/ 195785 w 335811"/>
              <a:gd name="connsiteY12" fmla="*/ 108128 h 335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5811" h="335487">
                <a:moveTo>
                  <a:pt x="195785" y="108128"/>
                </a:moveTo>
                <a:lnTo>
                  <a:pt x="169426" y="0"/>
                </a:lnTo>
                <a:lnTo>
                  <a:pt x="141358" y="107729"/>
                </a:lnTo>
                <a:cubicBezTo>
                  <a:pt x="137176" y="123801"/>
                  <a:pt x="124440" y="136201"/>
                  <a:pt x="108347" y="140069"/>
                </a:cubicBezTo>
                <a:lnTo>
                  <a:pt x="0" y="166256"/>
                </a:lnTo>
                <a:lnTo>
                  <a:pt x="107840" y="194329"/>
                </a:lnTo>
                <a:cubicBezTo>
                  <a:pt x="123934" y="198494"/>
                  <a:pt x="136352" y="211192"/>
                  <a:pt x="140217" y="227264"/>
                </a:cubicBezTo>
                <a:lnTo>
                  <a:pt x="166449" y="335487"/>
                </a:lnTo>
                <a:lnTo>
                  <a:pt x="194580" y="227758"/>
                </a:lnTo>
                <a:cubicBezTo>
                  <a:pt x="198762" y="211686"/>
                  <a:pt x="211434" y="199286"/>
                  <a:pt x="227528" y="195418"/>
                </a:cubicBezTo>
                <a:lnTo>
                  <a:pt x="335811" y="169231"/>
                </a:lnTo>
                <a:lnTo>
                  <a:pt x="227971" y="141158"/>
                </a:lnTo>
                <a:cubicBezTo>
                  <a:pt x="212131" y="136891"/>
                  <a:pt x="199649" y="124194"/>
                  <a:pt x="195785" y="108128"/>
                </a:cubicBezTo>
                <a:close/>
              </a:path>
            </a:pathLst>
          </a:custGeom>
          <a:solidFill>
            <a:schemeClr val="accent1">
              <a:alpha val="70000"/>
            </a:schemeClr>
          </a:solidFill>
          <a:ln w="6334" cap="flat">
            <a:noFill/>
            <a:prstDash val="solid"/>
            <a:miter/>
          </a:ln>
        </p:spPr>
        <p:txBody>
          <a:bodyPr rtlCol="0" anchor="ctr"/>
          <a:lstStyle/>
          <a:p>
            <a:endParaRPr lang="en-US" dirty="0"/>
          </a:p>
        </p:txBody>
      </p:sp>
      <p:sp>
        <p:nvSpPr>
          <p:cNvPr id="10" name="Freeform 8">
            <a:extLst>
              <a:ext uri="{FF2B5EF4-FFF2-40B4-BE49-F238E27FC236}">
                <a16:creationId xmlns:a16="http://schemas.microsoft.com/office/drawing/2014/main" id="{A106E5BE-39E0-2BB6-394A-1EBC94832916}"/>
              </a:ext>
            </a:extLst>
          </p:cNvPr>
          <p:cNvSpPr>
            <a:spLocks noChangeAspect="1"/>
          </p:cNvSpPr>
          <p:nvPr userDrawn="1"/>
        </p:nvSpPr>
        <p:spPr>
          <a:xfrm>
            <a:off x="11689723" y="4097737"/>
            <a:ext cx="255894" cy="498974"/>
          </a:xfrm>
          <a:custGeom>
            <a:avLst/>
            <a:gdLst>
              <a:gd name="connsiteX0" fmla="*/ 452458 w 730205"/>
              <a:gd name="connsiteY0" fmla="*/ 727841 h 1423844"/>
              <a:gd name="connsiteX1" fmla="*/ 730206 w 730205"/>
              <a:gd name="connsiteY1" fmla="*/ 479923 h 1423844"/>
              <a:gd name="connsiteX2" fmla="*/ 410494 w 730205"/>
              <a:gd name="connsiteY2" fmla="*/ 627303 h 1423844"/>
              <a:gd name="connsiteX3" fmla="*/ 365103 w 730205"/>
              <a:gd name="connsiteY3" fmla="*/ 0 h 1423844"/>
              <a:gd name="connsiteX4" fmla="*/ 319711 w 730205"/>
              <a:gd name="connsiteY4" fmla="*/ 627303 h 1423844"/>
              <a:gd name="connsiteX5" fmla="*/ 0 w 730205"/>
              <a:gd name="connsiteY5" fmla="*/ 479923 h 1423844"/>
              <a:gd name="connsiteX6" fmla="*/ 277741 w 730205"/>
              <a:gd name="connsiteY6" fmla="*/ 727841 h 1423844"/>
              <a:gd name="connsiteX7" fmla="*/ 0 w 730205"/>
              <a:gd name="connsiteY7" fmla="*/ 975766 h 1423844"/>
              <a:gd name="connsiteX8" fmla="*/ 321935 w 730205"/>
              <a:gd name="connsiteY8" fmla="*/ 827348 h 1423844"/>
              <a:gd name="connsiteX9" fmla="*/ 365103 w 730205"/>
              <a:gd name="connsiteY9" fmla="*/ 1423844 h 1423844"/>
              <a:gd name="connsiteX10" fmla="*/ 408264 w 730205"/>
              <a:gd name="connsiteY10" fmla="*/ 827348 h 1423844"/>
              <a:gd name="connsiteX11" fmla="*/ 730206 w 730205"/>
              <a:gd name="connsiteY11" fmla="*/ 975766 h 1423844"/>
              <a:gd name="connsiteX12" fmla="*/ 452458 w 730205"/>
              <a:gd name="connsiteY12" fmla="*/ 727841 h 142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0205" h="1423844">
                <a:moveTo>
                  <a:pt x="452458" y="727841"/>
                </a:moveTo>
                <a:lnTo>
                  <a:pt x="730206" y="479923"/>
                </a:lnTo>
                <a:lnTo>
                  <a:pt x="410494" y="627303"/>
                </a:lnTo>
                <a:lnTo>
                  <a:pt x="365103" y="0"/>
                </a:lnTo>
                <a:lnTo>
                  <a:pt x="319711" y="627303"/>
                </a:lnTo>
                <a:lnTo>
                  <a:pt x="0" y="479923"/>
                </a:lnTo>
                <a:lnTo>
                  <a:pt x="277741" y="727841"/>
                </a:lnTo>
                <a:lnTo>
                  <a:pt x="0" y="975766"/>
                </a:lnTo>
                <a:lnTo>
                  <a:pt x="321935" y="827348"/>
                </a:lnTo>
                <a:lnTo>
                  <a:pt x="365103" y="1423844"/>
                </a:lnTo>
                <a:lnTo>
                  <a:pt x="408264" y="827348"/>
                </a:lnTo>
                <a:lnTo>
                  <a:pt x="730206" y="975766"/>
                </a:lnTo>
                <a:lnTo>
                  <a:pt x="452458" y="727841"/>
                </a:lnTo>
                <a:close/>
              </a:path>
            </a:pathLst>
          </a:custGeom>
          <a:solidFill>
            <a:schemeClr val="accent1">
              <a:alpha val="85000"/>
            </a:schemeClr>
          </a:solidFill>
          <a:ln w="6334" cap="flat">
            <a:noFill/>
            <a:prstDash val="solid"/>
            <a:miter/>
          </a:ln>
        </p:spPr>
        <p:txBody>
          <a:bodyPr rtlCol="0" anchor="ctr"/>
          <a:lstStyle/>
          <a:p>
            <a:endParaRPr lang="en-US" dirty="0"/>
          </a:p>
        </p:txBody>
      </p:sp>
      <p:cxnSp>
        <p:nvCxnSpPr>
          <p:cNvPr id="11" name="Straight Connector 10">
            <a:extLst>
              <a:ext uri="{FF2B5EF4-FFF2-40B4-BE49-F238E27FC236}">
                <a16:creationId xmlns:a16="http://schemas.microsoft.com/office/drawing/2014/main" id="{0A24E81C-DE31-2E70-7F5E-E5202B5902A3}"/>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39B88E4-A5C7-A585-1A64-F84502451425}"/>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4" name="Freeform 3">
            <a:extLst>
              <a:ext uri="{FF2B5EF4-FFF2-40B4-BE49-F238E27FC236}">
                <a16:creationId xmlns:a16="http://schemas.microsoft.com/office/drawing/2014/main" id="{90A1EFD3-4624-91D6-F129-B804E5622B02}"/>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920649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ACADA-A512-EAA5-9BAA-155F44CFF8A3}"/>
              </a:ext>
            </a:extLst>
          </p:cNvPr>
          <p:cNvSpPr>
            <a:spLocks noGrp="1"/>
          </p:cNvSpPr>
          <p:nvPr>
            <p:ph type="title"/>
          </p:nvPr>
        </p:nvSpPr>
        <p:spPr>
          <a:xfrm>
            <a:off x="1371600" y="987552"/>
            <a:ext cx="6199632" cy="1828800"/>
          </a:xfrm>
        </p:spPr>
        <p:txBody>
          <a:bodyPr anchor="t"/>
          <a:lstStyle>
            <a:lvl1pPr>
              <a:defRPr sz="4300"/>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0865D0C3-0FC4-C056-696D-8B158CF38780}"/>
              </a:ext>
            </a:extLst>
          </p:cNvPr>
          <p:cNvSpPr>
            <a:spLocks noGrp="1"/>
          </p:cNvSpPr>
          <p:nvPr>
            <p:ph type="sldNum" sz="quarter" idx="10"/>
          </p:nvPr>
        </p:nvSpPr>
        <p:spPr/>
        <p:txBody>
          <a:bodyPr/>
          <a:lstStyle/>
          <a:p>
            <a:fld id="{294A09A9-5501-47C1-A89A-A340965A2BE2}" type="slidenum">
              <a:rPr lang="en-US" smtClean="0"/>
              <a:pPr/>
              <a:t>‹#›</a:t>
            </a:fld>
            <a:endParaRPr lang="en-US" dirty="0"/>
          </a:p>
        </p:txBody>
      </p:sp>
      <p:sp>
        <p:nvSpPr>
          <p:cNvPr id="4" name="Footer Placeholder 3">
            <a:extLst>
              <a:ext uri="{FF2B5EF4-FFF2-40B4-BE49-F238E27FC236}">
                <a16:creationId xmlns:a16="http://schemas.microsoft.com/office/drawing/2014/main" id="{29FD3D84-D4D0-AC32-6659-AFDC84589407}"/>
              </a:ext>
            </a:extLst>
          </p:cNvPr>
          <p:cNvSpPr>
            <a:spLocks noGrp="1"/>
          </p:cNvSpPr>
          <p:nvPr>
            <p:ph type="ftr" sz="quarter" idx="11"/>
          </p:nvPr>
        </p:nvSpPr>
        <p:spPr/>
        <p:txBody>
          <a:bodyPr/>
          <a:lstStyle/>
          <a:p>
            <a:r>
              <a:rPr lang="en-US" dirty="0"/>
              <a:t>Fine Jewelry</a:t>
            </a:r>
          </a:p>
        </p:txBody>
      </p:sp>
      <p:cxnSp>
        <p:nvCxnSpPr>
          <p:cNvPr id="6" name="Straight Connector 5">
            <a:extLst>
              <a:ext uri="{FF2B5EF4-FFF2-40B4-BE49-F238E27FC236}">
                <a16:creationId xmlns:a16="http://schemas.microsoft.com/office/drawing/2014/main" id="{4ED923C5-016C-2CA7-2F63-15FC08D6D959}"/>
              </a:ext>
            </a:extLst>
          </p:cNvPr>
          <p:cNvCxnSpPr>
            <a:cxnSpLocks/>
          </p:cNvCxnSpPr>
          <p:nvPr userDrawn="1"/>
        </p:nvCxnSpPr>
        <p:spPr>
          <a:xfrm flipV="1">
            <a:off x="336618" y="6635513"/>
            <a:ext cx="0" cy="222487"/>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84DAE54-E5CA-011A-7527-D1EE52ACB053}"/>
              </a:ext>
            </a:extLst>
          </p:cNvPr>
          <p:cNvCxnSpPr>
            <a:cxnSpLocks/>
          </p:cNvCxnSpPr>
          <p:nvPr userDrawn="1"/>
        </p:nvCxnSpPr>
        <p:spPr>
          <a:xfrm flipH="1" flipV="1">
            <a:off x="338040" y="0"/>
            <a:ext cx="1230" cy="232661"/>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EEAEB7-DBCC-68CE-931B-E4B778BCE9E5}"/>
              </a:ext>
            </a:extLst>
          </p:cNvPr>
          <p:cNvCxnSpPr>
            <a:cxnSpLocks/>
          </p:cNvCxnSpPr>
          <p:nvPr userDrawn="1"/>
        </p:nvCxnSpPr>
        <p:spPr>
          <a:xfrm flipV="1">
            <a:off x="336618" y="709416"/>
            <a:ext cx="2652"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A2B3911-B5F4-2FFA-CF99-5D0AE9F3EB1B}"/>
              </a:ext>
            </a:extLst>
          </p:cNvPr>
          <p:cNvCxnSpPr>
            <a:cxnSpLocks/>
          </p:cNvCxnSpPr>
          <p:nvPr userDrawn="1"/>
        </p:nvCxnSpPr>
        <p:spPr>
          <a:xfrm flipV="1">
            <a:off x="336618" y="4668379"/>
            <a:ext cx="1710"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B09C5713-A2F7-C87D-939F-FA4F0C196117}"/>
              </a:ext>
            </a:extLst>
          </p:cNvPr>
          <p:cNvSpPr>
            <a:spLocks noGrp="1"/>
          </p:cNvSpPr>
          <p:nvPr>
            <p:ph type="pic" sz="quarter" idx="13"/>
          </p:nvPr>
        </p:nvSpPr>
        <p:spPr>
          <a:xfrm>
            <a:off x="1453896" y="2953512"/>
            <a:ext cx="4663440" cy="3904488"/>
          </a:xfrm>
          <a:custGeom>
            <a:avLst/>
            <a:gdLst>
              <a:gd name="connsiteX0" fmla="*/ 2331720 w 4663440"/>
              <a:gd name="connsiteY0" fmla="*/ 0 h 3904488"/>
              <a:gd name="connsiteX1" fmla="*/ 4663440 w 4663440"/>
              <a:gd name="connsiteY1" fmla="*/ 2331720 h 3904488"/>
              <a:gd name="connsiteX2" fmla="*/ 4130989 w 4663440"/>
              <a:gd name="connsiteY2" fmla="*/ 3814911 h 3904488"/>
              <a:gd name="connsiteX3" fmla="*/ 4049575 w 4663440"/>
              <a:gd name="connsiteY3" fmla="*/ 3904488 h 3904488"/>
              <a:gd name="connsiteX4" fmla="*/ 613866 w 4663440"/>
              <a:gd name="connsiteY4" fmla="*/ 3904488 h 3904488"/>
              <a:gd name="connsiteX5" fmla="*/ 532452 w 4663440"/>
              <a:gd name="connsiteY5" fmla="*/ 3814911 h 3904488"/>
              <a:gd name="connsiteX6" fmla="*/ 0 w 4663440"/>
              <a:gd name="connsiteY6" fmla="*/ 2331720 h 3904488"/>
              <a:gd name="connsiteX7" fmla="*/ 2331720 w 4663440"/>
              <a:gd name="connsiteY7" fmla="*/ 0 h 3904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63440" h="3904488">
                <a:moveTo>
                  <a:pt x="2331720" y="0"/>
                </a:moveTo>
                <a:cubicBezTo>
                  <a:pt x="3619493" y="0"/>
                  <a:pt x="4663440" y="1043947"/>
                  <a:pt x="4663440" y="2331720"/>
                </a:cubicBezTo>
                <a:cubicBezTo>
                  <a:pt x="4663440" y="2895121"/>
                  <a:pt x="4463622" y="3411852"/>
                  <a:pt x="4130989" y="3814911"/>
                </a:cubicBezTo>
                <a:lnTo>
                  <a:pt x="4049575" y="3904488"/>
                </a:lnTo>
                <a:lnTo>
                  <a:pt x="613866" y="3904488"/>
                </a:lnTo>
                <a:lnTo>
                  <a:pt x="532452" y="3814911"/>
                </a:lnTo>
                <a:cubicBezTo>
                  <a:pt x="199818" y="3411852"/>
                  <a:pt x="0" y="2895121"/>
                  <a:pt x="0" y="2331720"/>
                </a:cubicBezTo>
                <a:cubicBezTo>
                  <a:pt x="0" y="1043947"/>
                  <a:pt x="1043947" y="0"/>
                  <a:pt x="2331720" y="0"/>
                </a:cubicBezTo>
                <a:close/>
              </a:path>
            </a:pathLst>
          </a:custGeom>
        </p:spPr>
        <p:txBody>
          <a:bodyPr wrap="square" anchor="ctr">
            <a:noAutofit/>
          </a:bodyPr>
          <a:lstStyle>
            <a:lvl1pPr marL="0" indent="0" algn="ctr">
              <a:buNone/>
              <a:defRPr/>
            </a:lvl1pPr>
          </a:lstStyle>
          <a:p>
            <a:r>
              <a:rPr lang="en-US"/>
              <a:t>Click icon to add picture</a:t>
            </a:r>
            <a:endParaRPr lang="en-US" dirty="0"/>
          </a:p>
        </p:txBody>
      </p:sp>
      <p:sp>
        <p:nvSpPr>
          <p:cNvPr id="13" name="Text Placeholder 2">
            <a:extLst>
              <a:ext uri="{FF2B5EF4-FFF2-40B4-BE49-F238E27FC236}">
                <a16:creationId xmlns:a16="http://schemas.microsoft.com/office/drawing/2014/main" id="{8BB0E618-3DD8-1049-1558-9E0EA2744568}"/>
              </a:ext>
            </a:extLst>
          </p:cNvPr>
          <p:cNvSpPr>
            <a:spLocks noGrp="1"/>
          </p:cNvSpPr>
          <p:nvPr>
            <p:ph type="body" idx="1"/>
          </p:nvPr>
        </p:nvSpPr>
        <p:spPr>
          <a:xfrm>
            <a:off x="7790688" y="2953512"/>
            <a:ext cx="3886200" cy="365760"/>
          </a:xfrm>
        </p:spPr>
        <p:txBody>
          <a:bodyPr anchor="t"/>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a:extLst>
              <a:ext uri="{FF2B5EF4-FFF2-40B4-BE49-F238E27FC236}">
                <a16:creationId xmlns:a16="http://schemas.microsoft.com/office/drawing/2014/main" id="{7C5B3D57-5BE1-5453-C9A9-1D2C9BA69E07}"/>
              </a:ext>
            </a:extLst>
          </p:cNvPr>
          <p:cNvSpPr>
            <a:spLocks noGrp="1"/>
          </p:cNvSpPr>
          <p:nvPr>
            <p:ph sz="half" idx="2"/>
          </p:nvPr>
        </p:nvSpPr>
        <p:spPr>
          <a:xfrm>
            <a:off x="7790688" y="3291840"/>
            <a:ext cx="2743200" cy="1371600"/>
          </a:xfrm>
        </p:spPr>
        <p:txBody>
          <a:bodyPr/>
          <a:lstStyle>
            <a:lvl1pPr>
              <a:spcBef>
                <a:spcPts val="1000"/>
              </a:spcBef>
              <a:defRPr sz="1400"/>
            </a:lvl1pPr>
            <a:lvl2pPr marL="457200">
              <a:spcBef>
                <a:spcPts val="1000"/>
              </a:spcBef>
              <a:defRPr sz="1200"/>
            </a:lvl2pPr>
            <a:lvl3pPr marL="685800">
              <a:spcBef>
                <a:spcPts val="1000"/>
              </a:spcBef>
              <a:defRPr sz="1100"/>
            </a:lvl3pPr>
            <a:lvl4pPr marL="914400">
              <a:spcBef>
                <a:spcPts val="1000"/>
              </a:spcBef>
              <a:defRPr sz="1050"/>
            </a:lvl4pPr>
            <a:lvl5pPr marL="1143000">
              <a:spcBef>
                <a:spcPts val="100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4">
            <a:extLst>
              <a:ext uri="{FF2B5EF4-FFF2-40B4-BE49-F238E27FC236}">
                <a16:creationId xmlns:a16="http://schemas.microsoft.com/office/drawing/2014/main" id="{A69BFA07-DA9D-CEA3-F4F4-17FBDE30783C}"/>
              </a:ext>
            </a:extLst>
          </p:cNvPr>
          <p:cNvSpPr>
            <a:spLocks noGrp="1"/>
          </p:cNvSpPr>
          <p:nvPr>
            <p:ph type="body" sz="quarter" idx="3"/>
          </p:nvPr>
        </p:nvSpPr>
        <p:spPr>
          <a:xfrm>
            <a:off x="7790688" y="4910328"/>
            <a:ext cx="3886200" cy="365760"/>
          </a:xfrm>
        </p:spPr>
        <p:txBody>
          <a:bodyPr anchor="t"/>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a:extLst>
              <a:ext uri="{FF2B5EF4-FFF2-40B4-BE49-F238E27FC236}">
                <a16:creationId xmlns:a16="http://schemas.microsoft.com/office/drawing/2014/main" id="{EE4333DB-F2DE-4E8A-4060-B769CDD6F275}"/>
              </a:ext>
            </a:extLst>
          </p:cNvPr>
          <p:cNvSpPr>
            <a:spLocks noGrp="1"/>
          </p:cNvSpPr>
          <p:nvPr>
            <p:ph sz="half" idx="14"/>
          </p:nvPr>
        </p:nvSpPr>
        <p:spPr>
          <a:xfrm>
            <a:off x="7790688" y="5257800"/>
            <a:ext cx="2743200" cy="1371600"/>
          </a:xfrm>
        </p:spPr>
        <p:txBody>
          <a:bodyPr/>
          <a:lstStyle>
            <a:lvl1pPr>
              <a:spcBef>
                <a:spcPts val="1000"/>
              </a:spcBef>
              <a:defRPr sz="1400"/>
            </a:lvl1pPr>
            <a:lvl2pPr marL="457200">
              <a:spcBef>
                <a:spcPts val="1000"/>
              </a:spcBef>
              <a:defRPr sz="1200"/>
            </a:lvl2pPr>
            <a:lvl3pPr marL="685800">
              <a:spcBef>
                <a:spcPts val="1000"/>
              </a:spcBef>
              <a:defRPr sz="1100"/>
            </a:lvl3pPr>
            <a:lvl4pPr marL="914400">
              <a:spcBef>
                <a:spcPts val="1000"/>
              </a:spcBef>
              <a:defRPr sz="1050"/>
            </a:lvl4pPr>
            <a:lvl5pPr marL="1143000">
              <a:spcBef>
                <a:spcPts val="100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Freeform 60">
            <a:extLst>
              <a:ext uri="{FF2B5EF4-FFF2-40B4-BE49-F238E27FC236}">
                <a16:creationId xmlns:a16="http://schemas.microsoft.com/office/drawing/2014/main" id="{F4EDAD11-B12A-61FB-7762-03CD9091E681}"/>
              </a:ext>
            </a:extLst>
          </p:cNvPr>
          <p:cNvSpPr/>
          <p:nvPr userDrawn="1"/>
        </p:nvSpPr>
        <p:spPr>
          <a:xfrm>
            <a:off x="6374996" y="6066611"/>
            <a:ext cx="388498" cy="388246"/>
          </a:xfrm>
          <a:custGeom>
            <a:avLst/>
            <a:gdLst>
              <a:gd name="connsiteX0" fmla="*/ 401832 w 689950"/>
              <a:gd name="connsiteY0" fmla="*/ 222333 h 689502"/>
              <a:gd name="connsiteX1" fmla="*/ 347850 w 689950"/>
              <a:gd name="connsiteY1" fmla="*/ 0 h 689502"/>
              <a:gd name="connsiteX2" fmla="*/ 290163 w 689950"/>
              <a:gd name="connsiteY2" fmla="*/ 221384 h 689502"/>
              <a:gd name="connsiteX3" fmla="*/ 222509 w 689950"/>
              <a:gd name="connsiteY3" fmla="*/ 287948 h 689502"/>
              <a:gd name="connsiteX4" fmla="*/ 0 w 689950"/>
              <a:gd name="connsiteY4" fmla="*/ 341905 h 689502"/>
              <a:gd name="connsiteX5" fmla="*/ 221551 w 689950"/>
              <a:gd name="connsiteY5" fmla="*/ 399521 h 689502"/>
              <a:gd name="connsiteX6" fmla="*/ 288118 w 689950"/>
              <a:gd name="connsiteY6" fmla="*/ 467170 h 689502"/>
              <a:gd name="connsiteX7" fmla="*/ 342101 w 689950"/>
              <a:gd name="connsiteY7" fmla="*/ 689503 h 689502"/>
              <a:gd name="connsiteX8" fmla="*/ 399788 w 689950"/>
              <a:gd name="connsiteY8" fmla="*/ 468119 h 689502"/>
              <a:gd name="connsiteX9" fmla="*/ 467506 w 689950"/>
              <a:gd name="connsiteY9" fmla="*/ 401555 h 689502"/>
              <a:gd name="connsiteX10" fmla="*/ 689950 w 689950"/>
              <a:gd name="connsiteY10" fmla="*/ 347598 h 689502"/>
              <a:gd name="connsiteX11" fmla="*/ 468399 w 689950"/>
              <a:gd name="connsiteY11" fmla="*/ 289982 h 689502"/>
              <a:gd name="connsiteX12" fmla="*/ 401832 w 689950"/>
              <a:gd name="connsiteY12" fmla="*/ 222333 h 689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950" h="689502">
                <a:moveTo>
                  <a:pt x="401832" y="222333"/>
                </a:moveTo>
                <a:lnTo>
                  <a:pt x="347850" y="0"/>
                </a:lnTo>
                <a:lnTo>
                  <a:pt x="290163" y="221384"/>
                </a:lnTo>
                <a:cubicBezTo>
                  <a:pt x="281602" y="254327"/>
                  <a:pt x="255601" y="279814"/>
                  <a:pt x="222509" y="287948"/>
                </a:cubicBezTo>
                <a:lnTo>
                  <a:pt x="0" y="341905"/>
                </a:lnTo>
                <a:lnTo>
                  <a:pt x="221551" y="399521"/>
                </a:lnTo>
                <a:cubicBezTo>
                  <a:pt x="254515" y="408062"/>
                  <a:pt x="280005" y="434091"/>
                  <a:pt x="288118" y="467170"/>
                </a:cubicBezTo>
                <a:lnTo>
                  <a:pt x="342101" y="689503"/>
                </a:lnTo>
                <a:lnTo>
                  <a:pt x="399788" y="468119"/>
                </a:lnTo>
                <a:cubicBezTo>
                  <a:pt x="408349" y="435176"/>
                  <a:pt x="434349" y="409688"/>
                  <a:pt x="467506" y="401555"/>
                </a:cubicBezTo>
                <a:lnTo>
                  <a:pt x="689950" y="347598"/>
                </a:lnTo>
                <a:lnTo>
                  <a:pt x="468399" y="289982"/>
                </a:lnTo>
                <a:cubicBezTo>
                  <a:pt x="435308" y="281441"/>
                  <a:pt x="409818" y="255412"/>
                  <a:pt x="401832" y="222333"/>
                </a:cubicBezTo>
                <a:close/>
              </a:path>
            </a:pathLst>
          </a:custGeom>
          <a:solidFill>
            <a:schemeClr val="accent1">
              <a:alpha val="60000"/>
            </a:schemeClr>
          </a:solidFill>
          <a:ln w="6385" cap="flat">
            <a:noFill/>
            <a:prstDash val="solid"/>
            <a:miter/>
          </a:ln>
        </p:spPr>
        <p:txBody>
          <a:bodyPr rtlCol="0" anchor="ctr"/>
          <a:lstStyle/>
          <a:p>
            <a:endParaRPr lang="en-US" dirty="0"/>
          </a:p>
        </p:txBody>
      </p:sp>
      <p:sp>
        <p:nvSpPr>
          <p:cNvPr id="10" name="Freeform 3">
            <a:extLst>
              <a:ext uri="{FF2B5EF4-FFF2-40B4-BE49-F238E27FC236}">
                <a16:creationId xmlns:a16="http://schemas.microsoft.com/office/drawing/2014/main" id="{C9FC0B3C-D444-459C-4DAC-16A85D143375}"/>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60000"/>
              <a:lumOff val="4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14664993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ACADA-A512-EAA5-9BAA-155F44CFF8A3}"/>
              </a:ext>
            </a:extLst>
          </p:cNvPr>
          <p:cNvSpPr>
            <a:spLocks noGrp="1"/>
          </p:cNvSpPr>
          <p:nvPr>
            <p:ph type="title"/>
          </p:nvPr>
        </p:nvSpPr>
        <p:spPr>
          <a:xfrm>
            <a:off x="1371600" y="987552"/>
            <a:ext cx="6400800" cy="2286000"/>
          </a:xfrm>
        </p:spPr>
        <p:txBody>
          <a:bodyPr anchor="t"/>
          <a:lstStyle>
            <a:lvl1pPr>
              <a:defRPr sz="4300"/>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0865D0C3-0FC4-C056-696D-8B158CF38780}"/>
              </a:ext>
            </a:extLst>
          </p:cNvPr>
          <p:cNvSpPr>
            <a:spLocks noGrp="1"/>
          </p:cNvSpPr>
          <p:nvPr>
            <p:ph type="sldNum" sz="quarter" idx="10"/>
          </p:nvPr>
        </p:nvSpPr>
        <p:spPr/>
        <p:txBody>
          <a:bodyPr/>
          <a:lstStyle/>
          <a:p>
            <a:fld id="{294A09A9-5501-47C1-A89A-A340965A2BE2}" type="slidenum">
              <a:rPr lang="en-US" smtClean="0"/>
              <a:pPr/>
              <a:t>‹#›</a:t>
            </a:fld>
            <a:endParaRPr lang="en-US" dirty="0"/>
          </a:p>
        </p:txBody>
      </p:sp>
      <p:sp>
        <p:nvSpPr>
          <p:cNvPr id="4" name="Footer Placeholder 3">
            <a:extLst>
              <a:ext uri="{FF2B5EF4-FFF2-40B4-BE49-F238E27FC236}">
                <a16:creationId xmlns:a16="http://schemas.microsoft.com/office/drawing/2014/main" id="{29FD3D84-D4D0-AC32-6659-AFDC84589407}"/>
              </a:ext>
            </a:extLst>
          </p:cNvPr>
          <p:cNvSpPr>
            <a:spLocks noGrp="1"/>
          </p:cNvSpPr>
          <p:nvPr>
            <p:ph type="ftr" sz="quarter" idx="11"/>
          </p:nvPr>
        </p:nvSpPr>
        <p:spPr/>
        <p:txBody>
          <a:bodyPr/>
          <a:lstStyle/>
          <a:p>
            <a:r>
              <a:rPr lang="en-US" dirty="0"/>
              <a:t>Fine Jewelry</a:t>
            </a:r>
          </a:p>
        </p:txBody>
      </p:sp>
      <p:sp>
        <p:nvSpPr>
          <p:cNvPr id="29" name="Picture Placeholder 28">
            <a:extLst>
              <a:ext uri="{FF2B5EF4-FFF2-40B4-BE49-F238E27FC236}">
                <a16:creationId xmlns:a16="http://schemas.microsoft.com/office/drawing/2014/main" id="{A74EEE57-1DD6-8C1D-B9AA-D98CD7B878CC}"/>
              </a:ext>
            </a:extLst>
          </p:cNvPr>
          <p:cNvSpPr>
            <a:spLocks noGrp="1"/>
          </p:cNvSpPr>
          <p:nvPr>
            <p:ph type="pic" sz="quarter" idx="13"/>
          </p:nvPr>
        </p:nvSpPr>
        <p:spPr>
          <a:xfrm>
            <a:off x="1371600" y="3904488"/>
            <a:ext cx="3529584" cy="2953512"/>
          </a:xfrm>
          <a:custGeom>
            <a:avLst/>
            <a:gdLst>
              <a:gd name="connsiteX0" fmla="*/ 1764792 w 3529584"/>
              <a:gd name="connsiteY0" fmla="*/ 0 h 2953512"/>
              <a:gd name="connsiteX1" fmla="*/ 3390898 w 3529584"/>
              <a:gd name="connsiteY1" fmla="*/ 1077855 h 2953512"/>
              <a:gd name="connsiteX2" fmla="*/ 3412080 w 3529584"/>
              <a:gd name="connsiteY2" fmla="*/ 1135728 h 2953512"/>
              <a:gd name="connsiteX3" fmla="*/ 3174188 w 3529584"/>
              <a:gd name="connsiteY3" fmla="*/ 1027147 h 2953512"/>
              <a:gd name="connsiteX4" fmla="*/ 3457880 w 3529584"/>
              <a:gd name="connsiteY4" fmla="*/ 1277875 h 2953512"/>
              <a:gd name="connsiteX5" fmla="*/ 3174188 w 3529584"/>
              <a:gd name="connsiteY5" fmla="*/ 1528615 h 2953512"/>
              <a:gd name="connsiteX6" fmla="*/ 3487662 w 3529584"/>
              <a:gd name="connsiteY6" fmla="*/ 1385524 h 2953512"/>
              <a:gd name="connsiteX7" fmla="*/ 3493730 w 3529584"/>
              <a:gd name="connsiteY7" fmla="*/ 1409125 h 2953512"/>
              <a:gd name="connsiteX8" fmla="*/ 3515849 w 3529584"/>
              <a:gd name="connsiteY8" fmla="*/ 1554054 h 2953512"/>
              <a:gd name="connsiteX9" fmla="*/ 3525860 w 3529584"/>
              <a:gd name="connsiteY9" fmla="*/ 1691042 h 2953512"/>
              <a:gd name="connsiteX10" fmla="*/ 3529584 w 3529584"/>
              <a:gd name="connsiteY10" fmla="*/ 1764792 h 2953512"/>
              <a:gd name="connsiteX11" fmla="*/ 3126592 w 3529584"/>
              <a:gd name="connsiteY11" fmla="*/ 2887364 h 2953512"/>
              <a:gd name="connsiteX12" fmla="*/ 3066472 w 3529584"/>
              <a:gd name="connsiteY12" fmla="*/ 2953512 h 2953512"/>
              <a:gd name="connsiteX13" fmla="*/ 463112 w 3529584"/>
              <a:gd name="connsiteY13" fmla="*/ 2953512 h 2953512"/>
              <a:gd name="connsiteX14" fmla="*/ 402993 w 3529584"/>
              <a:gd name="connsiteY14" fmla="*/ 2887364 h 2953512"/>
              <a:gd name="connsiteX15" fmla="*/ 0 w 3529584"/>
              <a:gd name="connsiteY15" fmla="*/ 1764792 h 2953512"/>
              <a:gd name="connsiteX16" fmla="*/ 1764792 w 3529584"/>
              <a:gd name="connsiteY16" fmla="*/ 0 h 295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529584" h="2953512">
                <a:moveTo>
                  <a:pt x="1764792" y="0"/>
                </a:moveTo>
                <a:cubicBezTo>
                  <a:pt x="2495793" y="0"/>
                  <a:pt x="3122988" y="444445"/>
                  <a:pt x="3390898" y="1077855"/>
                </a:cubicBezTo>
                <a:lnTo>
                  <a:pt x="3412080" y="1135728"/>
                </a:lnTo>
                <a:lnTo>
                  <a:pt x="3174188" y="1027147"/>
                </a:lnTo>
                <a:lnTo>
                  <a:pt x="3457880" y="1277875"/>
                </a:lnTo>
                <a:lnTo>
                  <a:pt x="3174188" y="1528615"/>
                </a:lnTo>
                <a:lnTo>
                  <a:pt x="3487662" y="1385524"/>
                </a:lnTo>
                <a:lnTo>
                  <a:pt x="3493730" y="1409125"/>
                </a:lnTo>
                <a:lnTo>
                  <a:pt x="3515849" y="1554054"/>
                </a:lnTo>
                <a:lnTo>
                  <a:pt x="3525860" y="1691042"/>
                </a:lnTo>
                <a:lnTo>
                  <a:pt x="3529584" y="1764792"/>
                </a:lnTo>
                <a:cubicBezTo>
                  <a:pt x="3529584" y="2191210"/>
                  <a:pt x="3378350" y="2582304"/>
                  <a:pt x="3126592" y="2887364"/>
                </a:cubicBezTo>
                <a:lnTo>
                  <a:pt x="3066472" y="2953512"/>
                </a:lnTo>
                <a:lnTo>
                  <a:pt x="463112" y="2953512"/>
                </a:lnTo>
                <a:lnTo>
                  <a:pt x="402993" y="2887364"/>
                </a:lnTo>
                <a:cubicBezTo>
                  <a:pt x="151235" y="2582304"/>
                  <a:pt x="0" y="2191210"/>
                  <a:pt x="0" y="1764792"/>
                </a:cubicBezTo>
                <a:cubicBezTo>
                  <a:pt x="0" y="790124"/>
                  <a:pt x="790124" y="0"/>
                  <a:pt x="1764792" y="0"/>
                </a:cubicBezTo>
                <a:close/>
              </a:path>
            </a:pathLst>
          </a:custGeom>
        </p:spPr>
        <p:txBody>
          <a:bodyPr wrap="square" anchor="ctr">
            <a:noAutofit/>
          </a:bodyPr>
          <a:lstStyle>
            <a:lvl1pPr marL="0" indent="0" algn="ctr">
              <a:buNone/>
              <a:defRPr/>
            </a:lvl1pPr>
          </a:lstStyle>
          <a:p>
            <a:r>
              <a:rPr lang="en-US"/>
              <a:t>Click icon to add picture</a:t>
            </a:r>
            <a:endParaRPr lang="en-US" dirty="0"/>
          </a:p>
        </p:txBody>
      </p:sp>
      <p:sp>
        <p:nvSpPr>
          <p:cNvPr id="13" name="Text Placeholder 2">
            <a:extLst>
              <a:ext uri="{FF2B5EF4-FFF2-40B4-BE49-F238E27FC236}">
                <a16:creationId xmlns:a16="http://schemas.microsoft.com/office/drawing/2014/main" id="{8BB0E618-3DD8-1049-1558-9E0EA2744568}"/>
              </a:ext>
            </a:extLst>
          </p:cNvPr>
          <p:cNvSpPr>
            <a:spLocks noGrp="1"/>
          </p:cNvSpPr>
          <p:nvPr>
            <p:ph type="body" idx="1"/>
          </p:nvPr>
        </p:nvSpPr>
        <p:spPr>
          <a:xfrm>
            <a:off x="8385048" y="2953512"/>
            <a:ext cx="2743200" cy="365760"/>
          </a:xfrm>
        </p:spPr>
        <p:txBody>
          <a:bodyPr anchor="t"/>
          <a:lstStyle>
            <a:lvl1pPr marL="0" indent="0">
              <a:lnSpc>
                <a:spcPts val="1800"/>
              </a:lnSpc>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a:extLst>
              <a:ext uri="{FF2B5EF4-FFF2-40B4-BE49-F238E27FC236}">
                <a16:creationId xmlns:a16="http://schemas.microsoft.com/office/drawing/2014/main" id="{7C5B3D57-5BE1-5453-C9A9-1D2C9BA69E07}"/>
              </a:ext>
            </a:extLst>
          </p:cNvPr>
          <p:cNvSpPr>
            <a:spLocks noGrp="1"/>
          </p:cNvSpPr>
          <p:nvPr>
            <p:ph sz="half" idx="2"/>
          </p:nvPr>
        </p:nvSpPr>
        <p:spPr>
          <a:xfrm>
            <a:off x="8385048" y="3291840"/>
            <a:ext cx="2743200" cy="1371600"/>
          </a:xfrm>
        </p:spPr>
        <p:txBody>
          <a:bodyPr/>
          <a:lstStyle>
            <a:lvl1pPr>
              <a:spcBef>
                <a:spcPts val="1000"/>
              </a:spcBef>
              <a:defRPr sz="1400"/>
            </a:lvl1pPr>
            <a:lvl2pPr marL="457200">
              <a:spcBef>
                <a:spcPts val="1000"/>
              </a:spcBef>
              <a:defRPr sz="1200"/>
            </a:lvl2pPr>
            <a:lvl3pPr marL="685800">
              <a:spcBef>
                <a:spcPts val="1000"/>
              </a:spcBef>
              <a:defRPr sz="1100"/>
            </a:lvl3pPr>
            <a:lvl4pPr marL="914400">
              <a:spcBef>
                <a:spcPts val="1000"/>
              </a:spcBef>
              <a:defRPr sz="1050"/>
            </a:lvl4pPr>
            <a:lvl5pPr marL="1143000">
              <a:spcBef>
                <a:spcPts val="100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4">
            <a:extLst>
              <a:ext uri="{FF2B5EF4-FFF2-40B4-BE49-F238E27FC236}">
                <a16:creationId xmlns:a16="http://schemas.microsoft.com/office/drawing/2014/main" id="{A69BFA07-DA9D-CEA3-F4F4-17FBDE30783C}"/>
              </a:ext>
            </a:extLst>
          </p:cNvPr>
          <p:cNvSpPr>
            <a:spLocks noGrp="1"/>
          </p:cNvSpPr>
          <p:nvPr>
            <p:ph type="body" sz="quarter" idx="3"/>
          </p:nvPr>
        </p:nvSpPr>
        <p:spPr>
          <a:xfrm>
            <a:off x="8385048" y="4910328"/>
            <a:ext cx="2743200" cy="365760"/>
          </a:xfrm>
        </p:spPr>
        <p:txBody>
          <a:bodyPr anchor="t"/>
          <a:lstStyle>
            <a:lvl1pPr marL="0" indent="0">
              <a:lnSpc>
                <a:spcPts val="1800"/>
              </a:lnSpc>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a:extLst>
              <a:ext uri="{FF2B5EF4-FFF2-40B4-BE49-F238E27FC236}">
                <a16:creationId xmlns:a16="http://schemas.microsoft.com/office/drawing/2014/main" id="{EE4333DB-F2DE-4E8A-4060-B769CDD6F275}"/>
              </a:ext>
            </a:extLst>
          </p:cNvPr>
          <p:cNvSpPr>
            <a:spLocks noGrp="1"/>
          </p:cNvSpPr>
          <p:nvPr>
            <p:ph sz="half" idx="14"/>
          </p:nvPr>
        </p:nvSpPr>
        <p:spPr>
          <a:xfrm>
            <a:off x="8385048" y="5266944"/>
            <a:ext cx="2743200" cy="1371600"/>
          </a:xfrm>
        </p:spPr>
        <p:txBody>
          <a:bodyPr/>
          <a:lstStyle>
            <a:lvl1pPr>
              <a:spcBef>
                <a:spcPts val="1000"/>
              </a:spcBef>
              <a:defRPr sz="1400"/>
            </a:lvl1pPr>
            <a:lvl2pPr marL="457200">
              <a:spcBef>
                <a:spcPts val="1000"/>
              </a:spcBef>
              <a:defRPr sz="1200"/>
            </a:lvl2pPr>
            <a:lvl3pPr marL="685800">
              <a:spcBef>
                <a:spcPts val="1000"/>
              </a:spcBef>
              <a:defRPr sz="1100"/>
            </a:lvl3pPr>
            <a:lvl4pPr marL="914400">
              <a:spcBef>
                <a:spcPts val="1000"/>
              </a:spcBef>
              <a:defRPr sz="1050"/>
            </a:lvl4pPr>
            <a:lvl5pPr marL="1143000">
              <a:spcBef>
                <a:spcPts val="100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reeform 18">
            <a:extLst>
              <a:ext uri="{FF2B5EF4-FFF2-40B4-BE49-F238E27FC236}">
                <a16:creationId xmlns:a16="http://schemas.microsoft.com/office/drawing/2014/main" id="{A830F86E-1388-EEAD-FC67-A809646274EA}"/>
              </a:ext>
            </a:extLst>
          </p:cNvPr>
          <p:cNvSpPr/>
          <p:nvPr userDrawn="1"/>
        </p:nvSpPr>
        <p:spPr>
          <a:xfrm>
            <a:off x="5291625" y="3688261"/>
            <a:ext cx="336443" cy="335943"/>
          </a:xfrm>
          <a:custGeom>
            <a:avLst/>
            <a:gdLst>
              <a:gd name="connsiteX0" fmla="*/ 245094 w 420851"/>
              <a:gd name="connsiteY0" fmla="*/ 135503 h 420225"/>
              <a:gd name="connsiteX1" fmla="*/ 212161 w 420851"/>
              <a:gd name="connsiteY1" fmla="*/ 0 h 420225"/>
              <a:gd name="connsiteX2" fmla="*/ 176994 w 420851"/>
              <a:gd name="connsiteY2" fmla="*/ 134928 h 420225"/>
              <a:gd name="connsiteX3" fmla="*/ 135701 w 420851"/>
              <a:gd name="connsiteY3" fmla="*/ 175494 h 420225"/>
              <a:gd name="connsiteX4" fmla="*/ 0 w 420851"/>
              <a:gd name="connsiteY4" fmla="*/ 208377 h 420225"/>
              <a:gd name="connsiteX5" fmla="*/ 135125 w 420851"/>
              <a:gd name="connsiteY5" fmla="*/ 243491 h 420225"/>
              <a:gd name="connsiteX6" fmla="*/ 175752 w 420851"/>
              <a:gd name="connsiteY6" fmla="*/ 284722 h 420225"/>
              <a:gd name="connsiteX7" fmla="*/ 208685 w 420851"/>
              <a:gd name="connsiteY7" fmla="*/ 420225 h 420225"/>
              <a:gd name="connsiteX8" fmla="*/ 243858 w 420851"/>
              <a:gd name="connsiteY8" fmla="*/ 285304 h 420225"/>
              <a:gd name="connsiteX9" fmla="*/ 285145 w 420851"/>
              <a:gd name="connsiteY9" fmla="*/ 244731 h 420225"/>
              <a:gd name="connsiteX10" fmla="*/ 420852 w 420851"/>
              <a:gd name="connsiteY10" fmla="*/ 211848 h 420225"/>
              <a:gd name="connsiteX11" fmla="*/ 285727 w 420851"/>
              <a:gd name="connsiteY11" fmla="*/ 176734 h 420225"/>
              <a:gd name="connsiteX12" fmla="*/ 245094 w 420851"/>
              <a:gd name="connsiteY12" fmla="*/ 135503 h 420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0851" h="420225">
                <a:moveTo>
                  <a:pt x="245094" y="135503"/>
                </a:moveTo>
                <a:lnTo>
                  <a:pt x="212161" y="0"/>
                </a:lnTo>
                <a:lnTo>
                  <a:pt x="176994" y="134928"/>
                </a:lnTo>
                <a:cubicBezTo>
                  <a:pt x="171783" y="155003"/>
                  <a:pt x="155896" y="170541"/>
                  <a:pt x="135701" y="175494"/>
                </a:cubicBezTo>
                <a:lnTo>
                  <a:pt x="0" y="208377"/>
                </a:lnTo>
                <a:lnTo>
                  <a:pt x="135125" y="243491"/>
                </a:lnTo>
                <a:cubicBezTo>
                  <a:pt x="155230" y="248700"/>
                  <a:pt x="170791" y="264564"/>
                  <a:pt x="175752" y="284722"/>
                </a:cubicBezTo>
                <a:lnTo>
                  <a:pt x="208685" y="420225"/>
                </a:lnTo>
                <a:lnTo>
                  <a:pt x="243858" y="285304"/>
                </a:lnTo>
                <a:cubicBezTo>
                  <a:pt x="249069" y="265222"/>
                  <a:pt x="264956" y="249691"/>
                  <a:pt x="285145" y="244731"/>
                </a:cubicBezTo>
                <a:lnTo>
                  <a:pt x="420852" y="211848"/>
                </a:lnTo>
                <a:lnTo>
                  <a:pt x="285727" y="176734"/>
                </a:lnTo>
                <a:cubicBezTo>
                  <a:pt x="265532" y="171531"/>
                  <a:pt x="249978" y="155668"/>
                  <a:pt x="245094" y="135503"/>
                </a:cubicBezTo>
                <a:close/>
              </a:path>
            </a:pathLst>
          </a:custGeom>
          <a:solidFill>
            <a:schemeClr val="accent1"/>
          </a:solidFill>
          <a:ln w="6391" cap="flat">
            <a:noFill/>
            <a:prstDash val="solid"/>
            <a:miter/>
          </a:ln>
        </p:spPr>
        <p:txBody>
          <a:bodyPr rtlCol="0" anchor="ctr"/>
          <a:lstStyle/>
          <a:p>
            <a:endParaRPr lang="en-US" dirty="0"/>
          </a:p>
        </p:txBody>
      </p:sp>
      <p:sp>
        <p:nvSpPr>
          <p:cNvPr id="12" name="Freeform 20">
            <a:extLst>
              <a:ext uri="{FF2B5EF4-FFF2-40B4-BE49-F238E27FC236}">
                <a16:creationId xmlns:a16="http://schemas.microsoft.com/office/drawing/2014/main" id="{6D5DA098-79B0-3BFD-6CD4-810E3FC3CDB4}"/>
              </a:ext>
            </a:extLst>
          </p:cNvPr>
          <p:cNvSpPr/>
          <p:nvPr userDrawn="1"/>
        </p:nvSpPr>
        <p:spPr>
          <a:xfrm>
            <a:off x="5992956" y="4402932"/>
            <a:ext cx="608093" cy="607179"/>
          </a:xfrm>
          <a:custGeom>
            <a:avLst/>
            <a:gdLst>
              <a:gd name="connsiteX0" fmla="*/ 354141 w 608093"/>
              <a:gd name="connsiteY0" fmla="*/ 195787 h 607179"/>
              <a:gd name="connsiteX1" fmla="*/ 306556 w 608093"/>
              <a:gd name="connsiteY1" fmla="*/ 0 h 607179"/>
              <a:gd name="connsiteX2" fmla="*/ 255745 w 608093"/>
              <a:gd name="connsiteY2" fmla="*/ 194952 h 607179"/>
              <a:gd name="connsiteX3" fmla="*/ 196081 w 608093"/>
              <a:gd name="connsiteY3" fmla="*/ 253568 h 607179"/>
              <a:gd name="connsiteX4" fmla="*/ 0 w 608093"/>
              <a:gd name="connsiteY4" fmla="*/ 301082 h 607179"/>
              <a:gd name="connsiteX5" fmla="*/ 195243 w 608093"/>
              <a:gd name="connsiteY5" fmla="*/ 351820 h 607179"/>
              <a:gd name="connsiteX6" fmla="*/ 253953 w 608093"/>
              <a:gd name="connsiteY6" fmla="*/ 411392 h 607179"/>
              <a:gd name="connsiteX7" fmla="*/ 301538 w 608093"/>
              <a:gd name="connsiteY7" fmla="*/ 607179 h 607179"/>
              <a:gd name="connsiteX8" fmla="*/ 352349 w 608093"/>
              <a:gd name="connsiteY8" fmla="*/ 412227 h 607179"/>
              <a:gd name="connsiteX9" fmla="*/ 412012 w 608093"/>
              <a:gd name="connsiteY9" fmla="*/ 353611 h 607179"/>
              <a:gd name="connsiteX10" fmla="*/ 608094 w 608093"/>
              <a:gd name="connsiteY10" fmla="*/ 306097 h 607179"/>
              <a:gd name="connsiteX11" fmla="*/ 412851 w 608093"/>
              <a:gd name="connsiteY11" fmla="*/ 255359 h 607179"/>
              <a:gd name="connsiteX12" fmla="*/ 354141 w 608093"/>
              <a:gd name="connsiteY12" fmla="*/ 195787 h 607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8093" h="607179">
                <a:moveTo>
                  <a:pt x="354141" y="195787"/>
                </a:moveTo>
                <a:lnTo>
                  <a:pt x="306556" y="0"/>
                </a:lnTo>
                <a:lnTo>
                  <a:pt x="255745" y="194952"/>
                </a:lnTo>
                <a:cubicBezTo>
                  <a:pt x="248211" y="223962"/>
                  <a:pt x="225257" y="246405"/>
                  <a:pt x="196081" y="253568"/>
                </a:cubicBezTo>
                <a:lnTo>
                  <a:pt x="0" y="301082"/>
                </a:lnTo>
                <a:lnTo>
                  <a:pt x="195243" y="351820"/>
                </a:lnTo>
                <a:cubicBezTo>
                  <a:pt x="224297" y="359341"/>
                  <a:pt x="246777" y="382263"/>
                  <a:pt x="253953" y="411392"/>
                </a:cubicBezTo>
                <a:lnTo>
                  <a:pt x="301538" y="607179"/>
                </a:lnTo>
                <a:lnTo>
                  <a:pt x="352349" y="412227"/>
                </a:lnTo>
                <a:cubicBezTo>
                  <a:pt x="359883" y="383218"/>
                  <a:pt x="382836" y="360774"/>
                  <a:pt x="412012" y="353611"/>
                </a:cubicBezTo>
                <a:lnTo>
                  <a:pt x="608094" y="306097"/>
                </a:lnTo>
                <a:lnTo>
                  <a:pt x="412851" y="255359"/>
                </a:lnTo>
                <a:cubicBezTo>
                  <a:pt x="383675" y="247838"/>
                  <a:pt x="361195" y="224916"/>
                  <a:pt x="354141" y="195787"/>
                </a:cubicBezTo>
                <a:close/>
              </a:path>
            </a:pathLst>
          </a:custGeom>
          <a:solidFill>
            <a:schemeClr val="accent1">
              <a:alpha val="75000"/>
            </a:schemeClr>
          </a:solidFill>
          <a:ln w="6391" cap="flat">
            <a:noFill/>
            <a:prstDash val="solid"/>
            <a:miter/>
          </a:ln>
        </p:spPr>
        <p:txBody>
          <a:bodyPr rtlCol="0" anchor="ctr"/>
          <a:lstStyle/>
          <a:p>
            <a:endParaRPr lang="en-US" dirty="0"/>
          </a:p>
        </p:txBody>
      </p:sp>
      <p:sp>
        <p:nvSpPr>
          <p:cNvPr id="17" name="Freeform 16">
            <a:extLst>
              <a:ext uri="{FF2B5EF4-FFF2-40B4-BE49-F238E27FC236}">
                <a16:creationId xmlns:a16="http://schemas.microsoft.com/office/drawing/2014/main" id="{08519F52-B550-2575-D4FF-6C8DA8A40111}"/>
              </a:ext>
            </a:extLst>
          </p:cNvPr>
          <p:cNvSpPr>
            <a:spLocks noChangeAspect="1"/>
          </p:cNvSpPr>
          <p:nvPr userDrawn="1"/>
        </p:nvSpPr>
        <p:spPr>
          <a:xfrm>
            <a:off x="4545788" y="4446262"/>
            <a:ext cx="745837" cy="1440000"/>
          </a:xfrm>
          <a:custGeom>
            <a:avLst/>
            <a:gdLst>
              <a:gd name="connsiteX0" fmla="*/ 521907 w 842280"/>
              <a:gd name="connsiteY0" fmla="*/ 831285 h 1626204"/>
              <a:gd name="connsiteX1" fmla="*/ 842280 w 842280"/>
              <a:gd name="connsiteY1" fmla="*/ 548136 h 1626204"/>
              <a:gd name="connsiteX2" fmla="*/ 473501 w 842280"/>
              <a:gd name="connsiteY2" fmla="*/ 716458 h 1626204"/>
              <a:gd name="connsiteX3" fmla="*/ 421141 w 842280"/>
              <a:gd name="connsiteY3" fmla="*/ 0 h 1626204"/>
              <a:gd name="connsiteX4" fmla="*/ 368782 w 842280"/>
              <a:gd name="connsiteY4" fmla="*/ 716458 h 1626204"/>
              <a:gd name="connsiteX5" fmla="*/ 0 w 842280"/>
              <a:gd name="connsiteY5" fmla="*/ 548136 h 1626204"/>
              <a:gd name="connsiteX6" fmla="*/ 320376 w 842280"/>
              <a:gd name="connsiteY6" fmla="*/ 831285 h 1626204"/>
              <a:gd name="connsiteX7" fmla="*/ 0 w 842280"/>
              <a:gd name="connsiteY7" fmla="*/ 1114448 h 1626204"/>
              <a:gd name="connsiteX8" fmla="*/ 371352 w 842280"/>
              <a:gd name="connsiteY8" fmla="*/ 944937 h 1626204"/>
              <a:gd name="connsiteX9" fmla="*/ 421141 w 842280"/>
              <a:gd name="connsiteY9" fmla="*/ 1626204 h 1626204"/>
              <a:gd name="connsiteX10" fmla="*/ 470931 w 842280"/>
              <a:gd name="connsiteY10" fmla="*/ 944937 h 1626204"/>
              <a:gd name="connsiteX11" fmla="*/ 842280 w 842280"/>
              <a:gd name="connsiteY11" fmla="*/ 1114448 h 1626204"/>
              <a:gd name="connsiteX12" fmla="*/ 521907 w 842280"/>
              <a:gd name="connsiteY12" fmla="*/ 831285 h 1626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42280" h="1626204">
                <a:moveTo>
                  <a:pt x="521907" y="831285"/>
                </a:moveTo>
                <a:lnTo>
                  <a:pt x="842280" y="548136"/>
                </a:lnTo>
                <a:lnTo>
                  <a:pt x="473501" y="716458"/>
                </a:lnTo>
                <a:lnTo>
                  <a:pt x="421141" y="0"/>
                </a:lnTo>
                <a:lnTo>
                  <a:pt x="368782" y="716458"/>
                </a:lnTo>
                <a:lnTo>
                  <a:pt x="0" y="548136"/>
                </a:lnTo>
                <a:lnTo>
                  <a:pt x="320376" y="831285"/>
                </a:lnTo>
                <a:lnTo>
                  <a:pt x="0" y="1114448"/>
                </a:lnTo>
                <a:lnTo>
                  <a:pt x="371352" y="944937"/>
                </a:lnTo>
                <a:lnTo>
                  <a:pt x="421141" y="1626204"/>
                </a:lnTo>
                <a:lnTo>
                  <a:pt x="470931" y="944937"/>
                </a:lnTo>
                <a:lnTo>
                  <a:pt x="842280" y="1114448"/>
                </a:lnTo>
                <a:lnTo>
                  <a:pt x="521907" y="831285"/>
                </a:lnTo>
                <a:close/>
              </a:path>
            </a:pathLst>
          </a:custGeom>
          <a:solidFill>
            <a:schemeClr val="accent1">
              <a:alpha val="85000"/>
            </a:schemeClr>
          </a:solidFill>
          <a:ln w="6391" cap="flat">
            <a:noFill/>
            <a:prstDash val="solid"/>
            <a:miter/>
          </a:ln>
        </p:spPr>
        <p:txBody>
          <a:bodyPr rtlCol="0" anchor="ctr"/>
          <a:lstStyle/>
          <a:p>
            <a:endParaRPr lang="en-US" dirty="0"/>
          </a:p>
        </p:txBody>
      </p:sp>
      <p:sp>
        <p:nvSpPr>
          <p:cNvPr id="19" name="Text Placeholder 2">
            <a:extLst>
              <a:ext uri="{FF2B5EF4-FFF2-40B4-BE49-F238E27FC236}">
                <a16:creationId xmlns:a16="http://schemas.microsoft.com/office/drawing/2014/main" id="{A9D48083-EE32-4556-82EC-A26A3AD3A78F}"/>
              </a:ext>
            </a:extLst>
          </p:cNvPr>
          <p:cNvSpPr>
            <a:spLocks noGrp="1"/>
          </p:cNvSpPr>
          <p:nvPr>
            <p:ph type="body" idx="15"/>
          </p:nvPr>
        </p:nvSpPr>
        <p:spPr>
          <a:xfrm>
            <a:off x="8385048" y="987552"/>
            <a:ext cx="2743200" cy="365760"/>
          </a:xfrm>
        </p:spPr>
        <p:txBody>
          <a:bodyPr anchor="t"/>
          <a:lstStyle>
            <a:lvl1pPr marL="0" indent="0">
              <a:lnSpc>
                <a:spcPts val="1800"/>
              </a:lnSpc>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Content Placeholder 3">
            <a:extLst>
              <a:ext uri="{FF2B5EF4-FFF2-40B4-BE49-F238E27FC236}">
                <a16:creationId xmlns:a16="http://schemas.microsoft.com/office/drawing/2014/main" id="{40AC23EA-1747-DDEE-571E-63DAD9660F56}"/>
              </a:ext>
            </a:extLst>
          </p:cNvPr>
          <p:cNvSpPr>
            <a:spLocks noGrp="1"/>
          </p:cNvSpPr>
          <p:nvPr>
            <p:ph sz="half" idx="16"/>
          </p:nvPr>
        </p:nvSpPr>
        <p:spPr>
          <a:xfrm>
            <a:off x="8385048" y="1325880"/>
            <a:ext cx="2743200" cy="1371600"/>
          </a:xfrm>
        </p:spPr>
        <p:txBody>
          <a:bodyPr/>
          <a:lstStyle>
            <a:lvl1pPr>
              <a:spcBef>
                <a:spcPts val="1000"/>
              </a:spcBef>
              <a:defRPr sz="1400"/>
            </a:lvl1pPr>
            <a:lvl2pPr marL="457200">
              <a:spcBef>
                <a:spcPts val="1000"/>
              </a:spcBef>
              <a:defRPr sz="1200"/>
            </a:lvl2pPr>
            <a:lvl3pPr marL="685800">
              <a:spcBef>
                <a:spcPts val="1000"/>
              </a:spcBef>
              <a:defRPr sz="1100"/>
            </a:lvl3pPr>
            <a:lvl4pPr marL="914400">
              <a:spcBef>
                <a:spcPts val="1000"/>
              </a:spcBef>
              <a:defRPr sz="1050"/>
            </a:lvl4pPr>
            <a:lvl5pPr marL="1143000">
              <a:spcBef>
                <a:spcPts val="1000"/>
              </a:spcBef>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3" name="Straight Connector 22">
            <a:extLst>
              <a:ext uri="{FF2B5EF4-FFF2-40B4-BE49-F238E27FC236}">
                <a16:creationId xmlns:a16="http://schemas.microsoft.com/office/drawing/2014/main" id="{1DBAE159-8E53-2763-DB19-DF122667E6F6}"/>
              </a:ext>
            </a:extLst>
          </p:cNvPr>
          <p:cNvCxnSpPr>
            <a:cxnSpLocks/>
          </p:cNvCxnSpPr>
          <p:nvPr userDrawn="1"/>
        </p:nvCxnSpPr>
        <p:spPr>
          <a:xfrm flipV="1">
            <a:off x="336618" y="6635513"/>
            <a:ext cx="0" cy="222487"/>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E8B1D44-9CB0-7DD5-CB65-40EF9D2E4623}"/>
              </a:ext>
            </a:extLst>
          </p:cNvPr>
          <p:cNvCxnSpPr>
            <a:cxnSpLocks/>
          </p:cNvCxnSpPr>
          <p:nvPr userDrawn="1"/>
        </p:nvCxnSpPr>
        <p:spPr>
          <a:xfrm flipH="1" flipV="1">
            <a:off x="338040" y="0"/>
            <a:ext cx="1230" cy="232661"/>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6C629D9-32B3-1917-DE3E-6BFA1E16363F}"/>
              </a:ext>
            </a:extLst>
          </p:cNvPr>
          <p:cNvCxnSpPr>
            <a:cxnSpLocks/>
          </p:cNvCxnSpPr>
          <p:nvPr userDrawn="1"/>
        </p:nvCxnSpPr>
        <p:spPr>
          <a:xfrm flipV="1">
            <a:off x="336618" y="709416"/>
            <a:ext cx="2652"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0381DEFC-FD4E-CF9A-3224-7989755689A8}"/>
              </a:ext>
            </a:extLst>
          </p:cNvPr>
          <p:cNvCxnSpPr>
            <a:cxnSpLocks/>
          </p:cNvCxnSpPr>
          <p:nvPr userDrawn="1"/>
        </p:nvCxnSpPr>
        <p:spPr>
          <a:xfrm flipV="1">
            <a:off x="336618" y="4668379"/>
            <a:ext cx="1710" cy="1463040"/>
          </a:xfrm>
          <a:prstGeom prst="line">
            <a:avLst/>
          </a:prstGeom>
          <a:ln w="9525">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5" name="Freeform 3">
            <a:extLst>
              <a:ext uri="{FF2B5EF4-FFF2-40B4-BE49-F238E27FC236}">
                <a16:creationId xmlns:a16="http://schemas.microsoft.com/office/drawing/2014/main" id="{869EA4A1-F714-22A1-3E1D-07E3597FAC82}"/>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60000"/>
              <a:lumOff val="4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10872067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ACADA-A512-EAA5-9BAA-155F44CFF8A3}"/>
              </a:ext>
            </a:extLst>
          </p:cNvPr>
          <p:cNvSpPr>
            <a:spLocks noGrp="1"/>
          </p:cNvSpPr>
          <p:nvPr>
            <p:ph type="title"/>
          </p:nvPr>
        </p:nvSpPr>
        <p:spPr>
          <a:xfrm>
            <a:off x="1371600" y="987552"/>
            <a:ext cx="6629400" cy="685800"/>
          </a:xfrm>
        </p:spPr>
        <p:txBody>
          <a:bodyPr lIns="0" anchor="t"/>
          <a:lstStyle>
            <a:lvl1pPr>
              <a:defRPr sz="4300"/>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0865D0C3-0FC4-C056-696D-8B158CF38780}"/>
              </a:ext>
            </a:extLst>
          </p:cNvPr>
          <p:cNvSpPr>
            <a:spLocks noGrp="1"/>
          </p:cNvSpPr>
          <p:nvPr>
            <p:ph type="sldNum" sz="quarter" idx="10"/>
          </p:nvPr>
        </p:nvSpPr>
        <p:spPr/>
        <p:txBody>
          <a:bodyPr/>
          <a:lstStyle/>
          <a:p>
            <a:fld id="{294A09A9-5501-47C1-A89A-A340965A2BE2}" type="slidenum">
              <a:rPr lang="en-US" smtClean="0"/>
              <a:pPr/>
              <a:t>‹#›</a:t>
            </a:fld>
            <a:endParaRPr lang="en-US" dirty="0"/>
          </a:p>
        </p:txBody>
      </p:sp>
      <p:sp>
        <p:nvSpPr>
          <p:cNvPr id="4" name="Footer Placeholder 3">
            <a:extLst>
              <a:ext uri="{FF2B5EF4-FFF2-40B4-BE49-F238E27FC236}">
                <a16:creationId xmlns:a16="http://schemas.microsoft.com/office/drawing/2014/main" id="{29FD3D84-D4D0-AC32-6659-AFDC84589407}"/>
              </a:ext>
            </a:extLst>
          </p:cNvPr>
          <p:cNvSpPr>
            <a:spLocks noGrp="1"/>
          </p:cNvSpPr>
          <p:nvPr>
            <p:ph type="ftr" sz="quarter" idx="11"/>
          </p:nvPr>
        </p:nvSpPr>
        <p:spPr/>
        <p:txBody>
          <a:bodyPr/>
          <a:lstStyle/>
          <a:p>
            <a:r>
              <a:rPr lang="en-US" dirty="0"/>
              <a:t>Fine Jewelry</a:t>
            </a:r>
          </a:p>
        </p:txBody>
      </p:sp>
      <p:sp>
        <p:nvSpPr>
          <p:cNvPr id="16" name="Content Placeholder 15">
            <a:extLst>
              <a:ext uri="{FF2B5EF4-FFF2-40B4-BE49-F238E27FC236}">
                <a16:creationId xmlns:a16="http://schemas.microsoft.com/office/drawing/2014/main" id="{A703C2D9-DD90-9998-3993-2CA620B8C791}"/>
              </a:ext>
            </a:extLst>
          </p:cNvPr>
          <p:cNvSpPr>
            <a:spLocks noGrp="1"/>
          </p:cNvSpPr>
          <p:nvPr>
            <p:ph sz="quarter" idx="12"/>
          </p:nvPr>
        </p:nvSpPr>
        <p:spPr>
          <a:xfrm>
            <a:off x="1371600" y="2066544"/>
            <a:ext cx="6629400" cy="3959352"/>
          </a:xfrm>
        </p:spPr>
        <p:txBody>
          <a:bodyPr/>
          <a:lstStyle>
            <a:lvl1pPr marL="0" indent="0">
              <a:lnSpc>
                <a:spcPts val="3000"/>
              </a:lnSpc>
              <a:buNone/>
              <a:defRPr sz="2000" cap="none" spc="0" baseline="0"/>
            </a:lvl1pPr>
            <a:lvl2pPr>
              <a:defRPr sz="20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5" name="Picture Placeholder 24">
            <a:extLst>
              <a:ext uri="{FF2B5EF4-FFF2-40B4-BE49-F238E27FC236}">
                <a16:creationId xmlns:a16="http://schemas.microsoft.com/office/drawing/2014/main" id="{2A0BD288-550C-EE69-8398-53B6EE5D291B}"/>
              </a:ext>
            </a:extLst>
          </p:cNvPr>
          <p:cNvSpPr>
            <a:spLocks noGrp="1"/>
          </p:cNvSpPr>
          <p:nvPr>
            <p:ph type="pic" sz="quarter" idx="13"/>
          </p:nvPr>
        </p:nvSpPr>
        <p:spPr>
          <a:xfrm>
            <a:off x="8906256" y="1207008"/>
            <a:ext cx="3285744" cy="4389120"/>
          </a:xfrm>
          <a:custGeom>
            <a:avLst/>
            <a:gdLst>
              <a:gd name="connsiteX0" fmla="*/ 2194560 w 3285744"/>
              <a:gd name="connsiteY0" fmla="*/ 0 h 4389120"/>
              <a:gd name="connsiteX1" fmla="*/ 3240618 w 3285744"/>
              <a:gd name="connsiteY1" fmla="*/ 264872 h 4389120"/>
              <a:gd name="connsiteX2" fmla="*/ 3285744 w 3285744"/>
              <a:gd name="connsiteY2" fmla="*/ 292287 h 4389120"/>
              <a:gd name="connsiteX3" fmla="*/ 3285744 w 3285744"/>
              <a:gd name="connsiteY3" fmla="*/ 4096834 h 4389120"/>
              <a:gd name="connsiteX4" fmla="*/ 3240618 w 3285744"/>
              <a:gd name="connsiteY4" fmla="*/ 4124249 h 4389120"/>
              <a:gd name="connsiteX5" fmla="*/ 2194560 w 3285744"/>
              <a:gd name="connsiteY5" fmla="*/ 4389120 h 4389120"/>
              <a:gd name="connsiteX6" fmla="*/ 0 w 3285744"/>
              <a:gd name="connsiteY6" fmla="*/ 2194560 h 4389120"/>
              <a:gd name="connsiteX7" fmla="*/ 2194560 w 3285744"/>
              <a:gd name="connsiteY7" fmla="*/ 0 h 438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5744" h="4389120">
                <a:moveTo>
                  <a:pt x="2194560" y="0"/>
                </a:moveTo>
                <a:cubicBezTo>
                  <a:pt x="2573317" y="0"/>
                  <a:pt x="2929663" y="95951"/>
                  <a:pt x="3240618" y="264872"/>
                </a:cubicBezTo>
                <a:lnTo>
                  <a:pt x="3285744" y="292287"/>
                </a:lnTo>
                <a:lnTo>
                  <a:pt x="3285744" y="4096834"/>
                </a:lnTo>
                <a:lnTo>
                  <a:pt x="3240618" y="4124249"/>
                </a:lnTo>
                <a:cubicBezTo>
                  <a:pt x="2929663" y="4293169"/>
                  <a:pt x="2573317" y="4389120"/>
                  <a:pt x="2194560" y="4389120"/>
                </a:cubicBezTo>
                <a:cubicBezTo>
                  <a:pt x="982538" y="4389120"/>
                  <a:pt x="0" y="3406582"/>
                  <a:pt x="0" y="2194560"/>
                </a:cubicBezTo>
                <a:cubicBezTo>
                  <a:pt x="0" y="982538"/>
                  <a:pt x="982538" y="0"/>
                  <a:pt x="2194560" y="0"/>
                </a:cubicBezTo>
                <a:close/>
              </a:path>
            </a:pathLst>
          </a:custGeom>
        </p:spPr>
        <p:txBody>
          <a:bodyPr wrap="square" anchor="ctr">
            <a:noAutofit/>
          </a:bodyPr>
          <a:lstStyle>
            <a:lvl1pPr marL="0" indent="0" algn="ctr">
              <a:buNone/>
              <a:defRPr/>
            </a:lvl1pPr>
          </a:lstStyle>
          <a:p>
            <a:r>
              <a:rPr lang="en-US"/>
              <a:t>Click icon to add picture</a:t>
            </a:r>
            <a:endParaRPr lang="en-US" dirty="0"/>
          </a:p>
        </p:txBody>
      </p:sp>
      <p:sp>
        <p:nvSpPr>
          <p:cNvPr id="5" name="Freeform 25">
            <a:extLst>
              <a:ext uri="{FF2B5EF4-FFF2-40B4-BE49-F238E27FC236}">
                <a16:creationId xmlns:a16="http://schemas.microsoft.com/office/drawing/2014/main" id="{5CD3D703-1155-2416-0A09-961055D1467F}"/>
              </a:ext>
            </a:extLst>
          </p:cNvPr>
          <p:cNvSpPr/>
          <p:nvPr userDrawn="1"/>
        </p:nvSpPr>
        <p:spPr>
          <a:xfrm>
            <a:off x="9264092" y="5903997"/>
            <a:ext cx="356666" cy="356496"/>
          </a:xfrm>
          <a:custGeom>
            <a:avLst/>
            <a:gdLst>
              <a:gd name="connsiteX0" fmla="*/ 107381 w 258737"/>
              <a:gd name="connsiteY0" fmla="*/ 174923 h 258614"/>
              <a:gd name="connsiteX1" fmla="*/ 126418 w 258737"/>
              <a:gd name="connsiteY1" fmla="*/ 258615 h 258614"/>
              <a:gd name="connsiteX2" fmla="*/ 149248 w 258737"/>
              <a:gd name="connsiteY2" fmla="*/ 175882 h 258614"/>
              <a:gd name="connsiteX3" fmla="*/ 175002 w 258737"/>
              <a:gd name="connsiteY3" fmla="*/ 151282 h 258614"/>
              <a:gd name="connsiteX4" fmla="*/ 258738 w 258737"/>
              <a:gd name="connsiteY4" fmla="*/ 132254 h 258614"/>
              <a:gd name="connsiteX5" fmla="*/ 175968 w 258737"/>
              <a:gd name="connsiteY5" fmla="*/ 109433 h 258614"/>
              <a:gd name="connsiteX6" fmla="*/ 151350 w 258737"/>
              <a:gd name="connsiteY6" fmla="*/ 83698 h 258614"/>
              <a:gd name="connsiteX7" fmla="*/ 132313 w 258737"/>
              <a:gd name="connsiteY7" fmla="*/ 0 h 258614"/>
              <a:gd name="connsiteX8" fmla="*/ 109483 w 258737"/>
              <a:gd name="connsiteY8" fmla="*/ 82733 h 258614"/>
              <a:gd name="connsiteX9" fmla="*/ 83736 w 258737"/>
              <a:gd name="connsiteY9" fmla="*/ 107332 h 258614"/>
              <a:gd name="connsiteX10" fmla="*/ 0 w 258737"/>
              <a:gd name="connsiteY10" fmla="*/ 126361 h 258614"/>
              <a:gd name="connsiteX11" fmla="*/ 82770 w 258737"/>
              <a:gd name="connsiteY11" fmla="*/ 149182 h 258614"/>
              <a:gd name="connsiteX12" fmla="*/ 107381 w 258737"/>
              <a:gd name="connsiteY12" fmla="*/ 174923 h 258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8737" h="258614">
                <a:moveTo>
                  <a:pt x="107381" y="174923"/>
                </a:moveTo>
                <a:lnTo>
                  <a:pt x="126418" y="258615"/>
                </a:lnTo>
                <a:lnTo>
                  <a:pt x="149248" y="175882"/>
                </a:lnTo>
                <a:cubicBezTo>
                  <a:pt x="152632" y="163573"/>
                  <a:pt x="162542" y="154153"/>
                  <a:pt x="175002" y="151282"/>
                </a:cubicBezTo>
                <a:lnTo>
                  <a:pt x="258738" y="132254"/>
                </a:lnTo>
                <a:lnTo>
                  <a:pt x="175968" y="109433"/>
                </a:lnTo>
                <a:cubicBezTo>
                  <a:pt x="163646" y="106052"/>
                  <a:pt x="154223" y="96146"/>
                  <a:pt x="151350" y="83698"/>
                </a:cubicBezTo>
                <a:lnTo>
                  <a:pt x="132313" y="0"/>
                </a:lnTo>
                <a:lnTo>
                  <a:pt x="109483" y="82733"/>
                </a:lnTo>
                <a:cubicBezTo>
                  <a:pt x="106099" y="95042"/>
                  <a:pt x="96189" y="104462"/>
                  <a:pt x="83736" y="107332"/>
                </a:cubicBezTo>
                <a:lnTo>
                  <a:pt x="0" y="126361"/>
                </a:lnTo>
                <a:lnTo>
                  <a:pt x="82770" y="149182"/>
                </a:lnTo>
                <a:cubicBezTo>
                  <a:pt x="95135" y="152563"/>
                  <a:pt x="104559" y="162469"/>
                  <a:pt x="107381" y="174923"/>
                </a:cubicBezTo>
                <a:close/>
              </a:path>
            </a:pathLst>
          </a:custGeom>
          <a:solidFill>
            <a:schemeClr val="accent1">
              <a:alpha val="85000"/>
            </a:schemeClr>
          </a:solidFill>
          <a:ln w="6310" cap="flat">
            <a:noFill/>
            <a:prstDash val="solid"/>
            <a:miter/>
          </a:ln>
        </p:spPr>
        <p:txBody>
          <a:bodyPr rtlCol="0" anchor="ctr"/>
          <a:lstStyle/>
          <a:p>
            <a:endParaRPr lang="en-US" dirty="0"/>
          </a:p>
        </p:txBody>
      </p:sp>
      <p:sp>
        <p:nvSpPr>
          <p:cNvPr id="6" name="Freeform 31">
            <a:extLst>
              <a:ext uri="{FF2B5EF4-FFF2-40B4-BE49-F238E27FC236}">
                <a16:creationId xmlns:a16="http://schemas.microsoft.com/office/drawing/2014/main" id="{9771A880-CDD8-B775-23B3-CD38F09BF455}"/>
              </a:ext>
            </a:extLst>
          </p:cNvPr>
          <p:cNvSpPr/>
          <p:nvPr userDrawn="1"/>
        </p:nvSpPr>
        <p:spPr>
          <a:xfrm>
            <a:off x="7963189" y="5327353"/>
            <a:ext cx="700638" cy="681395"/>
          </a:xfrm>
          <a:custGeom>
            <a:avLst/>
            <a:gdLst>
              <a:gd name="connsiteX0" fmla="*/ 700639 w 700638"/>
              <a:gd name="connsiteY0" fmla="*/ 417159 h 681395"/>
              <a:gd name="connsiteX1" fmla="*/ 447399 w 700638"/>
              <a:gd name="connsiteY1" fmla="*/ 309833 h 681395"/>
              <a:gd name="connsiteX2" fmla="*/ 591832 w 700638"/>
              <a:gd name="connsiteY2" fmla="*/ 76386 h 681395"/>
              <a:gd name="connsiteX3" fmla="*/ 372140 w 700638"/>
              <a:gd name="connsiteY3" fmla="*/ 241441 h 681395"/>
              <a:gd name="connsiteX4" fmla="*/ 241512 w 700638"/>
              <a:gd name="connsiteY4" fmla="*/ 0 h 681395"/>
              <a:gd name="connsiteX5" fmla="*/ 275061 w 700638"/>
              <a:gd name="connsiteY5" fmla="*/ 272230 h 681395"/>
              <a:gd name="connsiteX6" fmla="*/ 0 w 700638"/>
              <a:gd name="connsiteY6" fmla="*/ 264388 h 681395"/>
              <a:gd name="connsiteX7" fmla="*/ 253240 w 700638"/>
              <a:gd name="connsiteY7" fmla="*/ 371563 h 681395"/>
              <a:gd name="connsiteX8" fmla="*/ 108807 w 700638"/>
              <a:gd name="connsiteY8" fmla="*/ 605162 h 681395"/>
              <a:gd name="connsiteX9" fmla="*/ 328499 w 700638"/>
              <a:gd name="connsiteY9" fmla="*/ 439955 h 681395"/>
              <a:gd name="connsiteX10" fmla="*/ 459127 w 700638"/>
              <a:gd name="connsiteY10" fmla="*/ 681396 h 681395"/>
              <a:gd name="connsiteX11" fmla="*/ 425730 w 700638"/>
              <a:gd name="connsiteY11" fmla="*/ 409166 h 681395"/>
              <a:gd name="connsiteX12" fmla="*/ 700639 w 700638"/>
              <a:gd name="connsiteY12" fmla="*/ 417159 h 68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00638" h="681395">
                <a:moveTo>
                  <a:pt x="700639" y="417159"/>
                </a:moveTo>
                <a:lnTo>
                  <a:pt x="447399" y="309833"/>
                </a:lnTo>
                <a:lnTo>
                  <a:pt x="591832" y="76386"/>
                </a:lnTo>
                <a:lnTo>
                  <a:pt x="372140" y="241441"/>
                </a:lnTo>
                <a:lnTo>
                  <a:pt x="241512" y="0"/>
                </a:lnTo>
                <a:lnTo>
                  <a:pt x="275061" y="272230"/>
                </a:lnTo>
                <a:lnTo>
                  <a:pt x="0" y="264388"/>
                </a:lnTo>
                <a:lnTo>
                  <a:pt x="253240" y="371563"/>
                </a:lnTo>
                <a:lnTo>
                  <a:pt x="108807" y="605162"/>
                </a:lnTo>
                <a:lnTo>
                  <a:pt x="328499" y="439955"/>
                </a:lnTo>
                <a:lnTo>
                  <a:pt x="459127" y="681396"/>
                </a:lnTo>
                <a:lnTo>
                  <a:pt x="425730" y="409166"/>
                </a:lnTo>
                <a:lnTo>
                  <a:pt x="700639" y="417159"/>
                </a:lnTo>
                <a:close/>
              </a:path>
            </a:pathLst>
          </a:custGeom>
          <a:solidFill>
            <a:schemeClr val="accent1">
              <a:alpha val="85000"/>
            </a:schemeClr>
          </a:solidFill>
          <a:ln w="6310" cap="flat">
            <a:noFill/>
            <a:prstDash val="solid"/>
            <a:miter/>
          </a:ln>
        </p:spPr>
        <p:txBody>
          <a:bodyPr rtlCol="0" anchor="ctr"/>
          <a:lstStyle/>
          <a:p>
            <a:endParaRPr lang="en-US" dirty="0"/>
          </a:p>
        </p:txBody>
      </p:sp>
      <p:pic>
        <p:nvPicPr>
          <p:cNvPr id="7" name="Graphic 6">
            <a:extLst>
              <a:ext uri="{FF2B5EF4-FFF2-40B4-BE49-F238E27FC236}">
                <a16:creationId xmlns:a16="http://schemas.microsoft.com/office/drawing/2014/main" id="{27A747B8-56F9-CEF5-09E8-8C110F5CF3E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69200" y="5529872"/>
            <a:ext cx="2921880" cy="1328128"/>
          </a:xfrm>
          <a:prstGeom prst="rect">
            <a:avLst/>
          </a:prstGeom>
        </p:spPr>
      </p:pic>
      <p:cxnSp>
        <p:nvCxnSpPr>
          <p:cNvPr id="8" name="Straight Connector 7">
            <a:extLst>
              <a:ext uri="{FF2B5EF4-FFF2-40B4-BE49-F238E27FC236}">
                <a16:creationId xmlns:a16="http://schemas.microsoft.com/office/drawing/2014/main" id="{FEC47133-1D93-932D-A698-F9C1A2E5E30C}"/>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FB22F37-36A2-218F-EA9C-8E98C832AF23}"/>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6C2974-EBC0-872F-5E27-6E1DE4027DBC}"/>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14008D9-4C09-85CE-EB6E-33640F74153E}"/>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3" name="Freeform 3">
            <a:extLst>
              <a:ext uri="{FF2B5EF4-FFF2-40B4-BE49-F238E27FC236}">
                <a16:creationId xmlns:a16="http://schemas.microsoft.com/office/drawing/2014/main" id="{7BB952F0-2ECF-DCE8-74BA-BF1316D75482}"/>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27098707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069848" y="4517136"/>
            <a:ext cx="10058400" cy="1371600"/>
          </a:xfrm>
          <a:prstGeom prst="rect">
            <a:avLst/>
          </a:prstGeom>
        </p:spPr>
        <p:txBody>
          <a:bodyPr lIns="0" tIns="0" rIns="0" bIns="0" anchor="b"/>
          <a:lstStyle>
            <a:lvl1pPr algn="ctr">
              <a:lnSpc>
                <a:spcPts val="5800"/>
              </a:lnSpc>
              <a:defRPr sz="4800" baseline="0"/>
            </a:lvl1pPr>
          </a:lstStyle>
          <a:p>
            <a:r>
              <a:rPr lang="en-US"/>
              <a:t>Click to edit Master title style</a:t>
            </a:r>
            <a:endParaRPr lang="en-US" dirty="0"/>
          </a:p>
        </p:txBody>
      </p:sp>
      <p:sp>
        <p:nvSpPr>
          <p:cNvPr id="12" name="Picture Placeholder 7">
            <a:extLst>
              <a:ext uri="{FF2B5EF4-FFF2-40B4-BE49-F238E27FC236}">
                <a16:creationId xmlns:a16="http://schemas.microsoft.com/office/drawing/2014/main" id="{1B16F6AA-935F-5323-434B-E4E99948A36D}"/>
              </a:ext>
            </a:extLst>
          </p:cNvPr>
          <p:cNvSpPr>
            <a:spLocks noGrp="1"/>
          </p:cNvSpPr>
          <p:nvPr>
            <p:ph type="pic" sz="quarter" idx="10"/>
          </p:nvPr>
        </p:nvSpPr>
        <p:spPr>
          <a:xfrm>
            <a:off x="4581144" y="850392"/>
            <a:ext cx="3026664" cy="3026664"/>
          </a:xfrm>
          <a:prstGeom prst="ellipse">
            <a:avLst/>
          </a:prstGeom>
        </p:spPr>
        <p:txBody>
          <a:bodyPr anchor="ctr"/>
          <a:lstStyle>
            <a:lvl1pPr marL="0" indent="0" algn="ctr">
              <a:buNone/>
              <a:defRPr/>
            </a:lvl1pPr>
          </a:lstStyle>
          <a:p>
            <a:r>
              <a:rPr lang="en-US"/>
              <a:t>Click icon to add picture</a:t>
            </a:r>
            <a:endParaRPr lang="en-US" dirty="0"/>
          </a:p>
        </p:txBody>
      </p:sp>
      <p:sp>
        <p:nvSpPr>
          <p:cNvPr id="13" name="Subtitle 2">
            <a:extLst>
              <a:ext uri="{FF2B5EF4-FFF2-40B4-BE49-F238E27FC236}">
                <a16:creationId xmlns:a16="http://schemas.microsoft.com/office/drawing/2014/main" id="{AB6213F4-C0BB-1106-4CB8-22B91964832D}"/>
              </a:ext>
            </a:extLst>
          </p:cNvPr>
          <p:cNvSpPr>
            <a:spLocks noGrp="1"/>
          </p:cNvSpPr>
          <p:nvPr>
            <p:ph type="subTitle" idx="1"/>
          </p:nvPr>
        </p:nvSpPr>
        <p:spPr>
          <a:xfrm>
            <a:off x="1066800" y="5989320"/>
            <a:ext cx="10058400" cy="228600"/>
          </a:xfrm>
        </p:spPr>
        <p:txBody>
          <a:bodyPr lIns="91440" tIns="45720" rIns="91440" bIns="45720">
            <a:noAutofit/>
          </a:bodyPr>
          <a:lstStyle>
            <a:lvl1pPr marL="0" indent="0" algn="ctr">
              <a:lnSpc>
                <a:spcPct val="100000"/>
              </a:lnSpc>
              <a:spcBef>
                <a:spcPts val="0"/>
              </a:spcBef>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9" name="Freeform 14">
            <a:extLst>
              <a:ext uri="{FF2B5EF4-FFF2-40B4-BE49-F238E27FC236}">
                <a16:creationId xmlns:a16="http://schemas.microsoft.com/office/drawing/2014/main" id="{0362CD22-E2FC-53A3-52BD-BDB46C1A930A}"/>
              </a:ext>
            </a:extLst>
          </p:cNvPr>
          <p:cNvSpPr/>
          <p:nvPr userDrawn="1"/>
        </p:nvSpPr>
        <p:spPr>
          <a:xfrm>
            <a:off x="8933791" y="1106260"/>
            <a:ext cx="912393" cy="898852"/>
          </a:xfrm>
          <a:custGeom>
            <a:avLst/>
            <a:gdLst>
              <a:gd name="connsiteX0" fmla="*/ 912393 w 912393"/>
              <a:gd name="connsiteY0" fmla="*/ 550288 h 898852"/>
              <a:gd name="connsiteX1" fmla="*/ 582601 w 912393"/>
              <a:gd name="connsiteY1" fmla="*/ 408712 h 898852"/>
              <a:gd name="connsiteX2" fmla="*/ 770719 w 912393"/>
              <a:gd name="connsiteY2" fmla="*/ 100760 h 898852"/>
              <a:gd name="connsiteX3" fmla="*/ 484582 w 912393"/>
              <a:gd name="connsiteY3" fmla="*/ 318491 h 898852"/>
              <a:gd name="connsiteX4" fmla="*/ 314522 w 912393"/>
              <a:gd name="connsiteY4" fmla="*/ 0 h 898852"/>
              <a:gd name="connsiteX5" fmla="*/ 358178 w 912393"/>
              <a:gd name="connsiteY5" fmla="*/ 359111 h 898852"/>
              <a:gd name="connsiteX6" fmla="*/ 0 w 912393"/>
              <a:gd name="connsiteY6" fmla="*/ 348761 h 898852"/>
              <a:gd name="connsiteX7" fmla="*/ 329792 w 912393"/>
              <a:gd name="connsiteY7" fmla="*/ 490141 h 898852"/>
              <a:gd name="connsiteX8" fmla="*/ 141674 w 912393"/>
              <a:gd name="connsiteY8" fmla="*/ 798289 h 898852"/>
              <a:gd name="connsiteX9" fmla="*/ 427811 w 912393"/>
              <a:gd name="connsiteY9" fmla="*/ 580361 h 898852"/>
              <a:gd name="connsiteX10" fmla="*/ 597871 w 912393"/>
              <a:gd name="connsiteY10" fmla="*/ 898852 h 898852"/>
              <a:gd name="connsiteX11" fmla="*/ 554406 w 912393"/>
              <a:gd name="connsiteY11" fmla="*/ 539742 h 898852"/>
              <a:gd name="connsiteX12" fmla="*/ 912393 w 912393"/>
              <a:gd name="connsiteY12" fmla="*/ 550288 h 898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2393" h="898852">
                <a:moveTo>
                  <a:pt x="912393" y="550288"/>
                </a:moveTo>
                <a:lnTo>
                  <a:pt x="582601" y="408712"/>
                </a:lnTo>
                <a:lnTo>
                  <a:pt x="770719" y="100760"/>
                </a:lnTo>
                <a:lnTo>
                  <a:pt x="484582" y="318491"/>
                </a:lnTo>
                <a:lnTo>
                  <a:pt x="314522" y="0"/>
                </a:lnTo>
                <a:lnTo>
                  <a:pt x="358178" y="359111"/>
                </a:lnTo>
                <a:lnTo>
                  <a:pt x="0" y="348761"/>
                </a:lnTo>
                <a:lnTo>
                  <a:pt x="329792" y="490141"/>
                </a:lnTo>
                <a:lnTo>
                  <a:pt x="141674" y="798289"/>
                </a:lnTo>
                <a:lnTo>
                  <a:pt x="427811" y="580361"/>
                </a:lnTo>
                <a:lnTo>
                  <a:pt x="597871" y="898852"/>
                </a:lnTo>
                <a:lnTo>
                  <a:pt x="554406" y="539742"/>
                </a:lnTo>
                <a:lnTo>
                  <a:pt x="912393" y="550288"/>
                </a:lnTo>
                <a:close/>
              </a:path>
            </a:pathLst>
          </a:custGeom>
          <a:solidFill>
            <a:schemeClr val="accent1">
              <a:alpha val="75000"/>
            </a:schemeClr>
          </a:solidFill>
          <a:ln w="6334" cap="flat">
            <a:noFill/>
            <a:prstDash val="solid"/>
            <a:miter/>
          </a:ln>
        </p:spPr>
        <p:txBody>
          <a:bodyPr rtlCol="0" anchor="ctr"/>
          <a:lstStyle/>
          <a:p>
            <a:endParaRPr lang="en-US" dirty="0"/>
          </a:p>
        </p:txBody>
      </p:sp>
      <p:sp>
        <p:nvSpPr>
          <p:cNvPr id="20" name="Freeform 18">
            <a:extLst>
              <a:ext uri="{FF2B5EF4-FFF2-40B4-BE49-F238E27FC236}">
                <a16:creationId xmlns:a16="http://schemas.microsoft.com/office/drawing/2014/main" id="{8E16870B-03F1-A530-65FC-443A2FE978EF}"/>
              </a:ext>
            </a:extLst>
          </p:cNvPr>
          <p:cNvSpPr/>
          <p:nvPr userDrawn="1"/>
        </p:nvSpPr>
        <p:spPr>
          <a:xfrm>
            <a:off x="8278420" y="935826"/>
            <a:ext cx="278786" cy="259527"/>
          </a:xfrm>
          <a:custGeom>
            <a:avLst/>
            <a:gdLst>
              <a:gd name="connsiteX0" fmla="*/ 171359 w 278786"/>
              <a:gd name="connsiteY0" fmla="*/ 105801 h 259527"/>
              <a:gd name="connsiteX1" fmla="*/ 194980 w 278786"/>
              <a:gd name="connsiteY1" fmla="*/ 0 h 259527"/>
              <a:gd name="connsiteX2" fmla="*/ 134787 w 278786"/>
              <a:gd name="connsiteY2" fmla="*/ 89859 h 259527"/>
              <a:gd name="connsiteX3" fmla="*/ 55491 w 278786"/>
              <a:gd name="connsiteY3" fmla="*/ 16522 h 259527"/>
              <a:gd name="connsiteX4" fmla="*/ 102815 w 278786"/>
              <a:gd name="connsiteY4" fmla="*/ 113918 h 259527"/>
              <a:gd name="connsiteX5" fmla="*/ 0 w 278786"/>
              <a:gd name="connsiteY5" fmla="*/ 146286 h 259527"/>
              <a:gd name="connsiteX6" fmla="*/ 107428 w 278786"/>
              <a:gd name="connsiteY6" fmla="*/ 153727 h 259527"/>
              <a:gd name="connsiteX7" fmla="*/ 83902 w 278786"/>
              <a:gd name="connsiteY7" fmla="*/ 259528 h 259527"/>
              <a:gd name="connsiteX8" fmla="*/ 144095 w 278786"/>
              <a:gd name="connsiteY8" fmla="*/ 169669 h 259527"/>
              <a:gd name="connsiteX9" fmla="*/ 223296 w 278786"/>
              <a:gd name="connsiteY9" fmla="*/ 243007 h 259527"/>
              <a:gd name="connsiteX10" fmla="*/ 176067 w 278786"/>
              <a:gd name="connsiteY10" fmla="*/ 145610 h 259527"/>
              <a:gd name="connsiteX11" fmla="*/ 278787 w 278786"/>
              <a:gd name="connsiteY11" fmla="*/ 113241 h 259527"/>
              <a:gd name="connsiteX12" fmla="*/ 171359 w 278786"/>
              <a:gd name="connsiteY12" fmla="*/ 105801 h 259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8786" h="259527">
                <a:moveTo>
                  <a:pt x="171359" y="105801"/>
                </a:moveTo>
                <a:lnTo>
                  <a:pt x="194980" y="0"/>
                </a:lnTo>
                <a:lnTo>
                  <a:pt x="134787" y="89859"/>
                </a:lnTo>
                <a:lnTo>
                  <a:pt x="55491" y="16522"/>
                </a:lnTo>
                <a:lnTo>
                  <a:pt x="102815" y="113918"/>
                </a:lnTo>
                <a:lnTo>
                  <a:pt x="0" y="146286"/>
                </a:lnTo>
                <a:lnTo>
                  <a:pt x="107428" y="153727"/>
                </a:lnTo>
                <a:lnTo>
                  <a:pt x="83902" y="259528"/>
                </a:lnTo>
                <a:lnTo>
                  <a:pt x="144095" y="169669"/>
                </a:lnTo>
                <a:lnTo>
                  <a:pt x="223296" y="243007"/>
                </a:lnTo>
                <a:lnTo>
                  <a:pt x="176067" y="145610"/>
                </a:lnTo>
                <a:lnTo>
                  <a:pt x="278787" y="113241"/>
                </a:lnTo>
                <a:lnTo>
                  <a:pt x="171359" y="105801"/>
                </a:lnTo>
                <a:close/>
              </a:path>
            </a:pathLst>
          </a:custGeom>
          <a:solidFill>
            <a:schemeClr val="accent1">
              <a:alpha val="85000"/>
            </a:schemeClr>
          </a:solidFill>
          <a:ln w="6334" cap="flat">
            <a:noFill/>
            <a:prstDash val="solid"/>
            <a:miter/>
          </a:ln>
        </p:spPr>
        <p:txBody>
          <a:bodyPr rtlCol="0" anchor="ctr"/>
          <a:lstStyle/>
          <a:p>
            <a:endParaRPr lang="en-US" dirty="0"/>
          </a:p>
        </p:txBody>
      </p:sp>
      <p:sp>
        <p:nvSpPr>
          <p:cNvPr id="21" name="Freeform 19">
            <a:extLst>
              <a:ext uri="{FF2B5EF4-FFF2-40B4-BE49-F238E27FC236}">
                <a16:creationId xmlns:a16="http://schemas.microsoft.com/office/drawing/2014/main" id="{679E00C2-01F4-D45D-977A-FBD12D585895}"/>
              </a:ext>
            </a:extLst>
          </p:cNvPr>
          <p:cNvSpPr/>
          <p:nvPr userDrawn="1"/>
        </p:nvSpPr>
        <p:spPr>
          <a:xfrm>
            <a:off x="2686045" y="1923510"/>
            <a:ext cx="500548" cy="462086"/>
          </a:xfrm>
          <a:custGeom>
            <a:avLst/>
            <a:gdLst>
              <a:gd name="connsiteX0" fmla="*/ 307673 w 500548"/>
              <a:gd name="connsiteY0" fmla="*/ 188379 h 462086"/>
              <a:gd name="connsiteX1" fmla="*/ 350074 w 500548"/>
              <a:gd name="connsiteY1" fmla="*/ 0 h 462086"/>
              <a:gd name="connsiteX2" fmla="*/ 242000 w 500548"/>
              <a:gd name="connsiteY2" fmla="*/ 159989 h 462086"/>
              <a:gd name="connsiteX3" fmla="*/ 99628 w 500548"/>
              <a:gd name="connsiteY3" fmla="*/ 29415 h 462086"/>
              <a:gd name="connsiteX4" fmla="*/ 184601 w 500548"/>
              <a:gd name="connsiteY4" fmla="*/ 202830 h 462086"/>
              <a:gd name="connsiteX5" fmla="*/ 0 w 500548"/>
              <a:gd name="connsiteY5" fmla="*/ 260458 h 462086"/>
              <a:gd name="connsiteX6" fmla="*/ 192876 w 500548"/>
              <a:gd name="connsiteY6" fmla="*/ 273707 h 462086"/>
              <a:gd name="connsiteX7" fmla="*/ 150646 w 500548"/>
              <a:gd name="connsiteY7" fmla="*/ 462086 h 462086"/>
              <a:gd name="connsiteX8" fmla="*/ 258720 w 500548"/>
              <a:gd name="connsiteY8" fmla="*/ 302090 h 462086"/>
              <a:gd name="connsiteX9" fmla="*/ 400921 w 500548"/>
              <a:gd name="connsiteY9" fmla="*/ 432671 h 462086"/>
              <a:gd name="connsiteX10" fmla="*/ 316119 w 500548"/>
              <a:gd name="connsiteY10" fmla="*/ 259256 h 462086"/>
              <a:gd name="connsiteX11" fmla="*/ 500549 w 500548"/>
              <a:gd name="connsiteY11" fmla="*/ 201628 h 462086"/>
              <a:gd name="connsiteX12" fmla="*/ 307673 w 500548"/>
              <a:gd name="connsiteY12" fmla="*/ 188379 h 462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0548" h="462086">
                <a:moveTo>
                  <a:pt x="307673" y="188379"/>
                </a:moveTo>
                <a:lnTo>
                  <a:pt x="350074" y="0"/>
                </a:lnTo>
                <a:lnTo>
                  <a:pt x="242000" y="159989"/>
                </a:lnTo>
                <a:lnTo>
                  <a:pt x="99628" y="29415"/>
                </a:lnTo>
                <a:lnTo>
                  <a:pt x="184601" y="202830"/>
                </a:lnTo>
                <a:lnTo>
                  <a:pt x="0" y="260458"/>
                </a:lnTo>
                <a:lnTo>
                  <a:pt x="192876" y="273707"/>
                </a:lnTo>
                <a:lnTo>
                  <a:pt x="150646" y="462086"/>
                </a:lnTo>
                <a:lnTo>
                  <a:pt x="258720" y="302090"/>
                </a:lnTo>
                <a:lnTo>
                  <a:pt x="400921" y="432671"/>
                </a:lnTo>
                <a:lnTo>
                  <a:pt x="316119" y="259256"/>
                </a:lnTo>
                <a:lnTo>
                  <a:pt x="500549" y="201628"/>
                </a:lnTo>
                <a:lnTo>
                  <a:pt x="307673" y="188379"/>
                </a:lnTo>
                <a:close/>
              </a:path>
            </a:pathLst>
          </a:custGeom>
          <a:solidFill>
            <a:schemeClr val="accent1">
              <a:alpha val="85000"/>
            </a:schemeClr>
          </a:solidFill>
          <a:ln w="6334" cap="flat">
            <a:noFill/>
            <a:prstDash val="solid"/>
            <a:miter/>
          </a:ln>
        </p:spPr>
        <p:txBody>
          <a:bodyPr rtlCol="0" anchor="ctr"/>
          <a:lstStyle/>
          <a:p>
            <a:endParaRPr lang="en-US" dirty="0"/>
          </a:p>
        </p:txBody>
      </p:sp>
      <p:sp>
        <p:nvSpPr>
          <p:cNvPr id="22" name="Freeform 25">
            <a:extLst>
              <a:ext uri="{FF2B5EF4-FFF2-40B4-BE49-F238E27FC236}">
                <a16:creationId xmlns:a16="http://schemas.microsoft.com/office/drawing/2014/main" id="{C41A8C89-09F6-04A4-73E5-83ED0A3AA9EE}"/>
              </a:ext>
            </a:extLst>
          </p:cNvPr>
          <p:cNvSpPr/>
          <p:nvPr userDrawn="1"/>
        </p:nvSpPr>
        <p:spPr>
          <a:xfrm>
            <a:off x="4356963" y="638640"/>
            <a:ext cx="3478075" cy="2766240"/>
          </a:xfrm>
          <a:custGeom>
            <a:avLst/>
            <a:gdLst>
              <a:gd name="connsiteX0" fmla="*/ 4133844 w 4603362"/>
              <a:gd name="connsiteY0" fmla="*/ 3661222 h 3661222"/>
              <a:gd name="connsiteX1" fmla="*/ 4584284 w 4603362"/>
              <a:gd name="connsiteY1" fmla="*/ 2300334 h 3661222"/>
              <a:gd name="connsiteX2" fmla="*/ 2301675 w 4603362"/>
              <a:gd name="connsiteY2" fmla="*/ 19067 h 3661222"/>
              <a:gd name="connsiteX3" fmla="*/ 19078 w 4603362"/>
              <a:gd name="connsiteY3" fmla="*/ 2300334 h 3661222"/>
              <a:gd name="connsiteX4" fmla="*/ 469538 w 4603362"/>
              <a:gd name="connsiteY4" fmla="*/ 3661222 h 3661222"/>
              <a:gd name="connsiteX5" fmla="*/ 445805 w 4603362"/>
              <a:gd name="connsiteY5" fmla="*/ 3661222 h 3661222"/>
              <a:gd name="connsiteX6" fmla="*/ 0 w 4603362"/>
              <a:gd name="connsiteY6" fmla="*/ 2300334 h 3661222"/>
              <a:gd name="connsiteX7" fmla="*/ 2301675 w 4603362"/>
              <a:gd name="connsiteY7" fmla="*/ 0 h 3661222"/>
              <a:gd name="connsiteX8" fmla="*/ 4603363 w 4603362"/>
              <a:gd name="connsiteY8" fmla="*/ 2300334 h 3661222"/>
              <a:gd name="connsiteX9" fmla="*/ 4157564 w 4603362"/>
              <a:gd name="connsiteY9" fmla="*/ 3661222 h 3661222"/>
              <a:gd name="connsiteX10" fmla="*/ 4133844 w 4603362"/>
              <a:gd name="connsiteY10" fmla="*/ 3661222 h 366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3362" h="3661222">
                <a:moveTo>
                  <a:pt x="4133844" y="3661222"/>
                </a:moveTo>
                <a:cubicBezTo>
                  <a:pt x="4416776" y="3281307"/>
                  <a:pt x="4584284" y="2810364"/>
                  <a:pt x="4584284" y="2300334"/>
                </a:cubicBezTo>
                <a:cubicBezTo>
                  <a:pt x="4584284" y="1040425"/>
                  <a:pt x="3562318" y="19067"/>
                  <a:pt x="2301675" y="19067"/>
                </a:cubicBezTo>
                <a:cubicBezTo>
                  <a:pt x="1041032" y="19067"/>
                  <a:pt x="19078" y="1040425"/>
                  <a:pt x="19078" y="2300334"/>
                </a:cubicBezTo>
                <a:cubicBezTo>
                  <a:pt x="19078" y="2810364"/>
                  <a:pt x="186555" y="3281307"/>
                  <a:pt x="469538" y="3661222"/>
                </a:cubicBezTo>
                <a:lnTo>
                  <a:pt x="445805" y="3661222"/>
                </a:lnTo>
                <a:cubicBezTo>
                  <a:pt x="165556" y="3280125"/>
                  <a:pt x="0" y="2809551"/>
                  <a:pt x="0" y="2300334"/>
                </a:cubicBezTo>
                <a:cubicBezTo>
                  <a:pt x="0" y="1029894"/>
                  <a:pt x="1030494" y="0"/>
                  <a:pt x="2301675" y="0"/>
                </a:cubicBezTo>
                <a:cubicBezTo>
                  <a:pt x="3572875" y="0"/>
                  <a:pt x="4603363" y="1029894"/>
                  <a:pt x="4603363" y="2300334"/>
                </a:cubicBezTo>
                <a:cubicBezTo>
                  <a:pt x="4603363" y="2809551"/>
                  <a:pt x="4437826" y="3280125"/>
                  <a:pt x="4157564" y="3661222"/>
                </a:cubicBezTo>
                <a:lnTo>
                  <a:pt x="4133844" y="3661222"/>
                </a:lnTo>
                <a:close/>
              </a:path>
            </a:pathLst>
          </a:custGeom>
          <a:solidFill>
            <a:schemeClr val="accent1"/>
          </a:solidFill>
          <a:ln w="6357" cap="flat">
            <a:noFill/>
            <a:prstDash val="solid"/>
            <a:miter/>
          </a:ln>
        </p:spPr>
        <p:txBody>
          <a:bodyPr rtlCol="0" anchor="ctr"/>
          <a:lstStyle/>
          <a:p>
            <a:endParaRPr lang="en-US" dirty="0"/>
          </a:p>
        </p:txBody>
      </p:sp>
      <p:sp>
        <p:nvSpPr>
          <p:cNvPr id="23" name="Freeform 27">
            <a:extLst>
              <a:ext uri="{FF2B5EF4-FFF2-40B4-BE49-F238E27FC236}">
                <a16:creationId xmlns:a16="http://schemas.microsoft.com/office/drawing/2014/main" id="{9583E0D1-023B-39F3-B124-287969DDC550}"/>
              </a:ext>
            </a:extLst>
          </p:cNvPr>
          <p:cNvSpPr/>
          <p:nvPr userDrawn="1"/>
        </p:nvSpPr>
        <p:spPr>
          <a:xfrm>
            <a:off x="11244659" y="616164"/>
            <a:ext cx="502682" cy="980191"/>
          </a:xfrm>
          <a:custGeom>
            <a:avLst/>
            <a:gdLst>
              <a:gd name="connsiteX0" fmla="*/ 452458 w 730205"/>
              <a:gd name="connsiteY0" fmla="*/ 727841 h 1423844"/>
              <a:gd name="connsiteX1" fmla="*/ 730206 w 730205"/>
              <a:gd name="connsiteY1" fmla="*/ 479923 h 1423844"/>
              <a:gd name="connsiteX2" fmla="*/ 410494 w 730205"/>
              <a:gd name="connsiteY2" fmla="*/ 627303 h 1423844"/>
              <a:gd name="connsiteX3" fmla="*/ 365103 w 730205"/>
              <a:gd name="connsiteY3" fmla="*/ 0 h 1423844"/>
              <a:gd name="connsiteX4" fmla="*/ 319711 w 730205"/>
              <a:gd name="connsiteY4" fmla="*/ 627303 h 1423844"/>
              <a:gd name="connsiteX5" fmla="*/ 0 w 730205"/>
              <a:gd name="connsiteY5" fmla="*/ 479923 h 1423844"/>
              <a:gd name="connsiteX6" fmla="*/ 277741 w 730205"/>
              <a:gd name="connsiteY6" fmla="*/ 727841 h 1423844"/>
              <a:gd name="connsiteX7" fmla="*/ 0 w 730205"/>
              <a:gd name="connsiteY7" fmla="*/ 975766 h 1423844"/>
              <a:gd name="connsiteX8" fmla="*/ 321935 w 730205"/>
              <a:gd name="connsiteY8" fmla="*/ 827348 h 1423844"/>
              <a:gd name="connsiteX9" fmla="*/ 365103 w 730205"/>
              <a:gd name="connsiteY9" fmla="*/ 1423844 h 1423844"/>
              <a:gd name="connsiteX10" fmla="*/ 408264 w 730205"/>
              <a:gd name="connsiteY10" fmla="*/ 827348 h 1423844"/>
              <a:gd name="connsiteX11" fmla="*/ 730206 w 730205"/>
              <a:gd name="connsiteY11" fmla="*/ 975766 h 1423844"/>
              <a:gd name="connsiteX12" fmla="*/ 452458 w 730205"/>
              <a:gd name="connsiteY12" fmla="*/ 727841 h 142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0205" h="1423844">
                <a:moveTo>
                  <a:pt x="452458" y="727841"/>
                </a:moveTo>
                <a:lnTo>
                  <a:pt x="730206" y="479923"/>
                </a:lnTo>
                <a:lnTo>
                  <a:pt x="410494" y="627303"/>
                </a:lnTo>
                <a:lnTo>
                  <a:pt x="365103" y="0"/>
                </a:lnTo>
                <a:lnTo>
                  <a:pt x="319711" y="627303"/>
                </a:lnTo>
                <a:lnTo>
                  <a:pt x="0" y="479923"/>
                </a:lnTo>
                <a:lnTo>
                  <a:pt x="277741" y="727841"/>
                </a:lnTo>
                <a:lnTo>
                  <a:pt x="0" y="975766"/>
                </a:lnTo>
                <a:lnTo>
                  <a:pt x="321935" y="827348"/>
                </a:lnTo>
                <a:lnTo>
                  <a:pt x="365103" y="1423844"/>
                </a:lnTo>
                <a:lnTo>
                  <a:pt x="408264" y="827348"/>
                </a:lnTo>
                <a:lnTo>
                  <a:pt x="730206" y="975766"/>
                </a:lnTo>
                <a:lnTo>
                  <a:pt x="452458" y="727841"/>
                </a:lnTo>
                <a:close/>
              </a:path>
            </a:pathLst>
          </a:custGeom>
          <a:solidFill>
            <a:schemeClr val="accent1">
              <a:alpha val="60000"/>
            </a:schemeClr>
          </a:solidFill>
          <a:ln w="6334" cap="flat">
            <a:noFill/>
            <a:prstDash val="solid"/>
            <a:miter/>
          </a:ln>
        </p:spPr>
        <p:txBody>
          <a:bodyPr rtlCol="0" anchor="ctr"/>
          <a:lstStyle/>
          <a:p>
            <a:endParaRPr lang="en-US" dirty="0"/>
          </a:p>
        </p:txBody>
      </p:sp>
      <p:sp>
        <p:nvSpPr>
          <p:cNvPr id="24" name="Freeform 6">
            <a:extLst>
              <a:ext uri="{FF2B5EF4-FFF2-40B4-BE49-F238E27FC236}">
                <a16:creationId xmlns:a16="http://schemas.microsoft.com/office/drawing/2014/main" id="{90EA8969-DFE1-D18C-5372-653405CDCEE7}"/>
              </a:ext>
            </a:extLst>
          </p:cNvPr>
          <p:cNvSpPr/>
          <p:nvPr userDrawn="1"/>
        </p:nvSpPr>
        <p:spPr>
          <a:xfrm>
            <a:off x="3594033" y="2486580"/>
            <a:ext cx="494212" cy="493735"/>
          </a:xfrm>
          <a:custGeom>
            <a:avLst/>
            <a:gdLst>
              <a:gd name="connsiteX0" fmla="*/ 287848 w 494212"/>
              <a:gd name="connsiteY0" fmla="*/ 159205 h 493735"/>
              <a:gd name="connsiteX1" fmla="*/ 249134 w 494212"/>
              <a:gd name="connsiteY1" fmla="*/ 0 h 493735"/>
              <a:gd name="connsiteX2" fmla="*/ 207823 w 494212"/>
              <a:gd name="connsiteY2" fmla="*/ 158527 h 493735"/>
              <a:gd name="connsiteX3" fmla="*/ 159352 w 494212"/>
              <a:gd name="connsiteY3" fmla="*/ 206192 h 493735"/>
              <a:gd name="connsiteX4" fmla="*/ 0 w 494212"/>
              <a:gd name="connsiteY4" fmla="*/ 244830 h 493735"/>
              <a:gd name="connsiteX5" fmla="*/ 158655 w 494212"/>
              <a:gd name="connsiteY5" fmla="*/ 286088 h 493735"/>
              <a:gd name="connsiteX6" fmla="*/ 206365 w 494212"/>
              <a:gd name="connsiteY6" fmla="*/ 334531 h 493735"/>
              <a:gd name="connsiteX7" fmla="*/ 245079 w 494212"/>
              <a:gd name="connsiteY7" fmla="*/ 493736 h 493735"/>
              <a:gd name="connsiteX8" fmla="*/ 286390 w 494212"/>
              <a:gd name="connsiteY8" fmla="*/ 335209 h 493735"/>
              <a:gd name="connsiteX9" fmla="*/ 334861 w 494212"/>
              <a:gd name="connsiteY9" fmla="*/ 287544 h 493735"/>
              <a:gd name="connsiteX10" fmla="*/ 494213 w 494212"/>
              <a:gd name="connsiteY10" fmla="*/ 248906 h 493735"/>
              <a:gd name="connsiteX11" fmla="*/ 335558 w 494212"/>
              <a:gd name="connsiteY11" fmla="*/ 207648 h 493735"/>
              <a:gd name="connsiteX12" fmla="*/ 287848 w 494212"/>
              <a:gd name="connsiteY12" fmla="*/ 159205 h 493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4212" h="493735">
                <a:moveTo>
                  <a:pt x="287848" y="159205"/>
                </a:moveTo>
                <a:lnTo>
                  <a:pt x="249134" y="0"/>
                </a:lnTo>
                <a:lnTo>
                  <a:pt x="207823" y="158527"/>
                </a:lnTo>
                <a:cubicBezTo>
                  <a:pt x="201740" y="182119"/>
                  <a:pt x="183049" y="200368"/>
                  <a:pt x="159352" y="206192"/>
                </a:cubicBezTo>
                <a:lnTo>
                  <a:pt x="0" y="244830"/>
                </a:lnTo>
                <a:lnTo>
                  <a:pt x="158655" y="286088"/>
                </a:lnTo>
                <a:cubicBezTo>
                  <a:pt x="182289" y="292203"/>
                  <a:pt x="200537" y="310845"/>
                  <a:pt x="206365" y="334531"/>
                </a:cubicBezTo>
                <a:lnTo>
                  <a:pt x="245079" y="493736"/>
                </a:lnTo>
                <a:lnTo>
                  <a:pt x="286390" y="335209"/>
                </a:lnTo>
                <a:cubicBezTo>
                  <a:pt x="292473" y="311617"/>
                  <a:pt x="311164" y="293368"/>
                  <a:pt x="334861" y="287544"/>
                </a:cubicBezTo>
                <a:lnTo>
                  <a:pt x="494213" y="248906"/>
                </a:lnTo>
                <a:lnTo>
                  <a:pt x="335558" y="207648"/>
                </a:lnTo>
                <a:cubicBezTo>
                  <a:pt x="311797" y="201533"/>
                  <a:pt x="293550" y="182891"/>
                  <a:pt x="287848" y="159205"/>
                </a:cubicBezTo>
                <a:close/>
              </a:path>
            </a:pathLst>
          </a:custGeom>
          <a:solidFill>
            <a:schemeClr val="accent1">
              <a:alpha val="60000"/>
            </a:schemeClr>
          </a:solidFill>
          <a:ln w="6334" cap="flat">
            <a:noFill/>
            <a:prstDash val="solid"/>
            <a:miter/>
          </a:ln>
        </p:spPr>
        <p:txBody>
          <a:bodyPr rtlCol="0" anchor="ctr"/>
          <a:lstStyle/>
          <a:p>
            <a:endParaRPr lang="en-US" dirty="0"/>
          </a:p>
        </p:txBody>
      </p:sp>
      <p:sp>
        <p:nvSpPr>
          <p:cNvPr id="25" name="Freeform 4">
            <a:extLst>
              <a:ext uri="{FF2B5EF4-FFF2-40B4-BE49-F238E27FC236}">
                <a16:creationId xmlns:a16="http://schemas.microsoft.com/office/drawing/2014/main" id="{0A5CB5E5-615C-34C8-3C87-778BAB0AD0EA}"/>
              </a:ext>
            </a:extLst>
          </p:cNvPr>
          <p:cNvSpPr>
            <a:spLocks noChangeAspect="1"/>
          </p:cNvSpPr>
          <p:nvPr userDrawn="1"/>
        </p:nvSpPr>
        <p:spPr>
          <a:xfrm>
            <a:off x="1066106" y="2154553"/>
            <a:ext cx="745051" cy="1440000"/>
          </a:xfrm>
          <a:custGeom>
            <a:avLst/>
            <a:gdLst>
              <a:gd name="connsiteX0" fmla="*/ 514654 w 830579"/>
              <a:gd name="connsiteY0" fmla="*/ 820603 h 1605305"/>
              <a:gd name="connsiteX1" fmla="*/ 830579 w 830579"/>
              <a:gd name="connsiteY1" fmla="*/ 541091 h 1605305"/>
              <a:gd name="connsiteX2" fmla="*/ 466922 w 830579"/>
              <a:gd name="connsiteY2" fmla="*/ 707251 h 1605305"/>
              <a:gd name="connsiteX3" fmla="*/ 415290 w 830579"/>
              <a:gd name="connsiteY3" fmla="*/ 0 h 1605305"/>
              <a:gd name="connsiteX4" fmla="*/ 363657 w 830579"/>
              <a:gd name="connsiteY4" fmla="*/ 707251 h 1605305"/>
              <a:gd name="connsiteX5" fmla="*/ 0 w 830579"/>
              <a:gd name="connsiteY5" fmla="*/ 541091 h 1605305"/>
              <a:gd name="connsiteX6" fmla="*/ 315925 w 830579"/>
              <a:gd name="connsiteY6" fmla="*/ 820603 h 1605305"/>
              <a:gd name="connsiteX7" fmla="*/ 0 w 830579"/>
              <a:gd name="connsiteY7" fmla="*/ 1100126 h 1605305"/>
              <a:gd name="connsiteX8" fmla="*/ 366194 w 830579"/>
              <a:gd name="connsiteY8" fmla="*/ 932793 h 1605305"/>
              <a:gd name="connsiteX9" fmla="*/ 415290 w 830579"/>
              <a:gd name="connsiteY9" fmla="*/ 1605306 h 1605305"/>
              <a:gd name="connsiteX10" fmla="*/ 464391 w 830579"/>
              <a:gd name="connsiteY10" fmla="*/ 932793 h 1605305"/>
              <a:gd name="connsiteX11" fmla="*/ 830579 w 830579"/>
              <a:gd name="connsiteY11" fmla="*/ 1100126 h 1605305"/>
              <a:gd name="connsiteX12" fmla="*/ 514654 w 830579"/>
              <a:gd name="connsiteY12" fmla="*/ 820603 h 1605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30579" h="1605305">
                <a:moveTo>
                  <a:pt x="514654" y="820603"/>
                </a:moveTo>
                <a:lnTo>
                  <a:pt x="830579" y="541091"/>
                </a:lnTo>
                <a:lnTo>
                  <a:pt x="466922" y="707251"/>
                </a:lnTo>
                <a:lnTo>
                  <a:pt x="415290" y="0"/>
                </a:lnTo>
                <a:lnTo>
                  <a:pt x="363657" y="707251"/>
                </a:lnTo>
                <a:lnTo>
                  <a:pt x="0" y="541091"/>
                </a:lnTo>
                <a:lnTo>
                  <a:pt x="315925" y="820603"/>
                </a:lnTo>
                <a:lnTo>
                  <a:pt x="0" y="1100126"/>
                </a:lnTo>
                <a:lnTo>
                  <a:pt x="366194" y="932793"/>
                </a:lnTo>
                <a:lnTo>
                  <a:pt x="415290" y="1605306"/>
                </a:lnTo>
                <a:lnTo>
                  <a:pt x="464391" y="932793"/>
                </a:lnTo>
                <a:lnTo>
                  <a:pt x="830579" y="1100126"/>
                </a:lnTo>
                <a:lnTo>
                  <a:pt x="514654" y="820603"/>
                </a:lnTo>
                <a:close/>
              </a:path>
            </a:pathLst>
          </a:custGeom>
          <a:solidFill>
            <a:schemeClr val="accent1">
              <a:alpha val="85000"/>
            </a:schemeClr>
          </a:solidFill>
          <a:ln w="6310" cap="flat">
            <a:noFill/>
            <a:prstDash val="solid"/>
            <a:miter/>
          </a:ln>
        </p:spPr>
        <p:txBody>
          <a:bodyPr rtlCol="0" anchor="ctr"/>
          <a:lstStyle/>
          <a:p>
            <a:endParaRPr lang="en-US" dirty="0"/>
          </a:p>
        </p:txBody>
      </p:sp>
    </p:spTree>
    <p:extLst>
      <p:ext uri="{BB962C8B-B14F-4D97-AF65-F5344CB8AC3E}">
        <p14:creationId xmlns:p14="http://schemas.microsoft.com/office/powerpoint/2010/main" val="34948818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a:xfrm>
            <a:off x="1163782" y="381000"/>
            <a:ext cx="10647218" cy="1325563"/>
          </a:xfrm>
          <a:prstGeom prst="rect">
            <a:avLst/>
          </a:prstGeom>
        </p:spPr>
        <p:txBody>
          <a:bodyPr/>
          <a:lstStyle>
            <a:lvl1pPr>
              <a:defRPr sz="4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8" name="Footer Placeholder 7">
            <a:extLst>
              <a:ext uri="{FF2B5EF4-FFF2-40B4-BE49-F238E27FC236}">
                <a16:creationId xmlns:a16="http://schemas.microsoft.com/office/drawing/2014/main" id="{3451EFA8-3A48-D46E-46C4-6E38B372F043}"/>
              </a:ext>
            </a:extLst>
          </p:cNvPr>
          <p:cNvSpPr>
            <a:spLocks noGrp="1"/>
          </p:cNvSpPr>
          <p:nvPr>
            <p:ph type="ftr" sz="quarter" idx="13"/>
          </p:nvPr>
        </p:nvSpPr>
        <p:spPr/>
        <p:txBody>
          <a:bodyPr/>
          <a:lstStyle/>
          <a:p>
            <a:r>
              <a:rPr lang="en-US" dirty="0"/>
              <a:t>Fine Jewelry</a:t>
            </a:r>
          </a:p>
        </p:txBody>
      </p:sp>
      <p:cxnSp>
        <p:nvCxnSpPr>
          <p:cNvPr id="5" name="Straight Connector 4">
            <a:extLst>
              <a:ext uri="{FF2B5EF4-FFF2-40B4-BE49-F238E27FC236}">
                <a16:creationId xmlns:a16="http://schemas.microsoft.com/office/drawing/2014/main" id="{E1F66FE5-F9FB-9CF2-4D3D-786DC871D335}"/>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5BECE77E-3C85-B944-9F7A-B6DEFCA9823D}"/>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C93AC2D-BF9F-D291-A625-CE2DA04416FA}"/>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4D465AF-93FE-4A83-BF65-08800406E534}"/>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3" name="Freeform 3">
            <a:extLst>
              <a:ext uri="{FF2B5EF4-FFF2-40B4-BE49-F238E27FC236}">
                <a16:creationId xmlns:a16="http://schemas.microsoft.com/office/drawing/2014/main" id="{013FD941-B26A-EAEC-D4BB-254847515FB9}"/>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30106943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163782" y="1057893"/>
            <a:ext cx="10058400" cy="548640"/>
          </a:xfrm>
          <a:prstGeom prst="rect">
            <a:avLst/>
          </a:prstGeom>
        </p:spPr>
        <p:txBody>
          <a:bodyPr anchor="t" anchorCtr="0"/>
          <a:lstStyle>
            <a:lvl1pPr>
              <a:defRPr sz="4300"/>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 name="Footer Placeholder 2">
            <a:extLst>
              <a:ext uri="{FF2B5EF4-FFF2-40B4-BE49-F238E27FC236}">
                <a16:creationId xmlns:a16="http://schemas.microsoft.com/office/drawing/2014/main" id="{46A1245C-B893-2506-FA77-66156BF65CFC}"/>
              </a:ext>
            </a:extLst>
          </p:cNvPr>
          <p:cNvSpPr>
            <a:spLocks noGrp="1"/>
          </p:cNvSpPr>
          <p:nvPr>
            <p:ph type="ftr" sz="quarter" idx="13"/>
          </p:nvPr>
        </p:nvSpPr>
        <p:spPr/>
        <p:txBody>
          <a:bodyPr/>
          <a:lstStyle/>
          <a:p>
            <a:r>
              <a:rPr lang="en-US" dirty="0"/>
              <a:t>Fine Jewelry</a:t>
            </a:r>
          </a:p>
        </p:txBody>
      </p:sp>
      <p:cxnSp>
        <p:nvCxnSpPr>
          <p:cNvPr id="4" name="Straight Connector 3">
            <a:extLst>
              <a:ext uri="{FF2B5EF4-FFF2-40B4-BE49-F238E27FC236}">
                <a16:creationId xmlns:a16="http://schemas.microsoft.com/office/drawing/2014/main" id="{E19DF69A-87D6-B14E-BA95-3BB324C9D352}"/>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AA216D4-1B64-8692-E499-A4B660EE22D4}"/>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FBCA3438-542D-6157-6220-147B3BE13661}"/>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BEE817E-3020-2A62-DF93-30CD0DC3C575}"/>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1" name="Freeform 3">
            <a:extLst>
              <a:ext uri="{FF2B5EF4-FFF2-40B4-BE49-F238E27FC236}">
                <a16:creationId xmlns:a16="http://schemas.microsoft.com/office/drawing/2014/main" id="{13BCCD59-F2DB-DFDA-1435-55161A033FB2}"/>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14769475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 name="Footer Placeholder 1">
            <a:extLst>
              <a:ext uri="{FF2B5EF4-FFF2-40B4-BE49-F238E27FC236}">
                <a16:creationId xmlns:a16="http://schemas.microsoft.com/office/drawing/2014/main" id="{8DDAA0D4-1BAA-82ED-3486-7C2DCFF78AEB}"/>
              </a:ext>
            </a:extLst>
          </p:cNvPr>
          <p:cNvSpPr>
            <a:spLocks noGrp="1"/>
          </p:cNvSpPr>
          <p:nvPr>
            <p:ph type="ftr" sz="quarter" idx="13"/>
          </p:nvPr>
        </p:nvSpPr>
        <p:spPr/>
        <p:txBody>
          <a:bodyPr/>
          <a:lstStyle/>
          <a:p>
            <a:r>
              <a:rPr lang="en-US" dirty="0"/>
              <a:t>Fine Jewelry</a:t>
            </a:r>
          </a:p>
        </p:txBody>
      </p:sp>
      <p:cxnSp>
        <p:nvCxnSpPr>
          <p:cNvPr id="3" name="Straight Connector 2">
            <a:extLst>
              <a:ext uri="{FF2B5EF4-FFF2-40B4-BE49-F238E27FC236}">
                <a16:creationId xmlns:a16="http://schemas.microsoft.com/office/drawing/2014/main" id="{10EB2D52-FB7A-17AD-D512-A266DB200CDD}"/>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7C9E01F0-E929-8550-96C5-B1AAE50286F0}"/>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3979DA80-4DC3-BC11-7BC5-9852C9F5CB30}"/>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EBA811F6-4BF7-1472-A3FE-0577622EA917}"/>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9" name="Freeform 3">
            <a:extLst>
              <a:ext uri="{FF2B5EF4-FFF2-40B4-BE49-F238E27FC236}">
                <a16:creationId xmlns:a16="http://schemas.microsoft.com/office/drawing/2014/main" id="{EED89ADC-6331-B261-75B3-24B89ED0A82E}"/>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28751072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a:prstGeom prst="rect">
            <a:avLst/>
          </a:prstGeom>
        </p:spPr>
        <p:txBody>
          <a:bodyPr anchor="t"/>
          <a:lstStyle>
            <a:lvl1pPr>
              <a:defRPr sz="4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5" name="Footer Placeholder 4">
            <a:extLst>
              <a:ext uri="{FF2B5EF4-FFF2-40B4-BE49-F238E27FC236}">
                <a16:creationId xmlns:a16="http://schemas.microsoft.com/office/drawing/2014/main" id="{E6469CEF-18B4-268B-F50A-D73E322F0156}"/>
              </a:ext>
            </a:extLst>
          </p:cNvPr>
          <p:cNvSpPr>
            <a:spLocks noGrp="1"/>
          </p:cNvSpPr>
          <p:nvPr>
            <p:ph type="ftr" sz="quarter" idx="13"/>
          </p:nvPr>
        </p:nvSpPr>
        <p:spPr/>
        <p:txBody>
          <a:bodyPr/>
          <a:lstStyle/>
          <a:p>
            <a:r>
              <a:rPr lang="en-US" dirty="0"/>
              <a:t>Fine Jewelry</a:t>
            </a:r>
          </a:p>
        </p:txBody>
      </p:sp>
      <p:cxnSp>
        <p:nvCxnSpPr>
          <p:cNvPr id="6" name="Straight Connector 5">
            <a:extLst>
              <a:ext uri="{FF2B5EF4-FFF2-40B4-BE49-F238E27FC236}">
                <a16:creationId xmlns:a16="http://schemas.microsoft.com/office/drawing/2014/main" id="{09FDAA84-6833-5FF4-9AC6-1C9C79394840}"/>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C045959-B362-9CD3-6C82-A299C6497C83}"/>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57F353-D4DB-15F1-24B1-D4B55F4597BD}"/>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AF31EBE-3F4C-4F70-2D5F-9733BB45C29B}"/>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2" name="Freeform 3">
            <a:extLst>
              <a:ext uri="{FF2B5EF4-FFF2-40B4-BE49-F238E27FC236}">
                <a16:creationId xmlns:a16="http://schemas.microsoft.com/office/drawing/2014/main" id="{64CE5991-1F94-8632-03EE-3601100FEF86}"/>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7992005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a:prstGeom prst="rect">
            <a:avLst/>
          </a:prstGeom>
        </p:spPr>
        <p:txBody>
          <a:bodyPr anchor="t"/>
          <a:lstStyle>
            <a:lvl1pPr>
              <a:defRPr sz="43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5" name="Footer Placeholder 4">
            <a:extLst>
              <a:ext uri="{FF2B5EF4-FFF2-40B4-BE49-F238E27FC236}">
                <a16:creationId xmlns:a16="http://schemas.microsoft.com/office/drawing/2014/main" id="{585ACC93-7B28-DA21-60EF-D3BF370C66C9}"/>
              </a:ext>
            </a:extLst>
          </p:cNvPr>
          <p:cNvSpPr>
            <a:spLocks noGrp="1"/>
          </p:cNvSpPr>
          <p:nvPr>
            <p:ph type="ftr" sz="quarter" idx="13"/>
          </p:nvPr>
        </p:nvSpPr>
        <p:spPr/>
        <p:txBody>
          <a:bodyPr/>
          <a:lstStyle/>
          <a:p>
            <a:r>
              <a:rPr lang="en-US" dirty="0"/>
              <a:t>Fine Jewelry</a:t>
            </a:r>
          </a:p>
        </p:txBody>
      </p:sp>
      <p:cxnSp>
        <p:nvCxnSpPr>
          <p:cNvPr id="6" name="Straight Connector 5">
            <a:extLst>
              <a:ext uri="{FF2B5EF4-FFF2-40B4-BE49-F238E27FC236}">
                <a16:creationId xmlns:a16="http://schemas.microsoft.com/office/drawing/2014/main" id="{BA9F2960-D6BD-BE41-1FA4-5B0D9A59405A}"/>
              </a:ext>
            </a:extLst>
          </p:cNvPr>
          <p:cNvCxnSpPr>
            <a:cxnSpLocks/>
          </p:cNvCxnSpPr>
          <p:nvPr userDrawn="1"/>
        </p:nvCxnSpPr>
        <p:spPr>
          <a:xfrm flipV="1">
            <a:off x="336618" y="709416"/>
            <a:ext cx="2652"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6437A7C-2D52-8234-3031-778F1F074B5E}"/>
              </a:ext>
            </a:extLst>
          </p:cNvPr>
          <p:cNvCxnSpPr>
            <a:cxnSpLocks/>
          </p:cNvCxnSpPr>
          <p:nvPr userDrawn="1"/>
        </p:nvCxnSpPr>
        <p:spPr>
          <a:xfrm flipV="1">
            <a:off x="336618" y="4668379"/>
            <a:ext cx="1710" cy="1463040"/>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168BC25-2115-9B77-0C51-B8BF71780090}"/>
              </a:ext>
            </a:extLst>
          </p:cNvPr>
          <p:cNvCxnSpPr>
            <a:cxnSpLocks/>
          </p:cNvCxnSpPr>
          <p:nvPr userDrawn="1"/>
        </p:nvCxnSpPr>
        <p:spPr>
          <a:xfrm flipV="1">
            <a:off x="336618" y="6635513"/>
            <a:ext cx="0" cy="222487"/>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3E7FFE5-261E-6374-2273-5EB3BAA87B69}"/>
              </a:ext>
            </a:extLst>
          </p:cNvPr>
          <p:cNvCxnSpPr>
            <a:cxnSpLocks/>
          </p:cNvCxnSpPr>
          <p:nvPr userDrawn="1"/>
        </p:nvCxnSpPr>
        <p:spPr>
          <a:xfrm flipH="1" flipV="1">
            <a:off x="338040" y="0"/>
            <a:ext cx="1230" cy="232661"/>
          </a:xfrm>
          <a:prstGeom prst="line">
            <a:avLst/>
          </a:prstGeom>
          <a:ln w="952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2" name="Freeform 3">
            <a:extLst>
              <a:ext uri="{FF2B5EF4-FFF2-40B4-BE49-F238E27FC236}">
                <a16:creationId xmlns:a16="http://schemas.microsoft.com/office/drawing/2014/main" id="{AF695A3E-F9B5-A2F3-6C73-3F0D776136C1}"/>
              </a:ext>
            </a:extLst>
          </p:cNvPr>
          <p:cNvSpPr>
            <a:spLocks noChangeAspect="1"/>
          </p:cNvSpPr>
          <p:nvPr userDrawn="1"/>
        </p:nvSpPr>
        <p:spPr>
          <a:xfrm>
            <a:off x="287692" y="411638"/>
            <a:ext cx="91534" cy="118800"/>
          </a:xfrm>
          <a:custGeom>
            <a:avLst/>
            <a:gdLst>
              <a:gd name="connsiteX0" fmla="*/ 97852 w 97852"/>
              <a:gd name="connsiteY0" fmla="*/ 10389 h 127000"/>
              <a:gd name="connsiteX1" fmla="*/ 47000 w 97852"/>
              <a:gd name="connsiteY1" fmla="*/ 68072 h 127000"/>
              <a:gd name="connsiteX2" fmla="*/ 97198 w 97852"/>
              <a:gd name="connsiteY2" fmla="*/ 116307 h 127000"/>
              <a:gd name="connsiteX3" fmla="*/ 20720 w 97852"/>
              <a:gd name="connsiteY3" fmla="*/ 110528 h 127000"/>
              <a:gd name="connsiteX4" fmla="*/ 15013 w 97852"/>
              <a:gd name="connsiteY4" fmla="*/ 22562 h 127000"/>
              <a:gd name="connsiteX5" fmla="*/ 97852 w 97852"/>
              <a:gd name="connsiteY5" fmla="*/ 10389 h 12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852" h="127000">
                <a:moveTo>
                  <a:pt x="97852" y="10389"/>
                </a:moveTo>
                <a:cubicBezTo>
                  <a:pt x="60122" y="20930"/>
                  <a:pt x="45364" y="37865"/>
                  <a:pt x="47000" y="68072"/>
                </a:cubicBezTo>
                <a:cubicBezTo>
                  <a:pt x="48381" y="93301"/>
                  <a:pt x="66810" y="111005"/>
                  <a:pt x="97198" y="116307"/>
                </a:cubicBezTo>
                <a:cubicBezTo>
                  <a:pt x="79750" y="132703"/>
                  <a:pt x="41729" y="129832"/>
                  <a:pt x="20720" y="110528"/>
                </a:cubicBezTo>
                <a:cubicBezTo>
                  <a:pt x="-4543" y="87268"/>
                  <a:pt x="-7015" y="49575"/>
                  <a:pt x="15013" y="22562"/>
                </a:cubicBezTo>
                <a:cubicBezTo>
                  <a:pt x="34750" y="-1606"/>
                  <a:pt x="72626" y="-7461"/>
                  <a:pt x="97852" y="10389"/>
                </a:cubicBezTo>
                <a:close/>
              </a:path>
            </a:pathLst>
          </a:custGeom>
          <a:solidFill>
            <a:schemeClr val="accent1">
              <a:lumMod val="40000"/>
              <a:lumOff val="60000"/>
            </a:schemeClr>
          </a:solidFill>
          <a:ln w="5953" cap="flat">
            <a:noFill/>
            <a:prstDash val="solid"/>
            <a:miter/>
          </a:ln>
        </p:spPr>
        <p:txBody>
          <a:bodyPr rtlCol="0" anchor="ctr"/>
          <a:lstStyle/>
          <a:p>
            <a:endParaRPr lang="en-US" dirty="0">
              <a:solidFill>
                <a:schemeClr val="accent1">
                  <a:lumMod val="60000"/>
                  <a:lumOff val="40000"/>
                </a:schemeClr>
              </a:solidFill>
            </a:endParaRPr>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163782" y="1825625"/>
            <a:ext cx="10647218"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154943" y="6296643"/>
            <a:ext cx="365760" cy="182880"/>
          </a:xfrm>
          <a:prstGeom prst="rect">
            <a:avLst/>
          </a:prstGeom>
        </p:spPr>
        <p:txBody>
          <a:bodyPr vert="horz" lIns="91440" tIns="45720" rIns="91440" bIns="45720" rtlCol="0" anchor="ctr">
            <a:noAutofit/>
          </a:bodyPr>
          <a:lstStyle>
            <a:lvl1pPr algn="ctr">
              <a:defRPr sz="1200">
                <a:solidFill>
                  <a:schemeClr val="accent1">
                    <a:lumMod val="60000"/>
                    <a:lumOff val="40000"/>
                  </a:schemeClr>
                </a:solidFill>
                <a:latin typeface="+mn-lt"/>
                <a:cs typeface="Gill Sans Nova Light" panose="020F0302020204030204" pitchFamily="34" charset="0"/>
              </a:defRPr>
            </a:lvl1pPr>
          </a:lstStyle>
          <a:p>
            <a:fld id="{294A09A9-5501-47C1-A89A-A340965A2BE2}" type="slidenum">
              <a:rPr lang="en-US" smtClean="0"/>
              <a:pPr/>
              <a:t>‹#›</a:t>
            </a:fld>
            <a:endParaRPr lang="en-US" dirty="0"/>
          </a:p>
        </p:txBody>
      </p:sp>
      <p:sp>
        <p:nvSpPr>
          <p:cNvPr id="4" name="Title Placeholder 3">
            <a:extLst>
              <a:ext uri="{FF2B5EF4-FFF2-40B4-BE49-F238E27FC236}">
                <a16:creationId xmlns:a16="http://schemas.microsoft.com/office/drawing/2014/main" id="{E8937C63-F38E-27BD-9286-26AFB29AE5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9" name="Footer Placeholder 18">
            <a:extLst>
              <a:ext uri="{FF2B5EF4-FFF2-40B4-BE49-F238E27FC236}">
                <a16:creationId xmlns:a16="http://schemas.microsoft.com/office/drawing/2014/main" id="{B394E6A8-AE9D-E16B-06DD-39CD026F2929}"/>
              </a:ext>
            </a:extLst>
          </p:cNvPr>
          <p:cNvSpPr>
            <a:spLocks noGrp="1"/>
          </p:cNvSpPr>
          <p:nvPr>
            <p:ph type="ftr" sz="quarter" idx="3"/>
          </p:nvPr>
        </p:nvSpPr>
        <p:spPr>
          <a:xfrm rot="16200000">
            <a:off x="-941832" y="3310128"/>
            <a:ext cx="2560320" cy="182880"/>
          </a:xfrm>
          <a:prstGeom prst="rect">
            <a:avLst/>
          </a:prstGeom>
        </p:spPr>
        <p:txBody>
          <a:bodyPr vert="horz" lIns="91440" tIns="45720" rIns="91440" bIns="45720" rtlCol="0" anchor="ctr">
            <a:noAutofit/>
          </a:bodyPr>
          <a:lstStyle>
            <a:lvl1pPr algn="ctr">
              <a:defRPr sz="1200" b="0" i="0" cap="all" spc="300" baseline="0">
                <a:solidFill>
                  <a:schemeClr val="accent1">
                    <a:lumMod val="60000"/>
                    <a:lumOff val="40000"/>
                  </a:schemeClr>
                </a:solidFill>
                <a:latin typeface="+mn-lt"/>
              </a:defRPr>
            </a:lvl1pPr>
          </a:lstStyle>
          <a:p>
            <a:r>
              <a:rPr lang="en-US" dirty="0"/>
              <a:t>Fine Jewelry</a:t>
            </a:r>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51" r:id="rId4"/>
    <p:sldLayoutId id="2147483664" r:id="rId5"/>
    <p:sldLayoutId id="2147483665" r:id="rId6"/>
    <p:sldLayoutId id="2147483666" r:id="rId7"/>
    <p:sldLayoutId id="2147483658" r:id="rId8"/>
    <p:sldLayoutId id="2147483659" r:id="rId9"/>
    <p:sldLayoutId id="2147483667" r:id="rId10"/>
    <p:sldLayoutId id="2147483668" r:id="rId11"/>
    <p:sldLayoutId id="2147483669" r:id="rId12"/>
    <p:sldLayoutId id="2147483670" r:id="rId13"/>
    <p:sldLayoutId id="2147483671" r:id="rId14"/>
    <p:sldLayoutId id="2147483661" r:id="rId15"/>
    <p:sldLayoutId id="2147483652" r:id="rId16"/>
    <p:sldLayoutId id="2147483654" r:id="rId17"/>
    <p:sldLayoutId id="2147483655" r:id="rId18"/>
    <p:sldLayoutId id="2147483656" r:id="rId19"/>
    <p:sldLayoutId id="2147483657" r:id="rId20"/>
  </p:sldLayoutIdLst>
  <p:hf hdr="0" dt="0"/>
  <p:txStyles>
    <p:titleStyle>
      <a:lvl1pPr algn="l" defTabSz="914400" rtl="0" eaLnBrk="1" latinLnBrk="0" hangingPunct="1">
        <a:lnSpc>
          <a:spcPct val="90000"/>
        </a:lnSpc>
        <a:spcBef>
          <a:spcPct val="0"/>
        </a:spcBef>
        <a:buNone/>
        <a:defRPr sz="4800" kern="1200" cap="all" spc="300" baseline="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6"/>
          </a:solidFill>
          <a:latin typeface="+mn-lt"/>
          <a:ea typeface="+mn-ea"/>
          <a:cs typeface="Gill Sans Nova Light" panose="020F030202020403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6"/>
          </a:solidFill>
          <a:latin typeface="+mn-lt"/>
          <a:ea typeface="+mn-ea"/>
          <a:cs typeface="Gill Sans Nova Light" panose="020F030202020403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Gill Sans Nova Light" panose="020F030202020403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solidFill>
          <a:latin typeface="+mn-lt"/>
          <a:ea typeface="+mn-ea"/>
          <a:cs typeface="Gill Sans Nova Light" panose="020F030202020403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6"/>
          </a:solidFill>
          <a:latin typeface="+mn-lt"/>
          <a:ea typeface="+mn-ea"/>
          <a:cs typeface="Gill Sans Nova Light" panose="020F03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AF38-83BD-F30E-AD1E-3BAB92C42E6F}"/>
              </a:ext>
            </a:extLst>
          </p:cNvPr>
          <p:cNvSpPr>
            <a:spLocks noGrp="1"/>
          </p:cNvSpPr>
          <p:nvPr>
            <p:ph type="title"/>
          </p:nvPr>
        </p:nvSpPr>
        <p:spPr/>
        <p:txBody>
          <a:bodyPr/>
          <a:lstStyle/>
          <a:p>
            <a:r>
              <a:rPr lang="en-US" dirty="0"/>
              <a:t>Criminal defenses </a:t>
            </a:r>
          </a:p>
        </p:txBody>
      </p:sp>
      <p:sp>
        <p:nvSpPr>
          <p:cNvPr id="3" name="Subtitle 2">
            <a:extLst>
              <a:ext uri="{FF2B5EF4-FFF2-40B4-BE49-F238E27FC236}">
                <a16:creationId xmlns:a16="http://schemas.microsoft.com/office/drawing/2014/main" id="{69A0C119-FB45-EFBF-6277-C107C026F608}"/>
              </a:ext>
            </a:extLst>
          </p:cNvPr>
          <p:cNvSpPr>
            <a:spLocks noGrp="1"/>
          </p:cNvSpPr>
          <p:nvPr>
            <p:ph type="subTitle" idx="1"/>
          </p:nvPr>
        </p:nvSpPr>
        <p:spPr/>
        <p:txBody>
          <a:bodyPr/>
          <a:lstStyle/>
          <a:p>
            <a:r>
              <a:rPr lang="en-US" dirty="0"/>
              <a:t>By Zita Draper </a:t>
            </a:r>
          </a:p>
        </p:txBody>
      </p:sp>
    </p:spTree>
    <p:extLst>
      <p:ext uri="{BB962C8B-B14F-4D97-AF65-F5344CB8AC3E}">
        <p14:creationId xmlns:p14="http://schemas.microsoft.com/office/powerpoint/2010/main" val="3527426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a:xfrm>
            <a:off x="1065276" y="444627"/>
            <a:ext cx="10058400" cy="685800"/>
          </a:xfrm>
        </p:spPr>
        <p:txBody>
          <a:bodyPr/>
          <a:lstStyle/>
          <a:p>
            <a:r>
              <a:rPr lang="en-GB" sz="4800" b="1" i="1" u="sng" dirty="0"/>
              <a:t>Content</a:t>
            </a:r>
            <a:r>
              <a:rPr lang="en-GB" dirty="0"/>
              <a:t> </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987552" y="1646301"/>
            <a:ext cx="10213848" cy="3886200"/>
          </a:xfrm>
        </p:spPr>
        <p:txBody>
          <a:bodyPr/>
          <a:lstStyle/>
          <a:p>
            <a:pPr>
              <a:lnSpc>
                <a:spcPct val="150000"/>
              </a:lnSpc>
            </a:pPr>
            <a:r>
              <a:rPr lang="en-GB" dirty="0"/>
              <a:t>Aims and learning objectives. </a:t>
            </a:r>
          </a:p>
          <a:p>
            <a:pPr>
              <a:lnSpc>
                <a:spcPct val="150000"/>
              </a:lnSpc>
            </a:pPr>
            <a:r>
              <a:rPr lang="en-GB" dirty="0"/>
              <a:t>Recap of the defences. </a:t>
            </a:r>
          </a:p>
          <a:p>
            <a:pPr>
              <a:lnSpc>
                <a:spcPct val="150000"/>
              </a:lnSpc>
            </a:pPr>
            <a:r>
              <a:rPr lang="en-GB" dirty="0"/>
              <a:t>Scenario’s </a:t>
            </a:r>
          </a:p>
          <a:p>
            <a:pPr>
              <a:lnSpc>
                <a:spcPct val="150000"/>
              </a:lnSpc>
            </a:pPr>
            <a:r>
              <a:rPr lang="en-GB" dirty="0"/>
              <a:t>Next week.</a:t>
            </a:r>
          </a:p>
          <a:p>
            <a:pPr>
              <a:lnSpc>
                <a:spcPct val="150000"/>
              </a:lnSpc>
            </a:pPr>
            <a:r>
              <a:rPr lang="en-GB" dirty="0"/>
              <a:t>Summary. </a:t>
            </a:r>
          </a:p>
          <a:p>
            <a:pPr>
              <a:lnSpc>
                <a:spcPct val="150000"/>
              </a:lnSpc>
            </a:pPr>
            <a:r>
              <a:rPr lang="en-GB" dirty="0"/>
              <a:t>Thank you, any questions?</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150084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b="1" i="1" u="sng" dirty="0"/>
              <a:t>Aims and learning objectives </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1063752" y="2294001"/>
            <a:ext cx="10213848" cy="3886200"/>
          </a:xfrm>
        </p:spPr>
        <p:txBody>
          <a:bodyPr/>
          <a:lstStyle/>
          <a:p>
            <a:r>
              <a:rPr lang="en-GB" dirty="0"/>
              <a:t>The aim of today’s session is to recap the lecture content and apply what has been learnt to the activities set. </a:t>
            </a:r>
          </a:p>
          <a:p>
            <a:endParaRPr lang="en-GB" dirty="0"/>
          </a:p>
          <a:p>
            <a:r>
              <a:rPr lang="en-GB" dirty="0"/>
              <a:t>By the end of today’s session students should be able to demonstrate their understanding of the defences to criminal offences and should be able to apply what has been learnt to the activities set. </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3789750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F4D92-1535-FE88-4009-D829AE9A0534}"/>
              </a:ext>
            </a:extLst>
          </p:cNvPr>
          <p:cNvSpPr>
            <a:spLocks noGrp="1"/>
          </p:cNvSpPr>
          <p:nvPr>
            <p:ph type="title"/>
          </p:nvPr>
        </p:nvSpPr>
        <p:spPr>
          <a:xfrm>
            <a:off x="1069848" y="468249"/>
            <a:ext cx="10058400" cy="685800"/>
          </a:xfrm>
        </p:spPr>
        <p:txBody>
          <a:bodyPr/>
          <a:lstStyle/>
          <a:p>
            <a:r>
              <a:rPr lang="en-GB" b="1" i="1" u="sng" dirty="0"/>
              <a:t>Things that need to be considered first!</a:t>
            </a:r>
          </a:p>
        </p:txBody>
      </p:sp>
      <p:sp>
        <p:nvSpPr>
          <p:cNvPr id="4" name="Content Placeholder 3">
            <a:extLst>
              <a:ext uri="{FF2B5EF4-FFF2-40B4-BE49-F238E27FC236}">
                <a16:creationId xmlns:a16="http://schemas.microsoft.com/office/drawing/2014/main" id="{EE31779C-9E40-CC0F-EEE1-0659F1AFE549}"/>
              </a:ext>
            </a:extLst>
          </p:cNvPr>
          <p:cNvSpPr>
            <a:spLocks noGrp="1"/>
          </p:cNvSpPr>
          <p:nvPr>
            <p:ph idx="1"/>
          </p:nvPr>
        </p:nvSpPr>
        <p:spPr>
          <a:xfrm>
            <a:off x="989076" y="1836801"/>
            <a:ext cx="10213848" cy="3886200"/>
          </a:xfrm>
        </p:spPr>
        <p:txBody>
          <a:bodyPr/>
          <a:lstStyle/>
          <a:p>
            <a:r>
              <a:rPr lang="en-GB" dirty="0"/>
              <a:t>What is the age of criminal responsibility in the United Kingdom? </a:t>
            </a:r>
          </a:p>
          <a:p>
            <a:endParaRPr lang="en-GB" dirty="0"/>
          </a:p>
          <a:p>
            <a:r>
              <a:rPr lang="en-GB" dirty="0"/>
              <a:t>11</a:t>
            </a:r>
          </a:p>
          <a:p>
            <a:r>
              <a:rPr lang="en-GB" dirty="0"/>
              <a:t>10</a:t>
            </a:r>
          </a:p>
          <a:p>
            <a:r>
              <a:rPr lang="en-GB" dirty="0"/>
              <a:t>16</a:t>
            </a:r>
          </a:p>
          <a:p>
            <a:r>
              <a:rPr lang="en-GB" dirty="0"/>
              <a:t>13</a:t>
            </a:r>
          </a:p>
          <a:p>
            <a:r>
              <a:rPr lang="en-GB" dirty="0"/>
              <a:t>14</a:t>
            </a:r>
          </a:p>
          <a:p>
            <a:r>
              <a:rPr lang="en-GB" dirty="0"/>
              <a:t>9</a:t>
            </a:r>
          </a:p>
        </p:txBody>
      </p:sp>
      <p:sp>
        <p:nvSpPr>
          <p:cNvPr id="6" name="Slide Number Placeholder 5">
            <a:extLst>
              <a:ext uri="{FF2B5EF4-FFF2-40B4-BE49-F238E27FC236}">
                <a16:creationId xmlns:a16="http://schemas.microsoft.com/office/drawing/2014/main" id="{9CAAEA35-C456-CA25-A1BD-65F2D7CD32DA}"/>
              </a:ext>
            </a:extLst>
          </p:cNvPr>
          <p:cNvSpPr>
            <a:spLocks noGrp="1"/>
          </p:cNvSpPr>
          <p:nvPr>
            <p:ph type="sldNum" sz="quarter" idx="11"/>
          </p:nvPr>
        </p:nvSpPr>
        <p:spPr/>
        <p:txBody>
          <a:bodyPr/>
          <a:lstStyle/>
          <a:p>
            <a:fld id="{294A09A9-5501-47C1-A89A-A340965A2BE2}" type="slidenum">
              <a:rPr lang="en-US" smtClean="0"/>
              <a:pPr/>
              <a:t>4</a:t>
            </a:fld>
            <a:endParaRPr lang="en-US" dirty="0"/>
          </a:p>
        </p:txBody>
      </p:sp>
    </p:spTree>
    <p:extLst>
      <p:ext uri="{BB962C8B-B14F-4D97-AF65-F5344CB8AC3E}">
        <p14:creationId xmlns:p14="http://schemas.microsoft.com/office/powerpoint/2010/main" val="30844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a:xfrm>
            <a:off x="1066800" y="612648"/>
            <a:ext cx="10058400" cy="685800"/>
          </a:xfrm>
        </p:spPr>
        <p:txBody>
          <a:bodyPr/>
          <a:lstStyle/>
          <a:p>
            <a:r>
              <a:rPr lang="en-GB" sz="5400" b="1" i="1" u="sng" dirty="0"/>
              <a:t>Insanity </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1225677" y="1485900"/>
            <a:ext cx="10213848" cy="3886200"/>
          </a:xfrm>
        </p:spPr>
        <p:txBody>
          <a:bodyPr/>
          <a:lstStyle/>
          <a:p>
            <a:r>
              <a:rPr lang="en-GB" dirty="0"/>
              <a:t>McNaughten rules. </a:t>
            </a:r>
          </a:p>
          <a:p>
            <a:endParaRPr lang="en-GB" dirty="0"/>
          </a:p>
          <a:p>
            <a:r>
              <a:rPr lang="en-GB" dirty="0"/>
              <a:t>What are they? </a:t>
            </a:r>
          </a:p>
          <a:p>
            <a:endParaRPr lang="en-GB" dirty="0"/>
          </a:p>
          <a:p>
            <a:r>
              <a:rPr lang="en-GB" dirty="0"/>
              <a:t>People did not want to use the defence of insanity because of the social stigma attached to it. </a:t>
            </a:r>
          </a:p>
          <a:p>
            <a:endParaRPr lang="en-GB" dirty="0"/>
          </a:p>
          <a:p>
            <a:r>
              <a:rPr lang="en-GB" dirty="0"/>
              <a:t>Is this still applicable today?</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Tree>
    <p:extLst>
      <p:ext uri="{BB962C8B-B14F-4D97-AF65-F5344CB8AC3E}">
        <p14:creationId xmlns:p14="http://schemas.microsoft.com/office/powerpoint/2010/main" val="3089811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a:xfrm>
            <a:off x="987552" y="482727"/>
            <a:ext cx="10058400" cy="685800"/>
          </a:xfrm>
        </p:spPr>
        <p:txBody>
          <a:bodyPr/>
          <a:lstStyle/>
          <a:p>
            <a:r>
              <a:rPr lang="en-GB" sz="4800" b="1" i="1" u="sng" dirty="0"/>
              <a:t>Continued </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p:txBody>
          <a:bodyPr/>
          <a:lstStyle/>
          <a:p>
            <a:r>
              <a:rPr lang="en-GB" dirty="0"/>
              <a:t>Different types of disease of the mind. </a:t>
            </a:r>
          </a:p>
          <a:p>
            <a:endParaRPr lang="en-GB" dirty="0"/>
          </a:p>
          <a:p>
            <a:r>
              <a:rPr lang="en-GB" dirty="0"/>
              <a:t>Including elements such as diabetes. </a:t>
            </a:r>
          </a:p>
          <a:p>
            <a:endParaRPr lang="en-GB" dirty="0"/>
          </a:p>
          <a:p>
            <a:r>
              <a:rPr lang="en-GB" dirty="0"/>
              <a:t>Internal elements. </a:t>
            </a:r>
          </a:p>
          <a:p>
            <a:endParaRPr lang="en-GB" dirty="0"/>
          </a:p>
          <a:p>
            <a:r>
              <a:rPr lang="en-GB" dirty="0"/>
              <a:t>Epilepsy.</a:t>
            </a:r>
          </a:p>
          <a:p>
            <a:endParaRPr lang="en-GB" dirty="0"/>
          </a:p>
          <a:p>
            <a:r>
              <a:rPr lang="en-GB" dirty="0"/>
              <a:t>Sleepwalking. </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Tree>
    <p:extLst>
      <p:ext uri="{BB962C8B-B14F-4D97-AF65-F5344CB8AC3E}">
        <p14:creationId xmlns:p14="http://schemas.microsoft.com/office/powerpoint/2010/main" val="564745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b="1" i="1" u="sng" dirty="0"/>
              <a:t>Verdict when using the defence of insanity</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1069848" y="2294001"/>
            <a:ext cx="10213848" cy="3886200"/>
          </a:xfrm>
        </p:spPr>
        <p:txBody>
          <a:bodyPr/>
          <a:lstStyle/>
          <a:p>
            <a:r>
              <a:rPr lang="en-GB" dirty="0"/>
              <a:t>The verdict is; </a:t>
            </a:r>
          </a:p>
          <a:p>
            <a:endParaRPr lang="en-GB" dirty="0"/>
          </a:p>
          <a:p>
            <a:r>
              <a:rPr lang="en-GB" dirty="0"/>
              <a:t>‘’ Not guilty by reason of insanity’’. </a:t>
            </a:r>
          </a:p>
          <a:p>
            <a:endParaRPr lang="en-GB" dirty="0"/>
          </a:p>
          <a:p>
            <a:r>
              <a:rPr lang="en-GB" dirty="0"/>
              <a:t>Sentencing varies. </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7</a:t>
            </a:fld>
            <a:endParaRPr lang="en-US" dirty="0"/>
          </a:p>
        </p:txBody>
      </p:sp>
    </p:spTree>
    <p:extLst>
      <p:ext uri="{BB962C8B-B14F-4D97-AF65-F5344CB8AC3E}">
        <p14:creationId xmlns:p14="http://schemas.microsoft.com/office/powerpoint/2010/main" val="1187031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AB224-8EED-539C-54A3-2FCF8A82C3D3}"/>
              </a:ext>
            </a:extLst>
          </p:cNvPr>
          <p:cNvSpPr>
            <a:spLocks noGrp="1"/>
          </p:cNvSpPr>
          <p:nvPr>
            <p:ph type="title"/>
          </p:nvPr>
        </p:nvSpPr>
        <p:spPr/>
        <p:txBody>
          <a:bodyPr/>
          <a:lstStyle/>
          <a:p>
            <a:r>
              <a:rPr lang="en-GB" b="1" i="1" u="sng" dirty="0"/>
              <a:t>Case law relating to insanity</a:t>
            </a:r>
          </a:p>
        </p:txBody>
      </p:sp>
      <p:sp>
        <p:nvSpPr>
          <p:cNvPr id="4" name="Content Placeholder 3">
            <a:extLst>
              <a:ext uri="{FF2B5EF4-FFF2-40B4-BE49-F238E27FC236}">
                <a16:creationId xmlns:a16="http://schemas.microsoft.com/office/drawing/2014/main" id="{70649D98-1441-CC88-F508-758E29A6D69F}"/>
              </a:ext>
            </a:extLst>
          </p:cNvPr>
          <p:cNvSpPr>
            <a:spLocks noGrp="1"/>
          </p:cNvSpPr>
          <p:nvPr>
            <p:ph idx="1"/>
          </p:nvPr>
        </p:nvSpPr>
        <p:spPr>
          <a:xfrm>
            <a:off x="914400" y="2410443"/>
            <a:ext cx="10213848" cy="3886200"/>
          </a:xfrm>
        </p:spPr>
        <p:txBody>
          <a:bodyPr/>
          <a:lstStyle/>
          <a:p>
            <a:r>
              <a:rPr lang="en-GB" dirty="0"/>
              <a:t>McNaughten – Shot the wrong person- used the defence successfully. </a:t>
            </a:r>
          </a:p>
          <a:p>
            <a:endParaRPr lang="en-GB" dirty="0"/>
          </a:p>
          <a:p>
            <a:r>
              <a:rPr lang="en-GB" dirty="0"/>
              <a:t>Woolmington v DPP </a:t>
            </a:r>
          </a:p>
          <a:p>
            <a:endParaRPr lang="en-GB" dirty="0"/>
          </a:p>
          <a:p>
            <a:r>
              <a:rPr lang="en-GB" dirty="0"/>
              <a:t>R v Clarke – Theft, items in bag, absentminded, changed her plea/ not guilty because of judges mistake. </a:t>
            </a:r>
          </a:p>
          <a:p>
            <a:endParaRPr lang="en-GB" dirty="0"/>
          </a:p>
          <a:p>
            <a:endParaRPr lang="en-GB" dirty="0"/>
          </a:p>
        </p:txBody>
      </p:sp>
      <p:sp>
        <p:nvSpPr>
          <p:cNvPr id="6" name="Slide Number Placeholder 5">
            <a:extLst>
              <a:ext uri="{FF2B5EF4-FFF2-40B4-BE49-F238E27FC236}">
                <a16:creationId xmlns:a16="http://schemas.microsoft.com/office/drawing/2014/main" id="{908C302C-493D-DC82-E6FC-10CD1D7CFE3B}"/>
              </a:ext>
            </a:extLst>
          </p:cNvPr>
          <p:cNvSpPr>
            <a:spLocks noGrp="1"/>
          </p:cNvSpPr>
          <p:nvPr>
            <p:ph type="sldNum" sz="quarter" idx="11"/>
          </p:nvPr>
        </p:nvSpPr>
        <p:spPr/>
        <p:txBody>
          <a:bodyPr/>
          <a:lstStyle/>
          <a:p>
            <a:fld id="{294A09A9-5501-47C1-A89A-A340965A2BE2}" type="slidenum">
              <a:rPr lang="en-US" smtClean="0"/>
              <a:pPr/>
              <a:t>8</a:t>
            </a:fld>
            <a:endParaRPr lang="en-US" dirty="0"/>
          </a:p>
        </p:txBody>
      </p:sp>
    </p:spTree>
    <p:extLst>
      <p:ext uri="{BB962C8B-B14F-4D97-AF65-F5344CB8AC3E}">
        <p14:creationId xmlns:p14="http://schemas.microsoft.com/office/powerpoint/2010/main" val="3502184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CF189A-9AB7-AE0F-B161-CBC0B6848E2D}"/>
              </a:ext>
            </a:extLst>
          </p:cNvPr>
          <p:cNvSpPr>
            <a:spLocks noGrp="1"/>
          </p:cNvSpPr>
          <p:nvPr>
            <p:ph idx="1"/>
          </p:nvPr>
        </p:nvSpPr>
        <p:spPr>
          <a:xfrm>
            <a:off x="987552" y="134636"/>
            <a:ext cx="10213848" cy="4785174"/>
          </a:xfrm>
        </p:spPr>
        <p:txBody>
          <a:bodyPr/>
          <a:lstStyle/>
          <a:p>
            <a:r>
              <a:rPr lang="en-GB" dirty="0"/>
              <a:t>Bratty v Attorney General for Jersey v Holley – Brain tumour- Psychomotor epilepsy- could not use the defence. </a:t>
            </a:r>
          </a:p>
          <a:p>
            <a:endParaRPr lang="en-GB" dirty="0"/>
          </a:p>
          <a:p>
            <a:r>
              <a:rPr lang="en-GB" dirty="0"/>
              <a:t>R v Kemp – Attacked wife and she died but at the time he was suffering from a medical condition. Therefore found not guilty. </a:t>
            </a:r>
          </a:p>
          <a:p>
            <a:endParaRPr lang="en-GB" dirty="0"/>
          </a:p>
          <a:p>
            <a:r>
              <a:rPr lang="en-GB" dirty="0"/>
              <a:t>R v Sullivan – Research this case and prepare to feedback to the class. </a:t>
            </a:r>
          </a:p>
          <a:p>
            <a:endParaRPr lang="en-GB" dirty="0"/>
          </a:p>
          <a:p>
            <a:r>
              <a:rPr lang="en-GB" dirty="0"/>
              <a:t>R v Burgess – Sleepwalking when strangled and attacked girlfriend. Not aware of his actions. Used the defence of Insanity. </a:t>
            </a:r>
          </a:p>
          <a:p>
            <a:endParaRPr lang="en-GB" dirty="0"/>
          </a:p>
          <a:p>
            <a:endParaRPr lang="en-GB" dirty="0"/>
          </a:p>
        </p:txBody>
      </p:sp>
      <p:sp>
        <p:nvSpPr>
          <p:cNvPr id="4" name="Slide Number Placeholder 3">
            <a:extLst>
              <a:ext uri="{FF2B5EF4-FFF2-40B4-BE49-F238E27FC236}">
                <a16:creationId xmlns:a16="http://schemas.microsoft.com/office/drawing/2014/main" id="{39156B58-B03D-C059-5617-520555966DE0}"/>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Tree>
    <p:extLst>
      <p:ext uri="{BB962C8B-B14F-4D97-AF65-F5344CB8AC3E}">
        <p14:creationId xmlns:p14="http://schemas.microsoft.com/office/powerpoint/2010/main" val="1579747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BF9B02-FE2A-3DD0-CE07-D00298C2ADAB}"/>
              </a:ext>
            </a:extLst>
          </p:cNvPr>
          <p:cNvSpPr>
            <a:spLocks noGrp="1"/>
          </p:cNvSpPr>
          <p:nvPr>
            <p:ph idx="1"/>
          </p:nvPr>
        </p:nvSpPr>
        <p:spPr>
          <a:xfrm>
            <a:off x="426346" y="95367"/>
            <a:ext cx="11651588" cy="5199009"/>
          </a:xfrm>
        </p:spPr>
        <p:txBody>
          <a:bodyPr/>
          <a:lstStyle/>
          <a:p>
            <a:r>
              <a:rPr lang="en-GB" dirty="0"/>
              <a:t>R v Hennessy – Hyperglycaemic attack and stole a car, used the defence of insanity. </a:t>
            </a:r>
          </a:p>
          <a:p>
            <a:r>
              <a:rPr lang="en-GB" dirty="0"/>
              <a:t>R v </a:t>
            </a:r>
            <a:r>
              <a:rPr lang="en-GB" dirty="0" err="1"/>
              <a:t>Codere</a:t>
            </a:r>
            <a:r>
              <a:rPr lang="en-GB" dirty="0"/>
              <a:t> – The individual had committed the offence of murder, he killed his wife but cutting her throat. He explained that he thought it was a loaf of bread. The courts explained that he knew that killing was illegal and wrong and therefore was unable to use the defence. </a:t>
            </a:r>
          </a:p>
          <a:p>
            <a:r>
              <a:rPr lang="en-GB" dirty="0"/>
              <a:t>R v Windle – Husband, Wife, Wife suicidal and he proceeded to provide her with 100 aspirin tablets and was arrested. He explained during his arrest. ‘’ I suppose they will hang me for this’’. </a:t>
            </a:r>
          </a:p>
          <a:p>
            <a:endParaRPr lang="en-GB" dirty="0"/>
          </a:p>
          <a:p>
            <a:r>
              <a:rPr lang="en-GB" dirty="0"/>
              <a:t>Research the case of R v Johnson [2007]. </a:t>
            </a:r>
          </a:p>
        </p:txBody>
      </p:sp>
      <p:sp>
        <p:nvSpPr>
          <p:cNvPr id="4" name="Slide Number Placeholder 3">
            <a:extLst>
              <a:ext uri="{FF2B5EF4-FFF2-40B4-BE49-F238E27FC236}">
                <a16:creationId xmlns:a16="http://schemas.microsoft.com/office/drawing/2014/main" id="{0CE70446-830B-0244-F501-20CC04F0466D}"/>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
        <p:nvSpPr>
          <p:cNvPr id="7" name="TextBox 6">
            <a:extLst>
              <a:ext uri="{FF2B5EF4-FFF2-40B4-BE49-F238E27FC236}">
                <a16:creationId xmlns:a16="http://schemas.microsoft.com/office/drawing/2014/main" id="{200B9CC8-8123-5687-AA63-5717F3805060}"/>
              </a:ext>
            </a:extLst>
          </p:cNvPr>
          <p:cNvSpPr txBox="1"/>
          <p:nvPr/>
        </p:nvSpPr>
        <p:spPr>
          <a:xfrm>
            <a:off x="3758577" y="5065063"/>
            <a:ext cx="6125918" cy="1384995"/>
          </a:xfrm>
          <a:prstGeom prst="rect">
            <a:avLst/>
          </a:prstGeom>
          <a:noFill/>
        </p:spPr>
        <p:txBody>
          <a:bodyPr wrap="square">
            <a:spAutoFit/>
          </a:bodyPr>
          <a:lstStyle/>
          <a:p>
            <a:r>
              <a:rPr lang="en-GB" sz="2800" dirty="0">
                <a:solidFill>
                  <a:srgbClr val="ECECEC"/>
                </a:solidFill>
              </a:rPr>
              <a:t>R v </a:t>
            </a:r>
            <a:r>
              <a:rPr lang="en-GB" sz="2800" dirty="0" err="1">
                <a:solidFill>
                  <a:srgbClr val="ECECEC"/>
                </a:solidFill>
              </a:rPr>
              <a:t>Kopsch</a:t>
            </a:r>
            <a:r>
              <a:rPr lang="en-GB" sz="2800" dirty="0">
                <a:solidFill>
                  <a:srgbClr val="ECECEC"/>
                </a:solidFill>
              </a:rPr>
              <a:t> – defence was not available when some acts impulsively – defendant killed a family member by strangulation. </a:t>
            </a:r>
          </a:p>
        </p:txBody>
      </p:sp>
    </p:spTree>
    <p:extLst>
      <p:ext uri="{BB962C8B-B14F-4D97-AF65-F5344CB8AC3E}">
        <p14:creationId xmlns:p14="http://schemas.microsoft.com/office/powerpoint/2010/main" val="3728897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90F59-4E66-C6A9-244B-125C423DDFCE}"/>
              </a:ext>
            </a:extLst>
          </p:cNvPr>
          <p:cNvSpPr>
            <a:spLocks noGrp="1"/>
          </p:cNvSpPr>
          <p:nvPr>
            <p:ph type="title"/>
          </p:nvPr>
        </p:nvSpPr>
        <p:spPr/>
        <p:txBody>
          <a:bodyPr/>
          <a:lstStyle/>
          <a:p>
            <a:r>
              <a:rPr lang="en-GB" b="1" i="1" u="sng" dirty="0"/>
              <a:t>Scenario </a:t>
            </a:r>
          </a:p>
        </p:txBody>
      </p:sp>
      <p:sp>
        <p:nvSpPr>
          <p:cNvPr id="3" name="Content Placeholder 2">
            <a:extLst>
              <a:ext uri="{FF2B5EF4-FFF2-40B4-BE49-F238E27FC236}">
                <a16:creationId xmlns:a16="http://schemas.microsoft.com/office/drawing/2014/main" id="{1E4506DE-0887-3F44-DBCE-62A74C11FD2A}"/>
              </a:ext>
            </a:extLst>
          </p:cNvPr>
          <p:cNvSpPr>
            <a:spLocks noGrp="1"/>
          </p:cNvSpPr>
          <p:nvPr>
            <p:ph idx="1"/>
          </p:nvPr>
        </p:nvSpPr>
        <p:spPr>
          <a:xfrm>
            <a:off x="1063752" y="1751076"/>
            <a:ext cx="10213848" cy="3886200"/>
          </a:xfrm>
        </p:spPr>
        <p:txBody>
          <a:bodyPr/>
          <a:lstStyle/>
          <a:p>
            <a:r>
              <a:rPr lang="en-GB" dirty="0"/>
              <a:t>Steven has bipolar disorder and on the 19</a:t>
            </a:r>
            <a:r>
              <a:rPr lang="en-GB" baseline="30000" dirty="0"/>
              <a:t>th</a:t>
            </a:r>
            <a:r>
              <a:rPr lang="en-GB" dirty="0"/>
              <a:t> of May 2022 during an episode he punched Luke in the face leaving a bruise. Luke attended the police station and reported the incident. </a:t>
            </a:r>
          </a:p>
          <a:p>
            <a:endParaRPr lang="en-GB" dirty="0"/>
          </a:p>
          <a:p>
            <a:r>
              <a:rPr lang="en-GB" dirty="0"/>
              <a:t>Can steven use the defence of insanity? </a:t>
            </a:r>
          </a:p>
          <a:p>
            <a:endParaRPr lang="en-GB" dirty="0"/>
          </a:p>
          <a:p>
            <a:r>
              <a:rPr lang="en-GB" dirty="0"/>
              <a:t>What offence has been committed here?</a:t>
            </a:r>
          </a:p>
        </p:txBody>
      </p:sp>
      <p:sp>
        <p:nvSpPr>
          <p:cNvPr id="6" name="Slide Number Placeholder 5">
            <a:extLst>
              <a:ext uri="{FF2B5EF4-FFF2-40B4-BE49-F238E27FC236}">
                <a16:creationId xmlns:a16="http://schemas.microsoft.com/office/drawing/2014/main" id="{BFD19ED7-9A91-394A-7F60-B4FBFFD87A1C}"/>
              </a:ext>
            </a:extLst>
          </p:cNvPr>
          <p:cNvSpPr>
            <a:spLocks noGrp="1"/>
          </p:cNvSpPr>
          <p:nvPr>
            <p:ph type="sldNum" sz="quarter" idx="11"/>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3779935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sz="6000" b="1" i="1" u="sng" dirty="0"/>
              <a:t>Automatism </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1063752" y="1984248"/>
            <a:ext cx="10213848" cy="3886200"/>
          </a:xfrm>
        </p:spPr>
        <p:txBody>
          <a:bodyPr/>
          <a:lstStyle/>
          <a:p>
            <a:r>
              <a:rPr lang="en-GB" dirty="0"/>
              <a:t>External factors that has affected the individual. </a:t>
            </a:r>
          </a:p>
          <a:p>
            <a:endParaRPr lang="en-GB" dirty="0"/>
          </a:p>
          <a:p>
            <a:r>
              <a:rPr lang="en-GB" dirty="0"/>
              <a:t>Bratty v Attorney General for Northern Ireland. </a:t>
            </a:r>
          </a:p>
          <a:p>
            <a:endParaRPr lang="en-GB" dirty="0"/>
          </a:p>
          <a:p>
            <a:r>
              <a:rPr lang="en-GB" dirty="0"/>
              <a:t>Can include a number of conditions. </a:t>
            </a:r>
          </a:p>
          <a:p>
            <a:endParaRPr lang="en-GB" dirty="0"/>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Tree>
    <p:extLst>
      <p:ext uri="{BB962C8B-B14F-4D97-AF65-F5344CB8AC3E}">
        <p14:creationId xmlns:p14="http://schemas.microsoft.com/office/powerpoint/2010/main" val="2889793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sz="5400" b="1" i="1" u="sng" dirty="0"/>
              <a:t>Continued </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914400" y="1846326"/>
            <a:ext cx="10213848" cy="3886200"/>
          </a:xfrm>
        </p:spPr>
        <p:txBody>
          <a:bodyPr/>
          <a:lstStyle/>
          <a:p>
            <a:pPr>
              <a:lnSpc>
                <a:spcPct val="200000"/>
              </a:lnSpc>
            </a:pPr>
            <a:r>
              <a:rPr lang="en-GB" dirty="0"/>
              <a:t>Hypoglycaemic attack. </a:t>
            </a:r>
          </a:p>
          <a:p>
            <a:pPr>
              <a:lnSpc>
                <a:spcPct val="200000"/>
              </a:lnSpc>
            </a:pPr>
            <a:r>
              <a:rPr lang="en-GB" dirty="0"/>
              <a:t>Mental Health conditions such as Post traumatic stress disorder. </a:t>
            </a:r>
          </a:p>
          <a:p>
            <a:pPr>
              <a:lnSpc>
                <a:spcPct val="200000"/>
              </a:lnSpc>
            </a:pPr>
            <a:r>
              <a:rPr lang="en-GB" dirty="0"/>
              <a:t>Drugs. </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13</a:t>
            </a:fld>
            <a:endParaRPr lang="en-US" dirty="0"/>
          </a:p>
        </p:txBody>
      </p:sp>
    </p:spTree>
    <p:extLst>
      <p:ext uri="{BB962C8B-B14F-4D97-AF65-F5344CB8AC3E}">
        <p14:creationId xmlns:p14="http://schemas.microsoft.com/office/powerpoint/2010/main" val="1552480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a:xfrm>
            <a:off x="1069848" y="444627"/>
            <a:ext cx="10058400" cy="685800"/>
          </a:xfrm>
        </p:spPr>
        <p:txBody>
          <a:bodyPr/>
          <a:lstStyle/>
          <a:p>
            <a:r>
              <a:rPr lang="en-GB" sz="4800" b="1" i="1" u="sng" dirty="0"/>
              <a:t>Case law relating to automatism</a:t>
            </a:r>
          </a:p>
        </p:txBody>
      </p:sp>
      <p:sp>
        <p:nvSpPr>
          <p:cNvPr id="2" name="Content Placeholder 1">
            <a:extLst>
              <a:ext uri="{FF2B5EF4-FFF2-40B4-BE49-F238E27FC236}">
                <a16:creationId xmlns:a16="http://schemas.microsoft.com/office/drawing/2014/main" id="{5751AD6D-CD3D-21A9-3886-7CFEA7767081}"/>
              </a:ext>
            </a:extLst>
          </p:cNvPr>
          <p:cNvSpPr>
            <a:spLocks noGrp="1"/>
          </p:cNvSpPr>
          <p:nvPr>
            <p:ph idx="1"/>
          </p:nvPr>
        </p:nvSpPr>
        <p:spPr>
          <a:xfrm>
            <a:off x="914400" y="1905618"/>
            <a:ext cx="10213848" cy="3886200"/>
          </a:xfrm>
        </p:spPr>
        <p:txBody>
          <a:bodyPr/>
          <a:lstStyle/>
          <a:p>
            <a:r>
              <a:rPr lang="en-GB" dirty="0"/>
              <a:t>Broome v Perkins – Tried to use the defence of automatism but could not as he was at times seen to be in control of the car – Hypoglycaemic attack. </a:t>
            </a:r>
          </a:p>
          <a:p>
            <a:endParaRPr lang="en-GB" dirty="0"/>
          </a:p>
          <a:p>
            <a:r>
              <a:rPr lang="en-GB" dirty="0"/>
              <a:t>Attorney General’s reference (No.2 of 1992) – Driving on the hard shoulder and hit a car, the driver of the car died, tried to use the defence of automatism but could not because he responded to certain elements. </a:t>
            </a:r>
          </a:p>
          <a:p>
            <a:endParaRPr lang="en-GB" dirty="0"/>
          </a:p>
          <a:p>
            <a:endParaRPr lang="en-GB" dirty="0"/>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14</a:t>
            </a:fld>
            <a:endParaRPr lang="en-US" dirty="0"/>
          </a:p>
        </p:txBody>
      </p:sp>
    </p:spTree>
    <p:extLst>
      <p:ext uri="{BB962C8B-B14F-4D97-AF65-F5344CB8AC3E}">
        <p14:creationId xmlns:p14="http://schemas.microsoft.com/office/powerpoint/2010/main" val="1770874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16A25F-4A87-8C2D-046E-D862D8EC8A8F}"/>
              </a:ext>
            </a:extLst>
          </p:cNvPr>
          <p:cNvSpPr>
            <a:spLocks noGrp="1"/>
          </p:cNvSpPr>
          <p:nvPr>
            <p:ph idx="1"/>
          </p:nvPr>
        </p:nvSpPr>
        <p:spPr>
          <a:xfrm>
            <a:off x="520703" y="258052"/>
            <a:ext cx="11416984" cy="4151264"/>
          </a:xfrm>
        </p:spPr>
        <p:txBody>
          <a:bodyPr/>
          <a:lstStyle/>
          <a:p>
            <a:r>
              <a:rPr lang="en-GB" dirty="0"/>
              <a:t>Hill v Baxter – Attacked by a swarm of bees whilst driving. </a:t>
            </a:r>
          </a:p>
          <a:p>
            <a:r>
              <a:rPr lang="en-GB" dirty="0"/>
              <a:t>R v Quick and </a:t>
            </a:r>
            <a:r>
              <a:rPr lang="en-GB" dirty="0" err="1"/>
              <a:t>Paddison</a:t>
            </a:r>
            <a:r>
              <a:rPr lang="en-GB" dirty="0"/>
              <a:t> – Attacked nurses and explained that he was suffering from a hypoglycaemic attack – Psychiatric hospital. Used the defence of automatism. </a:t>
            </a:r>
          </a:p>
          <a:p>
            <a:r>
              <a:rPr lang="en-GB" dirty="0"/>
              <a:t>R v T – D was sexually assaulted before committing a robbery. </a:t>
            </a:r>
          </a:p>
          <a:p>
            <a:r>
              <a:rPr lang="en-GB" dirty="0"/>
              <a:t>R v Lipman – Bed sheet down girlfriends throat – convicted of murder because he voluntarily took LSD. </a:t>
            </a:r>
          </a:p>
          <a:p>
            <a:r>
              <a:rPr lang="en-GB" dirty="0"/>
              <a:t>Unaware could become automatist – R v Bailey – hit partner with a lead pipe, had taken insulin but not eaten. </a:t>
            </a:r>
          </a:p>
        </p:txBody>
      </p:sp>
      <p:sp>
        <p:nvSpPr>
          <p:cNvPr id="4" name="Slide Number Placeholder 3">
            <a:extLst>
              <a:ext uri="{FF2B5EF4-FFF2-40B4-BE49-F238E27FC236}">
                <a16:creationId xmlns:a16="http://schemas.microsoft.com/office/drawing/2014/main" id="{749661BE-4DCE-CC59-BD61-82A96A377B28}"/>
              </a:ext>
            </a:extLst>
          </p:cNvPr>
          <p:cNvSpPr>
            <a:spLocks noGrp="1"/>
          </p:cNvSpPr>
          <p:nvPr>
            <p:ph type="sldNum" sz="quarter" idx="11"/>
          </p:nvPr>
        </p:nvSpPr>
        <p:spPr/>
        <p:txBody>
          <a:bodyPr/>
          <a:lstStyle/>
          <a:p>
            <a:fld id="{294A09A9-5501-47C1-A89A-A340965A2BE2}" type="slidenum">
              <a:rPr lang="en-US" smtClean="0"/>
              <a:pPr/>
              <a:t>15</a:t>
            </a:fld>
            <a:endParaRPr lang="en-US" dirty="0"/>
          </a:p>
        </p:txBody>
      </p:sp>
    </p:spTree>
    <p:extLst>
      <p:ext uri="{BB962C8B-B14F-4D97-AF65-F5344CB8AC3E}">
        <p14:creationId xmlns:p14="http://schemas.microsoft.com/office/powerpoint/2010/main" val="3653624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016FC-4341-F684-E8DD-17C821A47832}"/>
              </a:ext>
            </a:extLst>
          </p:cNvPr>
          <p:cNvSpPr>
            <a:spLocks noGrp="1"/>
          </p:cNvSpPr>
          <p:nvPr>
            <p:ph type="title"/>
          </p:nvPr>
        </p:nvSpPr>
        <p:spPr/>
        <p:txBody>
          <a:bodyPr/>
          <a:lstStyle/>
          <a:p>
            <a:r>
              <a:rPr lang="en-GB" sz="6600" b="1" i="1" u="sng" dirty="0"/>
              <a:t>Scenario </a:t>
            </a:r>
          </a:p>
        </p:txBody>
      </p:sp>
      <p:sp>
        <p:nvSpPr>
          <p:cNvPr id="3" name="Content Placeholder 2">
            <a:extLst>
              <a:ext uri="{FF2B5EF4-FFF2-40B4-BE49-F238E27FC236}">
                <a16:creationId xmlns:a16="http://schemas.microsoft.com/office/drawing/2014/main" id="{85BBFF1E-BC68-DAA1-ADEC-7EB934049F46}"/>
              </a:ext>
            </a:extLst>
          </p:cNvPr>
          <p:cNvSpPr>
            <a:spLocks noGrp="1"/>
          </p:cNvSpPr>
          <p:nvPr>
            <p:ph idx="1"/>
          </p:nvPr>
        </p:nvSpPr>
        <p:spPr>
          <a:xfrm>
            <a:off x="989076" y="2121408"/>
            <a:ext cx="10213848" cy="3886200"/>
          </a:xfrm>
        </p:spPr>
        <p:txBody>
          <a:bodyPr/>
          <a:lstStyle/>
          <a:p>
            <a:r>
              <a:rPr lang="en-GB" dirty="0"/>
              <a:t>Walter was driving down a highway when he became dazed and confused. As a result he drove into another car. The driver of the other care called the police as they believed that the other individual was drunk. This was not the case and Walter was suffering from a hypoglycaemic attack. </a:t>
            </a:r>
          </a:p>
          <a:p>
            <a:endParaRPr lang="en-GB" dirty="0"/>
          </a:p>
          <a:p>
            <a:r>
              <a:rPr lang="en-GB" dirty="0"/>
              <a:t>Can he use the defence of automatism?</a:t>
            </a:r>
          </a:p>
        </p:txBody>
      </p:sp>
      <p:sp>
        <p:nvSpPr>
          <p:cNvPr id="6" name="Slide Number Placeholder 5">
            <a:extLst>
              <a:ext uri="{FF2B5EF4-FFF2-40B4-BE49-F238E27FC236}">
                <a16:creationId xmlns:a16="http://schemas.microsoft.com/office/drawing/2014/main" id="{320CC5AC-7BD4-F076-CBDC-3D7ECEAD425A}"/>
              </a:ext>
            </a:extLst>
          </p:cNvPr>
          <p:cNvSpPr>
            <a:spLocks noGrp="1"/>
          </p:cNvSpPr>
          <p:nvPr>
            <p:ph type="sldNum" sz="quarter" idx="11"/>
          </p:nvPr>
        </p:nvSpPr>
        <p:spPr/>
        <p:txBody>
          <a:bodyPr/>
          <a:lstStyle/>
          <a:p>
            <a:fld id="{294A09A9-5501-47C1-A89A-A340965A2BE2}" type="slidenum">
              <a:rPr lang="en-US" smtClean="0"/>
              <a:pPr/>
              <a:t>16</a:t>
            </a:fld>
            <a:endParaRPr lang="en-US" dirty="0"/>
          </a:p>
        </p:txBody>
      </p:sp>
    </p:spTree>
    <p:extLst>
      <p:ext uri="{BB962C8B-B14F-4D97-AF65-F5344CB8AC3E}">
        <p14:creationId xmlns:p14="http://schemas.microsoft.com/office/powerpoint/2010/main" val="3271830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b="1" i="1" u="sng" dirty="0"/>
              <a:t>Intoxication </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1069848" y="1874901"/>
            <a:ext cx="10213848" cy="3886200"/>
          </a:xfrm>
        </p:spPr>
        <p:txBody>
          <a:bodyPr/>
          <a:lstStyle/>
          <a:p>
            <a:r>
              <a:rPr lang="en-GB" dirty="0"/>
              <a:t>Voluntary intoxication – taken something knowingly. </a:t>
            </a:r>
          </a:p>
          <a:p>
            <a:endParaRPr lang="en-GB" dirty="0"/>
          </a:p>
          <a:p>
            <a:r>
              <a:rPr lang="en-GB" dirty="0"/>
              <a:t>Not a defence to a criminal offence. </a:t>
            </a:r>
          </a:p>
          <a:p>
            <a:endParaRPr lang="en-GB" dirty="0"/>
          </a:p>
          <a:p>
            <a:r>
              <a:rPr lang="en-GB" dirty="0"/>
              <a:t>But can be in certain circumstances. </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17</a:t>
            </a:fld>
            <a:endParaRPr lang="en-US" dirty="0"/>
          </a:p>
        </p:txBody>
      </p:sp>
    </p:spTree>
    <p:extLst>
      <p:ext uri="{BB962C8B-B14F-4D97-AF65-F5344CB8AC3E}">
        <p14:creationId xmlns:p14="http://schemas.microsoft.com/office/powerpoint/2010/main" val="10065569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b="1" i="1" u="sng" dirty="0"/>
              <a:t>Continued </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989076" y="1836801"/>
            <a:ext cx="10213848" cy="3886200"/>
          </a:xfrm>
        </p:spPr>
        <p:txBody>
          <a:bodyPr/>
          <a:lstStyle/>
          <a:p>
            <a:r>
              <a:rPr lang="en-GB" dirty="0"/>
              <a:t>Involuntary intoxication – A defence to criminal liability. </a:t>
            </a:r>
          </a:p>
          <a:p>
            <a:endParaRPr lang="en-GB" dirty="0"/>
          </a:p>
          <a:p>
            <a:r>
              <a:rPr lang="en-GB" dirty="0"/>
              <a:t>Not knowing that you have taken something. </a:t>
            </a:r>
          </a:p>
          <a:p>
            <a:endParaRPr lang="en-GB" dirty="0"/>
          </a:p>
          <a:p>
            <a:r>
              <a:rPr lang="en-GB" dirty="0"/>
              <a:t>Can you think of any examples?</a:t>
            </a:r>
          </a:p>
          <a:p>
            <a:endParaRPr lang="en-GB" dirty="0"/>
          </a:p>
          <a:p>
            <a:endParaRPr lang="en-GB" dirty="0"/>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18</a:t>
            </a:fld>
            <a:endParaRPr lang="en-US" dirty="0"/>
          </a:p>
        </p:txBody>
      </p:sp>
    </p:spTree>
    <p:extLst>
      <p:ext uri="{BB962C8B-B14F-4D97-AF65-F5344CB8AC3E}">
        <p14:creationId xmlns:p14="http://schemas.microsoft.com/office/powerpoint/2010/main" val="34725433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a:xfrm>
            <a:off x="1163782" y="381000"/>
            <a:ext cx="10647218" cy="1325563"/>
          </a:xfrm>
        </p:spPr>
        <p:txBody>
          <a:bodyPr anchor="ctr">
            <a:normAutofit/>
          </a:bodyPr>
          <a:lstStyle/>
          <a:p>
            <a:pPr algn="ctr"/>
            <a:r>
              <a:rPr lang="en-GB" sz="4800" b="1" i="1" u="sng" dirty="0"/>
              <a:t>Spiking by needles</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sz="half" idx="1"/>
          </p:nvPr>
        </p:nvSpPr>
        <p:spPr>
          <a:xfrm>
            <a:off x="838200" y="1825625"/>
            <a:ext cx="5181600" cy="4351338"/>
          </a:xfrm>
        </p:spPr>
        <p:txBody>
          <a:bodyPr>
            <a:normAutofit/>
          </a:bodyPr>
          <a:lstStyle/>
          <a:p>
            <a:r>
              <a:rPr lang="en-GB" dirty="0"/>
              <a:t>In 2022 arose a new pandemic of people being spiked in clubs or other places by needles. They would be unaware that they had been spiked until the affects started to show. </a:t>
            </a:r>
          </a:p>
          <a:p>
            <a:endParaRPr lang="en-GB" dirty="0"/>
          </a:p>
          <a:p>
            <a:r>
              <a:rPr lang="en-GB" dirty="0"/>
              <a:t>This is an example of Involuntary intoxication. </a:t>
            </a:r>
          </a:p>
        </p:txBody>
      </p:sp>
      <p:pic>
        <p:nvPicPr>
          <p:cNvPr id="1026" name="Picture 2" descr="How worried should we really be about needle-spiking?">
            <a:extLst>
              <a:ext uri="{FF2B5EF4-FFF2-40B4-BE49-F238E27FC236}">
                <a16:creationId xmlns:a16="http://schemas.microsoft.com/office/drawing/2014/main" id="{C539D104-A9BB-7F8B-6F46-07EF5AF1608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94" r="22279" b="-2"/>
          <a:stretch/>
        </p:blipFill>
        <p:spPr bwMode="auto">
          <a:xfrm>
            <a:off x="6172200" y="1825625"/>
            <a:ext cx="5181600" cy="4351338"/>
          </a:xfrm>
          <a:prstGeom prst="rect">
            <a:avLst/>
          </a:prstGeom>
          <a:solidFill>
            <a:srgbClr val="FFFFFF"/>
          </a:solidFill>
        </p:spPr>
      </p:pic>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2"/>
          </p:nvPr>
        </p:nvSpPr>
        <p:spPr>
          <a:xfrm>
            <a:off x="154943" y="6296643"/>
            <a:ext cx="365760" cy="182880"/>
          </a:xfrm>
        </p:spPr>
        <p:txBody>
          <a:bodyPr anchor="ctr">
            <a:normAutofit/>
          </a:bodyPr>
          <a:lstStyle/>
          <a:p>
            <a:pPr>
              <a:lnSpc>
                <a:spcPct val="90000"/>
              </a:lnSpc>
              <a:spcAft>
                <a:spcPts val="600"/>
              </a:spcAft>
            </a:pPr>
            <a:fld id="{294A09A9-5501-47C1-A89A-A340965A2BE2}" type="slidenum">
              <a:rPr lang="en-US" sz="600" smtClean="0"/>
              <a:pPr>
                <a:lnSpc>
                  <a:spcPct val="90000"/>
                </a:lnSpc>
                <a:spcAft>
                  <a:spcPts val="600"/>
                </a:spcAft>
              </a:pPr>
              <a:t>19</a:t>
            </a:fld>
            <a:endParaRPr lang="en-US" sz="600"/>
          </a:p>
        </p:txBody>
      </p:sp>
    </p:spTree>
    <p:extLst>
      <p:ext uri="{BB962C8B-B14F-4D97-AF65-F5344CB8AC3E}">
        <p14:creationId xmlns:p14="http://schemas.microsoft.com/office/powerpoint/2010/main" val="29965112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065C19A-69DE-3DB2-92F4-8EC0A908C3DA}"/>
              </a:ext>
            </a:extLst>
          </p:cNvPr>
          <p:cNvSpPr>
            <a:spLocks noGrp="1"/>
          </p:cNvSpPr>
          <p:nvPr>
            <p:ph type="title"/>
          </p:nvPr>
        </p:nvSpPr>
        <p:spPr>
          <a:xfrm>
            <a:off x="929602" y="190958"/>
            <a:ext cx="10058400" cy="685800"/>
          </a:xfrm>
        </p:spPr>
        <p:txBody>
          <a:bodyPr/>
          <a:lstStyle/>
          <a:p>
            <a:r>
              <a:rPr lang="en-GB" b="1" i="1" u="sng" dirty="0"/>
              <a:t>Case law relating to intoxication</a:t>
            </a:r>
          </a:p>
        </p:txBody>
      </p:sp>
      <p:sp>
        <p:nvSpPr>
          <p:cNvPr id="3" name="Content Placeholder 2">
            <a:extLst>
              <a:ext uri="{FF2B5EF4-FFF2-40B4-BE49-F238E27FC236}">
                <a16:creationId xmlns:a16="http://schemas.microsoft.com/office/drawing/2014/main" id="{65F00ABF-EF61-200A-202E-F5E593BFBB5F}"/>
              </a:ext>
            </a:extLst>
          </p:cNvPr>
          <p:cNvSpPr>
            <a:spLocks noGrp="1"/>
          </p:cNvSpPr>
          <p:nvPr>
            <p:ph idx="1"/>
          </p:nvPr>
        </p:nvSpPr>
        <p:spPr/>
        <p:txBody>
          <a:bodyPr/>
          <a:lstStyle/>
          <a:p>
            <a:pPr>
              <a:buFontTx/>
              <a:buChar char="-"/>
            </a:pPr>
            <a:r>
              <a:rPr lang="en-GB" dirty="0"/>
              <a:t>R v Kingston – 15 year old boy, incident exposure, drunken intent is still intent. </a:t>
            </a:r>
          </a:p>
          <a:p>
            <a:pPr>
              <a:buFontTx/>
              <a:buChar char="-"/>
            </a:pPr>
            <a:r>
              <a:rPr lang="en-GB" dirty="0"/>
              <a:t>R v Hardie – Valium – Not prescribed for them, set fire to a wardrobe, could not use the defence because they were not prescribed to him. </a:t>
            </a:r>
          </a:p>
          <a:p>
            <a:pPr>
              <a:buFontTx/>
              <a:buChar char="-"/>
            </a:pPr>
            <a:r>
              <a:rPr lang="en-GB" dirty="0" err="1"/>
              <a:t>Dpp</a:t>
            </a:r>
            <a:r>
              <a:rPr lang="en-GB" dirty="0"/>
              <a:t> v Majewski – Attacked a number of people with a glass including a police officer, no defence of intoxication because it was a basic intent offence.  </a:t>
            </a:r>
          </a:p>
          <a:p>
            <a:pPr>
              <a:buFontTx/>
              <a:buChar char="-"/>
            </a:pPr>
            <a:r>
              <a:rPr lang="en-GB" dirty="0"/>
              <a:t>R v Heard – not available in all cases. </a:t>
            </a:r>
          </a:p>
          <a:p>
            <a:endParaRPr lang="en-GB" dirty="0"/>
          </a:p>
        </p:txBody>
      </p:sp>
      <p:sp>
        <p:nvSpPr>
          <p:cNvPr id="5" name="Slide Number Placeholder 4">
            <a:extLst>
              <a:ext uri="{FF2B5EF4-FFF2-40B4-BE49-F238E27FC236}">
                <a16:creationId xmlns:a16="http://schemas.microsoft.com/office/drawing/2014/main" id="{48A9F4E8-7543-C4F3-82CD-308BB118EC79}"/>
              </a:ext>
            </a:extLst>
          </p:cNvPr>
          <p:cNvSpPr>
            <a:spLocks noGrp="1"/>
          </p:cNvSpPr>
          <p:nvPr>
            <p:ph type="sldNum" sz="quarter" idx="11"/>
          </p:nvPr>
        </p:nvSpPr>
        <p:spPr/>
        <p:txBody>
          <a:bodyPr/>
          <a:lstStyle/>
          <a:p>
            <a:fld id="{294A09A9-5501-47C1-A89A-A340965A2BE2}" type="slidenum">
              <a:rPr lang="en-US" smtClean="0"/>
              <a:t>20</a:t>
            </a:fld>
            <a:endParaRPr lang="en-US" dirty="0"/>
          </a:p>
        </p:txBody>
      </p:sp>
      <p:sp>
        <p:nvSpPr>
          <p:cNvPr id="6" name="Footer Placeholder 5">
            <a:extLst>
              <a:ext uri="{FF2B5EF4-FFF2-40B4-BE49-F238E27FC236}">
                <a16:creationId xmlns:a16="http://schemas.microsoft.com/office/drawing/2014/main" id="{A7F51E04-F2D4-889C-C64B-DD0D6513C49B}"/>
              </a:ext>
            </a:extLst>
          </p:cNvPr>
          <p:cNvSpPr>
            <a:spLocks noGrp="1"/>
          </p:cNvSpPr>
          <p:nvPr>
            <p:ph type="ftr" sz="quarter" idx="12"/>
          </p:nvPr>
        </p:nvSpPr>
        <p:spPr/>
        <p:txBody>
          <a:bodyPr/>
          <a:lstStyle/>
          <a:p>
            <a:r>
              <a:rPr lang="en-US"/>
              <a:t>Fine Jewelry</a:t>
            </a:r>
            <a:endParaRPr lang="en-US" dirty="0"/>
          </a:p>
        </p:txBody>
      </p:sp>
    </p:spTree>
    <p:extLst>
      <p:ext uri="{BB962C8B-B14F-4D97-AF65-F5344CB8AC3E}">
        <p14:creationId xmlns:p14="http://schemas.microsoft.com/office/powerpoint/2010/main" val="16483119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E91B8-3F80-C9E6-1CB2-0BE456B6E711}"/>
              </a:ext>
            </a:extLst>
          </p:cNvPr>
          <p:cNvSpPr>
            <a:spLocks noGrp="1"/>
          </p:cNvSpPr>
          <p:nvPr>
            <p:ph type="title"/>
          </p:nvPr>
        </p:nvSpPr>
        <p:spPr>
          <a:xfrm>
            <a:off x="1065276" y="516328"/>
            <a:ext cx="10058400" cy="685800"/>
          </a:xfrm>
        </p:spPr>
        <p:txBody>
          <a:bodyPr/>
          <a:lstStyle/>
          <a:p>
            <a:r>
              <a:rPr lang="en-GB" b="1" i="1" u="sng" dirty="0"/>
              <a:t>Scenario</a:t>
            </a:r>
            <a:r>
              <a:rPr lang="en-GB" dirty="0"/>
              <a:t> </a:t>
            </a:r>
          </a:p>
        </p:txBody>
      </p:sp>
      <p:sp>
        <p:nvSpPr>
          <p:cNvPr id="3" name="Content Placeholder 2">
            <a:extLst>
              <a:ext uri="{FF2B5EF4-FFF2-40B4-BE49-F238E27FC236}">
                <a16:creationId xmlns:a16="http://schemas.microsoft.com/office/drawing/2014/main" id="{74DE653B-B023-133E-BBE6-08E9EEFACF83}"/>
              </a:ext>
            </a:extLst>
          </p:cNvPr>
          <p:cNvSpPr>
            <a:spLocks noGrp="1"/>
          </p:cNvSpPr>
          <p:nvPr>
            <p:ph idx="1"/>
          </p:nvPr>
        </p:nvSpPr>
        <p:spPr/>
        <p:txBody>
          <a:bodyPr/>
          <a:lstStyle/>
          <a:p>
            <a:r>
              <a:rPr lang="en-GB" dirty="0"/>
              <a:t>Brandy was on a night out with friends. She was drunk due to numerous trips to the bar. In the nightclub she saw a person whom she no longer got along with and walked up to them and slapped them. The police were called. </a:t>
            </a:r>
          </a:p>
          <a:p>
            <a:endParaRPr lang="en-GB" dirty="0"/>
          </a:p>
          <a:p>
            <a:r>
              <a:rPr lang="en-GB" dirty="0"/>
              <a:t>Can Brandy use the defence of intoxication?</a:t>
            </a:r>
          </a:p>
        </p:txBody>
      </p:sp>
      <p:sp>
        <p:nvSpPr>
          <p:cNvPr id="4" name="Slide Number Placeholder 3">
            <a:extLst>
              <a:ext uri="{FF2B5EF4-FFF2-40B4-BE49-F238E27FC236}">
                <a16:creationId xmlns:a16="http://schemas.microsoft.com/office/drawing/2014/main" id="{D2C671BE-DBEC-93BD-6B83-FD3B40710C16}"/>
              </a:ext>
            </a:extLst>
          </p:cNvPr>
          <p:cNvSpPr>
            <a:spLocks noGrp="1"/>
          </p:cNvSpPr>
          <p:nvPr>
            <p:ph type="sldNum" sz="quarter" idx="11"/>
          </p:nvPr>
        </p:nvSpPr>
        <p:spPr/>
        <p:txBody>
          <a:bodyPr/>
          <a:lstStyle/>
          <a:p>
            <a:fld id="{294A09A9-5501-47C1-A89A-A340965A2BE2}" type="slidenum">
              <a:rPr lang="en-US" smtClean="0"/>
              <a:pPr/>
              <a:t>21</a:t>
            </a:fld>
            <a:endParaRPr lang="en-US" dirty="0"/>
          </a:p>
        </p:txBody>
      </p:sp>
    </p:spTree>
    <p:extLst>
      <p:ext uri="{BB962C8B-B14F-4D97-AF65-F5344CB8AC3E}">
        <p14:creationId xmlns:p14="http://schemas.microsoft.com/office/powerpoint/2010/main" val="33989577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sz="5400" b="1" i="1" u="sng" dirty="0"/>
              <a:t>Duress </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908304" y="1798701"/>
            <a:ext cx="10213848" cy="3886200"/>
          </a:xfrm>
        </p:spPr>
        <p:txBody>
          <a:bodyPr/>
          <a:lstStyle/>
          <a:p>
            <a:r>
              <a:rPr lang="en-GB" dirty="0"/>
              <a:t>Two different types. </a:t>
            </a:r>
          </a:p>
          <a:p>
            <a:endParaRPr lang="en-GB" dirty="0"/>
          </a:p>
          <a:p>
            <a:r>
              <a:rPr lang="en-GB" dirty="0"/>
              <a:t>What do you think duress means? </a:t>
            </a:r>
          </a:p>
          <a:p>
            <a:endParaRPr lang="en-GB" dirty="0"/>
          </a:p>
          <a:p>
            <a:r>
              <a:rPr lang="en-GB" dirty="0"/>
              <a:t>Duress by threats. </a:t>
            </a:r>
          </a:p>
          <a:p>
            <a:endParaRPr lang="en-GB" dirty="0"/>
          </a:p>
          <a:p>
            <a:r>
              <a:rPr lang="en-GB" dirty="0"/>
              <a:t>Duress by circumstances. </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22</a:t>
            </a:fld>
            <a:endParaRPr lang="en-US" dirty="0"/>
          </a:p>
        </p:txBody>
      </p:sp>
    </p:spTree>
    <p:extLst>
      <p:ext uri="{BB962C8B-B14F-4D97-AF65-F5344CB8AC3E}">
        <p14:creationId xmlns:p14="http://schemas.microsoft.com/office/powerpoint/2010/main" val="27384386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a:xfrm>
            <a:off x="1143000" y="722376"/>
            <a:ext cx="10058400" cy="685800"/>
          </a:xfrm>
        </p:spPr>
        <p:txBody>
          <a:bodyPr/>
          <a:lstStyle/>
          <a:p>
            <a:r>
              <a:rPr lang="en-GB" b="1" i="1" u="sng" dirty="0"/>
              <a:t>Duress by Circumstances </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987552" y="1665351"/>
            <a:ext cx="10213848" cy="3886200"/>
          </a:xfrm>
        </p:spPr>
        <p:txBody>
          <a:bodyPr/>
          <a:lstStyle/>
          <a:p>
            <a:r>
              <a:rPr lang="en-GB" dirty="0"/>
              <a:t>Has the circumstances put pressure on the individual to commit a crime. </a:t>
            </a:r>
          </a:p>
          <a:p>
            <a:endParaRPr lang="en-GB" dirty="0"/>
          </a:p>
          <a:p>
            <a:r>
              <a:rPr lang="en-GB" dirty="0"/>
              <a:t>Would a reasonable person have done the same thing? </a:t>
            </a:r>
          </a:p>
          <a:p>
            <a:endParaRPr lang="en-GB" dirty="0"/>
          </a:p>
          <a:p>
            <a:r>
              <a:rPr lang="en-GB" dirty="0"/>
              <a:t>Number of characteristics that are taken into consideration. </a:t>
            </a:r>
          </a:p>
          <a:p>
            <a:endParaRPr lang="en-GB" dirty="0"/>
          </a:p>
          <a:p>
            <a:r>
              <a:rPr lang="en-GB" dirty="0"/>
              <a:t>1. Age, 2. Sex, Sexual Orientation and much more. </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23</a:t>
            </a:fld>
            <a:endParaRPr lang="en-US" dirty="0"/>
          </a:p>
        </p:txBody>
      </p:sp>
    </p:spTree>
    <p:extLst>
      <p:ext uri="{BB962C8B-B14F-4D97-AF65-F5344CB8AC3E}">
        <p14:creationId xmlns:p14="http://schemas.microsoft.com/office/powerpoint/2010/main" val="12762444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a:xfrm>
            <a:off x="1069848" y="561357"/>
            <a:ext cx="10058400" cy="685800"/>
          </a:xfrm>
        </p:spPr>
        <p:txBody>
          <a:bodyPr/>
          <a:lstStyle/>
          <a:p>
            <a:r>
              <a:rPr lang="en-GB" b="1" i="1" u="sng" dirty="0"/>
              <a:t>Case law relating to Duress by Circumstances</a:t>
            </a:r>
          </a:p>
        </p:txBody>
      </p:sp>
      <p:sp>
        <p:nvSpPr>
          <p:cNvPr id="2" name="Content Placeholder 1">
            <a:extLst>
              <a:ext uri="{FF2B5EF4-FFF2-40B4-BE49-F238E27FC236}">
                <a16:creationId xmlns:a16="http://schemas.microsoft.com/office/drawing/2014/main" id="{13520848-4152-58FC-F9D1-A7FB08835F72}"/>
              </a:ext>
            </a:extLst>
          </p:cNvPr>
          <p:cNvSpPr>
            <a:spLocks noGrp="1"/>
          </p:cNvSpPr>
          <p:nvPr>
            <p:ph idx="1"/>
          </p:nvPr>
        </p:nvSpPr>
        <p:spPr>
          <a:xfrm>
            <a:off x="914400" y="1934193"/>
            <a:ext cx="10213848" cy="3886200"/>
          </a:xfrm>
        </p:spPr>
        <p:txBody>
          <a:bodyPr/>
          <a:lstStyle/>
          <a:p>
            <a:pPr>
              <a:buFontTx/>
              <a:buChar char="-"/>
            </a:pPr>
            <a:r>
              <a:rPr lang="en-GB" dirty="0"/>
              <a:t>R v Willer – Drove over a pavement – used the defence. </a:t>
            </a:r>
          </a:p>
          <a:p>
            <a:pPr>
              <a:buFontTx/>
              <a:buChar char="-"/>
            </a:pPr>
            <a:endParaRPr lang="en-GB" dirty="0"/>
          </a:p>
          <a:p>
            <a:pPr>
              <a:buFontTx/>
              <a:buChar char="-"/>
            </a:pPr>
            <a:r>
              <a:rPr lang="en-GB" dirty="0"/>
              <a:t>R v Conway – Passenger shot – Two people running. </a:t>
            </a:r>
          </a:p>
          <a:p>
            <a:pPr>
              <a:buFontTx/>
              <a:buChar char="-"/>
            </a:pPr>
            <a:endParaRPr lang="en-GB" dirty="0"/>
          </a:p>
          <a:p>
            <a:pPr>
              <a:buFontTx/>
              <a:buChar char="-"/>
            </a:pPr>
            <a:r>
              <a:rPr lang="en-GB" dirty="0"/>
              <a:t>R v Martin – Wife threat to kill herself – Driving whilst disqualified. </a:t>
            </a:r>
          </a:p>
          <a:p>
            <a:pPr marL="0" indent="0">
              <a:buNone/>
            </a:pPr>
            <a:endParaRPr lang="en-GB" dirty="0"/>
          </a:p>
          <a:p>
            <a:pPr>
              <a:buFontTx/>
              <a:buChar char="-"/>
            </a:pPr>
            <a:r>
              <a:rPr lang="en-GB" dirty="0"/>
              <a:t>R v </a:t>
            </a:r>
            <a:r>
              <a:rPr lang="en-GB" dirty="0" err="1"/>
              <a:t>Pommell</a:t>
            </a:r>
            <a:r>
              <a:rPr lang="en-GB" dirty="0"/>
              <a:t> – Failed to hand the gun over to police – friend wanted to kill someone – Gun to stop them. </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24</a:t>
            </a:fld>
            <a:endParaRPr lang="en-US" dirty="0"/>
          </a:p>
        </p:txBody>
      </p:sp>
    </p:spTree>
    <p:extLst>
      <p:ext uri="{BB962C8B-B14F-4D97-AF65-F5344CB8AC3E}">
        <p14:creationId xmlns:p14="http://schemas.microsoft.com/office/powerpoint/2010/main" val="1498189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138C-DC32-13FA-F045-DFBBE2B37CC5}"/>
              </a:ext>
            </a:extLst>
          </p:cNvPr>
          <p:cNvSpPr>
            <a:spLocks noGrp="1"/>
          </p:cNvSpPr>
          <p:nvPr>
            <p:ph type="title"/>
          </p:nvPr>
        </p:nvSpPr>
        <p:spPr>
          <a:xfrm>
            <a:off x="987552" y="583645"/>
            <a:ext cx="10058400" cy="685800"/>
          </a:xfrm>
        </p:spPr>
        <p:txBody>
          <a:bodyPr/>
          <a:lstStyle/>
          <a:p>
            <a:r>
              <a:rPr lang="en-GB" b="1" i="1" u="sng" dirty="0"/>
              <a:t>Scenario </a:t>
            </a:r>
          </a:p>
        </p:txBody>
      </p:sp>
      <p:sp>
        <p:nvSpPr>
          <p:cNvPr id="3" name="Content Placeholder 2">
            <a:extLst>
              <a:ext uri="{FF2B5EF4-FFF2-40B4-BE49-F238E27FC236}">
                <a16:creationId xmlns:a16="http://schemas.microsoft.com/office/drawing/2014/main" id="{58310D70-8003-D288-0A15-9F6B0618B783}"/>
              </a:ext>
            </a:extLst>
          </p:cNvPr>
          <p:cNvSpPr>
            <a:spLocks noGrp="1"/>
          </p:cNvSpPr>
          <p:nvPr>
            <p:ph idx="1"/>
          </p:nvPr>
        </p:nvSpPr>
        <p:spPr/>
        <p:txBody>
          <a:bodyPr/>
          <a:lstStyle/>
          <a:p>
            <a:r>
              <a:rPr lang="en-GB" dirty="0"/>
              <a:t>Mary drove to town with her young son who use to be in a gang. She saw to members who she believed use to be in the gang approaching the car. She drove off at speed and drove at 40mph in a 30 mph zone. </a:t>
            </a:r>
          </a:p>
          <a:p>
            <a:endParaRPr lang="en-GB" dirty="0"/>
          </a:p>
          <a:p>
            <a:r>
              <a:rPr lang="en-GB" dirty="0"/>
              <a:t>Can she use the defence of duress by circumstances? </a:t>
            </a:r>
          </a:p>
        </p:txBody>
      </p:sp>
      <p:sp>
        <p:nvSpPr>
          <p:cNvPr id="4" name="Slide Number Placeholder 3">
            <a:extLst>
              <a:ext uri="{FF2B5EF4-FFF2-40B4-BE49-F238E27FC236}">
                <a16:creationId xmlns:a16="http://schemas.microsoft.com/office/drawing/2014/main" id="{F1F14596-0536-ACED-6640-F318BA31336E}"/>
              </a:ext>
            </a:extLst>
          </p:cNvPr>
          <p:cNvSpPr>
            <a:spLocks noGrp="1"/>
          </p:cNvSpPr>
          <p:nvPr>
            <p:ph type="sldNum" sz="quarter" idx="11"/>
          </p:nvPr>
        </p:nvSpPr>
        <p:spPr/>
        <p:txBody>
          <a:bodyPr/>
          <a:lstStyle/>
          <a:p>
            <a:fld id="{294A09A9-5501-47C1-A89A-A340965A2BE2}" type="slidenum">
              <a:rPr lang="en-US" smtClean="0"/>
              <a:pPr/>
              <a:t>25</a:t>
            </a:fld>
            <a:endParaRPr lang="en-US" dirty="0"/>
          </a:p>
        </p:txBody>
      </p:sp>
    </p:spTree>
    <p:extLst>
      <p:ext uri="{BB962C8B-B14F-4D97-AF65-F5344CB8AC3E}">
        <p14:creationId xmlns:p14="http://schemas.microsoft.com/office/powerpoint/2010/main" val="8543541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6BFBCFF-2BB0-0A31-4F93-A6D475F04227}"/>
              </a:ext>
            </a:extLst>
          </p:cNvPr>
          <p:cNvSpPr>
            <a:spLocks noGrp="1"/>
          </p:cNvSpPr>
          <p:nvPr>
            <p:ph type="ctrTitle"/>
          </p:nvPr>
        </p:nvSpPr>
        <p:spPr/>
        <p:txBody>
          <a:bodyPr/>
          <a:lstStyle/>
          <a:p>
            <a:r>
              <a:rPr lang="en-GB" b="1" i="1" u="sng" dirty="0"/>
              <a:t>Cases relating to Duress by Circumstances</a:t>
            </a:r>
          </a:p>
        </p:txBody>
      </p:sp>
      <p:sp>
        <p:nvSpPr>
          <p:cNvPr id="3" name="Content Placeholder 2">
            <a:extLst>
              <a:ext uri="{FF2B5EF4-FFF2-40B4-BE49-F238E27FC236}">
                <a16:creationId xmlns:a16="http://schemas.microsoft.com/office/drawing/2014/main" id="{21B92141-DAAA-4E34-8D4E-626CD359DC9B}"/>
              </a:ext>
            </a:extLst>
          </p:cNvPr>
          <p:cNvSpPr>
            <a:spLocks noGrp="1"/>
          </p:cNvSpPr>
          <p:nvPr>
            <p:ph type="subTitle" idx="1"/>
          </p:nvPr>
        </p:nvSpPr>
        <p:spPr/>
        <p:txBody>
          <a:bodyPr/>
          <a:lstStyle/>
          <a:p>
            <a:r>
              <a:rPr lang="en-GB" dirty="0"/>
              <a:t>Attorney general for Northern Ireland v Gallagher – </a:t>
            </a:r>
          </a:p>
          <a:p>
            <a:endParaRPr lang="en-GB" dirty="0"/>
          </a:p>
          <a:p>
            <a:r>
              <a:rPr lang="en-GB" dirty="0"/>
              <a:t>R v Jaggard v Dickinson – Broke into house – Believed friends house – was not. </a:t>
            </a:r>
          </a:p>
          <a:p>
            <a:endParaRPr lang="en-GB" dirty="0"/>
          </a:p>
          <a:p>
            <a:endParaRPr lang="en-GB" dirty="0"/>
          </a:p>
        </p:txBody>
      </p:sp>
      <p:sp>
        <p:nvSpPr>
          <p:cNvPr id="4" name="Slide Number Placeholder 3">
            <a:extLst>
              <a:ext uri="{FF2B5EF4-FFF2-40B4-BE49-F238E27FC236}">
                <a16:creationId xmlns:a16="http://schemas.microsoft.com/office/drawing/2014/main" id="{2BFD73E5-ADB5-4DD2-07D0-BFE63B759C0C}"/>
              </a:ext>
            </a:extLst>
          </p:cNvPr>
          <p:cNvSpPr>
            <a:spLocks noGrp="1"/>
          </p:cNvSpPr>
          <p:nvPr>
            <p:ph type="sldNum" sz="quarter" idx="11"/>
          </p:nvPr>
        </p:nvSpPr>
        <p:spPr/>
        <p:txBody>
          <a:bodyPr/>
          <a:lstStyle/>
          <a:p>
            <a:fld id="{294A09A9-5501-47C1-A89A-A340965A2BE2}" type="slidenum">
              <a:rPr lang="en-US" smtClean="0"/>
              <a:pPr/>
              <a:t>26</a:t>
            </a:fld>
            <a:endParaRPr lang="en-US" dirty="0"/>
          </a:p>
        </p:txBody>
      </p:sp>
    </p:spTree>
    <p:extLst>
      <p:ext uri="{BB962C8B-B14F-4D97-AF65-F5344CB8AC3E}">
        <p14:creationId xmlns:p14="http://schemas.microsoft.com/office/powerpoint/2010/main" val="29339649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b="1" i="1" u="sng" dirty="0"/>
              <a:t>Duress by threats </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989076" y="1673352"/>
            <a:ext cx="10213848" cy="3886200"/>
          </a:xfrm>
        </p:spPr>
        <p:txBody>
          <a:bodyPr/>
          <a:lstStyle/>
          <a:p>
            <a:r>
              <a:rPr lang="en-GB" dirty="0"/>
              <a:t>Has the individual been threatened by death or serious harm to commit a criminal offence. </a:t>
            </a:r>
          </a:p>
          <a:p>
            <a:endParaRPr lang="en-GB" dirty="0"/>
          </a:p>
          <a:p>
            <a:r>
              <a:rPr lang="en-GB" dirty="0"/>
              <a:t>Is there pressure put on the victim. </a:t>
            </a:r>
          </a:p>
          <a:p>
            <a:endParaRPr lang="en-GB" dirty="0"/>
          </a:p>
          <a:p>
            <a:r>
              <a:rPr lang="en-GB" dirty="0"/>
              <a:t>Would a reasonable person in the same situation have done the same thing?</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27</a:t>
            </a:fld>
            <a:endParaRPr lang="en-US" dirty="0"/>
          </a:p>
        </p:txBody>
      </p:sp>
    </p:spTree>
    <p:extLst>
      <p:ext uri="{BB962C8B-B14F-4D97-AF65-F5344CB8AC3E}">
        <p14:creationId xmlns:p14="http://schemas.microsoft.com/office/powerpoint/2010/main" val="19902527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a:xfrm>
            <a:off x="1066800" y="687324"/>
            <a:ext cx="10058400" cy="685800"/>
          </a:xfrm>
        </p:spPr>
        <p:txBody>
          <a:bodyPr/>
          <a:lstStyle/>
          <a:p>
            <a:r>
              <a:rPr lang="en-GB" b="1" i="1" u="sng" dirty="0"/>
              <a:t>Cases relating to Duress by Threats </a:t>
            </a:r>
          </a:p>
        </p:txBody>
      </p:sp>
      <p:sp>
        <p:nvSpPr>
          <p:cNvPr id="2" name="Content Placeholder 1">
            <a:extLst>
              <a:ext uri="{FF2B5EF4-FFF2-40B4-BE49-F238E27FC236}">
                <a16:creationId xmlns:a16="http://schemas.microsoft.com/office/drawing/2014/main" id="{0A1AC88D-608C-CD95-9821-53652825F9C4}"/>
              </a:ext>
            </a:extLst>
          </p:cNvPr>
          <p:cNvSpPr>
            <a:spLocks noGrp="1"/>
          </p:cNvSpPr>
          <p:nvPr>
            <p:ph idx="1"/>
          </p:nvPr>
        </p:nvSpPr>
        <p:spPr>
          <a:xfrm>
            <a:off x="989076" y="1979676"/>
            <a:ext cx="10213848" cy="3886200"/>
          </a:xfrm>
        </p:spPr>
        <p:txBody>
          <a:bodyPr/>
          <a:lstStyle/>
          <a:p>
            <a:r>
              <a:rPr lang="en-GB" dirty="0"/>
              <a:t>R v Howe – Worried that they would be killed because of not following orders. </a:t>
            </a:r>
          </a:p>
          <a:p>
            <a:endParaRPr lang="en-GB" dirty="0"/>
          </a:p>
          <a:p>
            <a:r>
              <a:rPr lang="en-GB" dirty="0"/>
              <a:t>R v </a:t>
            </a:r>
            <a:r>
              <a:rPr lang="en-GB" dirty="0" err="1"/>
              <a:t>Grotts</a:t>
            </a:r>
            <a:r>
              <a:rPr lang="en-GB" dirty="0"/>
              <a:t> – Attempted murder of mother – could not use the defence. </a:t>
            </a:r>
          </a:p>
          <a:p>
            <a:endParaRPr lang="en-GB" dirty="0"/>
          </a:p>
          <a:p>
            <a:r>
              <a:rPr lang="en-GB" dirty="0"/>
              <a:t>R v Graham – Killed partners ex wife. </a:t>
            </a:r>
          </a:p>
          <a:p>
            <a:endParaRPr lang="en-GB" dirty="0"/>
          </a:p>
          <a:p>
            <a:r>
              <a:rPr lang="en-GB" dirty="0"/>
              <a:t>R v Hasan [2005]- Associated with a gang and arrested for armed robbery. Could not use the defence as he was aware of their behaviour.  </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28</a:t>
            </a:fld>
            <a:endParaRPr lang="en-US" dirty="0"/>
          </a:p>
        </p:txBody>
      </p:sp>
    </p:spTree>
    <p:extLst>
      <p:ext uri="{BB962C8B-B14F-4D97-AF65-F5344CB8AC3E}">
        <p14:creationId xmlns:p14="http://schemas.microsoft.com/office/powerpoint/2010/main" val="36911817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3BBB01-6600-3AD2-B85A-9021AC6CAF9D}"/>
              </a:ext>
            </a:extLst>
          </p:cNvPr>
          <p:cNvSpPr>
            <a:spLocks noGrp="1"/>
          </p:cNvSpPr>
          <p:nvPr>
            <p:ph idx="1"/>
          </p:nvPr>
        </p:nvSpPr>
        <p:spPr>
          <a:xfrm>
            <a:off x="431955" y="123416"/>
            <a:ext cx="11605101" cy="6636412"/>
          </a:xfrm>
        </p:spPr>
        <p:txBody>
          <a:bodyPr/>
          <a:lstStyle/>
          <a:p>
            <a:r>
              <a:rPr lang="en-GB" dirty="0"/>
              <a:t>R v Wright [2000] – Research the case and feedback to the class the facts and outcome.</a:t>
            </a:r>
          </a:p>
          <a:p>
            <a:endParaRPr lang="en-GB" dirty="0"/>
          </a:p>
          <a:p>
            <a:r>
              <a:rPr lang="en-GB" dirty="0"/>
              <a:t>R v Valderrama – </a:t>
            </a:r>
            <a:r>
              <a:rPr lang="en-GB" dirty="0" err="1"/>
              <a:t>vega</a:t>
            </a:r>
            <a:r>
              <a:rPr lang="en-GB" dirty="0"/>
              <a:t>- Threatened to carry cocaine or the mafia would expose his secret and harm his family. </a:t>
            </a:r>
          </a:p>
          <a:p>
            <a:endParaRPr lang="en-GB" dirty="0"/>
          </a:p>
          <a:p>
            <a:r>
              <a:rPr lang="en-GB" dirty="0"/>
              <a:t>R v Hudson and Taylor – Duress because threatened to give false evidence. </a:t>
            </a:r>
          </a:p>
          <a:p>
            <a:endParaRPr lang="en-GB" dirty="0"/>
          </a:p>
          <a:p>
            <a:r>
              <a:rPr lang="en-GB" dirty="0"/>
              <a:t>R v Abdul – Hussain – Highjacked a plan – duress by threats- yes. </a:t>
            </a:r>
          </a:p>
          <a:p>
            <a:endParaRPr lang="en-GB" dirty="0"/>
          </a:p>
          <a:p>
            <a:r>
              <a:rPr lang="en-GB" dirty="0"/>
              <a:t>R v Cole – In debt, committed robbery – threats from loan sharks. </a:t>
            </a:r>
          </a:p>
          <a:p>
            <a:endParaRPr lang="en-GB" dirty="0"/>
          </a:p>
          <a:p>
            <a:r>
              <a:rPr lang="en-GB" dirty="0"/>
              <a:t>R v Safi – High jacking – used the defence of duress by threats. </a:t>
            </a:r>
          </a:p>
        </p:txBody>
      </p:sp>
      <p:sp>
        <p:nvSpPr>
          <p:cNvPr id="4" name="Slide Number Placeholder 3">
            <a:extLst>
              <a:ext uri="{FF2B5EF4-FFF2-40B4-BE49-F238E27FC236}">
                <a16:creationId xmlns:a16="http://schemas.microsoft.com/office/drawing/2014/main" id="{49161ABE-660D-F483-8910-8568EFD6E0B2}"/>
              </a:ext>
            </a:extLst>
          </p:cNvPr>
          <p:cNvSpPr>
            <a:spLocks noGrp="1"/>
          </p:cNvSpPr>
          <p:nvPr>
            <p:ph type="sldNum" sz="quarter" idx="11"/>
          </p:nvPr>
        </p:nvSpPr>
        <p:spPr/>
        <p:txBody>
          <a:bodyPr/>
          <a:lstStyle/>
          <a:p>
            <a:fld id="{294A09A9-5501-47C1-A89A-A340965A2BE2}" type="slidenum">
              <a:rPr lang="en-US" smtClean="0"/>
              <a:pPr/>
              <a:t>29</a:t>
            </a:fld>
            <a:endParaRPr lang="en-US" dirty="0"/>
          </a:p>
        </p:txBody>
      </p:sp>
    </p:spTree>
    <p:extLst>
      <p:ext uri="{BB962C8B-B14F-4D97-AF65-F5344CB8AC3E}">
        <p14:creationId xmlns:p14="http://schemas.microsoft.com/office/powerpoint/2010/main" val="14887618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DD3C60-F9C7-E3E1-4302-687E7E8F3A3F}"/>
              </a:ext>
            </a:extLst>
          </p:cNvPr>
          <p:cNvSpPr>
            <a:spLocks noGrp="1"/>
          </p:cNvSpPr>
          <p:nvPr>
            <p:ph idx="1"/>
          </p:nvPr>
        </p:nvSpPr>
        <p:spPr>
          <a:xfrm>
            <a:off x="448785" y="129026"/>
            <a:ext cx="11588272" cy="6630802"/>
          </a:xfrm>
        </p:spPr>
        <p:txBody>
          <a:bodyPr/>
          <a:lstStyle/>
          <a:p>
            <a:r>
              <a:rPr lang="en-GB" dirty="0"/>
              <a:t>R v Bowen – Perjury because of threats. </a:t>
            </a:r>
          </a:p>
          <a:p>
            <a:endParaRPr lang="en-GB" dirty="0"/>
          </a:p>
          <a:p>
            <a:r>
              <a:rPr lang="en-GB" dirty="0"/>
              <a:t>R v </a:t>
            </a:r>
            <a:r>
              <a:rPr lang="en-GB" dirty="0" err="1"/>
              <a:t>Hergerty</a:t>
            </a:r>
            <a:r>
              <a:rPr lang="en-GB" dirty="0"/>
              <a:t>  - Research the case and feedback to the class.  </a:t>
            </a:r>
          </a:p>
          <a:p>
            <a:endParaRPr lang="en-GB" dirty="0"/>
          </a:p>
          <a:p>
            <a:r>
              <a:rPr lang="en-GB" dirty="0"/>
              <a:t>R v Emery – Research the case and feedback to the class. </a:t>
            </a:r>
          </a:p>
          <a:p>
            <a:endParaRPr lang="en-GB" dirty="0"/>
          </a:p>
          <a:p>
            <a:r>
              <a:rPr lang="en-GB" dirty="0"/>
              <a:t>R v Fitzpatrick – Joined the IRA and could not use the defence of duress. </a:t>
            </a:r>
          </a:p>
          <a:p>
            <a:endParaRPr lang="en-GB" dirty="0"/>
          </a:p>
          <a:p>
            <a:r>
              <a:rPr lang="en-GB" dirty="0"/>
              <a:t>R v Sharp – Voluntarily put  themselves in a situation of duress. </a:t>
            </a:r>
          </a:p>
          <a:p>
            <a:endParaRPr lang="en-GB" dirty="0"/>
          </a:p>
          <a:p>
            <a:r>
              <a:rPr lang="en-GB" dirty="0"/>
              <a:t>R v Ali – Research the case and feedback to the class. </a:t>
            </a:r>
          </a:p>
          <a:p>
            <a:endParaRPr lang="en-GB" dirty="0"/>
          </a:p>
        </p:txBody>
      </p:sp>
      <p:sp>
        <p:nvSpPr>
          <p:cNvPr id="4" name="Slide Number Placeholder 3">
            <a:extLst>
              <a:ext uri="{FF2B5EF4-FFF2-40B4-BE49-F238E27FC236}">
                <a16:creationId xmlns:a16="http://schemas.microsoft.com/office/drawing/2014/main" id="{36E3F88D-4561-0CCA-A48B-8C4A23AA08A0}"/>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Tree>
    <p:extLst>
      <p:ext uri="{BB962C8B-B14F-4D97-AF65-F5344CB8AC3E}">
        <p14:creationId xmlns:p14="http://schemas.microsoft.com/office/powerpoint/2010/main" val="36581042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D2F5A-5B53-5FF7-51A3-4A43514D77F7}"/>
              </a:ext>
            </a:extLst>
          </p:cNvPr>
          <p:cNvSpPr>
            <a:spLocks noGrp="1"/>
          </p:cNvSpPr>
          <p:nvPr>
            <p:ph type="title"/>
          </p:nvPr>
        </p:nvSpPr>
        <p:spPr/>
        <p:txBody>
          <a:bodyPr/>
          <a:lstStyle/>
          <a:p>
            <a:r>
              <a:rPr lang="en-GB" b="1" i="1" u="sng" dirty="0"/>
              <a:t>Scenario </a:t>
            </a:r>
          </a:p>
        </p:txBody>
      </p:sp>
      <p:sp>
        <p:nvSpPr>
          <p:cNvPr id="3" name="Content Placeholder 2">
            <a:extLst>
              <a:ext uri="{FF2B5EF4-FFF2-40B4-BE49-F238E27FC236}">
                <a16:creationId xmlns:a16="http://schemas.microsoft.com/office/drawing/2014/main" id="{2DC82B07-ABEA-0E54-39A8-341142E6766D}"/>
              </a:ext>
            </a:extLst>
          </p:cNvPr>
          <p:cNvSpPr>
            <a:spLocks noGrp="1"/>
          </p:cNvSpPr>
          <p:nvPr>
            <p:ph idx="1"/>
          </p:nvPr>
        </p:nvSpPr>
        <p:spPr>
          <a:xfrm>
            <a:off x="989076" y="1779651"/>
            <a:ext cx="10213848" cy="3886200"/>
          </a:xfrm>
        </p:spPr>
        <p:txBody>
          <a:bodyPr/>
          <a:lstStyle/>
          <a:p>
            <a:pPr>
              <a:buFontTx/>
              <a:buChar char="-"/>
            </a:pPr>
            <a:r>
              <a:rPr lang="en-GB" dirty="0"/>
              <a:t>Katie was being blackmailed by her ex partner, he told her that if she did not carry drugs over the boarder that he would kill her current partner and record it. Katie attempted to carry the drugs over the boarder but was caught. </a:t>
            </a:r>
          </a:p>
          <a:p>
            <a:pPr>
              <a:buFontTx/>
              <a:buChar char="-"/>
            </a:pPr>
            <a:endParaRPr lang="en-GB" dirty="0"/>
          </a:p>
          <a:p>
            <a:pPr>
              <a:buFontTx/>
              <a:buChar char="-"/>
            </a:pPr>
            <a:r>
              <a:rPr lang="en-GB" dirty="0"/>
              <a:t>Can she use the defence of Duress by threats?</a:t>
            </a:r>
          </a:p>
        </p:txBody>
      </p:sp>
      <p:sp>
        <p:nvSpPr>
          <p:cNvPr id="6" name="Slide Number Placeholder 5">
            <a:extLst>
              <a:ext uri="{FF2B5EF4-FFF2-40B4-BE49-F238E27FC236}">
                <a16:creationId xmlns:a16="http://schemas.microsoft.com/office/drawing/2014/main" id="{DF50955A-492D-8FC1-B6FE-835501E94F96}"/>
              </a:ext>
            </a:extLst>
          </p:cNvPr>
          <p:cNvSpPr>
            <a:spLocks noGrp="1"/>
          </p:cNvSpPr>
          <p:nvPr>
            <p:ph type="sldNum" sz="quarter" idx="11"/>
          </p:nvPr>
        </p:nvSpPr>
        <p:spPr/>
        <p:txBody>
          <a:bodyPr/>
          <a:lstStyle/>
          <a:p>
            <a:fld id="{294A09A9-5501-47C1-A89A-A340965A2BE2}" type="slidenum">
              <a:rPr lang="en-US" smtClean="0"/>
              <a:pPr/>
              <a:t>31</a:t>
            </a:fld>
            <a:endParaRPr lang="en-US" dirty="0"/>
          </a:p>
        </p:txBody>
      </p:sp>
    </p:spTree>
    <p:extLst>
      <p:ext uri="{BB962C8B-B14F-4D97-AF65-F5344CB8AC3E}">
        <p14:creationId xmlns:p14="http://schemas.microsoft.com/office/powerpoint/2010/main" val="27011396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sz="4800" b="1" i="1" u="sng" dirty="0"/>
              <a:t>Self defence</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908304" y="1913001"/>
            <a:ext cx="10213848" cy="3886200"/>
          </a:xfrm>
        </p:spPr>
        <p:txBody>
          <a:bodyPr/>
          <a:lstStyle/>
          <a:p>
            <a:r>
              <a:rPr lang="en-GB" dirty="0"/>
              <a:t>Defending yourself, someone you are responsible for, your property, stop a criminal offence from taking place. </a:t>
            </a:r>
          </a:p>
          <a:p>
            <a:endParaRPr lang="en-GB" dirty="0"/>
          </a:p>
          <a:p>
            <a:r>
              <a:rPr lang="en-GB" dirty="0"/>
              <a:t>Has the defendant used reasonable force? </a:t>
            </a:r>
          </a:p>
          <a:p>
            <a:endParaRPr lang="en-GB" dirty="0"/>
          </a:p>
          <a:p>
            <a:r>
              <a:rPr lang="en-GB" dirty="0"/>
              <a:t>Or Lethal force?</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32</a:t>
            </a:fld>
            <a:endParaRPr lang="en-US" dirty="0"/>
          </a:p>
        </p:txBody>
      </p:sp>
    </p:spTree>
    <p:extLst>
      <p:ext uri="{BB962C8B-B14F-4D97-AF65-F5344CB8AC3E}">
        <p14:creationId xmlns:p14="http://schemas.microsoft.com/office/powerpoint/2010/main" val="20943895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b="1" i="1" u="sng" dirty="0"/>
              <a:t>Self Defence</a:t>
            </a:r>
          </a:p>
        </p:txBody>
      </p:sp>
      <p:graphicFrame>
        <p:nvGraphicFramePr>
          <p:cNvPr id="2" name="Content Placeholder 2">
            <a:extLst>
              <a:ext uri="{FF2B5EF4-FFF2-40B4-BE49-F238E27FC236}">
                <a16:creationId xmlns:a16="http://schemas.microsoft.com/office/drawing/2014/main" id="{3193D333-919B-64A6-F975-19A722B895AB}"/>
              </a:ext>
            </a:extLst>
          </p:cNvPr>
          <p:cNvGraphicFramePr>
            <a:graphicFrameLocks noGrp="1"/>
          </p:cNvGraphicFramePr>
          <p:nvPr>
            <p:ph idx="1"/>
            <p:extLst>
              <p:ext uri="{D42A27DB-BD31-4B8C-83A1-F6EECF244321}">
                <p14:modId xmlns:p14="http://schemas.microsoft.com/office/powerpoint/2010/main" val="3918365635"/>
              </p:ext>
            </p:extLst>
          </p:nvPr>
        </p:nvGraphicFramePr>
        <p:xfrm>
          <a:off x="1069848" y="1741488"/>
          <a:ext cx="10213975" cy="3886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33</a:t>
            </a:fld>
            <a:endParaRPr lang="en-US" dirty="0"/>
          </a:p>
        </p:txBody>
      </p:sp>
    </p:spTree>
    <p:extLst>
      <p:ext uri="{BB962C8B-B14F-4D97-AF65-F5344CB8AC3E}">
        <p14:creationId xmlns:p14="http://schemas.microsoft.com/office/powerpoint/2010/main" val="42013497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dirty="0"/>
              <a:t>	</a:t>
            </a:r>
            <a:r>
              <a:rPr lang="en-GB" sz="5400" b="1" i="1" u="sng" dirty="0"/>
              <a:t>Continued </a:t>
            </a:r>
            <a:endParaRPr lang="en-GB" b="1" i="1" u="sng" dirty="0"/>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914400" y="1798701"/>
            <a:ext cx="10213848" cy="3886200"/>
          </a:xfrm>
        </p:spPr>
        <p:txBody>
          <a:bodyPr/>
          <a:lstStyle/>
          <a:p>
            <a:r>
              <a:rPr lang="en-GB" dirty="0"/>
              <a:t>Number of pieces of case law that relate to self defence. </a:t>
            </a:r>
          </a:p>
          <a:p>
            <a:endParaRPr lang="en-GB" dirty="0"/>
          </a:p>
          <a:p>
            <a:r>
              <a:rPr lang="en-GB" dirty="0"/>
              <a:t>This is a complete defence. </a:t>
            </a:r>
          </a:p>
          <a:p>
            <a:endParaRPr lang="en-GB" dirty="0"/>
          </a:p>
          <a:p>
            <a:r>
              <a:rPr lang="en-GB" dirty="0"/>
              <a:t>This means that it negates liability completely. </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34</a:t>
            </a:fld>
            <a:endParaRPr lang="en-US" dirty="0"/>
          </a:p>
        </p:txBody>
      </p:sp>
    </p:spTree>
    <p:extLst>
      <p:ext uri="{BB962C8B-B14F-4D97-AF65-F5344CB8AC3E}">
        <p14:creationId xmlns:p14="http://schemas.microsoft.com/office/powerpoint/2010/main" val="40218017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C1AA-695B-B20E-0659-0915E62FA772}"/>
              </a:ext>
            </a:extLst>
          </p:cNvPr>
          <p:cNvSpPr>
            <a:spLocks noGrp="1"/>
          </p:cNvSpPr>
          <p:nvPr>
            <p:ph type="title"/>
          </p:nvPr>
        </p:nvSpPr>
        <p:spPr>
          <a:xfrm>
            <a:off x="1069848" y="520827"/>
            <a:ext cx="10058400" cy="685800"/>
          </a:xfrm>
        </p:spPr>
        <p:txBody>
          <a:bodyPr/>
          <a:lstStyle/>
          <a:p>
            <a:r>
              <a:rPr lang="en-GB" b="1" i="1" u="sng" dirty="0"/>
              <a:t>Case law relating to self defence </a:t>
            </a:r>
          </a:p>
        </p:txBody>
      </p:sp>
      <p:sp>
        <p:nvSpPr>
          <p:cNvPr id="3" name="Content Placeholder 2">
            <a:extLst>
              <a:ext uri="{FF2B5EF4-FFF2-40B4-BE49-F238E27FC236}">
                <a16:creationId xmlns:a16="http://schemas.microsoft.com/office/drawing/2014/main" id="{6947F2E3-18C5-5966-D777-ED9C84A3B22C}"/>
              </a:ext>
            </a:extLst>
          </p:cNvPr>
          <p:cNvSpPr>
            <a:spLocks noGrp="1"/>
          </p:cNvSpPr>
          <p:nvPr>
            <p:ph idx="1"/>
          </p:nvPr>
        </p:nvSpPr>
        <p:spPr>
          <a:xfrm>
            <a:off x="914400" y="1951719"/>
            <a:ext cx="10213848" cy="3886200"/>
          </a:xfrm>
        </p:spPr>
        <p:txBody>
          <a:bodyPr/>
          <a:lstStyle/>
          <a:p>
            <a:r>
              <a:rPr lang="en-GB" dirty="0"/>
              <a:t>Palmer v R – Murdered partner. </a:t>
            </a:r>
          </a:p>
          <a:p>
            <a:endParaRPr lang="en-GB" dirty="0"/>
          </a:p>
          <a:p>
            <a:r>
              <a:rPr lang="en-GB" dirty="0"/>
              <a:t>R v </a:t>
            </a:r>
            <a:r>
              <a:rPr lang="en-GB" dirty="0" err="1"/>
              <a:t>Oatridge</a:t>
            </a:r>
            <a:r>
              <a:rPr lang="en-GB" dirty="0"/>
              <a:t>.</a:t>
            </a:r>
          </a:p>
          <a:p>
            <a:endParaRPr lang="en-GB" dirty="0"/>
          </a:p>
          <a:p>
            <a:r>
              <a:rPr lang="en-GB" dirty="0"/>
              <a:t>Beckford v R – Shot and killed someone, assumed threat</a:t>
            </a:r>
          </a:p>
          <a:p>
            <a:endParaRPr lang="en-GB" dirty="0"/>
          </a:p>
          <a:p>
            <a:r>
              <a:rPr lang="en-GB" dirty="0"/>
              <a:t>Attorney General reference (No 2 of 1983) – Petrol bombs. </a:t>
            </a:r>
          </a:p>
        </p:txBody>
      </p:sp>
      <p:sp>
        <p:nvSpPr>
          <p:cNvPr id="6" name="Slide Number Placeholder 5">
            <a:extLst>
              <a:ext uri="{FF2B5EF4-FFF2-40B4-BE49-F238E27FC236}">
                <a16:creationId xmlns:a16="http://schemas.microsoft.com/office/drawing/2014/main" id="{696F7593-D3FA-7085-53E7-838784A40DBE}"/>
              </a:ext>
            </a:extLst>
          </p:cNvPr>
          <p:cNvSpPr>
            <a:spLocks noGrp="1"/>
          </p:cNvSpPr>
          <p:nvPr>
            <p:ph type="sldNum" sz="quarter" idx="11"/>
          </p:nvPr>
        </p:nvSpPr>
        <p:spPr/>
        <p:txBody>
          <a:bodyPr/>
          <a:lstStyle/>
          <a:p>
            <a:fld id="{294A09A9-5501-47C1-A89A-A340965A2BE2}" type="slidenum">
              <a:rPr lang="en-US" smtClean="0"/>
              <a:pPr/>
              <a:t>35</a:t>
            </a:fld>
            <a:endParaRPr lang="en-US" dirty="0"/>
          </a:p>
        </p:txBody>
      </p:sp>
    </p:spTree>
    <p:extLst>
      <p:ext uri="{BB962C8B-B14F-4D97-AF65-F5344CB8AC3E}">
        <p14:creationId xmlns:p14="http://schemas.microsoft.com/office/powerpoint/2010/main" val="29716889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C6436F-DD49-36E4-DB4B-38791ED35E2A}"/>
              </a:ext>
            </a:extLst>
          </p:cNvPr>
          <p:cNvSpPr>
            <a:spLocks noGrp="1"/>
          </p:cNvSpPr>
          <p:nvPr>
            <p:ph idx="1"/>
          </p:nvPr>
        </p:nvSpPr>
        <p:spPr>
          <a:xfrm>
            <a:off x="392687" y="89757"/>
            <a:ext cx="11713296" cy="6698120"/>
          </a:xfrm>
        </p:spPr>
        <p:txBody>
          <a:bodyPr/>
          <a:lstStyle/>
          <a:p>
            <a:r>
              <a:rPr lang="en-GB" dirty="0"/>
              <a:t>R v Bird [1985] – Attacked by a man and had glass in hand. </a:t>
            </a:r>
          </a:p>
          <a:p>
            <a:endParaRPr lang="en-GB" dirty="0"/>
          </a:p>
          <a:p>
            <a:r>
              <a:rPr lang="en-GB" dirty="0"/>
              <a:t>R v William (Gladstone) [1987] – Mistake and assumed attack. </a:t>
            </a:r>
          </a:p>
          <a:p>
            <a:endParaRPr lang="en-GB" dirty="0"/>
          </a:p>
          <a:p>
            <a:r>
              <a:rPr lang="en-GB" dirty="0"/>
              <a:t>R v Scarlett – Removed out of pub and fell down stairs and died. </a:t>
            </a:r>
          </a:p>
          <a:p>
            <a:endParaRPr lang="en-GB" dirty="0"/>
          </a:p>
          <a:p>
            <a:r>
              <a:rPr lang="en-GB" dirty="0"/>
              <a:t>R v Owino – Attacked wife. </a:t>
            </a:r>
          </a:p>
          <a:p>
            <a:endParaRPr lang="en-GB" dirty="0"/>
          </a:p>
          <a:p>
            <a:r>
              <a:rPr lang="en-GB" dirty="0"/>
              <a:t>R v Whyte – Research the case and feedback to the class. </a:t>
            </a:r>
          </a:p>
          <a:p>
            <a:endParaRPr lang="en-GB" dirty="0"/>
          </a:p>
          <a:p>
            <a:r>
              <a:rPr lang="en-GB" dirty="0"/>
              <a:t>R v Clegg [1995]</a:t>
            </a:r>
          </a:p>
        </p:txBody>
      </p:sp>
      <p:sp>
        <p:nvSpPr>
          <p:cNvPr id="4" name="Slide Number Placeholder 3">
            <a:extLst>
              <a:ext uri="{FF2B5EF4-FFF2-40B4-BE49-F238E27FC236}">
                <a16:creationId xmlns:a16="http://schemas.microsoft.com/office/drawing/2014/main" id="{8B2C2A54-854A-E654-155D-2218D06E7233}"/>
              </a:ext>
            </a:extLst>
          </p:cNvPr>
          <p:cNvSpPr>
            <a:spLocks noGrp="1"/>
          </p:cNvSpPr>
          <p:nvPr>
            <p:ph type="sldNum" sz="quarter" idx="11"/>
          </p:nvPr>
        </p:nvSpPr>
        <p:spPr/>
        <p:txBody>
          <a:bodyPr/>
          <a:lstStyle/>
          <a:p>
            <a:fld id="{294A09A9-5501-47C1-A89A-A340965A2BE2}" type="slidenum">
              <a:rPr lang="en-US" smtClean="0"/>
              <a:pPr/>
              <a:t>36</a:t>
            </a:fld>
            <a:endParaRPr lang="en-US" dirty="0"/>
          </a:p>
        </p:txBody>
      </p:sp>
    </p:spTree>
    <p:extLst>
      <p:ext uri="{BB962C8B-B14F-4D97-AF65-F5344CB8AC3E}">
        <p14:creationId xmlns:p14="http://schemas.microsoft.com/office/powerpoint/2010/main" val="24879561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E74142-34A3-1276-CF67-09EA1A2F0508}"/>
              </a:ext>
            </a:extLst>
          </p:cNvPr>
          <p:cNvSpPr>
            <a:spLocks noGrp="1"/>
          </p:cNvSpPr>
          <p:nvPr>
            <p:ph idx="1"/>
          </p:nvPr>
        </p:nvSpPr>
        <p:spPr>
          <a:xfrm>
            <a:off x="381467" y="117806"/>
            <a:ext cx="11696467" cy="6658852"/>
          </a:xfrm>
        </p:spPr>
        <p:txBody>
          <a:bodyPr/>
          <a:lstStyle/>
          <a:p>
            <a:r>
              <a:rPr lang="en-GB" dirty="0"/>
              <a:t>R v Martin (Anthony) – shot and killed burglars when retreating. </a:t>
            </a:r>
          </a:p>
          <a:p>
            <a:endParaRPr lang="en-GB" dirty="0"/>
          </a:p>
          <a:p>
            <a:r>
              <a:rPr lang="en-GB" dirty="0"/>
              <a:t>R v </a:t>
            </a:r>
            <a:r>
              <a:rPr lang="en-GB" dirty="0" err="1"/>
              <a:t>O’grady</a:t>
            </a:r>
            <a:r>
              <a:rPr lang="en-GB" dirty="0"/>
              <a:t> (1987).</a:t>
            </a:r>
          </a:p>
          <a:p>
            <a:endParaRPr lang="en-GB" dirty="0"/>
          </a:p>
          <a:p>
            <a:r>
              <a:rPr lang="en-GB" dirty="0"/>
              <a:t>R v Rose [1884] – defending his mother after attack from father. </a:t>
            </a:r>
          </a:p>
          <a:p>
            <a:endParaRPr lang="en-GB" dirty="0"/>
          </a:p>
          <a:p>
            <a:r>
              <a:rPr lang="en-GB" dirty="0"/>
              <a:t>R v Duffy [1967] – Research the case and feedback to the class. </a:t>
            </a:r>
          </a:p>
          <a:p>
            <a:endParaRPr lang="en-GB" dirty="0"/>
          </a:p>
          <a:p>
            <a:r>
              <a:rPr lang="en-GB" dirty="0"/>
              <a:t>McCann and Others v Uk [1996] – Research the case and feedback to the class. </a:t>
            </a:r>
          </a:p>
        </p:txBody>
      </p:sp>
      <p:sp>
        <p:nvSpPr>
          <p:cNvPr id="4" name="Slide Number Placeholder 3">
            <a:extLst>
              <a:ext uri="{FF2B5EF4-FFF2-40B4-BE49-F238E27FC236}">
                <a16:creationId xmlns:a16="http://schemas.microsoft.com/office/drawing/2014/main" id="{F5CEAF72-F6AB-9045-749C-BC132F65ED76}"/>
              </a:ext>
            </a:extLst>
          </p:cNvPr>
          <p:cNvSpPr>
            <a:spLocks noGrp="1"/>
          </p:cNvSpPr>
          <p:nvPr>
            <p:ph type="sldNum" sz="quarter" idx="11"/>
          </p:nvPr>
        </p:nvSpPr>
        <p:spPr/>
        <p:txBody>
          <a:bodyPr/>
          <a:lstStyle/>
          <a:p>
            <a:fld id="{294A09A9-5501-47C1-A89A-A340965A2BE2}" type="slidenum">
              <a:rPr lang="en-US" smtClean="0"/>
              <a:pPr/>
              <a:t>37</a:t>
            </a:fld>
            <a:endParaRPr lang="en-US" dirty="0"/>
          </a:p>
        </p:txBody>
      </p:sp>
    </p:spTree>
    <p:extLst>
      <p:ext uri="{BB962C8B-B14F-4D97-AF65-F5344CB8AC3E}">
        <p14:creationId xmlns:p14="http://schemas.microsoft.com/office/powerpoint/2010/main" val="20396933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D302F-24BF-0CDD-B918-DDDE3E2EC28F}"/>
              </a:ext>
            </a:extLst>
          </p:cNvPr>
          <p:cNvSpPr>
            <a:spLocks noGrp="1"/>
          </p:cNvSpPr>
          <p:nvPr>
            <p:ph type="title"/>
          </p:nvPr>
        </p:nvSpPr>
        <p:spPr>
          <a:xfrm>
            <a:off x="1065276" y="587502"/>
            <a:ext cx="10058400" cy="685800"/>
          </a:xfrm>
        </p:spPr>
        <p:txBody>
          <a:bodyPr/>
          <a:lstStyle/>
          <a:p>
            <a:r>
              <a:rPr lang="en-GB" dirty="0"/>
              <a:t>Scenario </a:t>
            </a:r>
          </a:p>
        </p:txBody>
      </p:sp>
      <p:sp>
        <p:nvSpPr>
          <p:cNvPr id="3" name="Content Placeholder 2">
            <a:extLst>
              <a:ext uri="{FF2B5EF4-FFF2-40B4-BE49-F238E27FC236}">
                <a16:creationId xmlns:a16="http://schemas.microsoft.com/office/drawing/2014/main" id="{F3A62EA3-29DD-13BA-A451-E74DECDDEB1B}"/>
              </a:ext>
            </a:extLst>
          </p:cNvPr>
          <p:cNvSpPr>
            <a:spLocks noGrp="1"/>
          </p:cNvSpPr>
          <p:nvPr>
            <p:ph idx="1"/>
          </p:nvPr>
        </p:nvSpPr>
        <p:spPr/>
        <p:txBody>
          <a:bodyPr/>
          <a:lstStyle/>
          <a:p>
            <a:r>
              <a:rPr lang="en-GB" dirty="0"/>
              <a:t>Mike was in the pub. He has not been drinking as he was on antibiotics. Smith his wife’s ex partner, got in his wife’s face. Smith raised his hand as if he was going to punch Mike’s wife. Smith began to move his raised fist forwards when mike punched him in the face. </a:t>
            </a:r>
          </a:p>
          <a:p>
            <a:endParaRPr lang="en-GB" dirty="0"/>
          </a:p>
          <a:p>
            <a:r>
              <a:rPr lang="en-GB" dirty="0"/>
              <a:t>Can mike use the defence of self defence?</a:t>
            </a:r>
          </a:p>
        </p:txBody>
      </p:sp>
      <p:sp>
        <p:nvSpPr>
          <p:cNvPr id="6" name="Slide Number Placeholder 5">
            <a:extLst>
              <a:ext uri="{FF2B5EF4-FFF2-40B4-BE49-F238E27FC236}">
                <a16:creationId xmlns:a16="http://schemas.microsoft.com/office/drawing/2014/main" id="{339A9415-356A-55BF-5B2C-15B23CEF915F}"/>
              </a:ext>
            </a:extLst>
          </p:cNvPr>
          <p:cNvSpPr>
            <a:spLocks noGrp="1"/>
          </p:cNvSpPr>
          <p:nvPr>
            <p:ph type="sldNum" sz="quarter" idx="11"/>
          </p:nvPr>
        </p:nvSpPr>
        <p:spPr/>
        <p:txBody>
          <a:bodyPr/>
          <a:lstStyle/>
          <a:p>
            <a:fld id="{294A09A9-5501-47C1-A89A-A340965A2BE2}" type="slidenum">
              <a:rPr lang="en-US" smtClean="0"/>
              <a:pPr/>
              <a:t>38</a:t>
            </a:fld>
            <a:endParaRPr lang="en-US" dirty="0"/>
          </a:p>
        </p:txBody>
      </p:sp>
    </p:spTree>
    <p:extLst>
      <p:ext uri="{BB962C8B-B14F-4D97-AF65-F5344CB8AC3E}">
        <p14:creationId xmlns:p14="http://schemas.microsoft.com/office/powerpoint/2010/main" val="24928201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b="1" i="1" u="sng" dirty="0"/>
              <a:t>Next week</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908304" y="1770126"/>
            <a:ext cx="10213848" cy="3886200"/>
          </a:xfrm>
        </p:spPr>
        <p:txBody>
          <a:bodyPr/>
          <a:lstStyle/>
          <a:p>
            <a:pPr marL="0" indent="0">
              <a:buNone/>
            </a:pPr>
            <a:r>
              <a:rPr lang="en-GB" dirty="0"/>
              <a:t>- Send me a draft of your assignment. </a:t>
            </a:r>
          </a:p>
          <a:p>
            <a:endParaRPr lang="en-GB" dirty="0"/>
          </a:p>
          <a:p>
            <a:r>
              <a:rPr lang="en-GB" dirty="0"/>
              <a:t>Feedback will be provided. </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39</a:t>
            </a:fld>
            <a:endParaRPr lang="en-US" dirty="0"/>
          </a:p>
        </p:txBody>
      </p:sp>
    </p:spTree>
    <p:extLst>
      <p:ext uri="{BB962C8B-B14F-4D97-AF65-F5344CB8AC3E}">
        <p14:creationId xmlns:p14="http://schemas.microsoft.com/office/powerpoint/2010/main" val="31898307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A143B9-5967-3727-B396-710BD3850DC2}"/>
              </a:ext>
            </a:extLst>
          </p:cNvPr>
          <p:cNvSpPr>
            <a:spLocks noGrp="1"/>
          </p:cNvSpPr>
          <p:nvPr>
            <p:ph type="title"/>
          </p:nvPr>
        </p:nvSpPr>
        <p:spPr/>
        <p:txBody>
          <a:bodyPr/>
          <a:lstStyle/>
          <a:p>
            <a:r>
              <a:rPr lang="en-GB" b="1" i="1" u="sng" dirty="0"/>
              <a:t>Summary </a:t>
            </a:r>
          </a:p>
        </p:txBody>
      </p:sp>
      <p:sp>
        <p:nvSpPr>
          <p:cNvPr id="8" name="Content Placeholder 7">
            <a:extLst>
              <a:ext uri="{FF2B5EF4-FFF2-40B4-BE49-F238E27FC236}">
                <a16:creationId xmlns:a16="http://schemas.microsoft.com/office/drawing/2014/main" id="{C932B4C9-E0C0-A86A-2F32-3C9B7153736A}"/>
              </a:ext>
            </a:extLst>
          </p:cNvPr>
          <p:cNvSpPr>
            <a:spLocks noGrp="1"/>
          </p:cNvSpPr>
          <p:nvPr>
            <p:ph idx="1"/>
          </p:nvPr>
        </p:nvSpPr>
        <p:spPr>
          <a:xfrm>
            <a:off x="1146943" y="1836015"/>
            <a:ext cx="10213848" cy="3886200"/>
          </a:xfrm>
        </p:spPr>
        <p:txBody>
          <a:bodyPr/>
          <a:lstStyle/>
          <a:p>
            <a:r>
              <a:rPr lang="en-GB" dirty="0"/>
              <a:t>Defences to criminal offences. </a:t>
            </a:r>
          </a:p>
          <a:p>
            <a:endParaRPr lang="en-GB" dirty="0"/>
          </a:p>
          <a:p>
            <a:r>
              <a:rPr lang="en-GB" dirty="0"/>
              <a:t>Insanity. </a:t>
            </a:r>
          </a:p>
          <a:p>
            <a:endParaRPr lang="en-GB" dirty="0"/>
          </a:p>
          <a:p>
            <a:r>
              <a:rPr lang="en-GB" dirty="0"/>
              <a:t>Automatism. </a:t>
            </a:r>
          </a:p>
          <a:p>
            <a:endParaRPr lang="en-GB" dirty="0"/>
          </a:p>
          <a:p>
            <a:r>
              <a:rPr lang="en-GB" dirty="0"/>
              <a:t>Self defence. </a:t>
            </a:r>
          </a:p>
          <a:p>
            <a:endParaRPr lang="en-GB" dirty="0"/>
          </a:p>
          <a:p>
            <a:r>
              <a:rPr lang="en-GB" dirty="0"/>
              <a:t>Duress. </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Tree>
    <p:extLst>
      <p:ext uri="{BB962C8B-B14F-4D97-AF65-F5344CB8AC3E}">
        <p14:creationId xmlns:p14="http://schemas.microsoft.com/office/powerpoint/2010/main" val="35555351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F8670-59A6-1F27-0384-E9146EA15946}"/>
              </a:ext>
            </a:extLst>
          </p:cNvPr>
          <p:cNvSpPr>
            <a:spLocks noGrp="1"/>
          </p:cNvSpPr>
          <p:nvPr>
            <p:ph type="ctrTitle"/>
          </p:nvPr>
        </p:nvSpPr>
        <p:spPr/>
        <p:txBody>
          <a:bodyPr/>
          <a:lstStyle/>
          <a:p>
            <a:r>
              <a:rPr lang="en-GB" dirty="0"/>
              <a:t>Thank you!</a:t>
            </a:r>
          </a:p>
        </p:txBody>
      </p:sp>
      <p:sp>
        <p:nvSpPr>
          <p:cNvPr id="3" name="Subtitle 2">
            <a:extLst>
              <a:ext uri="{FF2B5EF4-FFF2-40B4-BE49-F238E27FC236}">
                <a16:creationId xmlns:a16="http://schemas.microsoft.com/office/drawing/2014/main" id="{A922636F-7E8D-E86E-66FE-AC163896AE78}"/>
              </a:ext>
            </a:extLst>
          </p:cNvPr>
          <p:cNvSpPr>
            <a:spLocks noGrp="1"/>
          </p:cNvSpPr>
          <p:nvPr>
            <p:ph type="subTitle" idx="1"/>
          </p:nvPr>
        </p:nvSpPr>
        <p:spPr/>
        <p:txBody>
          <a:bodyPr/>
          <a:lstStyle/>
          <a:p>
            <a:r>
              <a:rPr lang="en-GB" dirty="0"/>
              <a:t>Any Questions?</a:t>
            </a:r>
          </a:p>
        </p:txBody>
      </p:sp>
      <p:sp>
        <p:nvSpPr>
          <p:cNvPr id="4" name="Slide Number Placeholder 3">
            <a:extLst>
              <a:ext uri="{FF2B5EF4-FFF2-40B4-BE49-F238E27FC236}">
                <a16:creationId xmlns:a16="http://schemas.microsoft.com/office/drawing/2014/main" id="{32D6EAB4-59A6-50D0-7FD3-FA252F27426F}"/>
              </a:ext>
            </a:extLst>
          </p:cNvPr>
          <p:cNvSpPr>
            <a:spLocks noGrp="1"/>
          </p:cNvSpPr>
          <p:nvPr>
            <p:ph type="sldNum" sz="quarter" idx="11"/>
          </p:nvPr>
        </p:nvSpPr>
        <p:spPr/>
        <p:txBody>
          <a:bodyPr/>
          <a:lstStyle/>
          <a:p>
            <a:fld id="{294A09A9-5501-47C1-A89A-A340965A2BE2}" type="slidenum">
              <a:rPr lang="en-US" smtClean="0"/>
              <a:pPr/>
              <a:t>41</a:t>
            </a:fld>
            <a:endParaRPr lang="en-US" dirty="0"/>
          </a:p>
        </p:txBody>
      </p:sp>
    </p:spTree>
    <p:extLst>
      <p:ext uri="{BB962C8B-B14F-4D97-AF65-F5344CB8AC3E}">
        <p14:creationId xmlns:p14="http://schemas.microsoft.com/office/powerpoint/2010/main" val="205721869"/>
      </p:ext>
    </p:extLst>
  </p:cSld>
  <p:clrMapOvr>
    <a:masterClrMapping/>
  </p:clrMapOvr>
</p:sld>
</file>

<file path=ppt/theme/theme1.xml><?xml version="1.0" encoding="utf-8"?>
<a:theme xmlns:a="http://schemas.openxmlformats.org/drawingml/2006/main" name="Office Theme">
  <a:themeElements>
    <a:clrScheme name="Celestial">
      <a:dk1>
        <a:srgbClr val="000000"/>
      </a:dk1>
      <a:lt1>
        <a:srgbClr val="FFFFFF"/>
      </a:lt1>
      <a:dk2>
        <a:srgbClr val="44546A"/>
      </a:dk2>
      <a:lt2>
        <a:srgbClr val="E7E6E6"/>
      </a:lt2>
      <a:accent1>
        <a:srgbClr val="D19726"/>
      </a:accent1>
      <a:accent2>
        <a:srgbClr val="531F14"/>
      </a:accent2>
      <a:accent3>
        <a:srgbClr val="47383A"/>
      </a:accent3>
      <a:accent4>
        <a:srgbClr val="6D595C"/>
      </a:accent4>
      <a:accent5>
        <a:srgbClr val="222A34"/>
      </a:accent5>
      <a:accent6>
        <a:srgbClr val="EFE9E3"/>
      </a:accent6>
      <a:hlink>
        <a:srgbClr val="2CA7A3"/>
      </a:hlink>
      <a:folHlink>
        <a:srgbClr val="954F72"/>
      </a:folHlink>
    </a:clrScheme>
    <a:fontScheme name="Custom 37">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lestial_Win32_EF_v14" id="{49C53B4D-6C95-4255-8F4E-2C424B2C6A98}" vid="{5D0D74F6-EEA1-4B6D-86D1-60011094E0A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4E70734-8287-49EC-B776-716BC48B1B0C}">
  <ds:schemaRefs>
    <ds:schemaRef ds:uri="http://schemas.microsoft.com/sharepoint/v3/contenttype/forms"/>
  </ds:schemaRefs>
</ds:datastoreItem>
</file>

<file path=customXml/itemProps2.xml><?xml version="1.0" encoding="utf-8"?>
<ds:datastoreItem xmlns:ds="http://schemas.openxmlformats.org/officeDocument/2006/customXml" ds:itemID="{4487C0FC-E89B-4CF2-954B-87EE5F19B5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4BCF513-745B-4AD7-97C8-7C8887B0C82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Celestial design</Template>
  <TotalTime>0</TotalTime>
  <Words>2040</Words>
  <Application>Microsoft Office PowerPoint</Application>
  <PresentationFormat>Widescreen</PresentationFormat>
  <Paragraphs>296</Paragraphs>
  <Slides>41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Baskerville Old Face</vt:lpstr>
      <vt:lpstr>Calibri</vt:lpstr>
      <vt:lpstr>Gill Sans Nova Light</vt:lpstr>
      <vt:lpstr>Office Theme</vt:lpstr>
      <vt:lpstr>Criminal defenses </vt:lpstr>
      <vt:lpstr>Content </vt:lpstr>
      <vt:lpstr>Aims and learning objectives </vt:lpstr>
      <vt:lpstr>Things that need to be considered first!</vt:lpstr>
      <vt:lpstr>Insanity </vt:lpstr>
      <vt:lpstr>Continued </vt:lpstr>
      <vt:lpstr>Verdict when using the defence of insanity</vt:lpstr>
      <vt:lpstr>Case law relating to insanity</vt:lpstr>
      <vt:lpstr>PowerPoint Presentation</vt:lpstr>
      <vt:lpstr>PowerPoint Presentation</vt:lpstr>
      <vt:lpstr>Scenario </vt:lpstr>
      <vt:lpstr>Automatism </vt:lpstr>
      <vt:lpstr>Continued </vt:lpstr>
      <vt:lpstr>Case law relating to automatism</vt:lpstr>
      <vt:lpstr>PowerPoint Presentation</vt:lpstr>
      <vt:lpstr>Scenario </vt:lpstr>
      <vt:lpstr>Intoxication </vt:lpstr>
      <vt:lpstr>Continued </vt:lpstr>
      <vt:lpstr>Spiking by needles</vt:lpstr>
      <vt:lpstr>Case law relating to intoxication</vt:lpstr>
      <vt:lpstr>Scenario </vt:lpstr>
      <vt:lpstr>Duress </vt:lpstr>
      <vt:lpstr>Duress by Circumstances </vt:lpstr>
      <vt:lpstr>Case law relating to Duress by Circumstances</vt:lpstr>
      <vt:lpstr>Scenario </vt:lpstr>
      <vt:lpstr>Cases relating to Duress by Circumstances</vt:lpstr>
      <vt:lpstr>Duress by threats </vt:lpstr>
      <vt:lpstr>Cases relating to Duress by Threats </vt:lpstr>
      <vt:lpstr>PowerPoint Presentation</vt:lpstr>
      <vt:lpstr>PowerPoint Presentation</vt:lpstr>
      <vt:lpstr>Scenario </vt:lpstr>
      <vt:lpstr>Self defence</vt:lpstr>
      <vt:lpstr>Self Defence</vt:lpstr>
      <vt:lpstr> Continued </vt:lpstr>
      <vt:lpstr>Case law relating to self defence </vt:lpstr>
      <vt:lpstr>PowerPoint Presentation</vt:lpstr>
      <vt:lpstr>PowerPoint Presentation</vt:lpstr>
      <vt:lpstr>Scenario </vt:lpstr>
      <vt:lpstr>Next week</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defenses </dc:title>
  <dc:creator>Zita Draper</dc:creator>
  <cp:lastModifiedBy>Zita Draper</cp:lastModifiedBy>
  <cp:revision>1</cp:revision>
  <dcterms:created xsi:type="dcterms:W3CDTF">2023-04-18T09:36:18Z</dcterms:created>
  <dcterms:modified xsi:type="dcterms:W3CDTF">2023-06-26T07:49:07Z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