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B66D"/>
    <a:srgbClr val="A6B79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B4207F-FD79-4E27-AD70-7385ADDAB939}" v="11" dt="2025-07-07T01:46:17.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p:scale>
          <a:sx n="80" d="100"/>
          <a:sy n="80" d="100"/>
        </p:scale>
        <p:origin x="782"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Valentin Ismail (2435353)" userId="S::2435353@student.uwtsd.ac.uk::f0fe67ad-fb32-4ebf-a394-aaf5072803f4" providerId="AD" clId="Web-{6450D17B-7E98-A7C8-B1DB-E8DA3AB9FA47}"/>
    <pc:docChg chg="modSld">
      <pc:chgData name="Alex-Valentin Ismail (2435353)" userId="S::2435353@student.uwtsd.ac.uk::f0fe67ad-fb32-4ebf-a394-aaf5072803f4" providerId="AD" clId="Web-{6450D17B-7E98-A7C8-B1DB-E8DA3AB9FA47}" dt="2025-07-03T13:43:50.654" v="1" actId="1076"/>
      <pc:docMkLst>
        <pc:docMk/>
      </pc:docMkLst>
      <pc:sldChg chg="modSp">
        <pc:chgData name="Alex-Valentin Ismail (2435353)" userId="S::2435353@student.uwtsd.ac.uk::f0fe67ad-fb32-4ebf-a394-aaf5072803f4" providerId="AD" clId="Web-{6450D17B-7E98-A7C8-B1DB-E8DA3AB9FA47}" dt="2025-07-03T13:43:50.654" v="1" actId="1076"/>
        <pc:sldMkLst>
          <pc:docMk/>
          <pc:sldMk cId="3334721938" sldId="256"/>
        </pc:sldMkLst>
      </pc:sldChg>
    </pc:docChg>
  </pc:docChgLst>
  <pc:docChgLst>
    <pc:chgData name="Alex-Valentin Ismail (2435353)" userId="S::2435353@student.uwtsd.ac.uk::f0fe67ad-fb32-4ebf-a394-aaf5072803f4" providerId="AD" clId="Web-{B913922A-83AD-CAF5-46DB-8ED8F14299CA}"/>
    <pc:docChg chg="modSld">
      <pc:chgData name="Alex-Valentin Ismail (2435353)" userId="S::2435353@student.uwtsd.ac.uk::f0fe67ad-fb32-4ebf-a394-aaf5072803f4" providerId="AD" clId="Web-{B913922A-83AD-CAF5-46DB-8ED8F14299CA}" dt="2025-07-03T15:36:23.660" v="3" actId="1076"/>
      <pc:docMkLst>
        <pc:docMk/>
      </pc:docMkLst>
      <pc:sldChg chg="modSp">
        <pc:chgData name="Alex-Valentin Ismail (2435353)" userId="S::2435353@student.uwtsd.ac.uk::f0fe67ad-fb32-4ebf-a394-aaf5072803f4" providerId="AD" clId="Web-{B913922A-83AD-CAF5-46DB-8ED8F14299CA}" dt="2025-07-03T15:36:23.660" v="3" actId="1076"/>
        <pc:sldMkLst>
          <pc:docMk/>
          <pc:sldMk cId="3334721938" sldId="256"/>
        </pc:sldMkLst>
      </pc:sldChg>
    </pc:docChg>
  </pc:docChgLst>
  <pc:docChgLst>
    <pc:chgData name="Alex-Valentin Ismail" userId="f0fe67ad-fb32-4ebf-a394-aaf5072803f4" providerId="ADAL" clId="{4D3C6AA2-4861-4A61-BE28-370882CFFC64}"/>
    <pc:docChg chg="delSld modSld">
      <pc:chgData name="Alex-Valentin Ismail" userId="f0fe67ad-fb32-4ebf-a394-aaf5072803f4" providerId="ADAL" clId="{4D3C6AA2-4861-4A61-BE28-370882CFFC64}" dt="2025-07-03T16:33:32.722" v="28" actId="1076"/>
      <pc:docMkLst>
        <pc:docMk/>
      </pc:docMkLst>
      <pc:sldChg chg="addSp modSp mod">
        <pc:chgData name="Alex-Valentin Ismail" userId="f0fe67ad-fb32-4ebf-a394-aaf5072803f4" providerId="ADAL" clId="{4D3C6AA2-4861-4A61-BE28-370882CFFC64}" dt="2025-07-03T16:33:32.722" v="28" actId="1076"/>
        <pc:sldMkLst>
          <pc:docMk/>
          <pc:sldMk cId="3334721938" sldId="256"/>
        </pc:sldMkLst>
        <pc:spChg chg="add mod">
          <ac:chgData name="Alex-Valentin Ismail" userId="f0fe67ad-fb32-4ebf-a394-aaf5072803f4" providerId="ADAL" clId="{4D3C6AA2-4861-4A61-BE28-370882CFFC64}" dt="2025-07-03T16:33:32.722" v="28" actId="1076"/>
          <ac:spMkLst>
            <pc:docMk/>
            <pc:sldMk cId="3334721938" sldId="256"/>
            <ac:spMk id="2" creationId="{B08FE4B3-3E37-A9DC-35C1-F8D93D94990C}"/>
          </ac:spMkLst>
        </pc:spChg>
      </pc:sldChg>
      <pc:sldChg chg="del">
        <pc:chgData name="Alex-Valentin Ismail" userId="f0fe67ad-fb32-4ebf-a394-aaf5072803f4" providerId="ADAL" clId="{4D3C6AA2-4861-4A61-BE28-370882CFFC64}" dt="2025-07-03T15:59:52.240" v="1" actId="47"/>
        <pc:sldMkLst>
          <pc:docMk/>
          <pc:sldMk cId="2143723593" sldId="257"/>
        </pc:sldMkLst>
      </pc:sldChg>
      <pc:sldChg chg="del">
        <pc:chgData name="Alex-Valentin Ismail" userId="f0fe67ad-fb32-4ebf-a394-aaf5072803f4" providerId="ADAL" clId="{4D3C6AA2-4861-4A61-BE28-370882CFFC64}" dt="2025-07-03T15:59:50.954" v="0" actId="47"/>
        <pc:sldMkLst>
          <pc:docMk/>
          <pc:sldMk cId="350019811" sldId="258"/>
        </pc:sldMkLst>
      </pc:sldChg>
    </pc:docChg>
  </pc:docChgLst>
  <pc:docChgLst>
    <pc:chgData name="Alex-Valentin Ismail (2435353)" userId="S::2435353@student.uwtsd.ac.uk::f0fe67ad-fb32-4ebf-a394-aaf5072803f4" providerId="AD" clId="Web-{281B9ECA-CF90-B034-03E8-AB9DDBAFD459}"/>
    <pc:docChg chg="modSld sldOrd">
      <pc:chgData name="Alex-Valentin Ismail (2435353)" userId="S::2435353@student.uwtsd.ac.uk::f0fe67ad-fb32-4ebf-a394-aaf5072803f4" providerId="AD" clId="Web-{281B9ECA-CF90-B034-03E8-AB9DDBAFD459}" dt="2025-07-03T13:09:15.802" v="3"/>
      <pc:docMkLst>
        <pc:docMk/>
      </pc:docMkLst>
      <pc:sldChg chg="modSp">
        <pc:chgData name="Alex-Valentin Ismail (2435353)" userId="S::2435353@student.uwtsd.ac.uk::f0fe67ad-fb32-4ebf-a394-aaf5072803f4" providerId="AD" clId="Web-{281B9ECA-CF90-B034-03E8-AB9DDBAFD459}" dt="2025-07-03T13:05:32.880" v="2" actId="1076"/>
        <pc:sldMkLst>
          <pc:docMk/>
          <pc:sldMk cId="3334721938" sldId="256"/>
        </pc:sldMkLst>
      </pc:sldChg>
      <pc:sldChg chg="ord">
        <pc:chgData name="Alex-Valentin Ismail (2435353)" userId="S::2435353@student.uwtsd.ac.uk::f0fe67ad-fb32-4ebf-a394-aaf5072803f4" providerId="AD" clId="Web-{281B9ECA-CF90-B034-03E8-AB9DDBAFD459}" dt="2025-07-03T13:09:15.802" v="3"/>
        <pc:sldMkLst>
          <pc:docMk/>
          <pc:sldMk cId="350019811" sldId="258"/>
        </pc:sldMkLst>
      </pc:sldChg>
    </pc:docChg>
  </pc:docChgLst>
  <pc:docChgLst>
    <pc:chgData name="Alex-Valentin Ismail (2435353)" userId="f0fe67ad-fb32-4ebf-a394-aaf5072803f4" providerId="ADAL" clId="{5EB4207F-FD79-4E27-AD70-7385ADDAB939}"/>
    <pc:docChg chg="undo custSel modSld">
      <pc:chgData name="Alex-Valentin Ismail (2435353)" userId="f0fe67ad-fb32-4ebf-a394-aaf5072803f4" providerId="ADAL" clId="{5EB4207F-FD79-4E27-AD70-7385ADDAB939}" dt="2025-07-07T05:33:50.710" v="1516" actId="1076"/>
      <pc:docMkLst>
        <pc:docMk/>
      </pc:docMkLst>
      <pc:sldChg chg="addSp delSp modSp mod">
        <pc:chgData name="Alex-Valentin Ismail (2435353)" userId="f0fe67ad-fb32-4ebf-a394-aaf5072803f4" providerId="ADAL" clId="{5EB4207F-FD79-4E27-AD70-7385ADDAB939}" dt="2025-07-07T05:33:50.710" v="1516" actId="1076"/>
        <pc:sldMkLst>
          <pc:docMk/>
          <pc:sldMk cId="3334721938" sldId="256"/>
        </pc:sldMkLst>
        <pc:spChg chg="mod">
          <ac:chgData name="Alex-Valentin Ismail (2435353)" userId="f0fe67ad-fb32-4ebf-a394-aaf5072803f4" providerId="ADAL" clId="{5EB4207F-FD79-4E27-AD70-7385ADDAB939}" dt="2025-07-07T05:26:18.676" v="1497" actId="20577"/>
          <ac:spMkLst>
            <pc:docMk/>
            <pc:sldMk cId="3334721938" sldId="256"/>
            <ac:spMk id="2" creationId="{B08FE4B3-3E37-A9DC-35C1-F8D93D94990C}"/>
          </ac:spMkLst>
        </pc:spChg>
        <pc:spChg chg="add del mod">
          <ac:chgData name="Alex-Valentin Ismail (2435353)" userId="f0fe67ad-fb32-4ebf-a394-aaf5072803f4" providerId="ADAL" clId="{5EB4207F-FD79-4E27-AD70-7385ADDAB939}" dt="2025-07-06T21:57:09.881" v="2"/>
          <ac:spMkLst>
            <pc:docMk/>
            <pc:sldMk cId="3334721938" sldId="256"/>
            <ac:spMk id="3" creationId="{D4EC1702-C5F2-9ECE-76E2-AD91FC26E24C}"/>
          </ac:spMkLst>
        </pc:spChg>
        <pc:spChg chg="add mod">
          <ac:chgData name="Alex-Valentin Ismail (2435353)" userId="f0fe67ad-fb32-4ebf-a394-aaf5072803f4" providerId="ADAL" clId="{5EB4207F-FD79-4E27-AD70-7385ADDAB939}" dt="2025-07-07T05:01:58.880" v="1447" actId="20577"/>
          <ac:spMkLst>
            <pc:docMk/>
            <pc:sldMk cId="3334721938" sldId="256"/>
            <ac:spMk id="10" creationId="{0A54534B-0388-EB20-17B5-1E7D24084AF5}"/>
          </ac:spMkLst>
        </pc:spChg>
        <pc:spChg chg="add del mod">
          <ac:chgData name="Alex-Valentin Ismail (2435353)" userId="f0fe67ad-fb32-4ebf-a394-aaf5072803f4" providerId="ADAL" clId="{5EB4207F-FD79-4E27-AD70-7385ADDAB939}" dt="2025-07-06T23:08:26.205" v="345"/>
          <ac:spMkLst>
            <pc:docMk/>
            <pc:sldMk cId="3334721938" sldId="256"/>
            <ac:spMk id="15" creationId="{7D1B8DCE-702E-6645-EF93-5ECED5D04A42}"/>
          </ac:spMkLst>
        </pc:spChg>
        <pc:spChg chg="add mod">
          <ac:chgData name="Alex-Valentin Ismail (2435353)" userId="f0fe67ad-fb32-4ebf-a394-aaf5072803f4" providerId="ADAL" clId="{5EB4207F-FD79-4E27-AD70-7385ADDAB939}" dt="2025-07-07T05:33:50.710" v="1516" actId="1076"/>
          <ac:spMkLst>
            <pc:docMk/>
            <pc:sldMk cId="3334721938" sldId="256"/>
            <ac:spMk id="22" creationId="{5306FF5D-C792-8123-7F7F-46B52628DAD3}"/>
          </ac:spMkLst>
        </pc:spChg>
        <pc:spChg chg="mod">
          <ac:chgData name="Alex-Valentin Ismail (2435353)" userId="f0fe67ad-fb32-4ebf-a394-aaf5072803f4" providerId="ADAL" clId="{5EB4207F-FD79-4E27-AD70-7385ADDAB939}" dt="2025-07-06T23:04:20.067" v="341" actId="255"/>
          <ac:spMkLst>
            <pc:docMk/>
            <pc:sldMk cId="3334721938" sldId="256"/>
            <ac:spMk id="23" creationId="{05035F8F-7050-0588-BEAD-C262CE8D657B}"/>
          </ac:spMkLst>
        </pc:spChg>
        <pc:spChg chg="add mod">
          <ac:chgData name="Alex-Valentin Ismail (2435353)" userId="f0fe67ad-fb32-4ebf-a394-aaf5072803f4" providerId="ADAL" clId="{5EB4207F-FD79-4E27-AD70-7385ADDAB939}" dt="2025-07-07T05:33:42.957" v="1515" actId="1076"/>
          <ac:spMkLst>
            <pc:docMk/>
            <pc:sldMk cId="3334721938" sldId="256"/>
            <ac:spMk id="24" creationId="{CDE04775-41A7-6170-7DD6-70251A0B5BD9}"/>
          </ac:spMkLst>
        </pc:spChg>
        <pc:spChg chg="mod">
          <ac:chgData name="Alex-Valentin Ismail (2435353)" userId="f0fe67ad-fb32-4ebf-a394-aaf5072803f4" providerId="ADAL" clId="{5EB4207F-FD79-4E27-AD70-7385ADDAB939}" dt="2025-07-06T23:03:38.840" v="338" actId="2711"/>
          <ac:spMkLst>
            <pc:docMk/>
            <pc:sldMk cId="3334721938" sldId="256"/>
            <ac:spMk id="31" creationId="{4F684E68-AC64-024A-2880-5B99056ADAE2}"/>
          </ac:spMkLst>
        </pc:spChg>
        <pc:spChg chg="mod">
          <ac:chgData name="Alex-Valentin Ismail (2435353)" userId="f0fe67ad-fb32-4ebf-a394-aaf5072803f4" providerId="ADAL" clId="{5EB4207F-FD79-4E27-AD70-7385ADDAB939}" dt="2025-07-07T05:05:35.822" v="1448" actId="1076"/>
          <ac:spMkLst>
            <pc:docMk/>
            <pc:sldMk cId="3334721938" sldId="256"/>
            <ac:spMk id="33" creationId="{12ACD35E-BEAA-C51D-CDEC-5A339AD33EF0}"/>
          </ac:spMkLst>
        </pc:spChg>
        <pc:spChg chg="mod">
          <ac:chgData name="Alex-Valentin Ismail (2435353)" userId="f0fe67ad-fb32-4ebf-a394-aaf5072803f4" providerId="ADAL" clId="{5EB4207F-FD79-4E27-AD70-7385ADDAB939}" dt="2025-07-07T05:05:46.223" v="1449" actId="1076"/>
          <ac:spMkLst>
            <pc:docMk/>
            <pc:sldMk cId="3334721938" sldId="256"/>
            <ac:spMk id="39" creationId="{7045B74D-7218-23B6-5AA6-6756EB3FA32C}"/>
          </ac:spMkLst>
        </pc:spChg>
        <pc:spChg chg="mod">
          <ac:chgData name="Alex-Valentin Ismail (2435353)" userId="f0fe67ad-fb32-4ebf-a394-aaf5072803f4" providerId="ADAL" clId="{5EB4207F-FD79-4E27-AD70-7385ADDAB939}" dt="2025-07-07T05:05:58.901" v="1450" actId="1076"/>
          <ac:spMkLst>
            <pc:docMk/>
            <pc:sldMk cId="3334721938" sldId="256"/>
            <ac:spMk id="45" creationId="{057782D8-FEA6-BDC4-ED9D-1C1F652B77B4}"/>
          </ac:spMkLst>
        </pc:spChg>
        <pc:picChg chg="add del mod">
          <ac:chgData name="Alex-Valentin Ismail (2435353)" userId="f0fe67ad-fb32-4ebf-a394-aaf5072803f4" providerId="ADAL" clId="{5EB4207F-FD79-4E27-AD70-7385ADDAB939}" dt="2025-07-06T22:27:09.489" v="8" actId="478"/>
          <ac:picMkLst>
            <pc:docMk/>
            <pc:sldMk cId="3334721938" sldId="256"/>
            <ac:picMk id="5" creationId="{52B35895-1131-8DDE-A95B-225C083AFF99}"/>
          </ac:picMkLst>
        </pc:picChg>
        <pc:picChg chg="add del mod">
          <ac:chgData name="Alex-Valentin Ismail (2435353)" userId="f0fe67ad-fb32-4ebf-a394-aaf5072803f4" providerId="ADAL" clId="{5EB4207F-FD79-4E27-AD70-7385ADDAB939}" dt="2025-07-06T22:27:36.384" v="13" actId="478"/>
          <ac:picMkLst>
            <pc:docMk/>
            <pc:sldMk cId="3334721938" sldId="256"/>
            <ac:picMk id="7" creationId="{5994920B-1EA3-2DBA-B758-3D1D3DC01E20}"/>
          </ac:picMkLst>
        </pc:picChg>
        <pc:picChg chg="add mod">
          <ac:chgData name="Alex-Valentin Ismail (2435353)" userId="f0fe67ad-fb32-4ebf-a394-aaf5072803f4" providerId="ADAL" clId="{5EB4207F-FD79-4E27-AD70-7385ADDAB939}" dt="2025-07-07T02:20:17.241" v="1441" actId="1076"/>
          <ac:picMkLst>
            <pc:docMk/>
            <pc:sldMk cId="3334721938" sldId="256"/>
            <ac:picMk id="9" creationId="{13C7E5D5-E448-AA7F-CEFF-4205E9E1E03F}"/>
          </ac:picMkLst>
        </pc:picChg>
        <pc:picChg chg="add mod">
          <ac:chgData name="Alex-Valentin Ismail (2435353)" userId="f0fe67ad-fb32-4ebf-a394-aaf5072803f4" providerId="ADAL" clId="{5EB4207F-FD79-4E27-AD70-7385ADDAB939}" dt="2025-07-06T22:55:46.485" v="274" actId="1076"/>
          <ac:picMkLst>
            <pc:docMk/>
            <pc:sldMk cId="3334721938" sldId="256"/>
            <ac:picMk id="12" creationId="{FFB16B72-1C2B-E1D5-6A80-1C6A6CAD3B95}"/>
          </ac:picMkLst>
        </pc:picChg>
        <pc:picChg chg="add mod">
          <ac:chgData name="Alex-Valentin Ismail (2435353)" userId="f0fe67ad-fb32-4ebf-a394-aaf5072803f4" providerId="ADAL" clId="{5EB4207F-FD79-4E27-AD70-7385ADDAB939}" dt="2025-07-07T05:01:09.101" v="1445" actId="14100"/>
          <ac:picMkLst>
            <pc:docMk/>
            <pc:sldMk cId="3334721938" sldId="256"/>
            <ac:picMk id="13" creationId="{2A258612-0E74-F695-DA1C-A7D1F7D323A1}"/>
          </ac:picMkLst>
        </pc:picChg>
        <pc:picChg chg="del">
          <ac:chgData name="Alex-Valentin Ismail (2435353)" userId="f0fe67ad-fb32-4ebf-a394-aaf5072803f4" providerId="ADAL" clId="{5EB4207F-FD79-4E27-AD70-7385ADDAB939}" dt="2025-07-06T22:23:30.706" v="3" actId="478"/>
          <ac:picMkLst>
            <pc:docMk/>
            <pc:sldMk cId="3334721938" sldId="256"/>
            <ac:picMk id="47" creationId="{72FA74ED-7233-603D-63B8-02D6E22DABA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66C7B-839E-F96C-7D56-3600650ACD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0D59D1-C004-C1FB-4464-FF3FACC95B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269B31-55DC-9A77-231E-F9B72DFAAB5C}"/>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5" name="Footer Placeholder 4">
            <a:extLst>
              <a:ext uri="{FF2B5EF4-FFF2-40B4-BE49-F238E27FC236}">
                <a16:creationId xmlns:a16="http://schemas.microsoft.com/office/drawing/2014/main" id="{BA7A4879-B49A-3C83-5812-E6973F8C5B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427E43-E539-97FC-1588-D5288C3823B2}"/>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898565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1455D-2785-A6CC-9D5B-85FECED3FE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BACE2-7FBB-07CA-BB3A-4BC2E0027B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DE15F9-EAA6-14B4-08AF-ECAEE15133CD}"/>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5" name="Footer Placeholder 4">
            <a:extLst>
              <a:ext uri="{FF2B5EF4-FFF2-40B4-BE49-F238E27FC236}">
                <a16:creationId xmlns:a16="http://schemas.microsoft.com/office/drawing/2014/main" id="{F8203101-861E-7FF2-3596-BB5FB02C09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ED2680-F92F-1FC9-0773-DEC778B85051}"/>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2181077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FC413-9AA4-CB7C-B750-03AAA7FC02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FA9A8C-8E88-E741-8CB5-88A1CBD0B2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D25C32-D29A-B1D2-F62A-881DB50013AA}"/>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5" name="Footer Placeholder 4">
            <a:extLst>
              <a:ext uri="{FF2B5EF4-FFF2-40B4-BE49-F238E27FC236}">
                <a16:creationId xmlns:a16="http://schemas.microsoft.com/office/drawing/2014/main" id="{CCC61BE8-73F3-B7CB-7318-90115F39C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C52240-A1A9-2210-D695-4858A2C40B27}"/>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3015694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6AB6A-45FE-C541-4F11-D0A52AFAB9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0C2627-1986-A7D1-524D-E33FAEDC9A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BF66B8-9563-1329-E8D0-B75647C138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20950F-2C28-B50F-D9EA-6AEEECDAB411}"/>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6" name="Footer Placeholder 5">
            <a:extLst>
              <a:ext uri="{FF2B5EF4-FFF2-40B4-BE49-F238E27FC236}">
                <a16:creationId xmlns:a16="http://schemas.microsoft.com/office/drawing/2014/main" id="{A89D6A35-2F69-18F7-FEB6-92AB3F6B46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AC32D1-A410-C992-67D7-71603A841C7B}"/>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12939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57B22-1BBD-F191-6FF3-625D8ABB0A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0B633C-B644-401A-2A58-FFAD004C8E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B5BFBC-B758-20D3-F319-0BD570DF7B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DE8616-E2D1-084D-1899-3050786632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D002B1-2B77-F63D-E420-B230520435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F4C2E9-FEFC-F8C0-600C-626035934D7A}"/>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8" name="Footer Placeholder 7">
            <a:extLst>
              <a:ext uri="{FF2B5EF4-FFF2-40B4-BE49-F238E27FC236}">
                <a16:creationId xmlns:a16="http://schemas.microsoft.com/office/drawing/2014/main" id="{293D800B-0856-78FD-52E7-CDBBE5FA2E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4E2F49-82A3-D33B-199B-77FF0EAB40A3}"/>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3205367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32C34-5E9D-161B-203B-939BE3D795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DB67C3-8A5A-8D1E-E98B-3CA185653F88}"/>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4" name="Footer Placeholder 3">
            <a:extLst>
              <a:ext uri="{FF2B5EF4-FFF2-40B4-BE49-F238E27FC236}">
                <a16:creationId xmlns:a16="http://schemas.microsoft.com/office/drawing/2014/main" id="{2EF17DA7-6F72-0F93-9169-5DDEA9E700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3C7D4A-0AD6-EAB4-5A93-0C916F0D677C}"/>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1700112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B8E76D-E341-B641-1098-C7828718AFE2}"/>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3" name="Footer Placeholder 2">
            <a:extLst>
              <a:ext uri="{FF2B5EF4-FFF2-40B4-BE49-F238E27FC236}">
                <a16:creationId xmlns:a16="http://schemas.microsoft.com/office/drawing/2014/main" id="{3284070A-6775-76DA-F059-3D6DE236BF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A5226C-E5F6-94D3-05C3-D26767D36C87}"/>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4156541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D322-640B-6772-4C88-A6D2E97CB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3084E6-61D4-0ABE-8957-036F77CC2E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2329D2-BE39-E9CD-C3F8-A84486C315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599790-3A24-869F-07B0-8204DA7ECD22}"/>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6" name="Footer Placeholder 5">
            <a:extLst>
              <a:ext uri="{FF2B5EF4-FFF2-40B4-BE49-F238E27FC236}">
                <a16:creationId xmlns:a16="http://schemas.microsoft.com/office/drawing/2014/main" id="{A6387178-D1A6-4C63-135C-58F38F8D9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AFDEA1-9CF1-D94E-B0C9-897BA09B1F71}"/>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3356175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E552-927C-9D16-4D91-B06F3EFE59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779292-9BDA-F034-B5A9-A61DDD48AB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8829B6-F0CC-F51C-B894-789D8D7CF5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647716-1738-C89B-72F3-222F89752524}"/>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6" name="Footer Placeholder 5">
            <a:extLst>
              <a:ext uri="{FF2B5EF4-FFF2-40B4-BE49-F238E27FC236}">
                <a16:creationId xmlns:a16="http://schemas.microsoft.com/office/drawing/2014/main" id="{8EE44D73-15EC-E992-314D-F9D5494DD8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3E9DE0-8157-B279-0572-1BAB36B6A0A5}"/>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3979520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A6478-615F-DE66-9224-F01E0F66E7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CCD86A-9531-0712-D4CF-4BE8767C6D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16C4EA-2136-DA18-4AE7-F812D968CECB}"/>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5" name="Footer Placeholder 4">
            <a:extLst>
              <a:ext uri="{FF2B5EF4-FFF2-40B4-BE49-F238E27FC236}">
                <a16:creationId xmlns:a16="http://schemas.microsoft.com/office/drawing/2014/main" id="{9FCAEAD6-548D-F1A1-BC13-3B2A3A2C9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311579-C001-6159-0806-B420FE5B452E}"/>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1498670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1795FD-A87F-3B40-9372-382AFF2CA3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174BAD-2094-A38D-B2EB-BEF68A52F0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A885D-3298-A3CA-D73A-076ADC2143AC}"/>
              </a:ext>
            </a:extLst>
          </p:cNvPr>
          <p:cNvSpPr>
            <a:spLocks noGrp="1"/>
          </p:cNvSpPr>
          <p:nvPr>
            <p:ph type="dt" sz="half" idx="10"/>
          </p:nvPr>
        </p:nvSpPr>
        <p:spPr/>
        <p:txBody>
          <a:bodyPr/>
          <a:lstStyle/>
          <a:p>
            <a:fld id="{AEF50CD0-2FF1-4478-8F5D-6F8A56141370}" type="datetimeFigureOut">
              <a:rPr lang="en-GB" smtClean="0"/>
              <a:t>06/07/2025</a:t>
            </a:fld>
            <a:endParaRPr lang="en-GB"/>
          </a:p>
        </p:txBody>
      </p:sp>
      <p:sp>
        <p:nvSpPr>
          <p:cNvPr id="5" name="Footer Placeholder 4">
            <a:extLst>
              <a:ext uri="{FF2B5EF4-FFF2-40B4-BE49-F238E27FC236}">
                <a16:creationId xmlns:a16="http://schemas.microsoft.com/office/drawing/2014/main" id="{A8295CDA-77E8-DA3B-A276-26DCA82FB9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A852CA-B74B-2AB8-1308-6C16619033B6}"/>
              </a:ext>
            </a:extLst>
          </p:cNvPr>
          <p:cNvSpPr>
            <a:spLocks noGrp="1"/>
          </p:cNvSpPr>
          <p:nvPr>
            <p:ph type="sldNum" sz="quarter" idx="12"/>
          </p:nvPr>
        </p:nvSpPr>
        <p:spPr/>
        <p:txBody>
          <a:bodyPr/>
          <a:lstStyle/>
          <a:p>
            <a:fld id="{FF912A96-43D9-4FA7-8B22-A0249F568E7F}" type="slidenum">
              <a:rPr lang="en-GB" smtClean="0"/>
              <a:t>‹#›</a:t>
            </a:fld>
            <a:endParaRPr lang="en-GB"/>
          </a:p>
        </p:txBody>
      </p:sp>
    </p:spTree>
    <p:extLst>
      <p:ext uri="{BB962C8B-B14F-4D97-AF65-F5344CB8AC3E}">
        <p14:creationId xmlns:p14="http://schemas.microsoft.com/office/powerpoint/2010/main" val="3907979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B9FE14-048A-733B-795E-31C6F92213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0AB6B4-100C-F535-9C12-121865C35D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A5BA10-8E2A-23A7-DA43-41C4F83E8C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EF50CD0-2FF1-4478-8F5D-6F8A56141370}" type="datetimeFigureOut">
              <a:rPr lang="en-GB" smtClean="0"/>
              <a:t>06/07/2025</a:t>
            </a:fld>
            <a:endParaRPr lang="en-GB"/>
          </a:p>
        </p:txBody>
      </p:sp>
      <p:sp>
        <p:nvSpPr>
          <p:cNvPr id="5" name="Footer Placeholder 4">
            <a:extLst>
              <a:ext uri="{FF2B5EF4-FFF2-40B4-BE49-F238E27FC236}">
                <a16:creationId xmlns:a16="http://schemas.microsoft.com/office/drawing/2014/main" id="{25699B83-B302-8C1F-A5E8-446A72473B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99F123-B680-351D-5809-2D546DBD68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912A96-43D9-4FA7-8B22-A0249F568E7F}" type="slidenum">
              <a:rPr lang="en-GB" smtClean="0"/>
              <a:t>‹#›</a:t>
            </a:fld>
            <a:endParaRPr lang="en-GB"/>
          </a:p>
        </p:txBody>
      </p:sp>
    </p:spTree>
    <p:extLst>
      <p:ext uri="{BB962C8B-B14F-4D97-AF65-F5344CB8AC3E}">
        <p14:creationId xmlns:p14="http://schemas.microsoft.com/office/powerpoint/2010/main" val="42844786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9E0AB8F-B1C4-C22D-E048-ED3D2B60AC89}"/>
              </a:ext>
            </a:extLst>
          </p:cNvPr>
          <p:cNvSpPr txBox="1"/>
          <p:nvPr/>
        </p:nvSpPr>
        <p:spPr>
          <a:xfrm>
            <a:off x="108154" y="970569"/>
            <a:ext cx="5170930" cy="461665"/>
          </a:xfrm>
          <a:prstGeom prst="rect">
            <a:avLst/>
          </a:prstGeom>
          <a:noFill/>
        </p:spPr>
        <p:txBody>
          <a:bodyPr wrap="square">
            <a:spAutoFit/>
          </a:bodyPr>
          <a:lstStyle/>
          <a:p>
            <a:endParaRPr lang="en-GB" sz="1200" dirty="0"/>
          </a:p>
          <a:p>
            <a:r>
              <a:rPr lang="en-GB" sz="1200" dirty="0">
                <a:latin typeface="Arial" panose="020B0604020202020204" pitchFamily="34" charset="0"/>
                <a:cs typeface="Arial" panose="020B0604020202020204" pitchFamily="34" charset="0"/>
              </a:rPr>
              <a:t>Click to highlight the text, image or URL  you want to hyperlink.</a:t>
            </a:r>
          </a:p>
        </p:txBody>
      </p:sp>
      <p:pic>
        <p:nvPicPr>
          <p:cNvPr id="16" name="Picture 15">
            <a:extLst>
              <a:ext uri="{FF2B5EF4-FFF2-40B4-BE49-F238E27FC236}">
                <a16:creationId xmlns:a16="http://schemas.microsoft.com/office/drawing/2014/main" id="{183A1594-82BC-F4B4-3915-06EC1E2FD56E}"/>
              </a:ext>
            </a:extLst>
          </p:cNvPr>
          <p:cNvPicPr>
            <a:picLocks noChangeAspect="1"/>
          </p:cNvPicPr>
          <p:nvPr/>
        </p:nvPicPr>
        <p:blipFill>
          <a:blip r:embed="rId2"/>
          <a:stretch>
            <a:fillRect/>
          </a:stretch>
        </p:blipFill>
        <p:spPr>
          <a:xfrm>
            <a:off x="2969341" y="541099"/>
            <a:ext cx="3785421" cy="562817"/>
          </a:xfrm>
          <a:prstGeom prst="rect">
            <a:avLst/>
          </a:prstGeom>
        </p:spPr>
      </p:pic>
      <p:sp>
        <p:nvSpPr>
          <p:cNvPr id="17" name="Arrow: Right 16">
            <a:extLst>
              <a:ext uri="{FF2B5EF4-FFF2-40B4-BE49-F238E27FC236}">
                <a16:creationId xmlns:a16="http://schemas.microsoft.com/office/drawing/2014/main" id="{6E9FFE3F-4B66-D437-A349-BC217148D630}"/>
              </a:ext>
            </a:extLst>
          </p:cNvPr>
          <p:cNvSpPr/>
          <p:nvPr/>
        </p:nvSpPr>
        <p:spPr>
          <a:xfrm>
            <a:off x="108155" y="531147"/>
            <a:ext cx="2733368" cy="678426"/>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F0D7385-70B5-9D29-4E2C-B9AF24F58736}"/>
              </a:ext>
            </a:extLst>
          </p:cNvPr>
          <p:cNvSpPr txBox="1"/>
          <p:nvPr/>
        </p:nvSpPr>
        <p:spPr>
          <a:xfrm>
            <a:off x="108155" y="754172"/>
            <a:ext cx="2005781"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Step 1: Select Your Text </a:t>
            </a:r>
          </a:p>
        </p:txBody>
      </p:sp>
      <p:sp>
        <p:nvSpPr>
          <p:cNvPr id="19" name="Arrow: Right 18" descr=",mkkkk&#10;">
            <a:extLst>
              <a:ext uri="{FF2B5EF4-FFF2-40B4-BE49-F238E27FC236}">
                <a16:creationId xmlns:a16="http://schemas.microsoft.com/office/drawing/2014/main" id="{D53CAD6C-0E6E-4A10-24EA-4C4A5E5CCE55}"/>
              </a:ext>
            </a:extLst>
          </p:cNvPr>
          <p:cNvSpPr/>
          <p:nvPr/>
        </p:nvSpPr>
        <p:spPr>
          <a:xfrm>
            <a:off x="108155" y="1477922"/>
            <a:ext cx="2733368" cy="678427"/>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83D1CA9A-34EB-863A-C3B8-8D1AD574CDFF}"/>
              </a:ext>
            </a:extLst>
          </p:cNvPr>
          <p:cNvSpPr txBox="1"/>
          <p:nvPr/>
        </p:nvSpPr>
        <p:spPr>
          <a:xfrm>
            <a:off x="108155" y="1678635"/>
            <a:ext cx="2310580"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Step 2: Click insert</a:t>
            </a:r>
          </a:p>
        </p:txBody>
      </p:sp>
      <p:sp>
        <p:nvSpPr>
          <p:cNvPr id="21" name="Title 20">
            <a:extLst>
              <a:ext uri="{FF2B5EF4-FFF2-40B4-BE49-F238E27FC236}">
                <a16:creationId xmlns:a16="http://schemas.microsoft.com/office/drawing/2014/main" id="{3B912D28-8F5A-E6A8-49A1-CDC49DF3DC99}"/>
              </a:ext>
            </a:extLst>
          </p:cNvPr>
          <p:cNvSpPr>
            <a:spLocks noGrp="1"/>
          </p:cNvSpPr>
          <p:nvPr>
            <p:ph type="title"/>
          </p:nvPr>
        </p:nvSpPr>
        <p:spPr>
          <a:xfrm>
            <a:off x="1750145" y="-1"/>
            <a:ext cx="9451645" cy="603893"/>
          </a:xfrm>
        </p:spPr>
        <p:txBody>
          <a:bodyPr>
            <a:normAutofit fontScale="90000"/>
          </a:bodyPr>
          <a:lstStyle/>
          <a:p>
            <a:r>
              <a:rPr lang="en-GB" b="1" u="sng" dirty="0"/>
              <a:t>How to insert a hyperlink in PowerPoint</a:t>
            </a:r>
          </a:p>
        </p:txBody>
      </p:sp>
      <p:sp>
        <p:nvSpPr>
          <p:cNvPr id="23" name="TextBox 22">
            <a:extLst>
              <a:ext uri="{FF2B5EF4-FFF2-40B4-BE49-F238E27FC236}">
                <a16:creationId xmlns:a16="http://schemas.microsoft.com/office/drawing/2014/main" id="{05035F8F-7050-0588-BEAD-C262CE8D657B}"/>
              </a:ext>
            </a:extLst>
          </p:cNvPr>
          <p:cNvSpPr txBox="1"/>
          <p:nvPr/>
        </p:nvSpPr>
        <p:spPr>
          <a:xfrm>
            <a:off x="108154" y="2133262"/>
            <a:ext cx="312031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Click the Insert tab on the ribbon</a:t>
            </a:r>
          </a:p>
        </p:txBody>
      </p:sp>
      <p:pic>
        <p:nvPicPr>
          <p:cNvPr id="26" name="Picture 25">
            <a:extLst>
              <a:ext uri="{FF2B5EF4-FFF2-40B4-BE49-F238E27FC236}">
                <a16:creationId xmlns:a16="http://schemas.microsoft.com/office/drawing/2014/main" id="{31034231-8E9B-9D68-3BD2-5E17050285FE}"/>
              </a:ext>
            </a:extLst>
          </p:cNvPr>
          <p:cNvPicPr>
            <a:picLocks noChangeAspect="1"/>
          </p:cNvPicPr>
          <p:nvPr/>
        </p:nvPicPr>
        <p:blipFill>
          <a:blip r:embed="rId3"/>
          <a:stretch>
            <a:fillRect/>
          </a:stretch>
        </p:blipFill>
        <p:spPr>
          <a:xfrm>
            <a:off x="2969341" y="1594459"/>
            <a:ext cx="3706762" cy="678427"/>
          </a:xfrm>
          <a:prstGeom prst="rect">
            <a:avLst/>
          </a:prstGeom>
        </p:spPr>
      </p:pic>
      <p:sp>
        <p:nvSpPr>
          <p:cNvPr id="27" name="TextBox 26">
            <a:extLst>
              <a:ext uri="{FF2B5EF4-FFF2-40B4-BE49-F238E27FC236}">
                <a16:creationId xmlns:a16="http://schemas.microsoft.com/office/drawing/2014/main" id="{88FDB348-12A8-3F81-7F06-6BEC6D87FFA0}"/>
              </a:ext>
            </a:extLst>
          </p:cNvPr>
          <p:cNvSpPr txBox="1"/>
          <p:nvPr/>
        </p:nvSpPr>
        <p:spPr>
          <a:xfrm>
            <a:off x="108154" y="3057725"/>
            <a:ext cx="2249194" cy="307777"/>
          </a:xfrm>
          <a:prstGeom prst="rect">
            <a:avLst/>
          </a:prstGeom>
          <a:noFill/>
        </p:spPr>
        <p:txBody>
          <a:bodyPr wrap="square" rtlCol="0">
            <a:spAutoFit/>
          </a:bodyPr>
          <a:lstStyle/>
          <a:p>
            <a:r>
              <a:rPr lang="en-GB" sz="1400" dirty="0"/>
              <a:t>Click on Link or </a:t>
            </a:r>
            <a:r>
              <a:rPr lang="en-GB" sz="1200" dirty="0">
                <a:latin typeface="Arial" panose="020B0604020202020204" pitchFamily="34" charset="0"/>
                <a:cs typeface="Arial" panose="020B0604020202020204" pitchFamily="34" charset="0"/>
              </a:rPr>
              <a:t>Hyperlink</a:t>
            </a:r>
          </a:p>
        </p:txBody>
      </p:sp>
      <p:sp>
        <p:nvSpPr>
          <p:cNvPr id="30" name="Arrow: Right 29">
            <a:extLst>
              <a:ext uri="{FF2B5EF4-FFF2-40B4-BE49-F238E27FC236}">
                <a16:creationId xmlns:a16="http://schemas.microsoft.com/office/drawing/2014/main" id="{3AD41AA7-4315-6100-7295-B93E92E2F804}"/>
              </a:ext>
            </a:extLst>
          </p:cNvPr>
          <p:cNvSpPr/>
          <p:nvPr/>
        </p:nvSpPr>
        <p:spPr>
          <a:xfrm>
            <a:off x="108155" y="2520055"/>
            <a:ext cx="2733368" cy="589936"/>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4F684E68-AC64-024A-2880-5B99056ADAE2}"/>
              </a:ext>
            </a:extLst>
          </p:cNvPr>
          <p:cNvSpPr txBox="1"/>
          <p:nvPr/>
        </p:nvSpPr>
        <p:spPr>
          <a:xfrm>
            <a:off x="169541" y="2676524"/>
            <a:ext cx="2310580"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Step 3: Click hyperlink</a:t>
            </a:r>
          </a:p>
        </p:txBody>
      </p:sp>
      <p:pic>
        <p:nvPicPr>
          <p:cNvPr id="32" name="Picture 31">
            <a:extLst>
              <a:ext uri="{FF2B5EF4-FFF2-40B4-BE49-F238E27FC236}">
                <a16:creationId xmlns:a16="http://schemas.microsoft.com/office/drawing/2014/main" id="{F098C722-76B5-E060-C9AF-312FF4DE93C2}"/>
              </a:ext>
            </a:extLst>
          </p:cNvPr>
          <p:cNvPicPr>
            <a:picLocks noChangeAspect="1"/>
          </p:cNvPicPr>
          <p:nvPr/>
        </p:nvPicPr>
        <p:blipFill>
          <a:blip r:embed="rId4"/>
          <a:stretch>
            <a:fillRect/>
          </a:stretch>
        </p:blipFill>
        <p:spPr>
          <a:xfrm>
            <a:off x="2969341" y="2465909"/>
            <a:ext cx="3785421" cy="691559"/>
          </a:xfrm>
          <a:prstGeom prst="rect">
            <a:avLst/>
          </a:prstGeom>
        </p:spPr>
      </p:pic>
      <p:sp>
        <p:nvSpPr>
          <p:cNvPr id="33" name="Arrow: Right 32">
            <a:extLst>
              <a:ext uri="{FF2B5EF4-FFF2-40B4-BE49-F238E27FC236}">
                <a16:creationId xmlns:a16="http://schemas.microsoft.com/office/drawing/2014/main" id="{12ACD35E-BEAA-C51D-CDEC-5A339AD33EF0}"/>
              </a:ext>
            </a:extLst>
          </p:cNvPr>
          <p:cNvSpPr/>
          <p:nvPr/>
        </p:nvSpPr>
        <p:spPr>
          <a:xfrm>
            <a:off x="113523" y="4038557"/>
            <a:ext cx="2800450" cy="603893"/>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455155AF-AFF0-1120-F315-0374ABEE34FD}"/>
              </a:ext>
            </a:extLst>
          </p:cNvPr>
          <p:cNvSpPr txBox="1"/>
          <p:nvPr/>
        </p:nvSpPr>
        <p:spPr>
          <a:xfrm>
            <a:off x="185974" y="4191414"/>
            <a:ext cx="1927962"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Step 4: Open link menu</a:t>
            </a:r>
          </a:p>
        </p:txBody>
      </p:sp>
      <p:sp>
        <p:nvSpPr>
          <p:cNvPr id="35" name="TextBox 34">
            <a:extLst>
              <a:ext uri="{FF2B5EF4-FFF2-40B4-BE49-F238E27FC236}">
                <a16:creationId xmlns:a16="http://schemas.microsoft.com/office/drawing/2014/main" id="{9272E698-829F-9E93-CA6B-437825744364}"/>
              </a:ext>
            </a:extLst>
          </p:cNvPr>
          <p:cNvSpPr txBox="1"/>
          <p:nvPr/>
        </p:nvSpPr>
        <p:spPr>
          <a:xfrm>
            <a:off x="108153" y="3332025"/>
            <a:ext cx="2644878" cy="830997"/>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(You can also Right-click on the selected text or object and choose 'Hyperlink' from the context menu to access hyperlink settings)</a:t>
            </a:r>
          </a:p>
        </p:txBody>
      </p:sp>
      <p:sp>
        <p:nvSpPr>
          <p:cNvPr id="37" name="TextBox 36">
            <a:extLst>
              <a:ext uri="{FF2B5EF4-FFF2-40B4-BE49-F238E27FC236}">
                <a16:creationId xmlns:a16="http://schemas.microsoft.com/office/drawing/2014/main" id="{FB230CC1-4EAF-B48E-7938-7DF2563036BE}"/>
              </a:ext>
            </a:extLst>
          </p:cNvPr>
          <p:cNvSpPr txBox="1"/>
          <p:nvPr/>
        </p:nvSpPr>
        <p:spPr>
          <a:xfrm>
            <a:off x="88488" y="4614310"/>
            <a:ext cx="5850193"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In the hyperlink dialog box, you can enter a URL, link to a file, or another slide within your presentation.</a:t>
            </a:r>
          </a:p>
        </p:txBody>
      </p:sp>
      <p:pic>
        <p:nvPicPr>
          <p:cNvPr id="38" name="Picture 37">
            <a:extLst>
              <a:ext uri="{FF2B5EF4-FFF2-40B4-BE49-F238E27FC236}">
                <a16:creationId xmlns:a16="http://schemas.microsoft.com/office/drawing/2014/main" id="{6D687C5E-621F-2711-C671-B02AB42BE071}"/>
              </a:ext>
            </a:extLst>
          </p:cNvPr>
          <p:cNvPicPr>
            <a:picLocks noChangeAspect="1"/>
          </p:cNvPicPr>
          <p:nvPr/>
        </p:nvPicPr>
        <p:blipFill>
          <a:blip r:embed="rId5"/>
          <a:stretch>
            <a:fillRect/>
          </a:stretch>
        </p:blipFill>
        <p:spPr>
          <a:xfrm>
            <a:off x="3049744" y="3412326"/>
            <a:ext cx="4076977" cy="1155161"/>
          </a:xfrm>
          <a:prstGeom prst="rect">
            <a:avLst/>
          </a:prstGeom>
        </p:spPr>
      </p:pic>
      <p:sp>
        <p:nvSpPr>
          <p:cNvPr id="39" name="Arrow: Right 38">
            <a:extLst>
              <a:ext uri="{FF2B5EF4-FFF2-40B4-BE49-F238E27FC236}">
                <a16:creationId xmlns:a16="http://schemas.microsoft.com/office/drawing/2014/main" id="{7045B74D-7218-23B6-5AA6-6756EB3FA32C}"/>
              </a:ext>
            </a:extLst>
          </p:cNvPr>
          <p:cNvSpPr/>
          <p:nvPr/>
        </p:nvSpPr>
        <p:spPr>
          <a:xfrm>
            <a:off x="92162" y="4942805"/>
            <a:ext cx="2783366" cy="603893"/>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50F560E1-A540-4E04-781A-EB62CD66CCB7}"/>
              </a:ext>
            </a:extLst>
          </p:cNvPr>
          <p:cNvSpPr txBox="1"/>
          <p:nvPr/>
        </p:nvSpPr>
        <p:spPr>
          <a:xfrm>
            <a:off x="168891" y="5083372"/>
            <a:ext cx="2900517"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Step 5: Creating the Hyperlink</a:t>
            </a:r>
          </a:p>
        </p:txBody>
      </p:sp>
      <p:sp>
        <p:nvSpPr>
          <p:cNvPr id="42" name="TextBox 41">
            <a:extLst>
              <a:ext uri="{FF2B5EF4-FFF2-40B4-BE49-F238E27FC236}">
                <a16:creationId xmlns:a16="http://schemas.microsoft.com/office/drawing/2014/main" id="{F12A7DD0-0AF1-04F5-4584-CD82FF7B364C}"/>
              </a:ext>
            </a:extLst>
          </p:cNvPr>
          <p:cNvSpPr txBox="1"/>
          <p:nvPr/>
        </p:nvSpPr>
        <p:spPr>
          <a:xfrm>
            <a:off x="88488" y="5567952"/>
            <a:ext cx="6096000"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Once you have entered the necessary information, click 'OK' to create the hyperlink and complete the process.</a:t>
            </a:r>
          </a:p>
        </p:txBody>
      </p:sp>
      <p:pic>
        <p:nvPicPr>
          <p:cNvPr id="43" name="Picture 42">
            <a:extLst>
              <a:ext uri="{FF2B5EF4-FFF2-40B4-BE49-F238E27FC236}">
                <a16:creationId xmlns:a16="http://schemas.microsoft.com/office/drawing/2014/main" id="{A2D11B4F-F94F-40CD-F97B-F187803C8AFF}"/>
              </a:ext>
            </a:extLst>
          </p:cNvPr>
          <p:cNvPicPr>
            <a:picLocks noChangeAspect="1"/>
          </p:cNvPicPr>
          <p:nvPr/>
        </p:nvPicPr>
        <p:blipFill>
          <a:blip r:embed="rId6"/>
          <a:stretch>
            <a:fillRect/>
          </a:stretch>
        </p:blipFill>
        <p:spPr>
          <a:xfrm>
            <a:off x="2969341" y="4908774"/>
            <a:ext cx="5364945" cy="647756"/>
          </a:xfrm>
          <a:prstGeom prst="rect">
            <a:avLst/>
          </a:prstGeom>
        </p:spPr>
      </p:pic>
      <p:pic>
        <p:nvPicPr>
          <p:cNvPr id="44" name="Picture 43">
            <a:extLst>
              <a:ext uri="{FF2B5EF4-FFF2-40B4-BE49-F238E27FC236}">
                <a16:creationId xmlns:a16="http://schemas.microsoft.com/office/drawing/2014/main" id="{4F058D59-22DF-D3D8-33E1-74E94D2B9446}"/>
              </a:ext>
            </a:extLst>
          </p:cNvPr>
          <p:cNvPicPr>
            <a:picLocks noChangeAspect="1"/>
          </p:cNvPicPr>
          <p:nvPr/>
        </p:nvPicPr>
        <p:blipFill>
          <a:blip r:embed="rId7"/>
          <a:stretch>
            <a:fillRect/>
          </a:stretch>
        </p:blipFill>
        <p:spPr>
          <a:xfrm>
            <a:off x="2887990" y="6027024"/>
            <a:ext cx="3948121" cy="782143"/>
          </a:xfrm>
          <a:prstGeom prst="rect">
            <a:avLst/>
          </a:prstGeom>
        </p:spPr>
      </p:pic>
      <p:sp>
        <p:nvSpPr>
          <p:cNvPr id="45" name="Arrow: Right 44">
            <a:extLst>
              <a:ext uri="{FF2B5EF4-FFF2-40B4-BE49-F238E27FC236}">
                <a16:creationId xmlns:a16="http://schemas.microsoft.com/office/drawing/2014/main" id="{057782D8-FEA6-BDC4-ED9D-1C1F652B77B4}"/>
              </a:ext>
            </a:extLst>
          </p:cNvPr>
          <p:cNvSpPr/>
          <p:nvPr/>
        </p:nvSpPr>
        <p:spPr>
          <a:xfrm>
            <a:off x="102817" y="5961596"/>
            <a:ext cx="2655549" cy="647756"/>
          </a:xfrm>
          <a:prstGeom prst="right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0EC7EAA9-6929-67E6-0279-B8A9874A423F}"/>
              </a:ext>
            </a:extLst>
          </p:cNvPr>
          <p:cNvSpPr txBox="1"/>
          <p:nvPr/>
        </p:nvSpPr>
        <p:spPr>
          <a:xfrm>
            <a:off x="659419" y="6153567"/>
            <a:ext cx="1330824" cy="276999"/>
          </a:xfrm>
          <a:prstGeom prst="rect">
            <a:avLst/>
          </a:prstGeom>
          <a:noFill/>
        </p:spPr>
        <p:txBody>
          <a:bodyPr wrap="square" rtlCol="0">
            <a:spAutoFit/>
          </a:bodyPr>
          <a:lstStyle/>
          <a:p>
            <a:pPr algn="ctr"/>
            <a:r>
              <a:rPr lang="en-GB" sz="1200" b="1" dirty="0">
                <a:latin typeface="Arial" panose="020B0604020202020204" pitchFamily="34" charset="0"/>
                <a:cs typeface="Arial" panose="020B0604020202020204" pitchFamily="34" charset="0"/>
              </a:rPr>
              <a:t>HYPERLINK</a:t>
            </a:r>
          </a:p>
        </p:txBody>
      </p:sp>
      <p:sp>
        <p:nvSpPr>
          <p:cNvPr id="2" name="TextBox 1">
            <a:extLst>
              <a:ext uri="{FF2B5EF4-FFF2-40B4-BE49-F238E27FC236}">
                <a16:creationId xmlns:a16="http://schemas.microsoft.com/office/drawing/2014/main" id="{B08FE4B3-3E37-A9DC-35C1-F8D93D94990C}"/>
              </a:ext>
            </a:extLst>
          </p:cNvPr>
          <p:cNvSpPr txBox="1"/>
          <p:nvPr/>
        </p:nvSpPr>
        <p:spPr>
          <a:xfrm>
            <a:off x="-399592" y="6525457"/>
            <a:ext cx="344884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(Desktop Guide)</a:t>
            </a:r>
          </a:p>
        </p:txBody>
      </p:sp>
      <p:pic>
        <p:nvPicPr>
          <p:cNvPr id="9" name="Picture 8" descr="A hand cursor and a click here button&#10;&#10;AI-generated content may be incorrect.">
            <a:extLst>
              <a:ext uri="{FF2B5EF4-FFF2-40B4-BE49-F238E27FC236}">
                <a16:creationId xmlns:a16="http://schemas.microsoft.com/office/drawing/2014/main" id="{13C7E5D5-E448-AA7F-CEFF-4205E9E1E03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15439" y="636068"/>
            <a:ext cx="3706761" cy="1635693"/>
          </a:xfrm>
          <a:prstGeom prst="rect">
            <a:avLst/>
          </a:prstGeom>
        </p:spPr>
      </p:pic>
      <p:sp>
        <p:nvSpPr>
          <p:cNvPr id="10" name="TextBox 9">
            <a:extLst>
              <a:ext uri="{FF2B5EF4-FFF2-40B4-BE49-F238E27FC236}">
                <a16:creationId xmlns:a16="http://schemas.microsoft.com/office/drawing/2014/main" id="{0A54534B-0388-EB20-17B5-1E7D24084AF5}"/>
              </a:ext>
            </a:extLst>
          </p:cNvPr>
          <p:cNvSpPr txBox="1"/>
          <p:nvPr/>
        </p:nvSpPr>
        <p:spPr>
          <a:xfrm>
            <a:off x="8015438" y="2261170"/>
            <a:ext cx="3706761" cy="73866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DID YOU KNOW:</a:t>
            </a:r>
            <a:r>
              <a:rPr lang="en-GB" sz="1400" dirty="0">
                <a:latin typeface="Arial" panose="020B0604020202020204" pitchFamily="34" charset="0"/>
                <a:cs typeface="Arial" panose="020B0604020202020204" pitchFamily="34" charset="0"/>
              </a:rPr>
              <a:t> You can add text to display your hyperlink instead of just a URL link such as ‘click here’</a:t>
            </a:r>
          </a:p>
        </p:txBody>
      </p:sp>
      <p:pic>
        <p:nvPicPr>
          <p:cNvPr id="12" name="Picture 11" descr="A person pointing at a light bulb&#10;&#10;AI-generated content may be incorrect.">
            <a:extLst>
              <a:ext uri="{FF2B5EF4-FFF2-40B4-BE49-F238E27FC236}">
                <a16:creationId xmlns:a16="http://schemas.microsoft.com/office/drawing/2014/main" id="{FFB16B72-1C2B-E1D5-6A80-1C6A6CAD3B9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10800000" flipV="1">
            <a:off x="30070" y="31123"/>
            <a:ext cx="1798161" cy="481211"/>
          </a:xfrm>
          <a:prstGeom prst="rect">
            <a:avLst/>
          </a:prstGeom>
        </p:spPr>
      </p:pic>
      <p:pic>
        <p:nvPicPr>
          <p:cNvPr id="13" name="Picture 12">
            <a:extLst>
              <a:ext uri="{FF2B5EF4-FFF2-40B4-BE49-F238E27FC236}">
                <a16:creationId xmlns:a16="http://schemas.microsoft.com/office/drawing/2014/main" id="{2A258612-0E74-F695-DA1C-A7D1F7D323A1}"/>
              </a:ext>
            </a:extLst>
          </p:cNvPr>
          <p:cNvPicPr>
            <a:picLocks noChangeAspect="1"/>
          </p:cNvPicPr>
          <p:nvPr/>
        </p:nvPicPr>
        <p:blipFill>
          <a:blip r:embed="rId10"/>
          <a:stretch>
            <a:fillRect/>
          </a:stretch>
        </p:blipFill>
        <p:spPr>
          <a:xfrm>
            <a:off x="10287000" y="31122"/>
            <a:ext cx="1874930" cy="478050"/>
          </a:xfrm>
          <a:prstGeom prst="rect">
            <a:avLst/>
          </a:prstGeom>
        </p:spPr>
      </p:pic>
      <p:sp>
        <p:nvSpPr>
          <p:cNvPr id="22" name="TextBox 21">
            <a:extLst>
              <a:ext uri="{FF2B5EF4-FFF2-40B4-BE49-F238E27FC236}">
                <a16:creationId xmlns:a16="http://schemas.microsoft.com/office/drawing/2014/main" id="{5306FF5D-C792-8123-7F7F-46B52628DAD3}"/>
              </a:ext>
            </a:extLst>
          </p:cNvPr>
          <p:cNvSpPr txBox="1"/>
          <p:nvPr/>
        </p:nvSpPr>
        <p:spPr>
          <a:xfrm>
            <a:off x="7274894" y="3356391"/>
            <a:ext cx="4917106" cy="954107"/>
          </a:xfrm>
          <a:prstGeom prst="rect">
            <a:avLst/>
          </a:prstGeom>
          <a:noFill/>
        </p:spPr>
        <p:txBody>
          <a:bodyPr wrap="square" rtlCol="0">
            <a:spAutoFit/>
          </a:bodyPr>
          <a:lstStyle/>
          <a:p>
            <a:pPr algn="ctr"/>
            <a:r>
              <a:rPr lang="en-GB" sz="1400" b="1" u="sng" dirty="0">
                <a:latin typeface="Arial" panose="020B0604020202020204" pitchFamily="34" charset="0"/>
                <a:cs typeface="Arial" panose="020B0604020202020204" pitchFamily="34" charset="0"/>
              </a:rPr>
              <a:t>What is a Hyperlink?</a:t>
            </a:r>
          </a:p>
          <a:p>
            <a:pPr algn="ctr"/>
            <a:r>
              <a:rPr lang="en-GB" sz="1400" b="1" dirty="0">
                <a:latin typeface="Arial" panose="020B0604020202020204" pitchFamily="34" charset="0"/>
                <a:cs typeface="Arial" panose="020B0604020202020204" pitchFamily="34" charset="0"/>
              </a:rPr>
              <a:t>A hyperlink is a clickable link inserted in text or images. When you click it, it takes you to another file, webpage or a section within the same page. (e.g. slide show)</a:t>
            </a:r>
          </a:p>
        </p:txBody>
      </p:sp>
      <p:sp>
        <p:nvSpPr>
          <p:cNvPr id="24" name="TextBox 23">
            <a:extLst>
              <a:ext uri="{FF2B5EF4-FFF2-40B4-BE49-F238E27FC236}">
                <a16:creationId xmlns:a16="http://schemas.microsoft.com/office/drawing/2014/main" id="{CDE04775-41A7-6170-7DD6-70251A0B5BD9}"/>
              </a:ext>
            </a:extLst>
          </p:cNvPr>
          <p:cNvSpPr txBox="1"/>
          <p:nvPr/>
        </p:nvSpPr>
        <p:spPr>
          <a:xfrm>
            <a:off x="8567693" y="4624936"/>
            <a:ext cx="3438614" cy="2031325"/>
          </a:xfrm>
          <a:prstGeom prst="rect">
            <a:avLst/>
          </a:prstGeom>
          <a:noFill/>
        </p:spPr>
        <p:txBody>
          <a:bodyPr wrap="square" rtlCol="0">
            <a:spAutoFit/>
          </a:bodyPr>
          <a:lstStyle/>
          <a:p>
            <a:pPr algn="ctr"/>
            <a:r>
              <a:rPr lang="en-GB" sz="1400" b="1" dirty="0">
                <a:latin typeface="Arial" panose="020B0604020202020204" pitchFamily="34" charset="0"/>
                <a:cs typeface="Arial" panose="020B0604020202020204" pitchFamily="34" charset="0"/>
              </a:rPr>
              <a:t>Hyperlinks are useful because it allows the users to easily navigate between documents, sections or pages. It saves time by quick access to information relevant to you without having to search manually for it. It is also very good for marketing because it leads the customers to your products , sign up pages or services.</a:t>
            </a:r>
          </a:p>
        </p:txBody>
      </p:sp>
    </p:spTree>
    <p:extLst>
      <p:ext uri="{BB962C8B-B14F-4D97-AF65-F5344CB8AC3E}">
        <p14:creationId xmlns:p14="http://schemas.microsoft.com/office/powerpoint/2010/main" val="3334721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db24759-c936-4417-b43c-e7856b46dbf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ED00E2095EE4341B6EDA34AD6B58574" ma:contentTypeVersion="5" ma:contentTypeDescription="Create a new document." ma:contentTypeScope="" ma:versionID="165a25c0603ca63d650030493a6d1edd">
  <xsd:schema xmlns:xsd="http://www.w3.org/2001/XMLSchema" xmlns:xs="http://www.w3.org/2001/XMLSchema" xmlns:p="http://schemas.microsoft.com/office/2006/metadata/properties" xmlns:ns3="1db24759-c936-4417-b43c-e7856b46dbfa" targetNamespace="http://schemas.microsoft.com/office/2006/metadata/properties" ma:root="true" ma:fieldsID="37d31fe410d6f5b059c92c776a8ec00e" ns3:_="">
    <xsd:import namespace="1db24759-c936-4417-b43c-e7856b46dbf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b24759-c936-4417-b43c-e7856b46dbf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0DF20-93A3-4B9B-A0E1-A5F1767C9BAA}">
  <ds:schemaRefs>
    <ds:schemaRef ds:uri="http://purl.org/dc/dcmitype/"/>
    <ds:schemaRef ds:uri="http://www.w3.org/XML/1998/namespace"/>
    <ds:schemaRef ds:uri="http://schemas.microsoft.com/office/infopath/2007/PartnerControls"/>
    <ds:schemaRef ds:uri="1db24759-c936-4417-b43c-e7856b46dbfa"/>
    <ds:schemaRef ds:uri="http://schemas.microsoft.com/office/2006/documentManagement/types"/>
    <ds:schemaRef ds:uri="http://purl.org/dc/terms/"/>
    <ds:schemaRef ds:uri="http://schemas.microsoft.com/office/2006/metadata/properties"/>
    <ds:schemaRef ds:uri="http://schemas.openxmlformats.org/package/2006/metadata/core-properties"/>
    <ds:schemaRef ds:uri="http://purl.org/dc/elements/1.1/"/>
  </ds:schemaRefs>
</ds:datastoreItem>
</file>

<file path=customXml/itemProps2.xml><?xml version="1.0" encoding="utf-8"?>
<ds:datastoreItem xmlns:ds="http://schemas.openxmlformats.org/officeDocument/2006/customXml" ds:itemID="{3B688091-7FC2-4C42-9120-1DDE92A41FA8}">
  <ds:schemaRefs>
    <ds:schemaRef ds:uri="http://schemas.microsoft.com/sharepoint/v3/contenttype/forms"/>
  </ds:schemaRefs>
</ds:datastoreItem>
</file>

<file path=customXml/itemProps3.xml><?xml version="1.0" encoding="utf-8"?>
<ds:datastoreItem xmlns:ds="http://schemas.openxmlformats.org/officeDocument/2006/customXml" ds:itemID="{AC692014-A52E-4BA5-BEBA-89F284DB3A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b24759-c936-4417-b43c-e7856b46db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786</TotalTime>
  <Words>264</Words>
  <Application>Microsoft Office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How to insert a hyperlink in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insert a hyperlink in PowerPoint</dc:title>
  <dc:creator>Alex-Valentin Ismail (2435353)</dc:creator>
  <cp:lastModifiedBy>Alex-Valentin Ismail (2435353)</cp:lastModifiedBy>
  <cp:revision>1</cp:revision>
  <dcterms:created xsi:type="dcterms:W3CDTF">2025-07-02T21:43:32Z</dcterms:created>
  <dcterms:modified xsi:type="dcterms:W3CDTF">2025-07-07T05:33:51Z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0x010100BED00E2095EE4341B6EDA34AD6B58574</vt:lpwstr>
  </property>
</Properties>
</file>