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7" r:id="rId4"/>
  </p:sldMasterIdLst>
  <p:notesMasterIdLst>
    <p:notesMasterId r:id="rId18"/>
  </p:notesMasterIdLst>
  <p:sldIdLst>
    <p:sldId id="275" r:id="rId5"/>
    <p:sldId id="273" r:id="rId6"/>
    <p:sldId id="267" r:id="rId7"/>
    <p:sldId id="268" r:id="rId8"/>
    <p:sldId id="258" r:id="rId9"/>
    <p:sldId id="269" r:id="rId10"/>
    <p:sldId id="270" r:id="rId11"/>
    <p:sldId id="261" r:id="rId12"/>
    <p:sldId id="271" r:id="rId13"/>
    <p:sldId id="266" r:id="rId14"/>
    <p:sldId id="274" r:id="rId15"/>
    <p:sldId id="263" r:id="rId16"/>
    <p:sldId id="264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0CBAC64-2218-4A77-9FC0-27CCB1750FEC}" v="23" dt="2026-07-18T15:16:37.9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08" autoAdjust="0"/>
    <p:restoredTop sz="94660"/>
  </p:normalViewPr>
  <p:slideViewPr>
    <p:cSldViewPr snapToGrid="0">
      <p:cViewPr varScale="1">
        <p:scale>
          <a:sx n="82" d="100"/>
          <a:sy n="82" d="100"/>
        </p:scale>
        <p:origin x="677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8300E1-F4D6-44CB-8142-8310ABC62D5C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C954BB-5B56-46AF-A259-C679C8647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90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C954BB-5B56-46AF-A259-C679C8647D6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9524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10F13-A532-4EBA-93C6-DC8284CF4A3F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B0E50-0E64-468F-A5C3-DDB4E5FB06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047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10F13-A532-4EBA-93C6-DC8284CF4A3F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B0E50-0E64-468F-A5C3-DDB4E5FB06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9835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10F13-A532-4EBA-93C6-DC8284CF4A3F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B0E50-0E64-468F-A5C3-DDB4E5FB06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7150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10F13-A532-4EBA-93C6-DC8284CF4A3F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B0E50-0E64-468F-A5C3-DDB4E5FB06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6890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10F13-A532-4EBA-93C6-DC8284CF4A3F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B0E50-0E64-468F-A5C3-DDB4E5FB06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13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10F13-A532-4EBA-93C6-DC8284CF4A3F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B0E50-0E64-468F-A5C3-DDB4E5FB06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944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10F13-A532-4EBA-93C6-DC8284CF4A3F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B0E50-0E64-468F-A5C3-DDB4E5FB06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8901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10F13-A532-4EBA-93C6-DC8284CF4A3F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B0E50-0E64-468F-A5C3-DDB4E5FB06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2752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B0E50-0E64-468F-A5C3-DDB4E5FB0673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10F13-A532-4EBA-93C6-DC8284CF4A3F}" type="datetimeFigureOut">
              <a:rPr lang="en-GB" smtClean="0"/>
              <a:t>18/07/2026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2481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10F13-A532-4EBA-93C6-DC8284CF4A3F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B0E50-0E64-468F-A5C3-DDB4E5FB06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9764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10F13-A532-4EBA-93C6-DC8284CF4A3F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B0E50-0E64-468F-A5C3-DDB4E5FB0673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827324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10F13-A532-4EBA-93C6-DC8284CF4A3F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B0E50-0E64-468F-A5C3-DDB4E5FB06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7123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10F13-A532-4EBA-93C6-DC8284CF4A3F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B0E50-0E64-468F-A5C3-DDB4E5FB0673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25172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10F13-A532-4EBA-93C6-DC8284CF4A3F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B0E50-0E64-468F-A5C3-DDB4E5FB06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0053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10F13-A532-4EBA-93C6-DC8284CF4A3F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B0E50-0E64-468F-A5C3-DDB4E5FB06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2719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10F13-A532-4EBA-93C6-DC8284CF4A3F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B0E50-0E64-468F-A5C3-DDB4E5FB06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21814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410F13-A532-4EBA-93C6-DC8284CF4A3F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D4B0E50-0E64-468F-A5C3-DDB4E5FB06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8562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  <p:sldLayoutId id="2147483719" r:id="rId12"/>
    <p:sldLayoutId id="2147483720" r:id="rId13"/>
    <p:sldLayoutId id="2147483721" r:id="rId14"/>
    <p:sldLayoutId id="2147483722" r:id="rId15"/>
    <p:sldLayoutId id="214748372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english.comac.cc/aboutus/introduction/?utm_source=chatgpt.com" TargetMode="External"/><Relationship Id="rId2" Type="http://schemas.openxmlformats.org/officeDocument/2006/relationships/hyperlink" Target="https://doi.org/10.1080/23311975.2024.2340129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rolls-royce.com/about.aspx?utm_source=chatgpt.com" TargetMode="External"/><Relationship Id="rId4" Type="http://schemas.openxmlformats.org/officeDocument/2006/relationships/hyperlink" Target="https://doi.org/10.1016/j.intman.2022.10097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ertificate of flight information">
            <a:extLst>
              <a:ext uri="{FF2B5EF4-FFF2-40B4-BE49-F238E27FC236}">
                <a16:creationId xmlns:a16="http://schemas.microsoft.com/office/drawing/2014/main" id="{FB418A3D-5D1F-8E11-D6C0-A721E2E145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048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84868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resentation of an airplane&#10;&#10;Description automatically generated">
            <a:extLst>
              <a:ext uri="{FF2B5EF4-FFF2-40B4-BE49-F238E27FC236}">
                <a16:creationId xmlns:a16="http://schemas.microsoft.com/office/drawing/2014/main" id="{2F09E84C-B126-08C7-0D45-828B558DB0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04821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handshake between two planes">
            <a:extLst>
              <a:ext uri="{FF2B5EF4-FFF2-40B4-BE49-F238E27FC236}">
                <a16:creationId xmlns:a16="http://schemas.microsoft.com/office/drawing/2014/main" id="{A0A56AF1-3C8B-DAFD-11D8-2B3016276D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77734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computer screen&#10;&#10;Description automatically generated">
            <a:extLst>
              <a:ext uri="{FF2B5EF4-FFF2-40B4-BE49-F238E27FC236}">
                <a16:creationId xmlns:a16="http://schemas.microsoft.com/office/drawing/2014/main" id="{6F5DB3A4-81D8-B5BA-78FB-FCF1FE2AFD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7117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 shot of a white and blue presentation">
            <a:extLst>
              <a:ext uri="{FF2B5EF4-FFF2-40B4-BE49-F238E27FC236}">
                <a16:creationId xmlns:a16="http://schemas.microsoft.com/office/drawing/2014/main" id="{76192D4B-B6AC-8754-D48D-1DB7727A13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62743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and white informational chart&#10;&#10;Description automatically generated with medium confidence">
            <a:extLst>
              <a:ext uri="{FF2B5EF4-FFF2-40B4-BE49-F238E27FC236}">
                <a16:creationId xmlns:a16="http://schemas.microsoft.com/office/drawing/2014/main" id="{8C860ABB-C4AD-22B8-E65B-3C17B816E3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46686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aph of different colored bars&#10;&#10;Description automatically generated with medium confidence">
            <a:extLst>
              <a:ext uri="{FF2B5EF4-FFF2-40B4-BE49-F238E27FC236}">
                <a16:creationId xmlns:a16="http://schemas.microsoft.com/office/drawing/2014/main" id="{8DC60BA1-A087-BCBC-7BF6-25599A268D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53076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lane flying in the sky&#10;&#10;Description automatically generated">
            <a:extLst>
              <a:ext uri="{FF2B5EF4-FFF2-40B4-BE49-F238E27FC236}">
                <a16:creationId xmlns:a16="http://schemas.microsoft.com/office/drawing/2014/main" id="{CFC162F4-4D93-B10D-CBD3-8DBA788BAF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8" y="0"/>
            <a:ext cx="1218876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07622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n airplane on the runway&#10;&#10;Description automatically generated">
            <a:extLst>
              <a:ext uri="{FF2B5EF4-FFF2-40B4-BE49-F238E27FC236}">
                <a16:creationId xmlns:a16="http://schemas.microsoft.com/office/drawing/2014/main" id="{B14C7BF3-1A6A-AAA9-1021-39F8364DC4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66341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oster with a picture of two people shaking hands">
            <a:extLst>
              <a:ext uri="{FF2B5EF4-FFF2-40B4-BE49-F238E27FC236}">
                <a16:creationId xmlns:a16="http://schemas.microsoft.com/office/drawing/2014/main" id="{C034444B-6C32-A9CA-69F3-B05EF66FCD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4674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handshake">
            <a:extLst>
              <a:ext uri="{FF2B5EF4-FFF2-40B4-BE49-F238E27FC236}">
                <a16:creationId xmlns:a16="http://schemas.microsoft.com/office/drawing/2014/main" id="{B1E6D0E7-DEAF-E666-B006-6C5EAD9A18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89521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plane">
            <a:extLst>
              <a:ext uri="{FF2B5EF4-FFF2-40B4-BE49-F238E27FC236}">
                <a16:creationId xmlns:a16="http://schemas.microsoft.com/office/drawing/2014/main" id="{EA83F9B3-B150-B2E4-8698-772D3222BF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0484" y="0"/>
            <a:ext cx="1229248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23989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4395F88-0B38-C3CB-A3C6-12C075D8BA93}"/>
              </a:ext>
            </a:extLst>
          </p:cNvPr>
          <p:cNvSpPr txBox="1"/>
          <p:nvPr/>
        </p:nvSpPr>
        <p:spPr>
          <a:xfrm>
            <a:off x="3295650" y="3105835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CEC21F4-69BE-AC3A-7D03-F495D34F5CE4}"/>
              </a:ext>
            </a:extLst>
          </p:cNvPr>
          <p:cNvSpPr txBox="1"/>
          <p:nvPr/>
        </p:nvSpPr>
        <p:spPr>
          <a:xfrm>
            <a:off x="0" y="874454"/>
            <a:ext cx="11972925" cy="51090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b="1" dirty="0"/>
          </a:p>
          <a:p>
            <a:endParaRPr lang="en-GB" b="1" dirty="0"/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Bogale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A.T. and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Debela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K.L. (2024) ‘Organizational culture: A systematic review’,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Cogent Business &amp; Management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11(1), 2340129.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doi.org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/10.1080/23311975.2024.2340129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Commercial Aircraft Corporation of China, Ltd. (COMAC) (n.d.)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Company profile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english.comac.cc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/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aboutus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/introduction/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18 July 2026).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Hofstede, G., Hofstede, G.J. and Minkov, M. (2010)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Cultures and Organizations: Software of the Mind: Intercultural Cooperation and Its Importance for Survival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3rd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New York: McGraw-Hill.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Liu, C. and Zhan, Y. (2021) ‘Cultural differences in business negotiations between China and the UK’, in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Proceedings of the 2021 International Conference on Management, Marketing and Economic Development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Atlantis Press.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Minkov, M. and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Kaasa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A. (2022) ‘Do dimensions of culture exist objectively? A validation of the revised Minkov–Hofstede model of culture with World Values Survey items and scores for 102 countries’,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International Management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28(4), 100971.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doi.org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/10.1016/j.intman.2022.100971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Rolls-Royce Holdings plc (n.d.)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About Rolls-Royce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www.rolls-royce.com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/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about.aspx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18 July 2026).</a:t>
            </a:r>
          </a:p>
        </p:txBody>
      </p:sp>
    </p:spTree>
    <p:extLst>
      <p:ext uri="{BB962C8B-B14F-4D97-AF65-F5344CB8AC3E}">
        <p14:creationId xmlns:p14="http://schemas.microsoft.com/office/powerpoint/2010/main" val="419067030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F1B30F5168BD4798AF0BC34582E39D" ma:contentTypeVersion="13" ma:contentTypeDescription="Create a new document." ma:contentTypeScope="" ma:versionID="15c9b8e8d668dc4316f977ab2df6c76e">
  <xsd:schema xmlns:xsd="http://www.w3.org/2001/XMLSchema" xmlns:xs="http://www.w3.org/2001/XMLSchema" xmlns:p="http://schemas.microsoft.com/office/2006/metadata/properties" xmlns:ns3="6f3ab0a0-177c-4664-a7c5-83ebe3d5d33a" xmlns:ns4="40f56d7e-19cf-4c71-ac65-8a0d9fdd6cc1" targetNamespace="http://schemas.microsoft.com/office/2006/metadata/properties" ma:root="true" ma:fieldsID="932ed3beffdb84628c9474779345da9a" ns3:_="" ns4:_="">
    <xsd:import namespace="6f3ab0a0-177c-4664-a7c5-83ebe3d5d33a"/>
    <xsd:import namespace="40f56d7e-19cf-4c71-ac65-8a0d9fdd6c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f3ab0a0-177c-4664-a7c5-83ebe3d5d33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f56d7e-19cf-4c71-ac65-8a0d9fdd6cc1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f3ab0a0-177c-4664-a7c5-83ebe3d5d33a" xsi:nil="true"/>
  </documentManagement>
</p:properties>
</file>

<file path=customXml/itemProps1.xml><?xml version="1.0" encoding="utf-8"?>
<ds:datastoreItem xmlns:ds="http://schemas.openxmlformats.org/officeDocument/2006/customXml" ds:itemID="{153F7223-85BC-455B-A930-CD745A7B042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1C2322A-2513-4F67-B934-0238BD203E6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f3ab0a0-177c-4664-a7c5-83ebe3d5d33a"/>
    <ds:schemaRef ds:uri="40f56d7e-19cf-4c71-ac65-8a0d9fdd6c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4086FCA-9340-47EC-99B5-2092199F1594}">
  <ds:schemaRefs>
    <ds:schemaRef ds:uri="6f3ab0a0-177c-4664-a7c5-83ebe3d5d33a"/>
    <ds:schemaRef ds:uri="http://schemas.microsoft.com/office/2006/metadata/properties"/>
    <ds:schemaRef ds:uri="http://purl.org/dc/elements/1.1/"/>
    <ds:schemaRef ds:uri="http://www.w3.org/XML/1998/namespace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40f56d7e-19cf-4c71-ac65-8a0d9fdd6cc1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168</TotalTime>
  <Words>267</Words>
  <Application>Microsoft Office PowerPoint</Application>
  <PresentationFormat>Widescreen</PresentationFormat>
  <Paragraphs>15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Trofim Borta (2239414)</dc:creator>
  <cp:lastModifiedBy>Trofim Borta (2239414)</cp:lastModifiedBy>
  <cp:revision>2</cp:revision>
  <dcterms:created xsi:type="dcterms:W3CDTF">2026-07-18T10:05:50Z</dcterms:created>
  <dcterms:modified xsi:type="dcterms:W3CDTF">2026-07-18T15:17:58Z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0x010100DAF1B30F5168BD4798AF0BC34582E39D</vt:lpwstr>
  </property>
</Properties>
</file>