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_rels/slideMaster1.xml.rels" ContentType="application/vnd.openxmlformats-package.relationships+xml"/>
  <Override PartName="/ppt/slideMasters/_rels/slideMaster2.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diagrams/quickStyle3.xml" ContentType="application/vnd.openxmlformats-officedocument.drawingml.diagramStyle+xml"/>
  <Override PartName="/ppt/diagrams/data1.xml" ContentType="application/vnd.openxmlformats-officedocument.drawingml.diagramData+xml"/>
  <Override PartName="/ppt/diagrams/data7.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drawing2.xml" ContentType="application/vnd.ms-office.drawingml.diagramDrawing+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quickStyle4.xml" ContentType="application/vnd.openxmlformats-officedocument.drawingml.diagramStyle+xml"/>
  <Override PartName="/ppt/diagrams/quickStyle2.xml" ContentType="application/vnd.openxmlformats-officedocument.drawingml.diagramStyle+xml"/>
  <Override PartName="/ppt/diagrams/layout2.xml" ContentType="application/vnd.openxmlformats-officedocument.drawingml.diagramLayout+xml"/>
  <Override PartName="/ppt/diagrams/data8.xml" ContentType="application/vnd.openxmlformats-officedocument.drawingml.diagramData+xml"/>
  <Override PartName="/ppt/diagrams/colors2.xml" ContentType="application/vnd.openxmlformats-officedocument.drawingml.diagramColors+xml"/>
  <Override PartName="/ppt/diagrams/drawing3.xml" ContentType="application/vnd.ms-office.drawingml.diagramDrawing+xml"/>
  <Override PartName="/ppt/diagrams/data3.xml" ContentType="application/vnd.openxmlformats-officedocument.drawingml.diagramData+xml"/>
  <Override PartName="/ppt/diagrams/quickStyle5.xml" ContentType="application/vnd.openxmlformats-officedocument.drawingml.diagramStyle+xml"/>
  <Override PartName="/ppt/diagrams/layout3.xml" ContentType="application/vnd.openxmlformats-officedocument.drawingml.diagramLayout+xml"/>
  <Override PartName="/ppt/diagrams/colors3.xml" ContentType="application/vnd.openxmlformats-officedocument.drawingml.diagramColors+xml"/>
  <Override PartName="/ppt/diagrams/drawing4.xml" ContentType="application/vnd.ms-office.drawingml.diagramDrawing+xml"/>
  <Override PartName="/ppt/diagrams/data4.xml" ContentType="application/vnd.openxmlformats-officedocument.drawingml.diagramData+xml"/>
  <Override PartName="/ppt/diagrams/quickStyle6.xml" ContentType="application/vnd.openxmlformats-officedocument.drawingml.diagramStyle+xml"/>
  <Override PartName="/ppt/diagrams/layout4.xml" ContentType="application/vnd.openxmlformats-officedocument.drawingml.diagramLayout+xml"/>
  <Override PartName="/ppt/diagrams/colors4.xml" ContentType="application/vnd.openxmlformats-officedocument.drawingml.diagramColors+xml"/>
  <Override PartName="/ppt/diagrams/drawing5.xml" ContentType="application/vnd.ms-office.drawingml.diagramDrawing+xml"/>
  <Override PartName="/ppt/diagrams/data5.xml" ContentType="application/vnd.openxmlformats-officedocument.drawingml.diagramData+xml"/>
  <Override PartName="/ppt/diagrams/quickStyle7.xml" ContentType="application/vnd.openxmlformats-officedocument.drawingml.diagramStyle+xml"/>
  <Override PartName="/ppt/diagrams/layout5.xml" ContentType="application/vnd.openxmlformats-officedocument.drawingml.diagramLayout+xml"/>
  <Override PartName="/ppt/diagrams/colors5.xml" ContentType="application/vnd.openxmlformats-officedocument.drawingml.diagramColors+xml"/>
  <Override PartName="/ppt/diagrams/drawing6.xml" ContentType="application/vnd.ms-office.drawingml.diagramDrawing+xml"/>
  <Override PartName="/ppt/diagrams/data6.xml" ContentType="application/vnd.openxmlformats-officedocument.drawingml.diagramData+xml"/>
  <Override PartName="/ppt/diagrams/quickStyle8.xml" ContentType="application/vnd.openxmlformats-officedocument.drawingml.diagramStyle+xml"/>
  <Override PartName="/ppt/diagrams/layout6.xml" ContentType="application/vnd.openxmlformats-officedocument.drawingml.diagramLayout+xml"/>
  <Override PartName="/ppt/diagrams/colors6.xml" ContentType="application/vnd.openxmlformats-officedocument.drawingml.diagramColors+xml"/>
  <Override PartName="/ppt/diagrams/drawing7.xml" ContentType="application/vnd.ms-office.drawingml.diagramDrawing+xml"/>
  <Override PartName="/ppt/diagrams/layout7.xml" ContentType="application/vnd.openxmlformats-officedocument.drawingml.diagramLayout+xml"/>
  <Override PartName="/ppt/diagrams/colors7.xml" ContentType="application/vnd.openxmlformats-officedocument.drawingml.diagramColors+xml"/>
  <Override PartName="/ppt/diagrams/drawing8.xml" ContentType="application/vnd.ms-office.drawingml.diagramDrawing+xml"/>
  <Override PartName="/ppt/diagrams/layout8.xml" ContentType="application/vnd.openxmlformats-officedocument.drawingml.diagramLayout+xml"/>
  <Override PartName="/ppt/diagrams/colors8.xml" ContentType="application/vnd.openxmlformats-officedocument.drawingml.diagramColors+xml"/>
  <Override PartName="/ppt/media/image1.jpeg" ContentType="image/jpeg"/>
  <Override PartName="/ppt/media/image3.png" ContentType="image/png"/>
  <Override PartName="/ppt/media/image2.png" ContentType="image/png"/>
  <Override PartName="/ppt/media/image4.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Layouts/_rels/slideLayout13.xml.rels" ContentType="application/vnd.openxmlformats-package.relationships+xml"/>
  <Override PartName="/ppt/slideLayouts/_rels/slideLayout14.xml.rels" ContentType="application/vnd.openxmlformats-package.relationships+xml"/>
  <Override PartName="/ppt/slideLayouts/_rels/slideLayout15.xml.rels" ContentType="application/vnd.openxmlformats-package.relationships+xml"/>
  <Override PartName="/ppt/slideLayouts/_rels/slideLayout16.xml.rels" ContentType="application/vnd.openxmlformats-package.relationships+xml"/>
  <Override PartName="/ppt/slideLayouts/_rels/slideLayout17.xml.rels" ContentType="application/vnd.openxmlformats-package.relationships+xml"/>
  <Override PartName="/ppt/slideLayouts/_rels/slideLayout18.xml.rels" ContentType="application/vnd.openxmlformats-package.relationships+xml"/>
  <Override PartName="/ppt/slideLayouts/_rels/slideLayout19.xml.rels" ContentType="application/vnd.openxmlformats-package.relationships+xml"/>
  <Override PartName="/ppt/slideLayouts/_rels/slideLayout20.xml.rels" ContentType="application/vnd.openxmlformats-package.relationships+xml"/>
  <Override PartName="/ppt/slideLayouts/_rels/slideLayout21.xml.rels" ContentType="application/vnd.openxmlformats-package.relationships+xml"/>
  <Override PartName="/ppt/slideLayouts/_rels/slideLayout22.xml.rels" ContentType="application/vnd.openxmlformats-package.relationships+xml"/>
  <Override PartName="/ppt/slideLayouts/_rels/slideLayout23.xml.rels" ContentType="application/vnd.openxmlformats-package.relationships+xml"/>
  <Override PartName="/ppt/slideLayouts/_rels/slideLayout24.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_rels/slide8.xml.rels" ContentType="application/vnd.openxmlformats-package.relationships+xml"/>
  <Override PartName="/ppt/slides/_rels/slide9.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_rels/notesSlide2.xml.rels" ContentType="application/vnd.openxmlformats-package.relationships+xml"/>
  <Override PartName="/ppt/notesSlides/_rels/notesSlide3.xml.rels" ContentType="application/vnd.openxmlformats-package.relationships+xml"/>
  <Override PartName="/ppt/notesSlides/_rels/notesSlide4.xml.rels" ContentType="application/vnd.openxmlformats-package.relationships+xml"/>
  <Override PartName="/ppt/notesSlides/_rels/notesSlide5.xml.rels" ContentType="application/vnd.openxmlformats-package.relationships+xml"/>
  <Override PartName="/ppt/notesSlides/_rels/notesSlide6.xml.rels" ContentType="application/vnd.openxmlformats-package.relationships+xml"/>
  <Override PartName="/ppt/notesSlides/_rels/notesSlide7.xml.rels" ContentType="application/vnd.openxmlformats-package.relationships+xml"/>
  <Override PartName="/ppt/notesSlides/_rels/notesSlide8.xml.rels" ContentType="application/vnd.openxmlformats-package.relationships+xml"/>
  <Override PartName="/ppt/notesSlides/_rels/notesSlide9.xml.rels" ContentType="application/vnd.openxmlformats-package.relationships+xml"/>
  <Override PartName="/ppt/notesSlides/_rels/notesSlide10.xml.rels" ContentType="application/vnd.openxmlformats-package.relationships+xml"/>
  <Override PartName="/ppt/presProps.xml" ContentType="application/vnd.openxmlformats-officedocument.presentationml.presProps+xml"/>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Lst>
  <p:sldSz cx="12192000" cy="6858000"/>
  <p:notesSz cx="6858000" cy="9144000"/>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ationPr>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notesMaster" Target="notesMasters/notesMaster1.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9" Type="http://schemas.openxmlformats.org/officeDocument/2006/relationships/slide" Target="slides/slide5.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presProps" Target="presProps.xml"/>
</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6C02A9-C4D2-472F-BD2B-38DF2175E002}"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30700676-8C2A-4758-9C9D-4130A363B717}">
      <dgm:prSet/>
      <dgm:spPr/>
      <dgm:t>
        <a:bodyPr/>
        <a:lstStyle/>
        <a:p>
          <a:r>
            <a:rPr lang="en-US"/>
            <a:t>It's impossible to overstate the value of good communication in project management. </a:t>
          </a:r>
        </a:p>
      </dgm:t>
    </dgm:pt>
    <dgm:pt modelId="{76184E0B-DB73-490F-B038-B8F56ECD1286}" type="parTrans" cxnId="{510B1781-C075-4EC3-9DD1-80896273F8E8}">
      <dgm:prSet/>
      <dgm:spPr/>
      <dgm:t>
        <a:bodyPr/>
        <a:lstStyle/>
        <a:p>
          <a:endParaRPr lang="en-US"/>
        </a:p>
      </dgm:t>
    </dgm:pt>
    <dgm:pt modelId="{4810076E-A641-46F3-A96A-40D33CB29D11}" type="sibTrans" cxnId="{510B1781-C075-4EC3-9DD1-80896273F8E8}">
      <dgm:prSet/>
      <dgm:spPr/>
      <dgm:t>
        <a:bodyPr/>
        <a:lstStyle/>
        <a:p>
          <a:endParaRPr lang="en-US"/>
        </a:p>
      </dgm:t>
    </dgm:pt>
    <dgm:pt modelId="{E099A2A5-9CEF-4D94-A61D-6BFEE06F01E9}">
      <dgm:prSet/>
      <dgm:spPr/>
      <dgm:t>
        <a:bodyPr/>
        <a:lstStyle/>
        <a:p>
          <a:r>
            <a:rPr lang="en-US"/>
            <a:t>The success of a project heavily relies on the project's communication to effectively communicate. </a:t>
          </a:r>
        </a:p>
      </dgm:t>
    </dgm:pt>
    <dgm:pt modelId="{20FE438B-7628-406B-BF8F-0D0FD008CADD}" type="parTrans" cxnId="{C1505EF1-E2F4-4699-BF0D-77F37A3579AF}">
      <dgm:prSet/>
      <dgm:spPr/>
      <dgm:t>
        <a:bodyPr/>
        <a:lstStyle/>
        <a:p>
          <a:endParaRPr lang="en-US"/>
        </a:p>
      </dgm:t>
    </dgm:pt>
    <dgm:pt modelId="{9AAB8D05-E69B-49C4-BF5A-F692AE30AEB9}" type="sibTrans" cxnId="{C1505EF1-E2F4-4699-BF0D-77F37A3579AF}">
      <dgm:prSet/>
      <dgm:spPr/>
      <dgm:t>
        <a:bodyPr/>
        <a:lstStyle/>
        <a:p>
          <a:endParaRPr lang="en-US"/>
        </a:p>
      </dgm:t>
    </dgm:pt>
    <dgm:pt modelId="{5196642B-63F6-48AA-A190-15A54F1C2E14}">
      <dgm:prSet/>
      <dgm:spPr/>
      <dgm:t>
        <a:bodyPr/>
        <a:lstStyle/>
        <a:p>
          <a:r>
            <a:rPr lang="en-US"/>
            <a:t>By ensuring that all necessary parties are in agreement about the project's goals and understand their roles and responsibilities, effective communication can prevent conflict and confusion from slowing down the project. </a:t>
          </a:r>
        </a:p>
      </dgm:t>
    </dgm:pt>
    <dgm:pt modelId="{558E854E-61CE-443D-8B6D-1BFE34B68101}" type="parTrans" cxnId="{C3808714-2362-435B-A9D2-546820ED1BD9}">
      <dgm:prSet/>
      <dgm:spPr/>
      <dgm:t>
        <a:bodyPr/>
        <a:lstStyle/>
        <a:p>
          <a:endParaRPr lang="en-US"/>
        </a:p>
      </dgm:t>
    </dgm:pt>
    <dgm:pt modelId="{D3821243-6A54-49BD-9E7F-DE09011814C9}" type="sibTrans" cxnId="{C3808714-2362-435B-A9D2-546820ED1BD9}">
      <dgm:prSet/>
      <dgm:spPr/>
      <dgm:t>
        <a:bodyPr/>
        <a:lstStyle/>
        <a:p>
          <a:endParaRPr lang="en-US"/>
        </a:p>
      </dgm:t>
    </dgm:pt>
    <dgm:pt modelId="{65654896-5F21-41BA-8D33-DE2D44F360C8}">
      <dgm:prSet/>
      <dgm:spPr/>
      <dgm:t>
        <a:bodyPr/>
        <a:lstStyle/>
        <a:p>
          <a:r>
            <a:rPr lang="en-US"/>
            <a:t>Furthermore, it facilitates trust amongst team members, leading to enhanced collaboration throughout the project (Du et al., 2020). </a:t>
          </a:r>
        </a:p>
      </dgm:t>
    </dgm:pt>
    <dgm:pt modelId="{C45F055E-4BCD-429F-A2FD-2EF41C68EBA4}" type="parTrans" cxnId="{AD7416DE-D475-45C6-BCF7-F515F3E28B08}">
      <dgm:prSet/>
      <dgm:spPr/>
      <dgm:t>
        <a:bodyPr/>
        <a:lstStyle/>
        <a:p>
          <a:endParaRPr lang="en-US"/>
        </a:p>
      </dgm:t>
    </dgm:pt>
    <dgm:pt modelId="{3AA3E462-93C7-44F5-AAB7-D540444CF2B4}" type="sibTrans" cxnId="{AD7416DE-D475-45C6-BCF7-F515F3E28B08}">
      <dgm:prSet/>
      <dgm:spPr/>
      <dgm:t>
        <a:bodyPr/>
        <a:lstStyle/>
        <a:p>
          <a:endParaRPr lang="en-US"/>
        </a:p>
      </dgm:t>
    </dgm:pt>
    <dgm:pt modelId="{B475C7F2-6760-43F2-B02C-220F132DABEF}" type="pres">
      <dgm:prSet presAssocID="{4F6C02A9-C4D2-472F-BD2B-38DF2175E002}" presName="matrix" presStyleCnt="0">
        <dgm:presLayoutVars>
          <dgm:chMax val="1"/>
          <dgm:dir/>
          <dgm:resizeHandles val="exact"/>
        </dgm:presLayoutVars>
      </dgm:prSet>
      <dgm:spPr/>
    </dgm:pt>
    <dgm:pt modelId="{A0F02906-5B29-4A89-8026-615A9882C26A}" type="pres">
      <dgm:prSet presAssocID="{4F6C02A9-C4D2-472F-BD2B-38DF2175E002}" presName="diamond" presStyleLbl="bgShp" presStyleIdx="0" presStyleCnt="1"/>
      <dgm:spPr/>
    </dgm:pt>
    <dgm:pt modelId="{7EE189EC-1DF3-4400-B3CC-8EDA5980E016}" type="pres">
      <dgm:prSet presAssocID="{4F6C02A9-C4D2-472F-BD2B-38DF2175E002}" presName="quad1" presStyleLbl="node1" presStyleIdx="0" presStyleCnt="4">
        <dgm:presLayoutVars>
          <dgm:chMax val="0"/>
          <dgm:chPref val="0"/>
          <dgm:bulletEnabled val="1"/>
        </dgm:presLayoutVars>
      </dgm:prSet>
      <dgm:spPr/>
    </dgm:pt>
    <dgm:pt modelId="{118133B9-CB91-4504-B0E2-9585DB302A4D}" type="pres">
      <dgm:prSet presAssocID="{4F6C02A9-C4D2-472F-BD2B-38DF2175E002}" presName="quad2" presStyleLbl="node1" presStyleIdx="1" presStyleCnt="4">
        <dgm:presLayoutVars>
          <dgm:chMax val="0"/>
          <dgm:chPref val="0"/>
          <dgm:bulletEnabled val="1"/>
        </dgm:presLayoutVars>
      </dgm:prSet>
      <dgm:spPr/>
    </dgm:pt>
    <dgm:pt modelId="{1EBACE47-7CFE-46DD-B7E7-769BBF99BF90}" type="pres">
      <dgm:prSet presAssocID="{4F6C02A9-C4D2-472F-BD2B-38DF2175E002}" presName="quad3" presStyleLbl="node1" presStyleIdx="2" presStyleCnt="4">
        <dgm:presLayoutVars>
          <dgm:chMax val="0"/>
          <dgm:chPref val="0"/>
          <dgm:bulletEnabled val="1"/>
        </dgm:presLayoutVars>
      </dgm:prSet>
      <dgm:spPr/>
    </dgm:pt>
    <dgm:pt modelId="{C42ABEDC-AF42-4F84-AEA2-1A4661EFDB21}" type="pres">
      <dgm:prSet presAssocID="{4F6C02A9-C4D2-472F-BD2B-38DF2175E002}" presName="quad4" presStyleLbl="node1" presStyleIdx="3" presStyleCnt="4">
        <dgm:presLayoutVars>
          <dgm:chMax val="0"/>
          <dgm:chPref val="0"/>
          <dgm:bulletEnabled val="1"/>
        </dgm:presLayoutVars>
      </dgm:prSet>
      <dgm:spPr/>
    </dgm:pt>
  </dgm:ptLst>
  <dgm:cxnLst>
    <dgm:cxn modelId="{C3808714-2362-435B-A9D2-546820ED1BD9}" srcId="{4F6C02A9-C4D2-472F-BD2B-38DF2175E002}" destId="{5196642B-63F6-48AA-A190-15A54F1C2E14}" srcOrd="2" destOrd="0" parTransId="{558E854E-61CE-443D-8B6D-1BFE34B68101}" sibTransId="{D3821243-6A54-49BD-9E7F-DE09011814C9}"/>
    <dgm:cxn modelId="{D535B848-D5B2-40E4-93BC-769A1A59411E}" type="presOf" srcId="{5196642B-63F6-48AA-A190-15A54F1C2E14}" destId="{1EBACE47-7CFE-46DD-B7E7-769BBF99BF90}" srcOrd="0" destOrd="0" presId="urn:microsoft.com/office/officeart/2005/8/layout/matrix3"/>
    <dgm:cxn modelId="{A011797D-3381-49F6-ABBC-C09CED360B41}" type="presOf" srcId="{65654896-5F21-41BA-8D33-DE2D44F360C8}" destId="{C42ABEDC-AF42-4F84-AEA2-1A4661EFDB21}" srcOrd="0" destOrd="0" presId="urn:microsoft.com/office/officeart/2005/8/layout/matrix3"/>
    <dgm:cxn modelId="{510B1781-C075-4EC3-9DD1-80896273F8E8}" srcId="{4F6C02A9-C4D2-472F-BD2B-38DF2175E002}" destId="{30700676-8C2A-4758-9C9D-4130A363B717}" srcOrd="0" destOrd="0" parTransId="{76184E0B-DB73-490F-B038-B8F56ECD1286}" sibTransId="{4810076E-A641-46F3-A96A-40D33CB29D11}"/>
    <dgm:cxn modelId="{8DA55784-A62D-414F-99E8-B8742E7C8382}" type="presOf" srcId="{4F6C02A9-C4D2-472F-BD2B-38DF2175E002}" destId="{B475C7F2-6760-43F2-B02C-220F132DABEF}" srcOrd="0" destOrd="0" presId="urn:microsoft.com/office/officeart/2005/8/layout/matrix3"/>
    <dgm:cxn modelId="{EFBDDB93-24D9-4D8F-8BE1-C770B3C6948B}" type="presOf" srcId="{30700676-8C2A-4758-9C9D-4130A363B717}" destId="{7EE189EC-1DF3-4400-B3CC-8EDA5980E016}" srcOrd="0" destOrd="0" presId="urn:microsoft.com/office/officeart/2005/8/layout/matrix3"/>
    <dgm:cxn modelId="{5C6AA0C4-7A4B-480D-A448-AEAE4CC70EC1}" type="presOf" srcId="{E099A2A5-9CEF-4D94-A61D-6BFEE06F01E9}" destId="{118133B9-CB91-4504-B0E2-9585DB302A4D}" srcOrd="0" destOrd="0" presId="urn:microsoft.com/office/officeart/2005/8/layout/matrix3"/>
    <dgm:cxn modelId="{AD7416DE-D475-45C6-BCF7-F515F3E28B08}" srcId="{4F6C02A9-C4D2-472F-BD2B-38DF2175E002}" destId="{65654896-5F21-41BA-8D33-DE2D44F360C8}" srcOrd="3" destOrd="0" parTransId="{C45F055E-4BCD-429F-A2FD-2EF41C68EBA4}" sibTransId="{3AA3E462-93C7-44F5-AAB7-D540444CF2B4}"/>
    <dgm:cxn modelId="{C1505EF1-E2F4-4699-BF0D-77F37A3579AF}" srcId="{4F6C02A9-C4D2-472F-BD2B-38DF2175E002}" destId="{E099A2A5-9CEF-4D94-A61D-6BFEE06F01E9}" srcOrd="1" destOrd="0" parTransId="{20FE438B-7628-406B-BF8F-0D0FD008CADD}" sibTransId="{9AAB8D05-E69B-49C4-BF5A-F692AE30AEB9}"/>
    <dgm:cxn modelId="{E28A73ED-9E1C-4B0F-82C1-E402511CCAED}" type="presParOf" srcId="{B475C7F2-6760-43F2-B02C-220F132DABEF}" destId="{A0F02906-5B29-4A89-8026-615A9882C26A}" srcOrd="0" destOrd="0" presId="urn:microsoft.com/office/officeart/2005/8/layout/matrix3"/>
    <dgm:cxn modelId="{AC858B92-C43D-4FCF-95A4-AA0158EC0A46}" type="presParOf" srcId="{B475C7F2-6760-43F2-B02C-220F132DABEF}" destId="{7EE189EC-1DF3-4400-B3CC-8EDA5980E016}" srcOrd="1" destOrd="0" presId="urn:microsoft.com/office/officeart/2005/8/layout/matrix3"/>
    <dgm:cxn modelId="{F3650D7C-01B9-4524-8F52-ECD8C4A0DB99}" type="presParOf" srcId="{B475C7F2-6760-43F2-B02C-220F132DABEF}" destId="{118133B9-CB91-4504-B0E2-9585DB302A4D}" srcOrd="2" destOrd="0" presId="urn:microsoft.com/office/officeart/2005/8/layout/matrix3"/>
    <dgm:cxn modelId="{7E06C7DA-47F8-416B-BF91-601B4CB87377}" type="presParOf" srcId="{B475C7F2-6760-43F2-B02C-220F132DABEF}" destId="{1EBACE47-7CFE-46DD-B7E7-769BBF99BF90}" srcOrd="3" destOrd="0" presId="urn:microsoft.com/office/officeart/2005/8/layout/matrix3"/>
    <dgm:cxn modelId="{436F4F4E-732F-4542-A45E-F7632454E7C2}" type="presParOf" srcId="{B475C7F2-6760-43F2-B02C-220F132DABEF}" destId="{C42ABEDC-AF42-4F84-AEA2-1A4661EFDB21}" srcOrd="4" destOrd="0" presId="urn:microsoft.com/office/officeart/2005/8/layout/matrix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43D32B6-9397-4B67-AFFB-ACFC044A17A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4E81D92-8998-491B-81A6-124683622D58}">
      <dgm:prSet/>
      <dgm:spPr/>
      <dgm:t>
        <a:bodyPr/>
        <a:lstStyle/>
        <a:p>
          <a:r>
            <a:rPr lang="en-US" b="1"/>
            <a:t>1. Mitigated conflict: </a:t>
          </a:r>
          <a:r>
            <a:rPr lang="en-US"/>
            <a:t>The project of conflict and tension on a project may be mitigated by good communication. Misunderstandings and resulting disagreements are the leading cause of communication. Members of a project team may feel misunderstood, mistreated, ignored, or unable to execute to standards if communication breakdowns occur. </a:t>
          </a:r>
        </a:p>
      </dgm:t>
    </dgm:pt>
    <dgm:pt modelId="{DB0337B9-24E6-4D59-8F5C-C0F5499606EA}" type="parTrans" cxnId="{147316BC-CA50-491D-89DB-FCF01E90AD8E}">
      <dgm:prSet/>
      <dgm:spPr/>
      <dgm:t>
        <a:bodyPr/>
        <a:lstStyle/>
        <a:p>
          <a:endParaRPr lang="en-US"/>
        </a:p>
      </dgm:t>
    </dgm:pt>
    <dgm:pt modelId="{D602E0D1-14CE-4DC1-A2D8-6526042A7A64}" type="sibTrans" cxnId="{147316BC-CA50-491D-89DB-FCF01E90AD8E}">
      <dgm:prSet/>
      <dgm:spPr/>
      <dgm:t>
        <a:bodyPr/>
        <a:lstStyle/>
        <a:p>
          <a:endParaRPr lang="en-US"/>
        </a:p>
      </dgm:t>
    </dgm:pt>
    <dgm:pt modelId="{F4B4D0E3-707E-4747-BD43-064C0BB39D20}">
      <dgm:prSet/>
      <dgm:spPr/>
      <dgm:t>
        <a:bodyPr/>
        <a:lstStyle/>
        <a:p>
          <a:r>
            <a:rPr lang="en-US" b="1"/>
            <a:t>2. Increased engagement of project members: </a:t>
          </a:r>
          <a:r>
            <a:rPr lang="en-US"/>
            <a:t>Accurate information transfer is just one benefit of effective communication. It also functions to link people together and maintain open channels of communication among the project's participants. In the long run, this helps to improve interaction within the group, which in turn may boost morale and morale inside the firm (Trach, &amp; Lendo-Siwicka, 2021). </a:t>
          </a:r>
        </a:p>
      </dgm:t>
    </dgm:pt>
    <dgm:pt modelId="{6236C50B-ACFF-44BB-869C-199CE8177205}" type="parTrans" cxnId="{E998CE06-72A4-4166-8CF2-A86A52B43D08}">
      <dgm:prSet/>
      <dgm:spPr/>
      <dgm:t>
        <a:bodyPr/>
        <a:lstStyle/>
        <a:p>
          <a:endParaRPr lang="en-US"/>
        </a:p>
      </dgm:t>
    </dgm:pt>
    <dgm:pt modelId="{166953B0-B518-4452-AC1A-EF9762E24690}" type="sibTrans" cxnId="{E998CE06-72A4-4166-8CF2-A86A52B43D08}">
      <dgm:prSet/>
      <dgm:spPr/>
      <dgm:t>
        <a:bodyPr/>
        <a:lstStyle/>
        <a:p>
          <a:endParaRPr lang="en-US"/>
        </a:p>
      </dgm:t>
    </dgm:pt>
    <dgm:pt modelId="{4C54958C-D9A9-493B-A5D7-84A52233014A}" type="pres">
      <dgm:prSet presAssocID="{543D32B6-9397-4B67-AFFB-ACFC044A17A3}" presName="linear" presStyleCnt="0">
        <dgm:presLayoutVars>
          <dgm:animLvl val="lvl"/>
          <dgm:resizeHandles val="exact"/>
        </dgm:presLayoutVars>
      </dgm:prSet>
      <dgm:spPr/>
    </dgm:pt>
    <dgm:pt modelId="{8D7A4402-D7E7-447F-B095-9D4D772948EE}" type="pres">
      <dgm:prSet presAssocID="{04E81D92-8998-491B-81A6-124683622D58}" presName="parentText" presStyleLbl="node1" presStyleIdx="0" presStyleCnt="2">
        <dgm:presLayoutVars>
          <dgm:chMax val="0"/>
          <dgm:bulletEnabled val="1"/>
        </dgm:presLayoutVars>
      </dgm:prSet>
      <dgm:spPr/>
    </dgm:pt>
    <dgm:pt modelId="{68BE4238-79AE-4E8B-9EE2-F6EF6902010D}" type="pres">
      <dgm:prSet presAssocID="{D602E0D1-14CE-4DC1-A2D8-6526042A7A64}" presName="spacer" presStyleCnt="0"/>
      <dgm:spPr/>
    </dgm:pt>
    <dgm:pt modelId="{E1A4A638-D23D-4A21-84F8-AF058D54D9F4}" type="pres">
      <dgm:prSet presAssocID="{F4B4D0E3-707E-4747-BD43-064C0BB39D20}" presName="parentText" presStyleLbl="node1" presStyleIdx="1" presStyleCnt="2">
        <dgm:presLayoutVars>
          <dgm:chMax val="0"/>
          <dgm:bulletEnabled val="1"/>
        </dgm:presLayoutVars>
      </dgm:prSet>
      <dgm:spPr/>
    </dgm:pt>
  </dgm:ptLst>
  <dgm:cxnLst>
    <dgm:cxn modelId="{E998CE06-72A4-4166-8CF2-A86A52B43D08}" srcId="{543D32B6-9397-4B67-AFFB-ACFC044A17A3}" destId="{F4B4D0E3-707E-4747-BD43-064C0BB39D20}" srcOrd="1" destOrd="0" parTransId="{6236C50B-ACFF-44BB-869C-199CE8177205}" sibTransId="{166953B0-B518-4452-AC1A-EF9762E24690}"/>
    <dgm:cxn modelId="{1AC0DDAD-0EE5-42F8-8D5B-D733E4A261B5}" type="presOf" srcId="{04E81D92-8998-491B-81A6-124683622D58}" destId="{8D7A4402-D7E7-447F-B095-9D4D772948EE}" srcOrd="0" destOrd="0" presId="urn:microsoft.com/office/officeart/2005/8/layout/vList2"/>
    <dgm:cxn modelId="{147316BC-CA50-491D-89DB-FCF01E90AD8E}" srcId="{543D32B6-9397-4B67-AFFB-ACFC044A17A3}" destId="{04E81D92-8998-491B-81A6-124683622D58}" srcOrd="0" destOrd="0" parTransId="{DB0337B9-24E6-4D59-8F5C-C0F5499606EA}" sibTransId="{D602E0D1-14CE-4DC1-A2D8-6526042A7A64}"/>
    <dgm:cxn modelId="{607E8BE3-3427-4287-BAEE-A9251C243BE0}" type="presOf" srcId="{543D32B6-9397-4B67-AFFB-ACFC044A17A3}" destId="{4C54958C-D9A9-493B-A5D7-84A52233014A}" srcOrd="0" destOrd="0" presId="urn:microsoft.com/office/officeart/2005/8/layout/vList2"/>
    <dgm:cxn modelId="{29BE91E8-F7CE-4338-AFA0-10D1DEBC16C3}" type="presOf" srcId="{F4B4D0E3-707E-4747-BD43-064C0BB39D20}" destId="{E1A4A638-D23D-4A21-84F8-AF058D54D9F4}" srcOrd="0" destOrd="0" presId="urn:microsoft.com/office/officeart/2005/8/layout/vList2"/>
    <dgm:cxn modelId="{E800FAE2-3ABA-4643-847F-0ABEA65F3CD7}" type="presParOf" srcId="{4C54958C-D9A9-493B-A5D7-84A52233014A}" destId="{8D7A4402-D7E7-447F-B095-9D4D772948EE}" srcOrd="0" destOrd="0" presId="urn:microsoft.com/office/officeart/2005/8/layout/vList2"/>
    <dgm:cxn modelId="{50DC71DB-BC6B-4E62-A7CB-C9819F61B33C}" type="presParOf" srcId="{4C54958C-D9A9-493B-A5D7-84A52233014A}" destId="{68BE4238-79AE-4E8B-9EE2-F6EF6902010D}" srcOrd="1" destOrd="0" presId="urn:microsoft.com/office/officeart/2005/8/layout/vList2"/>
    <dgm:cxn modelId="{ED585DCD-DF2D-4D5B-AFFE-024CADA9A947}" type="presParOf" srcId="{4C54958C-D9A9-493B-A5D7-84A52233014A}" destId="{E1A4A638-D23D-4A21-84F8-AF058D54D9F4}"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2E7B3F7-C255-42A2-BD34-3EFB7F102C08}"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01D9D541-956C-4508-B754-6C682CD01A83}">
      <dgm:prSet/>
      <dgm:spPr/>
      <dgm:t>
        <a:bodyPr/>
        <a:lstStyle/>
        <a:p>
          <a:r>
            <a:rPr lang="en-US" b="1"/>
            <a:t>3. Improved productivity: </a:t>
          </a:r>
          <a:r>
            <a:rPr lang="en-US"/>
            <a:t>Project members who like what they do and have a firm grasp on what is expected of them are more likely to put out strong efforts. People working on a project may feel unsure of what is expected of them or unable to do a good job when they aren't given enough information about their position or aren't given enough tools to complete their work. Employees' ability to execute their jobs well and contribute to the project's overall success depends on the availability and clarity of information provided to them. </a:t>
          </a:r>
        </a:p>
      </dgm:t>
    </dgm:pt>
    <dgm:pt modelId="{FE2D8C55-FB4C-4B98-B86B-27A2F6D174AE}" type="parTrans" cxnId="{73732002-F279-41F6-92D2-A5A8CE23A21C}">
      <dgm:prSet/>
      <dgm:spPr/>
      <dgm:t>
        <a:bodyPr/>
        <a:lstStyle/>
        <a:p>
          <a:endParaRPr lang="en-US"/>
        </a:p>
      </dgm:t>
    </dgm:pt>
    <dgm:pt modelId="{2A91880E-BF5C-4A09-AE98-743527A77C42}" type="sibTrans" cxnId="{73732002-F279-41F6-92D2-A5A8CE23A21C}">
      <dgm:prSet/>
      <dgm:spPr/>
      <dgm:t>
        <a:bodyPr/>
        <a:lstStyle/>
        <a:p>
          <a:endParaRPr lang="en-US"/>
        </a:p>
      </dgm:t>
    </dgm:pt>
    <dgm:pt modelId="{20266299-F5FB-4F06-9578-CDE412C132B2}">
      <dgm:prSet/>
      <dgm:spPr/>
      <dgm:t>
        <a:bodyPr/>
        <a:lstStyle/>
        <a:p>
          <a:r>
            <a:rPr lang="en-US" b="1"/>
            <a:t>4. Improved relations of project members: </a:t>
          </a:r>
          <a:r>
            <a:rPr lang="en-US"/>
            <a:t>Effective project communication is not just important for project participants but also for anybody else involved. Project member relationships are also strongly impacted by the quality of communication within the team. Companies that put less emphasis on member communication in their projects are less likely to develop lasting connections with their consumers or clients or keep them as members (Kamalirad, &amp; Kermanshachi, 2018).   </a:t>
          </a:r>
        </a:p>
      </dgm:t>
    </dgm:pt>
    <dgm:pt modelId="{BDB33100-FE7E-4C5B-91DB-FDD408200567}" type="parTrans" cxnId="{C4131731-21EF-451B-A292-A6F19BBAA25D}">
      <dgm:prSet/>
      <dgm:spPr/>
      <dgm:t>
        <a:bodyPr/>
        <a:lstStyle/>
        <a:p>
          <a:endParaRPr lang="en-US"/>
        </a:p>
      </dgm:t>
    </dgm:pt>
    <dgm:pt modelId="{020CA5B6-5F23-4ACA-B542-5141D9A51EDB}" type="sibTrans" cxnId="{C4131731-21EF-451B-A292-A6F19BBAA25D}">
      <dgm:prSet/>
      <dgm:spPr/>
      <dgm:t>
        <a:bodyPr/>
        <a:lstStyle/>
        <a:p>
          <a:endParaRPr lang="en-US"/>
        </a:p>
      </dgm:t>
    </dgm:pt>
    <dgm:pt modelId="{7CFE96CB-031F-49FB-8264-11EBC565B580}" type="pres">
      <dgm:prSet presAssocID="{52E7B3F7-C255-42A2-BD34-3EFB7F102C08}" presName="hierChild1" presStyleCnt="0">
        <dgm:presLayoutVars>
          <dgm:chPref val="1"/>
          <dgm:dir/>
          <dgm:animOne val="branch"/>
          <dgm:animLvl val="lvl"/>
          <dgm:resizeHandles/>
        </dgm:presLayoutVars>
      </dgm:prSet>
      <dgm:spPr/>
    </dgm:pt>
    <dgm:pt modelId="{5DED4ACD-3602-4F79-9DB7-41C34361CD40}" type="pres">
      <dgm:prSet presAssocID="{01D9D541-956C-4508-B754-6C682CD01A83}" presName="hierRoot1" presStyleCnt="0"/>
      <dgm:spPr/>
    </dgm:pt>
    <dgm:pt modelId="{CC9A1F2B-DAAD-4684-BBE0-973BAC9BC021}" type="pres">
      <dgm:prSet presAssocID="{01D9D541-956C-4508-B754-6C682CD01A83}" presName="composite" presStyleCnt="0"/>
      <dgm:spPr/>
    </dgm:pt>
    <dgm:pt modelId="{E437A8D9-5348-4B8C-976B-40D65BD6CD1E}" type="pres">
      <dgm:prSet presAssocID="{01D9D541-956C-4508-B754-6C682CD01A83}" presName="background" presStyleLbl="node0" presStyleIdx="0" presStyleCnt="2"/>
      <dgm:spPr/>
    </dgm:pt>
    <dgm:pt modelId="{D3E7628F-434F-4D3A-A29A-33AA5F92C5C4}" type="pres">
      <dgm:prSet presAssocID="{01D9D541-956C-4508-B754-6C682CD01A83}" presName="text" presStyleLbl="fgAcc0" presStyleIdx="0" presStyleCnt="2">
        <dgm:presLayoutVars>
          <dgm:chPref val="3"/>
        </dgm:presLayoutVars>
      </dgm:prSet>
      <dgm:spPr/>
    </dgm:pt>
    <dgm:pt modelId="{F9F18B44-F291-48EA-B335-CD769CD796F7}" type="pres">
      <dgm:prSet presAssocID="{01D9D541-956C-4508-B754-6C682CD01A83}" presName="hierChild2" presStyleCnt="0"/>
      <dgm:spPr/>
    </dgm:pt>
    <dgm:pt modelId="{692EFC6E-3CE4-4900-9171-FDA910A0E45C}" type="pres">
      <dgm:prSet presAssocID="{20266299-F5FB-4F06-9578-CDE412C132B2}" presName="hierRoot1" presStyleCnt="0"/>
      <dgm:spPr/>
    </dgm:pt>
    <dgm:pt modelId="{3CE39AB0-B799-4A54-8E51-FE963B624DD8}" type="pres">
      <dgm:prSet presAssocID="{20266299-F5FB-4F06-9578-CDE412C132B2}" presName="composite" presStyleCnt="0"/>
      <dgm:spPr/>
    </dgm:pt>
    <dgm:pt modelId="{F93640C0-2994-4828-B2BC-3070239846D8}" type="pres">
      <dgm:prSet presAssocID="{20266299-F5FB-4F06-9578-CDE412C132B2}" presName="background" presStyleLbl="node0" presStyleIdx="1" presStyleCnt="2"/>
      <dgm:spPr/>
    </dgm:pt>
    <dgm:pt modelId="{F26E0EFC-0C7B-4FCA-9F3B-D942C46A238A}" type="pres">
      <dgm:prSet presAssocID="{20266299-F5FB-4F06-9578-CDE412C132B2}" presName="text" presStyleLbl="fgAcc0" presStyleIdx="1" presStyleCnt="2">
        <dgm:presLayoutVars>
          <dgm:chPref val="3"/>
        </dgm:presLayoutVars>
      </dgm:prSet>
      <dgm:spPr/>
    </dgm:pt>
    <dgm:pt modelId="{9FD18053-3035-4845-A024-644CAF374869}" type="pres">
      <dgm:prSet presAssocID="{20266299-F5FB-4F06-9578-CDE412C132B2}" presName="hierChild2" presStyleCnt="0"/>
      <dgm:spPr/>
    </dgm:pt>
  </dgm:ptLst>
  <dgm:cxnLst>
    <dgm:cxn modelId="{73732002-F279-41F6-92D2-A5A8CE23A21C}" srcId="{52E7B3F7-C255-42A2-BD34-3EFB7F102C08}" destId="{01D9D541-956C-4508-B754-6C682CD01A83}" srcOrd="0" destOrd="0" parTransId="{FE2D8C55-FB4C-4B98-B86B-27A2F6D174AE}" sibTransId="{2A91880E-BF5C-4A09-AE98-743527A77C42}"/>
    <dgm:cxn modelId="{C4131731-21EF-451B-A292-A6F19BBAA25D}" srcId="{52E7B3F7-C255-42A2-BD34-3EFB7F102C08}" destId="{20266299-F5FB-4F06-9578-CDE412C132B2}" srcOrd="1" destOrd="0" parTransId="{BDB33100-FE7E-4C5B-91DB-FDD408200567}" sibTransId="{020CA5B6-5F23-4ACA-B542-5141D9A51EDB}"/>
    <dgm:cxn modelId="{22F9F769-1181-4439-AA13-F4BC1F1F1D8E}" type="presOf" srcId="{01D9D541-956C-4508-B754-6C682CD01A83}" destId="{D3E7628F-434F-4D3A-A29A-33AA5F92C5C4}" srcOrd="0" destOrd="0" presId="urn:microsoft.com/office/officeart/2005/8/layout/hierarchy1"/>
    <dgm:cxn modelId="{57C13652-4188-4CBA-B0D4-F3C8DA220738}" type="presOf" srcId="{20266299-F5FB-4F06-9578-CDE412C132B2}" destId="{F26E0EFC-0C7B-4FCA-9F3B-D942C46A238A}" srcOrd="0" destOrd="0" presId="urn:microsoft.com/office/officeart/2005/8/layout/hierarchy1"/>
    <dgm:cxn modelId="{E2C928F2-E43D-4EF5-94A8-BEB67B9D52E3}" type="presOf" srcId="{52E7B3F7-C255-42A2-BD34-3EFB7F102C08}" destId="{7CFE96CB-031F-49FB-8264-11EBC565B580}" srcOrd="0" destOrd="0" presId="urn:microsoft.com/office/officeart/2005/8/layout/hierarchy1"/>
    <dgm:cxn modelId="{F3522E67-4E17-4E8A-A743-6296149957FC}" type="presParOf" srcId="{7CFE96CB-031F-49FB-8264-11EBC565B580}" destId="{5DED4ACD-3602-4F79-9DB7-41C34361CD40}" srcOrd="0" destOrd="0" presId="urn:microsoft.com/office/officeart/2005/8/layout/hierarchy1"/>
    <dgm:cxn modelId="{7E28C03C-ADBF-47B9-91D6-E726CE7F4BFD}" type="presParOf" srcId="{5DED4ACD-3602-4F79-9DB7-41C34361CD40}" destId="{CC9A1F2B-DAAD-4684-BBE0-973BAC9BC021}" srcOrd="0" destOrd="0" presId="urn:microsoft.com/office/officeart/2005/8/layout/hierarchy1"/>
    <dgm:cxn modelId="{C9F0249C-60B8-4CAB-9BF2-6B659729CD69}" type="presParOf" srcId="{CC9A1F2B-DAAD-4684-BBE0-973BAC9BC021}" destId="{E437A8D9-5348-4B8C-976B-40D65BD6CD1E}" srcOrd="0" destOrd="0" presId="urn:microsoft.com/office/officeart/2005/8/layout/hierarchy1"/>
    <dgm:cxn modelId="{83AEA912-A7C9-4EEA-BAD6-971437BF1B67}" type="presParOf" srcId="{CC9A1F2B-DAAD-4684-BBE0-973BAC9BC021}" destId="{D3E7628F-434F-4D3A-A29A-33AA5F92C5C4}" srcOrd="1" destOrd="0" presId="urn:microsoft.com/office/officeart/2005/8/layout/hierarchy1"/>
    <dgm:cxn modelId="{34FF9839-9F2B-4C84-9C0D-BDAD1DA5E684}" type="presParOf" srcId="{5DED4ACD-3602-4F79-9DB7-41C34361CD40}" destId="{F9F18B44-F291-48EA-B335-CD769CD796F7}" srcOrd="1" destOrd="0" presId="urn:microsoft.com/office/officeart/2005/8/layout/hierarchy1"/>
    <dgm:cxn modelId="{E5B770CA-7C93-4BA3-ABE5-DD33821F8130}" type="presParOf" srcId="{7CFE96CB-031F-49FB-8264-11EBC565B580}" destId="{692EFC6E-3CE4-4900-9171-FDA910A0E45C}" srcOrd="1" destOrd="0" presId="urn:microsoft.com/office/officeart/2005/8/layout/hierarchy1"/>
    <dgm:cxn modelId="{1667DF90-DFA8-416B-85D0-EB7DC4BE3C03}" type="presParOf" srcId="{692EFC6E-3CE4-4900-9171-FDA910A0E45C}" destId="{3CE39AB0-B799-4A54-8E51-FE963B624DD8}" srcOrd="0" destOrd="0" presId="urn:microsoft.com/office/officeart/2005/8/layout/hierarchy1"/>
    <dgm:cxn modelId="{08EAD720-FFEA-46F7-A4F6-2C718E8B26C4}" type="presParOf" srcId="{3CE39AB0-B799-4A54-8E51-FE963B624DD8}" destId="{F93640C0-2994-4828-B2BC-3070239846D8}" srcOrd="0" destOrd="0" presId="urn:microsoft.com/office/officeart/2005/8/layout/hierarchy1"/>
    <dgm:cxn modelId="{43DCA225-F8E6-407A-9B94-C56CF0D13113}" type="presParOf" srcId="{3CE39AB0-B799-4A54-8E51-FE963B624DD8}" destId="{F26E0EFC-0C7B-4FCA-9F3B-D942C46A238A}" srcOrd="1" destOrd="0" presId="urn:microsoft.com/office/officeart/2005/8/layout/hierarchy1"/>
    <dgm:cxn modelId="{9A28E9ED-3B7E-4125-B840-9191AB8C9002}" type="presParOf" srcId="{692EFC6E-3CE4-4900-9171-FDA910A0E45C}" destId="{9FD18053-3035-4845-A024-644CAF37486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A79AEA9-C5A5-49FF-926F-24C9615140EC}"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D2F961A5-E6CE-427C-9BC5-154BEF836192}">
      <dgm:prSet/>
      <dgm:spPr/>
      <dgm:t>
        <a:bodyPr/>
        <a:lstStyle/>
        <a:p>
          <a:r>
            <a:rPr lang="en-US" b="1"/>
            <a:t>EFFECTIVE COMMUNICATION</a:t>
          </a:r>
          <a:r>
            <a:rPr lang="en-US"/>
            <a:t>: Careful decoding, determining the appropriate channel of communication, and double-checking for comprehension are all crucial steps in efficient communication. The following aspects of communication may be considered by the sender: </a:t>
          </a:r>
        </a:p>
      </dgm:t>
    </dgm:pt>
    <dgm:pt modelId="{6E75CDC5-2FFE-4E5A-AA9B-3BF4EB8422BE}" type="parTrans" cxnId="{E623D89C-CEED-4C33-8B6A-0DA91DFED455}">
      <dgm:prSet/>
      <dgm:spPr/>
      <dgm:t>
        <a:bodyPr/>
        <a:lstStyle/>
        <a:p>
          <a:endParaRPr lang="en-US"/>
        </a:p>
      </dgm:t>
    </dgm:pt>
    <dgm:pt modelId="{922B9D35-6D2B-475B-95D6-2F487476D54D}" type="sibTrans" cxnId="{E623D89C-CEED-4C33-8B6A-0DA91DFED455}">
      <dgm:prSet/>
      <dgm:spPr/>
      <dgm:t>
        <a:bodyPr/>
        <a:lstStyle/>
        <a:p>
          <a:endParaRPr lang="en-US"/>
        </a:p>
      </dgm:t>
    </dgm:pt>
    <dgm:pt modelId="{4049F784-9232-404F-90AB-1B0E6DD1DCB8}">
      <dgm:prSet/>
      <dgm:spPr/>
      <dgm:t>
        <a:bodyPr/>
        <a:lstStyle/>
        <a:p>
          <a:r>
            <a:rPr lang="en-US" b="1"/>
            <a:t>Nonverbal: </a:t>
          </a:r>
          <a:r>
            <a:rPr lang="en-US"/>
            <a:t>The majority of human communication is non-verbal. Its foundation is in physical gestures. More than half of all communication is nonverbal. </a:t>
          </a:r>
        </a:p>
      </dgm:t>
    </dgm:pt>
    <dgm:pt modelId="{972AC1E0-8784-448B-AD1A-83CC372BEFCB}" type="parTrans" cxnId="{D567A017-99E9-4B52-A212-D7D00FC5174E}">
      <dgm:prSet/>
      <dgm:spPr/>
      <dgm:t>
        <a:bodyPr/>
        <a:lstStyle/>
        <a:p>
          <a:endParaRPr lang="en-US"/>
        </a:p>
      </dgm:t>
    </dgm:pt>
    <dgm:pt modelId="{53280988-6E8E-4742-8F85-6CDA8656C3C4}" type="sibTrans" cxnId="{D567A017-99E9-4B52-A212-D7D00FC5174E}">
      <dgm:prSet/>
      <dgm:spPr/>
      <dgm:t>
        <a:bodyPr/>
        <a:lstStyle/>
        <a:p>
          <a:endParaRPr lang="en-US"/>
        </a:p>
      </dgm:t>
    </dgm:pt>
    <dgm:pt modelId="{747EF35A-C01B-4E17-BCC6-CD9D21CC2263}">
      <dgm:prSet/>
      <dgm:spPr/>
      <dgm:t>
        <a:bodyPr/>
        <a:lstStyle/>
        <a:p>
          <a:r>
            <a:rPr lang="en-US" b="1"/>
            <a:t>Para lingual: </a:t>
          </a:r>
          <a:r>
            <a:rPr lang="en-US"/>
            <a:t>Vocal pitch and tone are also important communication tools. </a:t>
          </a:r>
        </a:p>
      </dgm:t>
    </dgm:pt>
    <dgm:pt modelId="{9CA3B5B8-9180-4702-A83D-A1B224721BA4}" type="parTrans" cxnId="{5B616155-9BCD-46E6-9448-687C08C8F45E}">
      <dgm:prSet/>
      <dgm:spPr/>
      <dgm:t>
        <a:bodyPr/>
        <a:lstStyle/>
        <a:p>
          <a:endParaRPr lang="en-US"/>
        </a:p>
      </dgm:t>
    </dgm:pt>
    <dgm:pt modelId="{4B529487-9062-47F5-91CF-2C6F6B58702D}" type="sibTrans" cxnId="{5B616155-9BCD-46E6-9448-687C08C8F45E}">
      <dgm:prSet/>
      <dgm:spPr/>
      <dgm:t>
        <a:bodyPr/>
        <a:lstStyle/>
        <a:p>
          <a:endParaRPr lang="en-US"/>
        </a:p>
      </dgm:t>
    </dgm:pt>
    <dgm:pt modelId="{5414939E-E360-49EB-9111-32E014859E50}">
      <dgm:prSet/>
      <dgm:spPr/>
      <dgm:t>
        <a:bodyPr/>
        <a:lstStyle/>
        <a:p>
          <a:r>
            <a:rPr lang="en-US"/>
            <a:t>The reason for which tom should go for these models is because his project members mostly communicate in informal way (Pelikan, 2019). </a:t>
          </a:r>
        </a:p>
      </dgm:t>
    </dgm:pt>
    <dgm:pt modelId="{F0D81070-3D01-4790-A953-385926DCF031}" type="parTrans" cxnId="{246433CB-136A-44DA-B6C9-31A85FCAF992}">
      <dgm:prSet/>
      <dgm:spPr/>
      <dgm:t>
        <a:bodyPr/>
        <a:lstStyle/>
        <a:p>
          <a:endParaRPr lang="en-US"/>
        </a:p>
      </dgm:t>
    </dgm:pt>
    <dgm:pt modelId="{20FA599F-B546-465F-9E0D-EA2A9B82EE41}" type="sibTrans" cxnId="{246433CB-136A-44DA-B6C9-31A85FCAF992}">
      <dgm:prSet/>
      <dgm:spPr/>
      <dgm:t>
        <a:bodyPr/>
        <a:lstStyle/>
        <a:p>
          <a:endParaRPr lang="en-US"/>
        </a:p>
      </dgm:t>
    </dgm:pt>
    <dgm:pt modelId="{2E9E8275-D0D1-400F-92F8-C2AAA3C96CBC}" type="pres">
      <dgm:prSet presAssocID="{4A79AEA9-C5A5-49FF-926F-24C9615140EC}" presName="outerComposite" presStyleCnt="0">
        <dgm:presLayoutVars>
          <dgm:chMax val="5"/>
          <dgm:dir/>
          <dgm:resizeHandles val="exact"/>
        </dgm:presLayoutVars>
      </dgm:prSet>
      <dgm:spPr/>
    </dgm:pt>
    <dgm:pt modelId="{EC891173-E9B4-4418-A736-F7C46FBBF086}" type="pres">
      <dgm:prSet presAssocID="{4A79AEA9-C5A5-49FF-926F-24C9615140EC}" presName="dummyMaxCanvas" presStyleCnt="0">
        <dgm:presLayoutVars/>
      </dgm:prSet>
      <dgm:spPr/>
    </dgm:pt>
    <dgm:pt modelId="{794D8624-AC69-421E-A937-EAC0A95094D4}" type="pres">
      <dgm:prSet presAssocID="{4A79AEA9-C5A5-49FF-926F-24C9615140EC}" presName="FourNodes_1" presStyleLbl="node1" presStyleIdx="0" presStyleCnt="4">
        <dgm:presLayoutVars>
          <dgm:bulletEnabled val="1"/>
        </dgm:presLayoutVars>
      </dgm:prSet>
      <dgm:spPr/>
    </dgm:pt>
    <dgm:pt modelId="{DC76CE95-478E-40FA-8D56-32D17352C9AB}" type="pres">
      <dgm:prSet presAssocID="{4A79AEA9-C5A5-49FF-926F-24C9615140EC}" presName="FourNodes_2" presStyleLbl="node1" presStyleIdx="1" presStyleCnt="4">
        <dgm:presLayoutVars>
          <dgm:bulletEnabled val="1"/>
        </dgm:presLayoutVars>
      </dgm:prSet>
      <dgm:spPr/>
    </dgm:pt>
    <dgm:pt modelId="{A065A7DA-33AB-4C1A-A40C-EA54C03ADF2B}" type="pres">
      <dgm:prSet presAssocID="{4A79AEA9-C5A5-49FF-926F-24C9615140EC}" presName="FourNodes_3" presStyleLbl="node1" presStyleIdx="2" presStyleCnt="4">
        <dgm:presLayoutVars>
          <dgm:bulletEnabled val="1"/>
        </dgm:presLayoutVars>
      </dgm:prSet>
      <dgm:spPr/>
    </dgm:pt>
    <dgm:pt modelId="{96E46038-2D68-4EE0-83E8-78AB3E213AD0}" type="pres">
      <dgm:prSet presAssocID="{4A79AEA9-C5A5-49FF-926F-24C9615140EC}" presName="FourNodes_4" presStyleLbl="node1" presStyleIdx="3" presStyleCnt="4">
        <dgm:presLayoutVars>
          <dgm:bulletEnabled val="1"/>
        </dgm:presLayoutVars>
      </dgm:prSet>
      <dgm:spPr/>
    </dgm:pt>
    <dgm:pt modelId="{1652ACF4-98AF-42C0-ACD3-209DD7640768}" type="pres">
      <dgm:prSet presAssocID="{4A79AEA9-C5A5-49FF-926F-24C9615140EC}" presName="FourConn_1-2" presStyleLbl="fgAccFollowNode1" presStyleIdx="0" presStyleCnt="3">
        <dgm:presLayoutVars>
          <dgm:bulletEnabled val="1"/>
        </dgm:presLayoutVars>
      </dgm:prSet>
      <dgm:spPr/>
    </dgm:pt>
    <dgm:pt modelId="{9D3F7B58-6484-47AB-A941-91548320413C}" type="pres">
      <dgm:prSet presAssocID="{4A79AEA9-C5A5-49FF-926F-24C9615140EC}" presName="FourConn_2-3" presStyleLbl="fgAccFollowNode1" presStyleIdx="1" presStyleCnt="3">
        <dgm:presLayoutVars>
          <dgm:bulletEnabled val="1"/>
        </dgm:presLayoutVars>
      </dgm:prSet>
      <dgm:spPr/>
    </dgm:pt>
    <dgm:pt modelId="{E77E3DBE-DEB3-4D7C-A626-6D7B0C50ADFF}" type="pres">
      <dgm:prSet presAssocID="{4A79AEA9-C5A5-49FF-926F-24C9615140EC}" presName="FourConn_3-4" presStyleLbl="fgAccFollowNode1" presStyleIdx="2" presStyleCnt="3">
        <dgm:presLayoutVars>
          <dgm:bulletEnabled val="1"/>
        </dgm:presLayoutVars>
      </dgm:prSet>
      <dgm:spPr/>
    </dgm:pt>
    <dgm:pt modelId="{614455FC-0F62-411B-BCBE-E5D9D859499B}" type="pres">
      <dgm:prSet presAssocID="{4A79AEA9-C5A5-49FF-926F-24C9615140EC}" presName="FourNodes_1_text" presStyleLbl="node1" presStyleIdx="3" presStyleCnt="4">
        <dgm:presLayoutVars>
          <dgm:bulletEnabled val="1"/>
        </dgm:presLayoutVars>
      </dgm:prSet>
      <dgm:spPr/>
    </dgm:pt>
    <dgm:pt modelId="{F96D7D82-0E80-4439-8433-B38AF9CC7E60}" type="pres">
      <dgm:prSet presAssocID="{4A79AEA9-C5A5-49FF-926F-24C9615140EC}" presName="FourNodes_2_text" presStyleLbl="node1" presStyleIdx="3" presStyleCnt="4">
        <dgm:presLayoutVars>
          <dgm:bulletEnabled val="1"/>
        </dgm:presLayoutVars>
      </dgm:prSet>
      <dgm:spPr/>
    </dgm:pt>
    <dgm:pt modelId="{05084965-293A-4014-B8B4-B1F119287B35}" type="pres">
      <dgm:prSet presAssocID="{4A79AEA9-C5A5-49FF-926F-24C9615140EC}" presName="FourNodes_3_text" presStyleLbl="node1" presStyleIdx="3" presStyleCnt="4">
        <dgm:presLayoutVars>
          <dgm:bulletEnabled val="1"/>
        </dgm:presLayoutVars>
      </dgm:prSet>
      <dgm:spPr/>
    </dgm:pt>
    <dgm:pt modelId="{12C64746-2596-438F-AE67-5A0C96DC62BF}" type="pres">
      <dgm:prSet presAssocID="{4A79AEA9-C5A5-49FF-926F-24C9615140EC}" presName="FourNodes_4_text" presStyleLbl="node1" presStyleIdx="3" presStyleCnt="4">
        <dgm:presLayoutVars>
          <dgm:bulletEnabled val="1"/>
        </dgm:presLayoutVars>
      </dgm:prSet>
      <dgm:spPr/>
    </dgm:pt>
  </dgm:ptLst>
  <dgm:cxnLst>
    <dgm:cxn modelId="{D567A017-99E9-4B52-A212-D7D00FC5174E}" srcId="{4A79AEA9-C5A5-49FF-926F-24C9615140EC}" destId="{4049F784-9232-404F-90AB-1B0E6DD1DCB8}" srcOrd="1" destOrd="0" parTransId="{972AC1E0-8784-448B-AD1A-83CC372BEFCB}" sibTransId="{53280988-6E8E-4742-8F85-6CDA8656C3C4}"/>
    <dgm:cxn modelId="{78D51522-1380-438E-98F5-E7621BD51BA7}" type="presOf" srcId="{D2F961A5-E6CE-427C-9BC5-154BEF836192}" destId="{614455FC-0F62-411B-BCBE-E5D9D859499B}" srcOrd="1" destOrd="0" presId="urn:microsoft.com/office/officeart/2005/8/layout/vProcess5"/>
    <dgm:cxn modelId="{708EDB31-CBDB-4F74-88F5-F22BFEDB7B0D}" type="presOf" srcId="{747EF35A-C01B-4E17-BCC6-CD9D21CC2263}" destId="{A065A7DA-33AB-4C1A-A40C-EA54C03ADF2B}" srcOrd="0" destOrd="0" presId="urn:microsoft.com/office/officeart/2005/8/layout/vProcess5"/>
    <dgm:cxn modelId="{D458895C-643B-4649-8ACA-FBBD26160618}" type="presOf" srcId="{4B529487-9062-47F5-91CF-2C6F6B58702D}" destId="{E77E3DBE-DEB3-4D7C-A626-6D7B0C50ADFF}" srcOrd="0" destOrd="0" presId="urn:microsoft.com/office/officeart/2005/8/layout/vProcess5"/>
    <dgm:cxn modelId="{0ED19760-85D4-4410-B258-D2A4228AE81D}" type="presOf" srcId="{4A79AEA9-C5A5-49FF-926F-24C9615140EC}" destId="{2E9E8275-D0D1-400F-92F8-C2AAA3C96CBC}" srcOrd="0" destOrd="0" presId="urn:microsoft.com/office/officeart/2005/8/layout/vProcess5"/>
    <dgm:cxn modelId="{C88FC267-1FC4-4FDD-83A4-C4C99DE7C480}" type="presOf" srcId="{5414939E-E360-49EB-9111-32E014859E50}" destId="{96E46038-2D68-4EE0-83E8-78AB3E213AD0}" srcOrd="0" destOrd="0" presId="urn:microsoft.com/office/officeart/2005/8/layout/vProcess5"/>
    <dgm:cxn modelId="{C5577769-F61F-4E1A-91EC-C485C8492AFE}" type="presOf" srcId="{4049F784-9232-404F-90AB-1B0E6DD1DCB8}" destId="{DC76CE95-478E-40FA-8D56-32D17352C9AB}" srcOrd="0" destOrd="0" presId="urn:microsoft.com/office/officeart/2005/8/layout/vProcess5"/>
    <dgm:cxn modelId="{D5A2AD6A-F018-4EBE-959F-7A9662329552}" type="presOf" srcId="{53280988-6E8E-4742-8F85-6CDA8656C3C4}" destId="{9D3F7B58-6484-47AB-A941-91548320413C}" srcOrd="0" destOrd="0" presId="urn:microsoft.com/office/officeart/2005/8/layout/vProcess5"/>
    <dgm:cxn modelId="{FD74A46D-04DE-4892-A4EC-EA678A01E26B}" type="presOf" srcId="{747EF35A-C01B-4E17-BCC6-CD9D21CC2263}" destId="{05084965-293A-4014-B8B4-B1F119287B35}" srcOrd="1" destOrd="0" presId="urn:microsoft.com/office/officeart/2005/8/layout/vProcess5"/>
    <dgm:cxn modelId="{5B616155-9BCD-46E6-9448-687C08C8F45E}" srcId="{4A79AEA9-C5A5-49FF-926F-24C9615140EC}" destId="{747EF35A-C01B-4E17-BCC6-CD9D21CC2263}" srcOrd="2" destOrd="0" parTransId="{9CA3B5B8-9180-4702-A83D-A1B224721BA4}" sibTransId="{4B529487-9062-47F5-91CF-2C6F6B58702D}"/>
    <dgm:cxn modelId="{E623D89C-CEED-4C33-8B6A-0DA91DFED455}" srcId="{4A79AEA9-C5A5-49FF-926F-24C9615140EC}" destId="{D2F961A5-E6CE-427C-9BC5-154BEF836192}" srcOrd="0" destOrd="0" parTransId="{6E75CDC5-2FFE-4E5A-AA9B-3BF4EB8422BE}" sibTransId="{922B9D35-6D2B-475B-95D6-2F487476D54D}"/>
    <dgm:cxn modelId="{F412E2B5-DF47-4F63-8229-68C2863F1F20}" type="presOf" srcId="{5414939E-E360-49EB-9111-32E014859E50}" destId="{12C64746-2596-438F-AE67-5A0C96DC62BF}" srcOrd="1" destOrd="0" presId="urn:microsoft.com/office/officeart/2005/8/layout/vProcess5"/>
    <dgm:cxn modelId="{817197BD-1FFC-40D3-8667-D10352239172}" type="presOf" srcId="{922B9D35-6D2B-475B-95D6-2F487476D54D}" destId="{1652ACF4-98AF-42C0-ACD3-209DD7640768}" srcOrd="0" destOrd="0" presId="urn:microsoft.com/office/officeart/2005/8/layout/vProcess5"/>
    <dgm:cxn modelId="{67E29CBF-2450-4104-8D3C-F17BEDAC0265}" type="presOf" srcId="{4049F784-9232-404F-90AB-1B0E6DD1DCB8}" destId="{F96D7D82-0E80-4439-8433-B38AF9CC7E60}" srcOrd="1" destOrd="0" presId="urn:microsoft.com/office/officeart/2005/8/layout/vProcess5"/>
    <dgm:cxn modelId="{246433CB-136A-44DA-B6C9-31A85FCAF992}" srcId="{4A79AEA9-C5A5-49FF-926F-24C9615140EC}" destId="{5414939E-E360-49EB-9111-32E014859E50}" srcOrd="3" destOrd="0" parTransId="{F0D81070-3D01-4790-A953-385926DCF031}" sibTransId="{20FA599F-B546-465F-9E0D-EA2A9B82EE41}"/>
    <dgm:cxn modelId="{405BC6F6-BCB4-4E4C-A05D-E8E67F7858A1}" type="presOf" srcId="{D2F961A5-E6CE-427C-9BC5-154BEF836192}" destId="{794D8624-AC69-421E-A937-EAC0A95094D4}" srcOrd="0" destOrd="0" presId="urn:microsoft.com/office/officeart/2005/8/layout/vProcess5"/>
    <dgm:cxn modelId="{9CCD8AE8-256B-47AD-98D3-536D5BA4A2B5}" type="presParOf" srcId="{2E9E8275-D0D1-400F-92F8-C2AAA3C96CBC}" destId="{EC891173-E9B4-4418-A736-F7C46FBBF086}" srcOrd="0" destOrd="0" presId="urn:microsoft.com/office/officeart/2005/8/layout/vProcess5"/>
    <dgm:cxn modelId="{C8D3F714-5BE4-4BA7-9BB8-1568E99FD863}" type="presParOf" srcId="{2E9E8275-D0D1-400F-92F8-C2AAA3C96CBC}" destId="{794D8624-AC69-421E-A937-EAC0A95094D4}" srcOrd="1" destOrd="0" presId="urn:microsoft.com/office/officeart/2005/8/layout/vProcess5"/>
    <dgm:cxn modelId="{96423F96-AE47-47CA-9356-6AF90CB867D5}" type="presParOf" srcId="{2E9E8275-D0D1-400F-92F8-C2AAA3C96CBC}" destId="{DC76CE95-478E-40FA-8D56-32D17352C9AB}" srcOrd="2" destOrd="0" presId="urn:microsoft.com/office/officeart/2005/8/layout/vProcess5"/>
    <dgm:cxn modelId="{9E985B90-148C-4C2F-B826-F1978C705E3F}" type="presParOf" srcId="{2E9E8275-D0D1-400F-92F8-C2AAA3C96CBC}" destId="{A065A7DA-33AB-4C1A-A40C-EA54C03ADF2B}" srcOrd="3" destOrd="0" presId="urn:microsoft.com/office/officeart/2005/8/layout/vProcess5"/>
    <dgm:cxn modelId="{604FCD74-8F34-4135-A893-3BD41A6E70D9}" type="presParOf" srcId="{2E9E8275-D0D1-400F-92F8-C2AAA3C96CBC}" destId="{96E46038-2D68-4EE0-83E8-78AB3E213AD0}" srcOrd="4" destOrd="0" presId="urn:microsoft.com/office/officeart/2005/8/layout/vProcess5"/>
    <dgm:cxn modelId="{0D5385DB-5AA1-4E15-97F5-949AB982E83F}" type="presParOf" srcId="{2E9E8275-D0D1-400F-92F8-C2AAA3C96CBC}" destId="{1652ACF4-98AF-42C0-ACD3-209DD7640768}" srcOrd="5" destOrd="0" presId="urn:microsoft.com/office/officeart/2005/8/layout/vProcess5"/>
    <dgm:cxn modelId="{1F2B27BE-F404-4175-9195-B4C2ADD148ED}" type="presParOf" srcId="{2E9E8275-D0D1-400F-92F8-C2AAA3C96CBC}" destId="{9D3F7B58-6484-47AB-A941-91548320413C}" srcOrd="6" destOrd="0" presId="urn:microsoft.com/office/officeart/2005/8/layout/vProcess5"/>
    <dgm:cxn modelId="{A1D791C9-6422-4F1B-A7FC-0307CF4366C7}" type="presParOf" srcId="{2E9E8275-D0D1-400F-92F8-C2AAA3C96CBC}" destId="{E77E3DBE-DEB3-4D7C-A626-6D7B0C50ADFF}" srcOrd="7" destOrd="0" presId="urn:microsoft.com/office/officeart/2005/8/layout/vProcess5"/>
    <dgm:cxn modelId="{FB11CF12-F479-4FCA-BEB3-F683415423D8}" type="presParOf" srcId="{2E9E8275-D0D1-400F-92F8-C2AAA3C96CBC}" destId="{614455FC-0F62-411B-BCBE-E5D9D859499B}" srcOrd="8" destOrd="0" presId="urn:microsoft.com/office/officeart/2005/8/layout/vProcess5"/>
    <dgm:cxn modelId="{6779B28D-55C3-4066-840B-0CCB9FB79799}" type="presParOf" srcId="{2E9E8275-D0D1-400F-92F8-C2AAA3C96CBC}" destId="{F96D7D82-0E80-4439-8433-B38AF9CC7E60}" srcOrd="9" destOrd="0" presId="urn:microsoft.com/office/officeart/2005/8/layout/vProcess5"/>
    <dgm:cxn modelId="{7A5F99CD-9FD7-4F34-8463-7DB72D15C40E}" type="presParOf" srcId="{2E9E8275-D0D1-400F-92F8-C2AAA3C96CBC}" destId="{05084965-293A-4014-B8B4-B1F119287B35}" srcOrd="10" destOrd="0" presId="urn:microsoft.com/office/officeart/2005/8/layout/vProcess5"/>
    <dgm:cxn modelId="{4F5B907D-503F-4522-95CE-7F4DFB06DDEF}" type="presParOf" srcId="{2E9E8275-D0D1-400F-92F8-C2AAA3C96CBC}" destId="{12C64746-2596-438F-AE67-5A0C96DC62BF}"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F5B4C1A-B419-43C7-ABAD-7218D2819861}"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02023223-ACF2-4BDC-AA2D-CEE1E242588D}">
      <dgm:prSet/>
      <dgm:spPr/>
      <dgm:t>
        <a:bodyPr/>
        <a:lstStyle/>
        <a:p>
          <a:r>
            <a:rPr lang="en-US" b="1"/>
            <a:t>1. Communication Inconsistency: </a:t>
          </a:r>
          <a:r>
            <a:rPr lang="en-US"/>
            <a:t>It's difficult for project participants to meet deadlines and meet expectations when the project manager doesn't disclose adequate details about any planned strategy changes. Lack of communication across departments or teams might lead to this issue as well (Yap, Abdul-Rahman, &amp; Wang, 2018). </a:t>
          </a:r>
        </a:p>
      </dgm:t>
    </dgm:pt>
    <dgm:pt modelId="{F013F832-82F3-4EC2-BF2B-F0F5269272EE}" type="parTrans" cxnId="{79EFE513-6EB3-43FC-A455-21A6883BBEAA}">
      <dgm:prSet/>
      <dgm:spPr/>
      <dgm:t>
        <a:bodyPr/>
        <a:lstStyle/>
        <a:p>
          <a:endParaRPr lang="en-US"/>
        </a:p>
      </dgm:t>
    </dgm:pt>
    <dgm:pt modelId="{307925D0-2E69-4464-8511-5BB3568D14A9}" type="sibTrans" cxnId="{79EFE513-6EB3-43FC-A455-21A6883BBEAA}">
      <dgm:prSet/>
      <dgm:spPr/>
      <dgm:t>
        <a:bodyPr/>
        <a:lstStyle/>
        <a:p>
          <a:endParaRPr lang="en-US"/>
        </a:p>
      </dgm:t>
    </dgm:pt>
    <dgm:pt modelId="{8F7DFC84-C57C-407B-A206-F3162D551D42}">
      <dgm:prSet/>
      <dgm:spPr/>
      <dgm:t>
        <a:bodyPr/>
        <a:lstStyle/>
        <a:p>
          <a:r>
            <a:rPr lang="en-US" b="1"/>
            <a:t>2. Use of the right technology</a:t>
          </a:r>
          <a:r>
            <a:rPr lang="en-US"/>
            <a:t> </a:t>
          </a:r>
        </a:p>
      </dgm:t>
    </dgm:pt>
    <dgm:pt modelId="{6941D459-7489-4556-8F96-3A6CC4D7696D}" type="parTrans" cxnId="{D0864582-D59F-4C05-94FB-82F7D908676C}">
      <dgm:prSet/>
      <dgm:spPr/>
      <dgm:t>
        <a:bodyPr/>
        <a:lstStyle/>
        <a:p>
          <a:endParaRPr lang="en-US"/>
        </a:p>
      </dgm:t>
    </dgm:pt>
    <dgm:pt modelId="{F2141C81-6E58-4E0A-B648-3B00AB6E398E}" type="sibTrans" cxnId="{D0864582-D59F-4C05-94FB-82F7D908676C}">
      <dgm:prSet/>
      <dgm:spPr/>
      <dgm:t>
        <a:bodyPr/>
        <a:lstStyle/>
        <a:p>
          <a:endParaRPr lang="en-US"/>
        </a:p>
      </dgm:t>
    </dgm:pt>
    <dgm:pt modelId="{8F551E96-9005-4121-9B4D-36801673DA3B}">
      <dgm:prSet/>
      <dgm:spPr/>
      <dgm:t>
        <a:bodyPr/>
        <a:lstStyle/>
        <a:p>
          <a:r>
            <a:rPr lang="en-US"/>
            <a:t>This project has an unusually nomadic, globally dispersed, and frequently deskless workforce. It was found that the vast majority of respondents were dissatisfied with the accessibility of communication channels with the workforce. </a:t>
          </a:r>
        </a:p>
      </dgm:t>
    </dgm:pt>
    <dgm:pt modelId="{F95F96E1-A965-4F8B-89FC-36302DDA33B3}" type="parTrans" cxnId="{D5C5A7CE-E03B-45B1-9C2C-7B921E5AFE98}">
      <dgm:prSet/>
      <dgm:spPr/>
      <dgm:t>
        <a:bodyPr/>
        <a:lstStyle/>
        <a:p>
          <a:endParaRPr lang="en-US"/>
        </a:p>
      </dgm:t>
    </dgm:pt>
    <dgm:pt modelId="{4227B3DC-8BE0-4BEB-B92E-D7EF64093E74}" type="sibTrans" cxnId="{D5C5A7CE-E03B-45B1-9C2C-7B921E5AFE98}">
      <dgm:prSet/>
      <dgm:spPr/>
      <dgm:t>
        <a:bodyPr/>
        <a:lstStyle/>
        <a:p>
          <a:endParaRPr lang="en-US"/>
        </a:p>
      </dgm:t>
    </dgm:pt>
    <dgm:pt modelId="{344FB292-C8AC-4DA3-B3A9-C5A677F61475}">
      <dgm:prSet/>
      <dgm:spPr/>
      <dgm:t>
        <a:bodyPr/>
        <a:lstStyle/>
        <a:p>
          <a:r>
            <a:rPr lang="en-US" b="1"/>
            <a:t>3. Not Enough Feedback</a:t>
          </a:r>
          <a:r>
            <a:rPr lang="en-US"/>
            <a:t> </a:t>
          </a:r>
        </a:p>
      </dgm:t>
    </dgm:pt>
    <dgm:pt modelId="{872F3328-DA1E-4BC2-8307-2EA1C0139086}" type="parTrans" cxnId="{F24422D8-B4EB-449C-A680-A54F8844D468}">
      <dgm:prSet/>
      <dgm:spPr/>
      <dgm:t>
        <a:bodyPr/>
        <a:lstStyle/>
        <a:p>
          <a:endParaRPr lang="en-US"/>
        </a:p>
      </dgm:t>
    </dgm:pt>
    <dgm:pt modelId="{8CA4BFDF-AD07-4752-BE29-A34FB86963EF}" type="sibTrans" cxnId="{F24422D8-B4EB-449C-A680-A54F8844D468}">
      <dgm:prSet/>
      <dgm:spPr/>
      <dgm:t>
        <a:bodyPr/>
        <a:lstStyle/>
        <a:p>
          <a:endParaRPr lang="en-US"/>
        </a:p>
      </dgm:t>
    </dgm:pt>
    <dgm:pt modelId="{7E9C6610-85CB-4300-BCF0-02A17BFD2742}">
      <dgm:prSet/>
      <dgm:spPr/>
      <dgm:t>
        <a:bodyPr/>
        <a:lstStyle/>
        <a:p>
          <a:r>
            <a:rPr lang="en-US"/>
            <a:t>You may learn firsthand about the successes and failures of any programs being conducted by hearing directly from the people who are working on them via the feedback they provide. Members of the project team may have difficulty or reluctance in confiding in their direct manager. It's possible that they have some kind of conflict. Or, maybe, nobody wants to risk retaliation from the top boss, thus nobody has the "guts" to say anything. (Magezi, Abaho, &amp; Kakooza, 2021). </a:t>
          </a:r>
        </a:p>
      </dgm:t>
    </dgm:pt>
    <dgm:pt modelId="{BD59236C-05FE-4128-8FE9-7D62C70DD688}" type="parTrans" cxnId="{C6DE51F8-D053-4B46-A57E-95D14EAE25F0}">
      <dgm:prSet/>
      <dgm:spPr/>
      <dgm:t>
        <a:bodyPr/>
        <a:lstStyle/>
        <a:p>
          <a:endParaRPr lang="en-US"/>
        </a:p>
      </dgm:t>
    </dgm:pt>
    <dgm:pt modelId="{C54C53DB-3F99-4E68-B179-34484850F2CF}" type="sibTrans" cxnId="{C6DE51F8-D053-4B46-A57E-95D14EAE25F0}">
      <dgm:prSet/>
      <dgm:spPr/>
      <dgm:t>
        <a:bodyPr/>
        <a:lstStyle/>
        <a:p>
          <a:endParaRPr lang="en-US"/>
        </a:p>
      </dgm:t>
    </dgm:pt>
    <dgm:pt modelId="{6965C82D-5ED3-444C-831D-15038EEF79BD}" type="pres">
      <dgm:prSet presAssocID="{EF5B4C1A-B419-43C7-ABAD-7218D2819861}" presName="outerComposite" presStyleCnt="0">
        <dgm:presLayoutVars>
          <dgm:chMax val="5"/>
          <dgm:dir/>
          <dgm:resizeHandles val="exact"/>
        </dgm:presLayoutVars>
      </dgm:prSet>
      <dgm:spPr/>
    </dgm:pt>
    <dgm:pt modelId="{06EB5A8E-B307-4F47-9605-15792FA556CC}" type="pres">
      <dgm:prSet presAssocID="{EF5B4C1A-B419-43C7-ABAD-7218D2819861}" presName="dummyMaxCanvas" presStyleCnt="0">
        <dgm:presLayoutVars/>
      </dgm:prSet>
      <dgm:spPr/>
    </dgm:pt>
    <dgm:pt modelId="{D503AB37-1411-48FB-93D6-C21094C3BCA4}" type="pres">
      <dgm:prSet presAssocID="{EF5B4C1A-B419-43C7-ABAD-7218D2819861}" presName="FiveNodes_1" presStyleLbl="node1" presStyleIdx="0" presStyleCnt="5">
        <dgm:presLayoutVars>
          <dgm:bulletEnabled val="1"/>
        </dgm:presLayoutVars>
      </dgm:prSet>
      <dgm:spPr/>
    </dgm:pt>
    <dgm:pt modelId="{284C1F7A-A8E0-4D4A-80B9-797A4995CAEF}" type="pres">
      <dgm:prSet presAssocID="{EF5B4C1A-B419-43C7-ABAD-7218D2819861}" presName="FiveNodes_2" presStyleLbl="node1" presStyleIdx="1" presStyleCnt="5">
        <dgm:presLayoutVars>
          <dgm:bulletEnabled val="1"/>
        </dgm:presLayoutVars>
      </dgm:prSet>
      <dgm:spPr/>
    </dgm:pt>
    <dgm:pt modelId="{5B9C0795-6EC6-4015-8BB2-C57F14BFB446}" type="pres">
      <dgm:prSet presAssocID="{EF5B4C1A-B419-43C7-ABAD-7218D2819861}" presName="FiveNodes_3" presStyleLbl="node1" presStyleIdx="2" presStyleCnt="5">
        <dgm:presLayoutVars>
          <dgm:bulletEnabled val="1"/>
        </dgm:presLayoutVars>
      </dgm:prSet>
      <dgm:spPr/>
    </dgm:pt>
    <dgm:pt modelId="{56562C37-CD9F-406D-9279-6107D64D0404}" type="pres">
      <dgm:prSet presAssocID="{EF5B4C1A-B419-43C7-ABAD-7218D2819861}" presName="FiveNodes_4" presStyleLbl="node1" presStyleIdx="3" presStyleCnt="5">
        <dgm:presLayoutVars>
          <dgm:bulletEnabled val="1"/>
        </dgm:presLayoutVars>
      </dgm:prSet>
      <dgm:spPr/>
    </dgm:pt>
    <dgm:pt modelId="{E80E22A0-9E29-40A1-8BBE-393EC79503DA}" type="pres">
      <dgm:prSet presAssocID="{EF5B4C1A-B419-43C7-ABAD-7218D2819861}" presName="FiveNodes_5" presStyleLbl="node1" presStyleIdx="4" presStyleCnt="5">
        <dgm:presLayoutVars>
          <dgm:bulletEnabled val="1"/>
        </dgm:presLayoutVars>
      </dgm:prSet>
      <dgm:spPr/>
    </dgm:pt>
    <dgm:pt modelId="{38EE09F4-3904-4121-8E41-F00430345B88}" type="pres">
      <dgm:prSet presAssocID="{EF5B4C1A-B419-43C7-ABAD-7218D2819861}" presName="FiveConn_1-2" presStyleLbl="fgAccFollowNode1" presStyleIdx="0" presStyleCnt="4">
        <dgm:presLayoutVars>
          <dgm:bulletEnabled val="1"/>
        </dgm:presLayoutVars>
      </dgm:prSet>
      <dgm:spPr/>
    </dgm:pt>
    <dgm:pt modelId="{837E60D0-0037-4262-A309-ADC056577CA1}" type="pres">
      <dgm:prSet presAssocID="{EF5B4C1A-B419-43C7-ABAD-7218D2819861}" presName="FiveConn_2-3" presStyleLbl="fgAccFollowNode1" presStyleIdx="1" presStyleCnt="4">
        <dgm:presLayoutVars>
          <dgm:bulletEnabled val="1"/>
        </dgm:presLayoutVars>
      </dgm:prSet>
      <dgm:spPr/>
    </dgm:pt>
    <dgm:pt modelId="{8E6C8765-3320-45A1-AEFE-E89A2017AB6E}" type="pres">
      <dgm:prSet presAssocID="{EF5B4C1A-B419-43C7-ABAD-7218D2819861}" presName="FiveConn_3-4" presStyleLbl="fgAccFollowNode1" presStyleIdx="2" presStyleCnt="4">
        <dgm:presLayoutVars>
          <dgm:bulletEnabled val="1"/>
        </dgm:presLayoutVars>
      </dgm:prSet>
      <dgm:spPr/>
    </dgm:pt>
    <dgm:pt modelId="{AF4BB2EB-6795-40CE-8DC7-83A26F39E8E6}" type="pres">
      <dgm:prSet presAssocID="{EF5B4C1A-B419-43C7-ABAD-7218D2819861}" presName="FiveConn_4-5" presStyleLbl="fgAccFollowNode1" presStyleIdx="3" presStyleCnt="4">
        <dgm:presLayoutVars>
          <dgm:bulletEnabled val="1"/>
        </dgm:presLayoutVars>
      </dgm:prSet>
      <dgm:spPr/>
    </dgm:pt>
    <dgm:pt modelId="{ED45573F-41A1-474C-B443-21D7F4632406}" type="pres">
      <dgm:prSet presAssocID="{EF5B4C1A-B419-43C7-ABAD-7218D2819861}" presName="FiveNodes_1_text" presStyleLbl="node1" presStyleIdx="4" presStyleCnt="5">
        <dgm:presLayoutVars>
          <dgm:bulletEnabled val="1"/>
        </dgm:presLayoutVars>
      </dgm:prSet>
      <dgm:spPr/>
    </dgm:pt>
    <dgm:pt modelId="{4438925E-8D16-4C8E-9AA7-5C9D9EAFC394}" type="pres">
      <dgm:prSet presAssocID="{EF5B4C1A-B419-43C7-ABAD-7218D2819861}" presName="FiveNodes_2_text" presStyleLbl="node1" presStyleIdx="4" presStyleCnt="5">
        <dgm:presLayoutVars>
          <dgm:bulletEnabled val="1"/>
        </dgm:presLayoutVars>
      </dgm:prSet>
      <dgm:spPr/>
    </dgm:pt>
    <dgm:pt modelId="{A377ED94-21D7-43B9-91AF-DF6C52FB84D2}" type="pres">
      <dgm:prSet presAssocID="{EF5B4C1A-B419-43C7-ABAD-7218D2819861}" presName="FiveNodes_3_text" presStyleLbl="node1" presStyleIdx="4" presStyleCnt="5">
        <dgm:presLayoutVars>
          <dgm:bulletEnabled val="1"/>
        </dgm:presLayoutVars>
      </dgm:prSet>
      <dgm:spPr/>
    </dgm:pt>
    <dgm:pt modelId="{4CCF5525-AD51-4395-8B14-2FD5096AE59F}" type="pres">
      <dgm:prSet presAssocID="{EF5B4C1A-B419-43C7-ABAD-7218D2819861}" presName="FiveNodes_4_text" presStyleLbl="node1" presStyleIdx="4" presStyleCnt="5">
        <dgm:presLayoutVars>
          <dgm:bulletEnabled val="1"/>
        </dgm:presLayoutVars>
      </dgm:prSet>
      <dgm:spPr/>
    </dgm:pt>
    <dgm:pt modelId="{A18E492E-3F43-4BBD-BBA6-894A915EEDBA}" type="pres">
      <dgm:prSet presAssocID="{EF5B4C1A-B419-43C7-ABAD-7218D2819861}" presName="FiveNodes_5_text" presStyleLbl="node1" presStyleIdx="4" presStyleCnt="5">
        <dgm:presLayoutVars>
          <dgm:bulletEnabled val="1"/>
        </dgm:presLayoutVars>
      </dgm:prSet>
      <dgm:spPr/>
    </dgm:pt>
  </dgm:ptLst>
  <dgm:cxnLst>
    <dgm:cxn modelId="{79EFE513-6EB3-43FC-A455-21A6883BBEAA}" srcId="{EF5B4C1A-B419-43C7-ABAD-7218D2819861}" destId="{02023223-ACF2-4BDC-AA2D-CEE1E242588D}" srcOrd="0" destOrd="0" parTransId="{F013F832-82F3-4EC2-BF2B-F0F5269272EE}" sibTransId="{307925D0-2E69-4464-8511-5BB3568D14A9}"/>
    <dgm:cxn modelId="{D593701B-81D4-4282-B5D5-0589BBB030DD}" type="presOf" srcId="{EF5B4C1A-B419-43C7-ABAD-7218D2819861}" destId="{6965C82D-5ED3-444C-831D-15038EEF79BD}" srcOrd="0" destOrd="0" presId="urn:microsoft.com/office/officeart/2005/8/layout/vProcess5"/>
    <dgm:cxn modelId="{749DF23A-941C-4A07-9FB9-E459A52D05CD}" type="presOf" srcId="{344FB292-C8AC-4DA3-B3A9-C5A677F61475}" destId="{56562C37-CD9F-406D-9279-6107D64D0404}" srcOrd="0" destOrd="0" presId="urn:microsoft.com/office/officeart/2005/8/layout/vProcess5"/>
    <dgm:cxn modelId="{FA731360-9F85-4496-9873-4904D706D893}" type="presOf" srcId="{4227B3DC-8BE0-4BEB-B92E-D7EF64093E74}" destId="{8E6C8765-3320-45A1-AEFE-E89A2017AB6E}" srcOrd="0" destOrd="0" presId="urn:microsoft.com/office/officeart/2005/8/layout/vProcess5"/>
    <dgm:cxn modelId="{A9A9F546-62E0-4E4C-A64C-BF5C42DF689D}" type="presOf" srcId="{8CA4BFDF-AD07-4752-BE29-A34FB86963EF}" destId="{AF4BB2EB-6795-40CE-8DC7-83A26F39E8E6}" srcOrd="0" destOrd="0" presId="urn:microsoft.com/office/officeart/2005/8/layout/vProcess5"/>
    <dgm:cxn modelId="{6FECB970-559B-4B7A-8EAE-FB5824F94E5B}" type="presOf" srcId="{02023223-ACF2-4BDC-AA2D-CEE1E242588D}" destId="{D503AB37-1411-48FB-93D6-C21094C3BCA4}" srcOrd="0" destOrd="0" presId="urn:microsoft.com/office/officeart/2005/8/layout/vProcess5"/>
    <dgm:cxn modelId="{3C457E53-55AF-449D-B644-53F3978EF590}" type="presOf" srcId="{307925D0-2E69-4464-8511-5BB3568D14A9}" destId="{38EE09F4-3904-4121-8E41-F00430345B88}" srcOrd="0" destOrd="0" presId="urn:microsoft.com/office/officeart/2005/8/layout/vProcess5"/>
    <dgm:cxn modelId="{6E689478-4A9D-48C8-897B-1228033E92CC}" type="presOf" srcId="{7E9C6610-85CB-4300-BCF0-02A17BFD2742}" destId="{A18E492E-3F43-4BBD-BBA6-894A915EEDBA}" srcOrd="1" destOrd="0" presId="urn:microsoft.com/office/officeart/2005/8/layout/vProcess5"/>
    <dgm:cxn modelId="{D0864582-D59F-4C05-94FB-82F7D908676C}" srcId="{EF5B4C1A-B419-43C7-ABAD-7218D2819861}" destId="{8F7DFC84-C57C-407B-A206-F3162D551D42}" srcOrd="1" destOrd="0" parTransId="{6941D459-7489-4556-8F96-3A6CC4D7696D}" sibTransId="{F2141C81-6E58-4E0A-B648-3B00AB6E398E}"/>
    <dgm:cxn modelId="{314E3083-690E-4B46-8331-BAD01785C8F8}" type="presOf" srcId="{8F7DFC84-C57C-407B-A206-F3162D551D42}" destId="{284C1F7A-A8E0-4D4A-80B9-797A4995CAEF}" srcOrd="0" destOrd="0" presId="urn:microsoft.com/office/officeart/2005/8/layout/vProcess5"/>
    <dgm:cxn modelId="{C1E32895-E988-48F5-A18C-03700F276F28}" type="presOf" srcId="{8F551E96-9005-4121-9B4D-36801673DA3B}" destId="{5B9C0795-6EC6-4015-8BB2-C57F14BFB446}" srcOrd="0" destOrd="0" presId="urn:microsoft.com/office/officeart/2005/8/layout/vProcess5"/>
    <dgm:cxn modelId="{2F244BA3-5ED4-4680-88F6-472182EA156B}" type="presOf" srcId="{02023223-ACF2-4BDC-AA2D-CEE1E242588D}" destId="{ED45573F-41A1-474C-B443-21D7F4632406}" srcOrd="1" destOrd="0" presId="urn:microsoft.com/office/officeart/2005/8/layout/vProcess5"/>
    <dgm:cxn modelId="{706811A4-C52A-4E0E-816A-77C28B1B684F}" type="presOf" srcId="{8F551E96-9005-4121-9B4D-36801673DA3B}" destId="{A377ED94-21D7-43B9-91AF-DF6C52FB84D2}" srcOrd="1" destOrd="0" presId="urn:microsoft.com/office/officeart/2005/8/layout/vProcess5"/>
    <dgm:cxn modelId="{D5C5A7CE-E03B-45B1-9C2C-7B921E5AFE98}" srcId="{EF5B4C1A-B419-43C7-ABAD-7218D2819861}" destId="{8F551E96-9005-4121-9B4D-36801673DA3B}" srcOrd="2" destOrd="0" parTransId="{F95F96E1-A965-4F8B-89FC-36302DDA33B3}" sibTransId="{4227B3DC-8BE0-4BEB-B92E-D7EF64093E74}"/>
    <dgm:cxn modelId="{F24422D8-B4EB-449C-A680-A54F8844D468}" srcId="{EF5B4C1A-B419-43C7-ABAD-7218D2819861}" destId="{344FB292-C8AC-4DA3-B3A9-C5A677F61475}" srcOrd="3" destOrd="0" parTransId="{872F3328-DA1E-4BC2-8307-2EA1C0139086}" sibTransId="{8CA4BFDF-AD07-4752-BE29-A34FB86963EF}"/>
    <dgm:cxn modelId="{F31251D9-047A-42FE-8228-3D1C002C9767}" type="presOf" srcId="{344FB292-C8AC-4DA3-B3A9-C5A677F61475}" destId="{4CCF5525-AD51-4395-8B14-2FD5096AE59F}" srcOrd="1" destOrd="0" presId="urn:microsoft.com/office/officeart/2005/8/layout/vProcess5"/>
    <dgm:cxn modelId="{050F46DD-5D11-4EA5-8F8A-F411C6B0E89B}" type="presOf" srcId="{7E9C6610-85CB-4300-BCF0-02A17BFD2742}" destId="{E80E22A0-9E29-40A1-8BBE-393EC79503DA}" srcOrd="0" destOrd="0" presId="urn:microsoft.com/office/officeart/2005/8/layout/vProcess5"/>
    <dgm:cxn modelId="{A13B37DF-8E4C-4D59-BCD4-FE2AD47E891A}" type="presOf" srcId="{F2141C81-6E58-4E0A-B648-3B00AB6E398E}" destId="{837E60D0-0037-4262-A309-ADC056577CA1}" srcOrd="0" destOrd="0" presId="urn:microsoft.com/office/officeart/2005/8/layout/vProcess5"/>
    <dgm:cxn modelId="{C6DE51F8-D053-4B46-A57E-95D14EAE25F0}" srcId="{EF5B4C1A-B419-43C7-ABAD-7218D2819861}" destId="{7E9C6610-85CB-4300-BCF0-02A17BFD2742}" srcOrd="4" destOrd="0" parTransId="{BD59236C-05FE-4128-8FE9-7D62C70DD688}" sibTransId="{C54C53DB-3F99-4E68-B179-34484850F2CF}"/>
    <dgm:cxn modelId="{7DDD08FF-6ACF-4B55-95B5-F7511F3438BE}" type="presOf" srcId="{8F7DFC84-C57C-407B-A206-F3162D551D42}" destId="{4438925E-8D16-4C8E-9AA7-5C9D9EAFC394}" srcOrd="1" destOrd="0" presId="urn:microsoft.com/office/officeart/2005/8/layout/vProcess5"/>
    <dgm:cxn modelId="{28D574B7-5E25-4078-96F0-328ED6CC21F7}" type="presParOf" srcId="{6965C82D-5ED3-444C-831D-15038EEF79BD}" destId="{06EB5A8E-B307-4F47-9605-15792FA556CC}" srcOrd="0" destOrd="0" presId="urn:microsoft.com/office/officeart/2005/8/layout/vProcess5"/>
    <dgm:cxn modelId="{1B9DD11D-FDCC-4D33-890E-9AAFDAE75B82}" type="presParOf" srcId="{6965C82D-5ED3-444C-831D-15038EEF79BD}" destId="{D503AB37-1411-48FB-93D6-C21094C3BCA4}" srcOrd="1" destOrd="0" presId="urn:microsoft.com/office/officeart/2005/8/layout/vProcess5"/>
    <dgm:cxn modelId="{63A6DFD1-D16D-4C26-BE09-8796A5D3AC2E}" type="presParOf" srcId="{6965C82D-5ED3-444C-831D-15038EEF79BD}" destId="{284C1F7A-A8E0-4D4A-80B9-797A4995CAEF}" srcOrd="2" destOrd="0" presId="urn:microsoft.com/office/officeart/2005/8/layout/vProcess5"/>
    <dgm:cxn modelId="{5B260DFF-71F4-4DE0-BDFB-F988CC42DE6B}" type="presParOf" srcId="{6965C82D-5ED3-444C-831D-15038EEF79BD}" destId="{5B9C0795-6EC6-4015-8BB2-C57F14BFB446}" srcOrd="3" destOrd="0" presId="urn:microsoft.com/office/officeart/2005/8/layout/vProcess5"/>
    <dgm:cxn modelId="{78A626F9-8DC2-42D4-BC85-C459A0FF79B9}" type="presParOf" srcId="{6965C82D-5ED3-444C-831D-15038EEF79BD}" destId="{56562C37-CD9F-406D-9279-6107D64D0404}" srcOrd="4" destOrd="0" presId="urn:microsoft.com/office/officeart/2005/8/layout/vProcess5"/>
    <dgm:cxn modelId="{D21A456E-133A-47AD-A365-040DAA1CA464}" type="presParOf" srcId="{6965C82D-5ED3-444C-831D-15038EEF79BD}" destId="{E80E22A0-9E29-40A1-8BBE-393EC79503DA}" srcOrd="5" destOrd="0" presId="urn:microsoft.com/office/officeart/2005/8/layout/vProcess5"/>
    <dgm:cxn modelId="{A9A18E49-B3EE-4CC9-B093-0F400C5080F8}" type="presParOf" srcId="{6965C82D-5ED3-444C-831D-15038EEF79BD}" destId="{38EE09F4-3904-4121-8E41-F00430345B88}" srcOrd="6" destOrd="0" presId="urn:microsoft.com/office/officeart/2005/8/layout/vProcess5"/>
    <dgm:cxn modelId="{956B8425-EB31-496D-BA0C-61C0768154A5}" type="presParOf" srcId="{6965C82D-5ED3-444C-831D-15038EEF79BD}" destId="{837E60D0-0037-4262-A309-ADC056577CA1}" srcOrd="7" destOrd="0" presId="urn:microsoft.com/office/officeart/2005/8/layout/vProcess5"/>
    <dgm:cxn modelId="{8947D405-A663-48F8-A99F-CD73A4729194}" type="presParOf" srcId="{6965C82D-5ED3-444C-831D-15038EEF79BD}" destId="{8E6C8765-3320-45A1-AEFE-E89A2017AB6E}" srcOrd="8" destOrd="0" presId="urn:microsoft.com/office/officeart/2005/8/layout/vProcess5"/>
    <dgm:cxn modelId="{42244432-F0FC-4C1B-B9B4-AF24AF5890F4}" type="presParOf" srcId="{6965C82D-5ED3-444C-831D-15038EEF79BD}" destId="{AF4BB2EB-6795-40CE-8DC7-83A26F39E8E6}" srcOrd="9" destOrd="0" presId="urn:microsoft.com/office/officeart/2005/8/layout/vProcess5"/>
    <dgm:cxn modelId="{DEDE8F70-A5DD-4406-9CDF-C5B7D9F1A1F4}" type="presParOf" srcId="{6965C82D-5ED3-444C-831D-15038EEF79BD}" destId="{ED45573F-41A1-474C-B443-21D7F4632406}" srcOrd="10" destOrd="0" presId="urn:microsoft.com/office/officeart/2005/8/layout/vProcess5"/>
    <dgm:cxn modelId="{E086EE40-D552-416E-966E-70D9722FBEAC}" type="presParOf" srcId="{6965C82D-5ED3-444C-831D-15038EEF79BD}" destId="{4438925E-8D16-4C8E-9AA7-5C9D9EAFC394}" srcOrd="11" destOrd="0" presId="urn:microsoft.com/office/officeart/2005/8/layout/vProcess5"/>
    <dgm:cxn modelId="{F86A71FA-3A16-46F1-9A6E-02E6E6BA4F22}" type="presParOf" srcId="{6965C82D-5ED3-444C-831D-15038EEF79BD}" destId="{A377ED94-21D7-43B9-91AF-DF6C52FB84D2}" srcOrd="12" destOrd="0" presId="urn:microsoft.com/office/officeart/2005/8/layout/vProcess5"/>
    <dgm:cxn modelId="{61B16779-3E90-4F3E-BAB5-E974ECE87172}" type="presParOf" srcId="{6965C82D-5ED3-444C-831D-15038EEF79BD}" destId="{4CCF5525-AD51-4395-8B14-2FD5096AE59F}" srcOrd="13" destOrd="0" presId="urn:microsoft.com/office/officeart/2005/8/layout/vProcess5"/>
    <dgm:cxn modelId="{7664050B-8659-44C7-B571-BA0DD6583E8D}" type="presParOf" srcId="{6965C82D-5ED3-444C-831D-15038EEF79BD}" destId="{A18E492E-3F43-4BBD-BBA6-894A915EEDBA}"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B896B32-CBD7-49B1-B5E9-6FBDC10DD31D}" type="doc">
      <dgm:prSet loTypeId="urn:microsoft.com/office/officeart/2005/8/layout/process1" loCatId="process" qsTypeId="urn:microsoft.com/office/officeart/2005/8/quickstyle/simple1" qsCatId="simple" csTypeId="urn:microsoft.com/office/officeart/2005/8/colors/colorful1" csCatId="colorful"/>
      <dgm:spPr/>
      <dgm:t>
        <a:bodyPr/>
        <a:lstStyle/>
        <a:p>
          <a:endParaRPr lang="en-US"/>
        </a:p>
      </dgm:t>
    </dgm:pt>
    <dgm:pt modelId="{B080F303-DA48-4E8D-92FD-2A02A7D3D5C8}">
      <dgm:prSet/>
      <dgm:spPr/>
      <dgm:t>
        <a:bodyPr/>
        <a:lstStyle/>
        <a:p>
          <a:r>
            <a:rPr lang="en-US"/>
            <a:t>All parties involved in a project need to be able to convey their ideas quickly and efficiently. The message has to be straightforward so that everyone can understand it without any explanation. </a:t>
          </a:r>
        </a:p>
      </dgm:t>
    </dgm:pt>
    <dgm:pt modelId="{89B5C297-EA81-48E2-8299-ED7C9FC7FBD1}" type="parTrans" cxnId="{A901A76A-CE62-49DE-BB35-C2E147331176}">
      <dgm:prSet/>
      <dgm:spPr/>
      <dgm:t>
        <a:bodyPr/>
        <a:lstStyle/>
        <a:p>
          <a:endParaRPr lang="en-US"/>
        </a:p>
      </dgm:t>
    </dgm:pt>
    <dgm:pt modelId="{4BCB6252-6EA1-4D57-BDB9-7E83626B0685}" type="sibTrans" cxnId="{A901A76A-CE62-49DE-BB35-C2E147331176}">
      <dgm:prSet/>
      <dgm:spPr/>
      <dgm:t>
        <a:bodyPr/>
        <a:lstStyle/>
        <a:p>
          <a:endParaRPr lang="en-US"/>
        </a:p>
      </dgm:t>
    </dgm:pt>
    <dgm:pt modelId="{520E441A-43AF-4048-95F5-40A58D7A02A6}">
      <dgm:prSet/>
      <dgm:spPr/>
      <dgm:t>
        <a:bodyPr/>
        <a:lstStyle/>
        <a:p>
          <a:r>
            <a:rPr lang="en-US"/>
            <a:t>Project members must Why not provide your team with a centralized hub for all their communication requirements, ensuring that information is disseminated effectively? </a:t>
          </a:r>
        </a:p>
      </dgm:t>
    </dgm:pt>
    <dgm:pt modelId="{3EE30333-E59C-481B-8D43-AAC61574B0AC}" type="parTrans" cxnId="{1897AE99-68F6-4813-A15E-6F7421EB9281}">
      <dgm:prSet/>
      <dgm:spPr/>
      <dgm:t>
        <a:bodyPr/>
        <a:lstStyle/>
        <a:p>
          <a:endParaRPr lang="en-US"/>
        </a:p>
      </dgm:t>
    </dgm:pt>
    <dgm:pt modelId="{73E2CBD8-07C3-41DE-9FBB-07C310EE7F20}" type="sibTrans" cxnId="{1897AE99-68F6-4813-A15E-6F7421EB9281}">
      <dgm:prSet/>
      <dgm:spPr/>
      <dgm:t>
        <a:bodyPr/>
        <a:lstStyle/>
        <a:p>
          <a:endParaRPr lang="en-US"/>
        </a:p>
      </dgm:t>
    </dgm:pt>
    <dgm:pt modelId="{9EA01FAD-217D-4505-B29F-D31CE0644BAF}">
      <dgm:prSet/>
      <dgm:spPr/>
      <dgm:t>
        <a:bodyPr/>
        <a:lstStyle/>
        <a:p>
          <a:r>
            <a:rPr lang="en-US"/>
            <a:t>Everyone working on the project should be willing to take the time to talk to workers and get insight from their perspectives. In addition, be forthright about the plan you have in place to implement their suggestions and criticisms (Bigbee, &amp; Stevenson, 2019). </a:t>
          </a:r>
        </a:p>
      </dgm:t>
    </dgm:pt>
    <dgm:pt modelId="{694D1061-0E7A-49AD-9EDD-C8B0FA1D488F}" type="parTrans" cxnId="{A2B35429-F454-4F17-8DAC-A0D18A963706}">
      <dgm:prSet/>
      <dgm:spPr/>
      <dgm:t>
        <a:bodyPr/>
        <a:lstStyle/>
        <a:p>
          <a:endParaRPr lang="en-US"/>
        </a:p>
      </dgm:t>
    </dgm:pt>
    <dgm:pt modelId="{9EE993E3-A5D4-4B93-B4F1-8AC2731B5194}" type="sibTrans" cxnId="{A2B35429-F454-4F17-8DAC-A0D18A963706}">
      <dgm:prSet/>
      <dgm:spPr/>
      <dgm:t>
        <a:bodyPr/>
        <a:lstStyle/>
        <a:p>
          <a:endParaRPr lang="en-US"/>
        </a:p>
      </dgm:t>
    </dgm:pt>
    <dgm:pt modelId="{08234F20-DBA9-45C2-9A3C-1152707D658F}" type="pres">
      <dgm:prSet presAssocID="{EB896B32-CBD7-49B1-B5E9-6FBDC10DD31D}" presName="Name0" presStyleCnt="0">
        <dgm:presLayoutVars>
          <dgm:dir/>
          <dgm:resizeHandles val="exact"/>
        </dgm:presLayoutVars>
      </dgm:prSet>
      <dgm:spPr/>
    </dgm:pt>
    <dgm:pt modelId="{3917FD71-8CB2-402B-878A-D573A2A711A5}" type="pres">
      <dgm:prSet presAssocID="{B080F303-DA48-4E8D-92FD-2A02A7D3D5C8}" presName="node" presStyleLbl="node1" presStyleIdx="0" presStyleCnt="3">
        <dgm:presLayoutVars>
          <dgm:bulletEnabled val="1"/>
        </dgm:presLayoutVars>
      </dgm:prSet>
      <dgm:spPr/>
    </dgm:pt>
    <dgm:pt modelId="{E262E70C-2485-46A1-94C5-39C4B8E5E21D}" type="pres">
      <dgm:prSet presAssocID="{4BCB6252-6EA1-4D57-BDB9-7E83626B0685}" presName="sibTrans" presStyleLbl="sibTrans2D1" presStyleIdx="0" presStyleCnt="2"/>
      <dgm:spPr/>
    </dgm:pt>
    <dgm:pt modelId="{1013BEDA-7AC0-4405-A32D-11533026C319}" type="pres">
      <dgm:prSet presAssocID="{4BCB6252-6EA1-4D57-BDB9-7E83626B0685}" presName="connectorText" presStyleLbl="sibTrans2D1" presStyleIdx="0" presStyleCnt="2"/>
      <dgm:spPr/>
    </dgm:pt>
    <dgm:pt modelId="{A399D0DC-7243-4EC8-B209-A518A81C7150}" type="pres">
      <dgm:prSet presAssocID="{520E441A-43AF-4048-95F5-40A58D7A02A6}" presName="node" presStyleLbl="node1" presStyleIdx="1" presStyleCnt="3">
        <dgm:presLayoutVars>
          <dgm:bulletEnabled val="1"/>
        </dgm:presLayoutVars>
      </dgm:prSet>
      <dgm:spPr/>
    </dgm:pt>
    <dgm:pt modelId="{058ADAD3-7A49-4D5E-A4BA-9140814AB152}" type="pres">
      <dgm:prSet presAssocID="{73E2CBD8-07C3-41DE-9FBB-07C310EE7F20}" presName="sibTrans" presStyleLbl="sibTrans2D1" presStyleIdx="1" presStyleCnt="2"/>
      <dgm:spPr/>
    </dgm:pt>
    <dgm:pt modelId="{6A4E619A-4094-4BE8-B915-643843833F13}" type="pres">
      <dgm:prSet presAssocID="{73E2CBD8-07C3-41DE-9FBB-07C310EE7F20}" presName="connectorText" presStyleLbl="sibTrans2D1" presStyleIdx="1" presStyleCnt="2"/>
      <dgm:spPr/>
    </dgm:pt>
    <dgm:pt modelId="{AC0F3B41-2ACB-4425-8A86-77CF50A1C0D8}" type="pres">
      <dgm:prSet presAssocID="{9EA01FAD-217D-4505-B29F-D31CE0644BAF}" presName="node" presStyleLbl="node1" presStyleIdx="2" presStyleCnt="3">
        <dgm:presLayoutVars>
          <dgm:bulletEnabled val="1"/>
        </dgm:presLayoutVars>
      </dgm:prSet>
      <dgm:spPr/>
    </dgm:pt>
  </dgm:ptLst>
  <dgm:cxnLst>
    <dgm:cxn modelId="{7979520B-BC5C-435F-ADE8-BB36E2641858}" type="presOf" srcId="{4BCB6252-6EA1-4D57-BDB9-7E83626B0685}" destId="{1013BEDA-7AC0-4405-A32D-11533026C319}" srcOrd="1" destOrd="0" presId="urn:microsoft.com/office/officeart/2005/8/layout/process1"/>
    <dgm:cxn modelId="{A2B35429-F454-4F17-8DAC-A0D18A963706}" srcId="{EB896B32-CBD7-49B1-B5E9-6FBDC10DD31D}" destId="{9EA01FAD-217D-4505-B29F-D31CE0644BAF}" srcOrd="2" destOrd="0" parTransId="{694D1061-0E7A-49AD-9EDD-C8B0FA1D488F}" sibTransId="{9EE993E3-A5D4-4B93-B4F1-8AC2731B5194}"/>
    <dgm:cxn modelId="{F335802D-A725-407A-92DC-D976B5F21872}" type="presOf" srcId="{73E2CBD8-07C3-41DE-9FBB-07C310EE7F20}" destId="{6A4E619A-4094-4BE8-B915-643843833F13}" srcOrd="1" destOrd="0" presId="urn:microsoft.com/office/officeart/2005/8/layout/process1"/>
    <dgm:cxn modelId="{EDFA0B2F-D79E-4564-83C1-336715ACB137}" type="presOf" srcId="{520E441A-43AF-4048-95F5-40A58D7A02A6}" destId="{A399D0DC-7243-4EC8-B209-A518A81C7150}" srcOrd="0" destOrd="0" presId="urn:microsoft.com/office/officeart/2005/8/layout/process1"/>
    <dgm:cxn modelId="{C1DD9E31-CB1A-4051-A15F-C60BAE2A2D0A}" type="presOf" srcId="{73E2CBD8-07C3-41DE-9FBB-07C310EE7F20}" destId="{058ADAD3-7A49-4D5E-A4BA-9140814AB152}" srcOrd="0" destOrd="0" presId="urn:microsoft.com/office/officeart/2005/8/layout/process1"/>
    <dgm:cxn modelId="{5A81B739-B1D4-4AF1-8AB0-C06081845839}" type="presOf" srcId="{9EA01FAD-217D-4505-B29F-D31CE0644BAF}" destId="{AC0F3B41-2ACB-4425-8A86-77CF50A1C0D8}" srcOrd="0" destOrd="0" presId="urn:microsoft.com/office/officeart/2005/8/layout/process1"/>
    <dgm:cxn modelId="{4BFD475D-365D-4220-861A-77DEA8F91313}" type="presOf" srcId="{EB896B32-CBD7-49B1-B5E9-6FBDC10DD31D}" destId="{08234F20-DBA9-45C2-9A3C-1152707D658F}" srcOrd="0" destOrd="0" presId="urn:microsoft.com/office/officeart/2005/8/layout/process1"/>
    <dgm:cxn modelId="{916A3269-B9A5-4AB5-ADA5-A3E128CD8036}" type="presOf" srcId="{B080F303-DA48-4E8D-92FD-2A02A7D3D5C8}" destId="{3917FD71-8CB2-402B-878A-D573A2A711A5}" srcOrd="0" destOrd="0" presId="urn:microsoft.com/office/officeart/2005/8/layout/process1"/>
    <dgm:cxn modelId="{A901A76A-CE62-49DE-BB35-C2E147331176}" srcId="{EB896B32-CBD7-49B1-B5E9-6FBDC10DD31D}" destId="{B080F303-DA48-4E8D-92FD-2A02A7D3D5C8}" srcOrd="0" destOrd="0" parTransId="{89B5C297-EA81-48E2-8299-ED7C9FC7FBD1}" sibTransId="{4BCB6252-6EA1-4D57-BDB9-7E83626B0685}"/>
    <dgm:cxn modelId="{5E0F567A-3995-4881-9C65-EFE938F78BC6}" type="presOf" srcId="{4BCB6252-6EA1-4D57-BDB9-7E83626B0685}" destId="{E262E70C-2485-46A1-94C5-39C4B8E5E21D}" srcOrd="0" destOrd="0" presId="urn:microsoft.com/office/officeart/2005/8/layout/process1"/>
    <dgm:cxn modelId="{1897AE99-68F6-4813-A15E-6F7421EB9281}" srcId="{EB896B32-CBD7-49B1-B5E9-6FBDC10DD31D}" destId="{520E441A-43AF-4048-95F5-40A58D7A02A6}" srcOrd="1" destOrd="0" parTransId="{3EE30333-E59C-481B-8D43-AAC61574B0AC}" sibTransId="{73E2CBD8-07C3-41DE-9FBB-07C310EE7F20}"/>
    <dgm:cxn modelId="{6DD0B87F-BBEE-4493-9B3A-93478D80CE96}" type="presParOf" srcId="{08234F20-DBA9-45C2-9A3C-1152707D658F}" destId="{3917FD71-8CB2-402B-878A-D573A2A711A5}" srcOrd="0" destOrd="0" presId="urn:microsoft.com/office/officeart/2005/8/layout/process1"/>
    <dgm:cxn modelId="{47655A7D-131C-46FE-A101-D812B70180F1}" type="presParOf" srcId="{08234F20-DBA9-45C2-9A3C-1152707D658F}" destId="{E262E70C-2485-46A1-94C5-39C4B8E5E21D}" srcOrd="1" destOrd="0" presId="urn:microsoft.com/office/officeart/2005/8/layout/process1"/>
    <dgm:cxn modelId="{005514CA-F37F-4C2C-BC04-5C0FE00706A2}" type="presParOf" srcId="{E262E70C-2485-46A1-94C5-39C4B8E5E21D}" destId="{1013BEDA-7AC0-4405-A32D-11533026C319}" srcOrd="0" destOrd="0" presId="urn:microsoft.com/office/officeart/2005/8/layout/process1"/>
    <dgm:cxn modelId="{AA655690-731C-4F7D-B924-857AEDAB27CB}" type="presParOf" srcId="{08234F20-DBA9-45C2-9A3C-1152707D658F}" destId="{A399D0DC-7243-4EC8-B209-A518A81C7150}" srcOrd="2" destOrd="0" presId="urn:microsoft.com/office/officeart/2005/8/layout/process1"/>
    <dgm:cxn modelId="{9A71BC91-EBC2-467D-94B9-F2B40CBA4E06}" type="presParOf" srcId="{08234F20-DBA9-45C2-9A3C-1152707D658F}" destId="{058ADAD3-7A49-4D5E-A4BA-9140814AB152}" srcOrd="3" destOrd="0" presId="urn:microsoft.com/office/officeart/2005/8/layout/process1"/>
    <dgm:cxn modelId="{38EC1F01-8BF5-4B09-A4D0-BCDEAA126666}" type="presParOf" srcId="{058ADAD3-7A49-4D5E-A4BA-9140814AB152}" destId="{6A4E619A-4094-4BE8-B915-643843833F13}" srcOrd="0" destOrd="0" presId="urn:microsoft.com/office/officeart/2005/8/layout/process1"/>
    <dgm:cxn modelId="{DCAA5B72-4638-457B-B67B-0A17004EF38B}" type="presParOf" srcId="{08234F20-DBA9-45C2-9A3C-1152707D658F}" destId="{AC0F3B41-2ACB-4425-8A86-77CF50A1C0D8}"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D2F7242-1B77-4B9C-A54F-750E89EC89C6}"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03E58191-09D3-4DDD-8DD3-CB4CBE8CAADF}">
      <dgm:prSet/>
      <dgm:spPr/>
      <dgm:t>
        <a:bodyPr/>
        <a:lstStyle/>
        <a:p>
          <a:r>
            <a:rPr lang="en-US" b="1"/>
            <a:t>1. Be Present: </a:t>
          </a:r>
          <a:r>
            <a:rPr lang="en-US"/>
            <a:t>One of the most crucial components of good communication as a project manager is being present. Establish yourself as the sort of manager who is always accessible and who knows exactly what his or her team is responsible for and what it has accomplished (Yap, Abdul-Rahman, &amp; Wang, 2018). </a:t>
          </a:r>
        </a:p>
      </dgm:t>
    </dgm:pt>
    <dgm:pt modelId="{412A7549-FF79-442F-A7A1-8849992B10EB}" type="parTrans" cxnId="{BE2EF416-3E11-40FA-884D-47DC882C260B}">
      <dgm:prSet/>
      <dgm:spPr/>
      <dgm:t>
        <a:bodyPr/>
        <a:lstStyle/>
        <a:p>
          <a:endParaRPr lang="en-US"/>
        </a:p>
      </dgm:t>
    </dgm:pt>
    <dgm:pt modelId="{FF0FF3D5-DA6A-4373-924A-9A73407244EA}" type="sibTrans" cxnId="{BE2EF416-3E11-40FA-884D-47DC882C260B}">
      <dgm:prSet/>
      <dgm:spPr/>
      <dgm:t>
        <a:bodyPr/>
        <a:lstStyle/>
        <a:p>
          <a:endParaRPr lang="en-US"/>
        </a:p>
      </dgm:t>
    </dgm:pt>
    <dgm:pt modelId="{88C4D441-8B64-41D2-B262-819E073A64AC}">
      <dgm:prSet/>
      <dgm:spPr/>
      <dgm:t>
        <a:bodyPr/>
        <a:lstStyle/>
        <a:p>
          <a:r>
            <a:rPr lang="en-US" b="1"/>
            <a:t>2. Use Project Management Apps</a:t>
          </a:r>
          <a:r>
            <a:rPr lang="en-US"/>
            <a:t> : As a project manager, you have a lot on your plate, and one of the most important things you can do is make sure everyone knows what they're responsible for. Software for managing projects, such as Basecamp and Asana, helps ensure that everyone involved in a marketing project has the same project at their fingertips at all times and improves communication between team members. </a:t>
          </a:r>
        </a:p>
      </dgm:t>
    </dgm:pt>
    <dgm:pt modelId="{9060BA4F-D02C-46CA-B10D-C310F5F4968A}" type="parTrans" cxnId="{02C80787-3D3D-4661-8BB6-67077285F2AD}">
      <dgm:prSet/>
      <dgm:spPr/>
      <dgm:t>
        <a:bodyPr/>
        <a:lstStyle/>
        <a:p>
          <a:endParaRPr lang="en-US"/>
        </a:p>
      </dgm:t>
    </dgm:pt>
    <dgm:pt modelId="{BC5AD673-2E1C-406A-B143-D75EF5DB3989}" type="sibTrans" cxnId="{02C80787-3D3D-4661-8BB6-67077285F2AD}">
      <dgm:prSet/>
      <dgm:spPr/>
      <dgm:t>
        <a:bodyPr/>
        <a:lstStyle/>
        <a:p>
          <a:endParaRPr lang="en-US"/>
        </a:p>
      </dgm:t>
    </dgm:pt>
    <dgm:pt modelId="{0AE2A869-D9B7-4B2E-B041-9903B5E8BC4A}">
      <dgm:prSet/>
      <dgm:spPr/>
      <dgm:t>
        <a:bodyPr/>
        <a:lstStyle/>
        <a:p>
          <a:r>
            <a:rPr lang="en-US"/>
            <a:t>3. </a:t>
          </a:r>
          <a:r>
            <a:rPr lang="en-US" b="1"/>
            <a:t>Create a communication plan:</a:t>
          </a:r>
          <a:r>
            <a:rPr lang="en-US"/>
            <a:t> The way you and your team are going to communicate should be outlined in a broad communication strategy. When developing your strategy for communication, you should ask yourself, "what sort of communication is required?" (for events like reports or meetings), "who do I need to talk to?" (Safapour et al., 2019). </a:t>
          </a:r>
        </a:p>
      </dgm:t>
    </dgm:pt>
    <dgm:pt modelId="{9AC47116-9459-4AD7-869B-05F2DC12FDC3}" type="parTrans" cxnId="{FADE7D3B-D4D5-4857-8C25-38369CC9C58F}">
      <dgm:prSet/>
      <dgm:spPr/>
      <dgm:t>
        <a:bodyPr/>
        <a:lstStyle/>
        <a:p>
          <a:endParaRPr lang="en-US"/>
        </a:p>
      </dgm:t>
    </dgm:pt>
    <dgm:pt modelId="{EC9CFA16-4388-4DAB-9718-24A97C817C54}" type="sibTrans" cxnId="{FADE7D3B-D4D5-4857-8C25-38369CC9C58F}">
      <dgm:prSet/>
      <dgm:spPr/>
      <dgm:t>
        <a:bodyPr/>
        <a:lstStyle/>
        <a:p>
          <a:endParaRPr lang="en-US"/>
        </a:p>
      </dgm:t>
    </dgm:pt>
    <dgm:pt modelId="{E154285D-C9EE-4501-AD23-E284112A09B0}" type="pres">
      <dgm:prSet presAssocID="{AD2F7242-1B77-4B9C-A54F-750E89EC89C6}" presName="hierChild1" presStyleCnt="0">
        <dgm:presLayoutVars>
          <dgm:chPref val="1"/>
          <dgm:dir/>
          <dgm:animOne val="branch"/>
          <dgm:animLvl val="lvl"/>
          <dgm:resizeHandles/>
        </dgm:presLayoutVars>
      </dgm:prSet>
      <dgm:spPr/>
    </dgm:pt>
    <dgm:pt modelId="{35679F57-B185-4239-8FB2-F88CDADED09C}" type="pres">
      <dgm:prSet presAssocID="{03E58191-09D3-4DDD-8DD3-CB4CBE8CAADF}" presName="hierRoot1" presStyleCnt="0"/>
      <dgm:spPr/>
    </dgm:pt>
    <dgm:pt modelId="{D85C181E-599E-499F-8055-D1C30CC1EA4C}" type="pres">
      <dgm:prSet presAssocID="{03E58191-09D3-4DDD-8DD3-CB4CBE8CAADF}" presName="composite" presStyleCnt="0"/>
      <dgm:spPr/>
    </dgm:pt>
    <dgm:pt modelId="{A0E21E91-46DE-45DD-9D81-9488C6D7722E}" type="pres">
      <dgm:prSet presAssocID="{03E58191-09D3-4DDD-8DD3-CB4CBE8CAADF}" presName="background" presStyleLbl="node0" presStyleIdx="0" presStyleCnt="3"/>
      <dgm:spPr/>
    </dgm:pt>
    <dgm:pt modelId="{856C8B1E-24A1-4C2A-ABF6-09BCA695305C}" type="pres">
      <dgm:prSet presAssocID="{03E58191-09D3-4DDD-8DD3-CB4CBE8CAADF}" presName="text" presStyleLbl="fgAcc0" presStyleIdx="0" presStyleCnt="3">
        <dgm:presLayoutVars>
          <dgm:chPref val="3"/>
        </dgm:presLayoutVars>
      </dgm:prSet>
      <dgm:spPr/>
    </dgm:pt>
    <dgm:pt modelId="{BFB10E30-64F1-4917-932F-8E11DD9A844B}" type="pres">
      <dgm:prSet presAssocID="{03E58191-09D3-4DDD-8DD3-CB4CBE8CAADF}" presName="hierChild2" presStyleCnt="0"/>
      <dgm:spPr/>
    </dgm:pt>
    <dgm:pt modelId="{9391870E-6512-400F-A56C-AC62A791CC92}" type="pres">
      <dgm:prSet presAssocID="{88C4D441-8B64-41D2-B262-819E073A64AC}" presName="hierRoot1" presStyleCnt="0"/>
      <dgm:spPr/>
    </dgm:pt>
    <dgm:pt modelId="{81B9B651-212D-4819-B8C9-0AF24BC6BD44}" type="pres">
      <dgm:prSet presAssocID="{88C4D441-8B64-41D2-B262-819E073A64AC}" presName="composite" presStyleCnt="0"/>
      <dgm:spPr/>
    </dgm:pt>
    <dgm:pt modelId="{599DDC6B-72E5-40A3-A71A-E53864F97293}" type="pres">
      <dgm:prSet presAssocID="{88C4D441-8B64-41D2-B262-819E073A64AC}" presName="background" presStyleLbl="node0" presStyleIdx="1" presStyleCnt="3"/>
      <dgm:spPr/>
    </dgm:pt>
    <dgm:pt modelId="{84F5C22D-A5EB-421F-9466-3845429B1AFF}" type="pres">
      <dgm:prSet presAssocID="{88C4D441-8B64-41D2-B262-819E073A64AC}" presName="text" presStyleLbl="fgAcc0" presStyleIdx="1" presStyleCnt="3">
        <dgm:presLayoutVars>
          <dgm:chPref val="3"/>
        </dgm:presLayoutVars>
      </dgm:prSet>
      <dgm:spPr/>
    </dgm:pt>
    <dgm:pt modelId="{C2232286-EE1A-42AE-B19E-1E2C5A8669E8}" type="pres">
      <dgm:prSet presAssocID="{88C4D441-8B64-41D2-B262-819E073A64AC}" presName="hierChild2" presStyleCnt="0"/>
      <dgm:spPr/>
    </dgm:pt>
    <dgm:pt modelId="{46EA53D3-B75D-40DA-BF05-CE67458964C3}" type="pres">
      <dgm:prSet presAssocID="{0AE2A869-D9B7-4B2E-B041-9903B5E8BC4A}" presName="hierRoot1" presStyleCnt="0"/>
      <dgm:spPr/>
    </dgm:pt>
    <dgm:pt modelId="{F254F7D9-9AB5-43FC-8BA3-65766C44603B}" type="pres">
      <dgm:prSet presAssocID="{0AE2A869-D9B7-4B2E-B041-9903B5E8BC4A}" presName="composite" presStyleCnt="0"/>
      <dgm:spPr/>
    </dgm:pt>
    <dgm:pt modelId="{F6D69FF7-780B-4AF6-BB1B-139CB1547556}" type="pres">
      <dgm:prSet presAssocID="{0AE2A869-D9B7-4B2E-B041-9903B5E8BC4A}" presName="background" presStyleLbl="node0" presStyleIdx="2" presStyleCnt="3"/>
      <dgm:spPr/>
    </dgm:pt>
    <dgm:pt modelId="{C75344D5-C7FD-485B-91F7-1D02E93AD406}" type="pres">
      <dgm:prSet presAssocID="{0AE2A869-D9B7-4B2E-B041-9903B5E8BC4A}" presName="text" presStyleLbl="fgAcc0" presStyleIdx="2" presStyleCnt="3">
        <dgm:presLayoutVars>
          <dgm:chPref val="3"/>
        </dgm:presLayoutVars>
      </dgm:prSet>
      <dgm:spPr/>
    </dgm:pt>
    <dgm:pt modelId="{75AE617B-C837-4BB8-93B9-4996F84BC73D}" type="pres">
      <dgm:prSet presAssocID="{0AE2A869-D9B7-4B2E-B041-9903B5E8BC4A}" presName="hierChild2" presStyleCnt="0"/>
      <dgm:spPr/>
    </dgm:pt>
  </dgm:ptLst>
  <dgm:cxnLst>
    <dgm:cxn modelId="{AC1AC107-8D0E-4FCB-935A-2FA952A5DDC6}" type="presOf" srcId="{AD2F7242-1B77-4B9C-A54F-750E89EC89C6}" destId="{E154285D-C9EE-4501-AD23-E284112A09B0}" srcOrd="0" destOrd="0" presId="urn:microsoft.com/office/officeart/2005/8/layout/hierarchy1"/>
    <dgm:cxn modelId="{BE2EF416-3E11-40FA-884D-47DC882C260B}" srcId="{AD2F7242-1B77-4B9C-A54F-750E89EC89C6}" destId="{03E58191-09D3-4DDD-8DD3-CB4CBE8CAADF}" srcOrd="0" destOrd="0" parTransId="{412A7549-FF79-442F-A7A1-8849992B10EB}" sibTransId="{FF0FF3D5-DA6A-4373-924A-9A73407244EA}"/>
    <dgm:cxn modelId="{A5F98D37-3F63-415D-87EA-E526FE86B227}" type="presOf" srcId="{03E58191-09D3-4DDD-8DD3-CB4CBE8CAADF}" destId="{856C8B1E-24A1-4C2A-ABF6-09BCA695305C}" srcOrd="0" destOrd="0" presId="urn:microsoft.com/office/officeart/2005/8/layout/hierarchy1"/>
    <dgm:cxn modelId="{FADE7D3B-D4D5-4857-8C25-38369CC9C58F}" srcId="{AD2F7242-1B77-4B9C-A54F-750E89EC89C6}" destId="{0AE2A869-D9B7-4B2E-B041-9903B5E8BC4A}" srcOrd="2" destOrd="0" parTransId="{9AC47116-9459-4AD7-869B-05F2DC12FDC3}" sibTransId="{EC9CFA16-4388-4DAB-9718-24A97C817C54}"/>
    <dgm:cxn modelId="{57D5505A-6169-4007-8DE4-4A00C1FE89B5}" type="presOf" srcId="{0AE2A869-D9B7-4B2E-B041-9903B5E8BC4A}" destId="{C75344D5-C7FD-485B-91F7-1D02E93AD406}" srcOrd="0" destOrd="0" presId="urn:microsoft.com/office/officeart/2005/8/layout/hierarchy1"/>
    <dgm:cxn modelId="{504E817B-BE65-4533-B1E0-D42FEC05B299}" type="presOf" srcId="{88C4D441-8B64-41D2-B262-819E073A64AC}" destId="{84F5C22D-A5EB-421F-9466-3845429B1AFF}" srcOrd="0" destOrd="0" presId="urn:microsoft.com/office/officeart/2005/8/layout/hierarchy1"/>
    <dgm:cxn modelId="{02C80787-3D3D-4661-8BB6-67077285F2AD}" srcId="{AD2F7242-1B77-4B9C-A54F-750E89EC89C6}" destId="{88C4D441-8B64-41D2-B262-819E073A64AC}" srcOrd="1" destOrd="0" parTransId="{9060BA4F-D02C-46CA-B10D-C310F5F4968A}" sibTransId="{BC5AD673-2E1C-406A-B143-D75EF5DB3989}"/>
    <dgm:cxn modelId="{C2E8CD48-30E3-42D6-AC42-ADC05C945D8B}" type="presParOf" srcId="{E154285D-C9EE-4501-AD23-E284112A09B0}" destId="{35679F57-B185-4239-8FB2-F88CDADED09C}" srcOrd="0" destOrd="0" presId="urn:microsoft.com/office/officeart/2005/8/layout/hierarchy1"/>
    <dgm:cxn modelId="{F158D384-6B3B-42C6-9D80-F99901846F97}" type="presParOf" srcId="{35679F57-B185-4239-8FB2-F88CDADED09C}" destId="{D85C181E-599E-499F-8055-D1C30CC1EA4C}" srcOrd="0" destOrd="0" presId="urn:microsoft.com/office/officeart/2005/8/layout/hierarchy1"/>
    <dgm:cxn modelId="{42AECEAB-74C4-4440-B9C2-4A1B9FC0B72F}" type="presParOf" srcId="{D85C181E-599E-499F-8055-D1C30CC1EA4C}" destId="{A0E21E91-46DE-45DD-9D81-9488C6D7722E}" srcOrd="0" destOrd="0" presId="urn:microsoft.com/office/officeart/2005/8/layout/hierarchy1"/>
    <dgm:cxn modelId="{9DAE27FA-E05D-4C76-BFC2-E5CC0FC3EF68}" type="presParOf" srcId="{D85C181E-599E-499F-8055-D1C30CC1EA4C}" destId="{856C8B1E-24A1-4C2A-ABF6-09BCA695305C}" srcOrd="1" destOrd="0" presId="urn:microsoft.com/office/officeart/2005/8/layout/hierarchy1"/>
    <dgm:cxn modelId="{E30424B2-0B51-441B-B501-19B087D87496}" type="presParOf" srcId="{35679F57-B185-4239-8FB2-F88CDADED09C}" destId="{BFB10E30-64F1-4917-932F-8E11DD9A844B}" srcOrd="1" destOrd="0" presId="urn:microsoft.com/office/officeart/2005/8/layout/hierarchy1"/>
    <dgm:cxn modelId="{17D1985D-E2B5-4972-84B1-E8354FF369AA}" type="presParOf" srcId="{E154285D-C9EE-4501-AD23-E284112A09B0}" destId="{9391870E-6512-400F-A56C-AC62A791CC92}" srcOrd="1" destOrd="0" presId="urn:microsoft.com/office/officeart/2005/8/layout/hierarchy1"/>
    <dgm:cxn modelId="{34550C1A-5B50-4095-8DF2-1D939044FEB3}" type="presParOf" srcId="{9391870E-6512-400F-A56C-AC62A791CC92}" destId="{81B9B651-212D-4819-B8C9-0AF24BC6BD44}" srcOrd="0" destOrd="0" presId="urn:microsoft.com/office/officeart/2005/8/layout/hierarchy1"/>
    <dgm:cxn modelId="{0A0F8624-4CBD-47A5-A027-791412D52025}" type="presParOf" srcId="{81B9B651-212D-4819-B8C9-0AF24BC6BD44}" destId="{599DDC6B-72E5-40A3-A71A-E53864F97293}" srcOrd="0" destOrd="0" presId="urn:microsoft.com/office/officeart/2005/8/layout/hierarchy1"/>
    <dgm:cxn modelId="{300DF35E-46DF-40F7-8D22-9E0438825A79}" type="presParOf" srcId="{81B9B651-212D-4819-B8C9-0AF24BC6BD44}" destId="{84F5C22D-A5EB-421F-9466-3845429B1AFF}" srcOrd="1" destOrd="0" presId="urn:microsoft.com/office/officeart/2005/8/layout/hierarchy1"/>
    <dgm:cxn modelId="{DB3C8BAB-6B32-4906-B4E5-58E596D3DFB4}" type="presParOf" srcId="{9391870E-6512-400F-A56C-AC62A791CC92}" destId="{C2232286-EE1A-42AE-B19E-1E2C5A8669E8}" srcOrd="1" destOrd="0" presId="urn:microsoft.com/office/officeart/2005/8/layout/hierarchy1"/>
    <dgm:cxn modelId="{DEF28AFE-27FD-462D-86F8-E7C5888B9BB7}" type="presParOf" srcId="{E154285D-C9EE-4501-AD23-E284112A09B0}" destId="{46EA53D3-B75D-40DA-BF05-CE67458964C3}" srcOrd="2" destOrd="0" presId="urn:microsoft.com/office/officeart/2005/8/layout/hierarchy1"/>
    <dgm:cxn modelId="{7B782EA5-1EC4-4486-8D9C-DFE560696F50}" type="presParOf" srcId="{46EA53D3-B75D-40DA-BF05-CE67458964C3}" destId="{F254F7D9-9AB5-43FC-8BA3-65766C44603B}" srcOrd="0" destOrd="0" presId="urn:microsoft.com/office/officeart/2005/8/layout/hierarchy1"/>
    <dgm:cxn modelId="{E686A366-0E28-4A14-AE27-92C7163E75EE}" type="presParOf" srcId="{F254F7D9-9AB5-43FC-8BA3-65766C44603B}" destId="{F6D69FF7-780B-4AF6-BB1B-139CB1547556}" srcOrd="0" destOrd="0" presId="urn:microsoft.com/office/officeart/2005/8/layout/hierarchy1"/>
    <dgm:cxn modelId="{4C546ED6-0DF0-4445-8E60-0507362D7B59}" type="presParOf" srcId="{F254F7D9-9AB5-43FC-8BA3-65766C44603B}" destId="{C75344D5-C7FD-485B-91F7-1D02E93AD406}" srcOrd="1" destOrd="0" presId="urn:microsoft.com/office/officeart/2005/8/layout/hierarchy1"/>
    <dgm:cxn modelId="{5817D282-C13F-4D0F-8A5B-8507B518C942}" type="presParOf" srcId="{46EA53D3-B75D-40DA-BF05-CE67458964C3}" destId="{75AE617B-C837-4BB8-93B9-4996F84BC73D}" srcOrd="1" destOrd="0" presId="urn:microsoft.com/office/officeart/2005/8/layout/hierarchy1"/>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3F458D4-A3F8-4A5B-875E-170CE4AE4CB9}" type="doc">
      <dgm:prSet loTypeId="urn:microsoft.com/office/officeart/2016/7/layout/LinearBlockProcessNumbered" loCatId="process" qsTypeId="urn:microsoft.com/office/officeart/2005/8/quickstyle/simple1" qsCatId="simple" csTypeId="urn:microsoft.com/office/officeart/2005/8/colors/colorful1" csCatId="colorful"/>
      <dgm:spPr/>
      <dgm:t>
        <a:bodyPr/>
        <a:lstStyle/>
        <a:p>
          <a:endParaRPr lang="en-US"/>
        </a:p>
      </dgm:t>
    </dgm:pt>
    <dgm:pt modelId="{1B386BBA-11A9-4BB0-8A18-DB43A0EAE813}">
      <dgm:prSet/>
      <dgm:spPr/>
      <dgm:t>
        <a:bodyPr/>
        <a:lstStyle/>
        <a:p>
          <a:r>
            <a:rPr lang="en-US"/>
            <a:t>At the end, it can be said that effective communication is very important and essential for a project to run and to achieve its desired goals and objectives </a:t>
          </a:r>
        </a:p>
      </dgm:t>
    </dgm:pt>
    <dgm:pt modelId="{C1FB0563-81BF-46FD-AB75-DCE23B8A9A96}" type="parTrans" cxnId="{CE4E43FA-8072-4377-A6B6-0808F3A93E9F}">
      <dgm:prSet/>
      <dgm:spPr/>
      <dgm:t>
        <a:bodyPr/>
        <a:lstStyle/>
        <a:p>
          <a:endParaRPr lang="en-US"/>
        </a:p>
      </dgm:t>
    </dgm:pt>
    <dgm:pt modelId="{3BAABB4C-33EF-43DF-A9DA-66B70F2109B9}" type="sibTrans" cxnId="{CE4E43FA-8072-4377-A6B6-0808F3A93E9F}">
      <dgm:prSet phldrT="01" phldr="0"/>
      <dgm:spPr/>
      <dgm:t>
        <a:bodyPr/>
        <a:lstStyle/>
        <a:p>
          <a:r>
            <a:rPr lang="en-US"/>
            <a:t>01</a:t>
          </a:r>
        </a:p>
      </dgm:t>
    </dgm:pt>
    <dgm:pt modelId="{38C389D6-CCD9-4020-BABD-371DA5420E35}">
      <dgm:prSet/>
      <dgm:spPr/>
      <dgm:t>
        <a:bodyPr/>
        <a:lstStyle/>
        <a:p>
          <a:r>
            <a:rPr lang="en-US"/>
            <a:t>Different models and approaches of communication have been presented in this presentation which will help readers </a:t>
          </a:r>
        </a:p>
      </dgm:t>
    </dgm:pt>
    <dgm:pt modelId="{855A2109-CFCE-4695-B7F1-ACFE893020C7}" type="parTrans" cxnId="{D1EEF10B-BCFC-474E-AACF-4F572B297B98}">
      <dgm:prSet/>
      <dgm:spPr/>
      <dgm:t>
        <a:bodyPr/>
        <a:lstStyle/>
        <a:p>
          <a:endParaRPr lang="en-US"/>
        </a:p>
      </dgm:t>
    </dgm:pt>
    <dgm:pt modelId="{C24A9C2C-7A6E-4A99-8927-181398C74CF3}" type="sibTrans" cxnId="{D1EEF10B-BCFC-474E-AACF-4F572B297B98}">
      <dgm:prSet phldrT="02" phldr="0"/>
      <dgm:spPr/>
      <dgm:t>
        <a:bodyPr/>
        <a:lstStyle/>
        <a:p>
          <a:r>
            <a:rPr lang="en-US"/>
            <a:t>02</a:t>
          </a:r>
        </a:p>
      </dgm:t>
    </dgm:pt>
    <dgm:pt modelId="{7879A3C6-98FA-443A-96B6-A0571A2A8747}">
      <dgm:prSet/>
      <dgm:spPr/>
      <dgm:t>
        <a:bodyPr/>
        <a:lstStyle/>
        <a:p>
          <a:r>
            <a:rPr lang="en-US"/>
            <a:t>This presentation will be helpful for Tom for achieving his desired goals related to the project </a:t>
          </a:r>
        </a:p>
      </dgm:t>
    </dgm:pt>
    <dgm:pt modelId="{D7E6274A-5930-4174-9C06-1D198D2B15C7}" type="parTrans" cxnId="{BB5E4A4C-EFA9-42C7-9A5E-0C6003F1D563}">
      <dgm:prSet/>
      <dgm:spPr/>
      <dgm:t>
        <a:bodyPr/>
        <a:lstStyle/>
        <a:p>
          <a:endParaRPr lang="en-US"/>
        </a:p>
      </dgm:t>
    </dgm:pt>
    <dgm:pt modelId="{6F2AAB09-B7B7-419A-BFF7-E2B233E3BF6F}" type="sibTrans" cxnId="{BB5E4A4C-EFA9-42C7-9A5E-0C6003F1D563}">
      <dgm:prSet phldrT="03" phldr="0"/>
      <dgm:spPr/>
      <dgm:t>
        <a:bodyPr/>
        <a:lstStyle/>
        <a:p>
          <a:r>
            <a:rPr lang="en-US"/>
            <a:t>03</a:t>
          </a:r>
        </a:p>
      </dgm:t>
    </dgm:pt>
    <dgm:pt modelId="{D062B8EA-11DE-4650-A13F-267E27777531}" type="pres">
      <dgm:prSet presAssocID="{C3F458D4-A3F8-4A5B-875E-170CE4AE4CB9}" presName="Name0" presStyleCnt="0">
        <dgm:presLayoutVars>
          <dgm:animLvl val="lvl"/>
          <dgm:resizeHandles val="exact"/>
        </dgm:presLayoutVars>
      </dgm:prSet>
      <dgm:spPr/>
    </dgm:pt>
    <dgm:pt modelId="{4227BB5E-6ED2-4E75-9FCF-B5FBA176D319}" type="pres">
      <dgm:prSet presAssocID="{1B386BBA-11A9-4BB0-8A18-DB43A0EAE813}" presName="compositeNode" presStyleCnt="0">
        <dgm:presLayoutVars>
          <dgm:bulletEnabled val="1"/>
        </dgm:presLayoutVars>
      </dgm:prSet>
      <dgm:spPr/>
    </dgm:pt>
    <dgm:pt modelId="{26C26482-4963-4758-B859-0D32ADD53D69}" type="pres">
      <dgm:prSet presAssocID="{1B386BBA-11A9-4BB0-8A18-DB43A0EAE813}" presName="bgRect" presStyleLbl="alignNode1" presStyleIdx="0" presStyleCnt="3"/>
      <dgm:spPr/>
    </dgm:pt>
    <dgm:pt modelId="{4E457A30-EE3B-46D6-AE03-AA21B50BFC69}" type="pres">
      <dgm:prSet presAssocID="{3BAABB4C-33EF-43DF-A9DA-66B70F2109B9}" presName="sibTransNodeRect" presStyleLbl="alignNode1" presStyleIdx="0" presStyleCnt="3">
        <dgm:presLayoutVars>
          <dgm:chMax val="0"/>
          <dgm:bulletEnabled val="1"/>
        </dgm:presLayoutVars>
      </dgm:prSet>
      <dgm:spPr/>
    </dgm:pt>
    <dgm:pt modelId="{6B8B8414-9223-4B33-9F36-E7C3CE7BC08D}" type="pres">
      <dgm:prSet presAssocID="{1B386BBA-11A9-4BB0-8A18-DB43A0EAE813}" presName="nodeRect" presStyleLbl="alignNode1" presStyleIdx="0" presStyleCnt="3">
        <dgm:presLayoutVars>
          <dgm:bulletEnabled val="1"/>
        </dgm:presLayoutVars>
      </dgm:prSet>
      <dgm:spPr/>
    </dgm:pt>
    <dgm:pt modelId="{C4AC30E4-A5ED-4421-B888-E458F6970E1E}" type="pres">
      <dgm:prSet presAssocID="{3BAABB4C-33EF-43DF-A9DA-66B70F2109B9}" presName="sibTrans" presStyleCnt="0"/>
      <dgm:spPr/>
    </dgm:pt>
    <dgm:pt modelId="{D44FB97A-C2C2-4FDF-AD15-A4216C3A5CF7}" type="pres">
      <dgm:prSet presAssocID="{38C389D6-CCD9-4020-BABD-371DA5420E35}" presName="compositeNode" presStyleCnt="0">
        <dgm:presLayoutVars>
          <dgm:bulletEnabled val="1"/>
        </dgm:presLayoutVars>
      </dgm:prSet>
      <dgm:spPr/>
    </dgm:pt>
    <dgm:pt modelId="{1F12726F-480F-467B-AFF5-906DBB5925BA}" type="pres">
      <dgm:prSet presAssocID="{38C389D6-CCD9-4020-BABD-371DA5420E35}" presName="bgRect" presStyleLbl="alignNode1" presStyleIdx="1" presStyleCnt="3"/>
      <dgm:spPr/>
    </dgm:pt>
    <dgm:pt modelId="{62666D23-CC54-4356-A489-25FE9C97727A}" type="pres">
      <dgm:prSet presAssocID="{C24A9C2C-7A6E-4A99-8927-181398C74CF3}" presName="sibTransNodeRect" presStyleLbl="alignNode1" presStyleIdx="1" presStyleCnt="3">
        <dgm:presLayoutVars>
          <dgm:chMax val="0"/>
          <dgm:bulletEnabled val="1"/>
        </dgm:presLayoutVars>
      </dgm:prSet>
      <dgm:spPr/>
    </dgm:pt>
    <dgm:pt modelId="{299EBAC7-A6E2-467F-8D07-72F0BAC2A25D}" type="pres">
      <dgm:prSet presAssocID="{38C389D6-CCD9-4020-BABD-371DA5420E35}" presName="nodeRect" presStyleLbl="alignNode1" presStyleIdx="1" presStyleCnt="3">
        <dgm:presLayoutVars>
          <dgm:bulletEnabled val="1"/>
        </dgm:presLayoutVars>
      </dgm:prSet>
      <dgm:spPr/>
    </dgm:pt>
    <dgm:pt modelId="{462759D6-D3F3-4702-9276-EA459F431A7E}" type="pres">
      <dgm:prSet presAssocID="{C24A9C2C-7A6E-4A99-8927-181398C74CF3}" presName="sibTrans" presStyleCnt="0"/>
      <dgm:spPr/>
    </dgm:pt>
    <dgm:pt modelId="{19260787-9CDD-48EE-B890-328D48B58180}" type="pres">
      <dgm:prSet presAssocID="{7879A3C6-98FA-443A-96B6-A0571A2A8747}" presName="compositeNode" presStyleCnt="0">
        <dgm:presLayoutVars>
          <dgm:bulletEnabled val="1"/>
        </dgm:presLayoutVars>
      </dgm:prSet>
      <dgm:spPr/>
    </dgm:pt>
    <dgm:pt modelId="{E6539B08-16D3-4DBF-A1AC-4E36F9C0C59D}" type="pres">
      <dgm:prSet presAssocID="{7879A3C6-98FA-443A-96B6-A0571A2A8747}" presName="bgRect" presStyleLbl="alignNode1" presStyleIdx="2" presStyleCnt="3"/>
      <dgm:spPr/>
    </dgm:pt>
    <dgm:pt modelId="{A4912448-D0F0-495E-8A8C-5FD2426C11F2}" type="pres">
      <dgm:prSet presAssocID="{6F2AAB09-B7B7-419A-BFF7-E2B233E3BF6F}" presName="sibTransNodeRect" presStyleLbl="alignNode1" presStyleIdx="2" presStyleCnt="3">
        <dgm:presLayoutVars>
          <dgm:chMax val="0"/>
          <dgm:bulletEnabled val="1"/>
        </dgm:presLayoutVars>
      </dgm:prSet>
      <dgm:spPr/>
    </dgm:pt>
    <dgm:pt modelId="{B83F1E03-3926-40D3-A8B5-5BBE5599496C}" type="pres">
      <dgm:prSet presAssocID="{7879A3C6-98FA-443A-96B6-A0571A2A8747}" presName="nodeRect" presStyleLbl="alignNode1" presStyleIdx="2" presStyleCnt="3">
        <dgm:presLayoutVars>
          <dgm:bulletEnabled val="1"/>
        </dgm:presLayoutVars>
      </dgm:prSet>
      <dgm:spPr/>
    </dgm:pt>
  </dgm:ptLst>
  <dgm:cxnLst>
    <dgm:cxn modelId="{EF1DA60A-E3E1-4D1E-A033-FFE1396F9E1B}" type="presOf" srcId="{7879A3C6-98FA-443A-96B6-A0571A2A8747}" destId="{E6539B08-16D3-4DBF-A1AC-4E36F9C0C59D}" srcOrd="0" destOrd="0" presId="urn:microsoft.com/office/officeart/2016/7/layout/LinearBlockProcessNumbered"/>
    <dgm:cxn modelId="{D1EEF10B-BCFC-474E-AACF-4F572B297B98}" srcId="{C3F458D4-A3F8-4A5B-875E-170CE4AE4CB9}" destId="{38C389D6-CCD9-4020-BABD-371DA5420E35}" srcOrd="1" destOrd="0" parTransId="{855A2109-CFCE-4695-B7F1-ACFE893020C7}" sibTransId="{C24A9C2C-7A6E-4A99-8927-181398C74CF3}"/>
    <dgm:cxn modelId="{B0795137-0A1B-4832-B65C-AA3947099AB4}" type="presOf" srcId="{1B386BBA-11A9-4BB0-8A18-DB43A0EAE813}" destId="{6B8B8414-9223-4B33-9F36-E7C3CE7BC08D}" srcOrd="1" destOrd="0" presId="urn:microsoft.com/office/officeart/2016/7/layout/LinearBlockProcessNumbered"/>
    <dgm:cxn modelId="{4662574B-0EA6-4B75-9A50-1FD77AEC8D6A}" type="presOf" srcId="{38C389D6-CCD9-4020-BABD-371DA5420E35}" destId="{1F12726F-480F-467B-AFF5-906DBB5925BA}" srcOrd="0" destOrd="0" presId="urn:microsoft.com/office/officeart/2016/7/layout/LinearBlockProcessNumbered"/>
    <dgm:cxn modelId="{BB5E4A4C-EFA9-42C7-9A5E-0C6003F1D563}" srcId="{C3F458D4-A3F8-4A5B-875E-170CE4AE4CB9}" destId="{7879A3C6-98FA-443A-96B6-A0571A2A8747}" srcOrd="2" destOrd="0" parTransId="{D7E6274A-5930-4174-9C06-1D198D2B15C7}" sibTransId="{6F2AAB09-B7B7-419A-BFF7-E2B233E3BF6F}"/>
    <dgm:cxn modelId="{7D23FD79-BB83-4CE0-9F20-1AAF29AD5AE1}" type="presOf" srcId="{38C389D6-CCD9-4020-BABD-371DA5420E35}" destId="{299EBAC7-A6E2-467F-8D07-72F0BAC2A25D}" srcOrd="1" destOrd="0" presId="urn:microsoft.com/office/officeart/2016/7/layout/LinearBlockProcessNumbered"/>
    <dgm:cxn modelId="{7AB54796-8AD9-4385-A0B0-274B46F8A19A}" type="presOf" srcId="{6F2AAB09-B7B7-419A-BFF7-E2B233E3BF6F}" destId="{A4912448-D0F0-495E-8A8C-5FD2426C11F2}" srcOrd="0" destOrd="0" presId="urn:microsoft.com/office/officeart/2016/7/layout/LinearBlockProcessNumbered"/>
    <dgm:cxn modelId="{CCE6149C-ECB1-4599-A890-D85920AA2775}" type="presOf" srcId="{C3F458D4-A3F8-4A5B-875E-170CE4AE4CB9}" destId="{D062B8EA-11DE-4650-A13F-267E27777531}" srcOrd="0" destOrd="0" presId="urn:microsoft.com/office/officeart/2016/7/layout/LinearBlockProcessNumbered"/>
    <dgm:cxn modelId="{87A96CD1-45D2-4D35-9081-419AA006A0C1}" type="presOf" srcId="{1B386BBA-11A9-4BB0-8A18-DB43A0EAE813}" destId="{26C26482-4963-4758-B859-0D32ADD53D69}" srcOrd="0" destOrd="0" presId="urn:microsoft.com/office/officeart/2016/7/layout/LinearBlockProcessNumbered"/>
    <dgm:cxn modelId="{3A9920DD-D810-438B-B0B0-E759AC7BB785}" type="presOf" srcId="{C24A9C2C-7A6E-4A99-8927-181398C74CF3}" destId="{62666D23-CC54-4356-A489-25FE9C97727A}" srcOrd="0" destOrd="0" presId="urn:microsoft.com/office/officeart/2016/7/layout/LinearBlockProcessNumbered"/>
    <dgm:cxn modelId="{5F18E7F3-03BF-41A8-8588-08225B557417}" type="presOf" srcId="{3BAABB4C-33EF-43DF-A9DA-66B70F2109B9}" destId="{4E457A30-EE3B-46D6-AE03-AA21B50BFC69}" srcOrd="0" destOrd="0" presId="urn:microsoft.com/office/officeart/2016/7/layout/LinearBlockProcessNumbered"/>
    <dgm:cxn modelId="{B7160EF8-1332-4DAA-BEFC-F8172CC1E57E}" type="presOf" srcId="{7879A3C6-98FA-443A-96B6-A0571A2A8747}" destId="{B83F1E03-3926-40D3-A8B5-5BBE5599496C}" srcOrd="1" destOrd="0" presId="urn:microsoft.com/office/officeart/2016/7/layout/LinearBlockProcessNumbered"/>
    <dgm:cxn modelId="{CE4E43FA-8072-4377-A6B6-0808F3A93E9F}" srcId="{C3F458D4-A3F8-4A5B-875E-170CE4AE4CB9}" destId="{1B386BBA-11A9-4BB0-8A18-DB43A0EAE813}" srcOrd="0" destOrd="0" parTransId="{C1FB0563-81BF-46FD-AB75-DCE23B8A9A96}" sibTransId="{3BAABB4C-33EF-43DF-A9DA-66B70F2109B9}"/>
    <dgm:cxn modelId="{49C8CC5D-DE92-477E-B932-A18F165E43ED}" type="presParOf" srcId="{D062B8EA-11DE-4650-A13F-267E27777531}" destId="{4227BB5E-6ED2-4E75-9FCF-B5FBA176D319}" srcOrd="0" destOrd="0" presId="urn:microsoft.com/office/officeart/2016/7/layout/LinearBlockProcessNumbered"/>
    <dgm:cxn modelId="{C0BA37B4-44C2-46D8-8ECF-9B9896EF29E1}" type="presParOf" srcId="{4227BB5E-6ED2-4E75-9FCF-B5FBA176D319}" destId="{26C26482-4963-4758-B859-0D32ADD53D69}" srcOrd="0" destOrd="0" presId="urn:microsoft.com/office/officeart/2016/7/layout/LinearBlockProcessNumbered"/>
    <dgm:cxn modelId="{73840FD5-992A-4B45-9A83-9EE97E08491B}" type="presParOf" srcId="{4227BB5E-6ED2-4E75-9FCF-B5FBA176D319}" destId="{4E457A30-EE3B-46D6-AE03-AA21B50BFC69}" srcOrd="1" destOrd="0" presId="urn:microsoft.com/office/officeart/2016/7/layout/LinearBlockProcessNumbered"/>
    <dgm:cxn modelId="{0367DFA7-2DEF-40B5-8CE1-208654B58860}" type="presParOf" srcId="{4227BB5E-6ED2-4E75-9FCF-B5FBA176D319}" destId="{6B8B8414-9223-4B33-9F36-E7C3CE7BC08D}" srcOrd="2" destOrd="0" presId="urn:microsoft.com/office/officeart/2016/7/layout/LinearBlockProcessNumbered"/>
    <dgm:cxn modelId="{029BDFEF-48ED-4BA7-A9B3-1344536ACA4C}" type="presParOf" srcId="{D062B8EA-11DE-4650-A13F-267E27777531}" destId="{C4AC30E4-A5ED-4421-B888-E458F6970E1E}" srcOrd="1" destOrd="0" presId="urn:microsoft.com/office/officeart/2016/7/layout/LinearBlockProcessNumbered"/>
    <dgm:cxn modelId="{0BC272C8-7D17-4147-B989-116E44293E9E}" type="presParOf" srcId="{D062B8EA-11DE-4650-A13F-267E27777531}" destId="{D44FB97A-C2C2-4FDF-AD15-A4216C3A5CF7}" srcOrd="2" destOrd="0" presId="urn:microsoft.com/office/officeart/2016/7/layout/LinearBlockProcessNumbered"/>
    <dgm:cxn modelId="{3D1207A1-A533-473C-B721-A95236C92925}" type="presParOf" srcId="{D44FB97A-C2C2-4FDF-AD15-A4216C3A5CF7}" destId="{1F12726F-480F-467B-AFF5-906DBB5925BA}" srcOrd="0" destOrd="0" presId="urn:microsoft.com/office/officeart/2016/7/layout/LinearBlockProcessNumbered"/>
    <dgm:cxn modelId="{7D350025-22A9-4CD6-8BD9-6E4A3D9F5F74}" type="presParOf" srcId="{D44FB97A-C2C2-4FDF-AD15-A4216C3A5CF7}" destId="{62666D23-CC54-4356-A489-25FE9C97727A}" srcOrd="1" destOrd="0" presId="urn:microsoft.com/office/officeart/2016/7/layout/LinearBlockProcessNumbered"/>
    <dgm:cxn modelId="{2AF4BDCE-A94D-445C-8335-5D4EFEA361E2}" type="presParOf" srcId="{D44FB97A-C2C2-4FDF-AD15-A4216C3A5CF7}" destId="{299EBAC7-A6E2-467F-8D07-72F0BAC2A25D}" srcOrd="2" destOrd="0" presId="urn:microsoft.com/office/officeart/2016/7/layout/LinearBlockProcessNumbered"/>
    <dgm:cxn modelId="{1F0770AC-F1BF-4C47-A4C3-954910798CB2}" type="presParOf" srcId="{D062B8EA-11DE-4650-A13F-267E27777531}" destId="{462759D6-D3F3-4702-9276-EA459F431A7E}" srcOrd="3" destOrd="0" presId="urn:microsoft.com/office/officeart/2016/7/layout/LinearBlockProcessNumbered"/>
    <dgm:cxn modelId="{64AB6F44-8458-416A-B344-5DD45CBED658}" type="presParOf" srcId="{D062B8EA-11DE-4650-A13F-267E27777531}" destId="{19260787-9CDD-48EE-B890-328D48B58180}" srcOrd="4" destOrd="0" presId="urn:microsoft.com/office/officeart/2016/7/layout/LinearBlockProcessNumbered"/>
    <dgm:cxn modelId="{2E383C66-1877-421D-A602-616852F77033}" type="presParOf" srcId="{19260787-9CDD-48EE-B890-328D48B58180}" destId="{E6539B08-16D3-4DBF-A1AC-4E36F9C0C59D}" srcOrd="0" destOrd="0" presId="urn:microsoft.com/office/officeart/2016/7/layout/LinearBlockProcessNumbered"/>
    <dgm:cxn modelId="{D5827AF8-D711-4F81-8E8E-1DF0C3DA89A6}" type="presParOf" srcId="{19260787-9CDD-48EE-B890-328D48B58180}" destId="{A4912448-D0F0-495E-8A8C-5FD2426C11F2}" srcOrd="1" destOrd="0" presId="urn:microsoft.com/office/officeart/2016/7/layout/LinearBlockProcessNumbered"/>
    <dgm:cxn modelId="{67CE3C6D-2F7C-4092-B433-8CA244DED2FC}" type="presParOf" srcId="{19260787-9CDD-48EE-B890-328D48B58180}" destId="{B83F1E03-3926-40D3-A8B5-5BBE5599496C}"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F02906-5B29-4A89-8026-615A9882C26A}">
      <dsp:nvSpPr>
        <dsp:cNvPr id="0" name=""/>
        <dsp:cNvSpPr/>
      </dsp:nvSpPr>
      <dsp:spPr>
        <a:xfrm>
          <a:off x="285275" y="0"/>
          <a:ext cx="5170983" cy="5170983"/>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E189EC-1DF3-4400-B3CC-8EDA5980E016}">
      <dsp:nvSpPr>
        <dsp:cNvPr id="0" name=""/>
        <dsp:cNvSpPr/>
      </dsp:nvSpPr>
      <dsp:spPr>
        <a:xfrm>
          <a:off x="776518" y="491243"/>
          <a:ext cx="2016683" cy="2016683"/>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It's impossible to overstate the value of good communication in project management. </a:t>
          </a:r>
        </a:p>
      </dsp:txBody>
      <dsp:txXfrm>
        <a:off x="874964" y="589689"/>
        <a:ext cx="1819791" cy="1819791"/>
      </dsp:txXfrm>
    </dsp:sp>
    <dsp:sp modelId="{118133B9-CB91-4504-B0E2-9585DB302A4D}">
      <dsp:nvSpPr>
        <dsp:cNvPr id="0" name=""/>
        <dsp:cNvSpPr/>
      </dsp:nvSpPr>
      <dsp:spPr>
        <a:xfrm>
          <a:off x="2948331" y="491243"/>
          <a:ext cx="2016683" cy="2016683"/>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The success of a project heavily relies on the project's communication to effectively communicate. </a:t>
          </a:r>
        </a:p>
      </dsp:txBody>
      <dsp:txXfrm>
        <a:off x="3046777" y="589689"/>
        <a:ext cx="1819791" cy="1819791"/>
      </dsp:txXfrm>
    </dsp:sp>
    <dsp:sp modelId="{1EBACE47-7CFE-46DD-B7E7-769BBF99BF90}">
      <dsp:nvSpPr>
        <dsp:cNvPr id="0" name=""/>
        <dsp:cNvSpPr/>
      </dsp:nvSpPr>
      <dsp:spPr>
        <a:xfrm>
          <a:off x="776518" y="2663056"/>
          <a:ext cx="2016683" cy="2016683"/>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By ensuring that all necessary parties are in agreement about the project's goals and understand their roles and responsibilities, effective communication can prevent conflict and confusion from slowing down the project. </a:t>
          </a:r>
        </a:p>
      </dsp:txBody>
      <dsp:txXfrm>
        <a:off x="874964" y="2761502"/>
        <a:ext cx="1819791" cy="1819791"/>
      </dsp:txXfrm>
    </dsp:sp>
    <dsp:sp modelId="{C42ABEDC-AF42-4F84-AEA2-1A4661EFDB21}">
      <dsp:nvSpPr>
        <dsp:cNvPr id="0" name=""/>
        <dsp:cNvSpPr/>
      </dsp:nvSpPr>
      <dsp:spPr>
        <a:xfrm>
          <a:off x="2948331" y="2663056"/>
          <a:ext cx="2016683" cy="2016683"/>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Furthermore, it facilitates trust amongst team members, leading to enhanced collaboration throughout the project (Du et al., 2020). </a:t>
          </a:r>
        </a:p>
      </dsp:txBody>
      <dsp:txXfrm>
        <a:off x="3046777" y="2761502"/>
        <a:ext cx="1819791" cy="18197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7A4402-D7E7-447F-B095-9D4D772948EE}">
      <dsp:nvSpPr>
        <dsp:cNvPr id="0" name=""/>
        <dsp:cNvSpPr/>
      </dsp:nvSpPr>
      <dsp:spPr>
        <a:xfrm>
          <a:off x="0" y="23911"/>
          <a:ext cx="5741533" cy="253422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a:t>1. Mitigated conflict: </a:t>
          </a:r>
          <a:r>
            <a:rPr lang="en-US" sz="1900" kern="1200"/>
            <a:t>The project of conflict and tension on a project may be mitigated by good communication. Misunderstandings and resulting disagreements are the leading cause of communication. Members of a project team may feel misunderstood, mistreated, ignored, or unable to execute to standards if communication breakdowns occur. </a:t>
          </a:r>
        </a:p>
      </dsp:txBody>
      <dsp:txXfrm>
        <a:off x="123710" y="147621"/>
        <a:ext cx="5494113" cy="2286800"/>
      </dsp:txXfrm>
    </dsp:sp>
    <dsp:sp modelId="{E1A4A638-D23D-4A21-84F8-AF058D54D9F4}">
      <dsp:nvSpPr>
        <dsp:cNvPr id="0" name=""/>
        <dsp:cNvSpPr/>
      </dsp:nvSpPr>
      <dsp:spPr>
        <a:xfrm>
          <a:off x="0" y="2612851"/>
          <a:ext cx="5741533" cy="2534220"/>
        </a:xfrm>
        <a:prstGeom prst="roundRect">
          <a:avLst/>
        </a:prstGeom>
        <a:solidFill>
          <a:schemeClr val="accent2">
            <a:hueOff val="-3110148"/>
            <a:satOff val="-16453"/>
            <a:lumOff val="-627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a:t>2. Increased engagement of project members: </a:t>
          </a:r>
          <a:r>
            <a:rPr lang="en-US" sz="1900" kern="1200"/>
            <a:t>Accurate information transfer is just one benefit of effective communication. It also functions to link people together and maintain open channels of communication among the project's participants. In the long run, this helps to improve interaction within the group, which in turn may boost morale and morale inside the firm (Trach, &amp; Lendo-Siwicka, 2021). </a:t>
          </a:r>
        </a:p>
      </dsp:txBody>
      <dsp:txXfrm>
        <a:off x="123710" y="2736561"/>
        <a:ext cx="5494113" cy="22868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37A8D9-5348-4B8C-976B-40D65BD6CD1E}">
      <dsp:nvSpPr>
        <dsp:cNvPr id="0" name=""/>
        <dsp:cNvSpPr/>
      </dsp:nvSpPr>
      <dsp:spPr>
        <a:xfrm>
          <a:off x="1236" y="85031"/>
          <a:ext cx="4340979" cy="275652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E7628F-434F-4D3A-A29A-33AA5F92C5C4}">
      <dsp:nvSpPr>
        <dsp:cNvPr id="0" name=""/>
        <dsp:cNvSpPr/>
      </dsp:nvSpPr>
      <dsp:spPr>
        <a:xfrm>
          <a:off x="483567" y="543245"/>
          <a:ext cx="4340979" cy="275652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a:t>3. Improved productivity: </a:t>
          </a:r>
          <a:r>
            <a:rPr lang="en-US" sz="1500" kern="1200"/>
            <a:t>Project members who like what they do and have a firm grasp on what is expected of them are more likely to put out strong efforts. People working on a project may feel unsure of what is expected of them or unable to do a good job when they aren't given enough information about their position or aren't given enough tools to complete their work. Employees' ability to execute their jobs well and contribute to the project's overall success depends on the availability and clarity of information provided to them. </a:t>
          </a:r>
        </a:p>
      </dsp:txBody>
      <dsp:txXfrm>
        <a:off x="564303" y="623981"/>
        <a:ext cx="4179507" cy="2595049"/>
      </dsp:txXfrm>
    </dsp:sp>
    <dsp:sp modelId="{F93640C0-2994-4828-B2BC-3070239846D8}">
      <dsp:nvSpPr>
        <dsp:cNvPr id="0" name=""/>
        <dsp:cNvSpPr/>
      </dsp:nvSpPr>
      <dsp:spPr>
        <a:xfrm>
          <a:off x="5306878" y="85031"/>
          <a:ext cx="4340979" cy="275652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6E0EFC-0C7B-4FCA-9F3B-D942C46A238A}">
      <dsp:nvSpPr>
        <dsp:cNvPr id="0" name=""/>
        <dsp:cNvSpPr/>
      </dsp:nvSpPr>
      <dsp:spPr>
        <a:xfrm>
          <a:off x="5789209" y="543245"/>
          <a:ext cx="4340979" cy="275652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a:t>4. Improved relations of project members: </a:t>
          </a:r>
          <a:r>
            <a:rPr lang="en-US" sz="1500" kern="1200"/>
            <a:t>Effective project communication is not just important for project participants but also for anybody else involved. Project member relationships are also strongly impacted by the quality of communication within the team. Companies that put less emphasis on member communication in their projects are less likely to develop lasting connections with their consumers or clients or keep them as members (Kamalirad, &amp; Kermanshachi, 2018).   </a:t>
          </a:r>
        </a:p>
      </dsp:txBody>
      <dsp:txXfrm>
        <a:off x="5869945" y="623981"/>
        <a:ext cx="4179507" cy="259504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4D8624-AC69-421E-A937-EAC0A95094D4}">
      <dsp:nvSpPr>
        <dsp:cNvPr id="0" name=""/>
        <dsp:cNvSpPr/>
      </dsp:nvSpPr>
      <dsp:spPr>
        <a:xfrm>
          <a:off x="0" y="0"/>
          <a:ext cx="8105140" cy="744655"/>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a:t>EFFECTIVE COMMUNICATION</a:t>
          </a:r>
          <a:r>
            <a:rPr lang="en-US" sz="1400" kern="1200"/>
            <a:t>: Careful decoding, determining the appropriate channel of communication, and double-checking for comprehension are all crucial steps in efficient communication. The following aspects of communication may be considered by the sender: </a:t>
          </a:r>
        </a:p>
      </dsp:txBody>
      <dsp:txXfrm>
        <a:off x="21810" y="21810"/>
        <a:ext cx="7238675" cy="701035"/>
      </dsp:txXfrm>
    </dsp:sp>
    <dsp:sp modelId="{DC76CE95-478E-40FA-8D56-32D17352C9AB}">
      <dsp:nvSpPr>
        <dsp:cNvPr id="0" name=""/>
        <dsp:cNvSpPr/>
      </dsp:nvSpPr>
      <dsp:spPr>
        <a:xfrm>
          <a:off x="678805" y="880047"/>
          <a:ext cx="8105140" cy="744655"/>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a:t>Nonverbal: </a:t>
          </a:r>
          <a:r>
            <a:rPr lang="en-US" sz="1400" kern="1200"/>
            <a:t>The majority of human communication is non-verbal. Its foundation is in physical gestures. More than half of all communication is nonverbal. </a:t>
          </a:r>
        </a:p>
      </dsp:txBody>
      <dsp:txXfrm>
        <a:off x="700615" y="901857"/>
        <a:ext cx="6898688" cy="701035"/>
      </dsp:txXfrm>
    </dsp:sp>
    <dsp:sp modelId="{A065A7DA-33AB-4C1A-A40C-EA54C03ADF2B}">
      <dsp:nvSpPr>
        <dsp:cNvPr id="0" name=""/>
        <dsp:cNvSpPr/>
      </dsp:nvSpPr>
      <dsp:spPr>
        <a:xfrm>
          <a:off x="1347479" y="1760095"/>
          <a:ext cx="8105140" cy="744655"/>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a:t>Para lingual: </a:t>
          </a:r>
          <a:r>
            <a:rPr lang="en-US" sz="1400" kern="1200"/>
            <a:t>Vocal pitch and tone are also important communication tools. </a:t>
          </a:r>
        </a:p>
      </dsp:txBody>
      <dsp:txXfrm>
        <a:off x="1369289" y="1781905"/>
        <a:ext cx="6908819" cy="701035"/>
      </dsp:txXfrm>
    </dsp:sp>
    <dsp:sp modelId="{96E46038-2D68-4EE0-83E8-78AB3E213AD0}">
      <dsp:nvSpPr>
        <dsp:cNvPr id="0" name=""/>
        <dsp:cNvSpPr/>
      </dsp:nvSpPr>
      <dsp:spPr>
        <a:xfrm>
          <a:off x="2026284" y="2640143"/>
          <a:ext cx="8105140" cy="744655"/>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The reason for which tom should go for these models is because his project members mostly communicate in informal way (Pelikan, 2019). </a:t>
          </a:r>
        </a:p>
      </dsp:txBody>
      <dsp:txXfrm>
        <a:off x="2048094" y="2661953"/>
        <a:ext cx="6898688" cy="701035"/>
      </dsp:txXfrm>
    </dsp:sp>
    <dsp:sp modelId="{1652ACF4-98AF-42C0-ACD3-209DD7640768}">
      <dsp:nvSpPr>
        <dsp:cNvPr id="0" name=""/>
        <dsp:cNvSpPr/>
      </dsp:nvSpPr>
      <dsp:spPr>
        <a:xfrm>
          <a:off x="7621113" y="570338"/>
          <a:ext cx="484026" cy="484026"/>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730019" y="570338"/>
        <a:ext cx="266214" cy="364230"/>
      </dsp:txXfrm>
    </dsp:sp>
    <dsp:sp modelId="{9D3F7B58-6484-47AB-A941-91548320413C}">
      <dsp:nvSpPr>
        <dsp:cNvPr id="0" name=""/>
        <dsp:cNvSpPr/>
      </dsp:nvSpPr>
      <dsp:spPr>
        <a:xfrm>
          <a:off x="8299919" y="1450386"/>
          <a:ext cx="484026" cy="484026"/>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408825" y="1450386"/>
        <a:ext cx="266214" cy="364230"/>
      </dsp:txXfrm>
    </dsp:sp>
    <dsp:sp modelId="{E77E3DBE-DEB3-4D7C-A626-6D7B0C50ADFF}">
      <dsp:nvSpPr>
        <dsp:cNvPr id="0" name=""/>
        <dsp:cNvSpPr/>
      </dsp:nvSpPr>
      <dsp:spPr>
        <a:xfrm>
          <a:off x="8968593" y="2330434"/>
          <a:ext cx="484026" cy="484026"/>
        </a:xfrm>
        <a:prstGeom prst="downArrow">
          <a:avLst>
            <a:gd name="adj1" fmla="val 55000"/>
            <a:gd name="adj2" fmla="val 45000"/>
          </a:avLst>
        </a:prstGeom>
        <a:solidFill>
          <a:schemeClr val="accent4">
            <a:tint val="40000"/>
            <a:alpha val="90000"/>
            <a:hueOff val="0"/>
            <a:satOff val="0"/>
            <a:lumOff val="0"/>
            <a:alphaOff val="0"/>
          </a:schemeClr>
        </a:solidFill>
        <a:ln w="19050"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077499" y="2330434"/>
        <a:ext cx="266214" cy="36423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03AB37-1411-48FB-93D6-C21094C3BCA4}">
      <dsp:nvSpPr>
        <dsp:cNvPr id="0" name=""/>
        <dsp:cNvSpPr/>
      </dsp:nvSpPr>
      <dsp:spPr>
        <a:xfrm>
          <a:off x="0" y="0"/>
          <a:ext cx="4420981" cy="930776"/>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US" sz="800" b="1" kern="1200"/>
            <a:t>1. Communication Inconsistency: </a:t>
          </a:r>
          <a:r>
            <a:rPr lang="en-US" sz="800" kern="1200"/>
            <a:t>It's difficult for project participants to meet deadlines and meet expectations when the project manager doesn't disclose adequate details about any planned strategy changes. Lack of communication across departments or teams might lead to this issue as well (Yap, Abdul-Rahman, &amp; Wang, 2018). </a:t>
          </a:r>
        </a:p>
      </dsp:txBody>
      <dsp:txXfrm>
        <a:off x="27261" y="27261"/>
        <a:ext cx="3307700" cy="876254"/>
      </dsp:txXfrm>
    </dsp:sp>
    <dsp:sp modelId="{284C1F7A-A8E0-4D4A-80B9-797A4995CAEF}">
      <dsp:nvSpPr>
        <dsp:cNvPr id="0" name=""/>
        <dsp:cNvSpPr/>
      </dsp:nvSpPr>
      <dsp:spPr>
        <a:xfrm>
          <a:off x="330138" y="1060051"/>
          <a:ext cx="4420981" cy="930776"/>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US" sz="800" b="1" kern="1200"/>
            <a:t>2. Use of the right technology</a:t>
          </a:r>
          <a:r>
            <a:rPr lang="en-US" sz="800" kern="1200"/>
            <a:t> </a:t>
          </a:r>
        </a:p>
      </dsp:txBody>
      <dsp:txXfrm>
        <a:off x="357399" y="1087312"/>
        <a:ext cx="3431315" cy="876254"/>
      </dsp:txXfrm>
    </dsp:sp>
    <dsp:sp modelId="{5B9C0795-6EC6-4015-8BB2-C57F14BFB446}">
      <dsp:nvSpPr>
        <dsp:cNvPr id="0" name=""/>
        <dsp:cNvSpPr/>
      </dsp:nvSpPr>
      <dsp:spPr>
        <a:xfrm>
          <a:off x="660276" y="2120103"/>
          <a:ext cx="4420981" cy="930776"/>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US" sz="800" kern="1200"/>
            <a:t>This project has an unusually nomadic, globally dispersed, and frequently deskless workforce. It was found that the vast majority of respondents were dissatisfied with the accessibility of communication channels with the workforce. </a:t>
          </a:r>
        </a:p>
      </dsp:txBody>
      <dsp:txXfrm>
        <a:off x="687537" y="2147364"/>
        <a:ext cx="3431315" cy="876254"/>
      </dsp:txXfrm>
    </dsp:sp>
    <dsp:sp modelId="{56562C37-CD9F-406D-9279-6107D64D0404}">
      <dsp:nvSpPr>
        <dsp:cNvPr id="0" name=""/>
        <dsp:cNvSpPr/>
      </dsp:nvSpPr>
      <dsp:spPr>
        <a:xfrm>
          <a:off x="990414" y="3180154"/>
          <a:ext cx="4420981" cy="930776"/>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US" sz="800" b="1" kern="1200"/>
            <a:t>3. Not Enough Feedback</a:t>
          </a:r>
          <a:r>
            <a:rPr lang="en-US" sz="800" kern="1200"/>
            <a:t> </a:t>
          </a:r>
        </a:p>
      </dsp:txBody>
      <dsp:txXfrm>
        <a:off x="1017675" y="3207415"/>
        <a:ext cx="3431315" cy="876254"/>
      </dsp:txXfrm>
    </dsp:sp>
    <dsp:sp modelId="{E80E22A0-9E29-40A1-8BBE-393EC79503DA}">
      <dsp:nvSpPr>
        <dsp:cNvPr id="0" name=""/>
        <dsp:cNvSpPr/>
      </dsp:nvSpPr>
      <dsp:spPr>
        <a:xfrm>
          <a:off x="1320552" y="4240206"/>
          <a:ext cx="4420981" cy="930776"/>
        </a:xfrm>
        <a:prstGeom prst="roundRect">
          <a:avLst>
            <a:gd name="adj" fmla="val 1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US" sz="800" kern="1200"/>
            <a:t>You may learn firsthand about the successes and failures of any programs being conducted by hearing directly from the people who are working on them via the feedback they provide. Members of the project team may have difficulty or reluctance in confiding in their direct manager. It's possible that they have some kind of conflict. Or, maybe, nobody wants to risk retaliation from the top boss, thus nobody has the "guts" to say anything. (Magezi, Abaho, &amp; Kakooza, 2021). </a:t>
          </a:r>
        </a:p>
      </dsp:txBody>
      <dsp:txXfrm>
        <a:off x="1347813" y="4267467"/>
        <a:ext cx="3431315" cy="876254"/>
      </dsp:txXfrm>
    </dsp:sp>
    <dsp:sp modelId="{38EE09F4-3904-4121-8E41-F00430345B88}">
      <dsp:nvSpPr>
        <dsp:cNvPr id="0" name=""/>
        <dsp:cNvSpPr/>
      </dsp:nvSpPr>
      <dsp:spPr>
        <a:xfrm>
          <a:off x="3815976" y="679984"/>
          <a:ext cx="605005" cy="605005"/>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3952102" y="679984"/>
        <a:ext cx="332753" cy="455266"/>
      </dsp:txXfrm>
    </dsp:sp>
    <dsp:sp modelId="{837E60D0-0037-4262-A309-ADC056577CA1}">
      <dsp:nvSpPr>
        <dsp:cNvPr id="0" name=""/>
        <dsp:cNvSpPr/>
      </dsp:nvSpPr>
      <dsp:spPr>
        <a:xfrm>
          <a:off x="4146114" y="1740035"/>
          <a:ext cx="605005" cy="605005"/>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4282240" y="1740035"/>
        <a:ext cx="332753" cy="455266"/>
      </dsp:txXfrm>
    </dsp:sp>
    <dsp:sp modelId="{8E6C8765-3320-45A1-AEFE-E89A2017AB6E}">
      <dsp:nvSpPr>
        <dsp:cNvPr id="0" name=""/>
        <dsp:cNvSpPr/>
      </dsp:nvSpPr>
      <dsp:spPr>
        <a:xfrm>
          <a:off x="4476252" y="2784574"/>
          <a:ext cx="605005" cy="605005"/>
        </a:xfrm>
        <a:prstGeom prst="downArrow">
          <a:avLst>
            <a:gd name="adj1" fmla="val 55000"/>
            <a:gd name="adj2" fmla="val 45000"/>
          </a:avLst>
        </a:prstGeom>
        <a:solidFill>
          <a:schemeClr val="accent4">
            <a:tint val="40000"/>
            <a:alpha val="90000"/>
            <a:hueOff val="0"/>
            <a:satOff val="0"/>
            <a:lumOff val="0"/>
            <a:alphaOff val="0"/>
          </a:schemeClr>
        </a:solidFill>
        <a:ln w="19050"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4612378" y="2784574"/>
        <a:ext cx="332753" cy="455266"/>
      </dsp:txXfrm>
    </dsp:sp>
    <dsp:sp modelId="{AF4BB2EB-6795-40CE-8DC7-83A26F39E8E6}">
      <dsp:nvSpPr>
        <dsp:cNvPr id="0" name=""/>
        <dsp:cNvSpPr/>
      </dsp:nvSpPr>
      <dsp:spPr>
        <a:xfrm>
          <a:off x="4806390" y="3854967"/>
          <a:ext cx="605005" cy="605005"/>
        </a:xfrm>
        <a:prstGeom prst="downArrow">
          <a:avLst>
            <a:gd name="adj1" fmla="val 55000"/>
            <a:gd name="adj2" fmla="val 45000"/>
          </a:avLst>
        </a:prstGeom>
        <a:solidFill>
          <a:schemeClr val="accent5">
            <a:tint val="40000"/>
            <a:alpha val="90000"/>
            <a:hueOff val="0"/>
            <a:satOff val="0"/>
            <a:lumOff val="0"/>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4942516" y="3854967"/>
        <a:ext cx="332753" cy="45526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17FD71-8CB2-402B-878A-D573A2A711A5}">
      <dsp:nvSpPr>
        <dsp:cNvPr id="0" name=""/>
        <dsp:cNvSpPr/>
      </dsp:nvSpPr>
      <dsp:spPr>
        <a:xfrm>
          <a:off x="8904" y="162959"/>
          <a:ext cx="2661477" cy="3058880"/>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All parties involved in a project need to be able to convey their ideas quickly and efficiently. The message has to be straightforward so that everyone can understand it without any explanation. </a:t>
          </a:r>
        </a:p>
      </dsp:txBody>
      <dsp:txXfrm>
        <a:off x="86856" y="240911"/>
        <a:ext cx="2505573" cy="2902976"/>
      </dsp:txXfrm>
    </dsp:sp>
    <dsp:sp modelId="{E262E70C-2485-46A1-94C5-39C4B8E5E21D}">
      <dsp:nvSpPr>
        <dsp:cNvPr id="0" name=""/>
        <dsp:cNvSpPr/>
      </dsp:nvSpPr>
      <dsp:spPr>
        <a:xfrm>
          <a:off x="2936530" y="1362376"/>
          <a:ext cx="564233" cy="660046"/>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2936530" y="1494385"/>
        <a:ext cx="394963" cy="396028"/>
      </dsp:txXfrm>
    </dsp:sp>
    <dsp:sp modelId="{A399D0DC-7243-4EC8-B209-A518A81C7150}">
      <dsp:nvSpPr>
        <dsp:cNvPr id="0" name=""/>
        <dsp:cNvSpPr/>
      </dsp:nvSpPr>
      <dsp:spPr>
        <a:xfrm>
          <a:off x="3734973" y="162959"/>
          <a:ext cx="2661477" cy="3058880"/>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Project members must Why not provide your team with a centralized hub for all their communication requirements, ensuring that information is disseminated effectively? </a:t>
          </a:r>
        </a:p>
      </dsp:txBody>
      <dsp:txXfrm>
        <a:off x="3812925" y="240911"/>
        <a:ext cx="2505573" cy="2902976"/>
      </dsp:txXfrm>
    </dsp:sp>
    <dsp:sp modelId="{058ADAD3-7A49-4D5E-A4BA-9140814AB152}">
      <dsp:nvSpPr>
        <dsp:cNvPr id="0" name=""/>
        <dsp:cNvSpPr/>
      </dsp:nvSpPr>
      <dsp:spPr>
        <a:xfrm>
          <a:off x="6662599" y="1362376"/>
          <a:ext cx="564233" cy="660046"/>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6662599" y="1494385"/>
        <a:ext cx="394963" cy="396028"/>
      </dsp:txXfrm>
    </dsp:sp>
    <dsp:sp modelId="{AC0F3B41-2ACB-4425-8A86-77CF50A1C0D8}">
      <dsp:nvSpPr>
        <dsp:cNvPr id="0" name=""/>
        <dsp:cNvSpPr/>
      </dsp:nvSpPr>
      <dsp:spPr>
        <a:xfrm>
          <a:off x="7461042" y="162959"/>
          <a:ext cx="2661477" cy="3058880"/>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Everyone working on the project should be willing to take the time to talk to workers and get insight from their perspectives. In addition, be forthright about the plan you have in place to implement their suggestions and criticisms (Bigbee, &amp; Stevenson, 2019). </a:t>
          </a:r>
        </a:p>
      </dsp:txBody>
      <dsp:txXfrm>
        <a:off x="7538994" y="240911"/>
        <a:ext cx="2505573" cy="290297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E21E91-46DE-45DD-9D81-9488C6D7722E}">
      <dsp:nvSpPr>
        <dsp:cNvPr id="0" name=""/>
        <dsp:cNvSpPr/>
      </dsp:nvSpPr>
      <dsp:spPr>
        <a:xfrm>
          <a:off x="0" y="769473"/>
          <a:ext cx="2849463" cy="180940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56C8B1E-24A1-4C2A-ABF6-09BCA695305C}">
      <dsp:nvSpPr>
        <dsp:cNvPr id="0" name=""/>
        <dsp:cNvSpPr/>
      </dsp:nvSpPr>
      <dsp:spPr>
        <a:xfrm>
          <a:off x="316607" y="1070250"/>
          <a:ext cx="2849463" cy="180940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a:t>1. Be Present: </a:t>
          </a:r>
          <a:r>
            <a:rPr lang="en-US" sz="1100" kern="1200"/>
            <a:t>One of the most crucial components of good communication as a project manager is being present. Establish yourself as the sort of manager who is always accessible and who knows exactly what his or her team is responsible for and what it has accomplished (Yap, Abdul-Rahman, &amp; Wang, 2018). </a:t>
          </a:r>
        </a:p>
      </dsp:txBody>
      <dsp:txXfrm>
        <a:off x="369603" y="1123246"/>
        <a:ext cx="2743471" cy="1703417"/>
      </dsp:txXfrm>
    </dsp:sp>
    <dsp:sp modelId="{599DDC6B-72E5-40A3-A71A-E53864F97293}">
      <dsp:nvSpPr>
        <dsp:cNvPr id="0" name=""/>
        <dsp:cNvSpPr/>
      </dsp:nvSpPr>
      <dsp:spPr>
        <a:xfrm>
          <a:off x="3482677" y="769473"/>
          <a:ext cx="2849463" cy="180940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F5C22D-A5EB-421F-9466-3845429B1AFF}">
      <dsp:nvSpPr>
        <dsp:cNvPr id="0" name=""/>
        <dsp:cNvSpPr/>
      </dsp:nvSpPr>
      <dsp:spPr>
        <a:xfrm>
          <a:off x="3799284" y="1070250"/>
          <a:ext cx="2849463" cy="180940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a:t>2. Use Project Management Apps</a:t>
          </a:r>
          <a:r>
            <a:rPr lang="en-US" sz="1100" kern="1200"/>
            <a:t> : As a project manager, you have a lot on your plate, and one of the most important things you can do is make sure everyone knows what they're responsible for. Software for managing projects, such as Basecamp and Asana, helps ensure that everyone involved in a marketing project has the same project at their fingertips at all times and improves communication between team members. </a:t>
          </a:r>
        </a:p>
      </dsp:txBody>
      <dsp:txXfrm>
        <a:off x="3852280" y="1123246"/>
        <a:ext cx="2743471" cy="1703417"/>
      </dsp:txXfrm>
    </dsp:sp>
    <dsp:sp modelId="{F6D69FF7-780B-4AF6-BB1B-139CB1547556}">
      <dsp:nvSpPr>
        <dsp:cNvPr id="0" name=""/>
        <dsp:cNvSpPr/>
      </dsp:nvSpPr>
      <dsp:spPr>
        <a:xfrm>
          <a:off x="6965354" y="769473"/>
          <a:ext cx="2849463" cy="180940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5344D5-C7FD-485B-91F7-1D02E93AD406}">
      <dsp:nvSpPr>
        <dsp:cNvPr id="0" name=""/>
        <dsp:cNvSpPr/>
      </dsp:nvSpPr>
      <dsp:spPr>
        <a:xfrm>
          <a:off x="7281961" y="1070250"/>
          <a:ext cx="2849463" cy="180940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3. </a:t>
          </a:r>
          <a:r>
            <a:rPr lang="en-US" sz="1100" b="1" kern="1200"/>
            <a:t>Create a communication plan:</a:t>
          </a:r>
          <a:r>
            <a:rPr lang="en-US" sz="1100" kern="1200"/>
            <a:t> The way you and your team are going to communicate should be outlined in a broad communication strategy. When developing your strategy for communication, you should ask yourself, "what sort of communication is required?" (for events like reports or meetings), "who do I need to talk to?" (Safapour et al., 2019). </a:t>
          </a:r>
        </a:p>
      </dsp:txBody>
      <dsp:txXfrm>
        <a:off x="7334957" y="1123246"/>
        <a:ext cx="2743471" cy="170341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C26482-4963-4758-B859-0D32ADD53D69}">
      <dsp:nvSpPr>
        <dsp:cNvPr id="0" name=""/>
        <dsp:cNvSpPr/>
      </dsp:nvSpPr>
      <dsp:spPr>
        <a:xfrm>
          <a:off x="791" y="0"/>
          <a:ext cx="3205646" cy="3384799"/>
        </a:xfrm>
        <a:prstGeom prst="rect">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6647" tIns="0" rIns="316647" bIns="330200" numCol="1" spcCol="1270" anchor="t" anchorCtr="0">
          <a:noAutofit/>
        </a:bodyPr>
        <a:lstStyle/>
        <a:p>
          <a:pPr marL="0" lvl="0" indent="0" algn="l" defTabSz="755650">
            <a:lnSpc>
              <a:spcPct val="90000"/>
            </a:lnSpc>
            <a:spcBef>
              <a:spcPct val="0"/>
            </a:spcBef>
            <a:spcAft>
              <a:spcPct val="35000"/>
            </a:spcAft>
            <a:buNone/>
          </a:pPr>
          <a:r>
            <a:rPr lang="en-US" sz="1700" kern="1200"/>
            <a:t>At the end, it can be said that effective communication is very important and essential for a project to run and to achieve its desired goals and objectives </a:t>
          </a:r>
        </a:p>
      </dsp:txBody>
      <dsp:txXfrm>
        <a:off x="791" y="1353919"/>
        <a:ext cx="3205646" cy="2030879"/>
      </dsp:txXfrm>
    </dsp:sp>
    <dsp:sp modelId="{4E457A30-EE3B-46D6-AE03-AA21B50BFC69}">
      <dsp:nvSpPr>
        <dsp:cNvPr id="0" name=""/>
        <dsp:cNvSpPr/>
      </dsp:nvSpPr>
      <dsp:spPr>
        <a:xfrm>
          <a:off x="791" y="0"/>
          <a:ext cx="3205646" cy="1353919"/>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16647" tIns="165100" rIns="316647"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791" y="0"/>
        <a:ext cx="3205646" cy="1353919"/>
      </dsp:txXfrm>
    </dsp:sp>
    <dsp:sp modelId="{1F12726F-480F-467B-AFF5-906DBB5925BA}">
      <dsp:nvSpPr>
        <dsp:cNvPr id="0" name=""/>
        <dsp:cNvSpPr/>
      </dsp:nvSpPr>
      <dsp:spPr>
        <a:xfrm>
          <a:off x="3462889" y="0"/>
          <a:ext cx="3205646" cy="3384799"/>
        </a:xfrm>
        <a:prstGeom prst="rect">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6647" tIns="0" rIns="316647" bIns="330200" numCol="1" spcCol="1270" anchor="t" anchorCtr="0">
          <a:noAutofit/>
        </a:bodyPr>
        <a:lstStyle/>
        <a:p>
          <a:pPr marL="0" lvl="0" indent="0" algn="l" defTabSz="755650">
            <a:lnSpc>
              <a:spcPct val="90000"/>
            </a:lnSpc>
            <a:spcBef>
              <a:spcPct val="0"/>
            </a:spcBef>
            <a:spcAft>
              <a:spcPct val="35000"/>
            </a:spcAft>
            <a:buNone/>
          </a:pPr>
          <a:r>
            <a:rPr lang="en-US" sz="1700" kern="1200"/>
            <a:t>Different models and approaches of communication have been presented in this presentation which will help readers </a:t>
          </a:r>
        </a:p>
      </dsp:txBody>
      <dsp:txXfrm>
        <a:off x="3462889" y="1353919"/>
        <a:ext cx="3205646" cy="2030879"/>
      </dsp:txXfrm>
    </dsp:sp>
    <dsp:sp modelId="{62666D23-CC54-4356-A489-25FE9C97727A}">
      <dsp:nvSpPr>
        <dsp:cNvPr id="0" name=""/>
        <dsp:cNvSpPr/>
      </dsp:nvSpPr>
      <dsp:spPr>
        <a:xfrm>
          <a:off x="3462889" y="0"/>
          <a:ext cx="3205646" cy="1353919"/>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16647" tIns="165100" rIns="316647"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462889" y="0"/>
        <a:ext cx="3205646" cy="1353919"/>
      </dsp:txXfrm>
    </dsp:sp>
    <dsp:sp modelId="{E6539B08-16D3-4DBF-A1AC-4E36F9C0C59D}">
      <dsp:nvSpPr>
        <dsp:cNvPr id="0" name=""/>
        <dsp:cNvSpPr/>
      </dsp:nvSpPr>
      <dsp:spPr>
        <a:xfrm>
          <a:off x="6924987" y="0"/>
          <a:ext cx="3205646" cy="3384799"/>
        </a:xfrm>
        <a:prstGeom prst="rect">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6647" tIns="0" rIns="316647" bIns="330200" numCol="1" spcCol="1270" anchor="t" anchorCtr="0">
          <a:noAutofit/>
        </a:bodyPr>
        <a:lstStyle/>
        <a:p>
          <a:pPr marL="0" lvl="0" indent="0" algn="l" defTabSz="755650">
            <a:lnSpc>
              <a:spcPct val="90000"/>
            </a:lnSpc>
            <a:spcBef>
              <a:spcPct val="0"/>
            </a:spcBef>
            <a:spcAft>
              <a:spcPct val="35000"/>
            </a:spcAft>
            <a:buNone/>
          </a:pPr>
          <a:r>
            <a:rPr lang="en-US" sz="1700" kern="1200"/>
            <a:t>This presentation will be helpful for Tom for achieving his desired goals related to the project </a:t>
          </a:r>
        </a:p>
      </dsp:txBody>
      <dsp:txXfrm>
        <a:off x="6924987" y="1353919"/>
        <a:ext cx="3205646" cy="2030879"/>
      </dsp:txXfrm>
    </dsp:sp>
    <dsp:sp modelId="{A4912448-D0F0-495E-8A8C-5FD2426C11F2}">
      <dsp:nvSpPr>
        <dsp:cNvPr id="0" name=""/>
        <dsp:cNvSpPr/>
      </dsp:nvSpPr>
      <dsp:spPr>
        <a:xfrm>
          <a:off x="6924987" y="0"/>
          <a:ext cx="3205646" cy="1353919"/>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16647" tIns="165100" rIns="316647"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6924987" y="0"/>
        <a:ext cx="3205646" cy="1353919"/>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4" name="PlaceHolder 1"/>
          <p:cNvSpPr>
            <a:spLocks noGrp="1"/>
          </p:cNvSpPr>
          <p:nvPr>
            <p:ph type="sldImg"/>
          </p:nvPr>
        </p:nvSpPr>
        <p:spPr>
          <a:xfrm>
            <a:off x="216000" y="812520"/>
            <a:ext cx="7127280" cy="4008960"/>
          </a:xfrm>
          <a:prstGeom prst="rect">
            <a:avLst/>
          </a:prstGeom>
          <a:noFill/>
          <a:ln w="0">
            <a:noFill/>
          </a:ln>
        </p:spPr>
        <p:txBody>
          <a:bodyPr lIns="0" rIns="0" tIns="0" bIns="0" anchor="ctr">
            <a:noAutofit/>
          </a:bodyPr>
          <a:p>
            <a:r>
              <a:rPr b="0" lang="en-US" sz="1800" spc="-1" strike="noStrike">
                <a:solidFill>
                  <a:srgbClr val="ffffff"/>
                </a:solidFill>
                <a:latin typeface="Calibri"/>
              </a:rPr>
              <a:t>Click to move the slide</a:t>
            </a:r>
            <a:endParaRPr b="0" lang="en-US" sz="1800" spc="-1" strike="noStrike">
              <a:solidFill>
                <a:srgbClr val="ffffff"/>
              </a:solidFill>
              <a:latin typeface="Calibri"/>
            </a:endParaRPr>
          </a:p>
        </p:txBody>
      </p:sp>
      <p:sp>
        <p:nvSpPr>
          <p:cNvPr id="85" name="PlaceHolder 2"/>
          <p:cNvSpPr>
            <a:spLocks noGrp="1"/>
          </p:cNvSpPr>
          <p:nvPr>
            <p:ph type="body"/>
          </p:nvPr>
        </p:nvSpPr>
        <p:spPr>
          <a:xfrm>
            <a:off x="756000" y="5078520"/>
            <a:ext cx="6047640" cy="4811040"/>
          </a:xfrm>
          <a:prstGeom prst="rect">
            <a:avLst/>
          </a:prstGeom>
          <a:noFill/>
          <a:ln w="0">
            <a:noFill/>
          </a:ln>
        </p:spPr>
        <p:txBody>
          <a:bodyPr lIns="0" rIns="0" tIns="0" bIns="0" anchor="t">
            <a:noAutofit/>
          </a:bodyPr>
          <a:p>
            <a:pPr marL="216000" indent="0">
              <a:buNone/>
            </a:pPr>
            <a:r>
              <a:rPr b="0" lang="en-GB" sz="2000" spc="-1" strike="noStrike">
                <a:latin typeface="Arial"/>
              </a:rPr>
              <a:t>Click to edit the notes' format</a:t>
            </a:r>
            <a:endParaRPr b="0" lang="en-GB" sz="2000" spc="-1" strike="noStrike">
              <a:latin typeface="Arial"/>
            </a:endParaRPr>
          </a:p>
        </p:txBody>
      </p:sp>
      <p:sp>
        <p:nvSpPr>
          <p:cNvPr id="86" name="PlaceHolder 3"/>
          <p:cNvSpPr>
            <a:spLocks noGrp="1"/>
          </p:cNvSpPr>
          <p:nvPr>
            <p:ph type="hdr"/>
          </p:nvPr>
        </p:nvSpPr>
        <p:spPr>
          <a:xfrm>
            <a:off x="0" y="0"/>
            <a:ext cx="3280680" cy="534240"/>
          </a:xfrm>
          <a:prstGeom prst="rect">
            <a:avLst/>
          </a:prstGeom>
          <a:noFill/>
          <a:ln w="0">
            <a:noFill/>
          </a:ln>
        </p:spPr>
        <p:txBody>
          <a:bodyPr lIns="0" rIns="0" tIns="0" bIns="0" anchor="t">
            <a:noAutofit/>
          </a:bodyPr>
          <a:p>
            <a:pPr indent="0">
              <a:buNone/>
            </a:pPr>
            <a:r>
              <a:rPr b="0" lang="en-GB" sz="1400" spc="-1" strike="noStrike">
                <a:latin typeface="Times New Roman"/>
              </a:rPr>
              <a:t>&lt;header&gt;</a:t>
            </a:r>
            <a:endParaRPr b="0" lang="en-GB" sz="1400" spc="-1" strike="noStrike">
              <a:latin typeface="Times New Roman"/>
            </a:endParaRPr>
          </a:p>
        </p:txBody>
      </p:sp>
      <p:sp>
        <p:nvSpPr>
          <p:cNvPr id="87" name="PlaceHolder 4"/>
          <p:cNvSpPr>
            <a:spLocks noGrp="1"/>
          </p:cNvSpPr>
          <p:nvPr>
            <p:ph type="dt" idx="7"/>
          </p:nvPr>
        </p:nvSpPr>
        <p:spPr>
          <a:xfrm>
            <a:off x="4278960" y="0"/>
            <a:ext cx="3280680" cy="534240"/>
          </a:xfrm>
          <a:prstGeom prst="rect">
            <a:avLst/>
          </a:prstGeom>
          <a:noFill/>
          <a:ln w="0">
            <a:noFill/>
          </a:ln>
        </p:spPr>
        <p:txBody>
          <a:bodyPr lIns="0" rIns="0" tIns="0" bIns="0" anchor="t">
            <a:noAutofit/>
          </a:bodyPr>
          <a:lstStyle>
            <a:lvl1pPr indent="0" algn="r">
              <a:buNone/>
              <a:defRPr b="0" lang="en-GB" sz="1400" spc="-1" strike="noStrike">
                <a:latin typeface="Times New Roman"/>
              </a:defRPr>
            </a:lvl1pPr>
          </a:lstStyle>
          <a:p>
            <a:pPr indent="0" algn="r">
              <a:buNone/>
            </a:pPr>
            <a:r>
              <a:rPr b="0" lang="en-GB" sz="1400" spc="-1" strike="noStrike">
                <a:latin typeface="Times New Roman"/>
              </a:rPr>
              <a:t>&lt;date/time&gt;</a:t>
            </a:r>
            <a:endParaRPr b="0" lang="en-GB" sz="1400" spc="-1" strike="noStrike">
              <a:latin typeface="Times New Roman"/>
            </a:endParaRPr>
          </a:p>
        </p:txBody>
      </p:sp>
      <p:sp>
        <p:nvSpPr>
          <p:cNvPr id="88" name="PlaceHolder 5"/>
          <p:cNvSpPr>
            <a:spLocks noGrp="1"/>
          </p:cNvSpPr>
          <p:nvPr>
            <p:ph type="ftr" idx="8"/>
          </p:nvPr>
        </p:nvSpPr>
        <p:spPr>
          <a:xfrm>
            <a:off x="0" y="10157400"/>
            <a:ext cx="3280680" cy="534240"/>
          </a:xfrm>
          <a:prstGeom prst="rect">
            <a:avLst/>
          </a:prstGeom>
          <a:noFill/>
          <a:ln w="0">
            <a:noFill/>
          </a:ln>
        </p:spPr>
        <p:txBody>
          <a:bodyPr lIns="0" rIns="0" tIns="0" bIns="0" anchor="b">
            <a:noAutofit/>
          </a:bodyPr>
          <a:lstStyle>
            <a:lvl1pPr indent="0">
              <a:buNone/>
              <a:defRPr b="0" lang="en-GB" sz="1400" spc="-1" strike="noStrike">
                <a:latin typeface="Times New Roman"/>
              </a:defRPr>
            </a:lvl1pPr>
          </a:lstStyle>
          <a:p>
            <a:pPr indent="0">
              <a:buNone/>
            </a:pPr>
            <a:r>
              <a:rPr b="0" lang="en-GB" sz="1400" spc="-1" strike="noStrike">
                <a:latin typeface="Times New Roman"/>
              </a:rPr>
              <a:t>&lt;footer&gt;</a:t>
            </a:r>
            <a:endParaRPr b="0" lang="en-GB" sz="1400" spc="-1" strike="noStrike">
              <a:latin typeface="Times New Roman"/>
            </a:endParaRPr>
          </a:p>
        </p:txBody>
      </p:sp>
      <p:sp>
        <p:nvSpPr>
          <p:cNvPr id="89" name="PlaceHolder 6"/>
          <p:cNvSpPr>
            <a:spLocks noGrp="1"/>
          </p:cNvSpPr>
          <p:nvPr>
            <p:ph type="sldNum" idx="9"/>
          </p:nvPr>
        </p:nvSpPr>
        <p:spPr>
          <a:xfrm>
            <a:off x="4278960" y="10157400"/>
            <a:ext cx="3280680" cy="534240"/>
          </a:xfrm>
          <a:prstGeom prst="rect">
            <a:avLst/>
          </a:prstGeom>
          <a:noFill/>
          <a:ln w="0">
            <a:noFill/>
          </a:ln>
        </p:spPr>
        <p:txBody>
          <a:bodyPr lIns="0" rIns="0" tIns="0" bIns="0" anchor="b">
            <a:noAutofit/>
          </a:bodyPr>
          <a:lstStyle>
            <a:lvl1pPr indent="0" algn="r">
              <a:buNone/>
              <a:defRPr b="0" lang="en-GB" sz="1400" spc="-1" strike="noStrike">
                <a:latin typeface="Times New Roman"/>
              </a:defRPr>
            </a:lvl1pPr>
          </a:lstStyle>
          <a:p>
            <a:pPr indent="0" algn="r">
              <a:buNone/>
            </a:pPr>
            <a:fld id="{0204DBBD-AB66-43AA-B10F-049DCB8B5DC4}" type="slidenum">
              <a:rPr b="0" lang="en-GB" sz="1400" spc="-1" strike="noStrike">
                <a:latin typeface="Times New Roman"/>
              </a:rPr>
              <a:t>&lt;number&gt;</a:t>
            </a:fld>
            <a:endParaRPr b="0" lang="en-GB" sz="1400" spc="-1" strike="noStrike">
              <a:latin typeface="Times New Roman"/>
            </a:endParaRPr>
          </a:p>
        </p:txBody>
      </p:sp>
    </p:spTree>
  </p:cSld>
  <p:clrMap bg1="lt1" bg2="lt2" tx1="dk1" tx2="dk2" accent1="accent1" accent2="accent2" accent3="accent3" accent4="accent4" accent5="accent5" accent6="accent6" hlink="hlink" folHlink="folHlink"/>
</p:notesMaster>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
</Relationships>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
</Relationships>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
</Relationships>
</file>

<file path=ppt/notesSlides/_rels/notesSlide5.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
</Relationships>
</file>

<file path=ppt/notesSlides/_rels/notesSlide6.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
</Relationships>
</file>

<file path=ppt/notesSlides/_rels/notesSlide7.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
</Relationships>
</file>

<file path=ppt/notesSlides/_rels/notesSlide8.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
</Relationships>
</file>

<file path=ppt/notesSlides/_rels/notesSlide9.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
</Relationships>
</file>

<file path=ppt/notesSlides/_rels/notesSlide10.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
</Relationship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1" name="PlaceHolder 1"/>
          <p:cNvSpPr>
            <a:spLocks noGrp="1"/>
          </p:cNvSpPr>
          <p:nvPr>
            <p:ph type="sldImg"/>
          </p:nvPr>
        </p:nvSpPr>
        <p:spPr>
          <a:xfrm>
            <a:off x="685800" y="1143000"/>
            <a:ext cx="5486040" cy="3085920"/>
          </a:xfrm>
          <a:prstGeom prst="rect">
            <a:avLst/>
          </a:prstGeom>
          <a:ln w="0">
            <a:noFill/>
          </a:ln>
        </p:spPr>
      </p:sp>
      <p:sp>
        <p:nvSpPr>
          <p:cNvPr id="202" name="PlaceHolder 2"/>
          <p:cNvSpPr>
            <a:spLocks noGrp="1"/>
          </p:cNvSpPr>
          <p:nvPr>
            <p:ph type="body"/>
          </p:nvPr>
        </p:nvSpPr>
        <p:spPr>
          <a:xfrm>
            <a:off x="685800" y="4400640"/>
            <a:ext cx="5486040" cy="3600000"/>
          </a:xfrm>
          <a:prstGeom prst="rect">
            <a:avLst/>
          </a:prstGeom>
          <a:noFill/>
          <a:ln w="0">
            <a:noFill/>
          </a:ln>
        </p:spPr>
        <p:txBody>
          <a:bodyPr anchor="t">
            <a:noAutofit/>
          </a:bodyPr>
          <a:p>
            <a:pPr indent="0" algn="just">
              <a:lnSpc>
                <a:spcPct val="120000"/>
              </a:lnSpc>
              <a:spcBef>
                <a:spcPts val="1001"/>
              </a:spcBef>
              <a:buNone/>
              <a:tabLst>
                <a:tab algn="l" pos="0"/>
              </a:tabLst>
            </a:pPr>
            <a:r>
              <a:rPr b="0" lang="en-US" sz="2000" spc="-1" strike="noStrike">
                <a:latin typeface="Arial"/>
                <a:ea typeface="Calibri"/>
              </a:rPr>
              <a:t>In this part of the presentation I will talk about overview of this presentation. This presentation is about helping Tom Jackson regarding the communication within the group for the success of the project. The presentation will aim at providing effective communication strategies. The presentation will also involve how group members can effectively communicate with each other. There will be a talk on communication barrier within the group which are impacting group performance. </a:t>
            </a:r>
            <a:endParaRPr b="0" lang="en-GB" sz="2000" spc="-1" strike="noStrike">
              <a:latin typeface="Arial"/>
            </a:endParaRPr>
          </a:p>
          <a:p>
            <a:pPr indent="0">
              <a:lnSpc>
                <a:spcPct val="100000"/>
              </a:lnSpc>
              <a:buNone/>
              <a:tabLst>
                <a:tab algn="l" pos="0"/>
              </a:tabLst>
            </a:pPr>
            <a:endParaRPr b="0" lang="en-GB" sz="2000" spc="-1" strike="noStrike">
              <a:latin typeface="Arial"/>
            </a:endParaRPr>
          </a:p>
        </p:txBody>
      </p:sp>
      <p:sp>
        <p:nvSpPr>
          <p:cNvPr id="203" name="PlaceHolder 3"/>
          <p:cNvSpPr>
            <a:spLocks noGrp="1"/>
          </p:cNvSpPr>
          <p:nvPr>
            <p:ph type="sldNum" idx="10"/>
          </p:nvPr>
        </p:nvSpPr>
        <p:spPr>
          <a:xfrm>
            <a:off x="3884760" y="8685360"/>
            <a:ext cx="2971440" cy="458280"/>
          </a:xfrm>
          <a:prstGeom prst="rect">
            <a:avLst/>
          </a:prstGeom>
          <a:noFill/>
          <a:ln w="0">
            <a:noFill/>
          </a:ln>
        </p:spPr>
        <p:txBody>
          <a:bodyPr anchor="b">
            <a:noAutofit/>
          </a:bodyPr>
          <a:lstStyle>
            <a:lvl1pPr indent="0" algn="r">
              <a:lnSpc>
                <a:spcPct val="100000"/>
              </a:lnSpc>
              <a:buNone/>
              <a:defRPr b="0" lang="en-GB" sz="1200" spc="-1" strike="noStrike">
                <a:latin typeface="Times New Roman"/>
              </a:defRPr>
            </a:lvl1pPr>
          </a:lstStyle>
          <a:p>
            <a:pPr indent="0" algn="r">
              <a:lnSpc>
                <a:spcPct val="100000"/>
              </a:lnSpc>
              <a:buNone/>
            </a:pPr>
            <a:fld id="{CBCC8C97-97DD-4392-AA2B-0859B5311710}" type="slidenum">
              <a:rPr b="0" lang="en-GB" sz="1200" spc="-1" strike="noStrike">
                <a:latin typeface="Times New Roman"/>
              </a:rPr>
              <a:t>&lt;number&gt;</a:t>
            </a:fld>
            <a:endParaRPr b="0" lang="en-GB" sz="1200" spc="-1" strike="noStrike">
              <a:latin typeface="Times New Roman"/>
            </a:endParaRPr>
          </a:p>
        </p:txBody>
      </p:sp>
    </p:spTree>
  </p:cSld>
</p:note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4" name="PlaceHolder 1"/>
          <p:cNvSpPr>
            <a:spLocks noGrp="1"/>
          </p:cNvSpPr>
          <p:nvPr>
            <p:ph type="sldImg"/>
          </p:nvPr>
        </p:nvSpPr>
        <p:spPr>
          <a:xfrm>
            <a:off x="685800" y="1143000"/>
            <a:ext cx="5486040" cy="3085920"/>
          </a:xfrm>
          <a:prstGeom prst="rect">
            <a:avLst/>
          </a:prstGeom>
          <a:ln w="0">
            <a:noFill/>
          </a:ln>
        </p:spPr>
      </p:sp>
      <p:sp>
        <p:nvSpPr>
          <p:cNvPr id="205" name="PlaceHolder 2"/>
          <p:cNvSpPr>
            <a:spLocks noGrp="1"/>
          </p:cNvSpPr>
          <p:nvPr>
            <p:ph type="body"/>
          </p:nvPr>
        </p:nvSpPr>
        <p:spPr>
          <a:xfrm>
            <a:off x="685800" y="4400640"/>
            <a:ext cx="5486040" cy="3600000"/>
          </a:xfrm>
          <a:prstGeom prst="rect">
            <a:avLst/>
          </a:prstGeom>
          <a:noFill/>
          <a:ln w="0">
            <a:noFill/>
          </a:ln>
        </p:spPr>
        <p:txBody>
          <a:bodyPr anchor="t">
            <a:noAutofit/>
          </a:bodyPr>
          <a:p>
            <a:pPr indent="0" algn="just">
              <a:lnSpc>
                <a:spcPct val="120000"/>
              </a:lnSpc>
              <a:spcBef>
                <a:spcPts val="1001"/>
              </a:spcBef>
              <a:buNone/>
              <a:tabLst>
                <a:tab algn="l" pos="0"/>
              </a:tabLst>
            </a:pPr>
            <a:r>
              <a:rPr b="0" lang="en-US" sz="2000" spc="-1" strike="noStrike">
                <a:latin typeface="Arial"/>
              </a:rPr>
              <a:t>In this part of the presentation I will talk about </a:t>
            </a:r>
            <a:r>
              <a:rPr b="1" lang="en-US" sz="2000" spc="-1" strike="noStrike">
                <a:latin typeface="Arial"/>
              </a:rPr>
              <a:t>Importance of effective communication in a project. </a:t>
            </a:r>
            <a:r>
              <a:rPr b="0" lang="en-US" sz="2000" spc="-1" strike="noStrike">
                <a:latin typeface="Arial"/>
              </a:rPr>
              <a:t>It's impossible to overstate the value of good communication in project management. The success of a project heavily relies on the project's communication to effectively communicate. By ensuring that all necessary parties are in agreement about the project's goals and understand their roles and responsibilities, effective communication can prevent conflict and confusion from slowing down the project. Furthermore, it facilitates trust amongst team members, leading to enhanced collaboration throughout the project (Du et al., 2020). </a:t>
            </a:r>
            <a:endParaRPr b="0" lang="en-GB" sz="2000" spc="-1" strike="noStrike">
              <a:latin typeface="Arial"/>
            </a:endParaRPr>
          </a:p>
          <a:p>
            <a:pPr indent="0">
              <a:lnSpc>
                <a:spcPct val="100000"/>
              </a:lnSpc>
              <a:buNone/>
              <a:tabLst>
                <a:tab algn="l" pos="0"/>
              </a:tabLst>
            </a:pPr>
            <a:endParaRPr b="0" lang="en-GB" sz="2000" spc="-1" strike="noStrike">
              <a:latin typeface="Arial"/>
            </a:endParaRPr>
          </a:p>
          <a:p>
            <a:pPr indent="0">
              <a:lnSpc>
                <a:spcPct val="100000"/>
              </a:lnSpc>
              <a:buNone/>
              <a:tabLst>
                <a:tab algn="l" pos="0"/>
              </a:tabLst>
            </a:pPr>
            <a:endParaRPr b="0" lang="en-GB" sz="2000" spc="-1" strike="noStrike">
              <a:latin typeface="Arial"/>
            </a:endParaRPr>
          </a:p>
        </p:txBody>
      </p:sp>
      <p:sp>
        <p:nvSpPr>
          <p:cNvPr id="206" name="PlaceHolder 3"/>
          <p:cNvSpPr>
            <a:spLocks noGrp="1"/>
          </p:cNvSpPr>
          <p:nvPr>
            <p:ph type="sldNum" idx="11"/>
          </p:nvPr>
        </p:nvSpPr>
        <p:spPr>
          <a:xfrm>
            <a:off x="3884760" y="8685360"/>
            <a:ext cx="2971440" cy="458280"/>
          </a:xfrm>
          <a:prstGeom prst="rect">
            <a:avLst/>
          </a:prstGeom>
          <a:noFill/>
          <a:ln w="0">
            <a:noFill/>
          </a:ln>
        </p:spPr>
        <p:txBody>
          <a:bodyPr anchor="b">
            <a:noAutofit/>
          </a:bodyPr>
          <a:lstStyle>
            <a:lvl1pPr indent="0" algn="r">
              <a:lnSpc>
                <a:spcPct val="100000"/>
              </a:lnSpc>
              <a:buNone/>
              <a:defRPr b="0" lang="en-GB" sz="1200" spc="-1" strike="noStrike">
                <a:latin typeface="Times New Roman"/>
              </a:defRPr>
            </a:lvl1pPr>
          </a:lstStyle>
          <a:p>
            <a:pPr indent="0" algn="r">
              <a:lnSpc>
                <a:spcPct val="100000"/>
              </a:lnSpc>
              <a:buNone/>
            </a:pPr>
            <a:fld id="{7692DD0B-BA69-4F10-B8EA-48039169C489}" type="slidenum">
              <a:rPr b="0" lang="en-GB" sz="1200" spc="-1" strike="noStrike">
                <a:latin typeface="Times New Roman"/>
              </a:rPr>
              <a:t>&lt;number&gt;</a:t>
            </a:fld>
            <a:endParaRPr b="0" lang="en-GB" sz="1200" spc="-1" strike="noStrike">
              <a:latin typeface="Times New Roman"/>
            </a:endParaRPr>
          </a:p>
        </p:txBody>
      </p:sp>
    </p:spTree>
  </p:cSld>
</p:notes>
</file>

<file path=ppt/notesSlides/notesSlide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7" name="PlaceHolder 1"/>
          <p:cNvSpPr>
            <a:spLocks noGrp="1"/>
          </p:cNvSpPr>
          <p:nvPr>
            <p:ph type="sldImg"/>
          </p:nvPr>
        </p:nvSpPr>
        <p:spPr>
          <a:xfrm>
            <a:off x="685800" y="1143000"/>
            <a:ext cx="5486040" cy="3085920"/>
          </a:xfrm>
          <a:prstGeom prst="rect">
            <a:avLst/>
          </a:prstGeom>
          <a:ln w="0">
            <a:noFill/>
          </a:ln>
        </p:spPr>
      </p:sp>
      <p:sp>
        <p:nvSpPr>
          <p:cNvPr id="208" name="PlaceHolder 2"/>
          <p:cNvSpPr>
            <a:spLocks noGrp="1"/>
          </p:cNvSpPr>
          <p:nvPr>
            <p:ph type="body"/>
          </p:nvPr>
        </p:nvSpPr>
        <p:spPr>
          <a:xfrm>
            <a:off x="685800" y="4400640"/>
            <a:ext cx="5486040" cy="3600000"/>
          </a:xfrm>
          <a:prstGeom prst="rect">
            <a:avLst/>
          </a:prstGeom>
          <a:noFill/>
          <a:ln w="0">
            <a:noFill/>
          </a:ln>
        </p:spPr>
        <p:txBody>
          <a:bodyPr anchor="t">
            <a:noAutofit/>
          </a:bodyPr>
          <a:p>
            <a:pPr marL="216000" indent="0" algn="just">
              <a:lnSpc>
                <a:spcPct val="120000"/>
              </a:lnSpc>
              <a:spcBef>
                <a:spcPts val="1001"/>
              </a:spcBef>
              <a:buNone/>
            </a:pPr>
            <a:r>
              <a:rPr b="0" lang="en-US" sz="2000" spc="-1" strike="noStrike">
                <a:latin typeface="Arial"/>
              </a:rPr>
              <a:t>In this part of the presentation I will talk about Benefits of effective communication in a project. </a:t>
            </a:r>
            <a:r>
              <a:rPr b="1" lang="en-US" sz="2000" spc="-1" strike="noStrike">
                <a:latin typeface="Arial"/>
              </a:rPr>
              <a:t>1. Mitigated conflict: </a:t>
            </a:r>
            <a:r>
              <a:rPr b="0" lang="en-US" sz="2000" spc="-1" strike="noStrike">
                <a:latin typeface="Arial"/>
              </a:rPr>
              <a:t>The project of conflict and tension on a project may be mitigated by good communication. Misunderstandings and resulting disagreements are the leading cause of communication. Members of a project team may feel misunderstood, mistreated, ignored, or unable to execute to standards if communication breakdowns occur. </a:t>
            </a:r>
            <a:endParaRPr b="0" lang="en-GB" sz="2000" spc="-1" strike="noStrike">
              <a:latin typeface="Arial"/>
            </a:endParaRPr>
          </a:p>
          <a:p>
            <a:pPr marL="216000" indent="0" algn="just">
              <a:lnSpc>
                <a:spcPct val="120000"/>
              </a:lnSpc>
              <a:spcBef>
                <a:spcPts val="1001"/>
              </a:spcBef>
              <a:buNone/>
            </a:pPr>
            <a:r>
              <a:rPr b="1" lang="en-US" sz="2000" spc="-1" strike="noStrike">
                <a:latin typeface="Arial"/>
              </a:rPr>
              <a:t>2. Increased engagement of project members: </a:t>
            </a:r>
            <a:r>
              <a:rPr b="0" lang="en-US" sz="2000" spc="-1" strike="noStrike">
                <a:latin typeface="Arial"/>
              </a:rPr>
              <a:t>Accurate information transfer is just one benefit of effective communication. It also functions to link people together and maintain open channels of communication among the project's participants. In the long run, this helps to improve interaction within the group, which in turn may boost morale and morale inside the firm (Trach, &amp; Lendo-Siwicka, 2021). </a:t>
            </a:r>
            <a:endParaRPr b="0" lang="en-GB" sz="2000" spc="-1" strike="noStrike">
              <a:latin typeface="Arial"/>
            </a:endParaRPr>
          </a:p>
          <a:p>
            <a:pPr marL="216000" indent="0">
              <a:lnSpc>
                <a:spcPct val="100000"/>
              </a:lnSpc>
              <a:buNone/>
            </a:pPr>
            <a:endParaRPr b="0" lang="en-GB" sz="2000" spc="-1" strike="noStrike">
              <a:latin typeface="Arial"/>
            </a:endParaRPr>
          </a:p>
        </p:txBody>
      </p:sp>
      <p:sp>
        <p:nvSpPr>
          <p:cNvPr id="209" name="PlaceHolder 3"/>
          <p:cNvSpPr>
            <a:spLocks noGrp="1"/>
          </p:cNvSpPr>
          <p:nvPr>
            <p:ph type="sldNum" idx="12"/>
          </p:nvPr>
        </p:nvSpPr>
        <p:spPr>
          <a:xfrm>
            <a:off x="3884760" y="8685360"/>
            <a:ext cx="2971440" cy="458280"/>
          </a:xfrm>
          <a:prstGeom prst="rect">
            <a:avLst/>
          </a:prstGeom>
          <a:noFill/>
          <a:ln w="0">
            <a:noFill/>
          </a:ln>
        </p:spPr>
        <p:txBody>
          <a:bodyPr anchor="b">
            <a:noAutofit/>
          </a:bodyPr>
          <a:lstStyle>
            <a:lvl1pPr indent="0" algn="r">
              <a:lnSpc>
                <a:spcPct val="100000"/>
              </a:lnSpc>
              <a:buNone/>
              <a:defRPr b="0" lang="en-GB" sz="1200" spc="-1" strike="noStrike">
                <a:latin typeface="Times New Roman"/>
              </a:defRPr>
            </a:lvl1pPr>
          </a:lstStyle>
          <a:p>
            <a:pPr indent="0" algn="r">
              <a:lnSpc>
                <a:spcPct val="100000"/>
              </a:lnSpc>
              <a:buNone/>
            </a:pPr>
            <a:fld id="{1EED5D0E-8FE5-40E9-8518-284A66BF93E1}" type="slidenum">
              <a:rPr b="0" lang="en-GB" sz="1200" spc="-1" strike="noStrike">
                <a:latin typeface="Times New Roman"/>
              </a:rPr>
              <a:t>&lt;number&gt;</a:t>
            </a:fld>
            <a:endParaRPr b="0" lang="en-GB" sz="1200" spc="-1" strike="noStrike">
              <a:latin typeface="Times New Roman"/>
            </a:endParaRPr>
          </a:p>
        </p:txBody>
      </p:sp>
    </p:spTree>
  </p:cSld>
</p:notes>
</file>

<file path=ppt/notesSlides/notesSlide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0" name="PlaceHolder 1"/>
          <p:cNvSpPr>
            <a:spLocks noGrp="1"/>
          </p:cNvSpPr>
          <p:nvPr>
            <p:ph type="sldImg"/>
          </p:nvPr>
        </p:nvSpPr>
        <p:spPr>
          <a:xfrm>
            <a:off x="685800" y="1143000"/>
            <a:ext cx="5486040" cy="3085920"/>
          </a:xfrm>
          <a:prstGeom prst="rect">
            <a:avLst/>
          </a:prstGeom>
          <a:ln w="0">
            <a:noFill/>
          </a:ln>
        </p:spPr>
      </p:sp>
      <p:sp>
        <p:nvSpPr>
          <p:cNvPr id="211" name="PlaceHolder 2"/>
          <p:cNvSpPr>
            <a:spLocks noGrp="1"/>
          </p:cNvSpPr>
          <p:nvPr>
            <p:ph type="body"/>
          </p:nvPr>
        </p:nvSpPr>
        <p:spPr>
          <a:xfrm>
            <a:off x="685800" y="4400640"/>
            <a:ext cx="5486040" cy="3600000"/>
          </a:xfrm>
          <a:prstGeom prst="rect">
            <a:avLst/>
          </a:prstGeom>
          <a:noFill/>
          <a:ln w="0">
            <a:noFill/>
          </a:ln>
        </p:spPr>
        <p:txBody>
          <a:bodyPr anchor="t">
            <a:noAutofit/>
          </a:bodyPr>
          <a:p>
            <a:pPr marL="216000" indent="0" algn="just">
              <a:lnSpc>
                <a:spcPct val="120000"/>
              </a:lnSpc>
              <a:spcBef>
                <a:spcPts val="1001"/>
              </a:spcBef>
              <a:buNone/>
            </a:pPr>
            <a:r>
              <a:rPr b="0" lang="en-US" sz="2000" spc="-1" strike="noStrike">
                <a:latin typeface="Arial"/>
              </a:rPr>
              <a:t>In this part of the presentation I will talk about Benefits of effective communication in a project</a:t>
            </a:r>
            <a:r>
              <a:rPr b="1" lang="en-US" sz="2000" spc="-1" strike="noStrike">
                <a:latin typeface="Arial"/>
              </a:rPr>
              <a:t>. 3. Improved productivity: </a:t>
            </a:r>
            <a:r>
              <a:rPr b="0" lang="en-US" sz="2000" spc="-1" strike="noStrike">
                <a:latin typeface="Arial"/>
              </a:rPr>
              <a:t>Project members who like what they do and have a firm grasp on what is expected of them are more likely to put out strong efforts. People working on a project may feel unsure of what is expected of them or unable to do a good job when they aren't given enough information about their position or aren't given enough tools to complete their work. Employees' ability to execute their jobs well and contribute to the project's overall success depends on the availability and clarity of information provided to them. </a:t>
            </a:r>
            <a:endParaRPr b="0" lang="en-GB" sz="2000" spc="-1" strike="noStrike">
              <a:latin typeface="Arial"/>
            </a:endParaRPr>
          </a:p>
          <a:p>
            <a:pPr marL="216000" indent="0" algn="just">
              <a:lnSpc>
                <a:spcPct val="120000"/>
              </a:lnSpc>
              <a:spcBef>
                <a:spcPts val="1001"/>
              </a:spcBef>
              <a:buNone/>
            </a:pPr>
            <a:r>
              <a:rPr b="1" lang="en-US" sz="2000" spc="-1" strike="noStrike">
                <a:latin typeface="Arial"/>
              </a:rPr>
              <a:t>4. Improved relations of project members: </a:t>
            </a:r>
            <a:r>
              <a:rPr b="0" lang="en-US" sz="2000" spc="-1" strike="noStrike">
                <a:latin typeface="Arial"/>
              </a:rPr>
              <a:t>Effective project communication is not just important for project participants but also for anybody else involved. Project member relationships are also strongly impacted by the quality of communication within the team. Companies that put less emphasis on member communication in their projects are less likely to develop lasting connections with their consumers or clients or keep them as members (Kamalirad, &amp; Kermanshachi, 2018).   </a:t>
            </a:r>
            <a:endParaRPr b="0" lang="en-GB" sz="2000" spc="-1" strike="noStrike">
              <a:latin typeface="Arial"/>
            </a:endParaRPr>
          </a:p>
          <a:p>
            <a:pPr marL="216000" indent="0">
              <a:lnSpc>
                <a:spcPct val="100000"/>
              </a:lnSpc>
              <a:buNone/>
            </a:pPr>
            <a:endParaRPr b="0" lang="en-GB" sz="2000" spc="-1" strike="noStrike">
              <a:latin typeface="Arial"/>
            </a:endParaRPr>
          </a:p>
          <a:p>
            <a:pPr marL="216000" indent="0">
              <a:lnSpc>
                <a:spcPct val="100000"/>
              </a:lnSpc>
              <a:buNone/>
            </a:pPr>
            <a:endParaRPr b="0" lang="en-GB" sz="2000" spc="-1" strike="noStrike">
              <a:latin typeface="Arial"/>
            </a:endParaRPr>
          </a:p>
        </p:txBody>
      </p:sp>
      <p:sp>
        <p:nvSpPr>
          <p:cNvPr id="212" name="PlaceHolder 3"/>
          <p:cNvSpPr>
            <a:spLocks noGrp="1"/>
          </p:cNvSpPr>
          <p:nvPr>
            <p:ph type="sldNum" idx="13"/>
          </p:nvPr>
        </p:nvSpPr>
        <p:spPr>
          <a:xfrm>
            <a:off x="3884760" y="8685360"/>
            <a:ext cx="2971440" cy="458280"/>
          </a:xfrm>
          <a:prstGeom prst="rect">
            <a:avLst/>
          </a:prstGeom>
          <a:noFill/>
          <a:ln w="0">
            <a:noFill/>
          </a:ln>
        </p:spPr>
        <p:txBody>
          <a:bodyPr anchor="b">
            <a:noAutofit/>
          </a:bodyPr>
          <a:lstStyle>
            <a:lvl1pPr indent="0" algn="r">
              <a:lnSpc>
                <a:spcPct val="100000"/>
              </a:lnSpc>
              <a:buNone/>
              <a:defRPr b="0" lang="en-GB" sz="1200" spc="-1" strike="noStrike">
                <a:latin typeface="Times New Roman"/>
              </a:defRPr>
            </a:lvl1pPr>
          </a:lstStyle>
          <a:p>
            <a:pPr indent="0" algn="r">
              <a:lnSpc>
                <a:spcPct val="100000"/>
              </a:lnSpc>
              <a:buNone/>
            </a:pPr>
            <a:fld id="{1A51A14D-C394-44A4-B179-E80A664682C9}" type="slidenum">
              <a:rPr b="0" lang="en-GB" sz="1200" spc="-1" strike="noStrike">
                <a:latin typeface="Times New Roman"/>
              </a:rPr>
              <a:t>&lt;number&gt;</a:t>
            </a:fld>
            <a:endParaRPr b="0" lang="en-GB" sz="1200" spc="-1" strike="noStrike">
              <a:latin typeface="Times New Roman"/>
            </a:endParaRPr>
          </a:p>
        </p:txBody>
      </p:sp>
    </p:spTree>
  </p:cSld>
</p:notes>
</file>

<file path=ppt/notesSlides/notesSlide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3" name="PlaceHolder 1"/>
          <p:cNvSpPr>
            <a:spLocks noGrp="1"/>
          </p:cNvSpPr>
          <p:nvPr>
            <p:ph type="sldImg"/>
          </p:nvPr>
        </p:nvSpPr>
        <p:spPr>
          <a:xfrm>
            <a:off x="685800" y="1143000"/>
            <a:ext cx="5486040" cy="3085920"/>
          </a:xfrm>
          <a:prstGeom prst="rect">
            <a:avLst/>
          </a:prstGeom>
          <a:ln w="0">
            <a:noFill/>
          </a:ln>
        </p:spPr>
      </p:sp>
      <p:sp>
        <p:nvSpPr>
          <p:cNvPr id="214" name="PlaceHolder 2"/>
          <p:cNvSpPr>
            <a:spLocks noGrp="1"/>
          </p:cNvSpPr>
          <p:nvPr>
            <p:ph type="body"/>
          </p:nvPr>
        </p:nvSpPr>
        <p:spPr>
          <a:xfrm>
            <a:off x="685800" y="4400640"/>
            <a:ext cx="5486040" cy="3600000"/>
          </a:xfrm>
          <a:prstGeom prst="rect">
            <a:avLst/>
          </a:prstGeom>
          <a:noFill/>
          <a:ln w="0">
            <a:noFill/>
          </a:ln>
        </p:spPr>
        <p:txBody>
          <a:bodyPr anchor="t">
            <a:noAutofit/>
          </a:bodyPr>
          <a:p>
            <a:pPr indent="0" algn="just">
              <a:lnSpc>
                <a:spcPct val="120000"/>
              </a:lnSpc>
              <a:spcBef>
                <a:spcPts val="1001"/>
              </a:spcBef>
              <a:buNone/>
              <a:tabLst>
                <a:tab algn="l" pos="0"/>
              </a:tabLst>
            </a:pPr>
            <a:r>
              <a:rPr b="0" lang="en-US" sz="2000" spc="-1" strike="noStrike">
                <a:latin typeface="Arial"/>
              </a:rPr>
              <a:t>In this part of the presentation I will talk about Models of communication that Tom should apply</a:t>
            </a:r>
            <a:r>
              <a:rPr b="1" lang="en-US" sz="2000" spc="-1" strike="noStrike">
                <a:latin typeface="Arial"/>
              </a:rPr>
              <a:t>. EFFECTIVE COMMUNICATION</a:t>
            </a:r>
            <a:r>
              <a:rPr b="0" lang="en-US" sz="2000" spc="-1" strike="noStrike">
                <a:latin typeface="Arial"/>
              </a:rPr>
              <a:t>: Careful decoding, determining the appropriate channel of communication, and double-checking for comprehension are all crucial steps in efficient communication. The following aspects of communication may be considered by the sender: </a:t>
            </a:r>
            <a:endParaRPr b="0" lang="en-GB" sz="2000" spc="-1" strike="noStrike">
              <a:latin typeface="Arial"/>
            </a:endParaRPr>
          </a:p>
          <a:p>
            <a:pPr indent="0" algn="just">
              <a:lnSpc>
                <a:spcPct val="120000"/>
              </a:lnSpc>
              <a:spcBef>
                <a:spcPts val="1001"/>
              </a:spcBef>
              <a:buNone/>
              <a:tabLst>
                <a:tab algn="l" pos="0"/>
              </a:tabLst>
            </a:pPr>
            <a:r>
              <a:rPr b="1" lang="en-US" sz="2000" spc="-1" strike="noStrike">
                <a:latin typeface="Arial"/>
              </a:rPr>
              <a:t>Nonverbal: </a:t>
            </a:r>
            <a:r>
              <a:rPr b="0" lang="en-US" sz="2000" spc="-1" strike="noStrike">
                <a:latin typeface="Arial"/>
              </a:rPr>
              <a:t>The majority of human communication is non-verbal. Its foundation is in physical gestures. More than half of all communication is nonverbal. </a:t>
            </a:r>
            <a:endParaRPr b="0" lang="en-GB" sz="2000" spc="-1" strike="noStrike">
              <a:latin typeface="Arial"/>
            </a:endParaRPr>
          </a:p>
          <a:p>
            <a:pPr indent="0" algn="just">
              <a:lnSpc>
                <a:spcPct val="120000"/>
              </a:lnSpc>
              <a:spcBef>
                <a:spcPts val="1001"/>
              </a:spcBef>
              <a:buNone/>
              <a:tabLst>
                <a:tab algn="l" pos="0"/>
              </a:tabLst>
            </a:pPr>
            <a:r>
              <a:rPr b="1" lang="en-US" sz="2000" spc="-1" strike="noStrike">
                <a:latin typeface="Arial"/>
              </a:rPr>
              <a:t>Para lingual: </a:t>
            </a:r>
            <a:r>
              <a:rPr b="0" lang="en-US" sz="2000" spc="-1" strike="noStrike">
                <a:latin typeface="Arial"/>
              </a:rPr>
              <a:t>Vocal pitch and tone are also important communication tools. </a:t>
            </a:r>
            <a:endParaRPr b="0" lang="en-GB" sz="2000" spc="-1" strike="noStrike">
              <a:latin typeface="Arial"/>
            </a:endParaRPr>
          </a:p>
          <a:p>
            <a:pPr indent="0">
              <a:lnSpc>
                <a:spcPct val="120000"/>
              </a:lnSpc>
              <a:spcBef>
                <a:spcPts val="1001"/>
              </a:spcBef>
              <a:buNone/>
              <a:tabLst>
                <a:tab algn="l" pos="0"/>
              </a:tabLst>
            </a:pPr>
            <a:r>
              <a:rPr b="0" lang="en-US" sz="2000" spc="-1" strike="noStrike">
                <a:latin typeface="Arial"/>
              </a:rPr>
              <a:t>The reason for which tom should go for these models is because his project members mostly communicate in informal way (Pelikan, 2019). </a:t>
            </a:r>
            <a:endParaRPr b="0" lang="en-GB" sz="2000" spc="-1" strike="noStrike">
              <a:latin typeface="Arial"/>
            </a:endParaRPr>
          </a:p>
          <a:p>
            <a:pPr indent="0">
              <a:lnSpc>
                <a:spcPct val="100000"/>
              </a:lnSpc>
              <a:buNone/>
              <a:tabLst>
                <a:tab algn="l" pos="0"/>
              </a:tabLst>
            </a:pPr>
            <a:endParaRPr b="0" lang="en-GB" sz="2000" spc="-1" strike="noStrike">
              <a:latin typeface="Arial"/>
            </a:endParaRPr>
          </a:p>
        </p:txBody>
      </p:sp>
      <p:sp>
        <p:nvSpPr>
          <p:cNvPr id="215" name="PlaceHolder 3"/>
          <p:cNvSpPr>
            <a:spLocks noGrp="1"/>
          </p:cNvSpPr>
          <p:nvPr>
            <p:ph type="sldNum" idx="14"/>
          </p:nvPr>
        </p:nvSpPr>
        <p:spPr>
          <a:xfrm>
            <a:off x="3884760" y="8685360"/>
            <a:ext cx="2971440" cy="458280"/>
          </a:xfrm>
          <a:prstGeom prst="rect">
            <a:avLst/>
          </a:prstGeom>
          <a:noFill/>
          <a:ln w="0">
            <a:noFill/>
          </a:ln>
        </p:spPr>
        <p:txBody>
          <a:bodyPr anchor="b">
            <a:noAutofit/>
          </a:bodyPr>
          <a:lstStyle>
            <a:lvl1pPr indent="0" algn="r">
              <a:lnSpc>
                <a:spcPct val="100000"/>
              </a:lnSpc>
              <a:buNone/>
              <a:defRPr b="0" lang="en-GB" sz="1200" spc="-1" strike="noStrike">
                <a:latin typeface="Times New Roman"/>
              </a:defRPr>
            </a:lvl1pPr>
          </a:lstStyle>
          <a:p>
            <a:pPr indent="0" algn="r">
              <a:lnSpc>
                <a:spcPct val="100000"/>
              </a:lnSpc>
              <a:buNone/>
            </a:pPr>
            <a:fld id="{51FFA555-9C9C-48B6-AF51-4DC4A117DA41}" type="slidenum">
              <a:rPr b="0" lang="en-GB" sz="1200" spc="-1" strike="noStrike">
                <a:latin typeface="Times New Roman"/>
              </a:rPr>
              <a:t>&lt;number&gt;</a:t>
            </a:fld>
            <a:endParaRPr b="0" lang="en-GB" sz="1200" spc="-1" strike="noStrike">
              <a:latin typeface="Times New Roman"/>
            </a:endParaRPr>
          </a:p>
        </p:txBody>
      </p:sp>
    </p:spTree>
  </p:cSld>
</p:notes>
</file>

<file path=ppt/notesSlides/notesSlide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6" name="PlaceHolder 1"/>
          <p:cNvSpPr>
            <a:spLocks noGrp="1"/>
          </p:cNvSpPr>
          <p:nvPr>
            <p:ph type="sldImg"/>
          </p:nvPr>
        </p:nvSpPr>
        <p:spPr>
          <a:xfrm>
            <a:off x="685800" y="1143000"/>
            <a:ext cx="5486040" cy="3085920"/>
          </a:xfrm>
          <a:prstGeom prst="rect">
            <a:avLst/>
          </a:prstGeom>
          <a:ln w="0">
            <a:noFill/>
          </a:ln>
        </p:spPr>
      </p:sp>
      <p:sp>
        <p:nvSpPr>
          <p:cNvPr id="217" name="PlaceHolder 2"/>
          <p:cNvSpPr>
            <a:spLocks noGrp="1"/>
          </p:cNvSpPr>
          <p:nvPr>
            <p:ph type="body"/>
          </p:nvPr>
        </p:nvSpPr>
        <p:spPr>
          <a:xfrm>
            <a:off x="685800" y="4400640"/>
            <a:ext cx="5486040" cy="3600000"/>
          </a:xfrm>
          <a:prstGeom prst="rect">
            <a:avLst/>
          </a:prstGeom>
          <a:noFill/>
          <a:ln w="0">
            <a:noFill/>
          </a:ln>
        </p:spPr>
        <p:txBody>
          <a:bodyPr anchor="t">
            <a:noAutofit/>
          </a:bodyPr>
          <a:p>
            <a:pPr marL="216000" indent="0" algn="just">
              <a:lnSpc>
                <a:spcPct val="120000"/>
              </a:lnSpc>
              <a:spcBef>
                <a:spcPts val="1001"/>
              </a:spcBef>
              <a:buNone/>
            </a:pPr>
            <a:r>
              <a:rPr b="0" lang="en-US" sz="2000" spc="-1" strike="noStrike">
                <a:latin typeface="Arial"/>
              </a:rPr>
              <a:t>In this part of the presentation I will talk about Barriers to communication. </a:t>
            </a:r>
            <a:r>
              <a:rPr b="1" lang="en-US" sz="2000" spc="-1" strike="noStrike">
                <a:latin typeface="Arial"/>
              </a:rPr>
              <a:t>1. Communication Inconsistency: </a:t>
            </a:r>
            <a:r>
              <a:rPr b="0" lang="en-US" sz="2000" spc="-1" strike="noStrike">
                <a:latin typeface="Arial"/>
              </a:rPr>
              <a:t>It's difficult for project participants to meet deadlines and meet expectations when the project manager doesn't disclose adequate details about any planned strategy changes. Lack of communication across departments or teams might lead to this issue as well (Yap, Abdul-Rahman, &amp; Wang, 2018). </a:t>
            </a:r>
            <a:endParaRPr b="0" lang="en-GB" sz="2000" spc="-1" strike="noStrike">
              <a:latin typeface="Arial"/>
            </a:endParaRPr>
          </a:p>
          <a:p>
            <a:pPr marL="216000" indent="0" algn="just">
              <a:lnSpc>
                <a:spcPct val="120000"/>
              </a:lnSpc>
              <a:spcBef>
                <a:spcPts val="1001"/>
              </a:spcBef>
              <a:buNone/>
            </a:pPr>
            <a:r>
              <a:rPr b="1" lang="en-US" sz="2000" spc="-1" strike="noStrike">
                <a:latin typeface="Arial"/>
              </a:rPr>
              <a:t>2. Use of the right technology</a:t>
            </a:r>
            <a:r>
              <a:rPr b="0" lang="en-US" sz="2000" spc="-1" strike="noStrike">
                <a:latin typeface="Arial"/>
              </a:rPr>
              <a:t> </a:t>
            </a:r>
            <a:endParaRPr b="0" lang="en-GB" sz="2000" spc="-1" strike="noStrike">
              <a:latin typeface="Arial"/>
            </a:endParaRPr>
          </a:p>
          <a:p>
            <a:pPr marL="216000" indent="0" algn="just">
              <a:lnSpc>
                <a:spcPct val="120000"/>
              </a:lnSpc>
              <a:spcBef>
                <a:spcPts val="1001"/>
              </a:spcBef>
              <a:buNone/>
            </a:pPr>
            <a:r>
              <a:rPr b="0" lang="en-US" sz="2000" spc="-1" strike="noStrike">
                <a:latin typeface="Arial"/>
              </a:rPr>
              <a:t>This project has an unusually nomadic, globally dispersed, and frequently deskless workforce. It was found that the vast majority of respondents were dissatisfied with the accessibility of communication channels with the workforce. </a:t>
            </a:r>
            <a:endParaRPr b="0" lang="en-GB" sz="2000" spc="-1" strike="noStrike">
              <a:latin typeface="Arial"/>
            </a:endParaRPr>
          </a:p>
          <a:p>
            <a:pPr marL="216000" indent="0" algn="just">
              <a:lnSpc>
                <a:spcPct val="120000"/>
              </a:lnSpc>
              <a:spcBef>
                <a:spcPts val="1001"/>
              </a:spcBef>
              <a:buNone/>
            </a:pPr>
            <a:r>
              <a:rPr b="1" lang="en-US" sz="2000" spc="-1" strike="noStrike">
                <a:latin typeface="Arial"/>
              </a:rPr>
              <a:t>3. Not Enough Feedback</a:t>
            </a:r>
            <a:r>
              <a:rPr b="0" lang="en-US" sz="2000" spc="-1" strike="noStrike">
                <a:latin typeface="Arial"/>
              </a:rPr>
              <a:t> </a:t>
            </a:r>
            <a:endParaRPr b="0" lang="en-GB" sz="2000" spc="-1" strike="noStrike">
              <a:latin typeface="Arial"/>
            </a:endParaRPr>
          </a:p>
          <a:p>
            <a:pPr marL="216000" indent="0">
              <a:lnSpc>
                <a:spcPct val="120000"/>
              </a:lnSpc>
              <a:spcBef>
                <a:spcPts val="1001"/>
              </a:spcBef>
              <a:buNone/>
            </a:pPr>
            <a:r>
              <a:rPr b="0" lang="en-US" sz="2000" spc="-1" strike="noStrike">
                <a:latin typeface="Arial"/>
              </a:rPr>
              <a:t>You may learn firsthand about the successes and failures of any programs being conducted by hearing directly from the people who are working on them via the feedback they provide. Members of the project team may have difficulty or reluctance in confiding in their direct manager. It's possible that they have some kind of conflict. Or, maybe, nobody wants to risk retaliation from the top boss, thus nobody has the "guts" to say anything. (Magezi, Abaho, &amp; Kakooza, 2021). </a:t>
            </a:r>
            <a:endParaRPr b="0" lang="en-GB" sz="2000" spc="-1" strike="noStrike">
              <a:latin typeface="Arial"/>
            </a:endParaRPr>
          </a:p>
          <a:p>
            <a:pPr marL="216000" indent="0">
              <a:lnSpc>
                <a:spcPct val="100000"/>
              </a:lnSpc>
              <a:buNone/>
            </a:pPr>
            <a:endParaRPr b="0" lang="en-GB" sz="2000" spc="-1" strike="noStrike">
              <a:latin typeface="Arial"/>
            </a:endParaRPr>
          </a:p>
          <a:p>
            <a:pPr marL="216000" indent="0">
              <a:lnSpc>
                <a:spcPct val="100000"/>
              </a:lnSpc>
              <a:buNone/>
            </a:pPr>
            <a:endParaRPr b="0" lang="en-GB" sz="2000" spc="-1" strike="noStrike">
              <a:latin typeface="Arial"/>
            </a:endParaRPr>
          </a:p>
        </p:txBody>
      </p:sp>
      <p:sp>
        <p:nvSpPr>
          <p:cNvPr id="218" name="PlaceHolder 3"/>
          <p:cNvSpPr>
            <a:spLocks noGrp="1"/>
          </p:cNvSpPr>
          <p:nvPr>
            <p:ph type="sldNum" idx="15"/>
          </p:nvPr>
        </p:nvSpPr>
        <p:spPr>
          <a:xfrm>
            <a:off x="3884760" y="8685360"/>
            <a:ext cx="2971440" cy="458280"/>
          </a:xfrm>
          <a:prstGeom prst="rect">
            <a:avLst/>
          </a:prstGeom>
          <a:noFill/>
          <a:ln w="0">
            <a:noFill/>
          </a:ln>
        </p:spPr>
        <p:txBody>
          <a:bodyPr anchor="b">
            <a:noAutofit/>
          </a:bodyPr>
          <a:lstStyle>
            <a:lvl1pPr indent="0" algn="r">
              <a:lnSpc>
                <a:spcPct val="100000"/>
              </a:lnSpc>
              <a:buNone/>
              <a:defRPr b="0" lang="en-GB" sz="1200" spc="-1" strike="noStrike">
                <a:latin typeface="Times New Roman"/>
              </a:defRPr>
            </a:lvl1pPr>
          </a:lstStyle>
          <a:p>
            <a:pPr indent="0" algn="r">
              <a:lnSpc>
                <a:spcPct val="100000"/>
              </a:lnSpc>
              <a:buNone/>
            </a:pPr>
            <a:fld id="{D9BB2300-090C-4569-9AF5-5229A1E0E5C1}" type="slidenum">
              <a:rPr b="0" lang="en-GB" sz="1200" spc="-1" strike="noStrike">
                <a:latin typeface="Times New Roman"/>
              </a:rPr>
              <a:t>&lt;number&gt;</a:t>
            </a:fld>
            <a:endParaRPr b="0" lang="en-GB" sz="1200" spc="-1" strike="noStrike">
              <a:latin typeface="Times New Roman"/>
            </a:endParaRPr>
          </a:p>
        </p:txBody>
      </p:sp>
    </p:spTree>
  </p:cSld>
</p:notes>
</file>

<file path=ppt/notesSlides/notesSlide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9" name="PlaceHolder 1"/>
          <p:cNvSpPr>
            <a:spLocks noGrp="1"/>
          </p:cNvSpPr>
          <p:nvPr>
            <p:ph type="sldImg"/>
          </p:nvPr>
        </p:nvSpPr>
        <p:spPr>
          <a:xfrm>
            <a:off x="685800" y="1143000"/>
            <a:ext cx="5486040" cy="3085920"/>
          </a:xfrm>
          <a:prstGeom prst="rect">
            <a:avLst/>
          </a:prstGeom>
          <a:ln w="0">
            <a:noFill/>
          </a:ln>
        </p:spPr>
      </p:sp>
      <p:sp>
        <p:nvSpPr>
          <p:cNvPr id="220" name="PlaceHolder 2"/>
          <p:cNvSpPr>
            <a:spLocks noGrp="1"/>
          </p:cNvSpPr>
          <p:nvPr>
            <p:ph type="body"/>
          </p:nvPr>
        </p:nvSpPr>
        <p:spPr>
          <a:xfrm>
            <a:off x="685800" y="4400640"/>
            <a:ext cx="5486040" cy="3600000"/>
          </a:xfrm>
          <a:prstGeom prst="rect">
            <a:avLst/>
          </a:prstGeom>
          <a:noFill/>
          <a:ln w="0">
            <a:noFill/>
          </a:ln>
        </p:spPr>
        <p:txBody>
          <a:bodyPr anchor="t">
            <a:noAutofit/>
          </a:bodyPr>
          <a:p>
            <a:pPr indent="0" algn="just">
              <a:lnSpc>
                <a:spcPct val="120000"/>
              </a:lnSpc>
              <a:spcBef>
                <a:spcPts val="1001"/>
              </a:spcBef>
              <a:buNone/>
              <a:tabLst>
                <a:tab algn="l" pos="0"/>
              </a:tabLst>
            </a:pPr>
            <a:r>
              <a:rPr b="0" lang="en-US" sz="2000" spc="-1" strike="noStrike">
                <a:latin typeface="Arial"/>
              </a:rPr>
              <a:t>In this part of the presentation I will talk about How to overcome communication barrier in a project. All parties involved in a project need to be able to convey their ideas quickly and efficiently. The message has to be straightforward so that everyone can understand it without any explanation. </a:t>
            </a:r>
            <a:endParaRPr b="0" lang="en-GB" sz="2000" spc="-1" strike="noStrike">
              <a:latin typeface="Arial"/>
            </a:endParaRPr>
          </a:p>
          <a:p>
            <a:pPr indent="0" algn="just">
              <a:lnSpc>
                <a:spcPct val="120000"/>
              </a:lnSpc>
              <a:spcBef>
                <a:spcPts val="1001"/>
              </a:spcBef>
              <a:buNone/>
              <a:tabLst>
                <a:tab algn="l" pos="0"/>
              </a:tabLst>
            </a:pPr>
            <a:r>
              <a:rPr b="0" lang="en-US" sz="2000" spc="-1" strike="noStrike">
                <a:latin typeface="Arial"/>
              </a:rPr>
              <a:t>Project members must Why not provide your team with a centralized hub for all their communication requirements, ensuring that information is disseminated effectively? </a:t>
            </a:r>
            <a:endParaRPr b="0" lang="en-GB" sz="2000" spc="-1" strike="noStrike">
              <a:latin typeface="Arial"/>
            </a:endParaRPr>
          </a:p>
          <a:p>
            <a:pPr indent="0">
              <a:lnSpc>
                <a:spcPct val="120000"/>
              </a:lnSpc>
              <a:spcBef>
                <a:spcPts val="1001"/>
              </a:spcBef>
              <a:buNone/>
              <a:tabLst>
                <a:tab algn="l" pos="0"/>
              </a:tabLst>
            </a:pPr>
            <a:r>
              <a:rPr b="0" lang="en-US" sz="2000" spc="-1" strike="noStrike">
                <a:latin typeface="Arial"/>
              </a:rPr>
              <a:t>Everyone working on the project should be willing to take the time to talk to workers and get insight from their perspectives. In addition, be forthright about the plan you have in place to implement their suggestions and criticisms (Bigbee, &amp; Stevenson, 2019). </a:t>
            </a:r>
            <a:endParaRPr b="0" lang="en-GB" sz="2000" spc="-1" strike="noStrike">
              <a:latin typeface="Arial"/>
            </a:endParaRPr>
          </a:p>
          <a:p>
            <a:pPr indent="0">
              <a:lnSpc>
                <a:spcPct val="100000"/>
              </a:lnSpc>
              <a:buNone/>
              <a:tabLst>
                <a:tab algn="l" pos="0"/>
              </a:tabLst>
            </a:pPr>
            <a:endParaRPr b="0" lang="en-GB" sz="2000" spc="-1" strike="noStrike">
              <a:latin typeface="Arial"/>
            </a:endParaRPr>
          </a:p>
          <a:p>
            <a:pPr indent="0">
              <a:lnSpc>
                <a:spcPct val="100000"/>
              </a:lnSpc>
              <a:buNone/>
              <a:tabLst>
                <a:tab algn="l" pos="0"/>
              </a:tabLst>
            </a:pPr>
            <a:endParaRPr b="0" lang="en-GB" sz="2000" spc="-1" strike="noStrike">
              <a:latin typeface="Arial"/>
            </a:endParaRPr>
          </a:p>
        </p:txBody>
      </p:sp>
      <p:sp>
        <p:nvSpPr>
          <p:cNvPr id="221" name="PlaceHolder 3"/>
          <p:cNvSpPr>
            <a:spLocks noGrp="1"/>
          </p:cNvSpPr>
          <p:nvPr>
            <p:ph type="sldNum" idx="16"/>
          </p:nvPr>
        </p:nvSpPr>
        <p:spPr>
          <a:xfrm>
            <a:off x="3884760" y="8685360"/>
            <a:ext cx="2971440" cy="458280"/>
          </a:xfrm>
          <a:prstGeom prst="rect">
            <a:avLst/>
          </a:prstGeom>
          <a:noFill/>
          <a:ln w="0">
            <a:noFill/>
          </a:ln>
        </p:spPr>
        <p:txBody>
          <a:bodyPr anchor="b">
            <a:noAutofit/>
          </a:bodyPr>
          <a:lstStyle>
            <a:lvl1pPr indent="0" algn="r">
              <a:lnSpc>
                <a:spcPct val="100000"/>
              </a:lnSpc>
              <a:buNone/>
              <a:defRPr b="0" lang="en-GB" sz="1200" spc="-1" strike="noStrike">
                <a:latin typeface="Times New Roman"/>
              </a:defRPr>
            </a:lvl1pPr>
          </a:lstStyle>
          <a:p>
            <a:pPr indent="0" algn="r">
              <a:lnSpc>
                <a:spcPct val="100000"/>
              </a:lnSpc>
              <a:buNone/>
            </a:pPr>
            <a:fld id="{C0412074-54A9-42FB-84D9-1A42B97FEFD8}" type="slidenum">
              <a:rPr b="0" lang="en-GB" sz="1200" spc="-1" strike="noStrike">
                <a:latin typeface="Times New Roman"/>
              </a:rPr>
              <a:t>&lt;number&gt;</a:t>
            </a:fld>
            <a:endParaRPr b="0" lang="en-GB" sz="1200" spc="-1" strike="noStrike">
              <a:latin typeface="Times New Roman"/>
            </a:endParaRPr>
          </a:p>
        </p:txBody>
      </p:sp>
    </p:spTree>
  </p:cSld>
</p:notes>
</file>

<file path=ppt/notesSlides/notesSlide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2" name="PlaceHolder 1"/>
          <p:cNvSpPr>
            <a:spLocks noGrp="1"/>
          </p:cNvSpPr>
          <p:nvPr>
            <p:ph type="sldImg"/>
          </p:nvPr>
        </p:nvSpPr>
        <p:spPr>
          <a:xfrm>
            <a:off x="685800" y="1143000"/>
            <a:ext cx="5486040" cy="3085920"/>
          </a:xfrm>
          <a:prstGeom prst="rect">
            <a:avLst/>
          </a:prstGeom>
          <a:ln w="0">
            <a:noFill/>
          </a:ln>
        </p:spPr>
      </p:sp>
      <p:sp>
        <p:nvSpPr>
          <p:cNvPr id="223" name="PlaceHolder 2"/>
          <p:cNvSpPr>
            <a:spLocks noGrp="1"/>
          </p:cNvSpPr>
          <p:nvPr>
            <p:ph type="body"/>
          </p:nvPr>
        </p:nvSpPr>
        <p:spPr>
          <a:xfrm>
            <a:off x="685800" y="4400640"/>
            <a:ext cx="5486040" cy="3600000"/>
          </a:xfrm>
          <a:prstGeom prst="rect">
            <a:avLst/>
          </a:prstGeom>
          <a:noFill/>
          <a:ln w="0">
            <a:noFill/>
          </a:ln>
        </p:spPr>
        <p:txBody>
          <a:bodyPr anchor="t">
            <a:noAutofit/>
          </a:bodyPr>
          <a:p>
            <a:pPr marL="216000" indent="0" algn="just">
              <a:lnSpc>
                <a:spcPct val="120000"/>
              </a:lnSpc>
              <a:spcBef>
                <a:spcPts val="1001"/>
              </a:spcBef>
              <a:buNone/>
            </a:pPr>
            <a:r>
              <a:rPr b="0" lang="en-US" sz="2000" spc="-1" strike="noStrike">
                <a:latin typeface="Arial"/>
              </a:rPr>
              <a:t>In this part of the presentation I will talk about How Tom can improve communication in a project. Some suggestions are following: </a:t>
            </a:r>
            <a:r>
              <a:rPr b="1" lang="en-US" sz="2000" spc="-1" strike="noStrike">
                <a:latin typeface="Arial"/>
              </a:rPr>
              <a:t>1. Be Present</a:t>
            </a:r>
            <a:r>
              <a:rPr b="0" lang="en-US" sz="2000" spc="-1" strike="noStrike">
                <a:latin typeface="Arial"/>
              </a:rPr>
              <a:t> </a:t>
            </a:r>
            <a:endParaRPr b="0" lang="en-GB" sz="2000" spc="-1" strike="noStrike">
              <a:latin typeface="Arial"/>
            </a:endParaRPr>
          </a:p>
          <a:p>
            <a:pPr marL="216000" indent="0" algn="just">
              <a:lnSpc>
                <a:spcPct val="120000"/>
              </a:lnSpc>
              <a:spcBef>
                <a:spcPts val="1001"/>
              </a:spcBef>
              <a:buNone/>
            </a:pPr>
            <a:r>
              <a:rPr b="0" lang="en-US" sz="2000" spc="-1" strike="noStrike">
                <a:latin typeface="Arial"/>
              </a:rPr>
              <a:t>One of the most crucial components of good communication as a project manager is being present. Establish yourself as the sort of manager who is always accessible and who knows exactly what his or her team is responsible for and what it has accomplished (Yap, Abdul-Rahman, &amp; Wang, 2018). </a:t>
            </a:r>
            <a:endParaRPr b="0" lang="en-GB" sz="2000" spc="-1" strike="noStrike">
              <a:latin typeface="Arial"/>
            </a:endParaRPr>
          </a:p>
          <a:p>
            <a:pPr marL="216000" indent="0" algn="just">
              <a:lnSpc>
                <a:spcPct val="120000"/>
              </a:lnSpc>
              <a:spcBef>
                <a:spcPts val="1001"/>
              </a:spcBef>
              <a:buNone/>
            </a:pPr>
            <a:r>
              <a:rPr b="1" lang="en-US" sz="2000" spc="-1" strike="noStrike">
                <a:latin typeface="Arial"/>
              </a:rPr>
              <a:t>2. Use Project Management Apps</a:t>
            </a:r>
            <a:r>
              <a:rPr b="0" lang="en-US" sz="2000" spc="-1" strike="noStrike">
                <a:latin typeface="Arial"/>
              </a:rPr>
              <a:t> </a:t>
            </a:r>
            <a:endParaRPr b="0" lang="en-GB" sz="2000" spc="-1" strike="noStrike">
              <a:latin typeface="Arial"/>
            </a:endParaRPr>
          </a:p>
          <a:p>
            <a:pPr marL="216000" indent="0" algn="just">
              <a:lnSpc>
                <a:spcPct val="120000"/>
              </a:lnSpc>
              <a:spcBef>
                <a:spcPts val="1001"/>
              </a:spcBef>
              <a:buNone/>
            </a:pPr>
            <a:r>
              <a:rPr b="0" lang="en-US" sz="2000" spc="-1" strike="noStrike">
                <a:latin typeface="Arial"/>
              </a:rPr>
              <a:t>As a project manager, you have a lot on your plate, and one of the most important things you can do is make sure everyone knows what they're responsible for. Software for managing projects, such as Basecamp and Asana, helps ensure that everyone involved in a marketing project has the same project at their fingertips at all times and improves communication between team members. </a:t>
            </a:r>
            <a:endParaRPr b="0" lang="en-GB" sz="2000" spc="-1" strike="noStrike">
              <a:latin typeface="Arial"/>
            </a:endParaRPr>
          </a:p>
          <a:p>
            <a:pPr marL="216000" indent="0" algn="just">
              <a:lnSpc>
                <a:spcPct val="120000"/>
              </a:lnSpc>
              <a:spcBef>
                <a:spcPts val="1001"/>
              </a:spcBef>
              <a:buNone/>
            </a:pPr>
            <a:r>
              <a:rPr b="1" lang="en-US" sz="2000" spc="-1" strike="noStrike">
                <a:solidFill>
                  <a:srgbClr val="000000"/>
                </a:solidFill>
                <a:latin typeface="Arial"/>
              </a:rPr>
              <a:t>3. Create a communication plan: </a:t>
            </a:r>
            <a:r>
              <a:rPr b="0" lang="en-US" sz="2000" spc="-1" strike="noStrike">
                <a:latin typeface="Arial"/>
              </a:rPr>
              <a:t>The way you and your team are going to communicate should be outlined in a broad communication strategy. When developing your strategy for communication, you should ask yourself, "what sort of communication is required?" (for events like reports or meetings), "who do I need to talk to?" (Safapour et al., 2019). </a:t>
            </a:r>
            <a:endParaRPr b="0" lang="en-GB" sz="2000" spc="-1" strike="noStrike">
              <a:latin typeface="Arial"/>
            </a:endParaRPr>
          </a:p>
          <a:p>
            <a:pPr marL="216000" indent="0">
              <a:lnSpc>
                <a:spcPct val="100000"/>
              </a:lnSpc>
              <a:buNone/>
            </a:pPr>
            <a:endParaRPr b="0" lang="en-GB" sz="2000" spc="-1" strike="noStrike">
              <a:latin typeface="Arial"/>
            </a:endParaRPr>
          </a:p>
        </p:txBody>
      </p:sp>
      <p:sp>
        <p:nvSpPr>
          <p:cNvPr id="224" name="PlaceHolder 3"/>
          <p:cNvSpPr>
            <a:spLocks noGrp="1"/>
          </p:cNvSpPr>
          <p:nvPr>
            <p:ph type="sldNum" idx="17"/>
          </p:nvPr>
        </p:nvSpPr>
        <p:spPr>
          <a:xfrm>
            <a:off x="3884760" y="8685360"/>
            <a:ext cx="2971440" cy="458280"/>
          </a:xfrm>
          <a:prstGeom prst="rect">
            <a:avLst/>
          </a:prstGeom>
          <a:noFill/>
          <a:ln w="0">
            <a:noFill/>
          </a:ln>
        </p:spPr>
        <p:txBody>
          <a:bodyPr anchor="b">
            <a:noAutofit/>
          </a:bodyPr>
          <a:lstStyle>
            <a:lvl1pPr indent="0" algn="r">
              <a:lnSpc>
                <a:spcPct val="100000"/>
              </a:lnSpc>
              <a:buNone/>
              <a:defRPr b="0" lang="en-GB" sz="1200" spc="-1" strike="noStrike">
                <a:latin typeface="Times New Roman"/>
              </a:defRPr>
            </a:lvl1pPr>
          </a:lstStyle>
          <a:p>
            <a:pPr indent="0" algn="r">
              <a:lnSpc>
                <a:spcPct val="100000"/>
              </a:lnSpc>
              <a:buNone/>
            </a:pPr>
            <a:fld id="{33961C61-EC5A-49FA-BABF-6EBAB6534BF1}" type="slidenum">
              <a:rPr b="0" lang="en-GB" sz="1200" spc="-1" strike="noStrike">
                <a:latin typeface="Times New Roman"/>
              </a:rPr>
              <a:t>&lt;number&gt;</a:t>
            </a:fld>
            <a:endParaRPr b="0" lang="en-GB" sz="1200" spc="-1" strike="noStrike">
              <a:latin typeface="Times New Roman"/>
            </a:endParaRPr>
          </a:p>
        </p:txBody>
      </p:sp>
    </p:spTree>
  </p:cSld>
</p:notes>
</file>

<file path=ppt/notesSlides/notesSlide1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5" name="PlaceHolder 1"/>
          <p:cNvSpPr>
            <a:spLocks noGrp="1"/>
          </p:cNvSpPr>
          <p:nvPr>
            <p:ph type="sldImg"/>
          </p:nvPr>
        </p:nvSpPr>
        <p:spPr>
          <a:xfrm>
            <a:off x="685800" y="1143000"/>
            <a:ext cx="5486040" cy="3085920"/>
          </a:xfrm>
          <a:prstGeom prst="rect">
            <a:avLst/>
          </a:prstGeom>
          <a:ln w="0">
            <a:noFill/>
          </a:ln>
        </p:spPr>
      </p:sp>
      <p:sp>
        <p:nvSpPr>
          <p:cNvPr id="226" name="PlaceHolder 2"/>
          <p:cNvSpPr>
            <a:spLocks noGrp="1"/>
          </p:cNvSpPr>
          <p:nvPr>
            <p:ph type="body"/>
          </p:nvPr>
        </p:nvSpPr>
        <p:spPr>
          <a:xfrm>
            <a:off x="685800" y="4400640"/>
            <a:ext cx="5486040" cy="3600000"/>
          </a:xfrm>
          <a:prstGeom prst="rect">
            <a:avLst/>
          </a:prstGeom>
          <a:noFill/>
          <a:ln w="0">
            <a:noFill/>
          </a:ln>
        </p:spPr>
        <p:txBody>
          <a:bodyPr anchor="t">
            <a:noAutofit/>
          </a:bodyPr>
          <a:p>
            <a:pPr marL="216000" indent="0" algn="just">
              <a:lnSpc>
                <a:spcPct val="120000"/>
              </a:lnSpc>
              <a:spcBef>
                <a:spcPts val="1001"/>
              </a:spcBef>
              <a:buNone/>
            </a:pPr>
            <a:r>
              <a:rPr b="0" lang="en-US" sz="2000" spc="-1" strike="noStrike">
                <a:latin typeface="Arial"/>
              </a:rPr>
              <a:t>In this part of the presentation I will talk about conclusion. At the end, it can be said that effective communication is very important and essential for a project to run and to achieve its desired goals and objectives. Different models and approaches of communication have been presented in this presentation which will help readers. This presentation will be helpful for Tom for achieving his desired goals related to the project </a:t>
            </a:r>
            <a:endParaRPr b="0" lang="en-GB" sz="2000" spc="-1" strike="noStrike">
              <a:latin typeface="Arial"/>
            </a:endParaRPr>
          </a:p>
        </p:txBody>
      </p:sp>
      <p:sp>
        <p:nvSpPr>
          <p:cNvPr id="227" name="PlaceHolder 3"/>
          <p:cNvSpPr>
            <a:spLocks noGrp="1"/>
          </p:cNvSpPr>
          <p:nvPr>
            <p:ph type="sldNum" idx="18"/>
          </p:nvPr>
        </p:nvSpPr>
        <p:spPr>
          <a:xfrm>
            <a:off x="3884760" y="8685360"/>
            <a:ext cx="2971440" cy="458280"/>
          </a:xfrm>
          <a:prstGeom prst="rect">
            <a:avLst/>
          </a:prstGeom>
          <a:noFill/>
          <a:ln w="0">
            <a:noFill/>
          </a:ln>
        </p:spPr>
        <p:txBody>
          <a:bodyPr anchor="b">
            <a:noAutofit/>
          </a:bodyPr>
          <a:lstStyle>
            <a:lvl1pPr indent="0" algn="r">
              <a:lnSpc>
                <a:spcPct val="100000"/>
              </a:lnSpc>
              <a:buNone/>
              <a:defRPr b="0" lang="en-GB" sz="1200" spc="-1" strike="noStrike">
                <a:latin typeface="Times New Roman"/>
              </a:defRPr>
            </a:lvl1pPr>
          </a:lstStyle>
          <a:p>
            <a:pPr indent="0" algn="r">
              <a:lnSpc>
                <a:spcPct val="100000"/>
              </a:lnSpc>
              <a:buNone/>
            </a:pPr>
            <a:fld id="{E695FCCA-F498-4B16-BBF5-B1BA5AC2F424}" type="slidenum">
              <a:rPr b="0" lang="en-GB" sz="1200" spc="-1" strike="noStrike">
                <a:latin typeface="Times New Roman"/>
              </a:rPr>
              <a:t>&lt;number&gt;</a:t>
            </a:fld>
            <a:endParaRPr b="0" lang="en-GB" sz="1200" spc="-1" strike="noStrike">
              <a:latin typeface="Times New Roman"/>
            </a:endParaRPr>
          </a:p>
        </p:txBody>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
        <p:nvSpPr>
          <p:cNvPr id="2" name="PlaceHolder 1"/>
          <p:cNvSpPr>
            <a:spLocks noGrp="1"/>
          </p:cNvSpPr>
          <p:nvPr>
            <p:ph type="ftr" idx="2"/>
          </p:nvPr>
        </p:nvSpPr>
        <p:spPr/>
        <p:txBody>
          <a:bodyPr/>
          <a:p>
            <a:r>
              <a:t>Footer</a:t>
            </a:r>
          </a:p>
        </p:txBody>
      </p:sp>
      <p:sp>
        <p:nvSpPr>
          <p:cNvPr id="3" name="PlaceHolder 2"/>
          <p:cNvSpPr>
            <a:spLocks noGrp="1"/>
          </p:cNvSpPr>
          <p:nvPr>
            <p:ph type="sldNum" idx="3"/>
          </p:nvPr>
        </p:nvSpPr>
        <p:spPr/>
        <p:txBody>
          <a:bodyPr/>
          <a:p>
            <a:fld id="{F4C2C054-3EFC-4E63-A1EA-097023D3C428}" type="slidenum">
              <a:t>&lt;#&gt;</a:t>
            </a:fld>
          </a:p>
        </p:txBody>
      </p:sp>
      <p:sp>
        <p:nvSpPr>
          <p:cNvPr id="4" name="PlaceHolder 3"/>
          <p:cNvSpPr>
            <a:spLocks noGrp="1"/>
          </p:cNvSpPr>
          <p:nvPr>
            <p:ph type="dt" idx="1"/>
          </p:nvPr>
        </p:nvSpPr>
        <p:spPr/>
        <p:txBody>
          <a:bodyPr/>
          <a:p>
            <a:r>
              <a:rPr lang="en-GB"/>
              <a:t/>
            </a:r>
          </a:p>
        </p:txBody>
      </p:sp>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6" name="PlaceHolder 1"/>
          <p:cNvSpPr>
            <a:spLocks noGrp="1"/>
          </p:cNvSpPr>
          <p:nvPr>
            <p:ph type="title"/>
          </p:nvPr>
        </p:nvSpPr>
        <p:spPr>
          <a:xfrm>
            <a:off x="685800" y="609480"/>
            <a:ext cx="10131120" cy="1455840"/>
          </a:xfrm>
          <a:prstGeom prst="rect">
            <a:avLst/>
          </a:prstGeom>
          <a:noFill/>
          <a:ln w="0">
            <a:noFill/>
          </a:ln>
        </p:spPr>
        <p:txBody>
          <a:bodyPr lIns="0" rIns="0" tIns="0" bIns="0" anchor="ctr">
            <a:noAutofit/>
          </a:bodyPr>
          <a:p>
            <a:pPr indent="0">
              <a:buNone/>
            </a:pPr>
            <a:endParaRPr b="0" lang="en-US" sz="1800" spc="-1" strike="noStrike">
              <a:solidFill>
                <a:srgbClr val="ffffff"/>
              </a:solidFill>
              <a:latin typeface="Calibri"/>
            </a:endParaRPr>
          </a:p>
        </p:txBody>
      </p:sp>
      <p:sp>
        <p:nvSpPr>
          <p:cNvPr id="7" name="PlaceHolder 2"/>
          <p:cNvSpPr>
            <a:spLocks noGrp="1"/>
          </p:cNvSpPr>
          <p:nvPr>
            <p:ph type="subTitle"/>
          </p:nvPr>
        </p:nvSpPr>
        <p:spPr>
          <a:xfrm>
            <a:off x="685800" y="2142000"/>
            <a:ext cx="10131120" cy="3648600"/>
          </a:xfrm>
          <a:prstGeom prst="rect">
            <a:avLst/>
          </a:prstGeom>
          <a:noFill/>
          <a:ln w="0">
            <a:noFill/>
          </a:ln>
        </p:spPr>
        <p:txBody>
          <a:bodyPr lIns="0" rIns="0" tIns="0" bIns="0" anchor="ctr">
            <a:noAutofit/>
          </a:bodyPr>
          <a:p>
            <a:pPr indent="0" algn="ctr">
              <a:buNone/>
            </a:pPr>
            <a:endParaRPr b="0" lang="en-GB" sz="3200" spc="-1" strike="noStrike">
              <a:latin typeface="Arial"/>
            </a:endParaRPr>
          </a:p>
        </p:txBody>
      </p:sp>
      <p:sp>
        <p:nvSpPr>
          <p:cNvPr id="4" name="PlaceHolder 3"/>
          <p:cNvSpPr>
            <a:spLocks noGrp="1"/>
          </p:cNvSpPr>
          <p:nvPr>
            <p:ph type="ftr" idx="2"/>
          </p:nvPr>
        </p:nvSpPr>
        <p:spPr/>
        <p:txBody>
          <a:bodyPr/>
          <a:p>
            <a:r>
              <a:t>Footer</a:t>
            </a:r>
          </a:p>
        </p:txBody>
      </p:sp>
      <p:sp>
        <p:nvSpPr>
          <p:cNvPr id="5" name="PlaceHolder 4"/>
          <p:cNvSpPr>
            <a:spLocks noGrp="1"/>
          </p:cNvSpPr>
          <p:nvPr>
            <p:ph type="sldNum" idx="3"/>
          </p:nvPr>
        </p:nvSpPr>
        <p:spPr/>
        <p:txBody>
          <a:bodyPr/>
          <a:p>
            <a:fld id="{6BDB15C5-AC6B-45A2-822F-8DD96F2AC56E}" type="slidenum">
              <a:t>&lt;#&gt;</a:t>
            </a:fld>
          </a:p>
        </p:txBody>
      </p:sp>
      <p:sp>
        <p:nvSpPr>
          <p:cNvPr id="6" name="PlaceHolder 5"/>
          <p:cNvSpPr>
            <a:spLocks noGrp="1"/>
          </p:cNvSpPr>
          <p:nvPr>
            <p:ph type="dt" idx="1"/>
          </p:nvPr>
        </p:nvSpPr>
        <p:spPr/>
        <p:txBody>
          <a:bodyPr/>
          <a:p>
            <a:r>
              <a:rPr lang="en-GB"/>
              <a:t/>
            </a: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8" name="PlaceHolder 1"/>
          <p:cNvSpPr>
            <a:spLocks noGrp="1"/>
          </p:cNvSpPr>
          <p:nvPr>
            <p:ph type="title"/>
          </p:nvPr>
        </p:nvSpPr>
        <p:spPr>
          <a:xfrm>
            <a:off x="685800" y="609480"/>
            <a:ext cx="10131120" cy="1455840"/>
          </a:xfrm>
          <a:prstGeom prst="rect">
            <a:avLst/>
          </a:prstGeom>
          <a:noFill/>
          <a:ln w="0">
            <a:noFill/>
          </a:ln>
        </p:spPr>
        <p:txBody>
          <a:bodyPr lIns="0" rIns="0" tIns="0" bIns="0" anchor="ctr">
            <a:noAutofit/>
          </a:bodyPr>
          <a:p>
            <a:pPr indent="0">
              <a:buNone/>
            </a:pPr>
            <a:endParaRPr b="0" lang="en-US" sz="1800" spc="-1" strike="noStrike">
              <a:solidFill>
                <a:srgbClr val="ffffff"/>
              </a:solidFill>
              <a:latin typeface="Calibri"/>
            </a:endParaRPr>
          </a:p>
        </p:txBody>
      </p:sp>
      <p:sp>
        <p:nvSpPr>
          <p:cNvPr id="9" name="PlaceHolder 2"/>
          <p:cNvSpPr>
            <a:spLocks noGrp="1"/>
          </p:cNvSpPr>
          <p:nvPr>
            <p:ph/>
          </p:nvPr>
        </p:nvSpPr>
        <p:spPr>
          <a:xfrm>
            <a:off x="685800" y="2142000"/>
            <a:ext cx="10131120" cy="364860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4" name="PlaceHolder 3"/>
          <p:cNvSpPr>
            <a:spLocks noGrp="1"/>
          </p:cNvSpPr>
          <p:nvPr>
            <p:ph type="ftr" idx="2"/>
          </p:nvPr>
        </p:nvSpPr>
        <p:spPr/>
        <p:txBody>
          <a:bodyPr/>
          <a:p>
            <a:r>
              <a:t>Footer</a:t>
            </a:r>
          </a:p>
        </p:txBody>
      </p:sp>
      <p:sp>
        <p:nvSpPr>
          <p:cNvPr id="5" name="PlaceHolder 4"/>
          <p:cNvSpPr>
            <a:spLocks noGrp="1"/>
          </p:cNvSpPr>
          <p:nvPr>
            <p:ph type="sldNum" idx="3"/>
          </p:nvPr>
        </p:nvSpPr>
        <p:spPr/>
        <p:txBody>
          <a:bodyPr/>
          <a:p>
            <a:fld id="{3D2E0FDF-3E6C-4330-AABE-B4D496FB6750}" type="slidenum">
              <a:t>&lt;#&gt;</a:t>
            </a:fld>
          </a:p>
        </p:txBody>
      </p:sp>
      <p:sp>
        <p:nvSpPr>
          <p:cNvPr id="6" name="PlaceHolder 5"/>
          <p:cNvSpPr>
            <a:spLocks noGrp="1"/>
          </p:cNvSpPr>
          <p:nvPr>
            <p:ph type="dt" idx="1"/>
          </p:nvPr>
        </p:nvSpPr>
        <p:spPr/>
        <p:txBody>
          <a:bodyPr/>
          <a:p>
            <a:r>
              <a:rPr lang="en-GB"/>
              <a:t/>
            </a: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0" name="PlaceHolder 1"/>
          <p:cNvSpPr>
            <a:spLocks noGrp="1"/>
          </p:cNvSpPr>
          <p:nvPr>
            <p:ph type="title"/>
          </p:nvPr>
        </p:nvSpPr>
        <p:spPr>
          <a:xfrm>
            <a:off x="685800" y="609480"/>
            <a:ext cx="10131120" cy="1455840"/>
          </a:xfrm>
          <a:prstGeom prst="rect">
            <a:avLst/>
          </a:prstGeom>
          <a:noFill/>
          <a:ln w="0">
            <a:noFill/>
          </a:ln>
        </p:spPr>
        <p:txBody>
          <a:bodyPr lIns="0" rIns="0" tIns="0" bIns="0" anchor="ctr">
            <a:noAutofit/>
          </a:bodyPr>
          <a:p>
            <a:pPr indent="0">
              <a:buNone/>
            </a:pPr>
            <a:endParaRPr b="0" lang="en-US" sz="1800" spc="-1" strike="noStrike">
              <a:solidFill>
                <a:srgbClr val="ffffff"/>
              </a:solidFill>
              <a:latin typeface="Calibri"/>
            </a:endParaRPr>
          </a:p>
        </p:txBody>
      </p:sp>
      <p:sp>
        <p:nvSpPr>
          <p:cNvPr id="11" name="PlaceHolder 2"/>
          <p:cNvSpPr>
            <a:spLocks noGrp="1"/>
          </p:cNvSpPr>
          <p:nvPr>
            <p:ph/>
          </p:nvPr>
        </p:nvSpPr>
        <p:spPr>
          <a:xfrm>
            <a:off x="685800" y="2142000"/>
            <a:ext cx="4943880" cy="364860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12" name="PlaceHolder 3"/>
          <p:cNvSpPr>
            <a:spLocks noGrp="1"/>
          </p:cNvSpPr>
          <p:nvPr>
            <p:ph/>
          </p:nvPr>
        </p:nvSpPr>
        <p:spPr>
          <a:xfrm>
            <a:off x="5877360" y="2142000"/>
            <a:ext cx="4943880" cy="364860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5" name="PlaceHolder 4"/>
          <p:cNvSpPr>
            <a:spLocks noGrp="1"/>
          </p:cNvSpPr>
          <p:nvPr>
            <p:ph type="ftr" idx="2"/>
          </p:nvPr>
        </p:nvSpPr>
        <p:spPr/>
        <p:txBody>
          <a:bodyPr/>
          <a:p>
            <a:r>
              <a:t>Footer</a:t>
            </a:r>
          </a:p>
        </p:txBody>
      </p:sp>
      <p:sp>
        <p:nvSpPr>
          <p:cNvPr id="6" name="PlaceHolder 5"/>
          <p:cNvSpPr>
            <a:spLocks noGrp="1"/>
          </p:cNvSpPr>
          <p:nvPr>
            <p:ph type="sldNum" idx="3"/>
          </p:nvPr>
        </p:nvSpPr>
        <p:spPr/>
        <p:txBody>
          <a:bodyPr/>
          <a:p>
            <a:fld id="{F1C0B973-017F-45A5-9D9C-2E7EF1C4A2A2}" type="slidenum">
              <a:t>&lt;#&gt;</a:t>
            </a:fld>
          </a:p>
        </p:txBody>
      </p:sp>
      <p:sp>
        <p:nvSpPr>
          <p:cNvPr id="7" name="PlaceHolder 6"/>
          <p:cNvSpPr>
            <a:spLocks noGrp="1"/>
          </p:cNvSpPr>
          <p:nvPr>
            <p:ph type="dt" idx="1"/>
          </p:nvPr>
        </p:nvSpPr>
        <p:spPr/>
        <p:txBody>
          <a:bodyPr/>
          <a:p>
            <a:r>
              <a:rPr lang="en-GB"/>
              <a:t/>
            </a: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3" name="PlaceHolder 1"/>
          <p:cNvSpPr>
            <a:spLocks noGrp="1"/>
          </p:cNvSpPr>
          <p:nvPr>
            <p:ph type="title"/>
          </p:nvPr>
        </p:nvSpPr>
        <p:spPr>
          <a:xfrm>
            <a:off x="685800" y="609480"/>
            <a:ext cx="10131120" cy="1455840"/>
          </a:xfrm>
          <a:prstGeom prst="rect">
            <a:avLst/>
          </a:prstGeom>
          <a:noFill/>
          <a:ln w="0">
            <a:noFill/>
          </a:ln>
        </p:spPr>
        <p:txBody>
          <a:bodyPr lIns="0" rIns="0" tIns="0" bIns="0" anchor="ctr">
            <a:noAutofit/>
          </a:bodyPr>
          <a:p>
            <a:pPr indent="0">
              <a:buNone/>
            </a:pPr>
            <a:endParaRPr b="0" lang="en-US" sz="1800" spc="-1" strike="noStrike">
              <a:solidFill>
                <a:srgbClr val="ffffff"/>
              </a:solidFill>
              <a:latin typeface="Calibri"/>
            </a:endParaRPr>
          </a:p>
        </p:txBody>
      </p:sp>
      <p:sp>
        <p:nvSpPr>
          <p:cNvPr id="3" name="PlaceHolder 2"/>
          <p:cNvSpPr>
            <a:spLocks noGrp="1"/>
          </p:cNvSpPr>
          <p:nvPr>
            <p:ph type="ftr" idx="2"/>
          </p:nvPr>
        </p:nvSpPr>
        <p:spPr/>
        <p:txBody>
          <a:bodyPr/>
          <a:p>
            <a:r>
              <a:t>Footer</a:t>
            </a:r>
          </a:p>
        </p:txBody>
      </p:sp>
      <p:sp>
        <p:nvSpPr>
          <p:cNvPr id="4" name="PlaceHolder 3"/>
          <p:cNvSpPr>
            <a:spLocks noGrp="1"/>
          </p:cNvSpPr>
          <p:nvPr>
            <p:ph type="sldNum" idx="3"/>
          </p:nvPr>
        </p:nvSpPr>
        <p:spPr/>
        <p:txBody>
          <a:bodyPr/>
          <a:p>
            <a:fld id="{A666E553-9038-4DB7-BC0F-4AFC90D5FF9C}" type="slidenum">
              <a:t>&lt;#&gt;</a:t>
            </a:fld>
          </a:p>
        </p:txBody>
      </p:sp>
      <p:sp>
        <p:nvSpPr>
          <p:cNvPr id="5" name="PlaceHolder 4"/>
          <p:cNvSpPr>
            <a:spLocks noGrp="1"/>
          </p:cNvSpPr>
          <p:nvPr>
            <p:ph type="dt" idx="1"/>
          </p:nvPr>
        </p:nvSpPr>
        <p:spPr/>
        <p:txBody>
          <a:bodyPr/>
          <a:p>
            <a:r>
              <a:rPr lang="en-GB"/>
              <a:t/>
            </a: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4" name="PlaceHolder 1"/>
          <p:cNvSpPr>
            <a:spLocks noGrp="1"/>
          </p:cNvSpPr>
          <p:nvPr>
            <p:ph type="subTitle"/>
          </p:nvPr>
        </p:nvSpPr>
        <p:spPr>
          <a:xfrm>
            <a:off x="685800" y="609480"/>
            <a:ext cx="10131120" cy="6749640"/>
          </a:xfrm>
          <a:prstGeom prst="rect">
            <a:avLst/>
          </a:prstGeom>
          <a:noFill/>
          <a:ln w="0">
            <a:noFill/>
          </a:ln>
        </p:spPr>
        <p:txBody>
          <a:bodyPr lIns="0" rIns="0" tIns="0" bIns="0" anchor="ctr">
            <a:noAutofit/>
          </a:bodyPr>
          <a:p>
            <a:pPr algn="ctr"/>
            <a:endParaRPr b="0" lang="en-GB" sz="3200" spc="-1" strike="noStrike">
              <a:latin typeface="Arial"/>
            </a:endParaRPr>
          </a:p>
        </p:txBody>
      </p:sp>
      <p:sp>
        <p:nvSpPr>
          <p:cNvPr id="3" name="PlaceHolder 2"/>
          <p:cNvSpPr>
            <a:spLocks noGrp="1"/>
          </p:cNvSpPr>
          <p:nvPr>
            <p:ph type="ftr" idx="2"/>
          </p:nvPr>
        </p:nvSpPr>
        <p:spPr/>
        <p:txBody>
          <a:bodyPr/>
          <a:p>
            <a:r>
              <a:t>Footer</a:t>
            </a:r>
          </a:p>
        </p:txBody>
      </p:sp>
      <p:sp>
        <p:nvSpPr>
          <p:cNvPr id="4" name="PlaceHolder 3"/>
          <p:cNvSpPr>
            <a:spLocks noGrp="1"/>
          </p:cNvSpPr>
          <p:nvPr>
            <p:ph type="sldNum" idx="3"/>
          </p:nvPr>
        </p:nvSpPr>
        <p:spPr/>
        <p:txBody>
          <a:bodyPr/>
          <a:p>
            <a:fld id="{D5B40B52-A825-4550-ACE3-4A6BF960B5FF}" type="slidenum">
              <a:t>&lt;#&gt;</a:t>
            </a:fld>
          </a:p>
        </p:txBody>
      </p:sp>
      <p:sp>
        <p:nvSpPr>
          <p:cNvPr id="5" name="PlaceHolder 4"/>
          <p:cNvSpPr>
            <a:spLocks noGrp="1"/>
          </p:cNvSpPr>
          <p:nvPr>
            <p:ph type="dt" idx="1"/>
          </p:nvPr>
        </p:nvSpPr>
        <p:spPr/>
        <p:txBody>
          <a:bodyPr/>
          <a:p>
            <a:r>
              <a:rPr lang="en-GB"/>
              <a:t/>
            </a: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685800" y="609480"/>
            <a:ext cx="10131120" cy="1455840"/>
          </a:xfrm>
          <a:prstGeom prst="rect">
            <a:avLst/>
          </a:prstGeom>
          <a:noFill/>
          <a:ln w="0">
            <a:noFill/>
          </a:ln>
        </p:spPr>
        <p:txBody>
          <a:bodyPr lIns="0" rIns="0" tIns="0" bIns="0" anchor="ctr">
            <a:noAutofit/>
          </a:bodyPr>
          <a:p>
            <a:pPr indent="0">
              <a:buNone/>
            </a:pPr>
            <a:endParaRPr b="0" lang="en-US" sz="1800" spc="-1" strike="noStrike">
              <a:solidFill>
                <a:srgbClr val="ffffff"/>
              </a:solidFill>
              <a:latin typeface="Calibri"/>
            </a:endParaRPr>
          </a:p>
        </p:txBody>
      </p:sp>
      <p:sp>
        <p:nvSpPr>
          <p:cNvPr id="16" name="PlaceHolder 2"/>
          <p:cNvSpPr>
            <a:spLocks noGrp="1"/>
          </p:cNvSpPr>
          <p:nvPr>
            <p:ph/>
          </p:nvPr>
        </p:nvSpPr>
        <p:spPr>
          <a:xfrm>
            <a:off x="685800" y="2142000"/>
            <a:ext cx="4943880" cy="174024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17" name="PlaceHolder 3"/>
          <p:cNvSpPr>
            <a:spLocks noGrp="1"/>
          </p:cNvSpPr>
          <p:nvPr>
            <p:ph/>
          </p:nvPr>
        </p:nvSpPr>
        <p:spPr>
          <a:xfrm>
            <a:off x="5877360" y="2142000"/>
            <a:ext cx="4943880" cy="364860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18" name="PlaceHolder 4"/>
          <p:cNvSpPr>
            <a:spLocks noGrp="1"/>
          </p:cNvSpPr>
          <p:nvPr>
            <p:ph/>
          </p:nvPr>
        </p:nvSpPr>
        <p:spPr>
          <a:xfrm>
            <a:off x="685800" y="4047840"/>
            <a:ext cx="4943880" cy="174024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6" name="PlaceHolder 5"/>
          <p:cNvSpPr>
            <a:spLocks noGrp="1"/>
          </p:cNvSpPr>
          <p:nvPr>
            <p:ph type="ftr" idx="2"/>
          </p:nvPr>
        </p:nvSpPr>
        <p:spPr/>
        <p:txBody>
          <a:bodyPr/>
          <a:p>
            <a:r>
              <a:t>Footer</a:t>
            </a:r>
          </a:p>
        </p:txBody>
      </p:sp>
      <p:sp>
        <p:nvSpPr>
          <p:cNvPr id="7" name="PlaceHolder 6"/>
          <p:cNvSpPr>
            <a:spLocks noGrp="1"/>
          </p:cNvSpPr>
          <p:nvPr>
            <p:ph type="sldNum" idx="3"/>
          </p:nvPr>
        </p:nvSpPr>
        <p:spPr/>
        <p:txBody>
          <a:bodyPr/>
          <a:p>
            <a:fld id="{26E92EB9-BC5B-4759-B726-0CC309EC1798}" type="slidenum">
              <a:t>&lt;#&gt;</a:t>
            </a:fld>
          </a:p>
        </p:txBody>
      </p:sp>
      <p:sp>
        <p:nvSpPr>
          <p:cNvPr id="8" name="PlaceHolder 7"/>
          <p:cNvSpPr>
            <a:spLocks noGrp="1"/>
          </p:cNvSpPr>
          <p:nvPr>
            <p:ph type="dt" idx="1"/>
          </p:nvPr>
        </p:nvSpPr>
        <p:spPr/>
        <p:txBody>
          <a:bodyPr/>
          <a:p>
            <a:r>
              <a:rPr lang="en-GB"/>
              <a:t/>
            </a: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685800" y="609480"/>
            <a:ext cx="10131120" cy="1455840"/>
          </a:xfrm>
          <a:prstGeom prst="rect">
            <a:avLst/>
          </a:prstGeom>
          <a:noFill/>
          <a:ln w="0">
            <a:noFill/>
          </a:ln>
        </p:spPr>
        <p:txBody>
          <a:bodyPr lIns="0" rIns="0" tIns="0" bIns="0" anchor="ctr">
            <a:noAutofit/>
          </a:bodyPr>
          <a:p>
            <a:pPr indent="0">
              <a:buNone/>
            </a:pPr>
            <a:endParaRPr b="0" lang="en-US" sz="1800" spc="-1" strike="noStrike">
              <a:solidFill>
                <a:srgbClr val="ffffff"/>
              </a:solidFill>
              <a:latin typeface="Calibri"/>
            </a:endParaRPr>
          </a:p>
        </p:txBody>
      </p:sp>
      <p:sp>
        <p:nvSpPr>
          <p:cNvPr id="20" name="PlaceHolder 2"/>
          <p:cNvSpPr>
            <a:spLocks noGrp="1"/>
          </p:cNvSpPr>
          <p:nvPr>
            <p:ph/>
          </p:nvPr>
        </p:nvSpPr>
        <p:spPr>
          <a:xfrm>
            <a:off x="685800" y="2142000"/>
            <a:ext cx="4943880" cy="364860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21" name="PlaceHolder 3"/>
          <p:cNvSpPr>
            <a:spLocks noGrp="1"/>
          </p:cNvSpPr>
          <p:nvPr>
            <p:ph/>
          </p:nvPr>
        </p:nvSpPr>
        <p:spPr>
          <a:xfrm>
            <a:off x="5877360" y="2142000"/>
            <a:ext cx="4943880" cy="174024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22" name="PlaceHolder 4"/>
          <p:cNvSpPr>
            <a:spLocks noGrp="1"/>
          </p:cNvSpPr>
          <p:nvPr>
            <p:ph/>
          </p:nvPr>
        </p:nvSpPr>
        <p:spPr>
          <a:xfrm>
            <a:off x="5877360" y="4047840"/>
            <a:ext cx="4943880" cy="174024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6" name="PlaceHolder 5"/>
          <p:cNvSpPr>
            <a:spLocks noGrp="1"/>
          </p:cNvSpPr>
          <p:nvPr>
            <p:ph type="ftr" idx="2"/>
          </p:nvPr>
        </p:nvSpPr>
        <p:spPr/>
        <p:txBody>
          <a:bodyPr/>
          <a:p>
            <a:r>
              <a:t>Footer</a:t>
            </a:r>
          </a:p>
        </p:txBody>
      </p:sp>
      <p:sp>
        <p:nvSpPr>
          <p:cNvPr id="7" name="PlaceHolder 6"/>
          <p:cNvSpPr>
            <a:spLocks noGrp="1"/>
          </p:cNvSpPr>
          <p:nvPr>
            <p:ph type="sldNum" idx="3"/>
          </p:nvPr>
        </p:nvSpPr>
        <p:spPr/>
        <p:txBody>
          <a:bodyPr/>
          <a:p>
            <a:fld id="{1D126C9C-6B6D-47B1-B779-F2E993E2B16C}" type="slidenum">
              <a:t>&lt;#&gt;</a:t>
            </a:fld>
          </a:p>
        </p:txBody>
      </p:sp>
      <p:sp>
        <p:nvSpPr>
          <p:cNvPr id="8" name="PlaceHolder 7"/>
          <p:cNvSpPr>
            <a:spLocks noGrp="1"/>
          </p:cNvSpPr>
          <p:nvPr>
            <p:ph type="dt" idx="1"/>
          </p:nvPr>
        </p:nvSpPr>
        <p:spPr/>
        <p:txBody>
          <a:bodyPr/>
          <a:p>
            <a:r>
              <a:rPr lang="en-GB"/>
              <a:t/>
            </a: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685800" y="609480"/>
            <a:ext cx="10131120" cy="1455840"/>
          </a:xfrm>
          <a:prstGeom prst="rect">
            <a:avLst/>
          </a:prstGeom>
          <a:noFill/>
          <a:ln w="0">
            <a:noFill/>
          </a:ln>
        </p:spPr>
        <p:txBody>
          <a:bodyPr lIns="0" rIns="0" tIns="0" bIns="0" anchor="ctr">
            <a:noAutofit/>
          </a:bodyPr>
          <a:p>
            <a:pPr indent="0">
              <a:buNone/>
            </a:pPr>
            <a:endParaRPr b="0" lang="en-US" sz="1800" spc="-1" strike="noStrike">
              <a:solidFill>
                <a:srgbClr val="ffffff"/>
              </a:solidFill>
              <a:latin typeface="Calibri"/>
            </a:endParaRPr>
          </a:p>
        </p:txBody>
      </p:sp>
      <p:sp>
        <p:nvSpPr>
          <p:cNvPr id="24" name="PlaceHolder 2"/>
          <p:cNvSpPr>
            <a:spLocks noGrp="1"/>
          </p:cNvSpPr>
          <p:nvPr>
            <p:ph/>
          </p:nvPr>
        </p:nvSpPr>
        <p:spPr>
          <a:xfrm>
            <a:off x="685800" y="2142000"/>
            <a:ext cx="4943880" cy="174024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25" name="PlaceHolder 3"/>
          <p:cNvSpPr>
            <a:spLocks noGrp="1"/>
          </p:cNvSpPr>
          <p:nvPr>
            <p:ph/>
          </p:nvPr>
        </p:nvSpPr>
        <p:spPr>
          <a:xfrm>
            <a:off x="5877360" y="2142000"/>
            <a:ext cx="4943880" cy="174024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26" name="PlaceHolder 4"/>
          <p:cNvSpPr>
            <a:spLocks noGrp="1"/>
          </p:cNvSpPr>
          <p:nvPr>
            <p:ph/>
          </p:nvPr>
        </p:nvSpPr>
        <p:spPr>
          <a:xfrm>
            <a:off x="685800" y="4047840"/>
            <a:ext cx="10131120" cy="174024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6" name="PlaceHolder 5"/>
          <p:cNvSpPr>
            <a:spLocks noGrp="1"/>
          </p:cNvSpPr>
          <p:nvPr>
            <p:ph type="ftr" idx="2"/>
          </p:nvPr>
        </p:nvSpPr>
        <p:spPr/>
        <p:txBody>
          <a:bodyPr/>
          <a:p>
            <a:r>
              <a:t>Footer</a:t>
            </a:r>
          </a:p>
        </p:txBody>
      </p:sp>
      <p:sp>
        <p:nvSpPr>
          <p:cNvPr id="7" name="PlaceHolder 6"/>
          <p:cNvSpPr>
            <a:spLocks noGrp="1"/>
          </p:cNvSpPr>
          <p:nvPr>
            <p:ph type="sldNum" idx="3"/>
          </p:nvPr>
        </p:nvSpPr>
        <p:spPr/>
        <p:txBody>
          <a:bodyPr/>
          <a:p>
            <a:fld id="{1DB3EFB3-22B7-4279-AAF5-6E6466A1DE9C}" type="slidenum">
              <a:t>&lt;#&gt;</a:t>
            </a:fld>
          </a:p>
        </p:txBody>
      </p:sp>
      <p:sp>
        <p:nvSpPr>
          <p:cNvPr id="8" name="PlaceHolder 7"/>
          <p:cNvSpPr>
            <a:spLocks noGrp="1"/>
          </p:cNvSpPr>
          <p:nvPr>
            <p:ph type="dt" idx="1"/>
          </p:nvPr>
        </p:nvSpPr>
        <p:spPr/>
        <p:txBody>
          <a:bodyPr/>
          <a:p>
            <a:r>
              <a:rPr lang="en-GB"/>
              <a:t/>
            </a: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7" name="PlaceHolder 1"/>
          <p:cNvSpPr>
            <a:spLocks noGrp="1"/>
          </p:cNvSpPr>
          <p:nvPr>
            <p:ph type="title"/>
          </p:nvPr>
        </p:nvSpPr>
        <p:spPr>
          <a:xfrm>
            <a:off x="685800" y="609480"/>
            <a:ext cx="10131120" cy="1455840"/>
          </a:xfrm>
          <a:prstGeom prst="rect">
            <a:avLst/>
          </a:prstGeom>
          <a:noFill/>
          <a:ln w="0">
            <a:noFill/>
          </a:ln>
        </p:spPr>
        <p:txBody>
          <a:bodyPr lIns="0" rIns="0" tIns="0" bIns="0" anchor="ctr">
            <a:noAutofit/>
          </a:bodyPr>
          <a:p>
            <a:pPr indent="0">
              <a:buNone/>
            </a:pPr>
            <a:endParaRPr b="0" lang="en-US" sz="1800" spc="-1" strike="noStrike">
              <a:solidFill>
                <a:srgbClr val="ffffff"/>
              </a:solidFill>
              <a:latin typeface="Calibri"/>
            </a:endParaRPr>
          </a:p>
        </p:txBody>
      </p:sp>
      <p:sp>
        <p:nvSpPr>
          <p:cNvPr id="28" name="PlaceHolder 2"/>
          <p:cNvSpPr>
            <a:spLocks noGrp="1"/>
          </p:cNvSpPr>
          <p:nvPr>
            <p:ph/>
          </p:nvPr>
        </p:nvSpPr>
        <p:spPr>
          <a:xfrm>
            <a:off x="685800" y="2142000"/>
            <a:ext cx="10131120" cy="174024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29" name="PlaceHolder 3"/>
          <p:cNvSpPr>
            <a:spLocks noGrp="1"/>
          </p:cNvSpPr>
          <p:nvPr>
            <p:ph/>
          </p:nvPr>
        </p:nvSpPr>
        <p:spPr>
          <a:xfrm>
            <a:off x="685800" y="4047840"/>
            <a:ext cx="10131120" cy="174024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5" name="PlaceHolder 4"/>
          <p:cNvSpPr>
            <a:spLocks noGrp="1"/>
          </p:cNvSpPr>
          <p:nvPr>
            <p:ph type="ftr" idx="2"/>
          </p:nvPr>
        </p:nvSpPr>
        <p:spPr/>
        <p:txBody>
          <a:bodyPr/>
          <a:p>
            <a:r>
              <a:t>Footer</a:t>
            </a:r>
          </a:p>
        </p:txBody>
      </p:sp>
      <p:sp>
        <p:nvSpPr>
          <p:cNvPr id="6" name="PlaceHolder 5"/>
          <p:cNvSpPr>
            <a:spLocks noGrp="1"/>
          </p:cNvSpPr>
          <p:nvPr>
            <p:ph type="sldNum" idx="3"/>
          </p:nvPr>
        </p:nvSpPr>
        <p:spPr/>
        <p:txBody>
          <a:bodyPr/>
          <a:p>
            <a:fld id="{5C216002-04AF-43C3-B7CD-1CAAF1128B54}" type="slidenum">
              <a:t>&lt;#&gt;</a:t>
            </a:fld>
          </a:p>
        </p:txBody>
      </p:sp>
      <p:sp>
        <p:nvSpPr>
          <p:cNvPr id="7" name="PlaceHolder 6"/>
          <p:cNvSpPr>
            <a:spLocks noGrp="1"/>
          </p:cNvSpPr>
          <p:nvPr>
            <p:ph type="dt" idx="1"/>
          </p:nvPr>
        </p:nvSpPr>
        <p:spPr/>
        <p:txBody>
          <a:bodyPr/>
          <a:p>
            <a:r>
              <a:rPr lang="en-GB"/>
              <a:t/>
            </a: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30" name="PlaceHolder 1"/>
          <p:cNvSpPr>
            <a:spLocks noGrp="1"/>
          </p:cNvSpPr>
          <p:nvPr>
            <p:ph type="title"/>
          </p:nvPr>
        </p:nvSpPr>
        <p:spPr>
          <a:xfrm>
            <a:off x="685800" y="609480"/>
            <a:ext cx="10131120" cy="1455840"/>
          </a:xfrm>
          <a:prstGeom prst="rect">
            <a:avLst/>
          </a:prstGeom>
          <a:noFill/>
          <a:ln w="0">
            <a:noFill/>
          </a:ln>
        </p:spPr>
        <p:txBody>
          <a:bodyPr lIns="0" rIns="0" tIns="0" bIns="0" anchor="ctr">
            <a:noAutofit/>
          </a:bodyPr>
          <a:p>
            <a:pPr indent="0">
              <a:buNone/>
            </a:pPr>
            <a:endParaRPr b="0" lang="en-US" sz="1800" spc="-1" strike="noStrike">
              <a:solidFill>
                <a:srgbClr val="ffffff"/>
              </a:solidFill>
              <a:latin typeface="Calibri"/>
            </a:endParaRPr>
          </a:p>
        </p:txBody>
      </p:sp>
      <p:sp>
        <p:nvSpPr>
          <p:cNvPr id="31" name="PlaceHolder 2"/>
          <p:cNvSpPr>
            <a:spLocks noGrp="1"/>
          </p:cNvSpPr>
          <p:nvPr>
            <p:ph/>
          </p:nvPr>
        </p:nvSpPr>
        <p:spPr>
          <a:xfrm>
            <a:off x="685800" y="2142000"/>
            <a:ext cx="4943880" cy="174024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32" name="PlaceHolder 3"/>
          <p:cNvSpPr>
            <a:spLocks noGrp="1"/>
          </p:cNvSpPr>
          <p:nvPr>
            <p:ph/>
          </p:nvPr>
        </p:nvSpPr>
        <p:spPr>
          <a:xfrm>
            <a:off x="5877360" y="2142000"/>
            <a:ext cx="4943880" cy="174024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33" name="PlaceHolder 4"/>
          <p:cNvSpPr>
            <a:spLocks noGrp="1"/>
          </p:cNvSpPr>
          <p:nvPr>
            <p:ph/>
          </p:nvPr>
        </p:nvSpPr>
        <p:spPr>
          <a:xfrm>
            <a:off x="685800" y="4047840"/>
            <a:ext cx="4943880" cy="174024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34" name="PlaceHolder 5"/>
          <p:cNvSpPr>
            <a:spLocks noGrp="1"/>
          </p:cNvSpPr>
          <p:nvPr>
            <p:ph/>
          </p:nvPr>
        </p:nvSpPr>
        <p:spPr>
          <a:xfrm>
            <a:off x="5877360" y="4047840"/>
            <a:ext cx="4943880" cy="174024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7" name="PlaceHolder 6"/>
          <p:cNvSpPr>
            <a:spLocks noGrp="1"/>
          </p:cNvSpPr>
          <p:nvPr>
            <p:ph type="ftr" idx="2"/>
          </p:nvPr>
        </p:nvSpPr>
        <p:spPr/>
        <p:txBody>
          <a:bodyPr/>
          <a:p>
            <a:r>
              <a:t>Footer</a:t>
            </a:r>
          </a:p>
        </p:txBody>
      </p:sp>
      <p:sp>
        <p:nvSpPr>
          <p:cNvPr id="8" name="PlaceHolder 7"/>
          <p:cNvSpPr>
            <a:spLocks noGrp="1"/>
          </p:cNvSpPr>
          <p:nvPr>
            <p:ph type="sldNum" idx="3"/>
          </p:nvPr>
        </p:nvSpPr>
        <p:spPr/>
        <p:txBody>
          <a:bodyPr/>
          <a:p>
            <a:fld id="{D96F903C-1DF4-4941-B054-1CA30552CF7D}" type="slidenum">
              <a:t>&lt;#&gt;</a:t>
            </a:fld>
          </a:p>
        </p:txBody>
      </p:sp>
      <p:sp>
        <p:nvSpPr>
          <p:cNvPr id="9" name="PlaceHolder 8"/>
          <p:cNvSpPr>
            <a:spLocks noGrp="1"/>
          </p:cNvSpPr>
          <p:nvPr>
            <p:ph type="dt" idx="1"/>
          </p:nvPr>
        </p:nvSpPr>
        <p:spPr/>
        <p:txBody>
          <a:bodyPr/>
          <a:p>
            <a:r>
              <a:rPr lang="en-GB"/>
              <a:t/>
            </a: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5" name="PlaceHolder 1"/>
          <p:cNvSpPr>
            <a:spLocks noGrp="1"/>
          </p:cNvSpPr>
          <p:nvPr>
            <p:ph type="title"/>
          </p:nvPr>
        </p:nvSpPr>
        <p:spPr>
          <a:xfrm>
            <a:off x="685800" y="609480"/>
            <a:ext cx="10131120" cy="1455840"/>
          </a:xfrm>
          <a:prstGeom prst="rect">
            <a:avLst/>
          </a:prstGeom>
          <a:noFill/>
          <a:ln w="0">
            <a:noFill/>
          </a:ln>
        </p:spPr>
        <p:txBody>
          <a:bodyPr lIns="0" rIns="0" tIns="0" bIns="0" anchor="ctr">
            <a:noAutofit/>
          </a:bodyPr>
          <a:p>
            <a:pPr indent="0">
              <a:buNone/>
            </a:pPr>
            <a:endParaRPr b="0" lang="en-US" sz="1800" spc="-1" strike="noStrike">
              <a:solidFill>
                <a:srgbClr val="ffffff"/>
              </a:solidFill>
              <a:latin typeface="Calibri"/>
            </a:endParaRPr>
          </a:p>
        </p:txBody>
      </p:sp>
      <p:sp>
        <p:nvSpPr>
          <p:cNvPr id="36" name="PlaceHolder 2"/>
          <p:cNvSpPr>
            <a:spLocks noGrp="1"/>
          </p:cNvSpPr>
          <p:nvPr>
            <p:ph/>
          </p:nvPr>
        </p:nvSpPr>
        <p:spPr>
          <a:xfrm>
            <a:off x="685800" y="2142000"/>
            <a:ext cx="3261960" cy="174024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37" name="PlaceHolder 3"/>
          <p:cNvSpPr>
            <a:spLocks noGrp="1"/>
          </p:cNvSpPr>
          <p:nvPr>
            <p:ph/>
          </p:nvPr>
        </p:nvSpPr>
        <p:spPr>
          <a:xfrm>
            <a:off x="4111200" y="2142000"/>
            <a:ext cx="3261960" cy="174024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38" name="PlaceHolder 4"/>
          <p:cNvSpPr>
            <a:spLocks noGrp="1"/>
          </p:cNvSpPr>
          <p:nvPr>
            <p:ph/>
          </p:nvPr>
        </p:nvSpPr>
        <p:spPr>
          <a:xfrm>
            <a:off x="7536600" y="2142000"/>
            <a:ext cx="3261960" cy="174024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39" name="PlaceHolder 5"/>
          <p:cNvSpPr>
            <a:spLocks noGrp="1"/>
          </p:cNvSpPr>
          <p:nvPr>
            <p:ph/>
          </p:nvPr>
        </p:nvSpPr>
        <p:spPr>
          <a:xfrm>
            <a:off x="685800" y="4047840"/>
            <a:ext cx="3261960" cy="174024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40" name="PlaceHolder 6"/>
          <p:cNvSpPr>
            <a:spLocks noGrp="1"/>
          </p:cNvSpPr>
          <p:nvPr>
            <p:ph/>
          </p:nvPr>
        </p:nvSpPr>
        <p:spPr>
          <a:xfrm>
            <a:off x="4111200" y="4047840"/>
            <a:ext cx="3261960" cy="174024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41" name="PlaceHolder 7"/>
          <p:cNvSpPr>
            <a:spLocks noGrp="1"/>
          </p:cNvSpPr>
          <p:nvPr>
            <p:ph/>
          </p:nvPr>
        </p:nvSpPr>
        <p:spPr>
          <a:xfrm>
            <a:off x="7536600" y="4047840"/>
            <a:ext cx="3261960" cy="174024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9" name="PlaceHolder 8"/>
          <p:cNvSpPr>
            <a:spLocks noGrp="1"/>
          </p:cNvSpPr>
          <p:nvPr>
            <p:ph type="ftr" idx="2"/>
          </p:nvPr>
        </p:nvSpPr>
        <p:spPr/>
        <p:txBody>
          <a:bodyPr/>
          <a:p>
            <a:r>
              <a:t>Footer</a:t>
            </a:r>
          </a:p>
        </p:txBody>
      </p:sp>
      <p:sp>
        <p:nvSpPr>
          <p:cNvPr id="10" name="PlaceHolder 9"/>
          <p:cNvSpPr>
            <a:spLocks noGrp="1"/>
          </p:cNvSpPr>
          <p:nvPr>
            <p:ph type="sldNum" idx="3"/>
          </p:nvPr>
        </p:nvSpPr>
        <p:spPr/>
        <p:txBody>
          <a:bodyPr/>
          <a:p>
            <a:fld id="{45DD2210-1CDD-4314-B5C9-31CB2CBF4D6A}" type="slidenum">
              <a:t>&lt;#&gt;</a:t>
            </a:fld>
          </a:p>
        </p:txBody>
      </p:sp>
      <p:sp>
        <p:nvSpPr>
          <p:cNvPr id="11" name="PlaceHolder 10"/>
          <p:cNvSpPr>
            <a:spLocks noGrp="1"/>
          </p:cNvSpPr>
          <p:nvPr>
            <p:ph type="dt" idx="1"/>
          </p:nvPr>
        </p:nvSpPr>
        <p:spPr/>
        <p:txBody>
          <a:bodyPr/>
          <a:p>
            <a:r>
              <a:rPr lang="en-GB"/>
              <a:t/>
            </a: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
        <p:nvSpPr>
          <p:cNvPr id="2" name="PlaceHolder 1"/>
          <p:cNvSpPr>
            <a:spLocks noGrp="1"/>
          </p:cNvSpPr>
          <p:nvPr>
            <p:ph type="ftr" idx="5"/>
          </p:nvPr>
        </p:nvSpPr>
        <p:spPr/>
        <p:txBody>
          <a:bodyPr/>
          <a:p>
            <a:r>
              <a:t>Footer</a:t>
            </a:r>
          </a:p>
        </p:txBody>
      </p:sp>
      <p:sp>
        <p:nvSpPr>
          <p:cNvPr id="3" name="PlaceHolder 2"/>
          <p:cNvSpPr>
            <a:spLocks noGrp="1"/>
          </p:cNvSpPr>
          <p:nvPr>
            <p:ph type="sldNum" idx="6"/>
          </p:nvPr>
        </p:nvSpPr>
        <p:spPr/>
        <p:txBody>
          <a:bodyPr/>
          <a:p>
            <a:fld id="{A18ED603-C6BC-4A2A-A233-60F12389211C}" type="slidenum">
              <a:t>&lt;#&gt;</a:t>
            </a:fld>
          </a:p>
        </p:txBody>
      </p:sp>
      <p:sp>
        <p:nvSpPr>
          <p:cNvPr id="4" name="PlaceHolder 3"/>
          <p:cNvSpPr>
            <a:spLocks noGrp="1"/>
          </p:cNvSpPr>
          <p:nvPr>
            <p:ph type="dt" idx="4"/>
          </p:nvPr>
        </p:nvSpPr>
        <p:spPr/>
        <p:txBody>
          <a:bodyPr/>
          <a:p>
            <a:r>
              <a:rPr lang="en-GB"/>
              <a:t/>
            </a:r>
          </a:p>
        </p:txBody>
      </p:sp>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8" name="PlaceHolder 1"/>
          <p:cNvSpPr>
            <a:spLocks noGrp="1"/>
          </p:cNvSpPr>
          <p:nvPr>
            <p:ph type="title"/>
          </p:nvPr>
        </p:nvSpPr>
        <p:spPr>
          <a:xfrm>
            <a:off x="685800" y="609480"/>
            <a:ext cx="10131120" cy="1455840"/>
          </a:xfrm>
          <a:prstGeom prst="rect">
            <a:avLst/>
          </a:prstGeom>
          <a:noFill/>
          <a:ln w="0">
            <a:noFill/>
          </a:ln>
        </p:spPr>
        <p:txBody>
          <a:bodyPr lIns="0" rIns="0" tIns="0" bIns="0" anchor="ctr">
            <a:noAutofit/>
          </a:bodyPr>
          <a:p>
            <a:pPr indent="0">
              <a:buNone/>
            </a:pPr>
            <a:endParaRPr b="0" lang="en-US" sz="1800" spc="-1" strike="noStrike">
              <a:solidFill>
                <a:srgbClr val="ffffff"/>
              </a:solidFill>
              <a:latin typeface="Calibri"/>
            </a:endParaRPr>
          </a:p>
        </p:txBody>
      </p:sp>
      <p:sp>
        <p:nvSpPr>
          <p:cNvPr id="49" name="PlaceHolder 2"/>
          <p:cNvSpPr>
            <a:spLocks noGrp="1"/>
          </p:cNvSpPr>
          <p:nvPr>
            <p:ph type="subTitle"/>
          </p:nvPr>
        </p:nvSpPr>
        <p:spPr>
          <a:xfrm>
            <a:off x="685800" y="2142000"/>
            <a:ext cx="10131120" cy="3648600"/>
          </a:xfrm>
          <a:prstGeom prst="rect">
            <a:avLst/>
          </a:prstGeom>
          <a:noFill/>
          <a:ln w="0">
            <a:noFill/>
          </a:ln>
        </p:spPr>
        <p:txBody>
          <a:bodyPr lIns="0" rIns="0" tIns="0" bIns="0" anchor="ctr">
            <a:noAutofit/>
          </a:bodyPr>
          <a:p>
            <a:pPr indent="0" algn="ctr">
              <a:buNone/>
            </a:pPr>
            <a:endParaRPr b="0" lang="en-GB" sz="3200" spc="-1" strike="noStrike">
              <a:latin typeface="Arial"/>
            </a:endParaRPr>
          </a:p>
        </p:txBody>
      </p:sp>
      <p:sp>
        <p:nvSpPr>
          <p:cNvPr id="4" name="PlaceHolder 3"/>
          <p:cNvSpPr>
            <a:spLocks noGrp="1"/>
          </p:cNvSpPr>
          <p:nvPr>
            <p:ph type="ftr" idx="5"/>
          </p:nvPr>
        </p:nvSpPr>
        <p:spPr/>
        <p:txBody>
          <a:bodyPr/>
          <a:p>
            <a:r>
              <a:t>Footer</a:t>
            </a:r>
          </a:p>
        </p:txBody>
      </p:sp>
      <p:sp>
        <p:nvSpPr>
          <p:cNvPr id="5" name="PlaceHolder 4"/>
          <p:cNvSpPr>
            <a:spLocks noGrp="1"/>
          </p:cNvSpPr>
          <p:nvPr>
            <p:ph type="sldNum" idx="6"/>
          </p:nvPr>
        </p:nvSpPr>
        <p:spPr/>
        <p:txBody>
          <a:bodyPr/>
          <a:p>
            <a:fld id="{DC70EF0B-42F8-4792-832E-9B288499270E}" type="slidenum">
              <a:t>&lt;#&gt;</a:t>
            </a:fld>
          </a:p>
        </p:txBody>
      </p:sp>
      <p:sp>
        <p:nvSpPr>
          <p:cNvPr id="6" name="PlaceHolder 5"/>
          <p:cNvSpPr>
            <a:spLocks noGrp="1"/>
          </p:cNvSpPr>
          <p:nvPr>
            <p:ph type="dt" idx="4"/>
          </p:nvPr>
        </p:nvSpPr>
        <p:spPr/>
        <p:txBody>
          <a:bodyPr/>
          <a:p>
            <a:r>
              <a:rPr lang="en-GB"/>
              <a:t/>
            </a: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50" name="PlaceHolder 1"/>
          <p:cNvSpPr>
            <a:spLocks noGrp="1"/>
          </p:cNvSpPr>
          <p:nvPr>
            <p:ph type="title"/>
          </p:nvPr>
        </p:nvSpPr>
        <p:spPr>
          <a:xfrm>
            <a:off x="685800" y="609480"/>
            <a:ext cx="10131120" cy="1455840"/>
          </a:xfrm>
          <a:prstGeom prst="rect">
            <a:avLst/>
          </a:prstGeom>
          <a:noFill/>
          <a:ln w="0">
            <a:noFill/>
          </a:ln>
        </p:spPr>
        <p:txBody>
          <a:bodyPr lIns="0" rIns="0" tIns="0" bIns="0" anchor="ctr">
            <a:noAutofit/>
          </a:bodyPr>
          <a:p>
            <a:pPr indent="0">
              <a:buNone/>
            </a:pPr>
            <a:endParaRPr b="0" lang="en-US" sz="1800" spc="-1" strike="noStrike">
              <a:solidFill>
                <a:srgbClr val="ffffff"/>
              </a:solidFill>
              <a:latin typeface="Calibri"/>
            </a:endParaRPr>
          </a:p>
        </p:txBody>
      </p:sp>
      <p:sp>
        <p:nvSpPr>
          <p:cNvPr id="51" name="PlaceHolder 2"/>
          <p:cNvSpPr>
            <a:spLocks noGrp="1"/>
          </p:cNvSpPr>
          <p:nvPr>
            <p:ph/>
          </p:nvPr>
        </p:nvSpPr>
        <p:spPr>
          <a:xfrm>
            <a:off x="685800" y="2142000"/>
            <a:ext cx="10131120" cy="364860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4" name="PlaceHolder 3"/>
          <p:cNvSpPr>
            <a:spLocks noGrp="1"/>
          </p:cNvSpPr>
          <p:nvPr>
            <p:ph type="ftr" idx="5"/>
          </p:nvPr>
        </p:nvSpPr>
        <p:spPr/>
        <p:txBody>
          <a:bodyPr/>
          <a:p>
            <a:r>
              <a:t>Footer</a:t>
            </a:r>
          </a:p>
        </p:txBody>
      </p:sp>
      <p:sp>
        <p:nvSpPr>
          <p:cNvPr id="5" name="PlaceHolder 4"/>
          <p:cNvSpPr>
            <a:spLocks noGrp="1"/>
          </p:cNvSpPr>
          <p:nvPr>
            <p:ph type="sldNum" idx="6"/>
          </p:nvPr>
        </p:nvSpPr>
        <p:spPr/>
        <p:txBody>
          <a:bodyPr/>
          <a:p>
            <a:fld id="{8B14C4FC-46D0-4DD4-BA87-B9B27C858647}" type="slidenum">
              <a:t>&lt;#&gt;</a:t>
            </a:fld>
          </a:p>
        </p:txBody>
      </p:sp>
      <p:sp>
        <p:nvSpPr>
          <p:cNvPr id="6" name="PlaceHolder 5"/>
          <p:cNvSpPr>
            <a:spLocks noGrp="1"/>
          </p:cNvSpPr>
          <p:nvPr>
            <p:ph type="dt" idx="4"/>
          </p:nvPr>
        </p:nvSpPr>
        <p:spPr/>
        <p:txBody>
          <a:bodyPr/>
          <a:p>
            <a:r>
              <a:rPr lang="en-GB"/>
              <a:t/>
            </a: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52" name="PlaceHolder 1"/>
          <p:cNvSpPr>
            <a:spLocks noGrp="1"/>
          </p:cNvSpPr>
          <p:nvPr>
            <p:ph type="title"/>
          </p:nvPr>
        </p:nvSpPr>
        <p:spPr>
          <a:xfrm>
            <a:off x="685800" y="609480"/>
            <a:ext cx="10131120" cy="1455840"/>
          </a:xfrm>
          <a:prstGeom prst="rect">
            <a:avLst/>
          </a:prstGeom>
          <a:noFill/>
          <a:ln w="0">
            <a:noFill/>
          </a:ln>
        </p:spPr>
        <p:txBody>
          <a:bodyPr lIns="0" rIns="0" tIns="0" bIns="0" anchor="ctr">
            <a:noAutofit/>
          </a:bodyPr>
          <a:p>
            <a:pPr indent="0">
              <a:buNone/>
            </a:pPr>
            <a:endParaRPr b="0" lang="en-US" sz="1800" spc="-1" strike="noStrike">
              <a:solidFill>
                <a:srgbClr val="ffffff"/>
              </a:solidFill>
              <a:latin typeface="Calibri"/>
            </a:endParaRPr>
          </a:p>
        </p:txBody>
      </p:sp>
      <p:sp>
        <p:nvSpPr>
          <p:cNvPr id="53" name="PlaceHolder 2"/>
          <p:cNvSpPr>
            <a:spLocks noGrp="1"/>
          </p:cNvSpPr>
          <p:nvPr>
            <p:ph/>
          </p:nvPr>
        </p:nvSpPr>
        <p:spPr>
          <a:xfrm>
            <a:off x="685800" y="2142000"/>
            <a:ext cx="4943880" cy="364860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54" name="PlaceHolder 3"/>
          <p:cNvSpPr>
            <a:spLocks noGrp="1"/>
          </p:cNvSpPr>
          <p:nvPr>
            <p:ph/>
          </p:nvPr>
        </p:nvSpPr>
        <p:spPr>
          <a:xfrm>
            <a:off x="5877360" y="2142000"/>
            <a:ext cx="4943880" cy="364860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5" name="PlaceHolder 4"/>
          <p:cNvSpPr>
            <a:spLocks noGrp="1"/>
          </p:cNvSpPr>
          <p:nvPr>
            <p:ph type="ftr" idx="5"/>
          </p:nvPr>
        </p:nvSpPr>
        <p:spPr/>
        <p:txBody>
          <a:bodyPr/>
          <a:p>
            <a:r>
              <a:t>Footer</a:t>
            </a:r>
          </a:p>
        </p:txBody>
      </p:sp>
      <p:sp>
        <p:nvSpPr>
          <p:cNvPr id="6" name="PlaceHolder 5"/>
          <p:cNvSpPr>
            <a:spLocks noGrp="1"/>
          </p:cNvSpPr>
          <p:nvPr>
            <p:ph type="sldNum" idx="6"/>
          </p:nvPr>
        </p:nvSpPr>
        <p:spPr/>
        <p:txBody>
          <a:bodyPr/>
          <a:p>
            <a:fld id="{5CC4E824-38EE-4C50-A177-6694835581E8}" type="slidenum">
              <a:t>&lt;#&gt;</a:t>
            </a:fld>
          </a:p>
        </p:txBody>
      </p:sp>
      <p:sp>
        <p:nvSpPr>
          <p:cNvPr id="7" name="PlaceHolder 6"/>
          <p:cNvSpPr>
            <a:spLocks noGrp="1"/>
          </p:cNvSpPr>
          <p:nvPr>
            <p:ph type="dt" idx="4"/>
          </p:nvPr>
        </p:nvSpPr>
        <p:spPr/>
        <p:txBody>
          <a:bodyPr/>
          <a:p>
            <a:r>
              <a:rPr lang="en-GB"/>
              <a:t/>
            </a: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55" name="PlaceHolder 1"/>
          <p:cNvSpPr>
            <a:spLocks noGrp="1"/>
          </p:cNvSpPr>
          <p:nvPr>
            <p:ph type="title"/>
          </p:nvPr>
        </p:nvSpPr>
        <p:spPr>
          <a:xfrm>
            <a:off x="685800" y="609480"/>
            <a:ext cx="10131120" cy="1455840"/>
          </a:xfrm>
          <a:prstGeom prst="rect">
            <a:avLst/>
          </a:prstGeom>
          <a:noFill/>
          <a:ln w="0">
            <a:noFill/>
          </a:ln>
        </p:spPr>
        <p:txBody>
          <a:bodyPr lIns="0" rIns="0" tIns="0" bIns="0" anchor="ctr">
            <a:noAutofit/>
          </a:bodyPr>
          <a:p>
            <a:pPr indent="0">
              <a:buNone/>
            </a:pPr>
            <a:endParaRPr b="0" lang="en-US" sz="1800" spc="-1" strike="noStrike">
              <a:solidFill>
                <a:srgbClr val="ffffff"/>
              </a:solidFill>
              <a:latin typeface="Calibri"/>
            </a:endParaRPr>
          </a:p>
        </p:txBody>
      </p:sp>
      <p:sp>
        <p:nvSpPr>
          <p:cNvPr id="3" name="PlaceHolder 2"/>
          <p:cNvSpPr>
            <a:spLocks noGrp="1"/>
          </p:cNvSpPr>
          <p:nvPr>
            <p:ph type="ftr" idx="5"/>
          </p:nvPr>
        </p:nvSpPr>
        <p:spPr/>
        <p:txBody>
          <a:bodyPr/>
          <a:p>
            <a:r>
              <a:t>Footer</a:t>
            </a:r>
          </a:p>
        </p:txBody>
      </p:sp>
      <p:sp>
        <p:nvSpPr>
          <p:cNvPr id="4" name="PlaceHolder 3"/>
          <p:cNvSpPr>
            <a:spLocks noGrp="1"/>
          </p:cNvSpPr>
          <p:nvPr>
            <p:ph type="sldNum" idx="6"/>
          </p:nvPr>
        </p:nvSpPr>
        <p:spPr/>
        <p:txBody>
          <a:bodyPr/>
          <a:p>
            <a:fld id="{0085A35F-7362-4837-9620-FE950FDF68E2}" type="slidenum">
              <a:t>&lt;#&gt;</a:t>
            </a:fld>
          </a:p>
        </p:txBody>
      </p:sp>
      <p:sp>
        <p:nvSpPr>
          <p:cNvPr id="5" name="PlaceHolder 4"/>
          <p:cNvSpPr>
            <a:spLocks noGrp="1"/>
          </p:cNvSpPr>
          <p:nvPr>
            <p:ph type="dt" idx="4"/>
          </p:nvPr>
        </p:nvSpPr>
        <p:spPr/>
        <p:txBody>
          <a:bodyPr/>
          <a:p>
            <a:r>
              <a:rPr lang="en-GB"/>
              <a:t/>
            </a: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56" name="PlaceHolder 1"/>
          <p:cNvSpPr>
            <a:spLocks noGrp="1"/>
          </p:cNvSpPr>
          <p:nvPr>
            <p:ph type="subTitle"/>
          </p:nvPr>
        </p:nvSpPr>
        <p:spPr>
          <a:xfrm>
            <a:off x="685800" y="609480"/>
            <a:ext cx="10131120" cy="6749640"/>
          </a:xfrm>
          <a:prstGeom prst="rect">
            <a:avLst/>
          </a:prstGeom>
          <a:noFill/>
          <a:ln w="0">
            <a:noFill/>
          </a:ln>
        </p:spPr>
        <p:txBody>
          <a:bodyPr lIns="0" rIns="0" tIns="0" bIns="0" anchor="ctr">
            <a:noAutofit/>
          </a:bodyPr>
          <a:p>
            <a:pPr algn="ctr"/>
            <a:endParaRPr b="0" lang="en-GB" sz="3200" spc="-1" strike="noStrike">
              <a:latin typeface="Arial"/>
            </a:endParaRPr>
          </a:p>
        </p:txBody>
      </p:sp>
      <p:sp>
        <p:nvSpPr>
          <p:cNvPr id="3" name="PlaceHolder 2"/>
          <p:cNvSpPr>
            <a:spLocks noGrp="1"/>
          </p:cNvSpPr>
          <p:nvPr>
            <p:ph type="ftr" idx="5"/>
          </p:nvPr>
        </p:nvSpPr>
        <p:spPr/>
        <p:txBody>
          <a:bodyPr/>
          <a:p>
            <a:r>
              <a:t>Footer</a:t>
            </a:r>
          </a:p>
        </p:txBody>
      </p:sp>
      <p:sp>
        <p:nvSpPr>
          <p:cNvPr id="4" name="PlaceHolder 3"/>
          <p:cNvSpPr>
            <a:spLocks noGrp="1"/>
          </p:cNvSpPr>
          <p:nvPr>
            <p:ph type="sldNum" idx="6"/>
          </p:nvPr>
        </p:nvSpPr>
        <p:spPr/>
        <p:txBody>
          <a:bodyPr/>
          <a:p>
            <a:fld id="{0FE21637-2839-48EE-90F5-824F2D9ECEC7}" type="slidenum">
              <a:t>&lt;#&gt;</a:t>
            </a:fld>
          </a:p>
        </p:txBody>
      </p:sp>
      <p:sp>
        <p:nvSpPr>
          <p:cNvPr id="5" name="PlaceHolder 4"/>
          <p:cNvSpPr>
            <a:spLocks noGrp="1"/>
          </p:cNvSpPr>
          <p:nvPr>
            <p:ph type="dt" idx="4"/>
          </p:nvPr>
        </p:nvSpPr>
        <p:spPr/>
        <p:txBody>
          <a:bodyPr/>
          <a:p>
            <a:r>
              <a:rPr lang="en-GB"/>
              <a:t/>
            </a: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57" name="PlaceHolder 1"/>
          <p:cNvSpPr>
            <a:spLocks noGrp="1"/>
          </p:cNvSpPr>
          <p:nvPr>
            <p:ph type="title"/>
          </p:nvPr>
        </p:nvSpPr>
        <p:spPr>
          <a:xfrm>
            <a:off x="685800" y="609480"/>
            <a:ext cx="10131120" cy="1455840"/>
          </a:xfrm>
          <a:prstGeom prst="rect">
            <a:avLst/>
          </a:prstGeom>
          <a:noFill/>
          <a:ln w="0">
            <a:noFill/>
          </a:ln>
        </p:spPr>
        <p:txBody>
          <a:bodyPr lIns="0" rIns="0" tIns="0" bIns="0" anchor="ctr">
            <a:noAutofit/>
          </a:bodyPr>
          <a:p>
            <a:pPr indent="0">
              <a:buNone/>
            </a:pPr>
            <a:endParaRPr b="0" lang="en-US" sz="1800" spc="-1" strike="noStrike">
              <a:solidFill>
                <a:srgbClr val="ffffff"/>
              </a:solidFill>
              <a:latin typeface="Calibri"/>
            </a:endParaRPr>
          </a:p>
        </p:txBody>
      </p:sp>
      <p:sp>
        <p:nvSpPr>
          <p:cNvPr id="58" name="PlaceHolder 2"/>
          <p:cNvSpPr>
            <a:spLocks noGrp="1"/>
          </p:cNvSpPr>
          <p:nvPr>
            <p:ph/>
          </p:nvPr>
        </p:nvSpPr>
        <p:spPr>
          <a:xfrm>
            <a:off x="685800" y="2142000"/>
            <a:ext cx="4943880" cy="174024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59" name="PlaceHolder 3"/>
          <p:cNvSpPr>
            <a:spLocks noGrp="1"/>
          </p:cNvSpPr>
          <p:nvPr>
            <p:ph/>
          </p:nvPr>
        </p:nvSpPr>
        <p:spPr>
          <a:xfrm>
            <a:off x="5877360" y="2142000"/>
            <a:ext cx="4943880" cy="364860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60" name="PlaceHolder 4"/>
          <p:cNvSpPr>
            <a:spLocks noGrp="1"/>
          </p:cNvSpPr>
          <p:nvPr>
            <p:ph/>
          </p:nvPr>
        </p:nvSpPr>
        <p:spPr>
          <a:xfrm>
            <a:off x="685800" y="4047840"/>
            <a:ext cx="4943880" cy="174024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6" name="PlaceHolder 5"/>
          <p:cNvSpPr>
            <a:spLocks noGrp="1"/>
          </p:cNvSpPr>
          <p:nvPr>
            <p:ph type="ftr" idx="5"/>
          </p:nvPr>
        </p:nvSpPr>
        <p:spPr/>
        <p:txBody>
          <a:bodyPr/>
          <a:p>
            <a:r>
              <a:t>Footer</a:t>
            </a:r>
          </a:p>
        </p:txBody>
      </p:sp>
      <p:sp>
        <p:nvSpPr>
          <p:cNvPr id="7" name="PlaceHolder 6"/>
          <p:cNvSpPr>
            <a:spLocks noGrp="1"/>
          </p:cNvSpPr>
          <p:nvPr>
            <p:ph type="sldNum" idx="6"/>
          </p:nvPr>
        </p:nvSpPr>
        <p:spPr/>
        <p:txBody>
          <a:bodyPr/>
          <a:p>
            <a:fld id="{3A8E1DE3-6CAE-4822-B7A9-BDEFE722F976}" type="slidenum">
              <a:t>&lt;#&gt;</a:t>
            </a:fld>
          </a:p>
        </p:txBody>
      </p:sp>
      <p:sp>
        <p:nvSpPr>
          <p:cNvPr id="8" name="PlaceHolder 7"/>
          <p:cNvSpPr>
            <a:spLocks noGrp="1"/>
          </p:cNvSpPr>
          <p:nvPr>
            <p:ph type="dt" idx="4"/>
          </p:nvPr>
        </p:nvSpPr>
        <p:spPr/>
        <p:txBody>
          <a:bodyPr/>
          <a:p>
            <a:r>
              <a:rPr lang="en-GB"/>
              <a:t/>
            </a: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61" name="PlaceHolder 1"/>
          <p:cNvSpPr>
            <a:spLocks noGrp="1"/>
          </p:cNvSpPr>
          <p:nvPr>
            <p:ph type="title"/>
          </p:nvPr>
        </p:nvSpPr>
        <p:spPr>
          <a:xfrm>
            <a:off x="685800" y="609480"/>
            <a:ext cx="10131120" cy="1455840"/>
          </a:xfrm>
          <a:prstGeom prst="rect">
            <a:avLst/>
          </a:prstGeom>
          <a:noFill/>
          <a:ln w="0">
            <a:noFill/>
          </a:ln>
        </p:spPr>
        <p:txBody>
          <a:bodyPr lIns="0" rIns="0" tIns="0" bIns="0" anchor="ctr">
            <a:noAutofit/>
          </a:bodyPr>
          <a:p>
            <a:pPr indent="0">
              <a:buNone/>
            </a:pPr>
            <a:endParaRPr b="0" lang="en-US" sz="1800" spc="-1" strike="noStrike">
              <a:solidFill>
                <a:srgbClr val="ffffff"/>
              </a:solidFill>
              <a:latin typeface="Calibri"/>
            </a:endParaRPr>
          </a:p>
        </p:txBody>
      </p:sp>
      <p:sp>
        <p:nvSpPr>
          <p:cNvPr id="62" name="PlaceHolder 2"/>
          <p:cNvSpPr>
            <a:spLocks noGrp="1"/>
          </p:cNvSpPr>
          <p:nvPr>
            <p:ph/>
          </p:nvPr>
        </p:nvSpPr>
        <p:spPr>
          <a:xfrm>
            <a:off x="685800" y="2142000"/>
            <a:ext cx="4943880" cy="364860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63" name="PlaceHolder 3"/>
          <p:cNvSpPr>
            <a:spLocks noGrp="1"/>
          </p:cNvSpPr>
          <p:nvPr>
            <p:ph/>
          </p:nvPr>
        </p:nvSpPr>
        <p:spPr>
          <a:xfrm>
            <a:off x="5877360" y="2142000"/>
            <a:ext cx="4943880" cy="174024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64" name="PlaceHolder 4"/>
          <p:cNvSpPr>
            <a:spLocks noGrp="1"/>
          </p:cNvSpPr>
          <p:nvPr>
            <p:ph/>
          </p:nvPr>
        </p:nvSpPr>
        <p:spPr>
          <a:xfrm>
            <a:off x="5877360" y="4047840"/>
            <a:ext cx="4943880" cy="174024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6" name="PlaceHolder 5"/>
          <p:cNvSpPr>
            <a:spLocks noGrp="1"/>
          </p:cNvSpPr>
          <p:nvPr>
            <p:ph type="ftr" idx="5"/>
          </p:nvPr>
        </p:nvSpPr>
        <p:spPr/>
        <p:txBody>
          <a:bodyPr/>
          <a:p>
            <a:r>
              <a:t>Footer</a:t>
            </a:r>
          </a:p>
        </p:txBody>
      </p:sp>
      <p:sp>
        <p:nvSpPr>
          <p:cNvPr id="7" name="PlaceHolder 6"/>
          <p:cNvSpPr>
            <a:spLocks noGrp="1"/>
          </p:cNvSpPr>
          <p:nvPr>
            <p:ph type="sldNum" idx="6"/>
          </p:nvPr>
        </p:nvSpPr>
        <p:spPr/>
        <p:txBody>
          <a:bodyPr/>
          <a:p>
            <a:fld id="{F85A529C-2635-4E36-A11A-B76515DD72C7}" type="slidenum">
              <a:t>&lt;#&gt;</a:t>
            </a:fld>
          </a:p>
        </p:txBody>
      </p:sp>
      <p:sp>
        <p:nvSpPr>
          <p:cNvPr id="8" name="PlaceHolder 7"/>
          <p:cNvSpPr>
            <a:spLocks noGrp="1"/>
          </p:cNvSpPr>
          <p:nvPr>
            <p:ph type="dt" idx="4"/>
          </p:nvPr>
        </p:nvSpPr>
        <p:spPr/>
        <p:txBody>
          <a:bodyPr/>
          <a:p>
            <a:r>
              <a:rPr lang="en-GB"/>
              <a:t/>
            </a: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65" name="PlaceHolder 1"/>
          <p:cNvSpPr>
            <a:spLocks noGrp="1"/>
          </p:cNvSpPr>
          <p:nvPr>
            <p:ph type="title"/>
          </p:nvPr>
        </p:nvSpPr>
        <p:spPr>
          <a:xfrm>
            <a:off x="685800" y="609480"/>
            <a:ext cx="10131120" cy="1455840"/>
          </a:xfrm>
          <a:prstGeom prst="rect">
            <a:avLst/>
          </a:prstGeom>
          <a:noFill/>
          <a:ln w="0">
            <a:noFill/>
          </a:ln>
        </p:spPr>
        <p:txBody>
          <a:bodyPr lIns="0" rIns="0" tIns="0" bIns="0" anchor="ctr">
            <a:noAutofit/>
          </a:bodyPr>
          <a:p>
            <a:pPr indent="0">
              <a:buNone/>
            </a:pPr>
            <a:endParaRPr b="0" lang="en-US" sz="1800" spc="-1" strike="noStrike">
              <a:solidFill>
                <a:srgbClr val="ffffff"/>
              </a:solidFill>
              <a:latin typeface="Calibri"/>
            </a:endParaRPr>
          </a:p>
        </p:txBody>
      </p:sp>
      <p:sp>
        <p:nvSpPr>
          <p:cNvPr id="66" name="PlaceHolder 2"/>
          <p:cNvSpPr>
            <a:spLocks noGrp="1"/>
          </p:cNvSpPr>
          <p:nvPr>
            <p:ph/>
          </p:nvPr>
        </p:nvSpPr>
        <p:spPr>
          <a:xfrm>
            <a:off x="685800" y="2142000"/>
            <a:ext cx="4943880" cy="174024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67" name="PlaceHolder 3"/>
          <p:cNvSpPr>
            <a:spLocks noGrp="1"/>
          </p:cNvSpPr>
          <p:nvPr>
            <p:ph/>
          </p:nvPr>
        </p:nvSpPr>
        <p:spPr>
          <a:xfrm>
            <a:off x="5877360" y="2142000"/>
            <a:ext cx="4943880" cy="174024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68" name="PlaceHolder 4"/>
          <p:cNvSpPr>
            <a:spLocks noGrp="1"/>
          </p:cNvSpPr>
          <p:nvPr>
            <p:ph/>
          </p:nvPr>
        </p:nvSpPr>
        <p:spPr>
          <a:xfrm>
            <a:off x="685800" y="4047840"/>
            <a:ext cx="10131120" cy="174024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6" name="PlaceHolder 5"/>
          <p:cNvSpPr>
            <a:spLocks noGrp="1"/>
          </p:cNvSpPr>
          <p:nvPr>
            <p:ph type="ftr" idx="5"/>
          </p:nvPr>
        </p:nvSpPr>
        <p:spPr/>
        <p:txBody>
          <a:bodyPr/>
          <a:p>
            <a:r>
              <a:t>Footer</a:t>
            </a:r>
          </a:p>
        </p:txBody>
      </p:sp>
      <p:sp>
        <p:nvSpPr>
          <p:cNvPr id="7" name="PlaceHolder 6"/>
          <p:cNvSpPr>
            <a:spLocks noGrp="1"/>
          </p:cNvSpPr>
          <p:nvPr>
            <p:ph type="sldNum" idx="6"/>
          </p:nvPr>
        </p:nvSpPr>
        <p:spPr/>
        <p:txBody>
          <a:bodyPr/>
          <a:p>
            <a:fld id="{59B25C70-9BBE-4DE2-B408-DD3C0006559A}" type="slidenum">
              <a:t>&lt;#&gt;</a:t>
            </a:fld>
          </a:p>
        </p:txBody>
      </p:sp>
      <p:sp>
        <p:nvSpPr>
          <p:cNvPr id="8" name="PlaceHolder 7"/>
          <p:cNvSpPr>
            <a:spLocks noGrp="1"/>
          </p:cNvSpPr>
          <p:nvPr>
            <p:ph type="dt" idx="4"/>
          </p:nvPr>
        </p:nvSpPr>
        <p:spPr/>
        <p:txBody>
          <a:bodyPr/>
          <a:p>
            <a:r>
              <a:rPr lang="en-GB"/>
              <a:t/>
            </a: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69" name="PlaceHolder 1"/>
          <p:cNvSpPr>
            <a:spLocks noGrp="1"/>
          </p:cNvSpPr>
          <p:nvPr>
            <p:ph type="title"/>
          </p:nvPr>
        </p:nvSpPr>
        <p:spPr>
          <a:xfrm>
            <a:off x="685800" y="609480"/>
            <a:ext cx="10131120" cy="1455840"/>
          </a:xfrm>
          <a:prstGeom prst="rect">
            <a:avLst/>
          </a:prstGeom>
          <a:noFill/>
          <a:ln w="0">
            <a:noFill/>
          </a:ln>
        </p:spPr>
        <p:txBody>
          <a:bodyPr lIns="0" rIns="0" tIns="0" bIns="0" anchor="ctr">
            <a:noAutofit/>
          </a:bodyPr>
          <a:p>
            <a:pPr indent="0">
              <a:buNone/>
            </a:pPr>
            <a:endParaRPr b="0" lang="en-US" sz="1800" spc="-1" strike="noStrike">
              <a:solidFill>
                <a:srgbClr val="ffffff"/>
              </a:solidFill>
              <a:latin typeface="Calibri"/>
            </a:endParaRPr>
          </a:p>
        </p:txBody>
      </p:sp>
      <p:sp>
        <p:nvSpPr>
          <p:cNvPr id="70" name="PlaceHolder 2"/>
          <p:cNvSpPr>
            <a:spLocks noGrp="1"/>
          </p:cNvSpPr>
          <p:nvPr>
            <p:ph/>
          </p:nvPr>
        </p:nvSpPr>
        <p:spPr>
          <a:xfrm>
            <a:off x="685800" y="2142000"/>
            <a:ext cx="10131120" cy="174024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71" name="PlaceHolder 3"/>
          <p:cNvSpPr>
            <a:spLocks noGrp="1"/>
          </p:cNvSpPr>
          <p:nvPr>
            <p:ph/>
          </p:nvPr>
        </p:nvSpPr>
        <p:spPr>
          <a:xfrm>
            <a:off x="685800" y="4047840"/>
            <a:ext cx="10131120" cy="174024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5" name="PlaceHolder 4"/>
          <p:cNvSpPr>
            <a:spLocks noGrp="1"/>
          </p:cNvSpPr>
          <p:nvPr>
            <p:ph type="ftr" idx="5"/>
          </p:nvPr>
        </p:nvSpPr>
        <p:spPr/>
        <p:txBody>
          <a:bodyPr/>
          <a:p>
            <a:r>
              <a:t>Footer</a:t>
            </a:r>
          </a:p>
        </p:txBody>
      </p:sp>
      <p:sp>
        <p:nvSpPr>
          <p:cNvPr id="6" name="PlaceHolder 5"/>
          <p:cNvSpPr>
            <a:spLocks noGrp="1"/>
          </p:cNvSpPr>
          <p:nvPr>
            <p:ph type="sldNum" idx="6"/>
          </p:nvPr>
        </p:nvSpPr>
        <p:spPr/>
        <p:txBody>
          <a:bodyPr/>
          <a:p>
            <a:fld id="{FD5E8A66-4732-4310-B019-5480229AB3F2}" type="slidenum">
              <a:t>&lt;#&gt;</a:t>
            </a:fld>
          </a:p>
        </p:txBody>
      </p:sp>
      <p:sp>
        <p:nvSpPr>
          <p:cNvPr id="7" name="PlaceHolder 6"/>
          <p:cNvSpPr>
            <a:spLocks noGrp="1"/>
          </p:cNvSpPr>
          <p:nvPr>
            <p:ph type="dt" idx="4"/>
          </p:nvPr>
        </p:nvSpPr>
        <p:spPr/>
        <p:txBody>
          <a:bodyPr/>
          <a:p>
            <a:r>
              <a:rPr lang="en-GB"/>
              <a:t/>
            </a: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72" name="PlaceHolder 1"/>
          <p:cNvSpPr>
            <a:spLocks noGrp="1"/>
          </p:cNvSpPr>
          <p:nvPr>
            <p:ph type="title"/>
          </p:nvPr>
        </p:nvSpPr>
        <p:spPr>
          <a:xfrm>
            <a:off x="685800" y="609480"/>
            <a:ext cx="10131120" cy="1455840"/>
          </a:xfrm>
          <a:prstGeom prst="rect">
            <a:avLst/>
          </a:prstGeom>
          <a:noFill/>
          <a:ln w="0">
            <a:noFill/>
          </a:ln>
        </p:spPr>
        <p:txBody>
          <a:bodyPr lIns="0" rIns="0" tIns="0" bIns="0" anchor="ctr">
            <a:noAutofit/>
          </a:bodyPr>
          <a:p>
            <a:pPr indent="0">
              <a:buNone/>
            </a:pPr>
            <a:endParaRPr b="0" lang="en-US" sz="1800" spc="-1" strike="noStrike">
              <a:solidFill>
                <a:srgbClr val="ffffff"/>
              </a:solidFill>
              <a:latin typeface="Calibri"/>
            </a:endParaRPr>
          </a:p>
        </p:txBody>
      </p:sp>
      <p:sp>
        <p:nvSpPr>
          <p:cNvPr id="73" name="PlaceHolder 2"/>
          <p:cNvSpPr>
            <a:spLocks noGrp="1"/>
          </p:cNvSpPr>
          <p:nvPr>
            <p:ph/>
          </p:nvPr>
        </p:nvSpPr>
        <p:spPr>
          <a:xfrm>
            <a:off x="685800" y="2142000"/>
            <a:ext cx="4943880" cy="174024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74" name="PlaceHolder 3"/>
          <p:cNvSpPr>
            <a:spLocks noGrp="1"/>
          </p:cNvSpPr>
          <p:nvPr>
            <p:ph/>
          </p:nvPr>
        </p:nvSpPr>
        <p:spPr>
          <a:xfrm>
            <a:off x="5877360" y="2142000"/>
            <a:ext cx="4943880" cy="174024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75" name="PlaceHolder 4"/>
          <p:cNvSpPr>
            <a:spLocks noGrp="1"/>
          </p:cNvSpPr>
          <p:nvPr>
            <p:ph/>
          </p:nvPr>
        </p:nvSpPr>
        <p:spPr>
          <a:xfrm>
            <a:off x="685800" y="4047840"/>
            <a:ext cx="4943880" cy="174024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76" name="PlaceHolder 5"/>
          <p:cNvSpPr>
            <a:spLocks noGrp="1"/>
          </p:cNvSpPr>
          <p:nvPr>
            <p:ph/>
          </p:nvPr>
        </p:nvSpPr>
        <p:spPr>
          <a:xfrm>
            <a:off x="5877360" y="4047840"/>
            <a:ext cx="4943880" cy="174024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7" name="PlaceHolder 6"/>
          <p:cNvSpPr>
            <a:spLocks noGrp="1"/>
          </p:cNvSpPr>
          <p:nvPr>
            <p:ph type="ftr" idx="5"/>
          </p:nvPr>
        </p:nvSpPr>
        <p:spPr/>
        <p:txBody>
          <a:bodyPr/>
          <a:p>
            <a:r>
              <a:t>Footer</a:t>
            </a:r>
          </a:p>
        </p:txBody>
      </p:sp>
      <p:sp>
        <p:nvSpPr>
          <p:cNvPr id="8" name="PlaceHolder 7"/>
          <p:cNvSpPr>
            <a:spLocks noGrp="1"/>
          </p:cNvSpPr>
          <p:nvPr>
            <p:ph type="sldNum" idx="6"/>
          </p:nvPr>
        </p:nvSpPr>
        <p:spPr/>
        <p:txBody>
          <a:bodyPr/>
          <a:p>
            <a:fld id="{1267B64A-A442-4045-B1E7-F399E575318C}" type="slidenum">
              <a:t>&lt;#&gt;</a:t>
            </a:fld>
          </a:p>
        </p:txBody>
      </p:sp>
      <p:sp>
        <p:nvSpPr>
          <p:cNvPr id="9" name="PlaceHolder 8"/>
          <p:cNvSpPr>
            <a:spLocks noGrp="1"/>
          </p:cNvSpPr>
          <p:nvPr>
            <p:ph type="dt" idx="4"/>
          </p:nvPr>
        </p:nvSpPr>
        <p:spPr/>
        <p:txBody>
          <a:bodyPr/>
          <a:p>
            <a:r>
              <a:rPr lang="en-GB"/>
              <a:t/>
            </a: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77" name="PlaceHolder 1"/>
          <p:cNvSpPr>
            <a:spLocks noGrp="1"/>
          </p:cNvSpPr>
          <p:nvPr>
            <p:ph type="title"/>
          </p:nvPr>
        </p:nvSpPr>
        <p:spPr>
          <a:xfrm>
            <a:off x="685800" y="609480"/>
            <a:ext cx="10131120" cy="1455840"/>
          </a:xfrm>
          <a:prstGeom prst="rect">
            <a:avLst/>
          </a:prstGeom>
          <a:noFill/>
          <a:ln w="0">
            <a:noFill/>
          </a:ln>
        </p:spPr>
        <p:txBody>
          <a:bodyPr lIns="0" rIns="0" tIns="0" bIns="0" anchor="ctr">
            <a:noAutofit/>
          </a:bodyPr>
          <a:p>
            <a:pPr indent="0">
              <a:buNone/>
            </a:pPr>
            <a:endParaRPr b="0" lang="en-US" sz="1800" spc="-1" strike="noStrike">
              <a:solidFill>
                <a:srgbClr val="ffffff"/>
              </a:solidFill>
              <a:latin typeface="Calibri"/>
            </a:endParaRPr>
          </a:p>
        </p:txBody>
      </p:sp>
      <p:sp>
        <p:nvSpPr>
          <p:cNvPr id="78" name="PlaceHolder 2"/>
          <p:cNvSpPr>
            <a:spLocks noGrp="1"/>
          </p:cNvSpPr>
          <p:nvPr>
            <p:ph/>
          </p:nvPr>
        </p:nvSpPr>
        <p:spPr>
          <a:xfrm>
            <a:off x="685800" y="2142000"/>
            <a:ext cx="3261960" cy="174024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79" name="PlaceHolder 3"/>
          <p:cNvSpPr>
            <a:spLocks noGrp="1"/>
          </p:cNvSpPr>
          <p:nvPr>
            <p:ph/>
          </p:nvPr>
        </p:nvSpPr>
        <p:spPr>
          <a:xfrm>
            <a:off x="4111200" y="2142000"/>
            <a:ext cx="3261960" cy="174024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80" name="PlaceHolder 4"/>
          <p:cNvSpPr>
            <a:spLocks noGrp="1"/>
          </p:cNvSpPr>
          <p:nvPr>
            <p:ph/>
          </p:nvPr>
        </p:nvSpPr>
        <p:spPr>
          <a:xfrm>
            <a:off x="7536600" y="2142000"/>
            <a:ext cx="3261960" cy="174024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81" name="PlaceHolder 5"/>
          <p:cNvSpPr>
            <a:spLocks noGrp="1"/>
          </p:cNvSpPr>
          <p:nvPr>
            <p:ph/>
          </p:nvPr>
        </p:nvSpPr>
        <p:spPr>
          <a:xfrm>
            <a:off x="685800" y="4047840"/>
            <a:ext cx="3261960" cy="174024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82" name="PlaceHolder 6"/>
          <p:cNvSpPr>
            <a:spLocks noGrp="1"/>
          </p:cNvSpPr>
          <p:nvPr>
            <p:ph/>
          </p:nvPr>
        </p:nvSpPr>
        <p:spPr>
          <a:xfrm>
            <a:off x="4111200" y="4047840"/>
            <a:ext cx="3261960" cy="174024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83" name="PlaceHolder 7"/>
          <p:cNvSpPr>
            <a:spLocks noGrp="1"/>
          </p:cNvSpPr>
          <p:nvPr>
            <p:ph/>
          </p:nvPr>
        </p:nvSpPr>
        <p:spPr>
          <a:xfrm>
            <a:off x="7536600" y="4047840"/>
            <a:ext cx="3261960" cy="1740240"/>
          </a:xfrm>
          <a:prstGeom prst="rect">
            <a:avLst/>
          </a:prstGeom>
          <a:noFill/>
          <a:ln w="0">
            <a:noFill/>
          </a:ln>
        </p:spPr>
        <p:txBody>
          <a:bodyPr lIns="0" rIns="0" tIns="0" bIns="0" anchor="t">
            <a:normAutofit/>
          </a:bodyPr>
          <a:p>
            <a:pPr indent="0">
              <a:spcBef>
                <a:spcPts val="1417"/>
              </a:spcBef>
              <a:buNone/>
            </a:pPr>
            <a:endParaRPr b="0" lang="en-US" sz="1800" spc="-1" strike="noStrike">
              <a:solidFill>
                <a:srgbClr val="ffffff"/>
              </a:solidFill>
              <a:latin typeface="Calibri"/>
            </a:endParaRPr>
          </a:p>
        </p:txBody>
      </p:sp>
      <p:sp>
        <p:nvSpPr>
          <p:cNvPr id="9" name="PlaceHolder 8"/>
          <p:cNvSpPr>
            <a:spLocks noGrp="1"/>
          </p:cNvSpPr>
          <p:nvPr>
            <p:ph type="ftr" idx="5"/>
          </p:nvPr>
        </p:nvSpPr>
        <p:spPr/>
        <p:txBody>
          <a:bodyPr/>
          <a:p>
            <a:r>
              <a:t>Footer</a:t>
            </a:r>
          </a:p>
        </p:txBody>
      </p:sp>
      <p:sp>
        <p:nvSpPr>
          <p:cNvPr id="10" name="PlaceHolder 9"/>
          <p:cNvSpPr>
            <a:spLocks noGrp="1"/>
          </p:cNvSpPr>
          <p:nvPr>
            <p:ph type="sldNum" idx="6"/>
          </p:nvPr>
        </p:nvSpPr>
        <p:spPr/>
        <p:txBody>
          <a:bodyPr/>
          <a:p>
            <a:fld id="{264612F2-9B25-423E-B2B5-341200AAFBDB}" type="slidenum">
              <a:t>&lt;#&gt;</a:t>
            </a:fld>
          </a:p>
        </p:txBody>
      </p:sp>
      <p:sp>
        <p:nvSpPr>
          <p:cNvPr id="11" name="PlaceHolder 10"/>
          <p:cNvSpPr>
            <a:spLocks noGrp="1"/>
          </p:cNvSpPr>
          <p:nvPr>
            <p:ph type="dt" idx="4"/>
          </p:nvPr>
        </p:nvSpPr>
        <p:spPr/>
        <p:txBody>
          <a:bodyPr/>
          <a:p>
            <a:r>
              <a:rPr lang="en-GB"/>
              <a:t/>
            </a: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image" Target="../media/image2.png"/><Relationship Id="rId4" Type="http://schemas.openxmlformats.org/officeDocument/2006/relationships/slideLayout" Target="../slideLayouts/slideLayout1.xml"/><Relationship Id="rId5" Type="http://schemas.openxmlformats.org/officeDocument/2006/relationships/slideLayout" Target="../slideLayouts/slideLayout2.xml"/><Relationship Id="rId6" Type="http://schemas.openxmlformats.org/officeDocument/2006/relationships/slideLayout" Target="../slideLayouts/slideLayout3.xml"/><Relationship Id="rId7" Type="http://schemas.openxmlformats.org/officeDocument/2006/relationships/slideLayout" Target="../slideLayouts/slideLayout4.xml"/><Relationship Id="rId8" Type="http://schemas.openxmlformats.org/officeDocument/2006/relationships/slideLayout" Target="../slideLayouts/slideLayout5.xml"/><Relationship Id="rId9" Type="http://schemas.openxmlformats.org/officeDocument/2006/relationships/slideLayout" Target="../slideLayouts/slideLayout6.xml"/><Relationship Id="rId10" Type="http://schemas.openxmlformats.org/officeDocument/2006/relationships/slideLayout" Target="../slideLayouts/slideLayout7.xml"/><Relationship Id="rId11" Type="http://schemas.openxmlformats.org/officeDocument/2006/relationships/slideLayout" Target="../slideLayouts/slideLayout8.xml"/><Relationship Id="rId12" Type="http://schemas.openxmlformats.org/officeDocument/2006/relationships/slideLayout" Target="../slideLayouts/slideLayout9.xml"/><Relationship Id="rId13" Type="http://schemas.openxmlformats.org/officeDocument/2006/relationships/slideLayout" Target="../slideLayouts/slideLayout10.xml"/><Relationship Id="rId14" Type="http://schemas.openxmlformats.org/officeDocument/2006/relationships/slideLayout" Target="../slideLayouts/slideLayout11.xml"/><Relationship Id="rId15"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image" Target="../media/image1.jpeg"/><Relationship Id="rId3" Type="http://schemas.openxmlformats.org/officeDocument/2006/relationships/image" Target="../media/image3.png"/><Relationship Id="rId4" Type="http://schemas.openxmlformats.org/officeDocument/2006/relationships/slideLayout" Target="../slideLayouts/slideLayout13.xml"/><Relationship Id="rId5" Type="http://schemas.openxmlformats.org/officeDocument/2006/relationships/slideLayout" Target="../slideLayouts/slideLayout14.xml"/><Relationship Id="rId6" Type="http://schemas.openxmlformats.org/officeDocument/2006/relationships/slideLayout" Target="../slideLayouts/slideLayout15.xml"/><Relationship Id="rId7" Type="http://schemas.openxmlformats.org/officeDocument/2006/relationships/slideLayout" Target="../slideLayouts/slideLayout16.xml"/><Relationship Id="rId8" Type="http://schemas.openxmlformats.org/officeDocument/2006/relationships/slideLayout" Target="../slideLayouts/slideLayout17.xml"/><Relationship Id="rId9" Type="http://schemas.openxmlformats.org/officeDocument/2006/relationships/slideLayout" Target="../slideLayouts/slideLayout18.xml"/><Relationship Id="rId10" Type="http://schemas.openxmlformats.org/officeDocument/2006/relationships/slideLayout" Target="../slideLayouts/slideLayout19.xml"/><Relationship Id="rId11" Type="http://schemas.openxmlformats.org/officeDocument/2006/relationships/slideLayout" Target="../slideLayouts/slideLayout20.xml"/><Relationship Id="rId12" Type="http://schemas.openxmlformats.org/officeDocument/2006/relationships/slideLayout" Target="../slideLayouts/slideLayout21.xml"/><Relationship Id="rId13" Type="http://schemas.openxmlformats.org/officeDocument/2006/relationships/slideLayout" Target="../slideLayouts/slideLayout22.xml"/><Relationship Id="rId14" Type="http://schemas.openxmlformats.org/officeDocument/2006/relationships/slideLayout" Target="../slideLayouts/slideLayout23.xml"/><Relationship Id="rId15" Type="http://schemas.openxmlformats.org/officeDocument/2006/relationships/slideLayout" Target="../slideLayouts/slideLayout24.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pic>
        <p:nvPicPr>
          <p:cNvPr id="0" name="Picture 6" descr="Celestia-R1---OverlayTitleHD.png"/>
          <p:cNvPicPr/>
          <p:nvPr/>
        </p:nvPicPr>
        <p:blipFill>
          <a:blip r:embed="rId3"/>
          <a:stretch/>
        </p:blipFill>
        <p:spPr>
          <a:xfrm>
            <a:off x="0" y="0"/>
            <a:ext cx="12188520" cy="6855840"/>
          </a:xfrm>
          <a:prstGeom prst="rect">
            <a:avLst/>
          </a:prstGeom>
          <a:ln w="0">
            <a:noFill/>
          </a:ln>
        </p:spPr>
      </p:pic>
      <p:sp>
        <p:nvSpPr>
          <p:cNvPr id="1" name="PlaceHolder 1"/>
          <p:cNvSpPr>
            <a:spLocks noGrp="1"/>
          </p:cNvSpPr>
          <p:nvPr>
            <p:ph type="title"/>
          </p:nvPr>
        </p:nvSpPr>
        <p:spPr>
          <a:xfrm>
            <a:off x="3962520" y="1964160"/>
            <a:ext cx="7197480" cy="2421000"/>
          </a:xfrm>
          <a:prstGeom prst="rect">
            <a:avLst/>
          </a:prstGeom>
          <a:noFill/>
          <a:ln w="0">
            <a:noFill/>
          </a:ln>
        </p:spPr>
        <p:txBody>
          <a:bodyPr anchor="b">
            <a:normAutofit/>
          </a:bodyPr>
          <a:p>
            <a:pPr indent="0" algn="r">
              <a:lnSpc>
                <a:spcPct val="100000"/>
              </a:lnSpc>
              <a:buNone/>
            </a:pPr>
            <a:r>
              <a:rPr b="0" lang="en-US" sz="4800" spc="-1" strike="noStrike" cap="all">
                <a:solidFill>
                  <a:srgbClr val="ffffff"/>
                </a:solidFill>
                <a:latin typeface="Calibri Light"/>
              </a:rPr>
              <a:t>Click to edit Master title style</a:t>
            </a:r>
            <a:endParaRPr b="0" lang="en-US" sz="4800" spc="-1" strike="noStrike">
              <a:solidFill>
                <a:srgbClr val="ffffff"/>
              </a:solidFill>
              <a:latin typeface="Calibri"/>
            </a:endParaRPr>
          </a:p>
        </p:txBody>
      </p:sp>
      <p:sp>
        <p:nvSpPr>
          <p:cNvPr id="2" name="PlaceHolder 2"/>
          <p:cNvSpPr>
            <a:spLocks noGrp="1"/>
          </p:cNvSpPr>
          <p:nvPr>
            <p:ph type="dt" idx="1"/>
          </p:nvPr>
        </p:nvSpPr>
        <p:spPr>
          <a:xfrm>
            <a:off x="8932680" y="5870520"/>
            <a:ext cx="1599840" cy="377640"/>
          </a:xfrm>
          <a:prstGeom prst="rect">
            <a:avLst/>
          </a:prstGeom>
          <a:noFill/>
          <a:ln w="0">
            <a:noFill/>
          </a:ln>
        </p:spPr>
        <p:txBody>
          <a:bodyPr anchor="ctr">
            <a:noAutofit/>
          </a:bodyPr>
          <a:lstStyle>
            <a:lvl1pPr indent="0" algn="r">
              <a:lnSpc>
                <a:spcPct val="100000"/>
              </a:lnSpc>
              <a:buNone/>
              <a:defRPr b="0" lang="en-US" sz="1000" spc="-1" strike="noStrike">
                <a:solidFill>
                  <a:srgbClr val="ffffff"/>
                </a:solidFill>
                <a:latin typeface="Calibri"/>
              </a:defRPr>
            </a:lvl1pPr>
          </a:lstStyle>
          <a:p>
            <a:pPr indent="0" algn="r">
              <a:lnSpc>
                <a:spcPct val="100000"/>
              </a:lnSpc>
              <a:buNone/>
            </a:pPr>
            <a:r>
              <a:rPr b="0" lang="en-US" sz="1000" spc="-1" strike="noStrike">
                <a:solidFill>
                  <a:srgbClr val="ffffff"/>
                </a:solidFill>
                <a:latin typeface="Calibri"/>
              </a:rPr>
              <a:t>&lt;date/time&gt;</a:t>
            </a:r>
            <a:endParaRPr b="0" lang="en-GB" sz="1000" spc="-1" strike="noStrike">
              <a:latin typeface="Times New Roman"/>
            </a:endParaRPr>
          </a:p>
        </p:txBody>
      </p:sp>
      <p:sp>
        <p:nvSpPr>
          <p:cNvPr id="3" name="PlaceHolder 3"/>
          <p:cNvSpPr>
            <a:spLocks noGrp="1"/>
          </p:cNvSpPr>
          <p:nvPr>
            <p:ph type="ftr" idx="2"/>
          </p:nvPr>
        </p:nvSpPr>
        <p:spPr>
          <a:xfrm>
            <a:off x="3962520" y="5870520"/>
            <a:ext cx="4893480" cy="377640"/>
          </a:xfrm>
          <a:prstGeom prst="rect">
            <a:avLst/>
          </a:prstGeom>
          <a:noFill/>
          <a:ln w="0">
            <a:noFill/>
          </a:ln>
        </p:spPr>
        <p:txBody>
          <a:bodyPr anchor="ctr">
            <a:noAutofit/>
          </a:bodyPr>
          <a:lstStyle>
            <a:lvl1pPr indent="0" algn="ctr">
              <a:buNone/>
              <a:defRPr b="0" lang="en-GB" sz="1400" spc="-1" strike="noStrike">
                <a:latin typeface="Times New Roman"/>
              </a:defRPr>
            </a:lvl1pPr>
          </a:lstStyle>
          <a:p>
            <a:pPr indent="0" algn="ctr">
              <a:buNone/>
            </a:pPr>
            <a:r>
              <a:rPr b="0" lang="en-GB" sz="1400" spc="-1" strike="noStrike">
                <a:latin typeface="Times New Roman"/>
              </a:rPr>
              <a:t>&lt;footer&gt;</a:t>
            </a:r>
            <a:endParaRPr b="0" lang="en-GB" sz="1400" spc="-1" strike="noStrike">
              <a:latin typeface="Times New Roman"/>
            </a:endParaRPr>
          </a:p>
        </p:txBody>
      </p:sp>
      <p:sp>
        <p:nvSpPr>
          <p:cNvPr id="4" name="PlaceHolder 4"/>
          <p:cNvSpPr>
            <a:spLocks noGrp="1"/>
          </p:cNvSpPr>
          <p:nvPr>
            <p:ph type="sldNum" idx="3"/>
          </p:nvPr>
        </p:nvSpPr>
        <p:spPr>
          <a:xfrm>
            <a:off x="10608840" y="5870520"/>
            <a:ext cx="550800" cy="377640"/>
          </a:xfrm>
          <a:prstGeom prst="rect">
            <a:avLst/>
          </a:prstGeom>
          <a:noFill/>
          <a:ln w="0">
            <a:noFill/>
          </a:ln>
        </p:spPr>
        <p:txBody>
          <a:bodyPr anchor="ctr">
            <a:noAutofit/>
          </a:bodyPr>
          <a:lstStyle>
            <a:lvl1pPr indent="0" algn="r">
              <a:lnSpc>
                <a:spcPct val="100000"/>
              </a:lnSpc>
              <a:buNone/>
              <a:defRPr b="0" lang="en-US" sz="1000" spc="-1" strike="noStrike">
                <a:solidFill>
                  <a:srgbClr val="ffffff"/>
                </a:solidFill>
                <a:latin typeface="Calibri"/>
              </a:defRPr>
            </a:lvl1pPr>
          </a:lstStyle>
          <a:p>
            <a:pPr indent="0" algn="r">
              <a:lnSpc>
                <a:spcPct val="100000"/>
              </a:lnSpc>
              <a:buNone/>
            </a:pPr>
            <a:fld id="{F1B9406E-EC69-4A03-95CD-DF34F2FE34E4}" type="slidenum">
              <a:rPr b="0" lang="en-US" sz="1000" spc="-1" strike="noStrike">
                <a:solidFill>
                  <a:srgbClr val="ffffff"/>
                </a:solidFill>
                <a:latin typeface="Calibri"/>
              </a:rPr>
              <a:t>&lt;number&gt;</a:t>
            </a:fld>
            <a:endParaRPr b="0" lang="en-GB" sz="1000" spc="-1" strike="noStrike">
              <a:latin typeface="Times New Roman"/>
            </a:endParaRPr>
          </a:p>
        </p:txBody>
      </p:sp>
      <p:sp>
        <p:nvSpPr>
          <p:cNvPr id="5" name="PlaceHolder 5"/>
          <p:cNvSpPr>
            <a:spLocks noGrp="1"/>
          </p:cNvSpPr>
          <p:nvPr>
            <p:ph type="body"/>
          </p:nvPr>
        </p:nvSpPr>
        <p:spPr>
          <a:xfrm>
            <a:off x="609480" y="1604520"/>
            <a:ext cx="10972440" cy="3977280"/>
          </a:xfrm>
          <a:prstGeom prst="rect">
            <a:avLst/>
          </a:prstGeom>
          <a:noFill/>
          <a:ln w="0">
            <a:noFill/>
          </a:ln>
        </p:spPr>
        <p:txBody>
          <a:bodyPr lIns="0" rIns="0" tIns="0" bIns="0" anchor="t">
            <a:normAutofit/>
          </a:bodyPr>
          <a:p>
            <a:pPr marL="432000" indent="-324000">
              <a:spcBef>
                <a:spcPts val="1417"/>
              </a:spcBef>
              <a:buClr>
                <a:srgbClr val="ffffff"/>
              </a:buClr>
              <a:buSzPct val="45000"/>
              <a:buFont typeface="Wingdings" charset="2"/>
              <a:buChar char=""/>
            </a:pPr>
            <a:r>
              <a:rPr b="0" lang="en-US" sz="1800" spc="-1" strike="noStrike">
                <a:solidFill>
                  <a:srgbClr val="ffffff"/>
                </a:solidFill>
                <a:latin typeface="Calibri"/>
              </a:rPr>
              <a:t>Click to edit the outline text format</a:t>
            </a:r>
            <a:endParaRPr b="0" lang="en-US" sz="1800" spc="-1" strike="noStrike">
              <a:solidFill>
                <a:srgbClr val="ffffff"/>
              </a:solidFill>
              <a:latin typeface="Calibri"/>
            </a:endParaRPr>
          </a:p>
          <a:p>
            <a:pPr lvl="1" marL="864000" indent="-324000">
              <a:spcBef>
                <a:spcPts val="1134"/>
              </a:spcBef>
              <a:buClr>
                <a:srgbClr val="ffffff"/>
              </a:buClr>
              <a:buSzPct val="75000"/>
              <a:buFont typeface="Symbol" charset="2"/>
              <a:buChar char=""/>
            </a:pPr>
            <a:r>
              <a:rPr b="0" lang="en-US" sz="1400" spc="-1" strike="noStrike">
                <a:solidFill>
                  <a:srgbClr val="ffffff"/>
                </a:solidFill>
                <a:latin typeface="Calibri"/>
              </a:rPr>
              <a:t>Second Outline Level</a:t>
            </a:r>
            <a:endParaRPr b="0" lang="en-US" sz="1400" spc="-1" strike="noStrike">
              <a:solidFill>
                <a:srgbClr val="ffffff"/>
              </a:solidFill>
              <a:latin typeface="Calibri"/>
            </a:endParaRPr>
          </a:p>
          <a:p>
            <a:pPr lvl="2" marL="1296000" indent="-288000">
              <a:spcBef>
                <a:spcPts val="850"/>
              </a:spcBef>
              <a:buClr>
                <a:srgbClr val="ffffff"/>
              </a:buClr>
              <a:buSzPct val="45000"/>
              <a:buFont typeface="Wingdings" charset="2"/>
              <a:buChar char=""/>
            </a:pPr>
            <a:r>
              <a:rPr b="0" lang="en-US" sz="1200" spc="-1" strike="noStrike">
                <a:solidFill>
                  <a:srgbClr val="ffffff"/>
                </a:solidFill>
                <a:latin typeface="Calibri"/>
              </a:rPr>
              <a:t>Third Outline Level</a:t>
            </a:r>
            <a:endParaRPr b="0" lang="en-US" sz="1200" spc="-1" strike="noStrike">
              <a:solidFill>
                <a:srgbClr val="ffffff"/>
              </a:solidFill>
              <a:latin typeface="Calibri"/>
            </a:endParaRPr>
          </a:p>
          <a:p>
            <a:pPr lvl="3" marL="1728000" indent="-216000">
              <a:spcBef>
                <a:spcPts val="567"/>
              </a:spcBef>
              <a:buClr>
                <a:srgbClr val="ffffff"/>
              </a:buClr>
              <a:buSzPct val="75000"/>
              <a:buFont typeface="Symbol" charset="2"/>
              <a:buChar char=""/>
            </a:pPr>
            <a:r>
              <a:rPr b="0" lang="en-US" sz="1200" spc="-1" strike="noStrike">
                <a:solidFill>
                  <a:srgbClr val="ffffff"/>
                </a:solidFill>
                <a:latin typeface="Calibri"/>
              </a:rPr>
              <a:t>Fourth Outline Level</a:t>
            </a:r>
            <a:endParaRPr b="0" lang="en-US" sz="1200" spc="-1" strike="noStrike">
              <a:solidFill>
                <a:srgbClr val="ffffff"/>
              </a:solidFill>
              <a:latin typeface="Calibri"/>
            </a:endParaRPr>
          </a:p>
          <a:p>
            <a:pPr lvl="4" marL="2160000" indent="-216000">
              <a:spcBef>
                <a:spcPts val="283"/>
              </a:spcBef>
              <a:buClr>
                <a:srgbClr val="ffffff"/>
              </a:buClr>
              <a:buSzPct val="45000"/>
              <a:buFont typeface="Wingdings" charset="2"/>
              <a:buChar char=""/>
            </a:pPr>
            <a:r>
              <a:rPr b="0" lang="en-US" sz="2000" spc="-1" strike="noStrike">
                <a:solidFill>
                  <a:srgbClr val="ffffff"/>
                </a:solidFill>
                <a:latin typeface="Calibri"/>
              </a:rPr>
              <a:t>Fifth Outline Level</a:t>
            </a:r>
            <a:endParaRPr b="0" lang="en-US" sz="2000" spc="-1" strike="noStrike">
              <a:solidFill>
                <a:srgbClr val="ffffff"/>
              </a:solidFill>
              <a:latin typeface="Calibri"/>
            </a:endParaRPr>
          </a:p>
          <a:p>
            <a:pPr lvl="5" marL="2592000" indent="-216000">
              <a:spcBef>
                <a:spcPts val="283"/>
              </a:spcBef>
              <a:buClr>
                <a:srgbClr val="ffffff"/>
              </a:buClr>
              <a:buSzPct val="45000"/>
              <a:buFont typeface="Wingdings" charset="2"/>
              <a:buChar char=""/>
            </a:pPr>
            <a:r>
              <a:rPr b="0" lang="en-US" sz="2000" spc="-1" strike="noStrike">
                <a:solidFill>
                  <a:srgbClr val="ffffff"/>
                </a:solidFill>
                <a:latin typeface="Calibri"/>
              </a:rPr>
              <a:t>Sixth Outline Level</a:t>
            </a:r>
            <a:endParaRPr b="0" lang="en-US" sz="2000" spc="-1" strike="noStrike">
              <a:solidFill>
                <a:srgbClr val="ffffff"/>
              </a:solidFill>
              <a:latin typeface="Calibri"/>
            </a:endParaRPr>
          </a:p>
          <a:p>
            <a:pPr lvl="6" marL="3024000" indent="-216000">
              <a:spcBef>
                <a:spcPts val="283"/>
              </a:spcBef>
              <a:buClr>
                <a:srgbClr val="ffffff"/>
              </a:buClr>
              <a:buSzPct val="45000"/>
              <a:buFont typeface="Wingdings" charset="2"/>
              <a:buChar char=""/>
            </a:pPr>
            <a:r>
              <a:rPr b="0" lang="en-US" sz="2000" spc="-1" strike="noStrike">
                <a:solidFill>
                  <a:srgbClr val="ffffff"/>
                </a:solidFill>
                <a:latin typeface="Calibri"/>
              </a:rPr>
              <a:t>Seventh Outline Level</a:t>
            </a:r>
            <a:endParaRPr b="0" lang="en-US" sz="2000" spc="-1" strike="noStrike">
              <a:solidFill>
                <a:srgbClr val="ffffff"/>
              </a:solidFill>
              <a:latin typeface="Calibri"/>
            </a:endParaRPr>
          </a:p>
        </p:txBody>
      </p:sp>
    </p:spTree>
  </p:cSld>
  <p:clrMap bg1="lt1" bg2="lt2" tx1="dk1" tx2="dk2" accent1="accent1" accent2="accent2" accent3="accent3" accent4="accent4" accent5="accent5" accent6="accent6" hlink="hlink" folHlink="folHlink"/>
  <p:sldLayoutIdLst>
    <p:sldLayoutId id="2147483649" r:id="rId4"/>
    <p:sldLayoutId id="2147483650" r:id="rId5"/>
    <p:sldLayoutId id="2147483651" r:id="rId6"/>
    <p:sldLayoutId id="2147483652" r:id="rId7"/>
    <p:sldLayoutId id="2147483653" r:id="rId8"/>
    <p:sldLayoutId id="2147483654" r:id="rId9"/>
    <p:sldLayoutId id="2147483655" r:id="rId10"/>
    <p:sldLayoutId id="2147483656" r:id="rId11"/>
    <p:sldLayoutId id="2147483657" r:id="rId12"/>
    <p:sldLayoutId id="2147483658" r:id="rId13"/>
    <p:sldLayoutId id="2147483659" r:id="rId14"/>
    <p:sldLayoutId id="2147483660" r:id="rId15"/>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pic>
        <p:nvPicPr>
          <p:cNvPr id="42" name="Picture 6" descr="Celestia-R1---OverlayContentHD.png"/>
          <p:cNvPicPr/>
          <p:nvPr/>
        </p:nvPicPr>
        <p:blipFill>
          <a:blip r:embed="rId3"/>
          <a:stretch/>
        </p:blipFill>
        <p:spPr>
          <a:xfrm>
            <a:off x="0" y="0"/>
            <a:ext cx="12188520" cy="6855840"/>
          </a:xfrm>
          <a:prstGeom prst="rect">
            <a:avLst/>
          </a:prstGeom>
          <a:ln w="0">
            <a:noFill/>
          </a:ln>
        </p:spPr>
      </p:pic>
      <p:sp>
        <p:nvSpPr>
          <p:cNvPr id="43" name="PlaceHolder 1"/>
          <p:cNvSpPr>
            <a:spLocks noGrp="1"/>
          </p:cNvSpPr>
          <p:nvPr>
            <p:ph type="title"/>
          </p:nvPr>
        </p:nvSpPr>
        <p:spPr>
          <a:xfrm>
            <a:off x="685800" y="609480"/>
            <a:ext cx="10131120" cy="1455840"/>
          </a:xfrm>
          <a:prstGeom prst="rect">
            <a:avLst/>
          </a:prstGeom>
          <a:noFill/>
          <a:ln w="0">
            <a:noFill/>
          </a:ln>
        </p:spPr>
        <p:txBody>
          <a:bodyPr anchor="ctr">
            <a:noAutofit/>
          </a:bodyPr>
          <a:p>
            <a:pPr indent="0">
              <a:lnSpc>
                <a:spcPct val="100000"/>
              </a:lnSpc>
              <a:buNone/>
            </a:pPr>
            <a:r>
              <a:rPr b="0" lang="en-US" sz="3600" spc="-1" strike="noStrike" cap="all">
                <a:solidFill>
                  <a:srgbClr val="ffffff"/>
                </a:solidFill>
                <a:latin typeface="Calibri Light"/>
              </a:rPr>
              <a:t>Click to edit Master title style</a:t>
            </a:r>
            <a:endParaRPr b="0" lang="en-US" sz="3600" spc="-1" strike="noStrike">
              <a:solidFill>
                <a:srgbClr val="ffffff"/>
              </a:solidFill>
              <a:latin typeface="Calibri"/>
            </a:endParaRPr>
          </a:p>
        </p:txBody>
      </p:sp>
      <p:sp>
        <p:nvSpPr>
          <p:cNvPr id="44" name="PlaceHolder 2"/>
          <p:cNvSpPr>
            <a:spLocks noGrp="1"/>
          </p:cNvSpPr>
          <p:nvPr>
            <p:ph type="body"/>
          </p:nvPr>
        </p:nvSpPr>
        <p:spPr>
          <a:xfrm>
            <a:off x="685800" y="2142000"/>
            <a:ext cx="10131120" cy="3648600"/>
          </a:xfrm>
          <a:prstGeom prst="rect">
            <a:avLst/>
          </a:prstGeom>
          <a:noFill/>
          <a:ln w="0">
            <a:noFill/>
          </a:ln>
        </p:spPr>
        <p:txBody>
          <a:bodyPr anchor="ctr">
            <a:noAutofit/>
          </a:bodyPr>
          <a:p>
            <a:pPr marL="285840" indent="-285840">
              <a:lnSpc>
                <a:spcPct val="100000"/>
              </a:lnSpc>
              <a:spcAft>
                <a:spcPts val="1001"/>
              </a:spcAft>
              <a:buClr>
                <a:srgbClr val="ffffff"/>
              </a:buClr>
              <a:buFont typeface="Arial"/>
              <a:buChar char="•"/>
            </a:pPr>
            <a:r>
              <a:rPr b="0" lang="en-US" sz="1800" spc="-1" strike="noStrike">
                <a:solidFill>
                  <a:srgbClr val="ffffff"/>
                </a:solidFill>
                <a:latin typeface="Calibri"/>
              </a:rPr>
              <a:t>Click to edit Master text styles</a:t>
            </a:r>
            <a:endParaRPr b="0" lang="en-US" sz="1800" spc="-1" strike="noStrike">
              <a:solidFill>
                <a:srgbClr val="ffffff"/>
              </a:solidFill>
              <a:latin typeface="Calibri"/>
            </a:endParaRPr>
          </a:p>
          <a:p>
            <a:pPr lvl="1" marL="743040" indent="-285840">
              <a:lnSpc>
                <a:spcPct val="100000"/>
              </a:lnSpc>
              <a:spcAft>
                <a:spcPts val="1001"/>
              </a:spcAft>
              <a:buClr>
                <a:srgbClr val="ffffff"/>
              </a:buClr>
              <a:buFont typeface="Arial"/>
              <a:buChar char="•"/>
            </a:pPr>
            <a:r>
              <a:rPr b="0" lang="en-US" sz="1600" spc="-1" strike="noStrike">
                <a:solidFill>
                  <a:srgbClr val="ffffff"/>
                </a:solidFill>
                <a:latin typeface="Calibri"/>
              </a:rPr>
              <a:t>Second level</a:t>
            </a:r>
            <a:endParaRPr b="0" lang="en-US" sz="1600" spc="-1" strike="noStrike">
              <a:solidFill>
                <a:srgbClr val="ffffff"/>
              </a:solidFill>
              <a:latin typeface="Calibri"/>
            </a:endParaRPr>
          </a:p>
          <a:p>
            <a:pPr lvl="2" marL="1200240" indent="-285840">
              <a:lnSpc>
                <a:spcPct val="100000"/>
              </a:lnSpc>
              <a:spcAft>
                <a:spcPts val="1001"/>
              </a:spcAft>
              <a:buClr>
                <a:srgbClr val="ffffff"/>
              </a:buClr>
              <a:buFont typeface="Arial"/>
              <a:buChar char="•"/>
            </a:pPr>
            <a:r>
              <a:rPr b="0" lang="en-US" sz="1400" spc="-1" strike="noStrike">
                <a:solidFill>
                  <a:srgbClr val="ffffff"/>
                </a:solidFill>
                <a:latin typeface="Calibri"/>
              </a:rPr>
              <a:t>Third level</a:t>
            </a:r>
            <a:endParaRPr b="0" lang="en-US" sz="1400" spc="-1" strike="noStrike">
              <a:solidFill>
                <a:srgbClr val="ffffff"/>
              </a:solidFill>
              <a:latin typeface="Calibri"/>
            </a:endParaRPr>
          </a:p>
          <a:p>
            <a:pPr lvl="3" marL="1542960" indent="-171360">
              <a:lnSpc>
                <a:spcPct val="100000"/>
              </a:lnSpc>
              <a:spcAft>
                <a:spcPts val="1001"/>
              </a:spcAft>
              <a:buClr>
                <a:srgbClr val="ffffff"/>
              </a:buClr>
              <a:buFont typeface="Arial"/>
              <a:buChar char="•"/>
            </a:pPr>
            <a:r>
              <a:rPr b="0" lang="en-US" sz="1200" spc="-1" strike="noStrike">
                <a:solidFill>
                  <a:srgbClr val="ffffff"/>
                </a:solidFill>
                <a:latin typeface="Calibri"/>
              </a:rPr>
              <a:t>Fourth level</a:t>
            </a:r>
            <a:endParaRPr b="0" lang="en-US" sz="1200" spc="-1" strike="noStrike">
              <a:solidFill>
                <a:srgbClr val="ffffff"/>
              </a:solidFill>
              <a:latin typeface="Calibri"/>
            </a:endParaRPr>
          </a:p>
          <a:p>
            <a:pPr lvl="4" marL="2000160" indent="-171360">
              <a:lnSpc>
                <a:spcPct val="100000"/>
              </a:lnSpc>
              <a:spcAft>
                <a:spcPts val="1001"/>
              </a:spcAft>
              <a:buClr>
                <a:srgbClr val="ffffff"/>
              </a:buClr>
              <a:buFont typeface="Arial"/>
              <a:buChar char="•"/>
            </a:pPr>
            <a:r>
              <a:rPr b="0" lang="en-US" sz="1200" spc="-1" strike="noStrike">
                <a:solidFill>
                  <a:srgbClr val="ffffff"/>
                </a:solidFill>
                <a:latin typeface="Calibri"/>
              </a:rPr>
              <a:t>Fifth level</a:t>
            </a:r>
            <a:endParaRPr b="0" lang="en-US" sz="1200" spc="-1" strike="noStrike">
              <a:solidFill>
                <a:srgbClr val="ffffff"/>
              </a:solidFill>
              <a:latin typeface="Calibri"/>
            </a:endParaRPr>
          </a:p>
        </p:txBody>
      </p:sp>
      <p:sp>
        <p:nvSpPr>
          <p:cNvPr id="45" name="PlaceHolder 3"/>
          <p:cNvSpPr>
            <a:spLocks noGrp="1"/>
          </p:cNvSpPr>
          <p:nvPr>
            <p:ph type="dt" idx="4"/>
          </p:nvPr>
        </p:nvSpPr>
        <p:spPr>
          <a:xfrm>
            <a:off x="8589600" y="5870520"/>
            <a:ext cx="1599840" cy="377640"/>
          </a:xfrm>
          <a:prstGeom prst="rect">
            <a:avLst/>
          </a:prstGeom>
          <a:noFill/>
          <a:ln w="0">
            <a:noFill/>
          </a:ln>
        </p:spPr>
        <p:txBody>
          <a:bodyPr anchor="ctr">
            <a:noAutofit/>
          </a:bodyPr>
          <a:lstStyle>
            <a:lvl1pPr indent="0" algn="r">
              <a:lnSpc>
                <a:spcPct val="100000"/>
              </a:lnSpc>
              <a:buNone/>
              <a:defRPr b="0" lang="en-US" sz="1000" spc="-1" strike="noStrike">
                <a:solidFill>
                  <a:srgbClr val="ffffff"/>
                </a:solidFill>
                <a:latin typeface="Calibri"/>
              </a:defRPr>
            </a:lvl1pPr>
          </a:lstStyle>
          <a:p>
            <a:pPr indent="0" algn="r">
              <a:lnSpc>
                <a:spcPct val="100000"/>
              </a:lnSpc>
              <a:buNone/>
            </a:pPr>
            <a:r>
              <a:rPr b="0" lang="en-US" sz="1000" spc="-1" strike="noStrike">
                <a:solidFill>
                  <a:srgbClr val="ffffff"/>
                </a:solidFill>
                <a:latin typeface="Calibri"/>
              </a:rPr>
              <a:t>&lt;date/time&gt;</a:t>
            </a:r>
            <a:endParaRPr b="0" lang="en-GB" sz="1000" spc="-1" strike="noStrike">
              <a:latin typeface="Times New Roman"/>
            </a:endParaRPr>
          </a:p>
        </p:txBody>
      </p:sp>
      <p:sp>
        <p:nvSpPr>
          <p:cNvPr id="46" name="PlaceHolder 4"/>
          <p:cNvSpPr>
            <a:spLocks noGrp="1"/>
          </p:cNvSpPr>
          <p:nvPr>
            <p:ph type="ftr" idx="5"/>
          </p:nvPr>
        </p:nvSpPr>
        <p:spPr>
          <a:xfrm>
            <a:off x="685800" y="5870520"/>
            <a:ext cx="7827120" cy="377640"/>
          </a:xfrm>
          <a:prstGeom prst="rect">
            <a:avLst/>
          </a:prstGeom>
          <a:noFill/>
          <a:ln w="0">
            <a:noFill/>
          </a:ln>
        </p:spPr>
        <p:txBody>
          <a:bodyPr anchor="ctr">
            <a:noAutofit/>
          </a:bodyPr>
          <a:lstStyle>
            <a:lvl1pPr indent="0" algn="ctr">
              <a:buNone/>
              <a:defRPr b="0" lang="en-GB" sz="1400" spc="-1" strike="noStrike">
                <a:latin typeface="Times New Roman"/>
              </a:defRPr>
            </a:lvl1pPr>
          </a:lstStyle>
          <a:p>
            <a:pPr indent="0" algn="ctr">
              <a:buNone/>
            </a:pPr>
            <a:r>
              <a:rPr b="0" lang="en-GB" sz="1400" spc="-1" strike="noStrike">
                <a:latin typeface="Times New Roman"/>
              </a:rPr>
              <a:t>&lt;footer&gt;</a:t>
            </a:r>
            <a:endParaRPr b="0" lang="en-GB" sz="1400" spc="-1" strike="noStrike">
              <a:latin typeface="Times New Roman"/>
            </a:endParaRPr>
          </a:p>
        </p:txBody>
      </p:sp>
      <p:sp>
        <p:nvSpPr>
          <p:cNvPr id="47" name="PlaceHolder 5"/>
          <p:cNvSpPr>
            <a:spLocks noGrp="1"/>
          </p:cNvSpPr>
          <p:nvPr>
            <p:ph type="sldNum" idx="6"/>
          </p:nvPr>
        </p:nvSpPr>
        <p:spPr>
          <a:xfrm>
            <a:off x="10266120" y="5870520"/>
            <a:ext cx="550800" cy="377640"/>
          </a:xfrm>
          <a:prstGeom prst="rect">
            <a:avLst/>
          </a:prstGeom>
          <a:noFill/>
          <a:ln w="0">
            <a:noFill/>
          </a:ln>
        </p:spPr>
        <p:txBody>
          <a:bodyPr anchor="ctr">
            <a:noAutofit/>
          </a:bodyPr>
          <a:lstStyle>
            <a:lvl1pPr indent="0" algn="r">
              <a:lnSpc>
                <a:spcPct val="100000"/>
              </a:lnSpc>
              <a:buNone/>
              <a:defRPr b="0" lang="en-US" sz="1000" spc="-1" strike="noStrike">
                <a:solidFill>
                  <a:srgbClr val="ffffff"/>
                </a:solidFill>
                <a:latin typeface="Calibri"/>
              </a:defRPr>
            </a:lvl1pPr>
          </a:lstStyle>
          <a:p>
            <a:pPr indent="0" algn="r">
              <a:lnSpc>
                <a:spcPct val="100000"/>
              </a:lnSpc>
              <a:buNone/>
            </a:pPr>
            <a:fld id="{DEF0459A-99B9-492A-B4A1-5CBB311AB9A1}" type="slidenum">
              <a:rPr b="0" lang="en-US" sz="1000" spc="-1" strike="noStrike">
                <a:solidFill>
                  <a:srgbClr val="ffffff"/>
                </a:solidFill>
                <a:latin typeface="Calibri"/>
              </a:rPr>
              <a:t>&lt;number&gt;</a:t>
            </a:fld>
            <a:endParaRPr b="0" lang="en-GB" sz="1000" spc="-1" strike="noStrike">
              <a:latin typeface="Times New Roman"/>
            </a:endParaRPr>
          </a:p>
        </p:txBody>
      </p:sp>
    </p:spTree>
  </p:cSld>
  <p:clrMap bg1="lt1" bg2="lt2" tx1="dk1" tx2="dk2" accent1="accent1" accent2="accent2" accent3="accent3" accent4="accent4" accent5="accent5" accent6="accent6" hlink="hlink" folHlink="folHlink"/>
  <p:sldLayoutIdLst>
    <p:sldLayoutId id="2147483662" r:id="rId4"/>
    <p:sldLayoutId id="2147483663" r:id="rId5"/>
    <p:sldLayoutId id="2147483664" r:id="rId6"/>
    <p:sldLayoutId id="2147483665" r:id="rId7"/>
    <p:sldLayoutId id="2147483666" r:id="rId8"/>
    <p:sldLayoutId id="2147483667" r:id="rId9"/>
    <p:sldLayoutId id="2147483668" r:id="rId10"/>
    <p:sldLayoutId id="2147483669" r:id="rId11"/>
    <p:sldLayoutId id="2147483670" r:id="rId12"/>
    <p:sldLayoutId id="2147483671" r:id="rId13"/>
    <p:sldLayoutId id="2147483672" r:id="rId14"/>
    <p:sldLayoutId id="2147483673" r:id="rId15"/>
  </p:sldLayoutIdLst>
</p:sldMaster>
</file>

<file path=ppt/slides/_rels/slide1.xml.rels><?xml version="1.0" encoding="UTF-8"?>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png"/><Relationship Id="rId3" Type="http://schemas.openxmlformats.org/officeDocument/2006/relationships/image" Target="../media/image4.jpeg"/><Relationship Id="rId4" Type="http://schemas.openxmlformats.org/officeDocument/2006/relationships/slideLayout" Target="../slideLayouts/slideLayout2.xml"/>
</Relationships>
</file>

<file path=ppt/slides/_rels/slide2.xml.rels><?xml version="1.0" encoding="UTF-8"?>
<Relationships xmlns="http://schemas.openxmlformats.org/package/2006/relationships"><Relationship Id="rId1" Type="http://schemas.openxmlformats.org/officeDocument/2006/relationships/image" Target="../media/image1.jpeg"/><Relationship Id="rId2" Type="http://schemas.openxmlformats.org/officeDocument/2006/relationships/slideLayout" Target="../slideLayouts/slideLayout13.xml"/><Relationship Id="rId3"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1.jpeg"/><Relationship Id="rId3" Type="http://schemas.openxmlformats.org/officeDocument/2006/relationships/image" Target="../media/image2.png"/><Relationship Id="rId4" Type="http://schemas.openxmlformats.org/officeDocument/2006/relationships/diagramData" Target="../diagrams/data1.xml"/><Relationship Id="rId5" Type="http://schemas.openxmlformats.org/officeDocument/2006/relationships/diagramLayout" Target="../diagrams/layout1.xml"/><Relationship Id="rId6" Type="http://schemas.openxmlformats.org/officeDocument/2006/relationships/diagramQuickStyle" Target="../diagrams/quickStyle1.xml"/><Relationship Id="rId7" Type="http://schemas.openxmlformats.org/officeDocument/2006/relationships/diagramColors" Target="../diagrams/colors1.xml"/><Relationship Id="rId8" Type="http://schemas.microsoft.com/office/2007/relationships/diagramDrawing" Target="../diagrams/drawing1.xml"/><Relationship Id="rId9" Type="http://schemas.openxmlformats.org/officeDocument/2006/relationships/slideLayout" Target="../slideLayouts/slideLayout13.xml"/><Relationship Id="rId10" Type="http://schemas.openxmlformats.org/officeDocument/2006/relationships/notesSlide" Target="../notesSlides/notesSlide3.xml"/>
</Relationships>
</file>

<file path=ppt/slides/_rels/slide4.xml.rels><?xml version="1.0" encoding="UTF-8"?>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1.jpeg"/><Relationship Id="rId3" Type="http://schemas.openxmlformats.org/officeDocument/2006/relationships/image" Target="../media/image2.png"/><Relationship Id="rId4" Type="http://schemas.openxmlformats.org/officeDocument/2006/relationships/diagramData" Target="../diagrams/data2.xml"/><Relationship Id="rId5" Type="http://schemas.openxmlformats.org/officeDocument/2006/relationships/diagramLayout" Target="../diagrams/layout2.xml"/><Relationship Id="rId6" Type="http://schemas.openxmlformats.org/officeDocument/2006/relationships/diagramQuickStyle" Target="../diagrams/quickStyle2.xml"/><Relationship Id="rId7" Type="http://schemas.openxmlformats.org/officeDocument/2006/relationships/diagramColors" Target="../diagrams/colors2.xml"/><Relationship Id="rId8" Type="http://schemas.microsoft.com/office/2007/relationships/diagramDrawing" Target="../diagrams/drawing2.xml"/><Relationship Id="rId9" Type="http://schemas.openxmlformats.org/officeDocument/2006/relationships/slideLayout" Target="../slideLayouts/slideLayout13.xml"/><Relationship Id="rId10" Type="http://schemas.openxmlformats.org/officeDocument/2006/relationships/notesSlide" Target="../notesSlides/notesSlide4.xml"/>
</Relationships>
</file>

<file path=ppt/slides/_rels/slide5.xml.rels><?xml version="1.0" encoding="UTF-8"?>
<Relationships xmlns="http://schemas.openxmlformats.org/package/2006/relationships"><Relationship Id="rId1" Type="http://schemas.openxmlformats.org/officeDocument/2006/relationships/image" Target="../media/image1.jpeg"/><Relationship Id="rId2" Type="http://schemas.openxmlformats.org/officeDocument/2006/relationships/diagramData" Target="../diagrams/data3.xml"/><Relationship Id="rId3" Type="http://schemas.openxmlformats.org/officeDocument/2006/relationships/diagramLayout" Target="../diagrams/layout3.xml"/><Relationship Id="rId4" Type="http://schemas.openxmlformats.org/officeDocument/2006/relationships/diagramQuickStyle" Target="../diagrams/quickStyle3.xml"/><Relationship Id="rId5" Type="http://schemas.openxmlformats.org/officeDocument/2006/relationships/diagramColors" Target="../diagrams/colors3.xml"/><Relationship Id="rId6" Type="http://schemas.microsoft.com/office/2007/relationships/diagramDrawing" Target="../diagrams/drawing3.xml"/><Relationship Id="rId7" Type="http://schemas.openxmlformats.org/officeDocument/2006/relationships/slideLayout" Target="../slideLayouts/slideLayout13.xml"/><Relationship Id="rId8" Type="http://schemas.openxmlformats.org/officeDocument/2006/relationships/notesSlide" Target="../notesSlides/notesSlide5.xml"/>
</Relationships>
</file>

<file path=ppt/slides/_rels/slide6.xml.rels><?xml version="1.0" encoding="UTF-8"?>
<Relationships xmlns="http://schemas.openxmlformats.org/package/2006/relationships"><Relationship Id="rId1" Type="http://schemas.openxmlformats.org/officeDocument/2006/relationships/image" Target="../media/image1.jpeg"/><Relationship Id="rId2" Type="http://schemas.openxmlformats.org/officeDocument/2006/relationships/diagramData" Target="../diagrams/data4.xml"/><Relationship Id="rId3" Type="http://schemas.openxmlformats.org/officeDocument/2006/relationships/diagramLayout" Target="../diagrams/layout4.xml"/><Relationship Id="rId4" Type="http://schemas.openxmlformats.org/officeDocument/2006/relationships/diagramQuickStyle" Target="../diagrams/quickStyle4.xml"/><Relationship Id="rId5" Type="http://schemas.openxmlformats.org/officeDocument/2006/relationships/diagramColors" Target="../diagrams/colors4.xml"/><Relationship Id="rId6" Type="http://schemas.microsoft.com/office/2007/relationships/diagramDrawing" Target="../diagrams/drawing4.xml"/><Relationship Id="rId7" Type="http://schemas.openxmlformats.org/officeDocument/2006/relationships/slideLayout" Target="../slideLayouts/slideLayout13.xml"/><Relationship Id="rId8" Type="http://schemas.openxmlformats.org/officeDocument/2006/relationships/notesSlide" Target="../notesSlides/notesSlide6.xml"/>
</Relationships>
</file>

<file path=ppt/slides/_rels/slide7.xml.rels><?xml version="1.0" encoding="UTF-8"?>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1.jpeg"/><Relationship Id="rId3" Type="http://schemas.openxmlformats.org/officeDocument/2006/relationships/image" Target="../media/image2.png"/><Relationship Id="rId4" Type="http://schemas.openxmlformats.org/officeDocument/2006/relationships/diagramData" Target="../diagrams/data5.xml"/><Relationship Id="rId5" Type="http://schemas.openxmlformats.org/officeDocument/2006/relationships/diagramLayout" Target="../diagrams/layout5.xml"/><Relationship Id="rId6" Type="http://schemas.openxmlformats.org/officeDocument/2006/relationships/diagramQuickStyle" Target="../diagrams/quickStyle5.xml"/><Relationship Id="rId7" Type="http://schemas.openxmlformats.org/officeDocument/2006/relationships/diagramColors" Target="../diagrams/colors5.xml"/><Relationship Id="rId8" Type="http://schemas.microsoft.com/office/2007/relationships/diagramDrawing" Target="../diagrams/drawing5.xml"/><Relationship Id="rId9" Type="http://schemas.openxmlformats.org/officeDocument/2006/relationships/slideLayout" Target="../slideLayouts/slideLayout13.xml"/><Relationship Id="rId10" Type="http://schemas.openxmlformats.org/officeDocument/2006/relationships/notesSlide" Target="../notesSlides/notesSlide7.xml"/>
</Relationships>
</file>

<file path=ppt/slides/_rels/slide8.xml.rels><?xml version="1.0" encoding="UTF-8"?>
<Relationships xmlns="http://schemas.openxmlformats.org/package/2006/relationships"><Relationship Id="rId1" Type="http://schemas.openxmlformats.org/officeDocument/2006/relationships/image" Target="../media/image1.jpeg"/><Relationship Id="rId2" Type="http://schemas.openxmlformats.org/officeDocument/2006/relationships/diagramData" Target="../diagrams/data6.xml"/><Relationship Id="rId3" Type="http://schemas.openxmlformats.org/officeDocument/2006/relationships/diagramLayout" Target="../diagrams/layout6.xml"/><Relationship Id="rId4" Type="http://schemas.openxmlformats.org/officeDocument/2006/relationships/diagramQuickStyle" Target="../diagrams/quickStyle6.xml"/><Relationship Id="rId5" Type="http://schemas.openxmlformats.org/officeDocument/2006/relationships/diagramColors" Target="../diagrams/colors6.xml"/><Relationship Id="rId6" Type="http://schemas.microsoft.com/office/2007/relationships/diagramDrawing" Target="../diagrams/drawing6.xml"/><Relationship Id="rId7" Type="http://schemas.openxmlformats.org/officeDocument/2006/relationships/slideLayout" Target="../slideLayouts/slideLayout13.xml"/><Relationship Id="rId8" Type="http://schemas.openxmlformats.org/officeDocument/2006/relationships/notesSlide" Target="../notesSlides/notesSlide8.xml"/>
</Relationships>
</file>

<file path=ppt/slides/_rels/slide9.xml.rels><?xml version="1.0" encoding="UTF-8"?>
<Relationships xmlns="http://schemas.openxmlformats.org/package/2006/relationships"><Relationship Id="rId1" Type="http://schemas.openxmlformats.org/officeDocument/2006/relationships/diagramData" Target="../diagrams/data7.xml"/><Relationship Id="rId2" Type="http://schemas.openxmlformats.org/officeDocument/2006/relationships/diagramLayout" Target="../diagrams/layout7.xml"/><Relationship Id="rId3" Type="http://schemas.openxmlformats.org/officeDocument/2006/relationships/diagramQuickStyle" Target="../diagrams/quickStyle7.xml"/><Relationship Id="rId4" Type="http://schemas.openxmlformats.org/officeDocument/2006/relationships/diagramColors" Target="../diagrams/colors7.xml"/><Relationship Id="rId5" Type="http://schemas.microsoft.com/office/2007/relationships/diagramDrawing" Target="../diagrams/drawing7.xml"/><Relationship Id="rId6" Type="http://schemas.openxmlformats.org/officeDocument/2006/relationships/slideLayout" Target="../slideLayouts/slideLayout13.xml"/><Relationship Id="rId7" Type="http://schemas.openxmlformats.org/officeDocument/2006/relationships/notesSlide" Target="../notesSlides/notesSlide9.xml"/>
</Relationships>
</file>

<file path=ppt/slides/_rels/slide10.xml.rels><?xml version="1.0" encoding="UTF-8"?>
<Relationships xmlns="http://schemas.openxmlformats.org/package/2006/relationships"><Relationship Id="rId1" Type="http://schemas.openxmlformats.org/officeDocument/2006/relationships/image" Target="../media/image1.jpeg"/><Relationship Id="rId2" Type="http://schemas.openxmlformats.org/officeDocument/2006/relationships/diagramData" Target="../diagrams/data8.xml"/><Relationship Id="rId3" Type="http://schemas.openxmlformats.org/officeDocument/2006/relationships/diagramLayout" Target="../diagrams/layout8.xml"/><Relationship Id="rId4" Type="http://schemas.openxmlformats.org/officeDocument/2006/relationships/diagramQuickStyle" Target="../diagrams/quickStyle8.xml"/><Relationship Id="rId5" Type="http://schemas.openxmlformats.org/officeDocument/2006/relationships/diagramColors" Target="../diagrams/colors8.xml"/><Relationship Id="rId6" Type="http://schemas.microsoft.com/office/2007/relationships/diagramDrawing" Target="../diagrams/drawing8.xml"/><Relationship Id="rId7" Type="http://schemas.openxmlformats.org/officeDocument/2006/relationships/slideLayout" Target="../slideLayouts/slideLayout13.xml"/><Relationship Id="rId8" Type="http://schemas.openxmlformats.org/officeDocument/2006/relationships/notesSlide" Target="../notesSlides/notesSlide10.xml"/>
</Relationships>
</file>

<file path=ppt/slides/_rels/slide11.xml.rels><?xml version="1.0" encoding="UTF-8"?>
<Relationships xmlns="http://schemas.openxmlformats.org/package/2006/relationships"><Relationship Id="rId1" Type="http://schemas.openxmlformats.org/officeDocument/2006/relationships/slideLayout" Target="../slideLayouts/slideLayout13.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90" name="Rectangle 8"/>
          <p:cNvSpPr/>
          <p:nvPr/>
        </p:nvSpPr>
        <p:spPr>
          <a:xfrm>
            <a:off x="0" y="0"/>
            <a:ext cx="12188520" cy="6857640"/>
          </a:xfrm>
          <a:prstGeom prst="rect">
            <a:avLst/>
          </a:prstGeom>
          <a:blipFill rotWithShape="0">
            <a:blip r:embed="rId1"/>
            <a:srcRect/>
            <a:stretch/>
          </a:blipFill>
          <a:ln>
            <a:noFill/>
          </a:ln>
        </p:spPr>
        <p:style>
          <a:lnRef idx="2">
            <a:schemeClr val="accent1">
              <a:shade val="50000"/>
            </a:schemeClr>
          </a:lnRef>
          <a:fillRef idx="1003">
            <a:schemeClr val="lt1"/>
          </a:fillRef>
          <a:effectRef idx="0">
            <a:schemeClr val="accent1"/>
          </a:effectRef>
          <a:fontRef idx="minor"/>
        </p:style>
      </p:sp>
      <p:pic>
        <p:nvPicPr>
          <p:cNvPr id="91" name="Picture 10" descr=""/>
          <p:cNvPicPr/>
          <p:nvPr/>
        </p:nvPicPr>
        <p:blipFill>
          <a:blip r:embed="rId2"/>
          <a:srcRect l="0" t="0" r="51626" b="0"/>
          <a:stretch/>
        </p:blipFill>
        <p:spPr>
          <a:xfrm>
            <a:off x="0" y="0"/>
            <a:ext cx="5896440" cy="6855840"/>
          </a:xfrm>
          <a:prstGeom prst="rect">
            <a:avLst/>
          </a:prstGeom>
          <a:ln w="0">
            <a:noFill/>
          </a:ln>
        </p:spPr>
      </p:pic>
      <p:sp>
        <p:nvSpPr>
          <p:cNvPr id="92" name="PlaceHolder 1"/>
          <p:cNvSpPr>
            <a:spLocks noGrp="1"/>
          </p:cNvSpPr>
          <p:nvPr>
            <p:ph type="title"/>
          </p:nvPr>
        </p:nvSpPr>
        <p:spPr>
          <a:xfrm>
            <a:off x="486720" y="2031840"/>
            <a:ext cx="4513320" cy="2819160"/>
          </a:xfrm>
          <a:prstGeom prst="rect">
            <a:avLst/>
          </a:prstGeom>
          <a:noFill/>
          <a:ln w="0">
            <a:noFill/>
          </a:ln>
        </p:spPr>
        <p:txBody>
          <a:bodyPr anchor="b">
            <a:normAutofit/>
          </a:bodyPr>
          <a:p>
            <a:pPr indent="0" algn="r">
              <a:lnSpc>
                <a:spcPct val="90000"/>
              </a:lnSpc>
              <a:buNone/>
            </a:pPr>
            <a:r>
              <a:rPr b="0" lang="en-US" sz="4400" spc="-1" strike="noStrike" cap="all">
                <a:solidFill>
                  <a:srgbClr val="ffffff"/>
                </a:solidFill>
                <a:latin typeface="Calibri Light"/>
              </a:rPr>
              <a:t>Strategies for improving communication in a project</a:t>
            </a:r>
            <a:endParaRPr b="0" lang="en-US" sz="4400" spc="-1" strike="noStrike">
              <a:solidFill>
                <a:srgbClr val="ffffff"/>
              </a:solidFill>
              <a:latin typeface="Calibri"/>
            </a:endParaRPr>
          </a:p>
        </p:txBody>
      </p:sp>
      <p:sp>
        <p:nvSpPr>
          <p:cNvPr id="93" name="PlaceHolder 2"/>
          <p:cNvSpPr>
            <a:spLocks noGrp="1"/>
          </p:cNvSpPr>
          <p:nvPr>
            <p:ph type="subTitle"/>
          </p:nvPr>
        </p:nvSpPr>
        <p:spPr>
          <a:xfrm>
            <a:off x="486720" y="4851360"/>
            <a:ext cx="4513320" cy="914040"/>
          </a:xfrm>
          <a:prstGeom prst="rect">
            <a:avLst/>
          </a:prstGeom>
          <a:noFill/>
          <a:ln w="0">
            <a:noFill/>
          </a:ln>
        </p:spPr>
        <p:txBody>
          <a:bodyPr anchor="t">
            <a:normAutofit fontScale="43000"/>
          </a:bodyPr>
          <a:p>
            <a:pPr indent="0" algn="r">
              <a:lnSpc>
                <a:spcPct val="100000"/>
              </a:lnSpc>
              <a:spcAft>
                <a:spcPts val="1001"/>
              </a:spcAft>
              <a:buNone/>
              <a:tabLst>
                <a:tab algn="l" pos="0"/>
              </a:tabLst>
            </a:pPr>
            <a:r>
              <a:rPr b="0" lang="en-US" sz="1800" spc="-1" strike="noStrike" cap="all">
                <a:solidFill>
                  <a:srgbClr val="ffffff"/>
                </a:solidFill>
                <a:latin typeface="Calibri"/>
              </a:rPr>
              <a:t>Claudia popa 2126835</a:t>
            </a:r>
            <a:endParaRPr b="0" lang="en-GB" sz="1800" spc="-1" strike="noStrike">
              <a:latin typeface="Arial"/>
            </a:endParaRPr>
          </a:p>
          <a:p>
            <a:pPr indent="0" algn="r">
              <a:lnSpc>
                <a:spcPct val="100000"/>
              </a:lnSpc>
              <a:spcAft>
                <a:spcPts val="1001"/>
              </a:spcAft>
              <a:buNone/>
              <a:tabLst>
                <a:tab algn="l" pos="0"/>
              </a:tabLst>
            </a:pPr>
            <a:r>
              <a:rPr b="0" lang="en-US" sz="1800" spc="-1" strike="noStrike" cap="all">
                <a:solidFill>
                  <a:srgbClr val="ffffff"/>
                </a:solidFill>
                <a:latin typeface="Calibri"/>
              </a:rPr>
              <a:t>Doru constantinescu 2125559</a:t>
            </a:r>
            <a:endParaRPr b="0" lang="en-GB" sz="1800" spc="-1" strike="noStrike">
              <a:latin typeface="Arial"/>
            </a:endParaRPr>
          </a:p>
          <a:p>
            <a:pPr indent="0" algn="r">
              <a:lnSpc>
                <a:spcPct val="100000"/>
              </a:lnSpc>
              <a:spcAft>
                <a:spcPts val="1001"/>
              </a:spcAft>
              <a:buNone/>
              <a:tabLst>
                <a:tab algn="l" pos="0"/>
              </a:tabLst>
            </a:pPr>
            <a:r>
              <a:rPr b="0" lang="en-US" sz="1800" spc="-1" strike="noStrike" cap="all">
                <a:solidFill>
                  <a:srgbClr val="ffffff"/>
                </a:solidFill>
                <a:latin typeface="Calibri"/>
              </a:rPr>
              <a:t>Kristine didzus 2130588</a:t>
            </a:r>
            <a:endParaRPr b="0" lang="en-GB" sz="1800" spc="-1" strike="noStrike">
              <a:latin typeface="Arial"/>
            </a:endParaRPr>
          </a:p>
          <a:p>
            <a:pPr indent="0" algn="r">
              <a:lnSpc>
                <a:spcPct val="100000"/>
              </a:lnSpc>
              <a:spcAft>
                <a:spcPts val="1001"/>
              </a:spcAft>
              <a:buNone/>
              <a:tabLst>
                <a:tab algn="l" pos="0"/>
              </a:tabLst>
            </a:pPr>
            <a:r>
              <a:rPr b="0" lang="en-US" sz="1800" spc="-1" strike="noStrike" cap="all">
                <a:solidFill>
                  <a:srgbClr val="ffffff"/>
                </a:solidFill>
                <a:latin typeface="Calibri"/>
              </a:rPr>
              <a:t>Effective team working and communication</a:t>
            </a:r>
            <a:endParaRPr b="0" lang="en-GB" sz="1800" spc="-1" strike="noStrike">
              <a:latin typeface="Arial"/>
            </a:endParaRPr>
          </a:p>
          <a:p>
            <a:pPr indent="0" algn="r">
              <a:lnSpc>
                <a:spcPct val="100000"/>
              </a:lnSpc>
              <a:spcAft>
                <a:spcPts val="1001"/>
              </a:spcAft>
              <a:buNone/>
              <a:tabLst>
                <a:tab algn="l" pos="0"/>
              </a:tabLst>
            </a:pPr>
            <a:r>
              <a:rPr b="0" lang="en-US" sz="1800" spc="-1" strike="noStrike" cap="all">
                <a:solidFill>
                  <a:srgbClr val="ffffff"/>
                </a:solidFill>
                <a:latin typeface="Calibri"/>
              </a:rPr>
              <a:t>bmsw4002</a:t>
            </a:r>
            <a:endParaRPr b="0" lang="en-GB" sz="1800" spc="-1" strike="noStrike">
              <a:latin typeface="Arial"/>
            </a:endParaRPr>
          </a:p>
        </p:txBody>
      </p:sp>
      <p:sp>
        <p:nvSpPr>
          <p:cNvPr id="94" name="Freeform 5"/>
          <p:cNvSpPr/>
          <p:nvPr/>
        </p:nvSpPr>
        <p:spPr>
          <a:xfrm>
            <a:off x="5827680" y="660240"/>
            <a:ext cx="6381000" cy="6214320"/>
          </a:xfrm>
          <a:custGeom>
            <a:avLst/>
            <a:gdLst>
              <a:gd name="textAreaLeft" fmla="*/ 0 w 6381000"/>
              <a:gd name="textAreaRight" fmla="*/ 6381360 w 6381000"/>
              <a:gd name="textAreaTop" fmla="*/ 0 h 6214320"/>
              <a:gd name="textAreaBottom" fmla="*/ 6214680 h 6214320"/>
            </a:gdLst>
            <a:ahLst/>
            <a:rect l="textAreaLeft" t="textAreaTop" r="textAreaRight" b="textAreaBottom"/>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ln cap="sq" w="50800">
            <a:solidFill>
              <a:srgbClr val="ffffff"/>
            </a:solidFill>
            <a:miter/>
          </a:ln>
          <a:effectLst>
            <a:outerShdw algn="tl" blurRad="254160" rotWithShape="0">
              <a:srgbClr val="000000">
                <a:alpha val="43000"/>
              </a:srgbClr>
            </a:outerShdw>
          </a:effectLst>
        </p:spPr>
        <p:style>
          <a:lnRef idx="0"/>
          <a:fillRef idx="0"/>
          <a:effectRef idx="0"/>
          <a:fontRef idx="minor"/>
        </p:style>
      </p:sp>
      <p:sp>
        <p:nvSpPr>
          <p:cNvPr id="95" name="Freeform 14"/>
          <p:cNvSpPr/>
          <p:nvPr/>
        </p:nvSpPr>
        <p:spPr>
          <a:xfrm>
            <a:off x="5281560" y="104760"/>
            <a:ext cx="6896520" cy="6005160"/>
          </a:xfrm>
          <a:custGeom>
            <a:avLst/>
            <a:gdLst>
              <a:gd name="textAreaLeft" fmla="*/ 0 w 6896520"/>
              <a:gd name="textAreaRight" fmla="*/ 6896880 w 6896520"/>
              <a:gd name="textAreaTop" fmla="*/ 0 h 6005160"/>
              <a:gd name="textAreaBottom" fmla="*/ 6005520 h 6005160"/>
            </a:gdLst>
            <a:ahLst/>
            <a:rect l="textAreaLeft" t="textAreaTop" r="textAreaRight" b="textAreaBottom"/>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2000"/>
            </a:srgbClr>
          </a:solidFill>
          <a:ln>
            <a:noFill/>
          </a:ln>
        </p:spPr>
        <p:style>
          <a:lnRef idx="2">
            <a:schemeClr val="accent1">
              <a:shade val="50000"/>
            </a:schemeClr>
          </a:lnRef>
          <a:fillRef idx="1">
            <a:schemeClr val="accent1"/>
          </a:fillRef>
          <a:effectRef idx="0">
            <a:schemeClr val="accent1"/>
          </a:effectRef>
          <a:fontRef idx="minor"/>
        </p:style>
      </p:sp>
      <p:grpSp>
        <p:nvGrpSpPr>
          <p:cNvPr id="96" name="Group 16"/>
          <p:cNvGrpSpPr/>
          <p:nvPr/>
        </p:nvGrpSpPr>
        <p:grpSpPr>
          <a:xfrm>
            <a:off x="5515920" y="331200"/>
            <a:ext cx="6675840" cy="5273640"/>
            <a:chOff x="5515920" y="331200"/>
            <a:chExt cx="6675840" cy="5273640"/>
          </a:xfrm>
        </p:grpSpPr>
        <p:cxnSp>
          <p:nvCxnSpPr>
            <p:cNvPr id="97" name="Straight Connector 17"/>
            <p:cNvCxnSpPr/>
            <p:nvPr/>
          </p:nvCxnSpPr>
          <p:spPr>
            <a:xfrm flipH="1">
              <a:off x="9266760" y="331200"/>
              <a:ext cx="3600" cy="183240"/>
            </a:xfrm>
            <a:prstGeom prst="straightConnector1">
              <a:avLst/>
            </a:prstGeom>
            <a:ln cap="rnd">
              <a:solidFill>
                <a:srgbClr val="ffffff">
                  <a:alpha val="30000"/>
                </a:srgbClr>
              </a:solidFill>
              <a:round/>
            </a:ln>
          </p:spPr>
        </p:cxnSp>
        <p:cxnSp>
          <p:nvCxnSpPr>
            <p:cNvPr id="98" name="Straight Connector 18"/>
            <p:cNvCxnSpPr/>
            <p:nvPr/>
          </p:nvCxnSpPr>
          <p:spPr>
            <a:xfrm flipH="1">
              <a:off x="9405360" y="338400"/>
              <a:ext cx="10440" cy="182880"/>
            </a:xfrm>
            <a:prstGeom prst="straightConnector1">
              <a:avLst/>
            </a:prstGeom>
            <a:ln cap="rnd">
              <a:solidFill>
                <a:srgbClr val="ffffff">
                  <a:alpha val="30000"/>
                </a:srgbClr>
              </a:solidFill>
              <a:round/>
            </a:ln>
          </p:spPr>
        </p:cxnSp>
        <p:cxnSp>
          <p:nvCxnSpPr>
            <p:cNvPr id="99" name="Straight Connector 19"/>
            <p:cNvCxnSpPr/>
            <p:nvPr/>
          </p:nvCxnSpPr>
          <p:spPr>
            <a:xfrm flipH="1">
              <a:off x="9545040" y="347760"/>
              <a:ext cx="16560" cy="182520"/>
            </a:xfrm>
            <a:prstGeom prst="straightConnector1">
              <a:avLst/>
            </a:prstGeom>
            <a:ln cap="rnd">
              <a:solidFill>
                <a:srgbClr val="ffffff">
                  <a:alpha val="30000"/>
                </a:srgbClr>
              </a:solidFill>
              <a:round/>
            </a:ln>
          </p:spPr>
        </p:cxnSp>
        <p:cxnSp>
          <p:nvCxnSpPr>
            <p:cNvPr id="100" name="Straight Connector 20"/>
            <p:cNvCxnSpPr/>
            <p:nvPr/>
          </p:nvCxnSpPr>
          <p:spPr>
            <a:xfrm flipH="1">
              <a:off x="9678960" y="368640"/>
              <a:ext cx="23040" cy="181800"/>
            </a:xfrm>
            <a:prstGeom prst="straightConnector1">
              <a:avLst/>
            </a:prstGeom>
            <a:ln cap="rnd">
              <a:solidFill>
                <a:srgbClr val="ffffff">
                  <a:alpha val="30000"/>
                </a:srgbClr>
              </a:solidFill>
              <a:round/>
            </a:ln>
          </p:spPr>
        </p:cxnSp>
        <p:cxnSp>
          <p:nvCxnSpPr>
            <p:cNvPr id="101" name="Straight Connector 21"/>
            <p:cNvCxnSpPr/>
            <p:nvPr/>
          </p:nvCxnSpPr>
          <p:spPr>
            <a:xfrm flipH="1">
              <a:off x="9810360" y="390600"/>
              <a:ext cx="32400" cy="180360"/>
            </a:xfrm>
            <a:prstGeom prst="straightConnector1">
              <a:avLst/>
            </a:prstGeom>
            <a:ln cap="rnd">
              <a:solidFill>
                <a:srgbClr val="ffffff">
                  <a:alpha val="30000"/>
                </a:srgbClr>
              </a:solidFill>
              <a:round/>
            </a:ln>
          </p:spPr>
        </p:cxnSp>
        <p:cxnSp>
          <p:nvCxnSpPr>
            <p:cNvPr id="102" name="Straight Connector 22"/>
            <p:cNvCxnSpPr/>
            <p:nvPr/>
          </p:nvCxnSpPr>
          <p:spPr>
            <a:xfrm flipH="1">
              <a:off x="9949320" y="419400"/>
              <a:ext cx="38520" cy="179280"/>
            </a:xfrm>
            <a:prstGeom prst="straightConnector1">
              <a:avLst/>
            </a:prstGeom>
            <a:ln cap="rnd">
              <a:solidFill>
                <a:srgbClr val="ffffff">
                  <a:alpha val="30000"/>
                </a:srgbClr>
              </a:solidFill>
              <a:round/>
            </a:ln>
          </p:spPr>
        </p:cxnSp>
        <p:cxnSp>
          <p:nvCxnSpPr>
            <p:cNvPr id="103" name="Straight Connector 23"/>
            <p:cNvCxnSpPr/>
            <p:nvPr/>
          </p:nvCxnSpPr>
          <p:spPr>
            <a:xfrm flipH="1">
              <a:off x="10083600" y="448560"/>
              <a:ext cx="45000" cy="177480"/>
            </a:xfrm>
            <a:prstGeom prst="straightConnector1">
              <a:avLst/>
            </a:prstGeom>
            <a:ln cap="rnd">
              <a:solidFill>
                <a:srgbClr val="ffffff">
                  <a:alpha val="30000"/>
                </a:srgbClr>
              </a:solidFill>
              <a:round/>
            </a:ln>
          </p:spPr>
        </p:cxnSp>
        <p:cxnSp>
          <p:nvCxnSpPr>
            <p:cNvPr id="104" name="Straight Connector 24"/>
            <p:cNvCxnSpPr/>
            <p:nvPr/>
          </p:nvCxnSpPr>
          <p:spPr>
            <a:xfrm flipH="1">
              <a:off x="10216800" y="482760"/>
              <a:ext cx="50760" cy="176400"/>
            </a:xfrm>
            <a:prstGeom prst="straightConnector1">
              <a:avLst/>
            </a:prstGeom>
            <a:ln cap="rnd">
              <a:solidFill>
                <a:srgbClr val="ffffff">
                  <a:alpha val="30000"/>
                </a:srgbClr>
              </a:solidFill>
              <a:round/>
            </a:ln>
          </p:spPr>
        </p:cxnSp>
        <p:cxnSp>
          <p:nvCxnSpPr>
            <p:cNvPr id="105" name="Straight Connector 25"/>
            <p:cNvCxnSpPr/>
            <p:nvPr/>
          </p:nvCxnSpPr>
          <p:spPr>
            <a:xfrm flipH="1">
              <a:off x="10345680" y="529200"/>
              <a:ext cx="60120" cy="173160"/>
            </a:xfrm>
            <a:prstGeom prst="straightConnector1">
              <a:avLst/>
            </a:prstGeom>
            <a:ln cap="rnd">
              <a:solidFill>
                <a:srgbClr val="ffffff">
                  <a:alpha val="30000"/>
                </a:srgbClr>
              </a:solidFill>
              <a:round/>
            </a:ln>
          </p:spPr>
        </p:cxnSp>
        <p:cxnSp>
          <p:nvCxnSpPr>
            <p:cNvPr id="106" name="Straight Connector 26"/>
            <p:cNvCxnSpPr/>
            <p:nvPr/>
          </p:nvCxnSpPr>
          <p:spPr>
            <a:xfrm flipH="1">
              <a:off x="10474200" y="576720"/>
              <a:ext cx="66240" cy="171000"/>
            </a:xfrm>
            <a:prstGeom prst="straightConnector1">
              <a:avLst/>
            </a:prstGeom>
            <a:ln cap="rnd">
              <a:solidFill>
                <a:srgbClr val="ffffff">
                  <a:alpha val="30000"/>
                </a:srgbClr>
              </a:solidFill>
              <a:round/>
            </a:ln>
          </p:spPr>
        </p:cxnSp>
        <p:cxnSp>
          <p:nvCxnSpPr>
            <p:cNvPr id="107" name="Straight Connector 27"/>
            <p:cNvCxnSpPr/>
            <p:nvPr/>
          </p:nvCxnSpPr>
          <p:spPr>
            <a:xfrm flipH="1">
              <a:off x="10603080" y="628560"/>
              <a:ext cx="72000" cy="168480"/>
            </a:xfrm>
            <a:prstGeom prst="straightConnector1">
              <a:avLst/>
            </a:prstGeom>
            <a:ln cap="rnd">
              <a:solidFill>
                <a:srgbClr val="ffffff">
                  <a:alpha val="30000"/>
                </a:srgbClr>
              </a:solidFill>
              <a:round/>
            </a:ln>
          </p:spPr>
        </p:cxnSp>
        <p:cxnSp>
          <p:nvCxnSpPr>
            <p:cNvPr id="108" name="Straight Connector 28"/>
            <p:cNvCxnSpPr/>
            <p:nvPr/>
          </p:nvCxnSpPr>
          <p:spPr>
            <a:xfrm flipH="1">
              <a:off x="10723680" y="698760"/>
              <a:ext cx="77760" cy="166320"/>
            </a:xfrm>
            <a:prstGeom prst="straightConnector1">
              <a:avLst/>
            </a:prstGeom>
            <a:ln cap="rnd">
              <a:solidFill>
                <a:srgbClr val="ffffff">
                  <a:alpha val="30000"/>
                </a:srgbClr>
              </a:solidFill>
              <a:round/>
            </a:ln>
          </p:spPr>
        </p:cxnSp>
        <p:cxnSp>
          <p:nvCxnSpPr>
            <p:cNvPr id="109" name="Straight Connector 29"/>
            <p:cNvCxnSpPr/>
            <p:nvPr/>
          </p:nvCxnSpPr>
          <p:spPr>
            <a:xfrm flipH="1">
              <a:off x="10847520" y="765720"/>
              <a:ext cx="86400" cy="161640"/>
            </a:xfrm>
            <a:prstGeom prst="straightConnector1">
              <a:avLst/>
            </a:prstGeom>
            <a:ln cap="rnd">
              <a:solidFill>
                <a:srgbClr val="ffffff">
                  <a:alpha val="30000"/>
                </a:srgbClr>
              </a:solidFill>
              <a:round/>
            </a:ln>
          </p:spPr>
        </p:cxnSp>
        <p:cxnSp>
          <p:nvCxnSpPr>
            <p:cNvPr id="110" name="Straight Connector 30"/>
            <p:cNvCxnSpPr/>
            <p:nvPr/>
          </p:nvCxnSpPr>
          <p:spPr>
            <a:xfrm flipH="1">
              <a:off x="10965960" y="831960"/>
              <a:ext cx="91800" cy="158400"/>
            </a:xfrm>
            <a:prstGeom prst="straightConnector1">
              <a:avLst/>
            </a:prstGeom>
            <a:ln cap="rnd">
              <a:solidFill>
                <a:srgbClr val="ffffff">
                  <a:alpha val="30000"/>
                </a:srgbClr>
              </a:solidFill>
              <a:round/>
            </a:ln>
          </p:spPr>
        </p:cxnSp>
        <p:cxnSp>
          <p:nvCxnSpPr>
            <p:cNvPr id="111" name="Straight Connector 31"/>
            <p:cNvCxnSpPr/>
            <p:nvPr/>
          </p:nvCxnSpPr>
          <p:spPr>
            <a:xfrm flipH="1">
              <a:off x="11081880" y="909360"/>
              <a:ext cx="97560" cy="155520"/>
            </a:xfrm>
            <a:prstGeom prst="straightConnector1">
              <a:avLst/>
            </a:prstGeom>
            <a:ln cap="rnd">
              <a:solidFill>
                <a:srgbClr val="ffffff">
                  <a:alpha val="30000"/>
                </a:srgbClr>
              </a:solidFill>
              <a:round/>
            </a:ln>
          </p:spPr>
        </p:cxnSp>
        <p:cxnSp>
          <p:nvCxnSpPr>
            <p:cNvPr id="112" name="Straight Connector 32"/>
            <p:cNvCxnSpPr/>
            <p:nvPr/>
          </p:nvCxnSpPr>
          <p:spPr>
            <a:xfrm flipH="1">
              <a:off x="11200320" y="983520"/>
              <a:ext cx="102600" cy="151920"/>
            </a:xfrm>
            <a:prstGeom prst="straightConnector1">
              <a:avLst/>
            </a:prstGeom>
            <a:ln cap="rnd">
              <a:solidFill>
                <a:srgbClr val="ffffff">
                  <a:alpha val="30000"/>
                </a:srgbClr>
              </a:solidFill>
              <a:round/>
            </a:ln>
          </p:spPr>
        </p:cxnSp>
        <p:cxnSp>
          <p:nvCxnSpPr>
            <p:cNvPr id="113" name="Straight Connector 33"/>
            <p:cNvCxnSpPr/>
            <p:nvPr/>
          </p:nvCxnSpPr>
          <p:spPr>
            <a:xfrm flipH="1">
              <a:off x="11313360" y="1066320"/>
              <a:ext cx="110520" cy="146520"/>
            </a:xfrm>
            <a:prstGeom prst="straightConnector1">
              <a:avLst/>
            </a:prstGeom>
            <a:ln cap="rnd">
              <a:solidFill>
                <a:srgbClr val="ffffff">
                  <a:alpha val="30000"/>
                </a:srgbClr>
              </a:solidFill>
              <a:round/>
            </a:ln>
          </p:spPr>
        </p:cxnSp>
        <p:cxnSp>
          <p:nvCxnSpPr>
            <p:cNvPr id="114" name="Straight Connector 34"/>
            <p:cNvCxnSpPr/>
            <p:nvPr/>
          </p:nvCxnSpPr>
          <p:spPr>
            <a:xfrm flipH="1">
              <a:off x="11418120" y="1151640"/>
              <a:ext cx="115560" cy="142560"/>
            </a:xfrm>
            <a:prstGeom prst="straightConnector1">
              <a:avLst/>
            </a:prstGeom>
            <a:ln cap="rnd">
              <a:solidFill>
                <a:srgbClr val="ffffff">
                  <a:alpha val="30000"/>
                </a:srgbClr>
              </a:solidFill>
              <a:round/>
            </a:ln>
          </p:spPr>
        </p:cxnSp>
        <p:cxnSp>
          <p:nvCxnSpPr>
            <p:cNvPr id="115" name="Straight Connector 35"/>
            <p:cNvCxnSpPr/>
            <p:nvPr/>
          </p:nvCxnSpPr>
          <p:spPr>
            <a:xfrm flipH="1">
              <a:off x="11524680" y="1244160"/>
              <a:ext cx="120600" cy="138240"/>
            </a:xfrm>
            <a:prstGeom prst="straightConnector1">
              <a:avLst/>
            </a:prstGeom>
            <a:ln cap="rnd">
              <a:solidFill>
                <a:srgbClr val="ffffff">
                  <a:alpha val="30000"/>
                </a:srgbClr>
              </a:solidFill>
              <a:round/>
            </a:ln>
          </p:spPr>
        </p:cxnSp>
        <p:cxnSp>
          <p:nvCxnSpPr>
            <p:cNvPr id="116" name="Straight Connector 36"/>
            <p:cNvCxnSpPr/>
            <p:nvPr/>
          </p:nvCxnSpPr>
          <p:spPr>
            <a:xfrm flipH="1">
              <a:off x="11624400" y="1346040"/>
              <a:ext cx="125280" cy="134280"/>
            </a:xfrm>
            <a:prstGeom prst="straightConnector1">
              <a:avLst/>
            </a:prstGeom>
            <a:ln cap="rnd">
              <a:solidFill>
                <a:srgbClr val="ffffff">
                  <a:alpha val="30000"/>
                </a:srgbClr>
              </a:solidFill>
              <a:round/>
            </a:ln>
          </p:spPr>
        </p:cxnSp>
        <p:cxnSp>
          <p:nvCxnSpPr>
            <p:cNvPr id="117" name="Straight Connector 37"/>
            <p:cNvCxnSpPr/>
            <p:nvPr/>
          </p:nvCxnSpPr>
          <p:spPr>
            <a:xfrm flipH="1">
              <a:off x="11723400" y="1445400"/>
              <a:ext cx="132120" cy="127440"/>
            </a:xfrm>
            <a:prstGeom prst="straightConnector1">
              <a:avLst/>
            </a:prstGeom>
            <a:ln cap="rnd">
              <a:solidFill>
                <a:srgbClr val="ffffff">
                  <a:alpha val="30000"/>
                </a:srgbClr>
              </a:solidFill>
              <a:round/>
            </a:ln>
          </p:spPr>
        </p:cxnSp>
        <p:cxnSp>
          <p:nvCxnSpPr>
            <p:cNvPr id="118" name="Straight Connector 38"/>
            <p:cNvCxnSpPr/>
            <p:nvPr/>
          </p:nvCxnSpPr>
          <p:spPr>
            <a:xfrm flipH="1">
              <a:off x="11814480" y="1548000"/>
              <a:ext cx="136440" cy="122760"/>
            </a:xfrm>
            <a:prstGeom prst="straightConnector1">
              <a:avLst/>
            </a:prstGeom>
            <a:ln cap="rnd">
              <a:solidFill>
                <a:srgbClr val="ffffff">
                  <a:alpha val="30000"/>
                </a:srgbClr>
              </a:solidFill>
              <a:round/>
            </a:ln>
          </p:spPr>
        </p:cxnSp>
        <p:cxnSp>
          <p:nvCxnSpPr>
            <p:cNvPr id="119" name="Straight Connector 39"/>
            <p:cNvCxnSpPr/>
            <p:nvPr/>
          </p:nvCxnSpPr>
          <p:spPr>
            <a:xfrm flipH="1">
              <a:off x="11900520" y="1659960"/>
              <a:ext cx="140760" cy="117720"/>
            </a:xfrm>
            <a:prstGeom prst="straightConnector1">
              <a:avLst/>
            </a:prstGeom>
            <a:ln cap="rnd">
              <a:solidFill>
                <a:srgbClr val="ffffff">
                  <a:alpha val="30000"/>
                </a:srgbClr>
              </a:solidFill>
              <a:round/>
            </a:ln>
          </p:spPr>
        </p:cxnSp>
        <p:cxnSp>
          <p:nvCxnSpPr>
            <p:cNvPr id="120" name="Straight Connector 40"/>
            <p:cNvCxnSpPr/>
            <p:nvPr/>
          </p:nvCxnSpPr>
          <p:spPr>
            <a:xfrm flipH="1">
              <a:off x="11991240" y="1771200"/>
              <a:ext cx="144720" cy="112680"/>
            </a:xfrm>
            <a:prstGeom prst="straightConnector1">
              <a:avLst/>
            </a:prstGeom>
            <a:ln cap="rnd">
              <a:solidFill>
                <a:srgbClr val="ffffff">
                  <a:alpha val="30000"/>
                </a:srgbClr>
              </a:solidFill>
              <a:round/>
            </a:ln>
          </p:spPr>
        </p:cxnSp>
        <p:cxnSp>
          <p:nvCxnSpPr>
            <p:cNvPr id="121" name="Straight Connector 41"/>
            <p:cNvCxnSpPr/>
            <p:nvPr/>
          </p:nvCxnSpPr>
          <p:spPr>
            <a:xfrm flipH="1">
              <a:off x="12074400" y="1910160"/>
              <a:ext cx="117720" cy="83160"/>
            </a:xfrm>
            <a:prstGeom prst="straightConnector1">
              <a:avLst/>
            </a:prstGeom>
            <a:ln cap="rnd">
              <a:solidFill>
                <a:srgbClr val="ffffff">
                  <a:alpha val="30000"/>
                </a:srgbClr>
              </a:solidFill>
              <a:round/>
            </a:ln>
          </p:spPr>
        </p:cxnSp>
        <p:cxnSp>
          <p:nvCxnSpPr>
            <p:cNvPr id="122" name="Straight Connector 42"/>
            <p:cNvCxnSpPr/>
            <p:nvPr/>
          </p:nvCxnSpPr>
          <p:spPr>
            <a:xfrm flipH="1">
              <a:off x="12149640" y="2083320"/>
              <a:ext cx="40320" cy="21960"/>
            </a:xfrm>
            <a:prstGeom prst="straightConnector1">
              <a:avLst/>
            </a:prstGeom>
            <a:ln cap="rnd">
              <a:solidFill>
                <a:srgbClr val="ffffff">
                  <a:alpha val="30000"/>
                </a:srgbClr>
              </a:solidFill>
              <a:round/>
            </a:ln>
          </p:spPr>
        </p:cxnSp>
        <p:cxnSp>
          <p:nvCxnSpPr>
            <p:cNvPr id="123" name="Straight Connector 43"/>
            <p:cNvCxnSpPr/>
            <p:nvPr/>
          </p:nvCxnSpPr>
          <p:spPr>
            <a:xfrm>
              <a:off x="9126360" y="334080"/>
              <a:ext cx="6480" cy="183240"/>
            </a:xfrm>
            <a:prstGeom prst="straightConnector1">
              <a:avLst/>
            </a:prstGeom>
            <a:ln cap="rnd">
              <a:solidFill>
                <a:srgbClr val="ffffff">
                  <a:alpha val="30000"/>
                </a:srgbClr>
              </a:solidFill>
              <a:round/>
            </a:ln>
          </p:spPr>
        </p:cxnSp>
        <p:cxnSp>
          <p:nvCxnSpPr>
            <p:cNvPr id="124" name="Straight Connector 44"/>
            <p:cNvCxnSpPr/>
            <p:nvPr/>
          </p:nvCxnSpPr>
          <p:spPr>
            <a:xfrm>
              <a:off x="8982720" y="336600"/>
              <a:ext cx="12960" cy="182880"/>
            </a:xfrm>
            <a:prstGeom prst="straightConnector1">
              <a:avLst/>
            </a:prstGeom>
            <a:ln cap="rnd">
              <a:solidFill>
                <a:srgbClr val="ffffff">
                  <a:alpha val="30000"/>
                </a:srgbClr>
              </a:solidFill>
              <a:round/>
            </a:ln>
          </p:spPr>
        </p:cxnSp>
        <p:cxnSp>
          <p:nvCxnSpPr>
            <p:cNvPr id="125" name="Straight Connector 45"/>
            <p:cNvCxnSpPr/>
            <p:nvPr/>
          </p:nvCxnSpPr>
          <p:spPr>
            <a:xfrm>
              <a:off x="8836920" y="351360"/>
              <a:ext cx="19440" cy="182520"/>
            </a:xfrm>
            <a:prstGeom prst="straightConnector1">
              <a:avLst/>
            </a:prstGeom>
            <a:ln cap="rnd">
              <a:solidFill>
                <a:srgbClr val="ffffff">
                  <a:alpha val="30000"/>
                </a:srgbClr>
              </a:solidFill>
              <a:round/>
            </a:ln>
          </p:spPr>
        </p:cxnSp>
        <p:cxnSp>
          <p:nvCxnSpPr>
            <p:cNvPr id="126" name="Straight Connector 46"/>
            <p:cNvCxnSpPr/>
            <p:nvPr/>
          </p:nvCxnSpPr>
          <p:spPr>
            <a:xfrm>
              <a:off x="8695800" y="366480"/>
              <a:ext cx="25560" cy="181440"/>
            </a:xfrm>
            <a:prstGeom prst="straightConnector1">
              <a:avLst/>
            </a:prstGeom>
            <a:ln cap="rnd">
              <a:solidFill>
                <a:srgbClr val="ffffff">
                  <a:alpha val="30000"/>
                </a:srgbClr>
              </a:solidFill>
              <a:round/>
            </a:ln>
          </p:spPr>
        </p:cxnSp>
        <p:cxnSp>
          <p:nvCxnSpPr>
            <p:cNvPr id="127" name="Straight Connector 47"/>
            <p:cNvCxnSpPr/>
            <p:nvPr/>
          </p:nvCxnSpPr>
          <p:spPr>
            <a:xfrm>
              <a:off x="8552160" y="389520"/>
              <a:ext cx="34920" cy="179640"/>
            </a:xfrm>
            <a:prstGeom prst="straightConnector1">
              <a:avLst/>
            </a:prstGeom>
            <a:ln cap="rnd">
              <a:solidFill>
                <a:srgbClr val="ffffff">
                  <a:alpha val="30000"/>
                </a:srgbClr>
              </a:solidFill>
              <a:round/>
            </a:ln>
          </p:spPr>
        </p:cxnSp>
        <p:cxnSp>
          <p:nvCxnSpPr>
            <p:cNvPr id="128" name="Straight Connector 48"/>
            <p:cNvCxnSpPr/>
            <p:nvPr/>
          </p:nvCxnSpPr>
          <p:spPr>
            <a:xfrm>
              <a:off x="8410320" y="412200"/>
              <a:ext cx="41040" cy="178560"/>
            </a:xfrm>
            <a:prstGeom prst="straightConnector1">
              <a:avLst/>
            </a:prstGeom>
            <a:ln cap="rnd">
              <a:solidFill>
                <a:srgbClr val="ffffff">
                  <a:alpha val="30000"/>
                </a:srgbClr>
              </a:solidFill>
              <a:round/>
            </a:ln>
          </p:spPr>
        </p:cxnSp>
        <p:cxnSp>
          <p:nvCxnSpPr>
            <p:cNvPr id="129" name="Straight Connector 49"/>
            <p:cNvCxnSpPr/>
            <p:nvPr/>
          </p:nvCxnSpPr>
          <p:spPr>
            <a:xfrm>
              <a:off x="8272800" y="449280"/>
              <a:ext cx="47520" cy="176760"/>
            </a:xfrm>
            <a:prstGeom prst="straightConnector1">
              <a:avLst/>
            </a:prstGeom>
            <a:ln cap="rnd">
              <a:solidFill>
                <a:srgbClr val="ffffff">
                  <a:alpha val="30000"/>
                </a:srgbClr>
              </a:solidFill>
              <a:round/>
            </a:ln>
          </p:spPr>
        </p:cxnSp>
        <p:cxnSp>
          <p:nvCxnSpPr>
            <p:cNvPr id="130" name="Straight Connector 50"/>
            <p:cNvCxnSpPr/>
            <p:nvPr/>
          </p:nvCxnSpPr>
          <p:spPr>
            <a:xfrm>
              <a:off x="8135640" y="486000"/>
              <a:ext cx="53640" cy="175320"/>
            </a:xfrm>
            <a:prstGeom prst="straightConnector1">
              <a:avLst/>
            </a:prstGeom>
            <a:ln cap="rnd">
              <a:solidFill>
                <a:srgbClr val="ffffff">
                  <a:alpha val="30000"/>
                </a:srgbClr>
              </a:solidFill>
              <a:round/>
            </a:ln>
          </p:spPr>
        </p:cxnSp>
        <p:cxnSp>
          <p:nvCxnSpPr>
            <p:cNvPr id="131" name="Straight Connector 51"/>
            <p:cNvCxnSpPr/>
            <p:nvPr/>
          </p:nvCxnSpPr>
          <p:spPr>
            <a:xfrm>
              <a:off x="7998120" y="537120"/>
              <a:ext cx="62640" cy="172440"/>
            </a:xfrm>
            <a:prstGeom prst="straightConnector1">
              <a:avLst/>
            </a:prstGeom>
            <a:ln cap="rnd">
              <a:solidFill>
                <a:srgbClr val="ffffff">
                  <a:alpha val="30000"/>
                </a:srgbClr>
              </a:solidFill>
              <a:round/>
            </a:ln>
          </p:spPr>
        </p:cxnSp>
        <p:cxnSp>
          <p:nvCxnSpPr>
            <p:cNvPr id="132" name="Straight Connector 52"/>
            <p:cNvCxnSpPr/>
            <p:nvPr/>
          </p:nvCxnSpPr>
          <p:spPr>
            <a:xfrm>
              <a:off x="7862040" y="587880"/>
              <a:ext cx="68400" cy="169920"/>
            </a:xfrm>
            <a:prstGeom prst="straightConnector1">
              <a:avLst/>
            </a:prstGeom>
            <a:ln cap="rnd">
              <a:solidFill>
                <a:srgbClr val="ffffff">
                  <a:alpha val="30000"/>
                </a:srgbClr>
              </a:solidFill>
              <a:round/>
            </a:ln>
          </p:spPr>
        </p:cxnSp>
        <p:cxnSp>
          <p:nvCxnSpPr>
            <p:cNvPr id="133" name="Straight Connector 53"/>
            <p:cNvCxnSpPr/>
            <p:nvPr/>
          </p:nvCxnSpPr>
          <p:spPr>
            <a:xfrm>
              <a:off x="7725960" y="638640"/>
              <a:ext cx="74520" cy="167400"/>
            </a:xfrm>
            <a:prstGeom prst="straightConnector1">
              <a:avLst/>
            </a:prstGeom>
            <a:ln cap="rnd">
              <a:solidFill>
                <a:srgbClr val="ffffff">
                  <a:alpha val="30000"/>
                </a:srgbClr>
              </a:solidFill>
              <a:round/>
            </a:ln>
          </p:spPr>
        </p:cxnSp>
        <p:cxnSp>
          <p:nvCxnSpPr>
            <p:cNvPr id="134" name="Straight Connector 54"/>
            <p:cNvCxnSpPr/>
            <p:nvPr/>
          </p:nvCxnSpPr>
          <p:spPr>
            <a:xfrm>
              <a:off x="7598160" y="698760"/>
              <a:ext cx="80280" cy="164880"/>
            </a:xfrm>
            <a:prstGeom prst="straightConnector1">
              <a:avLst/>
            </a:prstGeom>
            <a:ln cap="rnd">
              <a:solidFill>
                <a:srgbClr val="ffffff">
                  <a:alpha val="30000"/>
                </a:srgbClr>
              </a:solidFill>
              <a:round/>
            </a:ln>
          </p:spPr>
        </p:cxnSp>
        <p:cxnSp>
          <p:nvCxnSpPr>
            <p:cNvPr id="135" name="Straight Connector 55"/>
            <p:cNvCxnSpPr/>
            <p:nvPr/>
          </p:nvCxnSpPr>
          <p:spPr>
            <a:xfrm>
              <a:off x="7469280" y="762480"/>
              <a:ext cx="88560" cy="160200"/>
            </a:xfrm>
            <a:prstGeom prst="straightConnector1">
              <a:avLst/>
            </a:prstGeom>
            <a:ln cap="rnd">
              <a:solidFill>
                <a:srgbClr val="ffffff">
                  <a:alpha val="30000"/>
                </a:srgbClr>
              </a:solidFill>
              <a:round/>
            </a:ln>
          </p:spPr>
        </p:cxnSp>
        <p:cxnSp>
          <p:nvCxnSpPr>
            <p:cNvPr id="136" name="Straight Connector 56"/>
            <p:cNvCxnSpPr/>
            <p:nvPr/>
          </p:nvCxnSpPr>
          <p:spPr>
            <a:xfrm>
              <a:off x="7342560" y="832680"/>
              <a:ext cx="94320" cy="157320"/>
            </a:xfrm>
            <a:prstGeom prst="straightConnector1">
              <a:avLst/>
            </a:prstGeom>
            <a:ln cap="rnd">
              <a:solidFill>
                <a:srgbClr val="ffffff">
                  <a:alpha val="30000"/>
                </a:srgbClr>
              </a:solidFill>
              <a:round/>
            </a:ln>
          </p:spPr>
        </p:cxnSp>
        <p:cxnSp>
          <p:nvCxnSpPr>
            <p:cNvPr id="137" name="Straight Connector 57"/>
            <p:cNvCxnSpPr/>
            <p:nvPr/>
          </p:nvCxnSpPr>
          <p:spPr>
            <a:xfrm>
              <a:off x="7220160" y="907560"/>
              <a:ext cx="100080" cy="154080"/>
            </a:xfrm>
            <a:prstGeom prst="straightConnector1">
              <a:avLst/>
            </a:prstGeom>
            <a:ln cap="rnd">
              <a:solidFill>
                <a:srgbClr val="ffffff">
                  <a:alpha val="30000"/>
                </a:srgbClr>
              </a:solidFill>
              <a:round/>
            </a:ln>
          </p:spPr>
        </p:cxnSp>
        <p:cxnSp>
          <p:nvCxnSpPr>
            <p:cNvPr id="138" name="Straight Connector 58"/>
            <p:cNvCxnSpPr/>
            <p:nvPr/>
          </p:nvCxnSpPr>
          <p:spPr>
            <a:xfrm>
              <a:off x="7101000" y="992880"/>
              <a:ext cx="105120" cy="150120"/>
            </a:xfrm>
            <a:prstGeom prst="straightConnector1">
              <a:avLst/>
            </a:prstGeom>
            <a:ln cap="rnd">
              <a:solidFill>
                <a:srgbClr val="ffffff">
                  <a:alpha val="30000"/>
                </a:srgbClr>
              </a:solidFill>
              <a:round/>
            </a:ln>
          </p:spPr>
        </p:cxnSp>
        <p:cxnSp>
          <p:nvCxnSpPr>
            <p:cNvPr id="139" name="Straight Connector 59"/>
            <p:cNvCxnSpPr/>
            <p:nvPr/>
          </p:nvCxnSpPr>
          <p:spPr>
            <a:xfrm>
              <a:off x="6986880" y="1079280"/>
              <a:ext cx="113040" cy="144360"/>
            </a:xfrm>
            <a:prstGeom prst="straightConnector1">
              <a:avLst/>
            </a:prstGeom>
            <a:ln cap="rnd">
              <a:solidFill>
                <a:srgbClr val="ffffff">
                  <a:alpha val="30000"/>
                </a:srgbClr>
              </a:solidFill>
              <a:round/>
            </a:ln>
          </p:spPr>
        </p:cxnSp>
        <p:cxnSp>
          <p:nvCxnSpPr>
            <p:cNvPr id="140" name="Straight Connector 60"/>
            <p:cNvCxnSpPr/>
            <p:nvPr/>
          </p:nvCxnSpPr>
          <p:spPr>
            <a:xfrm>
              <a:off x="6874200" y="1164600"/>
              <a:ext cx="117720" cy="140760"/>
            </a:xfrm>
            <a:prstGeom prst="straightConnector1">
              <a:avLst/>
            </a:prstGeom>
            <a:ln cap="rnd">
              <a:solidFill>
                <a:srgbClr val="ffffff">
                  <a:alpha val="30000"/>
                </a:srgbClr>
              </a:solidFill>
              <a:round/>
            </a:ln>
          </p:spPr>
        </p:cxnSp>
        <p:cxnSp>
          <p:nvCxnSpPr>
            <p:cNvPr id="141" name="Straight Connector 61"/>
            <p:cNvCxnSpPr/>
            <p:nvPr/>
          </p:nvCxnSpPr>
          <p:spPr>
            <a:xfrm>
              <a:off x="6759360" y="1258920"/>
              <a:ext cx="122760" cy="136440"/>
            </a:xfrm>
            <a:prstGeom prst="straightConnector1">
              <a:avLst/>
            </a:prstGeom>
            <a:ln cap="rnd">
              <a:solidFill>
                <a:srgbClr val="ffffff">
                  <a:alpha val="30000"/>
                </a:srgbClr>
              </a:solidFill>
              <a:round/>
            </a:ln>
          </p:spPr>
        </p:cxnSp>
        <p:cxnSp>
          <p:nvCxnSpPr>
            <p:cNvPr id="142" name="Straight Connector 62"/>
            <p:cNvCxnSpPr/>
            <p:nvPr/>
          </p:nvCxnSpPr>
          <p:spPr>
            <a:xfrm>
              <a:off x="6659280" y="1358280"/>
              <a:ext cx="127440" cy="132120"/>
            </a:xfrm>
            <a:prstGeom prst="straightConnector1">
              <a:avLst/>
            </a:prstGeom>
            <a:ln cap="rnd">
              <a:solidFill>
                <a:srgbClr val="ffffff">
                  <a:alpha val="30000"/>
                </a:srgbClr>
              </a:solidFill>
              <a:round/>
            </a:ln>
          </p:spPr>
        </p:cxnSp>
        <p:cxnSp>
          <p:nvCxnSpPr>
            <p:cNvPr id="143" name="Straight Connector 63"/>
            <p:cNvCxnSpPr/>
            <p:nvPr/>
          </p:nvCxnSpPr>
          <p:spPr>
            <a:xfrm>
              <a:off x="6552000" y="1458360"/>
              <a:ext cx="134280" cy="125280"/>
            </a:xfrm>
            <a:prstGeom prst="straightConnector1">
              <a:avLst/>
            </a:prstGeom>
            <a:ln cap="rnd">
              <a:solidFill>
                <a:srgbClr val="ffffff">
                  <a:alpha val="30000"/>
                </a:srgbClr>
              </a:solidFill>
              <a:round/>
            </a:ln>
          </p:spPr>
        </p:cxnSp>
        <p:cxnSp>
          <p:nvCxnSpPr>
            <p:cNvPr id="144" name="Straight Connector 64"/>
            <p:cNvCxnSpPr/>
            <p:nvPr/>
          </p:nvCxnSpPr>
          <p:spPr>
            <a:xfrm>
              <a:off x="6452640" y="1558440"/>
              <a:ext cx="138240" cy="120600"/>
            </a:xfrm>
            <a:prstGeom prst="straightConnector1">
              <a:avLst/>
            </a:prstGeom>
            <a:ln cap="rnd">
              <a:solidFill>
                <a:srgbClr val="ffffff">
                  <a:alpha val="30000"/>
                </a:srgbClr>
              </a:solidFill>
              <a:round/>
            </a:ln>
          </p:spPr>
        </p:cxnSp>
        <p:cxnSp>
          <p:nvCxnSpPr>
            <p:cNvPr id="145" name="Straight Connector 65"/>
            <p:cNvCxnSpPr/>
            <p:nvPr/>
          </p:nvCxnSpPr>
          <p:spPr>
            <a:xfrm>
              <a:off x="6360120" y="1675080"/>
              <a:ext cx="142200" cy="115920"/>
            </a:xfrm>
            <a:prstGeom prst="straightConnector1">
              <a:avLst/>
            </a:prstGeom>
            <a:ln cap="rnd">
              <a:solidFill>
                <a:srgbClr val="ffffff">
                  <a:alpha val="30000"/>
                </a:srgbClr>
              </a:solidFill>
              <a:round/>
            </a:ln>
          </p:spPr>
        </p:cxnSp>
        <p:cxnSp>
          <p:nvCxnSpPr>
            <p:cNvPr id="146" name="Straight Connector 66"/>
            <p:cNvCxnSpPr/>
            <p:nvPr/>
          </p:nvCxnSpPr>
          <p:spPr>
            <a:xfrm>
              <a:off x="6269040" y="1786680"/>
              <a:ext cx="146520" cy="110520"/>
            </a:xfrm>
            <a:prstGeom prst="straightConnector1">
              <a:avLst/>
            </a:prstGeom>
            <a:ln cap="rnd">
              <a:solidFill>
                <a:srgbClr val="ffffff">
                  <a:alpha val="30000"/>
                </a:srgbClr>
              </a:solidFill>
              <a:round/>
            </a:ln>
          </p:spPr>
        </p:cxnSp>
        <p:cxnSp>
          <p:nvCxnSpPr>
            <p:cNvPr id="147" name="Straight Connector 67"/>
            <p:cNvCxnSpPr/>
            <p:nvPr/>
          </p:nvCxnSpPr>
          <p:spPr>
            <a:xfrm>
              <a:off x="6187680" y="1900080"/>
              <a:ext cx="151560" cy="102960"/>
            </a:xfrm>
            <a:prstGeom prst="straightConnector1">
              <a:avLst/>
            </a:prstGeom>
            <a:ln cap="rnd">
              <a:solidFill>
                <a:srgbClr val="ffffff">
                  <a:alpha val="30000"/>
                </a:srgbClr>
              </a:solidFill>
              <a:round/>
            </a:ln>
          </p:spPr>
        </p:cxnSp>
        <p:cxnSp>
          <p:nvCxnSpPr>
            <p:cNvPr id="148" name="Straight Connector 68"/>
            <p:cNvCxnSpPr/>
            <p:nvPr/>
          </p:nvCxnSpPr>
          <p:spPr>
            <a:xfrm>
              <a:off x="6108120" y="2022480"/>
              <a:ext cx="155520" cy="97200"/>
            </a:xfrm>
            <a:prstGeom prst="straightConnector1">
              <a:avLst/>
            </a:prstGeom>
            <a:ln cap="rnd">
              <a:solidFill>
                <a:srgbClr val="ffffff">
                  <a:alpha val="30000"/>
                </a:srgbClr>
              </a:solidFill>
              <a:round/>
            </a:ln>
          </p:spPr>
        </p:cxnSp>
        <p:cxnSp>
          <p:nvCxnSpPr>
            <p:cNvPr id="149" name="Straight Connector 69"/>
            <p:cNvCxnSpPr/>
            <p:nvPr/>
          </p:nvCxnSpPr>
          <p:spPr>
            <a:xfrm>
              <a:off x="6028920" y="2144520"/>
              <a:ext cx="158760" cy="91800"/>
            </a:xfrm>
            <a:prstGeom prst="straightConnector1">
              <a:avLst/>
            </a:prstGeom>
            <a:ln cap="rnd">
              <a:solidFill>
                <a:srgbClr val="ffffff">
                  <a:alpha val="30000"/>
                </a:srgbClr>
              </a:solidFill>
              <a:round/>
            </a:ln>
          </p:spPr>
        </p:cxnSp>
        <p:cxnSp>
          <p:nvCxnSpPr>
            <p:cNvPr id="150" name="Straight Connector 70"/>
            <p:cNvCxnSpPr/>
            <p:nvPr/>
          </p:nvCxnSpPr>
          <p:spPr>
            <a:xfrm>
              <a:off x="5964120" y="2270880"/>
              <a:ext cx="161640" cy="86400"/>
            </a:xfrm>
            <a:prstGeom prst="straightConnector1">
              <a:avLst/>
            </a:prstGeom>
            <a:ln cap="rnd">
              <a:solidFill>
                <a:srgbClr val="ffffff">
                  <a:alpha val="30000"/>
                </a:srgbClr>
              </a:solidFill>
              <a:round/>
            </a:ln>
          </p:spPr>
        </p:cxnSp>
        <p:cxnSp>
          <p:nvCxnSpPr>
            <p:cNvPr id="151" name="Straight Connector 71"/>
            <p:cNvCxnSpPr/>
            <p:nvPr/>
          </p:nvCxnSpPr>
          <p:spPr>
            <a:xfrm>
              <a:off x="5897520" y="2396880"/>
              <a:ext cx="165960" cy="77760"/>
            </a:xfrm>
            <a:prstGeom prst="straightConnector1">
              <a:avLst/>
            </a:prstGeom>
            <a:ln cap="rnd">
              <a:solidFill>
                <a:srgbClr val="ffffff">
                  <a:alpha val="30000"/>
                </a:srgbClr>
              </a:solidFill>
              <a:round/>
            </a:ln>
          </p:spPr>
        </p:cxnSp>
        <p:cxnSp>
          <p:nvCxnSpPr>
            <p:cNvPr id="152" name="Straight Connector 72"/>
            <p:cNvCxnSpPr/>
            <p:nvPr/>
          </p:nvCxnSpPr>
          <p:spPr>
            <a:xfrm>
              <a:off x="5829840" y="2526120"/>
              <a:ext cx="168480" cy="72000"/>
            </a:xfrm>
            <a:prstGeom prst="straightConnector1">
              <a:avLst/>
            </a:prstGeom>
            <a:ln cap="rnd">
              <a:solidFill>
                <a:srgbClr val="ffffff">
                  <a:alpha val="30000"/>
                </a:srgbClr>
              </a:solidFill>
              <a:round/>
            </a:ln>
          </p:spPr>
        </p:cxnSp>
        <p:cxnSp>
          <p:nvCxnSpPr>
            <p:cNvPr id="153" name="Straight Connector 73"/>
            <p:cNvCxnSpPr/>
            <p:nvPr/>
          </p:nvCxnSpPr>
          <p:spPr>
            <a:xfrm>
              <a:off x="5775120" y="2659320"/>
              <a:ext cx="171000" cy="66240"/>
            </a:xfrm>
            <a:prstGeom prst="straightConnector1">
              <a:avLst/>
            </a:prstGeom>
            <a:ln cap="rnd">
              <a:solidFill>
                <a:srgbClr val="ffffff">
                  <a:alpha val="30000"/>
                </a:srgbClr>
              </a:solidFill>
              <a:round/>
            </a:ln>
          </p:spPr>
        </p:cxnSp>
        <p:cxnSp>
          <p:nvCxnSpPr>
            <p:cNvPr id="154" name="Straight Connector 74"/>
            <p:cNvCxnSpPr/>
            <p:nvPr/>
          </p:nvCxnSpPr>
          <p:spPr>
            <a:xfrm>
              <a:off x="5723280" y="2795400"/>
              <a:ext cx="173160" cy="60120"/>
            </a:xfrm>
            <a:prstGeom prst="straightConnector1">
              <a:avLst/>
            </a:prstGeom>
            <a:ln cap="rnd">
              <a:solidFill>
                <a:srgbClr val="ffffff">
                  <a:alpha val="30000"/>
                </a:srgbClr>
              </a:solidFill>
              <a:round/>
            </a:ln>
          </p:spPr>
        </p:cxnSp>
        <p:cxnSp>
          <p:nvCxnSpPr>
            <p:cNvPr id="155" name="Straight Connector 75"/>
            <p:cNvCxnSpPr/>
            <p:nvPr/>
          </p:nvCxnSpPr>
          <p:spPr>
            <a:xfrm>
              <a:off x="5686920" y="2932920"/>
              <a:ext cx="176040" cy="50760"/>
            </a:xfrm>
            <a:prstGeom prst="straightConnector1">
              <a:avLst/>
            </a:prstGeom>
            <a:ln cap="rnd">
              <a:solidFill>
                <a:srgbClr val="ffffff">
                  <a:alpha val="30000"/>
                </a:srgbClr>
              </a:solidFill>
              <a:round/>
            </a:ln>
          </p:spPr>
        </p:cxnSp>
        <p:cxnSp>
          <p:nvCxnSpPr>
            <p:cNvPr id="156" name="Straight Connector 76"/>
            <p:cNvCxnSpPr/>
            <p:nvPr/>
          </p:nvCxnSpPr>
          <p:spPr>
            <a:xfrm>
              <a:off x="5648760" y="3071160"/>
              <a:ext cx="177840" cy="44640"/>
            </a:xfrm>
            <a:prstGeom prst="straightConnector1">
              <a:avLst/>
            </a:prstGeom>
            <a:ln cap="rnd">
              <a:solidFill>
                <a:srgbClr val="ffffff">
                  <a:alpha val="30000"/>
                </a:srgbClr>
              </a:solidFill>
              <a:round/>
            </a:ln>
          </p:spPr>
        </p:cxnSp>
        <p:cxnSp>
          <p:nvCxnSpPr>
            <p:cNvPr id="157" name="Straight Connector 77"/>
            <p:cNvCxnSpPr/>
            <p:nvPr/>
          </p:nvCxnSpPr>
          <p:spPr>
            <a:xfrm>
              <a:off x="5612040" y="3211200"/>
              <a:ext cx="179280" cy="38520"/>
            </a:xfrm>
            <a:prstGeom prst="straightConnector1">
              <a:avLst/>
            </a:prstGeom>
            <a:ln cap="rnd">
              <a:solidFill>
                <a:srgbClr val="ffffff">
                  <a:alpha val="30000"/>
                </a:srgbClr>
              </a:solidFill>
              <a:round/>
            </a:ln>
          </p:spPr>
        </p:cxnSp>
        <p:cxnSp>
          <p:nvCxnSpPr>
            <p:cNvPr id="158" name="Straight Connector 78"/>
            <p:cNvCxnSpPr/>
            <p:nvPr/>
          </p:nvCxnSpPr>
          <p:spPr>
            <a:xfrm>
              <a:off x="5577480" y="3350880"/>
              <a:ext cx="180360" cy="32040"/>
            </a:xfrm>
            <a:prstGeom prst="straightConnector1">
              <a:avLst/>
            </a:prstGeom>
            <a:ln cap="rnd">
              <a:solidFill>
                <a:srgbClr val="ffffff">
                  <a:alpha val="30000"/>
                </a:srgbClr>
              </a:solidFill>
              <a:round/>
            </a:ln>
          </p:spPr>
        </p:cxnSp>
        <p:cxnSp>
          <p:nvCxnSpPr>
            <p:cNvPr id="159" name="Straight Connector 79"/>
            <p:cNvCxnSpPr/>
            <p:nvPr/>
          </p:nvCxnSpPr>
          <p:spPr>
            <a:xfrm>
              <a:off x="5555160" y="3494160"/>
              <a:ext cx="181800" cy="23040"/>
            </a:xfrm>
            <a:prstGeom prst="straightConnector1">
              <a:avLst/>
            </a:prstGeom>
            <a:ln cap="rnd">
              <a:solidFill>
                <a:srgbClr val="ffffff">
                  <a:alpha val="30000"/>
                </a:srgbClr>
              </a:solidFill>
              <a:round/>
            </a:ln>
          </p:spPr>
        </p:cxnSp>
        <p:cxnSp>
          <p:nvCxnSpPr>
            <p:cNvPr id="160" name="Straight Connector 80"/>
            <p:cNvCxnSpPr/>
            <p:nvPr/>
          </p:nvCxnSpPr>
          <p:spPr>
            <a:xfrm>
              <a:off x="5536800" y="3637800"/>
              <a:ext cx="182880" cy="16560"/>
            </a:xfrm>
            <a:prstGeom prst="straightConnector1">
              <a:avLst/>
            </a:prstGeom>
            <a:ln cap="rnd">
              <a:solidFill>
                <a:srgbClr val="ffffff">
                  <a:alpha val="30000"/>
                </a:srgbClr>
              </a:solidFill>
              <a:round/>
            </a:ln>
          </p:spPr>
        </p:cxnSp>
        <p:cxnSp>
          <p:nvCxnSpPr>
            <p:cNvPr id="161" name="Straight Connector 81"/>
            <p:cNvCxnSpPr/>
            <p:nvPr/>
          </p:nvCxnSpPr>
          <p:spPr>
            <a:xfrm>
              <a:off x="5526720" y="3778200"/>
              <a:ext cx="182880" cy="10080"/>
            </a:xfrm>
            <a:prstGeom prst="straightConnector1">
              <a:avLst/>
            </a:prstGeom>
            <a:ln cap="rnd">
              <a:solidFill>
                <a:srgbClr val="ffffff">
                  <a:alpha val="30000"/>
                </a:srgbClr>
              </a:solidFill>
              <a:round/>
            </a:ln>
          </p:spPr>
        </p:cxnSp>
        <p:cxnSp>
          <p:nvCxnSpPr>
            <p:cNvPr id="162" name="Straight Connector 82"/>
            <p:cNvCxnSpPr/>
            <p:nvPr/>
          </p:nvCxnSpPr>
          <p:spPr>
            <a:xfrm>
              <a:off x="5521320" y="3925080"/>
              <a:ext cx="183240" cy="3600"/>
            </a:xfrm>
            <a:prstGeom prst="straightConnector1">
              <a:avLst/>
            </a:prstGeom>
            <a:ln cap="rnd">
              <a:solidFill>
                <a:srgbClr val="ffffff">
                  <a:alpha val="30000"/>
                </a:srgbClr>
              </a:solidFill>
              <a:round/>
            </a:ln>
          </p:spPr>
        </p:cxnSp>
        <p:cxnSp>
          <p:nvCxnSpPr>
            <p:cNvPr id="163" name="Straight Connector 83"/>
            <p:cNvCxnSpPr/>
            <p:nvPr/>
          </p:nvCxnSpPr>
          <p:spPr>
            <a:xfrm flipV="1">
              <a:off x="5518800" y="4064040"/>
              <a:ext cx="182880" cy="6480"/>
            </a:xfrm>
            <a:prstGeom prst="straightConnector1">
              <a:avLst/>
            </a:prstGeom>
            <a:ln cap="rnd">
              <a:solidFill>
                <a:srgbClr val="ffffff">
                  <a:alpha val="30000"/>
                </a:srgbClr>
              </a:solidFill>
              <a:round/>
            </a:ln>
          </p:spPr>
        </p:cxnSp>
        <p:cxnSp>
          <p:nvCxnSpPr>
            <p:cNvPr id="164" name="Straight Connector 84"/>
            <p:cNvCxnSpPr/>
            <p:nvPr/>
          </p:nvCxnSpPr>
          <p:spPr>
            <a:xfrm flipV="1">
              <a:off x="5515920" y="4201200"/>
              <a:ext cx="182880" cy="12600"/>
            </a:xfrm>
            <a:prstGeom prst="straightConnector1">
              <a:avLst/>
            </a:prstGeom>
            <a:ln cap="rnd">
              <a:solidFill>
                <a:srgbClr val="ffffff">
                  <a:alpha val="30000"/>
                </a:srgbClr>
              </a:solidFill>
              <a:round/>
            </a:ln>
          </p:spPr>
        </p:cxnSp>
        <p:cxnSp>
          <p:nvCxnSpPr>
            <p:cNvPr id="165" name="Straight Connector 85"/>
            <p:cNvCxnSpPr/>
            <p:nvPr/>
          </p:nvCxnSpPr>
          <p:spPr>
            <a:xfrm flipV="1">
              <a:off x="5534640" y="4335840"/>
              <a:ext cx="182520" cy="19440"/>
            </a:xfrm>
            <a:prstGeom prst="straightConnector1">
              <a:avLst/>
            </a:prstGeom>
            <a:ln cap="rnd">
              <a:solidFill>
                <a:srgbClr val="ffffff">
                  <a:alpha val="30000"/>
                </a:srgbClr>
              </a:solidFill>
              <a:round/>
            </a:ln>
          </p:spPr>
        </p:cxnSp>
        <p:cxnSp>
          <p:nvCxnSpPr>
            <p:cNvPr id="166" name="Straight Connector 86"/>
            <p:cNvCxnSpPr/>
            <p:nvPr/>
          </p:nvCxnSpPr>
          <p:spPr>
            <a:xfrm flipV="1">
              <a:off x="5553720" y="4470840"/>
              <a:ext cx="181440" cy="25920"/>
            </a:xfrm>
            <a:prstGeom prst="straightConnector1">
              <a:avLst/>
            </a:prstGeom>
            <a:ln cap="rnd">
              <a:solidFill>
                <a:srgbClr val="ffffff">
                  <a:alpha val="30000"/>
                </a:srgbClr>
              </a:solidFill>
              <a:round/>
            </a:ln>
          </p:spPr>
        </p:cxnSp>
        <p:cxnSp>
          <p:nvCxnSpPr>
            <p:cNvPr id="167" name="Straight Connector 87"/>
            <p:cNvCxnSpPr/>
            <p:nvPr/>
          </p:nvCxnSpPr>
          <p:spPr>
            <a:xfrm flipV="1">
              <a:off x="5566680" y="4610160"/>
              <a:ext cx="179640" cy="35280"/>
            </a:xfrm>
            <a:prstGeom prst="straightConnector1">
              <a:avLst/>
            </a:prstGeom>
            <a:ln cap="rnd">
              <a:solidFill>
                <a:srgbClr val="ffffff">
                  <a:alpha val="30000"/>
                </a:srgbClr>
              </a:solidFill>
              <a:round/>
            </a:ln>
          </p:spPr>
        </p:cxnSp>
        <p:cxnSp>
          <p:nvCxnSpPr>
            <p:cNvPr id="168" name="Straight Connector 88"/>
            <p:cNvCxnSpPr/>
            <p:nvPr/>
          </p:nvCxnSpPr>
          <p:spPr>
            <a:xfrm flipV="1">
              <a:off x="5596920" y="4742280"/>
              <a:ext cx="178560" cy="41040"/>
            </a:xfrm>
            <a:prstGeom prst="straightConnector1">
              <a:avLst/>
            </a:prstGeom>
            <a:ln cap="rnd">
              <a:solidFill>
                <a:srgbClr val="ffffff">
                  <a:alpha val="30000"/>
                </a:srgbClr>
              </a:solidFill>
              <a:round/>
            </a:ln>
          </p:spPr>
        </p:cxnSp>
        <p:cxnSp>
          <p:nvCxnSpPr>
            <p:cNvPr id="169" name="Straight Connector 89"/>
            <p:cNvCxnSpPr/>
            <p:nvPr/>
          </p:nvCxnSpPr>
          <p:spPr>
            <a:xfrm flipV="1">
              <a:off x="5627160" y="4876560"/>
              <a:ext cx="177120" cy="47520"/>
            </a:xfrm>
            <a:prstGeom prst="straightConnector1">
              <a:avLst/>
            </a:prstGeom>
            <a:ln cap="rnd">
              <a:solidFill>
                <a:srgbClr val="ffffff">
                  <a:alpha val="30000"/>
                </a:srgbClr>
              </a:solidFill>
              <a:round/>
            </a:ln>
          </p:spPr>
        </p:cxnSp>
        <p:cxnSp>
          <p:nvCxnSpPr>
            <p:cNvPr id="170" name="Straight Connector 90"/>
            <p:cNvCxnSpPr/>
            <p:nvPr/>
          </p:nvCxnSpPr>
          <p:spPr>
            <a:xfrm flipV="1">
              <a:off x="5662440" y="5013000"/>
              <a:ext cx="175320" cy="53640"/>
            </a:xfrm>
            <a:prstGeom prst="straightConnector1">
              <a:avLst/>
            </a:prstGeom>
            <a:ln cap="rnd">
              <a:solidFill>
                <a:srgbClr val="ffffff">
                  <a:alpha val="30000"/>
                </a:srgbClr>
              </a:solidFill>
              <a:round/>
            </a:ln>
          </p:spPr>
        </p:cxnSp>
        <p:cxnSp>
          <p:nvCxnSpPr>
            <p:cNvPr id="171" name="Straight Connector 91"/>
            <p:cNvCxnSpPr/>
            <p:nvPr/>
          </p:nvCxnSpPr>
          <p:spPr>
            <a:xfrm flipV="1">
              <a:off x="5707800" y="5137560"/>
              <a:ext cx="172080" cy="63000"/>
            </a:xfrm>
            <a:prstGeom prst="straightConnector1">
              <a:avLst/>
            </a:prstGeom>
            <a:ln cap="rnd">
              <a:solidFill>
                <a:srgbClr val="ffffff">
                  <a:alpha val="30000"/>
                </a:srgbClr>
              </a:solidFill>
              <a:round/>
            </a:ln>
          </p:spPr>
        </p:cxnSp>
        <p:cxnSp>
          <p:nvCxnSpPr>
            <p:cNvPr id="172" name="Straight Connector 92"/>
            <p:cNvCxnSpPr/>
            <p:nvPr/>
          </p:nvCxnSpPr>
          <p:spPr>
            <a:xfrm flipV="1">
              <a:off x="5763960" y="5268240"/>
              <a:ext cx="170280" cy="68760"/>
            </a:xfrm>
            <a:prstGeom prst="straightConnector1">
              <a:avLst/>
            </a:prstGeom>
            <a:ln cap="rnd">
              <a:solidFill>
                <a:srgbClr val="ffffff">
                  <a:alpha val="30000"/>
                </a:srgbClr>
              </a:solidFill>
              <a:round/>
            </a:ln>
          </p:spPr>
        </p:cxnSp>
        <p:cxnSp>
          <p:nvCxnSpPr>
            <p:cNvPr id="173" name="Straight Connector 93"/>
            <p:cNvCxnSpPr/>
            <p:nvPr/>
          </p:nvCxnSpPr>
          <p:spPr>
            <a:xfrm flipV="1">
              <a:off x="5818320" y="5396760"/>
              <a:ext cx="167400" cy="74520"/>
            </a:xfrm>
            <a:prstGeom prst="straightConnector1">
              <a:avLst/>
            </a:prstGeom>
            <a:ln cap="rnd">
              <a:solidFill>
                <a:srgbClr val="ffffff">
                  <a:alpha val="30000"/>
                </a:srgbClr>
              </a:solidFill>
              <a:round/>
            </a:ln>
          </p:spPr>
        </p:cxnSp>
        <p:cxnSp>
          <p:nvCxnSpPr>
            <p:cNvPr id="174" name="Straight Connector 94"/>
            <p:cNvCxnSpPr/>
            <p:nvPr/>
          </p:nvCxnSpPr>
          <p:spPr>
            <a:xfrm flipV="1">
              <a:off x="5875200" y="5524920"/>
              <a:ext cx="164520" cy="80280"/>
            </a:xfrm>
            <a:prstGeom prst="straightConnector1">
              <a:avLst/>
            </a:prstGeom>
            <a:ln cap="rnd">
              <a:solidFill>
                <a:srgbClr val="ffffff">
                  <a:alpha val="30000"/>
                </a:srgbClr>
              </a:solidFill>
              <a:round/>
            </a:ln>
          </p:spPr>
        </p:cxnSp>
      </p:grpSp>
      <p:pic>
        <p:nvPicPr>
          <p:cNvPr id="175" name="Picture 4" descr="Shape, circle&#10;&#10;Description automatically generated"/>
          <p:cNvPicPr/>
          <p:nvPr/>
        </p:nvPicPr>
        <p:blipFill>
          <a:blip r:embed="rId3"/>
          <a:stretch/>
        </p:blipFill>
        <p:spPr>
          <a:xfrm>
            <a:off x="6664680" y="2598120"/>
            <a:ext cx="5123880" cy="2882160"/>
          </a:xfrm>
          <a:prstGeom prst="rect">
            <a:avLst/>
          </a:prstGeom>
          <a:ln w="0">
            <a:noFill/>
          </a:ln>
        </p:spPr>
      </p:pic>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1"/>
          <a:stretch/>
        </a:blipFill>
      </p:bgPr>
    </p:bg>
    <p:spTree>
      <p:nvGrpSpPr>
        <p:cNvPr id="1" name=""/>
        <p:cNvGrpSpPr/>
        <p:nvPr/>
      </p:nvGrpSpPr>
      <p:grpSpPr>
        <a:xfrm>
          <a:off x="0" y="0"/>
          <a:ext cx="0" cy="0"/>
          <a:chOff x="0" y="0"/>
          <a:chExt cx="0" cy="0"/>
        </a:xfrm>
      </p:grpSpPr>
      <p:sp>
        <p:nvSpPr>
          <p:cNvPr id="176" name="Freeform: Shape 7"/>
          <p:cNvSpPr/>
          <p:nvPr/>
        </p:nvSpPr>
        <p:spPr>
          <a:xfrm rot="10800000">
            <a:off x="360" y="360"/>
            <a:ext cx="8844840" cy="6857640"/>
          </a:xfrm>
          <a:custGeom>
            <a:avLst/>
            <a:gdLst>
              <a:gd name="textAreaLeft" fmla="*/ 0 w 8844840"/>
              <a:gd name="textAreaRight" fmla="*/ 8845200 w 8844840"/>
              <a:gd name="textAreaTop" fmla="*/ 0 h 6857640"/>
              <a:gd name="textAreaBottom" fmla="*/ 6858000 h 6857640"/>
            </a:gdLst>
            <a:ahLst/>
            <a:rect l="textAreaLeft" t="textAreaTop" r="textAreaRight" b="textAreaBottom"/>
            <a:pathLst>
              <a:path w="8845162" h="6858000">
                <a:moveTo>
                  <a:pt x="0" y="0"/>
                </a:moveTo>
                <a:lnTo>
                  <a:pt x="6265248" y="0"/>
                </a:lnTo>
                <a:lnTo>
                  <a:pt x="7537703" y="0"/>
                </a:lnTo>
                <a:lnTo>
                  <a:pt x="8845162" y="0"/>
                </a:lnTo>
                <a:lnTo>
                  <a:pt x="8845162" y="6858000"/>
                </a:lnTo>
                <a:lnTo>
                  <a:pt x="7537703" y="6858000"/>
                </a:lnTo>
                <a:lnTo>
                  <a:pt x="6265248" y="6858000"/>
                </a:lnTo>
                <a:lnTo>
                  <a:pt x="20957" y="6858000"/>
                </a:lnTo>
                <a:lnTo>
                  <a:pt x="46002" y="6702325"/>
                </a:lnTo>
                <a:lnTo>
                  <a:pt x="69870" y="6547334"/>
                </a:lnTo>
                <a:lnTo>
                  <a:pt x="93234" y="6391658"/>
                </a:lnTo>
                <a:lnTo>
                  <a:pt x="113237" y="6235295"/>
                </a:lnTo>
                <a:lnTo>
                  <a:pt x="133409" y="6079619"/>
                </a:lnTo>
                <a:lnTo>
                  <a:pt x="152234" y="5923256"/>
                </a:lnTo>
                <a:lnTo>
                  <a:pt x="168370" y="5768951"/>
                </a:lnTo>
                <a:lnTo>
                  <a:pt x="183667" y="5612589"/>
                </a:lnTo>
                <a:lnTo>
                  <a:pt x="197619" y="5456912"/>
                </a:lnTo>
                <a:lnTo>
                  <a:pt x="209720" y="5303979"/>
                </a:lnTo>
                <a:lnTo>
                  <a:pt x="221823" y="5148988"/>
                </a:lnTo>
                <a:lnTo>
                  <a:pt x="231908" y="4996055"/>
                </a:lnTo>
                <a:lnTo>
                  <a:pt x="239808" y="4843121"/>
                </a:lnTo>
                <a:lnTo>
                  <a:pt x="248045" y="4690874"/>
                </a:lnTo>
                <a:lnTo>
                  <a:pt x="254936" y="4539998"/>
                </a:lnTo>
                <a:lnTo>
                  <a:pt x="259811" y="4390493"/>
                </a:lnTo>
                <a:lnTo>
                  <a:pt x="264014" y="4240989"/>
                </a:lnTo>
                <a:lnTo>
                  <a:pt x="268047" y="4092856"/>
                </a:lnTo>
                <a:lnTo>
                  <a:pt x="269897" y="3946781"/>
                </a:lnTo>
                <a:lnTo>
                  <a:pt x="271913" y="3800705"/>
                </a:lnTo>
                <a:lnTo>
                  <a:pt x="272922" y="3656687"/>
                </a:lnTo>
                <a:lnTo>
                  <a:pt x="271913" y="3514041"/>
                </a:lnTo>
                <a:lnTo>
                  <a:pt x="271913" y="3372766"/>
                </a:lnTo>
                <a:lnTo>
                  <a:pt x="269897" y="3232863"/>
                </a:lnTo>
                <a:lnTo>
                  <a:pt x="266871" y="3095703"/>
                </a:lnTo>
                <a:lnTo>
                  <a:pt x="264014" y="2959915"/>
                </a:lnTo>
                <a:lnTo>
                  <a:pt x="260820" y="2826869"/>
                </a:lnTo>
                <a:lnTo>
                  <a:pt x="255946" y="2694510"/>
                </a:lnTo>
                <a:lnTo>
                  <a:pt x="250734" y="2564209"/>
                </a:lnTo>
                <a:lnTo>
                  <a:pt x="246028" y="2436650"/>
                </a:lnTo>
                <a:lnTo>
                  <a:pt x="232749" y="2187704"/>
                </a:lnTo>
                <a:lnTo>
                  <a:pt x="218630" y="1949046"/>
                </a:lnTo>
                <a:lnTo>
                  <a:pt x="203837" y="1719989"/>
                </a:lnTo>
                <a:lnTo>
                  <a:pt x="187532" y="1503276"/>
                </a:lnTo>
                <a:lnTo>
                  <a:pt x="170555" y="1296164"/>
                </a:lnTo>
                <a:lnTo>
                  <a:pt x="152234" y="1104140"/>
                </a:lnTo>
                <a:lnTo>
                  <a:pt x="134248" y="923775"/>
                </a:lnTo>
                <a:lnTo>
                  <a:pt x="116263" y="757811"/>
                </a:lnTo>
                <a:lnTo>
                  <a:pt x="99286" y="605564"/>
                </a:lnTo>
                <a:lnTo>
                  <a:pt x="83149" y="470461"/>
                </a:lnTo>
                <a:lnTo>
                  <a:pt x="67853" y="348389"/>
                </a:lnTo>
                <a:lnTo>
                  <a:pt x="55078" y="245519"/>
                </a:lnTo>
                <a:lnTo>
                  <a:pt x="42976" y="159108"/>
                </a:lnTo>
                <a:lnTo>
                  <a:pt x="25662" y="40464"/>
                </a:lnTo>
                <a:lnTo>
                  <a:pt x="19779" y="2"/>
                </a:lnTo>
                <a:lnTo>
                  <a:pt x="26532" y="2"/>
                </a:lnTo>
                <a:lnTo>
                  <a:pt x="26532" y="1"/>
                </a:lnTo>
                <a:lnTo>
                  <a:pt x="0" y="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p:style>
      </p:sp>
      <p:sp>
        <p:nvSpPr>
          <p:cNvPr id="177" name="PlaceHolder 1"/>
          <p:cNvSpPr>
            <a:spLocks noGrp="1"/>
          </p:cNvSpPr>
          <p:nvPr>
            <p:ph type="title"/>
          </p:nvPr>
        </p:nvSpPr>
        <p:spPr>
          <a:xfrm>
            <a:off x="685800" y="500760"/>
            <a:ext cx="7401960" cy="1360440"/>
          </a:xfrm>
          <a:prstGeom prst="rect">
            <a:avLst/>
          </a:prstGeom>
          <a:noFill/>
          <a:ln w="0">
            <a:noFill/>
          </a:ln>
        </p:spPr>
        <p:txBody>
          <a:bodyPr anchor="ctr">
            <a:normAutofit/>
          </a:bodyPr>
          <a:p>
            <a:pPr indent="0">
              <a:lnSpc>
                <a:spcPct val="100000"/>
              </a:lnSpc>
              <a:buNone/>
            </a:pPr>
            <a:r>
              <a:rPr b="0" lang="en-US" sz="3600" spc="-1" strike="noStrike" cap="all">
                <a:solidFill>
                  <a:srgbClr val="000000"/>
                </a:solidFill>
                <a:latin typeface="Calibri Light"/>
              </a:rPr>
              <a:t>Introduction</a:t>
            </a:r>
            <a:endParaRPr b="0" lang="en-US" sz="3600" spc="-1" strike="noStrike">
              <a:solidFill>
                <a:srgbClr val="ffffff"/>
              </a:solidFill>
              <a:latin typeface="Calibri"/>
            </a:endParaRPr>
          </a:p>
        </p:txBody>
      </p:sp>
      <p:sp>
        <p:nvSpPr>
          <p:cNvPr id="178" name="PlaceHolder 2"/>
          <p:cNvSpPr>
            <a:spLocks noGrp="1"/>
          </p:cNvSpPr>
          <p:nvPr>
            <p:ph/>
          </p:nvPr>
        </p:nvSpPr>
        <p:spPr>
          <a:xfrm>
            <a:off x="685800" y="1861560"/>
            <a:ext cx="7401960" cy="3391920"/>
          </a:xfrm>
          <a:prstGeom prst="rect">
            <a:avLst/>
          </a:prstGeom>
          <a:noFill/>
          <a:ln w="0">
            <a:noFill/>
          </a:ln>
        </p:spPr>
        <p:txBody>
          <a:bodyPr anchor="ctr">
            <a:normAutofit/>
          </a:bodyPr>
          <a:p>
            <a:pPr marL="343080" indent="-343080">
              <a:lnSpc>
                <a:spcPct val="100000"/>
              </a:lnSpc>
              <a:spcAft>
                <a:spcPts val="1001"/>
              </a:spcAft>
              <a:buClr>
                <a:srgbClr val="000000"/>
              </a:buClr>
              <a:buFont typeface="Arial"/>
              <a:buChar char="•"/>
            </a:pPr>
            <a:r>
              <a:rPr b="0" lang="en-US" sz="1800" spc="-1" strike="noStrike">
                <a:solidFill>
                  <a:srgbClr val="000000"/>
                </a:solidFill>
                <a:latin typeface="Calibri"/>
                <a:ea typeface="Calibri"/>
              </a:rPr>
              <a:t>This presentation is about helping Tom Jackson regarding the communication within the group for the success of the project </a:t>
            </a:r>
            <a:endParaRPr b="0" lang="en-US" sz="1800" spc="-1" strike="noStrike">
              <a:solidFill>
                <a:srgbClr val="ffffff"/>
              </a:solidFill>
              <a:latin typeface="Calibri"/>
            </a:endParaRPr>
          </a:p>
          <a:p>
            <a:pPr marL="343080" indent="-343080">
              <a:lnSpc>
                <a:spcPct val="100000"/>
              </a:lnSpc>
              <a:spcAft>
                <a:spcPts val="1001"/>
              </a:spcAft>
              <a:buClr>
                <a:srgbClr val="000000"/>
              </a:buClr>
              <a:buFont typeface="Arial"/>
              <a:buChar char="•"/>
            </a:pPr>
            <a:r>
              <a:rPr b="0" lang="en-US" sz="1800" spc="-1" strike="noStrike">
                <a:solidFill>
                  <a:srgbClr val="000000"/>
                </a:solidFill>
                <a:latin typeface="Calibri"/>
                <a:ea typeface="Calibri"/>
              </a:rPr>
              <a:t>The presentation will aim at providing effective communication strategies </a:t>
            </a:r>
            <a:endParaRPr b="0" lang="en-US" sz="1800" spc="-1" strike="noStrike">
              <a:solidFill>
                <a:srgbClr val="ffffff"/>
              </a:solidFill>
              <a:latin typeface="Calibri"/>
            </a:endParaRPr>
          </a:p>
          <a:p>
            <a:pPr marL="343080" indent="-343080">
              <a:lnSpc>
                <a:spcPct val="100000"/>
              </a:lnSpc>
              <a:spcAft>
                <a:spcPts val="1001"/>
              </a:spcAft>
              <a:buClr>
                <a:srgbClr val="000000"/>
              </a:buClr>
              <a:buFont typeface="Arial"/>
              <a:buChar char="•"/>
            </a:pPr>
            <a:r>
              <a:rPr b="0" lang="en-US" sz="1800" spc="-1" strike="noStrike">
                <a:solidFill>
                  <a:srgbClr val="000000"/>
                </a:solidFill>
                <a:latin typeface="Calibri"/>
                <a:ea typeface="Calibri"/>
              </a:rPr>
              <a:t>The presentation will also involve how group members can effectively communicate with each other. </a:t>
            </a:r>
            <a:endParaRPr b="0" lang="en-US" sz="1800" spc="-1" strike="noStrike">
              <a:solidFill>
                <a:srgbClr val="ffffff"/>
              </a:solidFill>
              <a:latin typeface="Calibri"/>
            </a:endParaRPr>
          </a:p>
          <a:p>
            <a:pPr marL="343080" indent="-343080">
              <a:lnSpc>
                <a:spcPct val="100000"/>
              </a:lnSpc>
              <a:spcAft>
                <a:spcPts val="1001"/>
              </a:spcAft>
              <a:buClr>
                <a:srgbClr val="000000"/>
              </a:buClr>
              <a:buFont typeface="Arial"/>
              <a:buChar char="•"/>
            </a:pPr>
            <a:r>
              <a:rPr b="0" lang="en-US" sz="1800" spc="-1" strike="noStrike">
                <a:solidFill>
                  <a:srgbClr val="000000"/>
                </a:solidFill>
                <a:latin typeface="Calibri"/>
                <a:ea typeface="Calibri"/>
              </a:rPr>
              <a:t>There will be a talk on communication barrier within the group which are impacting group performance. </a:t>
            </a:r>
            <a:endParaRPr b="0" lang="en-US" sz="1800" spc="-1" strike="noStrike">
              <a:solidFill>
                <a:srgbClr val="ffffff"/>
              </a:solidFill>
              <a:latin typeface="Calibri"/>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79" name="Rectangle 8"/>
          <p:cNvSpPr/>
          <p:nvPr/>
        </p:nvSpPr>
        <p:spPr>
          <a:xfrm>
            <a:off x="0" y="0"/>
            <a:ext cx="12191760" cy="6857640"/>
          </a:xfrm>
          <a:prstGeom prst="rect">
            <a:avLst/>
          </a:prstGeom>
          <a:blipFill rotWithShape="0">
            <a:blip r:embed="rId1"/>
            <a:srcRect/>
            <a:stretch/>
          </a:blipFill>
          <a:ln>
            <a:noFill/>
          </a:ln>
        </p:spPr>
        <p:style>
          <a:lnRef idx="2">
            <a:schemeClr val="accent1">
              <a:shade val="50000"/>
            </a:schemeClr>
          </a:lnRef>
          <a:fillRef idx="1003">
            <a:schemeClr val="lt2"/>
          </a:fillRef>
          <a:effectRef idx="0">
            <a:schemeClr val="accent1"/>
          </a:effectRef>
          <a:fontRef idx="minor"/>
        </p:style>
      </p:sp>
      <p:sp>
        <p:nvSpPr>
          <p:cNvPr id="180" name="Rectangle 10"/>
          <p:cNvSpPr/>
          <p:nvPr/>
        </p:nvSpPr>
        <p:spPr>
          <a:xfrm>
            <a:off x="0" y="0"/>
            <a:ext cx="12191760" cy="6857640"/>
          </a:xfrm>
          <a:prstGeom prst="rect">
            <a:avLst/>
          </a:prstGeom>
          <a:blipFill rotWithShape="0">
            <a:blip r:embed="rId2"/>
            <a:srcRect/>
            <a:stretch/>
          </a:blipFill>
          <a:ln>
            <a:noFill/>
          </a:ln>
        </p:spPr>
        <p:style>
          <a:lnRef idx="2">
            <a:schemeClr val="accent1">
              <a:shade val="50000"/>
            </a:schemeClr>
          </a:lnRef>
          <a:fillRef idx="1003">
            <a:schemeClr val="dk2"/>
          </a:fillRef>
          <a:effectRef idx="0">
            <a:schemeClr val="accent1"/>
          </a:effectRef>
          <a:fontRef idx="minor"/>
        </p:style>
      </p:sp>
      <p:pic>
        <p:nvPicPr>
          <p:cNvPr id="181" name="Picture 12" descr=""/>
          <p:cNvPicPr/>
          <p:nvPr/>
        </p:nvPicPr>
        <p:blipFill>
          <a:blip r:embed="rId3"/>
          <a:stretch/>
        </p:blipFill>
        <p:spPr>
          <a:xfrm>
            <a:off x="0" y="0"/>
            <a:ext cx="12188520" cy="6855840"/>
          </a:xfrm>
          <a:prstGeom prst="rect">
            <a:avLst/>
          </a:prstGeom>
          <a:ln w="0">
            <a:noFill/>
          </a:ln>
        </p:spPr>
      </p:pic>
      <p:sp>
        <p:nvSpPr>
          <p:cNvPr id="182" name="PlaceHolder 1"/>
          <p:cNvSpPr>
            <a:spLocks noGrp="1"/>
          </p:cNvSpPr>
          <p:nvPr>
            <p:ph type="title"/>
          </p:nvPr>
        </p:nvSpPr>
        <p:spPr>
          <a:xfrm>
            <a:off x="718560" y="531360"/>
            <a:ext cx="3211200" cy="5292360"/>
          </a:xfrm>
          <a:prstGeom prst="rect">
            <a:avLst/>
          </a:prstGeom>
          <a:noFill/>
          <a:ln w="0">
            <a:noFill/>
          </a:ln>
        </p:spPr>
        <p:txBody>
          <a:bodyPr anchor="ctr">
            <a:normAutofit/>
          </a:bodyPr>
          <a:p>
            <a:pPr indent="0">
              <a:lnSpc>
                <a:spcPct val="100000"/>
              </a:lnSpc>
              <a:buNone/>
            </a:pPr>
            <a:r>
              <a:rPr b="1" lang="en-US" sz="3100" spc="-1" strike="noStrike" cap="all">
                <a:solidFill>
                  <a:srgbClr val="ffffff"/>
                </a:solidFill>
                <a:latin typeface="Calibri Light"/>
                <a:ea typeface="Calibri Light"/>
              </a:rPr>
              <a:t>Importance of effective communication in a project</a:t>
            </a:r>
            <a:r>
              <a:rPr b="0" lang="en-US" sz="3100" spc="-1" strike="noStrike" cap="all">
                <a:solidFill>
                  <a:srgbClr val="ffffff"/>
                </a:solidFill>
                <a:latin typeface="Calibri Light"/>
                <a:ea typeface="Calibri Light"/>
              </a:rPr>
              <a:t> </a:t>
            </a:r>
            <a:endParaRPr b="0" lang="en-US" sz="3100" spc="-1" strike="noStrike">
              <a:solidFill>
                <a:srgbClr val="ffffff"/>
              </a:solidFill>
              <a:latin typeface="Calibri"/>
            </a:endParaRPr>
          </a:p>
        </p:txBody>
      </p:sp>
      <p:sp>
        <p:nvSpPr>
          <p:cNvPr id="183" name="Freeform: Shape 14"/>
          <p:cNvSpPr/>
          <p:nvPr/>
        </p:nvSpPr>
        <p:spPr>
          <a:xfrm>
            <a:off x="4422240" y="0"/>
            <a:ext cx="7769520" cy="6857640"/>
          </a:xfrm>
          <a:custGeom>
            <a:avLst/>
            <a:gdLst>
              <a:gd name="textAreaLeft" fmla="*/ 0 w 7769520"/>
              <a:gd name="textAreaRight" fmla="*/ 7769880 w 7769520"/>
              <a:gd name="textAreaTop" fmla="*/ 0 h 6857640"/>
              <a:gd name="textAreaBottom" fmla="*/ 6858000 h 6857640"/>
            </a:gdLst>
            <a:ahLst/>
            <a:rect l="textAreaLeft" t="textAreaTop" r="textAreaRight" b="textAreaBottom"/>
            <a:pathLst>
              <a:path w="7769892" h="6837536">
                <a:moveTo>
                  <a:pt x="1779516" y="0"/>
                </a:moveTo>
                <a:lnTo>
                  <a:pt x="6454848" y="0"/>
                </a:lnTo>
                <a:lnTo>
                  <a:pt x="6511730" y="37905"/>
                </a:lnTo>
                <a:cubicBezTo>
                  <a:pt x="7036410" y="413592"/>
                  <a:pt x="7468976" y="909648"/>
                  <a:pt x="7769892" y="1486041"/>
                </a:cubicBezTo>
                <a:cubicBezTo>
                  <a:pt x="7769892" y="1486041"/>
                  <a:pt x="7769892" y="1486041"/>
                  <a:pt x="7769892" y="5281056"/>
                </a:cubicBezTo>
                <a:cubicBezTo>
                  <a:pt x="7437646" y="5916473"/>
                  <a:pt x="6953850" y="6452788"/>
                  <a:pt x="6353475" y="6837536"/>
                </a:cubicBezTo>
                <a:cubicBezTo>
                  <a:pt x="6353475" y="6837536"/>
                  <a:pt x="6353475" y="6837536"/>
                  <a:pt x="1882727" y="6837536"/>
                </a:cubicBezTo>
                <a:cubicBezTo>
                  <a:pt x="751925" y="6103017"/>
                  <a:pt x="0" y="4832183"/>
                  <a:pt x="0" y="3386463"/>
                </a:cubicBezTo>
                <a:cubicBezTo>
                  <a:pt x="0" y="2036566"/>
                  <a:pt x="651406" y="838748"/>
                  <a:pt x="1655292" y="88307"/>
                </a:cubicBezTo>
                <a:close/>
              </a:path>
            </a:pathLst>
          </a:custGeom>
          <a:ln w="50800">
            <a:noFill/>
          </a:ln>
          <a:effectLst>
            <a:outerShdw algn="tl" blurRad="254160" rotWithShape="0">
              <a:srgbClr val="000000">
                <a:alpha val="43000"/>
              </a:srgbClr>
            </a:outerShdw>
          </a:effectLst>
        </p:spPr>
        <p:style>
          <a:lnRef idx="0"/>
          <a:fillRef idx="0"/>
          <a:effectRef idx="0"/>
          <a:fontRef idx="minor"/>
        </p:style>
      </p:sp>
      <p:graphicFrame>
        <p:nvGraphicFramePr>
          <p:cNvPr id="1" name="Diagram1"/>
          <p:cNvGraphicFramePr/>
          <p:nvPr>
            <p:extLst>
              <p:ext uri="{D42A27DB-BD31-4B8C-83A1-F6EECF244321}">
                <p14:modId xmlns:p14="http://schemas.microsoft.com/office/powerpoint/2010/main" val="1294858735"/>
              </p:ext>
            </p:extLst>
          </p:nvPr>
        </p:nvGraphicFramePr>
        <p:xfrm>
          <a:off x="5617080" y="793800"/>
          <a:ext cx="5741280" cy="51706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84" name="Rectangle 8"/>
          <p:cNvSpPr/>
          <p:nvPr/>
        </p:nvSpPr>
        <p:spPr>
          <a:xfrm>
            <a:off x="0" y="0"/>
            <a:ext cx="12191760" cy="6857640"/>
          </a:xfrm>
          <a:prstGeom prst="rect">
            <a:avLst/>
          </a:prstGeom>
          <a:blipFill rotWithShape="0">
            <a:blip r:embed="rId1"/>
            <a:srcRect/>
            <a:stretch/>
          </a:blipFill>
          <a:ln>
            <a:noFill/>
          </a:ln>
        </p:spPr>
        <p:style>
          <a:lnRef idx="2">
            <a:schemeClr val="accent1">
              <a:shade val="50000"/>
            </a:schemeClr>
          </a:lnRef>
          <a:fillRef idx="1003">
            <a:schemeClr val="lt2"/>
          </a:fillRef>
          <a:effectRef idx="0">
            <a:schemeClr val="accent1"/>
          </a:effectRef>
          <a:fontRef idx="minor"/>
        </p:style>
      </p:sp>
      <p:sp>
        <p:nvSpPr>
          <p:cNvPr id="185" name="Rectangle 10"/>
          <p:cNvSpPr/>
          <p:nvPr/>
        </p:nvSpPr>
        <p:spPr>
          <a:xfrm>
            <a:off x="0" y="0"/>
            <a:ext cx="12191760" cy="6857640"/>
          </a:xfrm>
          <a:prstGeom prst="rect">
            <a:avLst/>
          </a:prstGeom>
          <a:blipFill rotWithShape="0">
            <a:blip r:embed="rId2"/>
            <a:srcRect/>
            <a:stretch/>
          </a:blipFill>
          <a:ln>
            <a:noFill/>
          </a:ln>
        </p:spPr>
        <p:style>
          <a:lnRef idx="2">
            <a:schemeClr val="accent1">
              <a:shade val="50000"/>
            </a:schemeClr>
          </a:lnRef>
          <a:fillRef idx="1003">
            <a:schemeClr val="dk2"/>
          </a:fillRef>
          <a:effectRef idx="0">
            <a:schemeClr val="accent1"/>
          </a:effectRef>
          <a:fontRef idx="minor"/>
        </p:style>
      </p:sp>
      <p:pic>
        <p:nvPicPr>
          <p:cNvPr id="186" name="Picture 12" descr=""/>
          <p:cNvPicPr/>
          <p:nvPr/>
        </p:nvPicPr>
        <p:blipFill>
          <a:blip r:embed="rId3"/>
          <a:stretch/>
        </p:blipFill>
        <p:spPr>
          <a:xfrm>
            <a:off x="0" y="0"/>
            <a:ext cx="12188520" cy="6855840"/>
          </a:xfrm>
          <a:prstGeom prst="rect">
            <a:avLst/>
          </a:prstGeom>
          <a:ln w="0">
            <a:noFill/>
          </a:ln>
        </p:spPr>
      </p:pic>
      <p:sp>
        <p:nvSpPr>
          <p:cNvPr id="187" name="PlaceHolder 1"/>
          <p:cNvSpPr>
            <a:spLocks noGrp="1"/>
          </p:cNvSpPr>
          <p:nvPr>
            <p:ph type="title"/>
          </p:nvPr>
        </p:nvSpPr>
        <p:spPr>
          <a:xfrm>
            <a:off x="718560" y="531360"/>
            <a:ext cx="3211200" cy="5292360"/>
          </a:xfrm>
          <a:prstGeom prst="rect">
            <a:avLst/>
          </a:prstGeom>
          <a:noFill/>
          <a:ln w="0">
            <a:noFill/>
          </a:ln>
        </p:spPr>
        <p:txBody>
          <a:bodyPr anchor="ctr">
            <a:normAutofit/>
          </a:bodyPr>
          <a:p>
            <a:pPr indent="0">
              <a:lnSpc>
                <a:spcPct val="100000"/>
              </a:lnSpc>
              <a:buNone/>
            </a:pPr>
            <a:r>
              <a:rPr b="0" lang="en-US" sz="3100" spc="-1" strike="noStrike" cap="all">
                <a:solidFill>
                  <a:srgbClr val="ffffff"/>
                </a:solidFill>
                <a:latin typeface="Calibri Light"/>
                <a:ea typeface="Calibri Light"/>
              </a:rPr>
              <a:t>Benefits of effective communication in a project </a:t>
            </a:r>
            <a:endParaRPr b="0" lang="en-US" sz="3100" spc="-1" strike="noStrike">
              <a:solidFill>
                <a:srgbClr val="ffffff"/>
              </a:solidFill>
              <a:latin typeface="Calibri"/>
            </a:endParaRPr>
          </a:p>
        </p:txBody>
      </p:sp>
      <p:sp>
        <p:nvSpPr>
          <p:cNvPr id="188" name="Freeform: Shape 14"/>
          <p:cNvSpPr/>
          <p:nvPr/>
        </p:nvSpPr>
        <p:spPr>
          <a:xfrm>
            <a:off x="4422240" y="0"/>
            <a:ext cx="7769520" cy="6857640"/>
          </a:xfrm>
          <a:custGeom>
            <a:avLst/>
            <a:gdLst>
              <a:gd name="textAreaLeft" fmla="*/ 0 w 7769520"/>
              <a:gd name="textAreaRight" fmla="*/ 7769880 w 7769520"/>
              <a:gd name="textAreaTop" fmla="*/ 0 h 6857640"/>
              <a:gd name="textAreaBottom" fmla="*/ 6858000 h 6857640"/>
            </a:gdLst>
            <a:ahLst/>
            <a:rect l="textAreaLeft" t="textAreaTop" r="textAreaRight" b="textAreaBottom"/>
            <a:pathLst>
              <a:path w="7769892" h="6837536">
                <a:moveTo>
                  <a:pt x="1779516" y="0"/>
                </a:moveTo>
                <a:lnTo>
                  <a:pt x="6454848" y="0"/>
                </a:lnTo>
                <a:lnTo>
                  <a:pt x="6511730" y="37905"/>
                </a:lnTo>
                <a:cubicBezTo>
                  <a:pt x="7036410" y="413592"/>
                  <a:pt x="7468976" y="909648"/>
                  <a:pt x="7769892" y="1486041"/>
                </a:cubicBezTo>
                <a:cubicBezTo>
                  <a:pt x="7769892" y="1486041"/>
                  <a:pt x="7769892" y="1486041"/>
                  <a:pt x="7769892" y="5281056"/>
                </a:cubicBezTo>
                <a:cubicBezTo>
                  <a:pt x="7437646" y="5916473"/>
                  <a:pt x="6953850" y="6452788"/>
                  <a:pt x="6353475" y="6837536"/>
                </a:cubicBezTo>
                <a:cubicBezTo>
                  <a:pt x="6353475" y="6837536"/>
                  <a:pt x="6353475" y="6837536"/>
                  <a:pt x="1882727" y="6837536"/>
                </a:cubicBezTo>
                <a:cubicBezTo>
                  <a:pt x="751925" y="6103017"/>
                  <a:pt x="0" y="4832183"/>
                  <a:pt x="0" y="3386463"/>
                </a:cubicBezTo>
                <a:cubicBezTo>
                  <a:pt x="0" y="2036566"/>
                  <a:pt x="651406" y="838748"/>
                  <a:pt x="1655292" y="88307"/>
                </a:cubicBezTo>
                <a:close/>
              </a:path>
            </a:pathLst>
          </a:custGeom>
          <a:ln w="50800">
            <a:noFill/>
          </a:ln>
          <a:effectLst>
            <a:outerShdw algn="tl" blurRad="254160" rotWithShape="0">
              <a:srgbClr val="000000">
                <a:alpha val="43000"/>
              </a:srgbClr>
            </a:outerShdw>
          </a:effectLst>
        </p:spPr>
        <p:style>
          <a:lnRef idx="0"/>
          <a:fillRef idx="0"/>
          <a:effectRef idx="0"/>
          <a:fontRef idx="minor"/>
        </p:style>
      </p:sp>
      <p:graphicFrame>
        <p:nvGraphicFramePr>
          <p:cNvPr id="2" name="Diagram2"/>
          <p:cNvGraphicFramePr/>
          <p:nvPr>
            <p:extLst>
              <p:ext uri="{D42A27DB-BD31-4B8C-83A1-F6EECF244321}">
                <p14:modId xmlns:p14="http://schemas.microsoft.com/office/powerpoint/2010/main" val="2408283192"/>
              </p:ext>
            </p:extLst>
          </p:nvPr>
        </p:nvGraphicFramePr>
        <p:xfrm>
          <a:off x="5617080" y="793800"/>
          <a:ext cx="5741280" cy="51706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1"/>
          <a:stretch/>
        </a:blipFill>
      </p:bgPr>
    </p:bg>
    <p:spTree>
      <p:nvGrpSpPr>
        <p:cNvPr id="1" name=""/>
        <p:cNvGrpSpPr/>
        <p:nvPr/>
      </p:nvGrpSpPr>
      <p:grpSpPr>
        <a:xfrm>
          <a:off x="0" y="0"/>
          <a:ext cx="0" cy="0"/>
          <a:chOff x="0" y="0"/>
          <a:chExt cx="0" cy="0"/>
        </a:xfrm>
      </p:grpSpPr>
      <p:sp>
        <p:nvSpPr>
          <p:cNvPr id="189" name="PlaceHolder 1"/>
          <p:cNvSpPr>
            <a:spLocks noGrp="1"/>
          </p:cNvSpPr>
          <p:nvPr>
            <p:ph type="title"/>
          </p:nvPr>
        </p:nvSpPr>
        <p:spPr>
          <a:xfrm>
            <a:off x="685800" y="609480"/>
            <a:ext cx="10131120" cy="1455840"/>
          </a:xfrm>
          <a:prstGeom prst="rect">
            <a:avLst/>
          </a:prstGeom>
          <a:noFill/>
          <a:ln w="0">
            <a:noFill/>
          </a:ln>
        </p:spPr>
        <p:txBody>
          <a:bodyPr anchor="ctr">
            <a:normAutofit/>
          </a:bodyPr>
          <a:p>
            <a:pPr indent="0">
              <a:lnSpc>
                <a:spcPct val="100000"/>
              </a:lnSpc>
              <a:buNone/>
            </a:pPr>
            <a:r>
              <a:rPr b="1" lang="en-US" sz="3600" spc="-1" strike="noStrike" cap="all">
                <a:solidFill>
                  <a:srgbClr val="ffffff"/>
                </a:solidFill>
                <a:latin typeface="Calibri Light"/>
                <a:ea typeface="Calibri Light"/>
              </a:rPr>
              <a:t>Benefits of effective communication in a project</a:t>
            </a:r>
            <a:r>
              <a:rPr b="0" lang="en-US" sz="3600" spc="-1" strike="noStrike" cap="all">
                <a:solidFill>
                  <a:srgbClr val="ffffff"/>
                </a:solidFill>
                <a:latin typeface="Calibri Light"/>
                <a:ea typeface="Calibri Light"/>
              </a:rPr>
              <a:t> </a:t>
            </a:r>
            <a:endParaRPr b="0" lang="en-US" sz="3600" spc="-1" strike="noStrike">
              <a:solidFill>
                <a:srgbClr val="ffffff"/>
              </a:solidFill>
              <a:latin typeface="Calibri"/>
            </a:endParaRPr>
          </a:p>
        </p:txBody>
      </p:sp>
      <p:graphicFrame>
        <p:nvGraphicFramePr>
          <p:cNvPr id="3" name="Diagram3"/>
          <p:cNvGraphicFramePr/>
          <p:nvPr>
            <p:extLst>
              <p:ext uri="{D42A27DB-BD31-4B8C-83A1-F6EECF244321}">
                <p14:modId xmlns:p14="http://schemas.microsoft.com/office/powerpoint/2010/main" val="2561218870"/>
              </p:ext>
            </p:extLst>
          </p:nvPr>
        </p:nvGraphicFramePr>
        <p:xfrm>
          <a:off x="685800" y="2406240"/>
          <a:ext cx="10131120" cy="3384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1"/>
          <a:stretch/>
        </a:blipFill>
      </p:bgPr>
    </p:bg>
    <p:spTree>
      <p:nvGrpSpPr>
        <p:cNvPr id="1" name=""/>
        <p:cNvGrpSpPr/>
        <p:nvPr/>
      </p:nvGrpSpPr>
      <p:grpSpPr>
        <a:xfrm>
          <a:off x="0" y="0"/>
          <a:ext cx="0" cy="0"/>
          <a:chOff x="0" y="0"/>
          <a:chExt cx="0" cy="0"/>
        </a:xfrm>
      </p:grpSpPr>
      <p:sp>
        <p:nvSpPr>
          <p:cNvPr id="190" name="PlaceHolder 1"/>
          <p:cNvSpPr>
            <a:spLocks noGrp="1"/>
          </p:cNvSpPr>
          <p:nvPr>
            <p:ph type="title"/>
          </p:nvPr>
        </p:nvSpPr>
        <p:spPr>
          <a:xfrm>
            <a:off x="685800" y="609480"/>
            <a:ext cx="10131120" cy="1455840"/>
          </a:xfrm>
          <a:prstGeom prst="rect">
            <a:avLst/>
          </a:prstGeom>
          <a:noFill/>
          <a:ln w="0">
            <a:noFill/>
          </a:ln>
        </p:spPr>
        <p:txBody>
          <a:bodyPr anchor="ctr">
            <a:normAutofit/>
          </a:bodyPr>
          <a:p>
            <a:pPr indent="0">
              <a:lnSpc>
                <a:spcPct val="100000"/>
              </a:lnSpc>
              <a:buNone/>
            </a:pPr>
            <a:r>
              <a:rPr b="1" lang="en-US" sz="3600" spc="-1" strike="noStrike" cap="all">
                <a:solidFill>
                  <a:srgbClr val="ffffff"/>
                </a:solidFill>
                <a:latin typeface="Calibri Light"/>
                <a:ea typeface="Calibri Light"/>
              </a:rPr>
              <a:t>Models of communication that Tom should apply</a:t>
            </a:r>
            <a:r>
              <a:rPr b="0" lang="en-US" sz="3600" spc="-1" strike="noStrike" cap="all">
                <a:solidFill>
                  <a:srgbClr val="ffffff"/>
                </a:solidFill>
                <a:latin typeface="Calibri Light"/>
                <a:ea typeface="Calibri Light"/>
              </a:rPr>
              <a:t> </a:t>
            </a:r>
            <a:endParaRPr b="0" lang="en-US" sz="3600" spc="-1" strike="noStrike">
              <a:solidFill>
                <a:srgbClr val="ffffff"/>
              </a:solidFill>
              <a:latin typeface="Calibri"/>
            </a:endParaRPr>
          </a:p>
        </p:txBody>
      </p:sp>
      <p:graphicFrame>
        <p:nvGraphicFramePr>
          <p:cNvPr id="4" name="Diagram4"/>
          <p:cNvGraphicFramePr/>
          <p:nvPr>
            <p:extLst>
              <p:ext uri="{D42A27DB-BD31-4B8C-83A1-F6EECF244321}">
                <p14:modId xmlns:p14="http://schemas.microsoft.com/office/powerpoint/2010/main" val="291222676"/>
              </p:ext>
            </p:extLst>
          </p:nvPr>
        </p:nvGraphicFramePr>
        <p:xfrm>
          <a:off x="685800" y="2406240"/>
          <a:ext cx="10131120" cy="3384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91" name="Rectangle 8"/>
          <p:cNvSpPr/>
          <p:nvPr/>
        </p:nvSpPr>
        <p:spPr>
          <a:xfrm>
            <a:off x="0" y="0"/>
            <a:ext cx="12191760" cy="6857640"/>
          </a:xfrm>
          <a:prstGeom prst="rect">
            <a:avLst/>
          </a:prstGeom>
          <a:blipFill rotWithShape="0">
            <a:blip r:embed="rId1"/>
            <a:srcRect/>
            <a:stretch/>
          </a:blipFill>
          <a:ln>
            <a:noFill/>
          </a:ln>
        </p:spPr>
        <p:style>
          <a:lnRef idx="2">
            <a:schemeClr val="accent1">
              <a:shade val="50000"/>
            </a:schemeClr>
          </a:lnRef>
          <a:fillRef idx="1003">
            <a:schemeClr val="lt2"/>
          </a:fillRef>
          <a:effectRef idx="0">
            <a:schemeClr val="accent1"/>
          </a:effectRef>
          <a:fontRef idx="minor"/>
        </p:style>
      </p:sp>
      <p:sp>
        <p:nvSpPr>
          <p:cNvPr id="192" name="Rectangle 10"/>
          <p:cNvSpPr/>
          <p:nvPr/>
        </p:nvSpPr>
        <p:spPr>
          <a:xfrm>
            <a:off x="0" y="0"/>
            <a:ext cx="12191760" cy="6857640"/>
          </a:xfrm>
          <a:prstGeom prst="rect">
            <a:avLst/>
          </a:prstGeom>
          <a:blipFill rotWithShape="0">
            <a:blip r:embed="rId2"/>
            <a:srcRect/>
            <a:stretch/>
          </a:blipFill>
          <a:ln>
            <a:noFill/>
          </a:ln>
        </p:spPr>
        <p:style>
          <a:lnRef idx="2">
            <a:schemeClr val="accent1">
              <a:shade val="50000"/>
            </a:schemeClr>
          </a:lnRef>
          <a:fillRef idx="1003">
            <a:schemeClr val="dk2"/>
          </a:fillRef>
          <a:effectRef idx="0">
            <a:schemeClr val="accent1"/>
          </a:effectRef>
          <a:fontRef idx="minor"/>
        </p:style>
      </p:sp>
      <p:pic>
        <p:nvPicPr>
          <p:cNvPr id="193" name="Picture 12" descr=""/>
          <p:cNvPicPr/>
          <p:nvPr/>
        </p:nvPicPr>
        <p:blipFill>
          <a:blip r:embed="rId3"/>
          <a:stretch/>
        </p:blipFill>
        <p:spPr>
          <a:xfrm>
            <a:off x="0" y="0"/>
            <a:ext cx="12188520" cy="6855840"/>
          </a:xfrm>
          <a:prstGeom prst="rect">
            <a:avLst/>
          </a:prstGeom>
          <a:ln w="0">
            <a:noFill/>
          </a:ln>
        </p:spPr>
      </p:pic>
      <p:sp>
        <p:nvSpPr>
          <p:cNvPr id="194" name="PlaceHolder 1"/>
          <p:cNvSpPr>
            <a:spLocks noGrp="1"/>
          </p:cNvSpPr>
          <p:nvPr>
            <p:ph type="title"/>
          </p:nvPr>
        </p:nvSpPr>
        <p:spPr>
          <a:xfrm>
            <a:off x="718560" y="531360"/>
            <a:ext cx="3211200" cy="5292360"/>
          </a:xfrm>
          <a:prstGeom prst="rect">
            <a:avLst/>
          </a:prstGeom>
          <a:noFill/>
          <a:ln w="0">
            <a:noFill/>
          </a:ln>
        </p:spPr>
        <p:txBody>
          <a:bodyPr anchor="ctr">
            <a:normAutofit/>
          </a:bodyPr>
          <a:p>
            <a:pPr indent="0">
              <a:lnSpc>
                <a:spcPct val="100000"/>
              </a:lnSpc>
              <a:buNone/>
            </a:pPr>
            <a:r>
              <a:rPr b="1" lang="en-US" sz="3100" spc="-1" strike="noStrike" cap="all">
                <a:solidFill>
                  <a:srgbClr val="ffffff"/>
                </a:solidFill>
                <a:latin typeface="Calibri Light"/>
                <a:ea typeface="Calibri Light"/>
              </a:rPr>
              <a:t>Barriers to communication</a:t>
            </a:r>
            <a:endParaRPr b="0" lang="en-US" sz="3100" spc="-1" strike="noStrike">
              <a:solidFill>
                <a:srgbClr val="ffffff"/>
              </a:solidFill>
              <a:latin typeface="Calibri"/>
            </a:endParaRPr>
          </a:p>
        </p:txBody>
      </p:sp>
      <p:sp>
        <p:nvSpPr>
          <p:cNvPr id="195" name="Freeform: Shape 14"/>
          <p:cNvSpPr/>
          <p:nvPr/>
        </p:nvSpPr>
        <p:spPr>
          <a:xfrm>
            <a:off x="4422240" y="0"/>
            <a:ext cx="7769520" cy="6857640"/>
          </a:xfrm>
          <a:custGeom>
            <a:avLst/>
            <a:gdLst>
              <a:gd name="textAreaLeft" fmla="*/ 0 w 7769520"/>
              <a:gd name="textAreaRight" fmla="*/ 7769880 w 7769520"/>
              <a:gd name="textAreaTop" fmla="*/ 0 h 6857640"/>
              <a:gd name="textAreaBottom" fmla="*/ 6858000 h 6857640"/>
            </a:gdLst>
            <a:ahLst/>
            <a:rect l="textAreaLeft" t="textAreaTop" r="textAreaRight" b="textAreaBottom"/>
            <a:pathLst>
              <a:path w="7769892" h="6837536">
                <a:moveTo>
                  <a:pt x="1779516" y="0"/>
                </a:moveTo>
                <a:lnTo>
                  <a:pt x="6454848" y="0"/>
                </a:lnTo>
                <a:lnTo>
                  <a:pt x="6511730" y="37905"/>
                </a:lnTo>
                <a:cubicBezTo>
                  <a:pt x="7036410" y="413592"/>
                  <a:pt x="7468976" y="909648"/>
                  <a:pt x="7769892" y="1486041"/>
                </a:cubicBezTo>
                <a:cubicBezTo>
                  <a:pt x="7769892" y="1486041"/>
                  <a:pt x="7769892" y="1486041"/>
                  <a:pt x="7769892" y="5281056"/>
                </a:cubicBezTo>
                <a:cubicBezTo>
                  <a:pt x="7437646" y="5916473"/>
                  <a:pt x="6953850" y="6452788"/>
                  <a:pt x="6353475" y="6837536"/>
                </a:cubicBezTo>
                <a:cubicBezTo>
                  <a:pt x="6353475" y="6837536"/>
                  <a:pt x="6353475" y="6837536"/>
                  <a:pt x="1882727" y="6837536"/>
                </a:cubicBezTo>
                <a:cubicBezTo>
                  <a:pt x="751925" y="6103017"/>
                  <a:pt x="0" y="4832183"/>
                  <a:pt x="0" y="3386463"/>
                </a:cubicBezTo>
                <a:cubicBezTo>
                  <a:pt x="0" y="2036566"/>
                  <a:pt x="651406" y="838748"/>
                  <a:pt x="1655292" y="88307"/>
                </a:cubicBezTo>
                <a:close/>
              </a:path>
            </a:pathLst>
          </a:custGeom>
          <a:ln w="50800">
            <a:noFill/>
          </a:ln>
          <a:effectLst>
            <a:outerShdw algn="tl" blurRad="254160" rotWithShape="0">
              <a:srgbClr val="000000">
                <a:alpha val="43000"/>
              </a:srgbClr>
            </a:outerShdw>
          </a:effectLst>
        </p:spPr>
        <p:style>
          <a:lnRef idx="0"/>
          <a:fillRef idx="0"/>
          <a:effectRef idx="0"/>
          <a:fontRef idx="minor"/>
        </p:style>
      </p:sp>
      <p:graphicFrame>
        <p:nvGraphicFramePr>
          <p:cNvPr id="5" name="Diagram5"/>
          <p:cNvGraphicFramePr/>
          <p:nvPr>
            <p:extLst>
              <p:ext uri="{D42A27DB-BD31-4B8C-83A1-F6EECF244321}">
                <p14:modId xmlns:p14="http://schemas.microsoft.com/office/powerpoint/2010/main" val="3356558244"/>
              </p:ext>
            </p:extLst>
          </p:nvPr>
        </p:nvGraphicFramePr>
        <p:xfrm>
          <a:off x="5617080" y="793800"/>
          <a:ext cx="5741280" cy="51706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1"/>
          <a:stretch/>
        </a:blipFill>
      </p:bgPr>
    </p:bg>
    <p:spTree>
      <p:nvGrpSpPr>
        <p:cNvPr id="1" name=""/>
        <p:cNvGrpSpPr/>
        <p:nvPr/>
      </p:nvGrpSpPr>
      <p:grpSpPr>
        <a:xfrm>
          <a:off x="0" y="0"/>
          <a:ext cx="0" cy="0"/>
          <a:chOff x="0" y="0"/>
          <a:chExt cx="0" cy="0"/>
        </a:xfrm>
      </p:grpSpPr>
      <p:sp>
        <p:nvSpPr>
          <p:cNvPr id="196" name="PlaceHolder 1"/>
          <p:cNvSpPr>
            <a:spLocks noGrp="1"/>
          </p:cNvSpPr>
          <p:nvPr>
            <p:ph type="title"/>
          </p:nvPr>
        </p:nvSpPr>
        <p:spPr>
          <a:xfrm>
            <a:off x="685800" y="609480"/>
            <a:ext cx="10131120" cy="1455840"/>
          </a:xfrm>
          <a:prstGeom prst="rect">
            <a:avLst/>
          </a:prstGeom>
          <a:noFill/>
          <a:ln w="0">
            <a:noFill/>
          </a:ln>
        </p:spPr>
        <p:txBody>
          <a:bodyPr anchor="ctr">
            <a:normAutofit/>
          </a:bodyPr>
          <a:p>
            <a:pPr indent="0">
              <a:lnSpc>
                <a:spcPct val="100000"/>
              </a:lnSpc>
              <a:buNone/>
            </a:pPr>
            <a:r>
              <a:rPr b="1" lang="en-US" sz="3600" spc="-1" strike="noStrike" cap="all">
                <a:solidFill>
                  <a:srgbClr val="ffffff"/>
                </a:solidFill>
                <a:latin typeface="Calibri Light"/>
                <a:ea typeface="Calibri Light"/>
              </a:rPr>
              <a:t>How to overcome communication barrier in a project</a:t>
            </a:r>
            <a:r>
              <a:rPr b="0" lang="en-US" sz="3600" spc="-1" strike="noStrike" cap="all">
                <a:solidFill>
                  <a:srgbClr val="ffffff"/>
                </a:solidFill>
                <a:latin typeface="Calibri Light"/>
                <a:ea typeface="Calibri Light"/>
              </a:rPr>
              <a:t> </a:t>
            </a:r>
            <a:endParaRPr b="0" lang="en-US" sz="3600" spc="-1" strike="noStrike">
              <a:solidFill>
                <a:srgbClr val="ffffff"/>
              </a:solidFill>
              <a:latin typeface="Calibri"/>
            </a:endParaRPr>
          </a:p>
        </p:txBody>
      </p:sp>
      <p:graphicFrame>
        <p:nvGraphicFramePr>
          <p:cNvPr id="6" name="Diagram6"/>
          <p:cNvGraphicFramePr/>
          <p:nvPr>
            <p:extLst>
              <p:ext uri="{D42A27DB-BD31-4B8C-83A1-F6EECF244321}">
                <p14:modId xmlns:p14="http://schemas.microsoft.com/office/powerpoint/2010/main" val="510396961"/>
              </p:ext>
            </p:extLst>
          </p:nvPr>
        </p:nvGraphicFramePr>
        <p:xfrm>
          <a:off x="685800" y="2406240"/>
          <a:ext cx="10131120" cy="3384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7" name="PlaceHolder 1"/>
          <p:cNvSpPr>
            <a:spLocks noGrp="1"/>
          </p:cNvSpPr>
          <p:nvPr>
            <p:ph type="title"/>
          </p:nvPr>
        </p:nvSpPr>
        <p:spPr>
          <a:xfrm>
            <a:off x="685800" y="609480"/>
            <a:ext cx="10131120" cy="1455840"/>
          </a:xfrm>
          <a:prstGeom prst="rect">
            <a:avLst/>
          </a:prstGeom>
          <a:noFill/>
          <a:ln w="0">
            <a:noFill/>
          </a:ln>
        </p:spPr>
        <p:txBody>
          <a:bodyPr anchor="ctr">
            <a:normAutofit/>
          </a:bodyPr>
          <a:p>
            <a:pPr indent="0">
              <a:lnSpc>
                <a:spcPct val="100000"/>
              </a:lnSpc>
              <a:buNone/>
            </a:pPr>
            <a:r>
              <a:rPr b="1" lang="en-US" sz="3600" spc="-1" strike="noStrike" cap="all">
                <a:solidFill>
                  <a:srgbClr val="ffffff"/>
                </a:solidFill>
                <a:latin typeface="Calibri Light"/>
                <a:ea typeface="Calibri Light"/>
              </a:rPr>
              <a:t>How Tom can improve communication in a project? </a:t>
            </a:r>
            <a:endParaRPr b="0" lang="en-US" sz="3600" spc="-1" strike="noStrike">
              <a:solidFill>
                <a:srgbClr val="ffffff"/>
              </a:solidFill>
              <a:latin typeface="Calibri"/>
            </a:endParaRPr>
          </a:p>
        </p:txBody>
      </p:sp>
      <p:graphicFrame>
        <p:nvGraphicFramePr>
          <p:cNvPr id="7" name="Diagram7"/>
          <p:cNvGraphicFramePr/>
          <p:nvPr>
            <p:extLst>
              <p:ext uri="{D42A27DB-BD31-4B8C-83A1-F6EECF244321}">
                <p14:modId xmlns:p14="http://schemas.microsoft.com/office/powerpoint/2010/main" val="3716746172"/>
              </p:ext>
            </p:extLst>
          </p:nvPr>
        </p:nvGraphicFramePr>
        <p:xfrm>
          <a:off x="685800" y="2142000"/>
          <a:ext cx="10131120" cy="3648600"/>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1"/>
          <a:stretch/>
        </a:blipFill>
      </p:bgPr>
    </p:bg>
    <p:spTree>
      <p:nvGrpSpPr>
        <p:cNvPr id="1" name=""/>
        <p:cNvGrpSpPr/>
        <p:nvPr/>
      </p:nvGrpSpPr>
      <p:grpSpPr>
        <a:xfrm>
          <a:off x="0" y="0"/>
          <a:ext cx="0" cy="0"/>
          <a:chOff x="0" y="0"/>
          <a:chExt cx="0" cy="0"/>
        </a:xfrm>
      </p:grpSpPr>
      <p:sp>
        <p:nvSpPr>
          <p:cNvPr id="198" name="PlaceHolder 1"/>
          <p:cNvSpPr>
            <a:spLocks noGrp="1"/>
          </p:cNvSpPr>
          <p:nvPr>
            <p:ph type="title"/>
          </p:nvPr>
        </p:nvSpPr>
        <p:spPr>
          <a:xfrm>
            <a:off x="685800" y="609480"/>
            <a:ext cx="10131120" cy="1455840"/>
          </a:xfrm>
          <a:prstGeom prst="rect">
            <a:avLst/>
          </a:prstGeom>
          <a:noFill/>
          <a:ln w="0">
            <a:noFill/>
          </a:ln>
        </p:spPr>
        <p:txBody>
          <a:bodyPr anchor="ctr">
            <a:normAutofit/>
          </a:bodyPr>
          <a:p>
            <a:pPr indent="0">
              <a:lnSpc>
                <a:spcPct val="100000"/>
              </a:lnSpc>
              <a:buNone/>
            </a:pPr>
            <a:r>
              <a:rPr b="0" lang="en-US" sz="3600" spc="-1" strike="noStrike" cap="all">
                <a:solidFill>
                  <a:srgbClr val="ffffff"/>
                </a:solidFill>
                <a:latin typeface="Calibri Light"/>
              </a:rPr>
              <a:t>Conclusion</a:t>
            </a:r>
            <a:endParaRPr b="0" lang="en-US" sz="3600" spc="-1" strike="noStrike">
              <a:solidFill>
                <a:srgbClr val="ffffff"/>
              </a:solidFill>
              <a:latin typeface="Calibri"/>
            </a:endParaRPr>
          </a:p>
        </p:txBody>
      </p:sp>
      <p:graphicFrame>
        <p:nvGraphicFramePr>
          <p:cNvPr id="8" name="Diagram8"/>
          <p:cNvGraphicFramePr/>
          <p:nvPr>
            <p:extLst>
              <p:ext uri="{D42A27DB-BD31-4B8C-83A1-F6EECF244321}">
                <p14:modId xmlns:p14="http://schemas.microsoft.com/office/powerpoint/2010/main" val="3441366615"/>
              </p:ext>
            </p:extLst>
          </p:nvPr>
        </p:nvGraphicFramePr>
        <p:xfrm>
          <a:off x="685800" y="2406240"/>
          <a:ext cx="10131120" cy="3384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9" name="PlaceHolder 1"/>
          <p:cNvSpPr>
            <a:spLocks noGrp="1"/>
          </p:cNvSpPr>
          <p:nvPr>
            <p:ph type="title"/>
          </p:nvPr>
        </p:nvSpPr>
        <p:spPr>
          <a:xfrm>
            <a:off x="685800" y="609480"/>
            <a:ext cx="10131120" cy="1455840"/>
          </a:xfrm>
          <a:prstGeom prst="rect">
            <a:avLst/>
          </a:prstGeom>
          <a:noFill/>
          <a:ln w="0">
            <a:noFill/>
          </a:ln>
        </p:spPr>
        <p:txBody>
          <a:bodyPr anchor="ctr">
            <a:noAutofit/>
          </a:bodyPr>
          <a:p>
            <a:pPr indent="0">
              <a:lnSpc>
                <a:spcPct val="100000"/>
              </a:lnSpc>
              <a:buNone/>
            </a:pPr>
            <a:r>
              <a:rPr b="0" lang="en-US" sz="3600" spc="-1" strike="noStrike" cap="all">
                <a:solidFill>
                  <a:srgbClr val="ffffff"/>
                </a:solidFill>
                <a:latin typeface="Calibri Light"/>
              </a:rPr>
              <a:t>References</a:t>
            </a:r>
            <a:endParaRPr b="0" lang="en-US" sz="3600" spc="-1" strike="noStrike">
              <a:solidFill>
                <a:srgbClr val="ffffff"/>
              </a:solidFill>
              <a:latin typeface="Calibri"/>
            </a:endParaRPr>
          </a:p>
        </p:txBody>
      </p:sp>
      <p:sp>
        <p:nvSpPr>
          <p:cNvPr id="200" name="PlaceHolder 2"/>
          <p:cNvSpPr>
            <a:spLocks noGrp="1"/>
          </p:cNvSpPr>
          <p:nvPr>
            <p:ph/>
          </p:nvPr>
        </p:nvSpPr>
        <p:spPr>
          <a:xfrm>
            <a:off x="685800" y="2142000"/>
            <a:ext cx="10131120" cy="3648600"/>
          </a:xfrm>
          <a:prstGeom prst="rect">
            <a:avLst/>
          </a:prstGeom>
          <a:noFill/>
          <a:ln w="0">
            <a:noFill/>
          </a:ln>
        </p:spPr>
        <p:txBody>
          <a:bodyPr anchor="t">
            <a:normAutofit fontScale="71000"/>
          </a:bodyPr>
          <a:p>
            <a:pPr marL="343080" indent="-343080" algn="just">
              <a:lnSpc>
                <a:spcPct val="100000"/>
              </a:lnSpc>
              <a:spcAft>
                <a:spcPts val="1001"/>
              </a:spcAft>
              <a:buClr>
                <a:srgbClr val="ffffff"/>
              </a:buClr>
              <a:buFont typeface="Arial"/>
              <a:buChar char="•"/>
            </a:pPr>
            <a:r>
              <a:rPr b="0" lang="en-US" sz="1800" spc="-1" strike="noStrike">
                <a:solidFill>
                  <a:srgbClr val="ffffff"/>
                </a:solidFill>
                <a:latin typeface="Calibri"/>
                <a:ea typeface="Calibri"/>
              </a:rPr>
              <a:t>Yap, J. B. H., Abdul-Rahman, H., &amp; Wang, C. (2018). Preventive mitigation of overruns with project communication management and continuous learning: PLS-SEM approach. </a:t>
            </a:r>
            <a:r>
              <a:rPr b="0" i="1" lang="en-US" sz="1800" spc="-1" strike="noStrike">
                <a:solidFill>
                  <a:srgbClr val="ffffff"/>
                </a:solidFill>
                <a:latin typeface="Calibri"/>
                <a:ea typeface="Calibri"/>
              </a:rPr>
              <a:t>Journal of Construction Engineering and Management</a:t>
            </a:r>
            <a:r>
              <a:rPr b="0" lang="en-US" sz="1800" spc="-1" strike="noStrike">
                <a:solidFill>
                  <a:srgbClr val="ffffff"/>
                </a:solidFill>
                <a:latin typeface="Calibri"/>
                <a:ea typeface="Calibri"/>
              </a:rPr>
              <a:t>, </a:t>
            </a:r>
            <a:r>
              <a:rPr b="0" i="1" lang="en-US" sz="1800" spc="-1" strike="noStrike">
                <a:solidFill>
                  <a:srgbClr val="ffffff"/>
                </a:solidFill>
                <a:latin typeface="Calibri"/>
                <a:ea typeface="Calibri"/>
              </a:rPr>
              <a:t>144</a:t>
            </a:r>
            <a:r>
              <a:rPr b="0" lang="en-US" sz="1800" spc="-1" strike="noStrike">
                <a:solidFill>
                  <a:srgbClr val="ffffff"/>
                </a:solidFill>
                <a:latin typeface="Calibri"/>
                <a:ea typeface="Calibri"/>
              </a:rPr>
              <a:t>(5), 04018025. </a:t>
            </a:r>
            <a:endParaRPr b="0" lang="en-US" sz="1800" spc="-1" strike="noStrike">
              <a:solidFill>
                <a:srgbClr val="ffffff"/>
              </a:solidFill>
              <a:latin typeface="Calibri"/>
            </a:endParaRPr>
          </a:p>
          <a:p>
            <a:pPr marL="343080" indent="-343080" algn="just">
              <a:lnSpc>
                <a:spcPct val="100000"/>
              </a:lnSpc>
              <a:spcAft>
                <a:spcPts val="1001"/>
              </a:spcAft>
              <a:buClr>
                <a:srgbClr val="ffffff"/>
              </a:buClr>
              <a:buFont typeface="Arial"/>
              <a:buChar char="•"/>
            </a:pPr>
            <a:r>
              <a:rPr b="0" lang="en-US" sz="1800" spc="-1" strike="noStrike">
                <a:solidFill>
                  <a:srgbClr val="ffffff"/>
                </a:solidFill>
                <a:latin typeface="Calibri"/>
                <a:ea typeface="Calibri"/>
              </a:rPr>
              <a:t>Du, J., Zhao, D., Issa, R. R., &amp; Singh, N. (2020). BIM for improved project communication networks: Empirical evidence from email logs. </a:t>
            </a:r>
            <a:r>
              <a:rPr b="0" i="1" lang="en-US" sz="1800" spc="-1" strike="noStrike">
                <a:solidFill>
                  <a:srgbClr val="ffffff"/>
                </a:solidFill>
                <a:latin typeface="Calibri"/>
                <a:ea typeface="Calibri"/>
              </a:rPr>
              <a:t>Journal of Computing in Civil Engineering</a:t>
            </a:r>
            <a:r>
              <a:rPr b="0" lang="en-US" sz="1800" spc="-1" strike="noStrike">
                <a:solidFill>
                  <a:srgbClr val="ffffff"/>
                </a:solidFill>
                <a:latin typeface="Calibri"/>
                <a:ea typeface="Calibri"/>
              </a:rPr>
              <a:t>, </a:t>
            </a:r>
            <a:r>
              <a:rPr b="0" i="1" lang="en-US" sz="1800" spc="-1" strike="noStrike">
                <a:solidFill>
                  <a:srgbClr val="ffffff"/>
                </a:solidFill>
                <a:latin typeface="Calibri"/>
                <a:ea typeface="Calibri"/>
              </a:rPr>
              <a:t>34</a:t>
            </a:r>
            <a:r>
              <a:rPr b="0" lang="en-US" sz="1800" spc="-1" strike="noStrike">
                <a:solidFill>
                  <a:srgbClr val="ffffff"/>
                </a:solidFill>
                <a:latin typeface="Calibri"/>
                <a:ea typeface="Calibri"/>
              </a:rPr>
              <a:t>(5), 04020027. </a:t>
            </a:r>
            <a:endParaRPr b="0" lang="en-US" sz="1800" spc="-1" strike="noStrike">
              <a:solidFill>
                <a:srgbClr val="ffffff"/>
              </a:solidFill>
              <a:latin typeface="Calibri"/>
            </a:endParaRPr>
          </a:p>
          <a:p>
            <a:pPr marL="343080" indent="-343080" algn="just">
              <a:lnSpc>
                <a:spcPct val="100000"/>
              </a:lnSpc>
              <a:spcAft>
                <a:spcPts val="1001"/>
              </a:spcAft>
              <a:buClr>
                <a:srgbClr val="ffffff"/>
              </a:buClr>
              <a:buFont typeface="Arial"/>
              <a:buChar char="•"/>
            </a:pPr>
            <a:r>
              <a:rPr b="0" lang="en-US" sz="1800" spc="-1" strike="noStrike">
                <a:solidFill>
                  <a:srgbClr val="ffffff"/>
                </a:solidFill>
                <a:latin typeface="Calibri"/>
                <a:ea typeface="Calibri"/>
              </a:rPr>
              <a:t>Trach, R., &amp; Lendo-Siwicka, M. (2021). Centrality of a communication network of construction project participants and implications for improved project communication. </a:t>
            </a:r>
            <a:r>
              <a:rPr b="0" i="1" lang="en-US" sz="1800" spc="-1" strike="noStrike">
                <a:solidFill>
                  <a:srgbClr val="ffffff"/>
                </a:solidFill>
                <a:latin typeface="Calibri"/>
                <a:ea typeface="Calibri"/>
              </a:rPr>
              <a:t>Civil Engineering and Environmental Systems</a:t>
            </a:r>
            <a:r>
              <a:rPr b="0" lang="en-US" sz="1800" spc="-1" strike="noStrike">
                <a:solidFill>
                  <a:srgbClr val="ffffff"/>
                </a:solidFill>
                <a:latin typeface="Calibri"/>
                <a:ea typeface="Calibri"/>
              </a:rPr>
              <a:t>, </a:t>
            </a:r>
            <a:r>
              <a:rPr b="0" i="1" lang="en-US" sz="1800" spc="-1" strike="noStrike">
                <a:solidFill>
                  <a:srgbClr val="ffffff"/>
                </a:solidFill>
                <a:latin typeface="Calibri"/>
                <a:ea typeface="Calibri"/>
              </a:rPr>
              <a:t>38</a:t>
            </a:r>
            <a:r>
              <a:rPr b="0" lang="en-US" sz="1800" spc="-1" strike="noStrike">
                <a:solidFill>
                  <a:srgbClr val="ffffff"/>
                </a:solidFill>
                <a:latin typeface="Calibri"/>
                <a:ea typeface="Calibri"/>
              </a:rPr>
              <a:t>(2), 145-160. </a:t>
            </a:r>
            <a:endParaRPr b="0" lang="en-US" sz="1800" spc="-1" strike="noStrike">
              <a:solidFill>
                <a:srgbClr val="ffffff"/>
              </a:solidFill>
              <a:latin typeface="Calibri"/>
            </a:endParaRPr>
          </a:p>
          <a:p>
            <a:pPr marL="343080" indent="-343080" algn="just">
              <a:lnSpc>
                <a:spcPct val="100000"/>
              </a:lnSpc>
              <a:spcAft>
                <a:spcPts val="1001"/>
              </a:spcAft>
              <a:buClr>
                <a:srgbClr val="ffffff"/>
              </a:buClr>
              <a:buFont typeface="Arial"/>
              <a:buChar char="•"/>
            </a:pPr>
            <a:r>
              <a:rPr b="0" lang="en-US" sz="1800" spc="-1" strike="noStrike">
                <a:solidFill>
                  <a:srgbClr val="ffffff"/>
                </a:solidFill>
                <a:latin typeface="Calibri"/>
                <a:ea typeface="Calibri"/>
              </a:rPr>
              <a:t>Kamalirad, S., &amp; Kermanshachi, S. (2018, April). Development of project communication network: A new approach to information flow modeling. In </a:t>
            </a:r>
            <a:r>
              <a:rPr b="0" i="1" lang="en-US" sz="1800" spc="-1" strike="noStrike">
                <a:solidFill>
                  <a:srgbClr val="ffffff"/>
                </a:solidFill>
                <a:latin typeface="Calibri"/>
                <a:ea typeface="Calibri"/>
              </a:rPr>
              <a:t>Construction Research Congress (CRC)</a:t>
            </a:r>
            <a:r>
              <a:rPr b="0" lang="en-US" sz="1800" spc="-1" strike="noStrike">
                <a:solidFill>
                  <a:srgbClr val="ffffff"/>
                </a:solidFill>
                <a:latin typeface="Calibri"/>
                <a:ea typeface="Calibri"/>
              </a:rPr>
              <a:t>. </a:t>
            </a:r>
            <a:endParaRPr b="0" lang="en-US" sz="1800" spc="-1" strike="noStrike">
              <a:solidFill>
                <a:srgbClr val="ffffff"/>
              </a:solidFill>
              <a:latin typeface="Calibri"/>
            </a:endParaRPr>
          </a:p>
          <a:p>
            <a:pPr marL="343080" indent="-343080" algn="just">
              <a:lnSpc>
                <a:spcPct val="100000"/>
              </a:lnSpc>
              <a:spcAft>
                <a:spcPts val="1001"/>
              </a:spcAft>
              <a:buClr>
                <a:srgbClr val="ffffff"/>
              </a:buClr>
              <a:buFont typeface="Arial"/>
              <a:buChar char="•"/>
            </a:pPr>
            <a:r>
              <a:rPr b="0" lang="en-US" sz="1800" spc="-1" strike="noStrike">
                <a:solidFill>
                  <a:srgbClr val="ffffff"/>
                </a:solidFill>
                <a:latin typeface="Calibri"/>
                <a:ea typeface="Calibri"/>
              </a:rPr>
              <a:t>Pelikan, K. (2019). </a:t>
            </a:r>
            <a:r>
              <a:rPr b="0" i="1" lang="en-US" sz="1800" spc="-1" strike="noStrike">
                <a:solidFill>
                  <a:srgbClr val="ffffff"/>
                </a:solidFill>
                <a:latin typeface="Calibri"/>
                <a:ea typeface="Calibri"/>
              </a:rPr>
              <a:t>Enhancing and analysing project communication</a:t>
            </a:r>
            <a:r>
              <a:rPr b="0" lang="en-US" sz="1800" spc="-1" strike="noStrike">
                <a:solidFill>
                  <a:srgbClr val="ffffff"/>
                </a:solidFill>
                <a:latin typeface="Calibri"/>
                <a:ea typeface="Calibri"/>
              </a:rPr>
              <a:t> (Vol. 151). Frank &amp; Timme GmbH. </a:t>
            </a:r>
            <a:endParaRPr b="0" lang="en-US" sz="1800" spc="-1" strike="noStrike">
              <a:solidFill>
                <a:srgbClr val="ffffff"/>
              </a:solidFill>
              <a:latin typeface="Calibri"/>
            </a:endParaRPr>
          </a:p>
          <a:p>
            <a:pPr marL="343080" indent="-343080" algn="just">
              <a:lnSpc>
                <a:spcPct val="100000"/>
              </a:lnSpc>
              <a:spcAft>
                <a:spcPts val="1001"/>
              </a:spcAft>
              <a:buClr>
                <a:srgbClr val="ffffff"/>
              </a:buClr>
              <a:buFont typeface="Arial"/>
              <a:buChar char="•"/>
            </a:pPr>
            <a:r>
              <a:rPr b="0" lang="en-US" sz="1800" spc="-1" strike="noStrike">
                <a:solidFill>
                  <a:srgbClr val="ffffff"/>
                </a:solidFill>
                <a:latin typeface="Calibri"/>
                <a:ea typeface="Calibri"/>
              </a:rPr>
              <a:t>Magezi, A., Abaho, E., &amp; Kakooza, J. B. (2021). Effective Project Communication and Successful Consortia Engagements. </a:t>
            </a:r>
            <a:r>
              <a:rPr b="0" i="1" lang="en-US" sz="1800" spc="-1" strike="noStrike">
                <a:solidFill>
                  <a:srgbClr val="ffffff"/>
                </a:solidFill>
                <a:latin typeface="Calibri"/>
                <a:ea typeface="Calibri"/>
              </a:rPr>
              <a:t>International Journal of Innovative Science and Research Technology</a:t>
            </a:r>
            <a:r>
              <a:rPr b="0" lang="en-US" sz="1800" spc="-1" strike="noStrike">
                <a:solidFill>
                  <a:srgbClr val="ffffff"/>
                </a:solidFill>
                <a:latin typeface="Calibri"/>
                <a:ea typeface="Calibri"/>
              </a:rPr>
              <a:t>, </a:t>
            </a:r>
            <a:r>
              <a:rPr b="0" i="1" lang="en-US" sz="1800" spc="-1" strike="noStrike">
                <a:solidFill>
                  <a:srgbClr val="ffffff"/>
                </a:solidFill>
                <a:latin typeface="Calibri"/>
                <a:ea typeface="Calibri"/>
              </a:rPr>
              <a:t>6</a:t>
            </a:r>
            <a:r>
              <a:rPr b="0" lang="en-US" sz="1800" spc="-1" strike="noStrike">
                <a:solidFill>
                  <a:srgbClr val="ffffff"/>
                </a:solidFill>
                <a:latin typeface="Calibri"/>
                <a:ea typeface="Calibri"/>
              </a:rPr>
              <a:t>(6), 1474-1483. </a:t>
            </a:r>
            <a:endParaRPr b="0" lang="en-US" sz="1800" spc="-1" strike="noStrike">
              <a:solidFill>
                <a:srgbClr val="ffffff"/>
              </a:solidFill>
              <a:latin typeface="Calibri"/>
            </a:endParaRPr>
          </a:p>
          <a:p>
            <a:pPr marL="343080" indent="-343080" algn="just">
              <a:lnSpc>
                <a:spcPct val="100000"/>
              </a:lnSpc>
              <a:spcAft>
                <a:spcPts val="1001"/>
              </a:spcAft>
              <a:buClr>
                <a:srgbClr val="ffffff"/>
              </a:buClr>
              <a:buFont typeface="Arial"/>
              <a:buChar char="•"/>
            </a:pPr>
            <a:r>
              <a:rPr b="0" lang="en-US" sz="1800" spc="-1" strike="noStrike">
                <a:solidFill>
                  <a:srgbClr val="ffffff"/>
                </a:solidFill>
                <a:latin typeface="Calibri"/>
                <a:ea typeface="Calibri"/>
              </a:rPr>
              <a:t>Bigbee, J. A. S., &amp; Stevenson, D. H. (2019). IT Project Communication: An Investigation of Its Dimensions and Relationship to Project Success. </a:t>
            </a:r>
            <a:r>
              <a:rPr b="0" i="1" lang="en-US" sz="1800" spc="-1" strike="noStrike">
                <a:solidFill>
                  <a:srgbClr val="ffffff"/>
                </a:solidFill>
                <a:latin typeface="Calibri"/>
                <a:ea typeface="Calibri"/>
              </a:rPr>
              <a:t>International Journal of Information Technology Project Management (IJITPM)</a:t>
            </a:r>
            <a:r>
              <a:rPr b="0" lang="en-US" sz="1800" spc="-1" strike="noStrike">
                <a:solidFill>
                  <a:srgbClr val="ffffff"/>
                </a:solidFill>
                <a:latin typeface="Calibri"/>
                <a:ea typeface="Calibri"/>
              </a:rPr>
              <a:t>, </a:t>
            </a:r>
            <a:r>
              <a:rPr b="0" i="1" lang="en-US" sz="1800" spc="-1" strike="noStrike">
                <a:solidFill>
                  <a:srgbClr val="ffffff"/>
                </a:solidFill>
                <a:latin typeface="Calibri"/>
                <a:ea typeface="Calibri"/>
              </a:rPr>
              <a:t>10</a:t>
            </a:r>
            <a:r>
              <a:rPr b="0" lang="en-US" sz="1800" spc="-1" strike="noStrike">
                <a:solidFill>
                  <a:srgbClr val="ffffff"/>
                </a:solidFill>
                <a:latin typeface="Calibri"/>
                <a:ea typeface="Calibri"/>
              </a:rPr>
              <a:t>(3), 56-72. </a:t>
            </a:r>
            <a:endParaRPr b="0" lang="en-US" sz="1800" spc="-1" strike="noStrike">
              <a:solidFill>
                <a:srgbClr val="ffffff"/>
              </a:solidFill>
              <a:latin typeface="Calibri"/>
            </a:endParaRPr>
          </a:p>
          <a:p>
            <a:pPr marL="343080" indent="-343080">
              <a:lnSpc>
                <a:spcPct val="100000"/>
              </a:lnSpc>
              <a:spcAft>
                <a:spcPts val="1001"/>
              </a:spcAft>
              <a:buClr>
                <a:srgbClr val="ffffff"/>
              </a:buClr>
              <a:buFont typeface="Arial"/>
              <a:buChar char="•"/>
            </a:pPr>
            <a:r>
              <a:rPr b="0" lang="en-US" sz="1800" spc="-1" strike="noStrike">
                <a:solidFill>
                  <a:srgbClr val="ffffff"/>
                </a:solidFill>
                <a:latin typeface="Calibri"/>
                <a:ea typeface="Calibri"/>
              </a:rPr>
              <a:t>Safapour, E., Kermanshachi, S., Kamalirad, S., &amp; Tran, D. (2019). Identifying effective project-based communication indicators within primary and secondary stakeholders in construction projects. </a:t>
            </a:r>
            <a:r>
              <a:rPr b="0" i="1" lang="en-US" sz="1800" spc="-1" strike="noStrike">
                <a:solidFill>
                  <a:srgbClr val="ffffff"/>
                </a:solidFill>
                <a:latin typeface="Calibri"/>
                <a:ea typeface="Calibri"/>
              </a:rPr>
              <a:t>Journal of Legal Affairs and Dispute Resolution in Engineering and Construction</a:t>
            </a:r>
            <a:r>
              <a:rPr b="0" lang="en-US" sz="1800" spc="-1" strike="noStrike">
                <a:solidFill>
                  <a:srgbClr val="ffffff"/>
                </a:solidFill>
                <a:latin typeface="Calibri"/>
                <a:ea typeface="Calibri"/>
              </a:rPr>
              <a:t>, </a:t>
            </a:r>
            <a:r>
              <a:rPr b="0" i="1" lang="en-US" sz="1800" spc="-1" strike="noStrike">
                <a:solidFill>
                  <a:srgbClr val="ffffff"/>
                </a:solidFill>
                <a:latin typeface="Calibri"/>
                <a:ea typeface="Calibri"/>
              </a:rPr>
              <a:t>11</a:t>
            </a:r>
            <a:r>
              <a:rPr b="0" lang="en-US" sz="1800" spc="-1" strike="noStrike">
                <a:solidFill>
                  <a:srgbClr val="ffffff"/>
                </a:solidFill>
                <a:latin typeface="Calibri"/>
                <a:ea typeface="Calibri"/>
              </a:rPr>
              <a:t>(4), 04519028. </a:t>
            </a:r>
            <a:endParaRPr b="0" lang="en-US" sz="1800" spc="-1" strike="noStrike">
              <a:solidFill>
                <a:srgbClr val="ffffff"/>
              </a:solidFill>
              <a:latin typeface="Calibri"/>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Celestial">
  <a:themeElements>
    <a:clrScheme name="Celestial">
      <a:dk1>
        <a:srgbClr val="000000"/>
      </a:dk1>
      <a:lt1>
        <a:srgbClr val="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Celestial">
  <a:themeElements>
    <a:clrScheme name="Celestial">
      <a:dk1>
        <a:srgbClr val="000000"/>
      </a:dk1>
      <a:lt1>
        <a:srgbClr val="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office theme</Template>
  <TotalTime>3</TotalTime>
  <Application>EasyOffice/7.4.1.2.0$Windows_X86_64 LibreOffice_project/a2821865dbda20afc0f3893178a1c6c4f3471238</Application>
  <AppVersion>15.0000</AppVersion>
  <Words>2792</Words>
  <Paragraphs>87</Paragraphs>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2022-10-31T06:59:15Z</dcterms:created>
  <dc:creator/>
  <dc:description/>
  <dc:language>en-GB</dc:language>
  <cp:lastModifiedBy/>
  <dcterms:modified xsi:type="dcterms:W3CDTF">2022-11-21T08:05:58Z</dcterms:modified>
  <cp:revision>111</cp:revision>
  <dc:subject/>
  <dc:title>PowerPoint Presentation</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otes">
    <vt:i4>9</vt:i4>
  </property>
  <property fmtid="{D5CDD505-2E9C-101B-9397-08002B2CF9AE}" pid="3" name="PresentationFormat">
    <vt:lpwstr>Widescreen</vt:lpwstr>
  </property>
  <property fmtid="{D5CDD505-2E9C-101B-9397-08002B2CF9AE}" pid="4" name="Slides">
    <vt:i4>11</vt:i4>
  </property>
</Properties>
</file>