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thumbnail" Target="docProps/thumbnail.jpeg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6" Type="http://schemas.openxmlformats.org/officeDocument/2006/relationships/custom-properties" Target="docProps/custom.xml"/><Relationship Id="rId5" Type="http://schemas.openxmlformats.org/officeDocument/2006/relationships/extended-properties" Target="docProps/app.xml"/><Relationship Id="rId4" Type="http://schemas.openxmlformats.org/package/2006/relationships/metadata/core-properties" Target="docProps/core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2" r:id="rId4"/>
    <p:sldMasterId id="2147483661" r:id="rId5"/>
  </p:sldMasterIdLst>
  <p:notesMasterIdLst>
    <p:notesMasterId r:id="rId39"/>
  </p:notesMasterIdLst>
  <p:sldIdLst>
    <p:sldId id="719" r:id="rId6"/>
    <p:sldId id="768" r:id="rId7"/>
    <p:sldId id="893" r:id="rId8"/>
    <p:sldId id="892" r:id="rId9"/>
    <p:sldId id="865" r:id="rId10"/>
    <p:sldId id="866" r:id="rId11"/>
    <p:sldId id="867" r:id="rId12"/>
    <p:sldId id="868" r:id="rId13"/>
    <p:sldId id="869" r:id="rId14"/>
    <p:sldId id="870" r:id="rId15"/>
    <p:sldId id="894" r:id="rId16"/>
    <p:sldId id="871" r:id="rId17"/>
    <p:sldId id="872" r:id="rId18"/>
    <p:sldId id="875" r:id="rId19"/>
    <p:sldId id="874" r:id="rId20"/>
    <p:sldId id="876" r:id="rId21"/>
    <p:sldId id="877" r:id="rId22"/>
    <p:sldId id="878" r:id="rId23"/>
    <p:sldId id="857" r:id="rId24"/>
    <p:sldId id="881" r:id="rId25"/>
    <p:sldId id="880" r:id="rId26"/>
    <p:sldId id="882" r:id="rId27"/>
    <p:sldId id="883" r:id="rId28"/>
    <p:sldId id="884" r:id="rId29"/>
    <p:sldId id="885" r:id="rId30"/>
    <p:sldId id="886" r:id="rId31"/>
    <p:sldId id="887" r:id="rId32"/>
    <p:sldId id="888" r:id="rId33"/>
    <p:sldId id="889" r:id="rId34"/>
    <p:sldId id="890" r:id="rId35"/>
    <p:sldId id="891" r:id="rId36"/>
    <p:sldId id="879" r:id="rId37"/>
    <p:sldId id="732" r:id="rId38"/>
  </p:sldIdLst>
  <p:sldSz cx="12192000" cy="6858000"/>
  <p:notesSz cx="6858000" cy="9144000"/>
  <p:custDataLst>
    <p:tags r:id="rId4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Jenifer Prince Devaraj" initials="JPD" lastIdx="1" clrIdx="0">
    <p:extLst>
      <p:ext uri="{19B8F6BF-5375-455C-9EA6-DF929625EA0E}">
        <p15:presenceInfo xmlns:p15="http://schemas.microsoft.com/office/powerpoint/2012/main" userId="S::j.prince-devaraj@uwtsd.ac.uk::c3fb109c-09d1-42a6-93f4-69472d709861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4472C4"/>
    <a:srgbClr val="FFFF00"/>
    <a:srgbClr val="92D050"/>
    <a:srgbClr val="172C51"/>
    <a:srgbClr val="000000"/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B05E172-4C6F-4B33-B66D-3938F90DB4D0}" v="1536" dt="2024-11-19T16:42:37.58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BDBED569-4797-4DF1-A0F4-6AAB3CD982D8}" styleName="Light Style 3 - Accent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31" autoAdjust="0"/>
    <p:restoredTop sz="88630" autoAdjust="0"/>
  </p:normalViewPr>
  <p:slideViewPr>
    <p:cSldViewPr snapToGrid="0">
      <p:cViewPr varScale="1">
        <p:scale>
          <a:sx n="94" d="100"/>
          <a:sy n="94" d="100"/>
        </p:scale>
        <p:origin x="128" y="80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77" d="100"/>
          <a:sy n="77" d="100"/>
        </p:scale>
        <p:origin x="2730" y="63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slide" Target="slides/slide21.xml"/><Relationship Id="rId39" Type="http://schemas.openxmlformats.org/officeDocument/2006/relationships/notesMaster" Target="notesMasters/notesMaster1.xml"/><Relationship Id="rId21" Type="http://schemas.openxmlformats.org/officeDocument/2006/relationships/slide" Target="slides/slide16.xml"/><Relationship Id="rId34" Type="http://schemas.openxmlformats.org/officeDocument/2006/relationships/slide" Target="slides/slide29.xml"/><Relationship Id="rId42" Type="http://schemas.openxmlformats.org/officeDocument/2006/relationships/presProps" Target="presProps.xml"/><Relationship Id="rId47" Type="http://schemas.microsoft.com/office/2015/10/relationships/revisionInfo" Target="revisionInfo.xml"/><Relationship Id="rId7" Type="http://schemas.openxmlformats.org/officeDocument/2006/relationships/slide" Target="slides/slide2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9" Type="http://schemas.openxmlformats.org/officeDocument/2006/relationships/slide" Target="slides/slide24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slide" Target="slides/slide27.xml"/><Relationship Id="rId37" Type="http://schemas.openxmlformats.org/officeDocument/2006/relationships/slide" Target="slides/slide32.xml"/><Relationship Id="rId40" Type="http://schemas.openxmlformats.org/officeDocument/2006/relationships/tags" Target="tags/tag1.xml"/><Relationship Id="rId45" Type="http://schemas.openxmlformats.org/officeDocument/2006/relationships/tableStyles" Target="tableStyles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slide" Target="slides/slide23.xml"/><Relationship Id="rId36" Type="http://schemas.openxmlformats.org/officeDocument/2006/relationships/slide" Target="slides/slide31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openxmlformats.org/officeDocument/2006/relationships/slide" Target="slides/slide26.xml"/><Relationship Id="rId44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slide" Target="slides/slide25.xml"/><Relationship Id="rId35" Type="http://schemas.openxmlformats.org/officeDocument/2006/relationships/slide" Target="slides/slide30.xml"/><Relationship Id="rId43" Type="http://schemas.openxmlformats.org/officeDocument/2006/relationships/viewProps" Target="viewProps.xml"/><Relationship Id="rId8" Type="http://schemas.openxmlformats.org/officeDocument/2006/relationships/slide" Target="slides/slide3.xml"/><Relationship Id="rId3" Type="http://schemas.openxmlformats.org/officeDocument/2006/relationships/customXml" Target="../customXml/item3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openxmlformats.org/officeDocument/2006/relationships/slide" Target="slides/slide28.xml"/><Relationship Id="rId38" Type="http://schemas.openxmlformats.org/officeDocument/2006/relationships/slide" Target="slides/slide33.xml"/><Relationship Id="rId46" Type="http://schemas.microsoft.com/office/2016/11/relationships/changesInfo" Target="changesInfos/changesInfo1.xml"/><Relationship Id="rId20" Type="http://schemas.openxmlformats.org/officeDocument/2006/relationships/slide" Target="slides/slide15.xml"/><Relationship Id="rId41" Type="http://schemas.openxmlformats.org/officeDocument/2006/relationships/commentAuthors" Target="commentAuthor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6B05E172-4C6F-4B33-B66D-3938F90DB4D0}"/>
    <pc:docChg chg="undo redo custSel addSld delSld modSld sldOrd">
      <pc:chgData name="Jenifer Prince Devaraj" userId="c3fb109c-09d1-42a6-93f4-69472d709861" providerId="ADAL" clId="{6B05E172-4C6F-4B33-B66D-3938F90DB4D0}" dt="2024-11-19T16:42:37.583" v="5274" actId="20577"/>
      <pc:docMkLst>
        <pc:docMk/>
      </pc:docMkLst>
      <pc:sldChg chg="modSp mod">
        <pc:chgData name="Jenifer Prince Devaraj" userId="c3fb109c-09d1-42a6-93f4-69472d709861" providerId="ADAL" clId="{6B05E172-4C6F-4B33-B66D-3938F90DB4D0}" dt="2024-11-19T14:04:57.434" v="5248" actId="20577"/>
        <pc:sldMkLst>
          <pc:docMk/>
          <pc:sldMk cId="3119007398" sldId="719"/>
        </pc:sldMkLst>
        <pc:spChg chg="mod">
          <ac:chgData name="Jenifer Prince Devaraj" userId="c3fb109c-09d1-42a6-93f4-69472d709861" providerId="ADAL" clId="{6B05E172-4C6F-4B33-B66D-3938F90DB4D0}" dt="2024-11-19T14:04:57.434" v="5248" actId="20577"/>
          <ac:spMkLst>
            <pc:docMk/>
            <pc:sldMk cId="3119007398" sldId="719"/>
            <ac:spMk id="2" creationId="{16E5152E-3EBF-4999-0C54-CFE8AE6C2CB8}"/>
          </ac:spMkLst>
        </pc:spChg>
      </pc:sldChg>
      <pc:sldChg chg="modSp mod">
        <pc:chgData name="Jenifer Prince Devaraj" userId="c3fb109c-09d1-42a6-93f4-69472d709861" providerId="ADAL" clId="{6B05E172-4C6F-4B33-B66D-3938F90DB4D0}" dt="2024-11-14T11:41:54.072" v="218" actId="313"/>
        <pc:sldMkLst>
          <pc:docMk/>
          <pc:sldMk cId="2008570622" sldId="768"/>
        </pc:sldMkLst>
        <pc:spChg chg="mod">
          <ac:chgData name="Jenifer Prince Devaraj" userId="c3fb109c-09d1-42a6-93f4-69472d709861" providerId="ADAL" clId="{6B05E172-4C6F-4B33-B66D-3938F90DB4D0}" dt="2024-11-14T11:41:54.072" v="218" actId="313"/>
          <ac:spMkLst>
            <pc:docMk/>
            <pc:sldMk cId="2008570622" sldId="768"/>
            <ac:spMk id="2" creationId="{599D6D5D-84A5-2599-8C62-A39AD58B7439}"/>
          </ac:spMkLst>
        </pc:spChg>
        <pc:spChg chg="mod">
          <ac:chgData name="Jenifer Prince Devaraj" userId="c3fb109c-09d1-42a6-93f4-69472d709861" providerId="ADAL" clId="{6B05E172-4C6F-4B33-B66D-3938F90DB4D0}" dt="2024-11-14T11:34:07.430" v="17" actId="20577"/>
          <ac:spMkLst>
            <pc:docMk/>
            <pc:sldMk cId="2008570622" sldId="768"/>
            <ac:spMk id="7" creationId="{B247BDBD-0B9F-BE85-20A3-8D20E13BBC12}"/>
          </ac:spMkLst>
        </pc:spChg>
      </pc:sldChg>
      <pc:sldChg chg="del">
        <pc:chgData name="Jenifer Prince Devaraj" userId="c3fb109c-09d1-42a6-93f4-69472d709861" providerId="ADAL" clId="{6B05E172-4C6F-4B33-B66D-3938F90DB4D0}" dt="2024-11-14T11:41:32.649" v="210" actId="47"/>
        <pc:sldMkLst>
          <pc:docMk/>
          <pc:sldMk cId="1470482929" sldId="830"/>
        </pc:sldMkLst>
      </pc:sldChg>
      <pc:sldChg chg="addSp delSp modSp del mod">
        <pc:chgData name="Jenifer Prince Devaraj" userId="c3fb109c-09d1-42a6-93f4-69472d709861" providerId="ADAL" clId="{6B05E172-4C6F-4B33-B66D-3938F90DB4D0}" dt="2024-11-19T09:44:28.260" v="4289" actId="47"/>
        <pc:sldMkLst>
          <pc:docMk/>
          <pc:sldMk cId="2462259472" sldId="831"/>
        </pc:sldMkLst>
        <pc:spChg chg="mod">
          <ac:chgData name="Jenifer Prince Devaraj" userId="c3fb109c-09d1-42a6-93f4-69472d709861" providerId="ADAL" clId="{6B05E172-4C6F-4B33-B66D-3938F90DB4D0}" dt="2024-11-14T11:41:58.240" v="219" actId="313"/>
          <ac:spMkLst>
            <pc:docMk/>
            <pc:sldMk cId="2462259472" sldId="831"/>
            <ac:spMk id="2" creationId="{599D6D5D-84A5-2599-8C62-A39AD58B7439}"/>
          </ac:spMkLst>
        </pc:spChg>
        <pc:spChg chg="mod">
          <ac:chgData name="Jenifer Prince Devaraj" userId="c3fb109c-09d1-42a6-93f4-69472d709861" providerId="ADAL" clId="{6B05E172-4C6F-4B33-B66D-3938F90DB4D0}" dt="2024-11-19T09:44:00.333" v="4288" actId="20577"/>
          <ac:spMkLst>
            <pc:docMk/>
            <pc:sldMk cId="2462259472" sldId="831"/>
            <ac:spMk id="7" creationId="{B247BDBD-0B9F-BE85-20A3-8D20E13BBC12}"/>
          </ac:spMkLst>
        </pc:spChg>
        <pc:picChg chg="add del mod">
          <ac:chgData name="Jenifer Prince Devaraj" userId="c3fb109c-09d1-42a6-93f4-69472d709861" providerId="ADAL" clId="{6B05E172-4C6F-4B33-B66D-3938F90DB4D0}" dt="2024-11-14T11:40:05.552" v="176" actId="478"/>
          <ac:picMkLst>
            <pc:docMk/>
            <pc:sldMk cId="2462259472" sldId="831"/>
            <ac:picMk id="6" creationId="{1ACE5E42-C8EA-4A1F-8FB1-DB5E6E05E9A6}"/>
          </ac:picMkLst>
        </pc:picChg>
        <pc:picChg chg="add mod">
          <ac:chgData name="Jenifer Prince Devaraj" userId="c3fb109c-09d1-42a6-93f4-69472d709861" providerId="ADAL" clId="{6B05E172-4C6F-4B33-B66D-3938F90DB4D0}" dt="2024-11-14T11:37:48.171" v="154" actId="1076"/>
          <ac:picMkLst>
            <pc:docMk/>
            <pc:sldMk cId="2462259472" sldId="831"/>
            <ac:picMk id="9" creationId="{D23CFF0D-5271-465D-B9DA-8B497194EACC}"/>
          </ac:picMkLst>
        </pc:picChg>
        <pc:picChg chg="add mod">
          <ac:chgData name="Jenifer Prince Devaraj" userId="c3fb109c-09d1-42a6-93f4-69472d709861" providerId="ADAL" clId="{6B05E172-4C6F-4B33-B66D-3938F90DB4D0}" dt="2024-11-14T11:38:23.023" v="172" actId="1076"/>
          <ac:picMkLst>
            <pc:docMk/>
            <pc:sldMk cId="2462259472" sldId="831"/>
            <ac:picMk id="11" creationId="{6900A446-FD0F-4AD5-A2E1-84597626A7EA}"/>
          </ac:picMkLst>
        </pc:picChg>
        <pc:picChg chg="add mod">
          <ac:chgData name="Jenifer Prince Devaraj" userId="c3fb109c-09d1-42a6-93f4-69472d709861" providerId="ADAL" clId="{6B05E172-4C6F-4B33-B66D-3938F90DB4D0}" dt="2024-11-14T11:40:10.572" v="178" actId="1076"/>
          <ac:picMkLst>
            <pc:docMk/>
            <pc:sldMk cId="2462259472" sldId="831"/>
            <ac:picMk id="18" creationId="{01DA0F5D-6DCC-46C8-ABD3-3ADE286307A1}"/>
          </ac:picMkLst>
        </pc:picChg>
        <pc:cxnChg chg="add mod">
          <ac:chgData name="Jenifer Prince Devaraj" userId="c3fb109c-09d1-42a6-93f4-69472d709861" providerId="ADAL" clId="{6B05E172-4C6F-4B33-B66D-3938F90DB4D0}" dt="2024-11-14T11:40:19.219" v="179" actId="1582"/>
          <ac:cxnSpMkLst>
            <pc:docMk/>
            <pc:sldMk cId="2462259472" sldId="831"/>
            <ac:cxnSpMk id="13" creationId="{15352326-60CC-4A93-9C5B-674F821B4C67}"/>
          </ac:cxnSpMkLst>
        </pc:cxnChg>
        <pc:cxnChg chg="add mod">
          <ac:chgData name="Jenifer Prince Devaraj" userId="c3fb109c-09d1-42a6-93f4-69472d709861" providerId="ADAL" clId="{6B05E172-4C6F-4B33-B66D-3938F90DB4D0}" dt="2024-11-14T11:40:24.933" v="180" actId="1582"/>
          <ac:cxnSpMkLst>
            <pc:docMk/>
            <pc:sldMk cId="2462259472" sldId="831"/>
            <ac:cxnSpMk id="15" creationId="{CD02B803-C447-4C39-9598-0C18CF99F7EA}"/>
          </ac:cxnSpMkLst>
        </pc:cxnChg>
      </pc:sldChg>
      <pc:sldChg chg="del">
        <pc:chgData name="Jenifer Prince Devaraj" userId="c3fb109c-09d1-42a6-93f4-69472d709861" providerId="ADAL" clId="{6B05E172-4C6F-4B33-B66D-3938F90DB4D0}" dt="2024-11-14T11:41:25.078" v="192" actId="47"/>
        <pc:sldMkLst>
          <pc:docMk/>
          <pc:sldMk cId="2526053446" sldId="832"/>
        </pc:sldMkLst>
      </pc:sldChg>
      <pc:sldChg chg="del">
        <pc:chgData name="Jenifer Prince Devaraj" userId="c3fb109c-09d1-42a6-93f4-69472d709861" providerId="ADAL" clId="{6B05E172-4C6F-4B33-B66D-3938F90DB4D0}" dt="2024-11-14T11:41:25.334" v="193" actId="47"/>
        <pc:sldMkLst>
          <pc:docMk/>
          <pc:sldMk cId="4149942676" sldId="833"/>
        </pc:sldMkLst>
      </pc:sldChg>
      <pc:sldChg chg="del">
        <pc:chgData name="Jenifer Prince Devaraj" userId="c3fb109c-09d1-42a6-93f4-69472d709861" providerId="ADAL" clId="{6B05E172-4C6F-4B33-B66D-3938F90DB4D0}" dt="2024-11-14T11:41:25.717" v="194" actId="47"/>
        <pc:sldMkLst>
          <pc:docMk/>
          <pc:sldMk cId="3515350978" sldId="835"/>
        </pc:sldMkLst>
      </pc:sldChg>
      <pc:sldChg chg="del">
        <pc:chgData name="Jenifer Prince Devaraj" userId="c3fb109c-09d1-42a6-93f4-69472d709861" providerId="ADAL" clId="{6B05E172-4C6F-4B33-B66D-3938F90DB4D0}" dt="2024-11-14T11:41:26.181" v="195" actId="47"/>
        <pc:sldMkLst>
          <pc:docMk/>
          <pc:sldMk cId="288111873" sldId="836"/>
        </pc:sldMkLst>
      </pc:sldChg>
      <pc:sldChg chg="del">
        <pc:chgData name="Jenifer Prince Devaraj" userId="c3fb109c-09d1-42a6-93f4-69472d709861" providerId="ADAL" clId="{6B05E172-4C6F-4B33-B66D-3938F90DB4D0}" dt="2024-11-14T11:41:26.658" v="196" actId="47"/>
        <pc:sldMkLst>
          <pc:docMk/>
          <pc:sldMk cId="1311838150" sldId="837"/>
        </pc:sldMkLst>
      </pc:sldChg>
      <pc:sldChg chg="del">
        <pc:chgData name="Jenifer Prince Devaraj" userId="c3fb109c-09d1-42a6-93f4-69472d709861" providerId="ADAL" clId="{6B05E172-4C6F-4B33-B66D-3938F90DB4D0}" dt="2024-11-14T11:41:27.028" v="197" actId="47"/>
        <pc:sldMkLst>
          <pc:docMk/>
          <pc:sldMk cId="2438141586" sldId="838"/>
        </pc:sldMkLst>
      </pc:sldChg>
      <pc:sldChg chg="del">
        <pc:chgData name="Jenifer Prince Devaraj" userId="c3fb109c-09d1-42a6-93f4-69472d709861" providerId="ADAL" clId="{6B05E172-4C6F-4B33-B66D-3938F90DB4D0}" dt="2024-11-14T11:41:27.244" v="198" actId="47"/>
        <pc:sldMkLst>
          <pc:docMk/>
          <pc:sldMk cId="1106214904" sldId="839"/>
        </pc:sldMkLst>
      </pc:sldChg>
      <pc:sldChg chg="del">
        <pc:chgData name="Jenifer Prince Devaraj" userId="c3fb109c-09d1-42a6-93f4-69472d709861" providerId="ADAL" clId="{6B05E172-4C6F-4B33-B66D-3938F90DB4D0}" dt="2024-11-14T11:41:27.702" v="199" actId="47"/>
        <pc:sldMkLst>
          <pc:docMk/>
          <pc:sldMk cId="1241149092" sldId="840"/>
        </pc:sldMkLst>
      </pc:sldChg>
      <pc:sldChg chg="del">
        <pc:chgData name="Jenifer Prince Devaraj" userId="c3fb109c-09d1-42a6-93f4-69472d709861" providerId="ADAL" clId="{6B05E172-4C6F-4B33-B66D-3938F90DB4D0}" dt="2024-11-14T11:41:28.001" v="200" actId="47"/>
        <pc:sldMkLst>
          <pc:docMk/>
          <pc:sldMk cId="3149815127" sldId="841"/>
        </pc:sldMkLst>
      </pc:sldChg>
      <pc:sldChg chg="del">
        <pc:chgData name="Jenifer Prince Devaraj" userId="c3fb109c-09d1-42a6-93f4-69472d709861" providerId="ADAL" clId="{6B05E172-4C6F-4B33-B66D-3938F90DB4D0}" dt="2024-11-14T11:41:28.249" v="201" actId="47"/>
        <pc:sldMkLst>
          <pc:docMk/>
          <pc:sldMk cId="679927022" sldId="842"/>
        </pc:sldMkLst>
      </pc:sldChg>
      <pc:sldChg chg="del">
        <pc:chgData name="Jenifer Prince Devaraj" userId="c3fb109c-09d1-42a6-93f4-69472d709861" providerId="ADAL" clId="{6B05E172-4C6F-4B33-B66D-3938F90DB4D0}" dt="2024-11-14T11:41:29.004" v="203" actId="47"/>
        <pc:sldMkLst>
          <pc:docMk/>
          <pc:sldMk cId="3201740918" sldId="843"/>
        </pc:sldMkLst>
      </pc:sldChg>
      <pc:sldChg chg="del">
        <pc:chgData name="Jenifer Prince Devaraj" userId="c3fb109c-09d1-42a6-93f4-69472d709861" providerId="ADAL" clId="{6B05E172-4C6F-4B33-B66D-3938F90DB4D0}" dt="2024-11-14T11:41:30.607" v="206" actId="47"/>
        <pc:sldMkLst>
          <pc:docMk/>
          <pc:sldMk cId="2996614962" sldId="844"/>
        </pc:sldMkLst>
      </pc:sldChg>
      <pc:sldChg chg="del">
        <pc:chgData name="Jenifer Prince Devaraj" userId="c3fb109c-09d1-42a6-93f4-69472d709861" providerId="ADAL" clId="{6B05E172-4C6F-4B33-B66D-3938F90DB4D0}" dt="2024-11-14T11:41:31.153" v="207" actId="47"/>
        <pc:sldMkLst>
          <pc:docMk/>
          <pc:sldMk cId="848831293" sldId="845"/>
        </pc:sldMkLst>
      </pc:sldChg>
      <pc:sldChg chg="del">
        <pc:chgData name="Jenifer Prince Devaraj" userId="c3fb109c-09d1-42a6-93f4-69472d709861" providerId="ADAL" clId="{6B05E172-4C6F-4B33-B66D-3938F90DB4D0}" dt="2024-11-14T11:41:31.596" v="208" actId="47"/>
        <pc:sldMkLst>
          <pc:docMk/>
          <pc:sldMk cId="3956337897" sldId="847"/>
        </pc:sldMkLst>
      </pc:sldChg>
      <pc:sldChg chg="del">
        <pc:chgData name="Jenifer Prince Devaraj" userId="c3fb109c-09d1-42a6-93f4-69472d709861" providerId="ADAL" clId="{6B05E172-4C6F-4B33-B66D-3938F90DB4D0}" dt="2024-11-14T11:41:32.302" v="209" actId="47"/>
        <pc:sldMkLst>
          <pc:docMk/>
          <pc:sldMk cId="2065935820" sldId="854"/>
        </pc:sldMkLst>
      </pc:sldChg>
      <pc:sldChg chg="del">
        <pc:chgData name="Jenifer Prince Devaraj" userId="c3fb109c-09d1-42a6-93f4-69472d709861" providerId="ADAL" clId="{6B05E172-4C6F-4B33-B66D-3938F90DB4D0}" dt="2024-11-14T11:41:30.184" v="205" actId="47"/>
        <pc:sldMkLst>
          <pc:docMk/>
          <pc:sldMk cId="3671270755" sldId="856"/>
        </pc:sldMkLst>
      </pc:sldChg>
      <pc:sldChg chg="modSp add del mod">
        <pc:chgData name="Jenifer Prince Devaraj" userId="c3fb109c-09d1-42a6-93f4-69472d709861" providerId="ADAL" clId="{6B05E172-4C6F-4B33-B66D-3938F90DB4D0}" dt="2024-11-19T13:52:46.293" v="5246" actId="20577"/>
        <pc:sldMkLst>
          <pc:docMk/>
          <pc:sldMk cId="2412618976" sldId="857"/>
        </pc:sldMkLst>
        <pc:spChg chg="mod">
          <ac:chgData name="Jenifer Prince Devaraj" userId="c3fb109c-09d1-42a6-93f4-69472d709861" providerId="ADAL" clId="{6B05E172-4C6F-4B33-B66D-3938F90DB4D0}" dt="2024-11-16T15:54:47.924" v="3490"/>
          <ac:spMkLst>
            <pc:docMk/>
            <pc:sldMk cId="2412618976" sldId="857"/>
            <ac:spMk id="2" creationId="{599D6D5D-84A5-2599-8C62-A39AD58B7439}"/>
          </ac:spMkLst>
        </pc:spChg>
        <pc:spChg chg="mod">
          <ac:chgData name="Jenifer Prince Devaraj" userId="c3fb109c-09d1-42a6-93f4-69472d709861" providerId="ADAL" clId="{6B05E172-4C6F-4B33-B66D-3938F90DB4D0}" dt="2024-11-19T13:52:46.293" v="5246" actId="20577"/>
          <ac:spMkLst>
            <pc:docMk/>
            <pc:sldMk cId="2412618976" sldId="857"/>
            <ac:spMk id="7" creationId="{B247BDBD-0B9F-BE85-20A3-8D20E13BBC12}"/>
          </ac:spMkLst>
        </pc:spChg>
      </pc:sldChg>
      <pc:sldChg chg="del">
        <pc:chgData name="Jenifer Prince Devaraj" userId="c3fb109c-09d1-42a6-93f4-69472d709861" providerId="ADAL" clId="{6B05E172-4C6F-4B33-B66D-3938F90DB4D0}" dt="2024-11-14T11:41:33.324" v="211" actId="47"/>
        <pc:sldMkLst>
          <pc:docMk/>
          <pc:sldMk cId="2632757639" sldId="858"/>
        </pc:sldMkLst>
      </pc:sldChg>
      <pc:sldChg chg="del">
        <pc:chgData name="Jenifer Prince Devaraj" userId="c3fb109c-09d1-42a6-93f4-69472d709861" providerId="ADAL" clId="{6B05E172-4C6F-4B33-B66D-3938F90DB4D0}" dt="2024-11-14T11:41:33.848" v="212" actId="47"/>
        <pc:sldMkLst>
          <pc:docMk/>
          <pc:sldMk cId="421211838" sldId="859"/>
        </pc:sldMkLst>
      </pc:sldChg>
      <pc:sldChg chg="del">
        <pc:chgData name="Jenifer Prince Devaraj" userId="c3fb109c-09d1-42a6-93f4-69472d709861" providerId="ADAL" clId="{6B05E172-4C6F-4B33-B66D-3938F90DB4D0}" dt="2024-11-14T11:41:34.618" v="213" actId="47"/>
        <pc:sldMkLst>
          <pc:docMk/>
          <pc:sldMk cId="1518045433" sldId="860"/>
        </pc:sldMkLst>
      </pc:sldChg>
      <pc:sldChg chg="del">
        <pc:chgData name="Jenifer Prince Devaraj" userId="c3fb109c-09d1-42a6-93f4-69472d709861" providerId="ADAL" clId="{6B05E172-4C6F-4B33-B66D-3938F90DB4D0}" dt="2024-11-14T11:41:34.998" v="214" actId="47"/>
        <pc:sldMkLst>
          <pc:docMk/>
          <pc:sldMk cId="3980715711" sldId="861"/>
        </pc:sldMkLst>
      </pc:sldChg>
      <pc:sldChg chg="del">
        <pc:chgData name="Jenifer Prince Devaraj" userId="c3fb109c-09d1-42a6-93f4-69472d709861" providerId="ADAL" clId="{6B05E172-4C6F-4B33-B66D-3938F90DB4D0}" dt="2024-11-14T11:41:29.738" v="204" actId="47"/>
        <pc:sldMkLst>
          <pc:docMk/>
          <pc:sldMk cId="2610887867" sldId="862"/>
        </pc:sldMkLst>
      </pc:sldChg>
      <pc:sldChg chg="del">
        <pc:chgData name="Jenifer Prince Devaraj" userId="c3fb109c-09d1-42a6-93f4-69472d709861" providerId="ADAL" clId="{6B05E172-4C6F-4B33-B66D-3938F90DB4D0}" dt="2024-11-14T11:41:28.631" v="202" actId="47"/>
        <pc:sldMkLst>
          <pc:docMk/>
          <pc:sldMk cId="1260031112" sldId="863"/>
        </pc:sldMkLst>
      </pc:sldChg>
      <pc:sldChg chg="del">
        <pc:chgData name="Jenifer Prince Devaraj" userId="c3fb109c-09d1-42a6-93f4-69472d709861" providerId="ADAL" clId="{6B05E172-4C6F-4B33-B66D-3938F90DB4D0}" dt="2024-11-14T11:41:39.985" v="217" actId="47"/>
        <pc:sldMkLst>
          <pc:docMk/>
          <pc:sldMk cId="1293339722" sldId="864"/>
        </pc:sldMkLst>
      </pc:sldChg>
      <pc:sldChg chg="addSp delSp modSp add mod">
        <pc:chgData name="Jenifer Prince Devaraj" userId="c3fb109c-09d1-42a6-93f4-69472d709861" providerId="ADAL" clId="{6B05E172-4C6F-4B33-B66D-3938F90DB4D0}" dt="2024-11-19T11:54:15.974" v="4413" actId="20577"/>
        <pc:sldMkLst>
          <pc:docMk/>
          <pc:sldMk cId="2675148207" sldId="865"/>
        </pc:sldMkLst>
        <pc:spChg chg="mod">
          <ac:chgData name="Jenifer Prince Devaraj" userId="c3fb109c-09d1-42a6-93f4-69472d709861" providerId="ADAL" clId="{6B05E172-4C6F-4B33-B66D-3938F90DB4D0}" dt="2024-11-14T12:58:55.505" v="1446" actId="313"/>
          <ac:spMkLst>
            <pc:docMk/>
            <pc:sldMk cId="2675148207" sldId="865"/>
            <ac:spMk id="2" creationId="{599D6D5D-84A5-2599-8C62-A39AD58B7439}"/>
          </ac:spMkLst>
        </pc:spChg>
        <pc:spChg chg="mod">
          <ac:chgData name="Jenifer Prince Devaraj" userId="c3fb109c-09d1-42a6-93f4-69472d709861" providerId="ADAL" clId="{6B05E172-4C6F-4B33-B66D-3938F90DB4D0}" dt="2024-11-19T11:54:15.974" v="4413" actId="20577"/>
          <ac:spMkLst>
            <pc:docMk/>
            <pc:sldMk cId="2675148207" sldId="865"/>
            <ac:spMk id="7" creationId="{B247BDBD-0B9F-BE85-20A3-8D20E13BBC12}"/>
          </ac:spMkLst>
        </pc:spChg>
        <pc:picChg chg="add del mod">
          <ac:chgData name="Jenifer Prince Devaraj" userId="c3fb109c-09d1-42a6-93f4-69472d709861" providerId="ADAL" clId="{6B05E172-4C6F-4B33-B66D-3938F90DB4D0}" dt="2024-11-14T11:52:37.900" v="310" actId="478"/>
          <ac:picMkLst>
            <pc:docMk/>
            <pc:sldMk cId="2675148207" sldId="865"/>
            <ac:picMk id="6" creationId="{9C10A3EB-C798-40AF-90B3-899F12F87332}"/>
          </ac:picMkLst>
        </pc:picChg>
        <pc:picChg chg="del">
          <ac:chgData name="Jenifer Prince Devaraj" userId="c3fb109c-09d1-42a6-93f4-69472d709861" providerId="ADAL" clId="{6B05E172-4C6F-4B33-B66D-3938F90DB4D0}" dt="2024-11-14T11:42:07.489" v="222" actId="478"/>
          <ac:picMkLst>
            <pc:docMk/>
            <pc:sldMk cId="2675148207" sldId="865"/>
            <ac:picMk id="9" creationId="{D23CFF0D-5271-465D-B9DA-8B497194EACC}"/>
          </ac:picMkLst>
        </pc:picChg>
        <pc:picChg chg="add mod">
          <ac:chgData name="Jenifer Prince Devaraj" userId="c3fb109c-09d1-42a6-93f4-69472d709861" providerId="ADAL" clId="{6B05E172-4C6F-4B33-B66D-3938F90DB4D0}" dt="2024-11-14T12:01:32.812" v="520" actId="1076"/>
          <ac:picMkLst>
            <pc:docMk/>
            <pc:sldMk cId="2675148207" sldId="865"/>
            <ac:picMk id="10" creationId="{5CDCD783-51DE-4850-9055-51DEAC5B3AED}"/>
          </ac:picMkLst>
        </pc:picChg>
        <pc:picChg chg="del">
          <ac:chgData name="Jenifer Prince Devaraj" userId="c3fb109c-09d1-42a6-93f4-69472d709861" providerId="ADAL" clId="{6B05E172-4C6F-4B33-B66D-3938F90DB4D0}" dt="2024-11-14T11:42:11.672" v="223" actId="478"/>
          <ac:picMkLst>
            <pc:docMk/>
            <pc:sldMk cId="2675148207" sldId="865"/>
            <ac:picMk id="11" creationId="{6900A446-FD0F-4AD5-A2E1-84597626A7EA}"/>
          </ac:picMkLst>
        </pc:picChg>
        <pc:picChg chg="add mod">
          <ac:chgData name="Jenifer Prince Devaraj" userId="c3fb109c-09d1-42a6-93f4-69472d709861" providerId="ADAL" clId="{6B05E172-4C6F-4B33-B66D-3938F90DB4D0}" dt="2024-11-19T09:55:39.209" v="4389" actId="1076"/>
          <ac:picMkLst>
            <pc:docMk/>
            <pc:sldMk cId="2675148207" sldId="865"/>
            <ac:picMk id="14" creationId="{C57D4293-A7A7-40CE-9A4E-8531CA020C77}"/>
          </ac:picMkLst>
        </pc:picChg>
        <pc:picChg chg="del">
          <ac:chgData name="Jenifer Prince Devaraj" userId="c3fb109c-09d1-42a6-93f4-69472d709861" providerId="ADAL" clId="{6B05E172-4C6F-4B33-B66D-3938F90DB4D0}" dt="2024-11-14T11:42:05.997" v="221" actId="478"/>
          <ac:picMkLst>
            <pc:docMk/>
            <pc:sldMk cId="2675148207" sldId="865"/>
            <ac:picMk id="18" creationId="{01DA0F5D-6DCC-46C8-ABD3-3ADE286307A1}"/>
          </ac:picMkLst>
        </pc:picChg>
        <pc:cxnChg chg="del">
          <ac:chgData name="Jenifer Prince Devaraj" userId="c3fb109c-09d1-42a6-93f4-69472d709861" providerId="ADAL" clId="{6B05E172-4C6F-4B33-B66D-3938F90DB4D0}" dt="2024-11-14T11:42:11.672" v="223" actId="478"/>
          <ac:cxnSpMkLst>
            <pc:docMk/>
            <pc:sldMk cId="2675148207" sldId="865"/>
            <ac:cxnSpMk id="13" creationId="{15352326-60CC-4A93-9C5B-674F821B4C67}"/>
          </ac:cxnSpMkLst>
        </pc:cxnChg>
        <pc:cxnChg chg="del">
          <ac:chgData name="Jenifer Prince Devaraj" userId="c3fb109c-09d1-42a6-93f4-69472d709861" providerId="ADAL" clId="{6B05E172-4C6F-4B33-B66D-3938F90DB4D0}" dt="2024-11-14T11:42:11.672" v="223" actId="478"/>
          <ac:cxnSpMkLst>
            <pc:docMk/>
            <pc:sldMk cId="2675148207" sldId="865"/>
            <ac:cxnSpMk id="15" creationId="{CD02B803-C447-4C39-9598-0C18CF99F7EA}"/>
          </ac:cxnSpMkLst>
        </pc:cxnChg>
      </pc:sldChg>
      <pc:sldChg chg="addSp delSp modSp add mod">
        <pc:chgData name="Jenifer Prince Devaraj" userId="c3fb109c-09d1-42a6-93f4-69472d709861" providerId="ADAL" clId="{6B05E172-4C6F-4B33-B66D-3938F90DB4D0}" dt="2024-11-19T11:55:09.068" v="4421" actId="20577"/>
        <pc:sldMkLst>
          <pc:docMk/>
          <pc:sldMk cId="2425405261" sldId="866"/>
        </pc:sldMkLst>
        <pc:spChg chg="mod">
          <ac:chgData name="Jenifer Prince Devaraj" userId="c3fb109c-09d1-42a6-93f4-69472d709861" providerId="ADAL" clId="{6B05E172-4C6F-4B33-B66D-3938F90DB4D0}" dt="2024-11-14T12:58:48.318" v="1445" actId="313"/>
          <ac:spMkLst>
            <pc:docMk/>
            <pc:sldMk cId="2425405261" sldId="866"/>
            <ac:spMk id="2" creationId="{599D6D5D-84A5-2599-8C62-A39AD58B7439}"/>
          </ac:spMkLst>
        </pc:spChg>
        <pc:spChg chg="mod">
          <ac:chgData name="Jenifer Prince Devaraj" userId="c3fb109c-09d1-42a6-93f4-69472d709861" providerId="ADAL" clId="{6B05E172-4C6F-4B33-B66D-3938F90DB4D0}" dt="2024-11-14T12:19:03.624" v="722" actId="20577"/>
          <ac:spMkLst>
            <pc:docMk/>
            <pc:sldMk cId="2425405261" sldId="866"/>
            <ac:spMk id="7" creationId="{B247BDBD-0B9F-BE85-20A3-8D20E13BBC12}"/>
          </ac:spMkLst>
        </pc:spChg>
        <pc:spChg chg="add mod">
          <ac:chgData name="Jenifer Prince Devaraj" userId="c3fb109c-09d1-42a6-93f4-69472d709861" providerId="ADAL" clId="{6B05E172-4C6F-4B33-B66D-3938F90DB4D0}" dt="2024-11-14T12:04:55.038" v="598" actId="6549"/>
          <ac:spMkLst>
            <pc:docMk/>
            <pc:sldMk cId="2425405261" sldId="866"/>
            <ac:spMk id="18" creationId="{140C29A0-F1A2-4511-AC60-515775A0293C}"/>
          </ac:spMkLst>
        </pc:spChg>
        <pc:spChg chg="add mod">
          <ac:chgData name="Jenifer Prince Devaraj" userId="c3fb109c-09d1-42a6-93f4-69472d709861" providerId="ADAL" clId="{6B05E172-4C6F-4B33-B66D-3938F90DB4D0}" dt="2024-11-19T11:55:09.068" v="4421" actId="20577"/>
          <ac:spMkLst>
            <pc:docMk/>
            <pc:sldMk cId="2425405261" sldId="866"/>
            <ac:spMk id="30" creationId="{022F4815-5002-4087-A03D-0B13ACF76DBE}"/>
          </ac:spMkLst>
        </pc:spChg>
        <pc:picChg chg="add mod">
          <ac:chgData name="Jenifer Prince Devaraj" userId="c3fb109c-09d1-42a6-93f4-69472d709861" providerId="ADAL" clId="{6B05E172-4C6F-4B33-B66D-3938F90DB4D0}" dt="2024-11-14T12:19:12.604" v="725" actId="1076"/>
          <ac:picMkLst>
            <pc:docMk/>
            <pc:sldMk cId="2425405261" sldId="866"/>
            <ac:picMk id="6" creationId="{B47B8AC5-7E1E-40EB-9487-02064E7B396C}"/>
          </ac:picMkLst>
        </pc:picChg>
        <pc:picChg chg="add del mod">
          <ac:chgData name="Jenifer Prince Devaraj" userId="c3fb109c-09d1-42a6-93f4-69472d709861" providerId="ADAL" clId="{6B05E172-4C6F-4B33-B66D-3938F90DB4D0}" dt="2024-11-14T12:02:34.459" v="575" actId="478"/>
          <ac:picMkLst>
            <pc:docMk/>
            <pc:sldMk cId="2425405261" sldId="866"/>
            <ac:picMk id="9" creationId="{E9DFE2CE-03BF-46CA-8C41-9C0AC995F76C}"/>
          </ac:picMkLst>
        </pc:picChg>
        <pc:picChg chg="del">
          <ac:chgData name="Jenifer Prince Devaraj" userId="c3fb109c-09d1-42a6-93f4-69472d709861" providerId="ADAL" clId="{6B05E172-4C6F-4B33-B66D-3938F90DB4D0}" dt="2024-11-14T11:55:48.706" v="350" actId="478"/>
          <ac:picMkLst>
            <pc:docMk/>
            <pc:sldMk cId="2425405261" sldId="866"/>
            <ac:picMk id="10" creationId="{5CDCD783-51DE-4850-9055-51DEAC5B3AED}"/>
          </ac:picMkLst>
        </pc:picChg>
        <pc:picChg chg="add del mod">
          <ac:chgData name="Jenifer Prince Devaraj" userId="c3fb109c-09d1-42a6-93f4-69472d709861" providerId="ADAL" clId="{6B05E172-4C6F-4B33-B66D-3938F90DB4D0}" dt="2024-11-14T12:03:01.677" v="583" actId="478"/>
          <ac:picMkLst>
            <pc:docMk/>
            <pc:sldMk cId="2425405261" sldId="866"/>
            <ac:picMk id="12" creationId="{8877968E-277D-4D35-B725-E8E3490DC271}"/>
          </ac:picMkLst>
        </pc:picChg>
        <pc:picChg chg="del">
          <ac:chgData name="Jenifer Prince Devaraj" userId="c3fb109c-09d1-42a6-93f4-69472d709861" providerId="ADAL" clId="{6B05E172-4C6F-4B33-B66D-3938F90DB4D0}" dt="2024-11-14T11:55:50.180" v="351" actId="478"/>
          <ac:picMkLst>
            <pc:docMk/>
            <pc:sldMk cId="2425405261" sldId="866"/>
            <ac:picMk id="14" creationId="{C57D4293-A7A7-40CE-9A4E-8531CA020C77}"/>
          </ac:picMkLst>
        </pc:picChg>
        <pc:picChg chg="add mod">
          <ac:chgData name="Jenifer Prince Devaraj" userId="c3fb109c-09d1-42a6-93f4-69472d709861" providerId="ADAL" clId="{6B05E172-4C6F-4B33-B66D-3938F90DB4D0}" dt="2024-11-14T12:19:09.728" v="724" actId="1076"/>
          <ac:picMkLst>
            <pc:docMk/>
            <pc:sldMk cId="2425405261" sldId="866"/>
            <ac:picMk id="15" creationId="{CF1E8649-4CD4-4B89-8593-E37BA5E1F4D3}"/>
          </ac:picMkLst>
        </pc:picChg>
        <pc:picChg chg="add mod">
          <ac:chgData name="Jenifer Prince Devaraj" userId="c3fb109c-09d1-42a6-93f4-69472d709861" providerId="ADAL" clId="{6B05E172-4C6F-4B33-B66D-3938F90DB4D0}" dt="2024-11-14T12:19:22.852" v="753" actId="1037"/>
          <ac:picMkLst>
            <pc:docMk/>
            <pc:sldMk cId="2425405261" sldId="866"/>
            <ac:picMk id="19" creationId="{AB286CD4-E735-4B12-A112-59BD09B89366}"/>
          </ac:picMkLst>
        </pc:picChg>
        <pc:picChg chg="add del mod">
          <ac:chgData name="Jenifer Prince Devaraj" userId="c3fb109c-09d1-42a6-93f4-69472d709861" providerId="ADAL" clId="{6B05E172-4C6F-4B33-B66D-3938F90DB4D0}" dt="2024-11-14T12:18:36.709" v="710" actId="478"/>
          <ac:picMkLst>
            <pc:docMk/>
            <pc:sldMk cId="2425405261" sldId="866"/>
            <ac:picMk id="21" creationId="{6A2DB45B-B8D9-4CE3-A989-D542FB047AE3}"/>
          </ac:picMkLst>
        </pc:picChg>
        <pc:picChg chg="add mod">
          <ac:chgData name="Jenifer Prince Devaraj" userId="c3fb109c-09d1-42a6-93f4-69472d709861" providerId="ADAL" clId="{6B05E172-4C6F-4B33-B66D-3938F90DB4D0}" dt="2024-11-14T12:19:28.040" v="755" actId="1076"/>
          <ac:picMkLst>
            <pc:docMk/>
            <pc:sldMk cId="2425405261" sldId="866"/>
            <ac:picMk id="23" creationId="{3F28CA19-E233-4377-86D6-9F204DCC0AAA}"/>
          </ac:picMkLst>
        </pc:picChg>
        <pc:picChg chg="add mod">
          <ac:chgData name="Jenifer Prince Devaraj" userId="c3fb109c-09d1-42a6-93f4-69472d709861" providerId="ADAL" clId="{6B05E172-4C6F-4B33-B66D-3938F90DB4D0}" dt="2024-11-14T12:19:26.195" v="754" actId="1076"/>
          <ac:picMkLst>
            <pc:docMk/>
            <pc:sldMk cId="2425405261" sldId="866"/>
            <ac:picMk id="25" creationId="{DC667376-C9F9-43F6-B318-C010120F5A4C}"/>
          </ac:picMkLst>
        </pc:picChg>
        <pc:picChg chg="add mod">
          <ac:chgData name="Jenifer Prince Devaraj" userId="c3fb109c-09d1-42a6-93f4-69472d709861" providerId="ADAL" clId="{6B05E172-4C6F-4B33-B66D-3938F90DB4D0}" dt="2024-11-14T12:20:03.646" v="759" actId="1076"/>
          <ac:picMkLst>
            <pc:docMk/>
            <pc:sldMk cId="2425405261" sldId="866"/>
            <ac:picMk id="27" creationId="{07491C03-F683-4DE2-8B22-F7136EFE9319}"/>
          </ac:picMkLst>
        </pc:picChg>
        <pc:picChg chg="add mod">
          <ac:chgData name="Jenifer Prince Devaraj" userId="c3fb109c-09d1-42a6-93f4-69472d709861" providerId="ADAL" clId="{6B05E172-4C6F-4B33-B66D-3938F90DB4D0}" dt="2024-11-14T12:20:12.937" v="761" actId="1076"/>
          <ac:picMkLst>
            <pc:docMk/>
            <pc:sldMk cId="2425405261" sldId="866"/>
            <ac:picMk id="28" creationId="{FF91A123-AEEF-4BE1-A739-6E169B798EE3}"/>
          </ac:picMkLst>
        </pc:picChg>
        <pc:cxnChg chg="add mod">
          <ac:chgData name="Jenifer Prince Devaraj" userId="c3fb109c-09d1-42a6-93f4-69472d709861" providerId="ADAL" clId="{6B05E172-4C6F-4B33-B66D-3938F90DB4D0}" dt="2024-11-14T12:21:52.188" v="771" actId="1076"/>
          <ac:cxnSpMkLst>
            <pc:docMk/>
            <pc:sldMk cId="2425405261" sldId="866"/>
            <ac:cxnSpMk id="17" creationId="{56C65ECB-C2F0-447F-85E5-CEBF6E13ADA3}"/>
          </ac:cxnSpMkLst>
        </pc:cxnChg>
        <pc:cxnChg chg="add mod">
          <ac:chgData name="Jenifer Prince Devaraj" userId="c3fb109c-09d1-42a6-93f4-69472d709861" providerId="ADAL" clId="{6B05E172-4C6F-4B33-B66D-3938F90DB4D0}" dt="2024-11-14T12:22:06.310" v="777" actId="1038"/>
          <ac:cxnSpMkLst>
            <pc:docMk/>
            <pc:sldMk cId="2425405261" sldId="866"/>
            <ac:cxnSpMk id="26" creationId="{E2B73893-5A72-4FD0-BB08-03C8E079CDFD}"/>
          </ac:cxnSpMkLst>
        </pc:cxnChg>
      </pc:sldChg>
      <pc:sldChg chg="addSp delSp modSp add mod">
        <pc:chgData name="Jenifer Prince Devaraj" userId="c3fb109c-09d1-42a6-93f4-69472d709861" providerId="ADAL" clId="{6B05E172-4C6F-4B33-B66D-3938F90DB4D0}" dt="2024-11-19T13:18:29.378" v="4466" actId="20577"/>
        <pc:sldMkLst>
          <pc:docMk/>
          <pc:sldMk cId="1282966016" sldId="867"/>
        </pc:sldMkLst>
        <pc:spChg chg="mod">
          <ac:chgData name="Jenifer Prince Devaraj" userId="c3fb109c-09d1-42a6-93f4-69472d709861" providerId="ADAL" clId="{6B05E172-4C6F-4B33-B66D-3938F90DB4D0}" dt="2024-11-14T12:58:41.754" v="1444" actId="313"/>
          <ac:spMkLst>
            <pc:docMk/>
            <pc:sldMk cId="1282966016" sldId="867"/>
            <ac:spMk id="2" creationId="{599D6D5D-84A5-2599-8C62-A39AD58B7439}"/>
          </ac:spMkLst>
        </pc:spChg>
        <pc:spChg chg="mod">
          <ac:chgData name="Jenifer Prince Devaraj" userId="c3fb109c-09d1-42a6-93f4-69472d709861" providerId="ADAL" clId="{6B05E172-4C6F-4B33-B66D-3938F90DB4D0}" dt="2024-11-14T12:32:46.110" v="1040" actId="20577"/>
          <ac:spMkLst>
            <pc:docMk/>
            <pc:sldMk cId="1282966016" sldId="867"/>
            <ac:spMk id="7" creationId="{B247BDBD-0B9F-BE85-20A3-8D20E13BBC12}"/>
          </ac:spMkLst>
        </pc:spChg>
        <pc:spChg chg="del">
          <ac:chgData name="Jenifer Prince Devaraj" userId="c3fb109c-09d1-42a6-93f4-69472d709861" providerId="ADAL" clId="{6B05E172-4C6F-4B33-B66D-3938F90DB4D0}" dt="2024-11-14T12:06:03.214" v="613" actId="478"/>
          <ac:spMkLst>
            <pc:docMk/>
            <pc:sldMk cId="1282966016" sldId="867"/>
            <ac:spMk id="18" creationId="{140C29A0-F1A2-4511-AC60-515775A0293C}"/>
          </ac:spMkLst>
        </pc:spChg>
        <pc:spChg chg="add mod">
          <ac:chgData name="Jenifer Prince Devaraj" userId="c3fb109c-09d1-42a6-93f4-69472d709861" providerId="ADAL" clId="{6B05E172-4C6F-4B33-B66D-3938F90DB4D0}" dt="2024-11-19T13:18:29.378" v="4466" actId="20577"/>
          <ac:spMkLst>
            <pc:docMk/>
            <pc:sldMk cId="1282966016" sldId="867"/>
            <ac:spMk id="26" creationId="{D1E93C9F-3369-4033-AE52-EF4EA6AF7CB3}"/>
          </ac:spMkLst>
        </pc:spChg>
        <pc:picChg chg="del">
          <ac:chgData name="Jenifer Prince Devaraj" userId="c3fb109c-09d1-42a6-93f4-69472d709861" providerId="ADAL" clId="{6B05E172-4C6F-4B33-B66D-3938F90DB4D0}" dt="2024-11-14T12:06:00.161" v="612" actId="478"/>
          <ac:picMkLst>
            <pc:docMk/>
            <pc:sldMk cId="1282966016" sldId="867"/>
            <ac:picMk id="6" creationId="{B47B8AC5-7E1E-40EB-9487-02064E7B396C}"/>
          </ac:picMkLst>
        </pc:picChg>
        <pc:picChg chg="add del mod">
          <ac:chgData name="Jenifer Prince Devaraj" userId="c3fb109c-09d1-42a6-93f4-69472d709861" providerId="ADAL" clId="{6B05E172-4C6F-4B33-B66D-3938F90DB4D0}" dt="2024-11-14T12:06:19.717" v="619" actId="478"/>
          <ac:picMkLst>
            <pc:docMk/>
            <pc:sldMk cId="1282966016" sldId="867"/>
            <ac:picMk id="8" creationId="{4EE3B45F-67F8-4311-A7C2-7CD7FAA1F6D9}"/>
          </ac:picMkLst>
        </pc:picChg>
        <pc:picChg chg="add del mod">
          <ac:chgData name="Jenifer Prince Devaraj" userId="c3fb109c-09d1-42a6-93f4-69472d709861" providerId="ADAL" clId="{6B05E172-4C6F-4B33-B66D-3938F90DB4D0}" dt="2024-11-14T12:20:52.157" v="769" actId="478"/>
          <ac:picMkLst>
            <pc:docMk/>
            <pc:sldMk cId="1282966016" sldId="867"/>
            <ac:picMk id="10" creationId="{711B617B-8A48-4568-AB66-293DFDE27029}"/>
          </ac:picMkLst>
        </pc:picChg>
        <pc:picChg chg="add mod">
          <ac:chgData name="Jenifer Prince Devaraj" userId="c3fb109c-09d1-42a6-93f4-69472d709861" providerId="ADAL" clId="{6B05E172-4C6F-4B33-B66D-3938F90DB4D0}" dt="2024-11-14T12:28:23.756" v="934" actId="1076"/>
          <ac:picMkLst>
            <pc:docMk/>
            <pc:sldMk cId="1282966016" sldId="867"/>
            <ac:picMk id="11" creationId="{F21ED577-4DE3-4B0C-8C60-E547BDF9225A}"/>
          </ac:picMkLst>
        </pc:picChg>
        <pc:picChg chg="add mod">
          <ac:chgData name="Jenifer Prince Devaraj" userId="c3fb109c-09d1-42a6-93f4-69472d709861" providerId="ADAL" clId="{6B05E172-4C6F-4B33-B66D-3938F90DB4D0}" dt="2024-11-14T12:28:28.759" v="936" actId="1076"/>
          <ac:picMkLst>
            <pc:docMk/>
            <pc:sldMk cId="1282966016" sldId="867"/>
            <ac:picMk id="13" creationId="{07EF8DF7-D608-4F4B-875D-5AE46AA5DA8E}"/>
          </ac:picMkLst>
        </pc:picChg>
        <pc:picChg chg="del mod">
          <ac:chgData name="Jenifer Prince Devaraj" userId="c3fb109c-09d1-42a6-93f4-69472d709861" providerId="ADAL" clId="{6B05E172-4C6F-4B33-B66D-3938F90DB4D0}" dt="2024-11-14T12:20:53.630" v="770" actId="478"/>
          <ac:picMkLst>
            <pc:docMk/>
            <pc:sldMk cId="1282966016" sldId="867"/>
            <ac:picMk id="15" creationId="{CF1E8649-4CD4-4B89-8593-E37BA5E1F4D3}"/>
          </ac:picMkLst>
        </pc:picChg>
        <pc:picChg chg="add mod">
          <ac:chgData name="Jenifer Prince Devaraj" userId="c3fb109c-09d1-42a6-93f4-69472d709861" providerId="ADAL" clId="{6B05E172-4C6F-4B33-B66D-3938F90DB4D0}" dt="2024-11-14T12:29:35.362" v="959" actId="1076"/>
          <ac:picMkLst>
            <pc:docMk/>
            <pc:sldMk cId="1282966016" sldId="867"/>
            <ac:picMk id="16" creationId="{B38B5435-0B7B-42CC-8B85-C6E1E231D7CE}"/>
          </ac:picMkLst>
        </pc:picChg>
        <pc:picChg chg="del">
          <ac:chgData name="Jenifer Prince Devaraj" userId="c3fb109c-09d1-42a6-93f4-69472d709861" providerId="ADAL" clId="{6B05E172-4C6F-4B33-B66D-3938F90DB4D0}" dt="2024-11-14T12:06:04.742" v="614" actId="478"/>
          <ac:picMkLst>
            <pc:docMk/>
            <pc:sldMk cId="1282966016" sldId="867"/>
            <ac:picMk id="19" creationId="{AB286CD4-E735-4B12-A112-59BD09B89366}"/>
          </ac:picMkLst>
        </pc:picChg>
        <pc:picChg chg="del">
          <ac:chgData name="Jenifer Prince Devaraj" userId="c3fb109c-09d1-42a6-93f4-69472d709861" providerId="ADAL" clId="{6B05E172-4C6F-4B33-B66D-3938F90DB4D0}" dt="2024-11-14T12:06:05.981" v="615" actId="478"/>
          <ac:picMkLst>
            <pc:docMk/>
            <pc:sldMk cId="1282966016" sldId="867"/>
            <ac:picMk id="21" creationId="{6A2DB45B-B8D9-4CE3-A989-D542FB047AE3}"/>
          </ac:picMkLst>
        </pc:picChg>
        <pc:picChg chg="add mod">
          <ac:chgData name="Jenifer Prince Devaraj" userId="c3fb109c-09d1-42a6-93f4-69472d709861" providerId="ADAL" clId="{6B05E172-4C6F-4B33-B66D-3938F90DB4D0}" dt="2024-11-14T12:29:37.302" v="960" actId="1076"/>
          <ac:picMkLst>
            <pc:docMk/>
            <pc:sldMk cId="1282966016" sldId="867"/>
            <ac:picMk id="22" creationId="{EC495C24-958D-4929-8091-E8CD7DEC8E86}"/>
          </ac:picMkLst>
        </pc:picChg>
        <pc:picChg chg="del">
          <ac:chgData name="Jenifer Prince Devaraj" userId="c3fb109c-09d1-42a6-93f4-69472d709861" providerId="ADAL" clId="{6B05E172-4C6F-4B33-B66D-3938F90DB4D0}" dt="2024-11-14T12:06:07.371" v="616" actId="478"/>
          <ac:picMkLst>
            <pc:docMk/>
            <pc:sldMk cId="1282966016" sldId="867"/>
            <ac:picMk id="23" creationId="{3F28CA19-E233-4377-86D6-9F204DCC0AAA}"/>
          </ac:picMkLst>
        </pc:picChg>
        <pc:cxnChg chg="mod">
          <ac:chgData name="Jenifer Prince Devaraj" userId="c3fb109c-09d1-42a6-93f4-69472d709861" providerId="ADAL" clId="{6B05E172-4C6F-4B33-B66D-3938F90DB4D0}" dt="2024-11-14T12:45:25.796" v="1232" actId="1036"/>
          <ac:cxnSpMkLst>
            <pc:docMk/>
            <pc:sldMk cId="1282966016" sldId="867"/>
            <ac:cxnSpMk id="17" creationId="{56C65ECB-C2F0-447F-85E5-CEBF6E13ADA3}"/>
          </ac:cxnSpMkLst>
        </pc:cxnChg>
        <pc:cxnChg chg="add mod">
          <ac:chgData name="Jenifer Prince Devaraj" userId="c3fb109c-09d1-42a6-93f4-69472d709861" providerId="ADAL" clId="{6B05E172-4C6F-4B33-B66D-3938F90DB4D0}" dt="2024-11-14T12:29:56.595" v="962" actId="1582"/>
          <ac:cxnSpMkLst>
            <pc:docMk/>
            <pc:sldMk cId="1282966016" sldId="867"/>
            <ac:cxnSpMk id="25" creationId="{C81EE36C-CCED-46D7-8CD1-D2B385DC6C26}"/>
          </ac:cxnSpMkLst>
        </pc:cxnChg>
      </pc:sldChg>
      <pc:sldChg chg="addSp delSp modSp add mod">
        <pc:chgData name="Jenifer Prince Devaraj" userId="c3fb109c-09d1-42a6-93f4-69472d709861" providerId="ADAL" clId="{6B05E172-4C6F-4B33-B66D-3938F90DB4D0}" dt="2024-11-14T12:58:37.200" v="1443" actId="313"/>
        <pc:sldMkLst>
          <pc:docMk/>
          <pc:sldMk cId="1419159184" sldId="868"/>
        </pc:sldMkLst>
        <pc:spChg chg="mod">
          <ac:chgData name="Jenifer Prince Devaraj" userId="c3fb109c-09d1-42a6-93f4-69472d709861" providerId="ADAL" clId="{6B05E172-4C6F-4B33-B66D-3938F90DB4D0}" dt="2024-11-14T12:58:37.200" v="1443" actId="313"/>
          <ac:spMkLst>
            <pc:docMk/>
            <pc:sldMk cId="1419159184" sldId="868"/>
            <ac:spMk id="2" creationId="{599D6D5D-84A5-2599-8C62-A39AD58B7439}"/>
          </ac:spMkLst>
        </pc:spChg>
        <pc:spChg chg="mod">
          <ac:chgData name="Jenifer Prince Devaraj" userId="c3fb109c-09d1-42a6-93f4-69472d709861" providerId="ADAL" clId="{6B05E172-4C6F-4B33-B66D-3938F90DB4D0}" dt="2024-11-14T12:38:28.289" v="1178" actId="20577"/>
          <ac:spMkLst>
            <pc:docMk/>
            <pc:sldMk cId="1419159184" sldId="868"/>
            <ac:spMk id="7" creationId="{B247BDBD-0B9F-BE85-20A3-8D20E13BBC12}"/>
          </ac:spMkLst>
        </pc:spChg>
        <pc:spChg chg="add mod">
          <ac:chgData name="Jenifer Prince Devaraj" userId="c3fb109c-09d1-42a6-93f4-69472d709861" providerId="ADAL" clId="{6B05E172-4C6F-4B33-B66D-3938F90DB4D0}" dt="2024-11-14T12:58:30.310" v="1442" actId="1076"/>
          <ac:spMkLst>
            <pc:docMk/>
            <pc:sldMk cId="1419159184" sldId="868"/>
            <ac:spMk id="23" creationId="{D84046C5-BA1B-406F-91AA-64C68F0A05EF}"/>
          </ac:spMkLst>
        </pc:spChg>
        <pc:spChg chg="mod">
          <ac:chgData name="Jenifer Prince Devaraj" userId="c3fb109c-09d1-42a6-93f4-69472d709861" providerId="ADAL" clId="{6B05E172-4C6F-4B33-B66D-3938F90DB4D0}" dt="2024-11-14T12:57:44.562" v="1434" actId="1076"/>
          <ac:spMkLst>
            <pc:docMk/>
            <pc:sldMk cId="1419159184" sldId="868"/>
            <ac:spMk id="26" creationId="{D1E93C9F-3369-4033-AE52-EF4EA6AF7CB3}"/>
          </ac:spMkLst>
        </pc:spChg>
        <pc:picChg chg="add mod">
          <ac:chgData name="Jenifer Prince Devaraj" userId="c3fb109c-09d1-42a6-93f4-69472d709861" providerId="ADAL" clId="{6B05E172-4C6F-4B33-B66D-3938F90DB4D0}" dt="2024-11-14T12:40:06.139" v="1182" actId="1076"/>
          <ac:picMkLst>
            <pc:docMk/>
            <pc:sldMk cId="1419159184" sldId="868"/>
            <ac:picMk id="6" creationId="{940EFBA8-02EA-451C-981C-000BC3E23F90}"/>
          </ac:picMkLst>
        </pc:picChg>
        <pc:picChg chg="add mod">
          <ac:chgData name="Jenifer Prince Devaraj" userId="c3fb109c-09d1-42a6-93f4-69472d709861" providerId="ADAL" clId="{6B05E172-4C6F-4B33-B66D-3938F90DB4D0}" dt="2024-11-14T12:42:20.254" v="1205" actId="1076"/>
          <ac:picMkLst>
            <pc:docMk/>
            <pc:sldMk cId="1419159184" sldId="868"/>
            <ac:picMk id="9" creationId="{3D1C9E97-E7AA-48D3-A33A-1B2B6CCF0AD5}"/>
          </ac:picMkLst>
        </pc:picChg>
        <pc:picChg chg="add mod">
          <ac:chgData name="Jenifer Prince Devaraj" userId="c3fb109c-09d1-42a6-93f4-69472d709861" providerId="ADAL" clId="{6B05E172-4C6F-4B33-B66D-3938F90DB4D0}" dt="2024-11-14T12:42:25.251" v="1207" actId="1076"/>
          <ac:picMkLst>
            <pc:docMk/>
            <pc:sldMk cId="1419159184" sldId="868"/>
            <ac:picMk id="12" creationId="{9AD5AAFE-EF5C-4DCC-ACEC-A5BD2CB0A398}"/>
          </ac:picMkLst>
        </pc:picChg>
        <pc:picChg chg="del mod">
          <ac:chgData name="Jenifer Prince Devaraj" userId="c3fb109c-09d1-42a6-93f4-69472d709861" providerId="ADAL" clId="{6B05E172-4C6F-4B33-B66D-3938F90DB4D0}" dt="2024-11-14T12:39:59.260" v="1179" actId="478"/>
          <ac:picMkLst>
            <pc:docMk/>
            <pc:sldMk cId="1419159184" sldId="868"/>
            <ac:picMk id="13" creationId="{07EF8DF7-D608-4F4B-875D-5AE46AA5DA8E}"/>
          </ac:picMkLst>
        </pc:picChg>
        <pc:picChg chg="del">
          <ac:chgData name="Jenifer Prince Devaraj" userId="c3fb109c-09d1-42a6-93f4-69472d709861" providerId="ADAL" clId="{6B05E172-4C6F-4B33-B66D-3938F90DB4D0}" dt="2024-11-14T12:40:42.522" v="1183" actId="478"/>
          <ac:picMkLst>
            <pc:docMk/>
            <pc:sldMk cId="1419159184" sldId="868"/>
            <ac:picMk id="16" creationId="{B38B5435-0B7B-42CC-8B85-C6E1E231D7CE}"/>
          </ac:picMkLst>
        </pc:picChg>
        <pc:picChg chg="del">
          <ac:chgData name="Jenifer Prince Devaraj" userId="c3fb109c-09d1-42a6-93f4-69472d709861" providerId="ADAL" clId="{6B05E172-4C6F-4B33-B66D-3938F90DB4D0}" dt="2024-11-14T12:40:59.358" v="1189" actId="478"/>
          <ac:picMkLst>
            <pc:docMk/>
            <pc:sldMk cId="1419159184" sldId="868"/>
            <ac:picMk id="22" creationId="{EC495C24-958D-4929-8091-E8CD7DEC8E86}"/>
          </ac:picMkLst>
        </pc:picChg>
        <pc:cxnChg chg="mod">
          <ac:chgData name="Jenifer Prince Devaraj" userId="c3fb109c-09d1-42a6-93f4-69472d709861" providerId="ADAL" clId="{6B05E172-4C6F-4B33-B66D-3938F90DB4D0}" dt="2024-11-14T12:57:37.647" v="1432" actId="14100"/>
          <ac:cxnSpMkLst>
            <pc:docMk/>
            <pc:sldMk cId="1419159184" sldId="868"/>
            <ac:cxnSpMk id="17" creationId="{56C65ECB-C2F0-447F-85E5-CEBF6E13ADA3}"/>
          </ac:cxnSpMkLst>
        </pc:cxnChg>
        <pc:cxnChg chg="add mod">
          <ac:chgData name="Jenifer Prince Devaraj" userId="c3fb109c-09d1-42a6-93f4-69472d709861" providerId="ADAL" clId="{6B05E172-4C6F-4B33-B66D-3938F90DB4D0}" dt="2024-11-14T12:42:22.419" v="1206" actId="1076"/>
          <ac:cxnSpMkLst>
            <pc:docMk/>
            <pc:sldMk cId="1419159184" sldId="868"/>
            <ac:cxnSpMk id="19" creationId="{92DB2700-1A46-4C7A-B85E-C272135A7D65}"/>
          </ac:cxnSpMkLst>
        </pc:cxnChg>
        <pc:cxnChg chg="del mod">
          <ac:chgData name="Jenifer Prince Devaraj" userId="c3fb109c-09d1-42a6-93f4-69472d709861" providerId="ADAL" clId="{6B05E172-4C6F-4B33-B66D-3938F90DB4D0}" dt="2024-11-14T12:41:31.081" v="1196" actId="21"/>
          <ac:cxnSpMkLst>
            <pc:docMk/>
            <pc:sldMk cId="1419159184" sldId="868"/>
            <ac:cxnSpMk id="25" creationId="{C81EE36C-CCED-46D7-8CD1-D2B385DC6C26}"/>
          </ac:cxnSpMkLst>
        </pc:cxnChg>
      </pc:sldChg>
      <pc:sldChg chg="modSp add mod ord">
        <pc:chgData name="Jenifer Prince Devaraj" userId="c3fb109c-09d1-42a6-93f4-69472d709861" providerId="ADAL" clId="{6B05E172-4C6F-4B33-B66D-3938F90DB4D0}" dt="2024-11-14T21:04:33.935" v="1584" actId="1076"/>
        <pc:sldMkLst>
          <pc:docMk/>
          <pc:sldMk cId="1691001560" sldId="869"/>
        </pc:sldMkLst>
        <pc:spChg chg="mod">
          <ac:chgData name="Jenifer Prince Devaraj" userId="c3fb109c-09d1-42a6-93f4-69472d709861" providerId="ADAL" clId="{6B05E172-4C6F-4B33-B66D-3938F90DB4D0}" dt="2024-11-14T20:49:29.364" v="1550"/>
          <ac:spMkLst>
            <pc:docMk/>
            <pc:sldMk cId="1691001560" sldId="869"/>
            <ac:spMk id="2" creationId="{599D6D5D-84A5-2599-8C62-A39AD58B7439}"/>
          </ac:spMkLst>
        </pc:spChg>
        <pc:spChg chg="mod">
          <ac:chgData name="Jenifer Prince Devaraj" userId="c3fb109c-09d1-42a6-93f4-69472d709861" providerId="ADAL" clId="{6B05E172-4C6F-4B33-B66D-3938F90DB4D0}" dt="2024-11-14T21:04:33.935" v="1584" actId="1076"/>
          <ac:spMkLst>
            <pc:docMk/>
            <pc:sldMk cId="1691001560" sldId="869"/>
            <ac:spMk id="7" creationId="{B247BDBD-0B9F-BE85-20A3-8D20E13BBC12}"/>
          </ac:spMkLst>
        </pc:spChg>
      </pc:sldChg>
      <pc:sldChg chg="modSp add mod">
        <pc:chgData name="Jenifer Prince Devaraj" userId="c3fb109c-09d1-42a6-93f4-69472d709861" providerId="ADAL" clId="{6B05E172-4C6F-4B33-B66D-3938F90DB4D0}" dt="2024-11-19T13:22:16.872" v="4476" actId="113"/>
        <pc:sldMkLst>
          <pc:docMk/>
          <pc:sldMk cId="2144754859" sldId="870"/>
        </pc:sldMkLst>
        <pc:spChg chg="mod">
          <ac:chgData name="Jenifer Prince Devaraj" userId="c3fb109c-09d1-42a6-93f4-69472d709861" providerId="ADAL" clId="{6B05E172-4C6F-4B33-B66D-3938F90DB4D0}" dt="2024-11-16T15:53:32.796" v="3457"/>
          <ac:spMkLst>
            <pc:docMk/>
            <pc:sldMk cId="2144754859" sldId="870"/>
            <ac:spMk id="2" creationId="{599D6D5D-84A5-2599-8C62-A39AD58B7439}"/>
          </ac:spMkLst>
        </pc:spChg>
        <pc:spChg chg="mod">
          <ac:chgData name="Jenifer Prince Devaraj" userId="c3fb109c-09d1-42a6-93f4-69472d709861" providerId="ADAL" clId="{6B05E172-4C6F-4B33-B66D-3938F90DB4D0}" dt="2024-11-19T13:22:16.872" v="4476" actId="113"/>
          <ac:spMkLst>
            <pc:docMk/>
            <pc:sldMk cId="2144754859" sldId="870"/>
            <ac:spMk id="7" creationId="{B247BDBD-0B9F-BE85-20A3-8D20E13BBC12}"/>
          </ac:spMkLst>
        </pc:spChg>
      </pc:sldChg>
      <pc:sldChg chg="addSp delSp modSp add del mod addCm delCm">
        <pc:chgData name="Jenifer Prince Devaraj" userId="c3fb109c-09d1-42a6-93f4-69472d709861" providerId="ADAL" clId="{6B05E172-4C6F-4B33-B66D-3938F90DB4D0}" dt="2024-11-19T16:39:56.147" v="5257" actId="1076"/>
        <pc:sldMkLst>
          <pc:docMk/>
          <pc:sldMk cId="687787271" sldId="871"/>
        </pc:sldMkLst>
        <pc:spChg chg="mod">
          <ac:chgData name="Jenifer Prince Devaraj" userId="c3fb109c-09d1-42a6-93f4-69472d709861" providerId="ADAL" clId="{6B05E172-4C6F-4B33-B66D-3938F90DB4D0}" dt="2024-11-16T15:53:35.664" v="3458"/>
          <ac:spMkLst>
            <pc:docMk/>
            <pc:sldMk cId="687787271" sldId="871"/>
            <ac:spMk id="2" creationId="{599D6D5D-84A5-2599-8C62-A39AD58B7439}"/>
          </ac:spMkLst>
        </pc:spChg>
        <pc:spChg chg="del mod">
          <ac:chgData name="Jenifer Prince Devaraj" userId="c3fb109c-09d1-42a6-93f4-69472d709861" providerId="ADAL" clId="{6B05E172-4C6F-4B33-B66D-3938F90DB4D0}" dt="2024-11-15T20:29:04.645" v="1594"/>
          <ac:spMkLst>
            <pc:docMk/>
            <pc:sldMk cId="687787271" sldId="871"/>
            <ac:spMk id="7" creationId="{B247BDBD-0B9F-BE85-20A3-8D20E13BBC12}"/>
          </ac:spMkLst>
        </pc:spChg>
        <pc:spChg chg="add del mod">
          <ac:chgData name="Jenifer Prince Devaraj" userId="c3fb109c-09d1-42a6-93f4-69472d709861" providerId="ADAL" clId="{6B05E172-4C6F-4B33-B66D-3938F90DB4D0}" dt="2024-11-15T20:29:11.898" v="1597"/>
          <ac:spMkLst>
            <pc:docMk/>
            <pc:sldMk cId="687787271" sldId="871"/>
            <ac:spMk id="8" creationId="{B7F6F7ED-707A-4B89-BD80-BB627DCBC492}"/>
          </ac:spMkLst>
        </pc:spChg>
        <pc:spChg chg="add del mod">
          <ac:chgData name="Jenifer Prince Devaraj" userId="c3fb109c-09d1-42a6-93f4-69472d709861" providerId="ADAL" clId="{6B05E172-4C6F-4B33-B66D-3938F90DB4D0}" dt="2024-11-15T20:31:42.330" v="1607"/>
          <ac:spMkLst>
            <pc:docMk/>
            <pc:sldMk cId="687787271" sldId="871"/>
            <ac:spMk id="9" creationId="{8500F41F-13F5-4C0E-907F-CC8ED9CB1EB8}"/>
          </ac:spMkLst>
        </pc:spChg>
        <pc:spChg chg="add mod">
          <ac:chgData name="Jenifer Prince Devaraj" userId="c3fb109c-09d1-42a6-93f4-69472d709861" providerId="ADAL" clId="{6B05E172-4C6F-4B33-B66D-3938F90DB4D0}" dt="2024-11-19T13:47:03.332" v="5208" actId="1076"/>
          <ac:spMkLst>
            <pc:docMk/>
            <pc:sldMk cId="687787271" sldId="871"/>
            <ac:spMk id="16" creationId="{73B9ED15-EC62-4525-B86D-1613C325E171}"/>
          </ac:spMkLst>
        </pc:spChg>
        <pc:picChg chg="add mod">
          <ac:chgData name="Jenifer Prince Devaraj" userId="c3fb109c-09d1-42a6-93f4-69472d709861" providerId="ADAL" clId="{6B05E172-4C6F-4B33-B66D-3938F90DB4D0}" dt="2024-11-19T16:39:56.147" v="5257" actId="1076"/>
          <ac:picMkLst>
            <pc:docMk/>
            <pc:sldMk cId="687787271" sldId="871"/>
            <ac:picMk id="6" creationId="{0BC4C9BB-74AF-4B16-9A3A-F7DCE09E2667}"/>
          </ac:picMkLst>
        </pc:picChg>
        <pc:picChg chg="add del mod">
          <ac:chgData name="Jenifer Prince Devaraj" userId="c3fb109c-09d1-42a6-93f4-69472d709861" providerId="ADAL" clId="{6B05E172-4C6F-4B33-B66D-3938F90DB4D0}" dt="2024-11-19T13:23:38.082" v="4477" actId="478"/>
          <ac:picMkLst>
            <pc:docMk/>
            <pc:sldMk cId="687787271" sldId="871"/>
            <ac:picMk id="6" creationId="{6C2257FE-D235-4714-8811-81ECB5F16E67}"/>
          </ac:picMkLst>
        </pc:picChg>
        <pc:picChg chg="add mod">
          <ac:chgData name="Jenifer Prince Devaraj" userId="c3fb109c-09d1-42a6-93f4-69472d709861" providerId="ADAL" clId="{6B05E172-4C6F-4B33-B66D-3938F90DB4D0}" dt="2024-11-19T13:46:30.949" v="5204" actId="1076"/>
          <ac:picMkLst>
            <pc:docMk/>
            <pc:sldMk cId="687787271" sldId="871"/>
            <ac:picMk id="7" creationId="{F925E537-B8F4-4C81-96D0-A5318DBAE054}"/>
          </ac:picMkLst>
        </pc:picChg>
        <pc:picChg chg="add mod">
          <ac:chgData name="Jenifer Prince Devaraj" userId="c3fb109c-09d1-42a6-93f4-69472d709861" providerId="ADAL" clId="{6B05E172-4C6F-4B33-B66D-3938F90DB4D0}" dt="2024-11-19T13:46:29.562" v="5203" actId="1076"/>
          <ac:picMkLst>
            <pc:docMk/>
            <pc:sldMk cId="687787271" sldId="871"/>
            <ac:picMk id="9" creationId="{C741DDF2-2276-4940-8494-1F003E3F5F5C}"/>
          </ac:picMkLst>
        </pc:picChg>
        <pc:picChg chg="add del mod">
          <ac:chgData name="Jenifer Prince Devaraj" userId="c3fb109c-09d1-42a6-93f4-69472d709861" providerId="ADAL" clId="{6B05E172-4C6F-4B33-B66D-3938F90DB4D0}" dt="2024-11-19T13:46:03.071" v="5198" actId="478"/>
          <ac:picMkLst>
            <pc:docMk/>
            <pc:sldMk cId="687787271" sldId="871"/>
            <ac:picMk id="11" creationId="{D75D49F5-5CBF-414B-976A-D316686ADEA5}"/>
          </ac:picMkLst>
        </pc:picChg>
        <pc:picChg chg="add del">
          <ac:chgData name="Jenifer Prince Devaraj" userId="c3fb109c-09d1-42a6-93f4-69472d709861" providerId="ADAL" clId="{6B05E172-4C6F-4B33-B66D-3938F90DB4D0}" dt="2024-11-19T13:46:54.155" v="5206" actId="22"/>
          <ac:picMkLst>
            <pc:docMk/>
            <pc:sldMk cId="687787271" sldId="871"/>
            <ac:picMk id="12" creationId="{F9FC38C4-384A-4CF0-88BA-5BF24D3EF568}"/>
          </ac:picMkLst>
        </pc:picChg>
        <pc:picChg chg="add del mod">
          <ac:chgData name="Jenifer Prince Devaraj" userId="c3fb109c-09d1-42a6-93f4-69472d709861" providerId="ADAL" clId="{6B05E172-4C6F-4B33-B66D-3938F90DB4D0}" dt="2024-11-19T13:46:04.528" v="5199" actId="478"/>
          <ac:picMkLst>
            <pc:docMk/>
            <pc:sldMk cId="687787271" sldId="871"/>
            <ac:picMk id="13" creationId="{EAF88365-662D-4825-9FBA-5B5ED623E5B7}"/>
          </ac:picMkLst>
        </pc:picChg>
        <pc:picChg chg="add del mod">
          <ac:chgData name="Jenifer Prince Devaraj" userId="c3fb109c-09d1-42a6-93f4-69472d709861" providerId="ADAL" clId="{6B05E172-4C6F-4B33-B66D-3938F90DB4D0}" dt="2024-11-19T16:39:51.311" v="5255" actId="478"/>
          <ac:picMkLst>
            <pc:docMk/>
            <pc:sldMk cId="687787271" sldId="871"/>
            <ac:picMk id="17" creationId="{6E279A21-F076-43CA-B3D5-1381780E21D6}"/>
          </ac:picMkLst>
        </pc:picChg>
        <pc:picChg chg="add mod">
          <ac:chgData name="Jenifer Prince Devaraj" userId="c3fb109c-09d1-42a6-93f4-69472d709861" providerId="ADAL" clId="{6B05E172-4C6F-4B33-B66D-3938F90DB4D0}" dt="2024-11-19T13:47:34.777" v="5212" actId="1076"/>
          <ac:picMkLst>
            <pc:docMk/>
            <pc:sldMk cId="687787271" sldId="871"/>
            <ac:picMk id="19" creationId="{221D9B5A-2B9A-4700-942E-7555A7C84F0A}"/>
          </ac:picMkLst>
        </pc:picChg>
        <pc:cxnChg chg="add mod">
          <ac:chgData name="Jenifer Prince Devaraj" userId="c3fb109c-09d1-42a6-93f4-69472d709861" providerId="ADAL" clId="{6B05E172-4C6F-4B33-B66D-3938F90DB4D0}" dt="2024-11-19T13:46:27.797" v="5202" actId="1076"/>
          <ac:cxnSpMkLst>
            <pc:docMk/>
            <pc:sldMk cId="687787271" sldId="871"/>
            <ac:cxnSpMk id="14" creationId="{C12C8E21-F468-4762-B68B-06EBF0F0A0FB}"/>
          </ac:cxnSpMkLst>
        </pc:cxnChg>
      </pc:sldChg>
      <pc:sldChg chg="addSp delSp modSp add mod">
        <pc:chgData name="Jenifer Prince Devaraj" userId="c3fb109c-09d1-42a6-93f4-69472d709861" providerId="ADAL" clId="{6B05E172-4C6F-4B33-B66D-3938F90DB4D0}" dt="2024-11-19T16:37:23.971" v="5254" actId="1076"/>
        <pc:sldMkLst>
          <pc:docMk/>
          <pc:sldMk cId="2887393167" sldId="872"/>
        </pc:sldMkLst>
        <pc:spChg chg="mod">
          <ac:chgData name="Jenifer Prince Devaraj" userId="c3fb109c-09d1-42a6-93f4-69472d709861" providerId="ADAL" clId="{6B05E172-4C6F-4B33-B66D-3938F90DB4D0}" dt="2024-11-16T15:53:39.659" v="3459"/>
          <ac:spMkLst>
            <pc:docMk/>
            <pc:sldMk cId="2887393167" sldId="872"/>
            <ac:spMk id="2" creationId="{599D6D5D-84A5-2599-8C62-A39AD58B7439}"/>
          </ac:spMkLst>
        </pc:spChg>
        <pc:picChg chg="add mod">
          <ac:chgData name="Jenifer Prince Devaraj" userId="c3fb109c-09d1-42a6-93f4-69472d709861" providerId="ADAL" clId="{6B05E172-4C6F-4B33-B66D-3938F90DB4D0}" dt="2024-11-19T13:48:19.064" v="5216" actId="1076"/>
          <ac:picMkLst>
            <pc:docMk/>
            <pc:sldMk cId="2887393167" sldId="872"/>
            <ac:picMk id="6" creationId="{5801ED7E-802E-4B41-87C9-AA524D711CEB}"/>
          </ac:picMkLst>
        </pc:picChg>
        <pc:picChg chg="del mod">
          <ac:chgData name="Jenifer Prince Devaraj" userId="c3fb109c-09d1-42a6-93f4-69472d709861" providerId="ADAL" clId="{6B05E172-4C6F-4B33-B66D-3938F90DB4D0}" dt="2024-11-16T13:16:12.564" v="1649" actId="478"/>
          <ac:picMkLst>
            <pc:docMk/>
            <pc:sldMk cId="2887393167" sldId="872"/>
            <ac:picMk id="6" creationId="{6C2257FE-D235-4714-8811-81ECB5F16E67}"/>
          </ac:picMkLst>
        </pc:picChg>
        <pc:picChg chg="add del mod">
          <ac:chgData name="Jenifer Prince Devaraj" userId="c3fb109c-09d1-42a6-93f4-69472d709861" providerId="ADAL" clId="{6B05E172-4C6F-4B33-B66D-3938F90DB4D0}" dt="2024-11-19T13:47:55.494" v="5213" actId="478"/>
          <ac:picMkLst>
            <pc:docMk/>
            <pc:sldMk cId="2887393167" sldId="872"/>
            <ac:picMk id="7" creationId="{8A37DC5B-6C0A-4E1D-A359-2332E98BDBBC}"/>
          </ac:picMkLst>
        </pc:picChg>
        <pc:picChg chg="add del mod">
          <ac:chgData name="Jenifer Prince Devaraj" userId="c3fb109c-09d1-42a6-93f4-69472d709861" providerId="ADAL" clId="{6B05E172-4C6F-4B33-B66D-3938F90DB4D0}" dt="2024-11-19T13:49:23.496" v="5223" actId="478"/>
          <ac:picMkLst>
            <pc:docMk/>
            <pc:sldMk cId="2887393167" sldId="872"/>
            <ac:picMk id="9" creationId="{4E67F0AC-3B69-4735-BADF-571B9B928706}"/>
          </ac:picMkLst>
        </pc:picChg>
        <pc:picChg chg="add del mod">
          <ac:chgData name="Jenifer Prince Devaraj" userId="c3fb109c-09d1-42a6-93f4-69472d709861" providerId="ADAL" clId="{6B05E172-4C6F-4B33-B66D-3938F90DB4D0}" dt="2024-11-19T13:48:51.779" v="5219" actId="478"/>
          <ac:picMkLst>
            <pc:docMk/>
            <pc:sldMk cId="2887393167" sldId="872"/>
            <ac:picMk id="10" creationId="{F1EEEE1A-D016-40AA-9769-909B92EBD2C0}"/>
          </ac:picMkLst>
        </pc:picChg>
        <pc:picChg chg="del">
          <ac:chgData name="Jenifer Prince Devaraj" userId="c3fb109c-09d1-42a6-93f4-69472d709861" providerId="ADAL" clId="{6B05E172-4C6F-4B33-B66D-3938F90DB4D0}" dt="2024-11-15T20:45:15.788" v="1615" actId="478"/>
          <ac:picMkLst>
            <pc:docMk/>
            <pc:sldMk cId="2887393167" sldId="872"/>
            <ac:picMk id="11" creationId="{D75D49F5-5CBF-414B-976A-D316686ADEA5}"/>
          </ac:picMkLst>
        </pc:picChg>
        <pc:picChg chg="add del mod">
          <ac:chgData name="Jenifer Prince Devaraj" userId="c3fb109c-09d1-42a6-93f4-69472d709861" providerId="ADAL" clId="{6B05E172-4C6F-4B33-B66D-3938F90DB4D0}" dt="2024-11-19T13:49:24.821" v="5224" actId="478"/>
          <ac:picMkLst>
            <pc:docMk/>
            <pc:sldMk cId="2887393167" sldId="872"/>
            <ac:picMk id="12" creationId="{866D3458-E697-452E-9E18-FE1C00F338B2}"/>
          </ac:picMkLst>
        </pc:picChg>
        <pc:picChg chg="add mod">
          <ac:chgData name="Jenifer Prince Devaraj" userId="c3fb109c-09d1-42a6-93f4-69472d709861" providerId="ADAL" clId="{6B05E172-4C6F-4B33-B66D-3938F90DB4D0}" dt="2024-11-19T13:48:55.908" v="5222" actId="1076"/>
          <ac:picMkLst>
            <pc:docMk/>
            <pc:sldMk cId="2887393167" sldId="872"/>
            <ac:picMk id="13" creationId="{3BB7A4B8-D99A-494B-A132-027B4CF633A9}"/>
          </ac:picMkLst>
        </pc:picChg>
        <pc:picChg chg="del">
          <ac:chgData name="Jenifer Prince Devaraj" userId="c3fb109c-09d1-42a6-93f4-69472d709861" providerId="ADAL" clId="{6B05E172-4C6F-4B33-B66D-3938F90DB4D0}" dt="2024-11-15T20:45:17.295" v="1616" actId="478"/>
          <ac:picMkLst>
            <pc:docMk/>
            <pc:sldMk cId="2887393167" sldId="872"/>
            <ac:picMk id="13" creationId="{EAF88365-662D-4825-9FBA-5B5ED623E5B7}"/>
          </ac:picMkLst>
        </pc:picChg>
        <pc:picChg chg="add mod">
          <ac:chgData name="Jenifer Prince Devaraj" userId="c3fb109c-09d1-42a6-93f4-69472d709861" providerId="ADAL" clId="{6B05E172-4C6F-4B33-B66D-3938F90DB4D0}" dt="2024-11-19T16:37:23.971" v="5254" actId="1076"/>
          <ac:picMkLst>
            <pc:docMk/>
            <pc:sldMk cId="2887393167" sldId="872"/>
            <ac:picMk id="16" creationId="{1852CBA9-CC41-420A-B56D-7D6D2888B137}"/>
          </ac:picMkLst>
        </pc:picChg>
        <pc:picChg chg="add mod">
          <ac:chgData name="Jenifer Prince Devaraj" userId="c3fb109c-09d1-42a6-93f4-69472d709861" providerId="ADAL" clId="{6B05E172-4C6F-4B33-B66D-3938F90DB4D0}" dt="2024-11-19T16:37:21.238" v="5253" actId="1076"/>
          <ac:picMkLst>
            <pc:docMk/>
            <pc:sldMk cId="2887393167" sldId="872"/>
            <ac:picMk id="19" creationId="{20CDDF09-A337-49B1-B557-A827712B2EA7}"/>
          </ac:picMkLst>
        </pc:picChg>
        <pc:cxnChg chg="del mod">
          <ac:chgData name="Jenifer Prince Devaraj" userId="c3fb109c-09d1-42a6-93f4-69472d709861" providerId="ADAL" clId="{6B05E172-4C6F-4B33-B66D-3938F90DB4D0}" dt="2024-11-19T13:49:34.484" v="5230" actId="21"/>
          <ac:cxnSpMkLst>
            <pc:docMk/>
            <pc:sldMk cId="2887393167" sldId="872"/>
            <ac:cxnSpMk id="14" creationId="{C12C8E21-F468-4762-B68B-06EBF0F0A0FB}"/>
          </ac:cxnSpMkLst>
        </pc:cxnChg>
        <pc:cxnChg chg="add mod">
          <ac:chgData name="Jenifer Prince Devaraj" userId="c3fb109c-09d1-42a6-93f4-69472d709861" providerId="ADAL" clId="{6B05E172-4C6F-4B33-B66D-3938F90DB4D0}" dt="2024-11-19T13:50:37.685" v="5241" actId="14100"/>
          <ac:cxnSpMkLst>
            <pc:docMk/>
            <pc:sldMk cId="2887393167" sldId="872"/>
            <ac:cxnSpMk id="17" creationId="{A48630B8-2D7E-4C77-A71F-E5A28A4FD46B}"/>
          </ac:cxnSpMkLst>
        </pc:cxnChg>
      </pc:sldChg>
      <pc:sldChg chg="addSp delSp modSp add del mod">
        <pc:chgData name="Jenifer Prince Devaraj" userId="c3fb109c-09d1-42a6-93f4-69472d709861" providerId="ADAL" clId="{6B05E172-4C6F-4B33-B66D-3938F90DB4D0}" dt="2024-11-19T13:50:44.938" v="5243" actId="47"/>
        <pc:sldMkLst>
          <pc:docMk/>
          <pc:sldMk cId="2056107794" sldId="873"/>
        </pc:sldMkLst>
        <pc:spChg chg="mod">
          <ac:chgData name="Jenifer Prince Devaraj" userId="c3fb109c-09d1-42a6-93f4-69472d709861" providerId="ADAL" clId="{6B05E172-4C6F-4B33-B66D-3938F90DB4D0}" dt="2024-11-16T15:53:43.841" v="3462"/>
          <ac:spMkLst>
            <pc:docMk/>
            <pc:sldMk cId="2056107794" sldId="873"/>
            <ac:spMk id="2" creationId="{599D6D5D-84A5-2599-8C62-A39AD58B7439}"/>
          </ac:spMkLst>
        </pc:spChg>
        <pc:picChg chg="del">
          <ac:chgData name="Jenifer Prince Devaraj" userId="c3fb109c-09d1-42a6-93f4-69472d709861" providerId="ADAL" clId="{6B05E172-4C6F-4B33-B66D-3938F90DB4D0}" dt="2024-11-15T20:57:33.370" v="1634" actId="478"/>
          <ac:picMkLst>
            <pc:docMk/>
            <pc:sldMk cId="2056107794" sldId="873"/>
            <ac:picMk id="6" creationId="{6C2257FE-D235-4714-8811-81ECB5F16E67}"/>
          </ac:picMkLst>
        </pc:picChg>
        <pc:picChg chg="del">
          <ac:chgData name="Jenifer Prince Devaraj" userId="c3fb109c-09d1-42a6-93f4-69472d709861" providerId="ADAL" clId="{6B05E172-4C6F-4B33-B66D-3938F90DB4D0}" dt="2024-11-15T20:57:35.156" v="1635" actId="478"/>
          <ac:picMkLst>
            <pc:docMk/>
            <pc:sldMk cId="2056107794" sldId="873"/>
            <ac:picMk id="7" creationId="{8A37DC5B-6C0A-4E1D-A359-2332E98BDBBC}"/>
          </ac:picMkLst>
        </pc:picChg>
        <pc:picChg chg="add mod">
          <ac:chgData name="Jenifer Prince Devaraj" userId="c3fb109c-09d1-42a6-93f4-69472d709861" providerId="ADAL" clId="{6B05E172-4C6F-4B33-B66D-3938F90DB4D0}" dt="2024-11-16T13:09:26.998" v="1648" actId="1076"/>
          <ac:picMkLst>
            <pc:docMk/>
            <pc:sldMk cId="2056107794" sldId="873"/>
            <ac:picMk id="8" creationId="{95B87DF9-9043-4095-908D-4E118BBD8CD8}"/>
          </ac:picMkLst>
        </pc:picChg>
        <pc:picChg chg="del">
          <ac:chgData name="Jenifer Prince Devaraj" userId="c3fb109c-09d1-42a6-93f4-69472d709861" providerId="ADAL" clId="{6B05E172-4C6F-4B33-B66D-3938F90DB4D0}" dt="2024-11-15T20:57:36.723" v="1636" actId="478"/>
          <ac:picMkLst>
            <pc:docMk/>
            <pc:sldMk cId="2056107794" sldId="873"/>
            <ac:picMk id="9" creationId="{4E67F0AC-3B69-4735-BADF-571B9B928706}"/>
          </ac:picMkLst>
        </pc:picChg>
        <pc:picChg chg="add mod">
          <ac:chgData name="Jenifer Prince Devaraj" userId="c3fb109c-09d1-42a6-93f4-69472d709861" providerId="ADAL" clId="{6B05E172-4C6F-4B33-B66D-3938F90DB4D0}" dt="2024-11-16T13:09:22.886" v="1646" actId="1076"/>
          <ac:picMkLst>
            <pc:docMk/>
            <pc:sldMk cId="2056107794" sldId="873"/>
            <ac:picMk id="11" creationId="{47C2B758-191E-408D-B433-9AA467D69A4E}"/>
          </ac:picMkLst>
        </pc:picChg>
        <pc:picChg chg="del">
          <ac:chgData name="Jenifer Prince Devaraj" userId="c3fb109c-09d1-42a6-93f4-69472d709861" providerId="ADAL" clId="{6B05E172-4C6F-4B33-B66D-3938F90DB4D0}" dt="2024-11-15T20:57:38.242" v="1637" actId="478"/>
          <ac:picMkLst>
            <pc:docMk/>
            <pc:sldMk cId="2056107794" sldId="873"/>
            <ac:picMk id="12" creationId="{866D3458-E697-452E-9E18-FE1C00F338B2}"/>
          </ac:picMkLst>
        </pc:picChg>
        <pc:cxnChg chg="mod">
          <ac:chgData name="Jenifer Prince Devaraj" userId="c3fb109c-09d1-42a6-93f4-69472d709861" providerId="ADAL" clId="{6B05E172-4C6F-4B33-B66D-3938F90DB4D0}" dt="2024-11-16T13:09:25.366" v="1647" actId="1076"/>
          <ac:cxnSpMkLst>
            <pc:docMk/>
            <pc:sldMk cId="2056107794" sldId="873"/>
            <ac:cxnSpMk id="14" creationId="{C12C8E21-F468-4762-B68B-06EBF0F0A0FB}"/>
          </ac:cxnSpMkLst>
        </pc:cxnChg>
      </pc:sldChg>
      <pc:sldChg chg="addSp delSp modSp add mod ord">
        <pc:chgData name="Jenifer Prince Devaraj" userId="c3fb109c-09d1-42a6-93f4-69472d709861" providerId="ADAL" clId="{6B05E172-4C6F-4B33-B66D-3938F90DB4D0}" dt="2024-11-19T13:51:22.092" v="5245"/>
        <pc:sldMkLst>
          <pc:docMk/>
          <pc:sldMk cId="1271101790" sldId="874"/>
        </pc:sldMkLst>
        <pc:spChg chg="mod">
          <ac:chgData name="Jenifer Prince Devaraj" userId="c3fb109c-09d1-42a6-93f4-69472d709861" providerId="ADAL" clId="{6B05E172-4C6F-4B33-B66D-3938F90DB4D0}" dt="2024-11-16T15:54:24.940" v="3485" actId="207"/>
          <ac:spMkLst>
            <pc:docMk/>
            <pc:sldMk cId="1271101790" sldId="874"/>
            <ac:spMk id="2" creationId="{599D6D5D-84A5-2599-8C62-A39AD58B7439}"/>
          </ac:spMkLst>
        </pc:spChg>
        <pc:spChg chg="mod">
          <ac:chgData name="Jenifer Prince Devaraj" userId="c3fb109c-09d1-42a6-93f4-69472d709861" providerId="ADAL" clId="{6B05E172-4C6F-4B33-B66D-3938F90DB4D0}" dt="2024-11-19T13:51:22.092" v="5245"/>
          <ac:spMkLst>
            <pc:docMk/>
            <pc:sldMk cId="1271101790" sldId="874"/>
            <ac:spMk id="7" creationId="{B247BDBD-0B9F-BE85-20A3-8D20E13BBC12}"/>
          </ac:spMkLst>
        </pc:spChg>
        <pc:spChg chg="add del mod">
          <ac:chgData name="Jenifer Prince Devaraj" userId="c3fb109c-09d1-42a6-93f4-69472d709861" providerId="ADAL" clId="{6B05E172-4C6F-4B33-B66D-3938F90DB4D0}" dt="2024-11-16T14:34:13.323" v="1992"/>
          <ac:spMkLst>
            <pc:docMk/>
            <pc:sldMk cId="1271101790" sldId="874"/>
            <ac:spMk id="10" creationId="{688CCDE2-1998-4F62-9C71-B8F91721CEFE}"/>
          </ac:spMkLst>
        </pc:spChg>
        <pc:spChg chg="add del mod">
          <ac:chgData name="Jenifer Prince Devaraj" userId="c3fb109c-09d1-42a6-93f4-69472d709861" providerId="ADAL" clId="{6B05E172-4C6F-4B33-B66D-3938F90DB4D0}" dt="2024-11-16T14:31:47.030" v="1793"/>
          <ac:spMkLst>
            <pc:docMk/>
            <pc:sldMk cId="1271101790" sldId="874"/>
            <ac:spMk id="11" creationId="{B415E2E0-FB99-44FE-8739-5576D8BB0653}"/>
          </ac:spMkLst>
        </pc:spChg>
        <pc:picChg chg="add del mod">
          <ac:chgData name="Jenifer Prince Devaraj" userId="c3fb109c-09d1-42a6-93f4-69472d709861" providerId="ADAL" clId="{6B05E172-4C6F-4B33-B66D-3938F90DB4D0}" dt="2024-11-16T14:31:36.208" v="1784" actId="478"/>
          <ac:picMkLst>
            <pc:docMk/>
            <pc:sldMk cId="1271101790" sldId="874"/>
            <ac:picMk id="6" creationId="{9FF55F59-BE76-4E25-B3C3-3BCA09487780}"/>
          </ac:picMkLst>
        </pc:picChg>
        <pc:picChg chg="add del mod">
          <ac:chgData name="Jenifer Prince Devaraj" userId="c3fb109c-09d1-42a6-93f4-69472d709861" providerId="ADAL" clId="{6B05E172-4C6F-4B33-B66D-3938F90DB4D0}" dt="2024-11-16T14:31:34.874" v="1783" actId="478"/>
          <ac:picMkLst>
            <pc:docMk/>
            <pc:sldMk cId="1271101790" sldId="874"/>
            <ac:picMk id="9" creationId="{B9C24D40-447F-497A-86BC-A901E1CD0765}"/>
          </ac:picMkLst>
        </pc:picChg>
      </pc:sldChg>
      <pc:sldChg chg="addSp modSp add mod ord">
        <pc:chgData name="Jenifer Prince Devaraj" userId="c3fb109c-09d1-42a6-93f4-69472d709861" providerId="ADAL" clId="{6B05E172-4C6F-4B33-B66D-3938F90DB4D0}" dt="2024-11-19T09:17:24.959" v="4273" actId="20577"/>
        <pc:sldMkLst>
          <pc:docMk/>
          <pc:sldMk cId="238754115" sldId="875"/>
        </pc:sldMkLst>
        <pc:spChg chg="mod">
          <ac:chgData name="Jenifer Prince Devaraj" userId="c3fb109c-09d1-42a6-93f4-69472d709861" providerId="ADAL" clId="{6B05E172-4C6F-4B33-B66D-3938F90DB4D0}" dt="2024-11-16T15:53:48.418" v="3463"/>
          <ac:spMkLst>
            <pc:docMk/>
            <pc:sldMk cId="238754115" sldId="875"/>
            <ac:spMk id="2" creationId="{599D6D5D-84A5-2599-8C62-A39AD58B7439}"/>
          </ac:spMkLst>
        </pc:spChg>
        <pc:spChg chg="mod">
          <ac:chgData name="Jenifer Prince Devaraj" userId="c3fb109c-09d1-42a6-93f4-69472d709861" providerId="ADAL" clId="{6B05E172-4C6F-4B33-B66D-3938F90DB4D0}" dt="2024-11-19T09:17:24.959" v="4273" actId="20577"/>
          <ac:spMkLst>
            <pc:docMk/>
            <pc:sldMk cId="238754115" sldId="875"/>
            <ac:spMk id="7" creationId="{B247BDBD-0B9F-BE85-20A3-8D20E13BBC12}"/>
          </ac:spMkLst>
        </pc:spChg>
        <pc:picChg chg="add mod">
          <ac:chgData name="Jenifer Prince Devaraj" userId="c3fb109c-09d1-42a6-93f4-69472d709861" providerId="ADAL" clId="{6B05E172-4C6F-4B33-B66D-3938F90DB4D0}" dt="2024-11-16T14:37:22.700" v="2097" actId="1076"/>
          <ac:picMkLst>
            <pc:docMk/>
            <pc:sldMk cId="238754115" sldId="875"/>
            <ac:picMk id="6" creationId="{1BB03248-C91C-4B63-B756-C8402E6E94D9}"/>
          </ac:picMkLst>
        </pc:picChg>
        <pc:picChg chg="add mod">
          <ac:chgData name="Jenifer Prince Devaraj" userId="c3fb109c-09d1-42a6-93f4-69472d709861" providerId="ADAL" clId="{6B05E172-4C6F-4B33-B66D-3938F90DB4D0}" dt="2024-11-16T14:37:19.957" v="2096" actId="1076"/>
          <ac:picMkLst>
            <pc:docMk/>
            <pc:sldMk cId="238754115" sldId="875"/>
            <ac:picMk id="9" creationId="{0A9D5532-30AE-4A2A-8DE4-8000101A20AE}"/>
          </ac:picMkLst>
        </pc:picChg>
      </pc:sldChg>
      <pc:sldChg chg="modSp add mod">
        <pc:chgData name="Jenifer Prince Devaraj" userId="c3fb109c-09d1-42a6-93f4-69472d709861" providerId="ADAL" clId="{6B05E172-4C6F-4B33-B66D-3938F90DB4D0}" dt="2024-11-16T15:54:37.983" v="3487"/>
        <pc:sldMkLst>
          <pc:docMk/>
          <pc:sldMk cId="3757697278" sldId="876"/>
        </pc:sldMkLst>
        <pc:spChg chg="mod">
          <ac:chgData name="Jenifer Prince Devaraj" userId="c3fb109c-09d1-42a6-93f4-69472d709861" providerId="ADAL" clId="{6B05E172-4C6F-4B33-B66D-3938F90DB4D0}" dt="2024-11-16T15:54:37.983" v="3487"/>
          <ac:spMkLst>
            <pc:docMk/>
            <pc:sldMk cId="3757697278" sldId="876"/>
            <ac:spMk id="2" creationId="{599D6D5D-84A5-2599-8C62-A39AD58B7439}"/>
          </ac:spMkLst>
        </pc:spChg>
        <pc:spChg chg="mod">
          <ac:chgData name="Jenifer Prince Devaraj" userId="c3fb109c-09d1-42a6-93f4-69472d709861" providerId="ADAL" clId="{6B05E172-4C6F-4B33-B66D-3938F90DB4D0}" dt="2024-11-16T14:52:26.735" v="2626"/>
          <ac:spMkLst>
            <pc:docMk/>
            <pc:sldMk cId="3757697278" sldId="876"/>
            <ac:spMk id="7" creationId="{B247BDBD-0B9F-BE85-20A3-8D20E13BBC12}"/>
          </ac:spMkLst>
        </pc:spChg>
      </pc:sldChg>
      <pc:sldChg chg="addSp delSp modSp add mod">
        <pc:chgData name="Jenifer Prince Devaraj" userId="c3fb109c-09d1-42a6-93f4-69472d709861" providerId="ADAL" clId="{6B05E172-4C6F-4B33-B66D-3938F90DB4D0}" dt="2024-11-16T15:54:41.327" v="3488"/>
        <pc:sldMkLst>
          <pc:docMk/>
          <pc:sldMk cId="3613189222" sldId="877"/>
        </pc:sldMkLst>
        <pc:spChg chg="mod">
          <ac:chgData name="Jenifer Prince Devaraj" userId="c3fb109c-09d1-42a6-93f4-69472d709861" providerId="ADAL" clId="{6B05E172-4C6F-4B33-B66D-3938F90DB4D0}" dt="2024-11-16T15:54:41.327" v="3488"/>
          <ac:spMkLst>
            <pc:docMk/>
            <pc:sldMk cId="3613189222" sldId="877"/>
            <ac:spMk id="2" creationId="{599D6D5D-84A5-2599-8C62-A39AD58B7439}"/>
          </ac:spMkLst>
        </pc:spChg>
        <pc:spChg chg="mod">
          <ac:chgData name="Jenifer Prince Devaraj" userId="c3fb109c-09d1-42a6-93f4-69472d709861" providerId="ADAL" clId="{6B05E172-4C6F-4B33-B66D-3938F90DB4D0}" dt="2024-11-16T15:11:30.442" v="2945" actId="20577"/>
          <ac:spMkLst>
            <pc:docMk/>
            <pc:sldMk cId="3613189222" sldId="877"/>
            <ac:spMk id="7" creationId="{B247BDBD-0B9F-BE85-20A3-8D20E13BBC12}"/>
          </ac:spMkLst>
        </pc:spChg>
        <pc:picChg chg="add del mod">
          <ac:chgData name="Jenifer Prince Devaraj" userId="c3fb109c-09d1-42a6-93f4-69472d709861" providerId="ADAL" clId="{6B05E172-4C6F-4B33-B66D-3938F90DB4D0}" dt="2024-11-16T14:58:03.985" v="2678" actId="478"/>
          <ac:picMkLst>
            <pc:docMk/>
            <pc:sldMk cId="3613189222" sldId="877"/>
            <ac:picMk id="6" creationId="{7E8A5CDF-E727-410E-A192-03948A6FBAF1}"/>
          </ac:picMkLst>
        </pc:picChg>
        <pc:picChg chg="add del mod">
          <ac:chgData name="Jenifer Prince Devaraj" userId="c3fb109c-09d1-42a6-93f4-69472d709861" providerId="ADAL" clId="{6B05E172-4C6F-4B33-B66D-3938F90DB4D0}" dt="2024-11-16T14:58:05.230" v="2679" actId="478"/>
          <ac:picMkLst>
            <pc:docMk/>
            <pc:sldMk cId="3613189222" sldId="877"/>
            <ac:picMk id="9" creationId="{2ABBC234-F293-49AB-AB43-225A3D2491F2}"/>
          </ac:picMkLst>
        </pc:picChg>
        <pc:picChg chg="add mod">
          <ac:chgData name="Jenifer Prince Devaraj" userId="c3fb109c-09d1-42a6-93f4-69472d709861" providerId="ADAL" clId="{6B05E172-4C6F-4B33-B66D-3938F90DB4D0}" dt="2024-11-16T15:00:36.389" v="2732" actId="1076"/>
          <ac:picMkLst>
            <pc:docMk/>
            <pc:sldMk cId="3613189222" sldId="877"/>
            <ac:picMk id="11" creationId="{A7CDD7D3-1C3A-41C9-A406-7FEEC241D5EA}"/>
          </ac:picMkLst>
        </pc:picChg>
        <pc:picChg chg="add mod">
          <ac:chgData name="Jenifer Prince Devaraj" userId="c3fb109c-09d1-42a6-93f4-69472d709861" providerId="ADAL" clId="{6B05E172-4C6F-4B33-B66D-3938F90DB4D0}" dt="2024-11-16T15:00:38.064" v="2733" actId="1076"/>
          <ac:picMkLst>
            <pc:docMk/>
            <pc:sldMk cId="3613189222" sldId="877"/>
            <ac:picMk id="13" creationId="{FE331E82-6820-4171-A0A1-8CDFF99ECECF}"/>
          </ac:picMkLst>
        </pc:picChg>
        <pc:picChg chg="add mod">
          <ac:chgData name="Jenifer Prince Devaraj" userId="c3fb109c-09d1-42a6-93f4-69472d709861" providerId="ADAL" clId="{6B05E172-4C6F-4B33-B66D-3938F90DB4D0}" dt="2024-11-16T15:03:30.521" v="2813" actId="1076"/>
          <ac:picMkLst>
            <pc:docMk/>
            <pc:sldMk cId="3613189222" sldId="877"/>
            <ac:picMk id="15" creationId="{C7778F1D-9305-4803-9950-E0D22834BD31}"/>
          </ac:picMkLst>
        </pc:picChg>
        <pc:picChg chg="add mod">
          <ac:chgData name="Jenifer Prince Devaraj" userId="c3fb109c-09d1-42a6-93f4-69472d709861" providerId="ADAL" clId="{6B05E172-4C6F-4B33-B66D-3938F90DB4D0}" dt="2024-11-16T15:01:29.332" v="2744" actId="1076"/>
          <ac:picMkLst>
            <pc:docMk/>
            <pc:sldMk cId="3613189222" sldId="877"/>
            <ac:picMk id="17" creationId="{0AFB1809-342B-42F4-87F3-851C4D1E184E}"/>
          </ac:picMkLst>
        </pc:picChg>
        <pc:picChg chg="add mod">
          <ac:chgData name="Jenifer Prince Devaraj" userId="c3fb109c-09d1-42a6-93f4-69472d709861" providerId="ADAL" clId="{6B05E172-4C6F-4B33-B66D-3938F90DB4D0}" dt="2024-11-16T15:04:41.520" v="2860" actId="571"/>
          <ac:picMkLst>
            <pc:docMk/>
            <pc:sldMk cId="3613189222" sldId="877"/>
            <ac:picMk id="18" creationId="{2A37E1A2-81C4-4DA8-8077-AD12FC0877C2}"/>
          </ac:picMkLst>
        </pc:picChg>
        <pc:cxnChg chg="add mod">
          <ac:chgData name="Jenifer Prince Devaraj" userId="c3fb109c-09d1-42a6-93f4-69472d709861" providerId="ADAL" clId="{6B05E172-4C6F-4B33-B66D-3938F90DB4D0}" dt="2024-11-16T15:06:53.603" v="2893" actId="1076"/>
          <ac:cxnSpMkLst>
            <pc:docMk/>
            <pc:sldMk cId="3613189222" sldId="877"/>
            <ac:cxnSpMk id="19" creationId="{A61DDCAF-158A-4FC7-B480-D480D3D5CD7F}"/>
          </ac:cxnSpMkLst>
        </pc:cxnChg>
      </pc:sldChg>
      <pc:sldChg chg="addSp delSp modSp add mod">
        <pc:chgData name="Jenifer Prince Devaraj" userId="c3fb109c-09d1-42a6-93f4-69472d709861" providerId="ADAL" clId="{6B05E172-4C6F-4B33-B66D-3938F90DB4D0}" dt="2024-11-16T15:54:44.630" v="3489"/>
        <pc:sldMkLst>
          <pc:docMk/>
          <pc:sldMk cId="1517193464" sldId="878"/>
        </pc:sldMkLst>
        <pc:spChg chg="mod">
          <ac:chgData name="Jenifer Prince Devaraj" userId="c3fb109c-09d1-42a6-93f4-69472d709861" providerId="ADAL" clId="{6B05E172-4C6F-4B33-B66D-3938F90DB4D0}" dt="2024-11-16T15:54:44.630" v="3489"/>
          <ac:spMkLst>
            <pc:docMk/>
            <pc:sldMk cId="1517193464" sldId="878"/>
            <ac:spMk id="2" creationId="{599D6D5D-84A5-2599-8C62-A39AD58B7439}"/>
          </ac:spMkLst>
        </pc:spChg>
        <pc:spChg chg="mod">
          <ac:chgData name="Jenifer Prince Devaraj" userId="c3fb109c-09d1-42a6-93f4-69472d709861" providerId="ADAL" clId="{6B05E172-4C6F-4B33-B66D-3938F90DB4D0}" dt="2024-11-16T15:40:58.016" v="3195" actId="1076"/>
          <ac:spMkLst>
            <pc:docMk/>
            <pc:sldMk cId="1517193464" sldId="878"/>
            <ac:spMk id="7" creationId="{B247BDBD-0B9F-BE85-20A3-8D20E13BBC12}"/>
          </ac:spMkLst>
        </pc:spChg>
        <pc:spChg chg="add del mod">
          <ac:chgData name="Jenifer Prince Devaraj" userId="c3fb109c-09d1-42a6-93f4-69472d709861" providerId="ADAL" clId="{6B05E172-4C6F-4B33-B66D-3938F90DB4D0}" dt="2024-11-16T15:38:17.654" v="3149" actId="767"/>
          <ac:spMkLst>
            <pc:docMk/>
            <pc:sldMk cId="1517193464" sldId="878"/>
            <ac:spMk id="12" creationId="{99F0BC15-7799-4883-BE03-C8F3ACF2A29A}"/>
          </ac:spMkLst>
        </pc:spChg>
        <pc:spChg chg="add del mod">
          <ac:chgData name="Jenifer Prince Devaraj" userId="c3fb109c-09d1-42a6-93f4-69472d709861" providerId="ADAL" clId="{6B05E172-4C6F-4B33-B66D-3938F90DB4D0}" dt="2024-11-16T15:40:38.006" v="3190" actId="1076"/>
          <ac:spMkLst>
            <pc:docMk/>
            <pc:sldMk cId="1517193464" sldId="878"/>
            <ac:spMk id="20" creationId="{F614C47D-8FF9-4AA8-978C-BB1C3CE55027}"/>
          </ac:spMkLst>
        </pc:spChg>
        <pc:spChg chg="add mod">
          <ac:chgData name="Jenifer Prince Devaraj" userId="c3fb109c-09d1-42a6-93f4-69472d709861" providerId="ADAL" clId="{6B05E172-4C6F-4B33-B66D-3938F90DB4D0}" dt="2024-11-16T15:41:37.646" v="3201"/>
          <ac:spMkLst>
            <pc:docMk/>
            <pc:sldMk cId="1517193464" sldId="878"/>
            <ac:spMk id="21" creationId="{F1E0F0DD-A9A8-4BF4-8B74-8D6EBF15EAC9}"/>
          </ac:spMkLst>
        </pc:spChg>
        <pc:picChg chg="add mod">
          <ac:chgData name="Jenifer Prince Devaraj" userId="c3fb109c-09d1-42a6-93f4-69472d709861" providerId="ADAL" clId="{6B05E172-4C6F-4B33-B66D-3938F90DB4D0}" dt="2024-11-16T15:41:03.473" v="3198" actId="1076"/>
          <ac:picMkLst>
            <pc:docMk/>
            <pc:sldMk cId="1517193464" sldId="878"/>
            <ac:picMk id="6" creationId="{372F91FB-CCE4-4597-B1FC-34637E99A3FD}"/>
          </ac:picMkLst>
        </pc:picChg>
        <pc:picChg chg="add mod">
          <ac:chgData name="Jenifer Prince Devaraj" userId="c3fb109c-09d1-42a6-93f4-69472d709861" providerId="ADAL" clId="{6B05E172-4C6F-4B33-B66D-3938F90DB4D0}" dt="2024-11-16T15:40:34.026" v="3189" actId="1076"/>
          <ac:picMkLst>
            <pc:docMk/>
            <pc:sldMk cId="1517193464" sldId="878"/>
            <ac:picMk id="9" creationId="{5E25891E-63C7-4840-A37C-20E49FD6E579}"/>
          </ac:picMkLst>
        </pc:picChg>
        <pc:picChg chg="del">
          <ac:chgData name="Jenifer Prince Devaraj" userId="c3fb109c-09d1-42a6-93f4-69472d709861" providerId="ADAL" clId="{6B05E172-4C6F-4B33-B66D-3938F90DB4D0}" dt="2024-11-16T15:11:35.558" v="2946" actId="478"/>
          <ac:picMkLst>
            <pc:docMk/>
            <pc:sldMk cId="1517193464" sldId="878"/>
            <ac:picMk id="11" creationId="{A7CDD7D3-1C3A-41C9-A406-7FEEC241D5EA}"/>
          </ac:picMkLst>
        </pc:picChg>
        <pc:picChg chg="del">
          <ac:chgData name="Jenifer Prince Devaraj" userId="c3fb109c-09d1-42a6-93f4-69472d709861" providerId="ADAL" clId="{6B05E172-4C6F-4B33-B66D-3938F90DB4D0}" dt="2024-11-16T15:11:37.156" v="2947" actId="478"/>
          <ac:picMkLst>
            <pc:docMk/>
            <pc:sldMk cId="1517193464" sldId="878"/>
            <ac:picMk id="13" creationId="{FE331E82-6820-4171-A0A1-8CDFF99ECECF}"/>
          </ac:picMkLst>
        </pc:picChg>
        <pc:picChg chg="del">
          <ac:chgData name="Jenifer Prince Devaraj" userId="c3fb109c-09d1-42a6-93f4-69472d709861" providerId="ADAL" clId="{6B05E172-4C6F-4B33-B66D-3938F90DB4D0}" dt="2024-11-16T15:14:23.158" v="2955" actId="478"/>
          <ac:picMkLst>
            <pc:docMk/>
            <pc:sldMk cId="1517193464" sldId="878"/>
            <ac:picMk id="15" creationId="{C7778F1D-9305-4803-9950-E0D22834BD31}"/>
          </ac:picMkLst>
        </pc:picChg>
        <pc:picChg chg="del">
          <ac:chgData name="Jenifer Prince Devaraj" userId="c3fb109c-09d1-42a6-93f4-69472d709861" providerId="ADAL" clId="{6B05E172-4C6F-4B33-B66D-3938F90DB4D0}" dt="2024-11-16T15:14:33.929" v="2959" actId="478"/>
          <ac:picMkLst>
            <pc:docMk/>
            <pc:sldMk cId="1517193464" sldId="878"/>
            <ac:picMk id="17" creationId="{0AFB1809-342B-42F4-87F3-851C4D1E184E}"/>
          </ac:picMkLst>
        </pc:picChg>
        <pc:picChg chg="del mod">
          <ac:chgData name="Jenifer Prince Devaraj" userId="c3fb109c-09d1-42a6-93f4-69472d709861" providerId="ADAL" clId="{6B05E172-4C6F-4B33-B66D-3938F90DB4D0}" dt="2024-11-16T15:14:24.830" v="2956" actId="478"/>
          <ac:picMkLst>
            <pc:docMk/>
            <pc:sldMk cId="1517193464" sldId="878"/>
            <ac:picMk id="18" creationId="{2A37E1A2-81C4-4DA8-8077-AD12FC0877C2}"/>
          </ac:picMkLst>
        </pc:picChg>
        <pc:cxnChg chg="mod">
          <ac:chgData name="Jenifer Prince Devaraj" userId="c3fb109c-09d1-42a6-93f4-69472d709861" providerId="ADAL" clId="{6B05E172-4C6F-4B33-B66D-3938F90DB4D0}" dt="2024-11-16T15:41:23.165" v="3200" actId="1076"/>
          <ac:cxnSpMkLst>
            <pc:docMk/>
            <pc:sldMk cId="1517193464" sldId="878"/>
            <ac:cxnSpMk id="19" creationId="{A61DDCAF-158A-4FC7-B480-D480D3D5CD7F}"/>
          </ac:cxnSpMkLst>
        </pc:cxnChg>
      </pc:sldChg>
      <pc:sldChg chg="modSp add mod">
        <pc:chgData name="Jenifer Prince Devaraj" userId="c3fb109c-09d1-42a6-93f4-69472d709861" providerId="ADAL" clId="{6B05E172-4C6F-4B33-B66D-3938F90DB4D0}" dt="2024-11-16T15:54:59.738" v="3507" actId="20577"/>
        <pc:sldMkLst>
          <pc:docMk/>
          <pc:sldMk cId="3599694224" sldId="879"/>
        </pc:sldMkLst>
        <pc:spChg chg="mod">
          <ac:chgData name="Jenifer Prince Devaraj" userId="c3fb109c-09d1-42a6-93f4-69472d709861" providerId="ADAL" clId="{6B05E172-4C6F-4B33-B66D-3938F90DB4D0}" dt="2024-11-16T15:54:59.738" v="3507" actId="20577"/>
          <ac:spMkLst>
            <pc:docMk/>
            <pc:sldMk cId="3599694224" sldId="879"/>
            <ac:spMk id="2" creationId="{599D6D5D-84A5-2599-8C62-A39AD58B7439}"/>
          </ac:spMkLst>
        </pc:spChg>
      </pc:sldChg>
      <pc:sldChg chg="addSp delSp modSp add mod">
        <pc:chgData name="Jenifer Prince Devaraj" userId="c3fb109c-09d1-42a6-93f4-69472d709861" providerId="ADAL" clId="{6B05E172-4C6F-4B33-B66D-3938F90DB4D0}" dt="2024-11-16T16:13:18.007" v="3812" actId="14100"/>
        <pc:sldMkLst>
          <pc:docMk/>
          <pc:sldMk cId="1928401365" sldId="880"/>
        </pc:sldMkLst>
        <pc:spChg chg="mod">
          <ac:chgData name="Jenifer Prince Devaraj" userId="c3fb109c-09d1-42a6-93f4-69472d709861" providerId="ADAL" clId="{6B05E172-4C6F-4B33-B66D-3938F90DB4D0}" dt="2024-11-16T16:13:18.007" v="3812" actId="14100"/>
          <ac:spMkLst>
            <pc:docMk/>
            <pc:sldMk cId="1928401365" sldId="880"/>
            <ac:spMk id="7" creationId="{B247BDBD-0B9F-BE85-20A3-8D20E13BBC12}"/>
          </ac:spMkLst>
        </pc:spChg>
        <pc:picChg chg="add mod">
          <ac:chgData name="Jenifer Prince Devaraj" userId="c3fb109c-09d1-42a6-93f4-69472d709861" providerId="ADAL" clId="{6B05E172-4C6F-4B33-B66D-3938F90DB4D0}" dt="2024-11-16T16:06:57.888" v="3691" actId="1076"/>
          <ac:picMkLst>
            <pc:docMk/>
            <pc:sldMk cId="1928401365" sldId="880"/>
            <ac:picMk id="6" creationId="{9FE2B600-9AF8-4BB9-95D7-EFB1BE5F74AC}"/>
          </ac:picMkLst>
        </pc:picChg>
        <pc:picChg chg="add del mod">
          <ac:chgData name="Jenifer Prince Devaraj" userId="c3fb109c-09d1-42a6-93f4-69472d709861" providerId="ADAL" clId="{6B05E172-4C6F-4B33-B66D-3938F90DB4D0}" dt="2024-11-16T16:12:25.629" v="3785" actId="478"/>
          <ac:picMkLst>
            <pc:docMk/>
            <pc:sldMk cId="1928401365" sldId="880"/>
            <ac:picMk id="9" creationId="{CDF6637B-44DE-44AB-A843-DA678D5C8D35}"/>
          </ac:picMkLst>
        </pc:picChg>
        <pc:picChg chg="add mod">
          <ac:chgData name="Jenifer Prince Devaraj" userId="c3fb109c-09d1-42a6-93f4-69472d709861" providerId="ADAL" clId="{6B05E172-4C6F-4B33-B66D-3938F90DB4D0}" dt="2024-11-16T16:13:09.492" v="3811" actId="1076"/>
          <ac:picMkLst>
            <pc:docMk/>
            <pc:sldMk cId="1928401365" sldId="880"/>
            <ac:picMk id="11" creationId="{AFA80652-A981-4B26-A331-CCEFD58A4C94}"/>
          </ac:picMkLst>
        </pc:picChg>
      </pc:sldChg>
      <pc:sldChg chg="delSp modSp add mod ord">
        <pc:chgData name="Jenifer Prince Devaraj" userId="c3fb109c-09d1-42a6-93f4-69472d709861" providerId="ADAL" clId="{6B05E172-4C6F-4B33-B66D-3938F90DB4D0}" dt="2024-11-19T16:42:10.782" v="5272" actId="14100"/>
        <pc:sldMkLst>
          <pc:docMk/>
          <pc:sldMk cId="1807518028" sldId="881"/>
        </pc:sldMkLst>
        <pc:spChg chg="mod">
          <ac:chgData name="Jenifer Prince Devaraj" userId="c3fb109c-09d1-42a6-93f4-69472d709861" providerId="ADAL" clId="{6B05E172-4C6F-4B33-B66D-3938F90DB4D0}" dt="2024-11-19T16:42:04.485" v="5271" actId="20577"/>
          <ac:spMkLst>
            <pc:docMk/>
            <pc:sldMk cId="1807518028" sldId="881"/>
            <ac:spMk id="7" creationId="{B247BDBD-0B9F-BE85-20A3-8D20E13BBC12}"/>
          </ac:spMkLst>
        </pc:spChg>
        <pc:picChg chg="mod">
          <ac:chgData name="Jenifer Prince Devaraj" userId="c3fb109c-09d1-42a6-93f4-69472d709861" providerId="ADAL" clId="{6B05E172-4C6F-4B33-B66D-3938F90DB4D0}" dt="2024-11-19T16:42:10.782" v="5272" actId="14100"/>
          <ac:picMkLst>
            <pc:docMk/>
            <pc:sldMk cId="1807518028" sldId="881"/>
            <ac:picMk id="6" creationId="{9FE2B600-9AF8-4BB9-95D7-EFB1BE5F74AC}"/>
          </ac:picMkLst>
        </pc:picChg>
        <pc:picChg chg="del">
          <ac:chgData name="Jenifer Prince Devaraj" userId="c3fb109c-09d1-42a6-93f4-69472d709861" providerId="ADAL" clId="{6B05E172-4C6F-4B33-B66D-3938F90DB4D0}" dt="2024-11-16T16:09:44.649" v="3710" actId="478"/>
          <ac:picMkLst>
            <pc:docMk/>
            <pc:sldMk cId="1807518028" sldId="881"/>
            <ac:picMk id="11" creationId="{AFA80652-A981-4B26-A331-CCEFD58A4C94}"/>
          </ac:picMkLst>
        </pc:picChg>
      </pc:sldChg>
      <pc:sldChg chg="addSp delSp modSp add mod ord">
        <pc:chgData name="Jenifer Prince Devaraj" userId="c3fb109c-09d1-42a6-93f4-69472d709861" providerId="ADAL" clId="{6B05E172-4C6F-4B33-B66D-3938F90DB4D0}" dt="2024-11-16T16:34:56.254" v="3856" actId="1076"/>
        <pc:sldMkLst>
          <pc:docMk/>
          <pc:sldMk cId="4044777937" sldId="882"/>
        </pc:sldMkLst>
        <pc:spChg chg="mod">
          <ac:chgData name="Jenifer Prince Devaraj" userId="c3fb109c-09d1-42a6-93f4-69472d709861" providerId="ADAL" clId="{6B05E172-4C6F-4B33-B66D-3938F90DB4D0}" dt="2024-11-16T16:15:19.098" v="3851" actId="12"/>
          <ac:spMkLst>
            <pc:docMk/>
            <pc:sldMk cId="4044777937" sldId="882"/>
            <ac:spMk id="7" creationId="{B247BDBD-0B9F-BE85-20A3-8D20E13BBC12}"/>
          </ac:spMkLst>
        </pc:spChg>
        <pc:picChg chg="del mod">
          <ac:chgData name="Jenifer Prince Devaraj" userId="c3fb109c-09d1-42a6-93f4-69472d709861" providerId="ADAL" clId="{6B05E172-4C6F-4B33-B66D-3938F90DB4D0}" dt="2024-11-16T16:34:33.623" v="3853" actId="478"/>
          <ac:picMkLst>
            <pc:docMk/>
            <pc:sldMk cId="4044777937" sldId="882"/>
            <ac:picMk id="6" creationId="{9FE2B600-9AF8-4BB9-95D7-EFB1BE5F74AC}"/>
          </ac:picMkLst>
        </pc:picChg>
        <pc:picChg chg="add mod">
          <ac:chgData name="Jenifer Prince Devaraj" userId="c3fb109c-09d1-42a6-93f4-69472d709861" providerId="ADAL" clId="{6B05E172-4C6F-4B33-B66D-3938F90DB4D0}" dt="2024-11-16T16:14:44.869" v="3830" actId="1076"/>
          <ac:picMkLst>
            <pc:docMk/>
            <pc:sldMk cId="4044777937" sldId="882"/>
            <ac:picMk id="8" creationId="{D6DF42A8-6D7A-4D17-AE9E-704BE6B62823}"/>
          </ac:picMkLst>
        </pc:picChg>
        <pc:picChg chg="del">
          <ac:chgData name="Jenifer Prince Devaraj" userId="c3fb109c-09d1-42a6-93f4-69472d709861" providerId="ADAL" clId="{6B05E172-4C6F-4B33-B66D-3938F90DB4D0}" dt="2024-11-16T16:14:24.675" v="3826" actId="478"/>
          <ac:picMkLst>
            <pc:docMk/>
            <pc:sldMk cId="4044777937" sldId="882"/>
            <ac:picMk id="9" creationId="{CDF6637B-44DE-44AB-A843-DA678D5C8D35}"/>
          </ac:picMkLst>
        </pc:picChg>
        <pc:picChg chg="add mod">
          <ac:chgData name="Jenifer Prince Devaraj" userId="c3fb109c-09d1-42a6-93f4-69472d709861" providerId="ADAL" clId="{6B05E172-4C6F-4B33-B66D-3938F90DB4D0}" dt="2024-11-16T16:34:56.254" v="3856" actId="1076"/>
          <ac:picMkLst>
            <pc:docMk/>
            <pc:sldMk cId="4044777937" sldId="882"/>
            <ac:picMk id="11" creationId="{F57B3C9C-F1B0-4FB1-A5C9-74566EAEA7EB}"/>
          </ac:picMkLst>
        </pc:picChg>
      </pc:sldChg>
      <pc:sldChg chg="delSp modSp add mod ord">
        <pc:chgData name="Jenifer Prince Devaraj" userId="c3fb109c-09d1-42a6-93f4-69472d709861" providerId="ADAL" clId="{6B05E172-4C6F-4B33-B66D-3938F90DB4D0}" dt="2024-11-16T18:14:57.740" v="3962" actId="20577"/>
        <pc:sldMkLst>
          <pc:docMk/>
          <pc:sldMk cId="2014834528" sldId="883"/>
        </pc:sldMkLst>
        <pc:spChg chg="mod">
          <ac:chgData name="Jenifer Prince Devaraj" userId="c3fb109c-09d1-42a6-93f4-69472d709861" providerId="ADAL" clId="{6B05E172-4C6F-4B33-B66D-3938F90DB4D0}" dt="2024-11-16T18:14:57.740" v="3962" actId="20577"/>
          <ac:spMkLst>
            <pc:docMk/>
            <pc:sldMk cId="2014834528" sldId="883"/>
            <ac:spMk id="7" creationId="{B247BDBD-0B9F-BE85-20A3-8D20E13BBC12}"/>
          </ac:spMkLst>
        </pc:spChg>
        <pc:picChg chg="del">
          <ac:chgData name="Jenifer Prince Devaraj" userId="c3fb109c-09d1-42a6-93f4-69472d709861" providerId="ADAL" clId="{6B05E172-4C6F-4B33-B66D-3938F90DB4D0}" dt="2024-11-16T18:06:55.101" v="3858" actId="478"/>
          <ac:picMkLst>
            <pc:docMk/>
            <pc:sldMk cId="2014834528" sldId="883"/>
            <ac:picMk id="8" creationId="{D6DF42A8-6D7A-4D17-AE9E-704BE6B62823}"/>
          </ac:picMkLst>
        </pc:picChg>
        <pc:picChg chg="del mod">
          <ac:chgData name="Jenifer Prince Devaraj" userId="c3fb109c-09d1-42a6-93f4-69472d709861" providerId="ADAL" clId="{6B05E172-4C6F-4B33-B66D-3938F90DB4D0}" dt="2024-11-16T18:07:13.870" v="3862" actId="478"/>
          <ac:picMkLst>
            <pc:docMk/>
            <pc:sldMk cId="2014834528" sldId="883"/>
            <ac:picMk id="11" creationId="{F57B3C9C-F1B0-4FB1-A5C9-74566EAEA7EB}"/>
          </ac:picMkLst>
        </pc:picChg>
      </pc:sldChg>
      <pc:sldChg chg="addSp delSp modSp add mod">
        <pc:chgData name="Jenifer Prince Devaraj" userId="c3fb109c-09d1-42a6-93f4-69472d709861" providerId="ADAL" clId="{6B05E172-4C6F-4B33-B66D-3938F90DB4D0}" dt="2024-11-16T18:20:15.359" v="4027" actId="1076"/>
        <pc:sldMkLst>
          <pc:docMk/>
          <pc:sldMk cId="3082316658" sldId="884"/>
        </pc:sldMkLst>
        <pc:spChg chg="mod">
          <ac:chgData name="Jenifer Prince Devaraj" userId="c3fb109c-09d1-42a6-93f4-69472d709861" providerId="ADAL" clId="{6B05E172-4C6F-4B33-B66D-3938F90DB4D0}" dt="2024-11-16T18:20:03.298" v="4023" actId="6549"/>
          <ac:spMkLst>
            <pc:docMk/>
            <pc:sldMk cId="3082316658" sldId="884"/>
            <ac:spMk id="7" creationId="{B247BDBD-0B9F-BE85-20A3-8D20E13BBC12}"/>
          </ac:spMkLst>
        </pc:spChg>
        <pc:spChg chg="add mod">
          <ac:chgData name="Jenifer Prince Devaraj" userId="c3fb109c-09d1-42a6-93f4-69472d709861" providerId="ADAL" clId="{6B05E172-4C6F-4B33-B66D-3938F90DB4D0}" dt="2024-11-16T18:20:15.359" v="4027" actId="1076"/>
          <ac:spMkLst>
            <pc:docMk/>
            <pc:sldMk cId="3082316658" sldId="884"/>
            <ac:spMk id="11" creationId="{6C768D58-85EB-4E48-856E-46450256313C}"/>
          </ac:spMkLst>
        </pc:spChg>
        <pc:picChg chg="add mod">
          <ac:chgData name="Jenifer Prince Devaraj" userId="c3fb109c-09d1-42a6-93f4-69472d709861" providerId="ADAL" clId="{6B05E172-4C6F-4B33-B66D-3938F90DB4D0}" dt="2024-11-16T18:17:24.719" v="3999" actId="1076"/>
          <ac:picMkLst>
            <pc:docMk/>
            <pc:sldMk cId="3082316658" sldId="884"/>
            <ac:picMk id="6" creationId="{58A95C6B-5701-4D19-9E5A-CE2FE22D8433}"/>
          </ac:picMkLst>
        </pc:picChg>
        <pc:picChg chg="add del mod">
          <ac:chgData name="Jenifer Prince Devaraj" userId="c3fb109c-09d1-42a6-93f4-69472d709861" providerId="ADAL" clId="{6B05E172-4C6F-4B33-B66D-3938F90DB4D0}" dt="2024-11-16T18:20:04.630" v="4024" actId="478"/>
          <ac:picMkLst>
            <pc:docMk/>
            <pc:sldMk cId="3082316658" sldId="884"/>
            <ac:picMk id="9" creationId="{9B091141-8E43-421E-B920-73EE3D382050}"/>
          </ac:picMkLst>
        </pc:picChg>
      </pc:sldChg>
      <pc:sldChg chg="delSp modSp add mod">
        <pc:chgData name="Jenifer Prince Devaraj" userId="c3fb109c-09d1-42a6-93f4-69472d709861" providerId="ADAL" clId="{6B05E172-4C6F-4B33-B66D-3938F90DB4D0}" dt="2024-11-16T18:20:36.986" v="4032" actId="1076"/>
        <pc:sldMkLst>
          <pc:docMk/>
          <pc:sldMk cId="1464180805" sldId="885"/>
        </pc:sldMkLst>
        <pc:spChg chg="mod">
          <ac:chgData name="Jenifer Prince Devaraj" userId="c3fb109c-09d1-42a6-93f4-69472d709861" providerId="ADAL" clId="{6B05E172-4C6F-4B33-B66D-3938F90DB4D0}" dt="2024-11-16T18:20:36.986" v="4032" actId="1076"/>
          <ac:spMkLst>
            <pc:docMk/>
            <pc:sldMk cId="1464180805" sldId="885"/>
            <ac:spMk id="7" creationId="{B247BDBD-0B9F-BE85-20A3-8D20E13BBC12}"/>
          </ac:spMkLst>
        </pc:spChg>
        <pc:picChg chg="del">
          <ac:chgData name="Jenifer Prince Devaraj" userId="c3fb109c-09d1-42a6-93f4-69472d709861" providerId="ADAL" clId="{6B05E172-4C6F-4B33-B66D-3938F90DB4D0}" dt="2024-11-16T18:13:21.017" v="3923" actId="478"/>
          <ac:picMkLst>
            <pc:docMk/>
            <pc:sldMk cId="1464180805" sldId="885"/>
            <ac:picMk id="6" creationId="{58A95C6B-5701-4D19-9E5A-CE2FE22D8433}"/>
          </ac:picMkLst>
        </pc:picChg>
        <pc:picChg chg="del">
          <ac:chgData name="Jenifer Prince Devaraj" userId="c3fb109c-09d1-42a6-93f4-69472d709861" providerId="ADAL" clId="{6B05E172-4C6F-4B33-B66D-3938F90DB4D0}" dt="2024-11-16T18:13:22.617" v="3924" actId="478"/>
          <ac:picMkLst>
            <pc:docMk/>
            <pc:sldMk cId="1464180805" sldId="885"/>
            <ac:picMk id="9" creationId="{9B091141-8E43-421E-B920-73EE3D382050}"/>
          </ac:picMkLst>
        </pc:picChg>
      </pc:sldChg>
      <pc:sldChg chg="addSp delSp modSp add mod ord">
        <pc:chgData name="Jenifer Prince Devaraj" userId="c3fb109c-09d1-42a6-93f4-69472d709861" providerId="ADAL" clId="{6B05E172-4C6F-4B33-B66D-3938F90DB4D0}" dt="2024-11-16T18:21:50.490" v="4059" actId="20577"/>
        <pc:sldMkLst>
          <pc:docMk/>
          <pc:sldMk cId="2830744525" sldId="886"/>
        </pc:sldMkLst>
        <pc:spChg chg="mod">
          <ac:chgData name="Jenifer Prince Devaraj" userId="c3fb109c-09d1-42a6-93f4-69472d709861" providerId="ADAL" clId="{6B05E172-4C6F-4B33-B66D-3938F90DB4D0}" dt="2024-11-16T18:21:50.490" v="4059" actId="20577"/>
          <ac:spMkLst>
            <pc:docMk/>
            <pc:sldMk cId="2830744525" sldId="886"/>
            <ac:spMk id="7" creationId="{B247BDBD-0B9F-BE85-20A3-8D20E13BBC12}"/>
          </ac:spMkLst>
        </pc:spChg>
        <pc:picChg chg="del">
          <ac:chgData name="Jenifer Prince Devaraj" userId="c3fb109c-09d1-42a6-93f4-69472d709861" providerId="ADAL" clId="{6B05E172-4C6F-4B33-B66D-3938F90DB4D0}" dt="2024-11-16T18:19:26.889" v="4019" actId="478"/>
          <ac:picMkLst>
            <pc:docMk/>
            <pc:sldMk cId="2830744525" sldId="886"/>
            <ac:picMk id="6" creationId="{58A95C6B-5701-4D19-9E5A-CE2FE22D8433}"/>
          </ac:picMkLst>
        </pc:picChg>
        <pc:picChg chg="add mod">
          <ac:chgData name="Jenifer Prince Devaraj" userId="c3fb109c-09d1-42a6-93f4-69472d709861" providerId="ADAL" clId="{6B05E172-4C6F-4B33-B66D-3938F90DB4D0}" dt="2024-11-16T18:19:42.620" v="4022" actId="1076"/>
          <ac:picMkLst>
            <pc:docMk/>
            <pc:sldMk cId="2830744525" sldId="886"/>
            <ac:picMk id="8" creationId="{B711D098-649B-4B32-80CA-CBF6DC1CC461}"/>
          </ac:picMkLst>
        </pc:picChg>
        <pc:picChg chg="del">
          <ac:chgData name="Jenifer Prince Devaraj" userId="c3fb109c-09d1-42a6-93f4-69472d709861" providerId="ADAL" clId="{6B05E172-4C6F-4B33-B66D-3938F90DB4D0}" dt="2024-11-16T18:21:20.563" v="4034" actId="478"/>
          <ac:picMkLst>
            <pc:docMk/>
            <pc:sldMk cId="2830744525" sldId="886"/>
            <ac:picMk id="9" creationId="{9B091141-8E43-421E-B920-73EE3D382050}"/>
          </ac:picMkLst>
        </pc:picChg>
      </pc:sldChg>
      <pc:sldChg chg="delSp modSp add mod">
        <pc:chgData name="Jenifer Prince Devaraj" userId="c3fb109c-09d1-42a6-93f4-69472d709861" providerId="ADAL" clId="{6B05E172-4C6F-4B33-B66D-3938F90DB4D0}" dt="2024-11-16T18:22:44.322" v="4075" actId="12"/>
        <pc:sldMkLst>
          <pc:docMk/>
          <pc:sldMk cId="1435715026" sldId="887"/>
        </pc:sldMkLst>
        <pc:spChg chg="mod">
          <ac:chgData name="Jenifer Prince Devaraj" userId="c3fb109c-09d1-42a6-93f4-69472d709861" providerId="ADAL" clId="{6B05E172-4C6F-4B33-B66D-3938F90DB4D0}" dt="2024-11-16T18:22:44.322" v="4075" actId="12"/>
          <ac:spMkLst>
            <pc:docMk/>
            <pc:sldMk cId="1435715026" sldId="887"/>
            <ac:spMk id="7" creationId="{B247BDBD-0B9F-BE85-20A3-8D20E13BBC12}"/>
          </ac:spMkLst>
        </pc:spChg>
        <pc:picChg chg="del">
          <ac:chgData name="Jenifer Prince Devaraj" userId="c3fb109c-09d1-42a6-93f4-69472d709861" providerId="ADAL" clId="{6B05E172-4C6F-4B33-B66D-3938F90DB4D0}" dt="2024-11-16T18:22:09.366" v="4062" actId="478"/>
          <ac:picMkLst>
            <pc:docMk/>
            <pc:sldMk cId="1435715026" sldId="887"/>
            <ac:picMk id="8" creationId="{B711D098-649B-4B32-80CA-CBF6DC1CC461}"/>
          </ac:picMkLst>
        </pc:picChg>
      </pc:sldChg>
      <pc:sldChg chg="addSp delSp modSp add mod">
        <pc:chgData name="Jenifer Prince Devaraj" userId="c3fb109c-09d1-42a6-93f4-69472d709861" providerId="ADAL" clId="{6B05E172-4C6F-4B33-B66D-3938F90DB4D0}" dt="2024-11-16T18:50:26.126" v="4259" actId="1076"/>
        <pc:sldMkLst>
          <pc:docMk/>
          <pc:sldMk cId="4268985453" sldId="888"/>
        </pc:sldMkLst>
        <pc:spChg chg="del mod">
          <ac:chgData name="Jenifer Prince Devaraj" userId="c3fb109c-09d1-42a6-93f4-69472d709861" providerId="ADAL" clId="{6B05E172-4C6F-4B33-B66D-3938F90DB4D0}" dt="2024-11-16T18:36:26.346" v="4083"/>
          <ac:spMkLst>
            <pc:docMk/>
            <pc:sldMk cId="4268985453" sldId="888"/>
            <ac:spMk id="7" creationId="{B247BDBD-0B9F-BE85-20A3-8D20E13BBC12}"/>
          </ac:spMkLst>
        </pc:spChg>
        <pc:spChg chg="add mod">
          <ac:chgData name="Jenifer Prince Devaraj" userId="c3fb109c-09d1-42a6-93f4-69472d709861" providerId="ADAL" clId="{6B05E172-4C6F-4B33-B66D-3938F90DB4D0}" dt="2024-11-16T18:50:23.350" v="4258" actId="1076"/>
          <ac:spMkLst>
            <pc:docMk/>
            <pc:sldMk cId="4268985453" sldId="888"/>
            <ac:spMk id="8" creationId="{ECBC7C86-F974-4FF2-AB6F-761F12057A0F}"/>
          </ac:spMkLst>
        </pc:spChg>
        <pc:spChg chg="add mod">
          <ac:chgData name="Jenifer Prince Devaraj" userId="c3fb109c-09d1-42a6-93f4-69472d709861" providerId="ADAL" clId="{6B05E172-4C6F-4B33-B66D-3938F90DB4D0}" dt="2024-11-16T18:50:26.126" v="4259" actId="1076"/>
          <ac:spMkLst>
            <pc:docMk/>
            <pc:sldMk cId="4268985453" sldId="888"/>
            <ac:spMk id="9" creationId="{7E9984B0-3641-494C-A03E-B7747B817505}"/>
          </ac:spMkLst>
        </pc:spChg>
        <pc:picChg chg="add del mod">
          <ac:chgData name="Jenifer Prince Devaraj" userId="c3fb109c-09d1-42a6-93f4-69472d709861" providerId="ADAL" clId="{6B05E172-4C6F-4B33-B66D-3938F90DB4D0}" dt="2024-11-16T18:44:31.979" v="4237" actId="478"/>
          <ac:picMkLst>
            <pc:docMk/>
            <pc:sldMk cId="4268985453" sldId="888"/>
            <ac:picMk id="6" creationId="{A7BEC2A4-ABB6-4990-B111-7868D84EE940}"/>
          </ac:picMkLst>
        </pc:picChg>
        <pc:picChg chg="add mod">
          <ac:chgData name="Jenifer Prince Devaraj" userId="c3fb109c-09d1-42a6-93f4-69472d709861" providerId="ADAL" clId="{6B05E172-4C6F-4B33-B66D-3938F90DB4D0}" dt="2024-11-16T18:50:20.696" v="4257" actId="1076"/>
          <ac:picMkLst>
            <pc:docMk/>
            <pc:sldMk cId="4268985453" sldId="888"/>
            <ac:picMk id="13" creationId="{26DAB862-400D-4E4F-AFD6-EA77C9A8707B}"/>
          </ac:picMkLst>
        </pc:picChg>
        <pc:cxnChg chg="add mod">
          <ac:chgData name="Jenifer Prince Devaraj" userId="c3fb109c-09d1-42a6-93f4-69472d709861" providerId="ADAL" clId="{6B05E172-4C6F-4B33-B66D-3938F90DB4D0}" dt="2024-11-16T18:44:37.274" v="4239" actId="1076"/>
          <ac:cxnSpMkLst>
            <pc:docMk/>
            <pc:sldMk cId="4268985453" sldId="888"/>
            <ac:cxnSpMk id="11" creationId="{790D55E1-19DE-4530-807F-130282D3ACE1}"/>
          </ac:cxnSpMkLst>
        </pc:cxnChg>
      </pc:sldChg>
      <pc:sldChg chg="delSp modSp add mod">
        <pc:chgData name="Jenifer Prince Devaraj" userId="c3fb109c-09d1-42a6-93f4-69472d709861" providerId="ADAL" clId="{6B05E172-4C6F-4B33-B66D-3938F90DB4D0}" dt="2024-11-16T18:44:52.058" v="4244" actId="1076"/>
        <pc:sldMkLst>
          <pc:docMk/>
          <pc:sldMk cId="1406417914" sldId="889"/>
        </pc:sldMkLst>
        <pc:spChg chg="mod">
          <ac:chgData name="Jenifer Prince Devaraj" userId="c3fb109c-09d1-42a6-93f4-69472d709861" providerId="ADAL" clId="{6B05E172-4C6F-4B33-B66D-3938F90DB4D0}" dt="2024-11-16T18:44:46.987" v="4242" actId="1076"/>
          <ac:spMkLst>
            <pc:docMk/>
            <pc:sldMk cId="1406417914" sldId="889"/>
            <ac:spMk id="8" creationId="{ECBC7C86-F974-4FF2-AB6F-761F12057A0F}"/>
          </ac:spMkLst>
        </pc:spChg>
        <pc:spChg chg="mod">
          <ac:chgData name="Jenifer Prince Devaraj" userId="c3fb109c-09d1-42a6-93f4-69472d709861" providerId="ADAL" clId="{6B05E172-4C6F-4B33-B66D-3938F90DB4D0}" dt="2024-11-16T18:44:52.058" v="4244" actId="1076"/>
          <ac:spMkLst>
            <pc:docMk/>
            <pc:sldMk cId="1406417914" sldId="889"/>
            <ac:spMk id="9" creationId="{7E9984B0-3641-494C-A03E-B7747B817505}"/>
          </ac:spMkLst>
        </pc:spChg>
        <pc:picChg chg="del">
          <ac:chgData name="Jenifer Prince Devaraj" userId="c3fb109c-09d1-42a6-93f4-69472d709861" providerId="ADAL" clId="{6B05E172-4C6F-4B33-B66D-3938F90DB4D0}" dt="2024-11-16T18:44:43.842" v="4241" actId="478"/>
          <ac:picMkLst>
            <pc:docMk/>
            <pc:sldMk cId="1406417914" sldId="889"/>
            <ac:picMk id="6" creationId="{A7BEC2A4-ABB6-4990-B111-7868D84EE940}"/>
          </ac:picMkLst>
        </pc:picChg>
        <pc:cxnChg chg="mod">
          <ac:chgData name="Jenifer Prince Devaraj" userId="c3fb109c-09d1-42a6-93f4-69472d709861" providerId="ADAL" clId="{6B05E172-4C6F-4B33-B66D-3938F90DB4D0}" dt="2024-11-16T18:44:48.846" v="4243" actId="1076"/>
          <ac:cxnSpMkLst>
            <pc:docMk/>
            <pc:sldMk cId="1406417914" sldId="889"/>
            <ac:cxnSpMk id="11" creationId="{790D55E1-19DE-4530-807F-130282D3ACE1}"/>
          </ac:cxnSpMkLst>
        </pc:cxnChg>
      </pc:sldChg>
      <pc:sldChg chg="delSp modSp add mod">
        <pc:chgData name="Jenifer Prince Devaraj" userId="c3fb109c-09d1-42a6-93f4-69472d709861" providerId="ADAL" clId="{6B05E172-4C6F-4B33-B66D-3938F90DB4D0}" dt="2024-11-16T18:45:06.292" v="4248" actId="1076"/>
        <pc:sldMkLst>
          <pc:docMk/>
          <pc:sldMk cId="3128772465" sldId="890"/>
        </pc:sldMkLst>
        <pc:spChg chg="mod">
          <ac:chgData name="Jenifer Prince Devaraj" userId="c3fb109c-09d1-42a6-93f4-69472d709861" providerId="ADAL" clId="{6B05E172-4C6F-4B33-B66D-3938F90DB4D0}" dt="2024-11-16T18:44:59.862" v="4246" actId="1076"/>
          <ac:spMkLst>
            <pc:docMk/>
            <pc:sldMk cId="3128772465" sldId="890"/>
            <ac:spMk id="8" creationId="{ECBC7C86-F974-4FF2-AB6F-761F12057A0F}"/>
          </ac:spMkLst>
        </pc:spChg>
        <pc:spChg chg="mod">
          <ac:chgData name="Jenifer Prince Devaraj" userId="c3fb109c-09d1-42a6-93f4-69472d709861" providerId="ADAL" clId="{6B05E172-4C6F-4B33-B66D-3938F90DB4D0}" dt="2024-11-16T18:45:06.292" v="4248" actId="1076"/>
          <ac:spMkLst>
            <pc:docMk/>
            <pc:sldMk cId="3128772465" sldId="890"/>
            <ac:spMk id="9" creationId="{7E9984B0-3641-494C-A03E-B7747B817505}"/>
          </ac:spMkLst>
        </pc:spChg>
        <pc:picChg chg="del">
          <ac:chgData name="Jenifer Prince Devaraj" userId="c3fb109c-09d1-42a6-93f4-69472d709861" providerId="ADAL" clId="{6B05E172-4C6F-4B33-B66D-3938F90DB4D0}" dt="2024-11-16T18:44:55.571" v="4245" actId="478"/>
          <ac:picMkLst>
            <pc:docMk/>
            <pc:sldMk cId="3128772465" sldId="890"/>
            <ac:picMk id="6" creationId="{A7BEC2A4-ABB6-4990-B111-7868D84EE940}"/>
          </ac:picMkLst>
        </pc:picChg>
        <pc:cxnChg chg="mod">
          <ac:chgData name="Jenifer Prince Devaraj" userId="c3fb109c-09d1-42a6-93f4-69472d709861" providerId="ADAL" clId="{6B05E172-4C6F-4B33-B66D-3938F90DB4D0}" dt="2024-11-16T18:45:02.217" v="4247" actId="1076"/>
          <ac:cxnSpMkLst>
            <pc:docMk/>
            <pc:sldMk cId="3128772465" sldId="890"/>
            <ac:cxnSpMk id="11" creationId="{790D55E1-19DE-4530-807F-130282D3ACE1}"/>
          </ac:cxnSpMkLst>
        </pc:cxnChg>
      </pc:sldChg>
      <pc:sldChg chg="delSp modSp add mod">
        <pc:chgData name="Jenifer Prince Devaraj" userId="c3fb109c-09d1-42a6-93f4-69472d709861" providerId="ADAL" clId="{6B05E172-4C6F-4B33-B66D-3938F90DB4D0}" dt="2024-11-16T18:45:19.441" v="4253" actId="1076"/>
        <pc:sldMkLst>
          <pc:docMk/>
          <pc:sldMk cId="3233449470" sldId="891"/>
        </pc:sldMkLst>
        <pc:spChg chg="mod">
          <ac:chgData name="Jenifer Prince Devaraj" userId="c3fb109c-09d1-42a6-93f4-69472d709861" providerId="ADAL" clId="{6B05E172-4C6F-4B33-B66D-3938F90DB4D0}" dt="2024-11-16T18:45:14.771" v="4251" actId="1076"/>
          <ac:spMkLst>
            <pc:docMk/>
            <pc:sldMk cId="3233449470" sldId="891"/>
            <ac:spMk id="8" creationId="{ECBC7C86-F974-4FF2-AB6F-761F12057A0F}"/>
          </ac:spMkLst>
        </pc:spChg>
        <pc:spChg chg="mod">
          <ac:chgData name="Jenifer Prince Devaraj" userId="c3fb109c-09d1-42a6-93f4-69472d709861" providerId="ADAL" clId="{6B05E172-4C6F-4B33-B66D-3938F90DB4D0}" dt="2024-11-16T18:45:19.441" v="4253" actId="1076"/>
          <ac:spMkLst>
            <pc:docMk/>
            <pc:sldMk cId="3233449470" sldId="891"/>
            <ac:spMk id="9" creationId="{7E9984B0-3641-494C-A03E-B7747B817505}"/>
          </ac:spMkLst>
        </pc:spChg>
        <pc:picChg chg="del">
          <ac:chgData name="Jenifer Prince Devaraj" userId="c3fb109c-09d1-42a6-93f4-69472d709861" providerId="ADAL" clId="{6B05E172-4C6F-4B33-B66D-3938F90DB4D0}" dt="2024-11-16T18:45:09.620" v="4249" actId="478"/>
          <ac:picMkLst>
            <pc:docMk/>
            <pc:sldMk cId="3233449470" sldId="891"/>
            <ac:picMk id="6" creationId="{A7BEC2A4-ABB6-4990-B111-7868D84EE940}"/>
          </ac:picMkLst>
        </pc:picChg>
        <pc:cxnChg chg="mod">
          <ac:chgData name="Jenifer Prince Devaraj" userId="c3fb109c-09d1-42a6-93f4-69472d709861" providerId="ADAL" clId="{6B05E172-4C6F-4B33-B66D-3938F90DB4D0}" dt="2024-11-16T18:45:16.905" v="4252" actId="1076"/>
          <ac:cxnSpMkLst>
            <pc:docMk/>
            <pc:sldMk cId="3233449470" sldId="891"/>
            <ac:cxnSpMk id="11" creationId="{790D55E1-19DE-4530-807F-130282D3ACE1}"/>
          </ac:cxnSpMkLst>
        </pc:cxnChg>
      </pc:sldChg>
      <pc:sldChg chg="modSp add mod">
        <pc:chgData name="Jenifer Prince Devaraj" userId="c3fb109c-09d1-42a6-93f4-69472d709861" providerId="ADAL" clId="{6B05E172-4C6F-4B33-B66D-3938F90DB4D0}" dt="2024-11-19T09:53:07.481" v="4377" actId="113"/>
        <pc:sldMkLst>
          <pc:docMk/>
          <pc:sldMk cId="3471079414" sldId="892"/>
        </pc:sldMkLst>
        <pc:spChg chg="mod">
          <ac:chgData name="Jenifer Prince Devaraj" userId="c3fb109c-09d1-42a6-93f4-69472d709861" providerId="ADAL" clId="{6B05E172-4C6F-4B33-B66D-3938F90DB4D0}" dt="2024-11-19T09:53:07.481" v="4377" actId="113"/>
          <ac:spMkLst>
            <pc:docMk/>
            <pc:sldMk cId="3471079414" sldId="892"/>
            <ac:spMk id="7" creationId="{B247BDBD-0B9F-BE85-20A3-8D20E13BBC12}"/>
          </ac:spMkLst>
        </pc:spChg>
      </pc:sldChg>
      <pc:sldChg chg="addSp delSp modSp add mod">
        <pc:chgData name="Jenifer Prince Devaraj" userId="c3fb109c-09d1-42a6-93f4-69472d709861" providerId="ADAL" clId="{6B05E172-4C6F-4B33-B66D-3938F90DB4D0}" dt="2024-11-19T09:47:03.262" v="4320" actId="1076"/>
        <pc:sldMkLst>
          <pc:docMk/>
          <pc:sldMk cId="2128212357" sldId="893"/>
        </pc:sldMkLst>
        <pc:spChg chg="mod">
          <ac:chgData name="Jenifer Prince Devaraj" userId="c3fb109c-09d1-42a6-93f4-69472d709861" providerId="ADAL" clId="{6B05E172-4C6F-4B33-B66D-3938F90DB4D0}" dt="2024-11-19T09:47:01.901" v="4319" actId="1076"/>
          <ac:spMkLst>
            <pc:docMk/>
            <pc:sldMk cId="2128212357" sldId="893"/>
            <ac:spMk id="7" creationId="{B247BDBD-0B9F-BE85-20A3-8D20E13BBC12}"/>
          </ac:spMkLst>
        </pc:spChg>
        <pc:picChg chg="add mod">
          <ac:chgData name="Jenifer Prince Devaraj" userId="c3fb109c-09d1-42a6-93f4-69472d709861" providerId="ADAL" clId="{6B05E172-4C6F-4B33-B66D-3938F90DB4D0}" dt="2024-11-19T09:47:03.262" v="4320" actId="1076"/>
          <ac:picMkLst>
            <pc:docMk/>
            <pc:sldMk cId="2128212357" sldId="893"/>
            <ac:picMk id="6" creationId="{749EC1EF-65D8-4945-9695-1D6E8AA1BB0E}"/>
          </ac:picMkLst>
        </pc:picChg>
        <pc:picChg chg="del">
          <ac:chgData name="Jenifer Prince Devaraj" userId="c3fb109c-09d1-42a6-93f4-69472d709861" providerId="ADAL" clId="{6B05E172-4C6F-4B33-B66D-3938F90DB4D0}" dt="2024-11-19T09:46:16.129" v="4295" actId="478"/>
          <ac:picMkLst>
            <pc:docMk/>
            <pc:sldMk cId="2128212357" sldId="893"/>
            <ac:picMk id="9" creationId="{D23CFF0D-5271-465D-B9DA-8B497194EACC}"/>
          </ac:picMkLst>
        </pc:picChg>
        <pc:picChg chg="del">
          <ac:chgData name="Jenifer Prince Devaraj" userId="c3fb109c-09d1-42a6-93f4-69472d709861" providerId="ADAL" clId="{6B05E172-4C6F-4B33-B66D-3938F90DB4D0}" dt="2024-11-19T09:46:20.811" v="4298" actId="478"/>
          <ac:picMkLst>
            <pc:docMk/>
            <pc:sldMk cId="2128212357" sldId="893"/>
            <ac:picMk id="11" creationId="{6900A446-FD0F-4AD5-A2E1-84597626A7EA}"/>
          </ac:picMkLst>
        </pc:picChg>
        <pc:picChg chg="del">
          <ac:chgData name="Jenifer Prince Devaraj" userId="c3fb109c-09d1-42a6-93f4-69472d709861" providerId="ADAL" clId="{6B05E172-4C6F-4B33-B66D-3938F90DB4D0}" dt="2024-11-19T09:46:08.607" v="4292" actId="478"/>
          <ac:picMkLst>
            <pc:docMk/>
            <pc:sldMk cId="2128212357" sldId="893"/>
            <ac:picMk id="18" creationId="{01DA0F5D-6DCC-46C8-ABD3-3ADE286307A1}"/>
          </ac:picMkLst>
        </pc:picChg>
        <pc:cxnChg chg="del">
          <ac:chgData name="Jenifer Prince Devaraj" userId="c3fb109c-09d1-42a6-93f4-69472d709861" providerId="ADAL" clId="{6B05E172-4C6F-4B33-B66D-3938F90DB4D0}" dt="2024-11-19T09:46:17.938" v="4296" actId="478"/>
          <ac:cxnSpMkLst>
            <pc:docMk/>
            <pc:sldMk cId="2128212357" sldId="893"/>
            <ac:cxnSpMk id="13" creationId="{15352326-60CC-4A93-9C5B-674F821B4C67}"/>
          </ac:cxnSpMkLst>
        </pc:cxnChg>
        <pc:cxnChg chg="del">
          <ac:chgData name="Jenifer Prince Devaraj" userId="c3fb109c-09d1-42a6-93f4-69472d709861" providerId="ADAL" clId="{6B05E172-4C6F-4B33-B66D-3938F90DB4D0}" dt="2024-11-19T09:46:19.383" v="4297" actId="478"/>
          <ac:cxnSpMkLst>
            <pc:docMk/>
            <pc:sldMk cId="2128212357" sldId="893"/>
            <ac:cxnSpMk id="15" creationId="{CD02B803-C447-4C39-9598-0C18CF99F7EA}"/>
          </ac:cxnSpMkLst>
        </pc:cxnChg>
      </pc:sldChg>
      <pc:sldChg chg="addSp delSp modSp add mod ord">
        <pc:chgData name="Jenifer Prince Devaraj" userId="c3fb109c-09d1-42a6-93f4-69472d709861" providerId="ADAL" clId="{6B05E172-4C6F-4B33-B66D-3938F90DB4D0}" dt="2024-11-19T16:42:37.583" v="5274" actId="20577"/>
        <pc:sldMkLst>
          <pc:docMk/>
          <pc:sldMk cId="1368478664" sldId="894"/>
        </pc:sldMkLst>
        <pc:spChg chg="mod">
          <ac:chgData name="Jenifer Prince Devaraj" userId="c3fb109c-09d1-42a6-93f4-69472d709861" providerId="ADAL" clId="{6B05E172-4C6F-4B33-B66D-3938F90DB4D0}" dt="2024-11-19T16:40:23.359" v="5262" actId="20577"/>
          <ac:spMkLst>
            <pc:docMk/>
            <pc:sldMk cId="1368478664" sldId="894"/>
            <ac:spMk id="7" creationId="{B247BDBD-0B9F-BE85-20A3-8D20E13BBC12}"/>
          </ac:spMkLst>
        </pc:spChg>
        <pc:spChg chg="add mod">
          <ac:chgData name="Jenifer Prince Devaraj" userId="c3fb109c-09d1-42a6-93f4-69472d709861" providerId="ADAL" clId="{6B05E172-4C6F-4B33-B66D-3938F90DB4D0}" dt="2024-11-19T16:42:37.583" v="5274" actId="20577"/>
          <ac:spMkLst>
            <pc:docMk/>
            <pc:sldMk cId="1368478664" sldId="894"/>
            <ac:spMk id="10" creationId="{03DFB5B0-DCB0-4552-BD79-52E9A9877E68}"/>
          </ac:spMkLst>
        </pc:spChg>
        <pc:picChg chg="add del mod">
          <ac:chgData name="Jenifer Prince Devaraj" userId="c3fb109c-09d1-42a6-93f4-69472d709861" providerId="ADAL" clId="{6B05E172-4C6F-4B33-B66D-3938F90DB4D0}" dt="2024-11-19T16:40:12.679" v="5258" actId="478"/>
          <ac:picMkLst>
            <pc:docMk/>
            <pc:sldMk cId="1368478664" sldId="894"/>
            <ac:picMk id="6" creationId="{E15F6486-EB10-4C75-BCB1-68A4C5027045}"/>
          </ac:picMkLst>
        </pc:picChg>
        <pc:picChg chg="add mod">
          <ac:chgData name="Jenifer Prince Devaraj" userId="c3fb109c-09d1-42a6-93f4-69472d709861" providerId="ADAL" clId="{6B05E172-4C6F-4B33-B66D-3938F90DB4D0}" dt="2024-11-19T16:40:19.022" v="5260" actId="1076"/>
          <ac:picMkLst>
            <pc:docMk/>
            <pc:sldMk cId="1368478664" sldId="894"/>
            <ac:picMk id="9" creationId="{E1508054-ECCB-4E13-9F76-40C8A1BBEC1B}"/>
          </ac:picMkLst>
        </pc:picChg>
        <pc:cxnChg chg="add mod">
          <ac:chgData name="Jenifer Prince Devaraj" userId="c3fb109c-09d1-42a6-93f4-69472d709861" providerId="ADAL" clId="{6B05E172-4C6F-4B33-B66D-3938F90DB4D0}" dt="2024-11-19T13:41:45.139" v="4933" actId="1076"/>
          <ac:cxnSpMkLst>
            <pc:docMk/>
            <pc:sldMk cId="1368478664" sldId="894"/>
            <ac:cxnSpMk id="8" creationId="{42A3CC72-EE68-4FCC-8929-B1509339926D}"/>
          </ac:cxnSpMkLst>
        </pc:cxn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19/11/2024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019902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slideLayout" Target="../slideLayouts/slideLayout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.png"/><Relationship Id="rId5" Type="http://schemas.openxmlformats.org/officeDocument/2006/relationships/theme" Target="../theme/theme2.xml"/><Relationship Id="rId4" Type="http://schemas.openxmlformats.org/officeDocument/2006/relationships/slideLayout" Target="../slideLayouts/slideLayout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  <p:sldLayoutId id="2147483791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image" Target="../media/image80.pn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7" Type="http://schemas.openxmlformats.org/officeDocument/2006/relationships/image" Target="../media/image19.png"/><Relationship Id="rId2" Type="http://schemas.openxmlformats.org/officeDocument/2006/relationships/image" Target="../media/image140.pn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18.png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png"/><Relationship Id="rId3" Type="http://schemas.openxmlformats.org/officeDocument/2006/relationships/image" Target="../media/image15.png"/><Relationship Id="rId7" Type="http://schemas.microsoft.com/office/2007/relationships/hdphoto" Target="../media/hdphoto1.wdp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23.png"/><Relationship Id="rId5" Type="http://schemas.openxmlformats.org/officeDocument/2006/relationships/image" Target="../media/image22.png"/><Relationship Id="rId10" Type="http://schemas.openxmlformats.org/officeDocument/2006/relationships/image" Target="../media/image25.png"/><Relationship Id="rId4" Type="http://schemas.openxmlformats.org/officeDocument/2006/relationships/image" Target="../media/image21.png"/><Relationship Id="rId9" Type="http://schemas.microsoft.com/office/2007/relationships/hdphoto" Target="../media/hdphoto2.wdp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30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30.png"/><Relationship Id="rId4" Type="http://schemas.openxmlformats.org/officeDocument/2006/relationships/image" Target="../media/image33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37.png"/><Relationship Id="rId4" Type="http://schemas.openxmlformats.org/officeDocument/2006/relationships/image" Target="../media/image36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40.pn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0.png"/><Relationship Id="rId1" Type="http://schemas.openxmlformats.org/officeDocument/2006/relationships/slideLayout" Target="../slideLayouts/slideLayout3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image" Target="../media/image400.pn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44.png"/><Relationship Id="rId5" Type="http://schemas.openxmlformats.org/officeDocument/2006/relationships/image" Target="../media/image43.png"/><Relationship Id="rId4" Type="http://schemas.openxmlformats.org/officeDocument/2006/relationships/image" Target="../media/image42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48.png"/><Relationship Id="rId4" Type="http://schemas.openxmlformats.org/officeDocument/2006/relationships/image" Target="../media/image47.pn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51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3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png"/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3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3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6.png"/><Relationship Id="rId1" Type="http://schemas.openxmlformats.org/officeDocument/2006/relationships/slideLayout" Target="../slideLayouts/slideLayout3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png"/><Relationship Id="rId2" Type="http://schemas.openxmlformats.org/officeDocument/2006/relationships/image" Target="../media/image57.pn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59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png"/><Relationship Id="rId2" Type="http://schemas.openxmlformats.org/officeDocument/2006/relationships/image" Target="../media/image60.png"/><Relationship Id="rId1" Type="http://schemas.openxmlformats.org/officeDocument/2006/relationships/slideLayout" Target="../slideLayouts/slideLayout3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png"/><Relationship Id="rId2" Type="http://schemas.openxmlformats.org/officeDocument/2006/relationships/image" Target="../media/image62.png"/><Relationship Id="rId1" Type="http://schemas.openxmlformats.org/officeDocument/2006/relationships/slideLayout" Target="../slideLayouts/slideLayout3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5.png"/><Relationship Id="rId2" Type="http://schemas.openxmlformats.org/officeDocument/2006/relationships/image" Target="../media/image64.png"/><Relationship Id="rId1" Type="http://schemas.openxmlformats.org/officeDocument/2006/relationships/slideLayout" Target="../slideLayouts/slideLayout3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16E5152E-3EBF-4999-0C54-CFE8AE6C2CB8}"/>
              </a:ext>
            </a:extLst>
          </p:cNvPr>
          <p:cNvSpPr txBox="1">
            <a:spLocks/>
          </p:cNvSpPr>
          <p:nvPr/>
        </p:nvSpPr>
        <p:spPr>
          <a:xfrm>
            <a:off x="1834480" y="1716887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b="1" dirty="0">
                <a:latin typeface="Arial"/>
                <a:ea typeface="Calibri" panose="020F0502020204030204" pitchFamily="34" charset="0"/>
                <a:cs typeface="Arial"/>
              </a:rPr>
              <a:t>Module Name	: Advanced Digital Signal Processing</a:t>
            </a:r>
          </a:p>
          <a:p>
            <a:r>
              <a:rPr lang="en-GB" sz="2400" b="1" dirty="0">
                <a:latin typeface="Arial"/>
                <a:ea typeface="Calibri" panose="020F0502020204030204" pitchFamily="34" charset="0"/>
                <a:cs typeface="Arial"/>
              </a:rPr>
              <a:t>Module Code	: ACDA6018 </a:t>
            </a:r>
          </a:p>
          <a:p>
            <a:r>
              <a:rPr lang="en-GB" sz="2400" b="1" dirty="0">
                <a:latin typeface="Arial"/>
                <a:cs typeface="Arial"/>
              </a:rPr>
              <a:t>Lecture 		: 9</a:t>
            </a:r>
          </a:p>
          <a:p>
            <a:r>
              <a:rPr lang="en-GB" sz="2400" b="1" dirty="0">
                <a:latin typeface="Arial"/>
                <a:cs typeface="Arial"/>
              </a:rPr>
              <a:t>Topic			: FIR Filters and Window Techniques</a:t>
            </a:r>
          </a:p>
          <a:p>
            <a:endParaRPr lang="en-GB" sz="2400" b="1" dirty="0">
              <a:latin typeface="Arial" panose="020B0604020202020204" pitchFamily="34" charset="0"/>
              <a:cs typeface="Arial"/>
            </a:endParaRPr>
          </a:p>
        </p:txBody>
      </p:sp>
      <p:sp>
        <p:nvSpPr>
          <p:cNvPr id="3" name="Content Placeholder 1">
            <a:extLst>
              <a:ext uri="{FF2B5EF4-FFF2-40B4-BE49-F238E27FC236}">
                <a16:creationId xmlns:a16="http://schemas.microsoft.com/office/drawing/2014/main" id="{276F2D78-1E7F-BD14-2FA8-829A596151DD}"/>
              </a:ext>
            </a:extLst>
          </p:cNvPr>
          <p:cNvSpPr txBox="1">
            <a:spLocks/>
          </p:cNvSpPr>
          <p:nvPr/>
        </p:nvSpPr>
        <p:spPr>
          <a:xfrm>
            <a:off x="8077661" y="4430978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400" i="1" dirty="0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4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4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4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400" i="1" dirty="0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400" i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sz="1400" i="1" dirty="0" err="1">
                <a:latin typeface="Cambria" panose="02040503050406030204" pitchFamily="18" charset="0"/>
                <a:ea typeface="Cambria" panose="02040503050406030204" pitchFamily="18" charset="0"/>
              </a:rPr>
              <a:t>Email:j.prince-devaraj@uwtsd.ac.uk</a:t>
            </a:r>
            <a:endParaRPr lang="en-GB" sz="14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14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50705" y="792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FIR Filtres </a:t>
            </a:r>
            <a:endParaRPr lang="en-IN" sz="30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429895" y="1778302"/>
            <a:ext cx="9347950" cy="385156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30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LEARNING OUTCOMES</a:t>
            </a:r>
            <a:endParaRPr lang="en-GB" sz="30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4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Upon the successful completion of this lecture, the student should be able to know </a:t>
            </a:r>
          </a:p>
          <a:p>
            <a:pPr marL="1436688" indent="-271463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FIR Filters</a:t>
            </a:r>
          </a:p>
          <a:p>
            <a:pPr marL="1436688" indent="-271463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Windows</a:t>
            </a:r>
            <a:endParaRPr lang="en-GB" sz="24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marL="720725" algn="just" hangingPunct="0">
              <a:lnSpc>
                <a:spcPct val="150000"/>
              </a:lnSpc>
              <a:spcAft>
                <a:spcPts val="1000"/>
              </a:spcAft>
            </a:pPr>
            <a:endParaRPr lang="en-GB" sz="24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085706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50705" y="792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FIR Filtres </a:t>
            </a:r>
            <a:endParaRPr lang="en-IN" sz="30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222368" y="1294735"/>
            <a:ext cx="9699385" cy="58678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30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FIR Filter :</a:t>
            </a:r>
          </a:p>
          <a:p>
            <a:pPr marL="342900" indent="-342900" algn="just">
              <a:lnSpc>
                <a:spcPct val="115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A Finite Impulse Response (FIR) filter is a type of digital filter whose response to an impulse is finite because it settles to zero in a finite time.</a:t>
            </a:r>
          </a:p>
          <a:p>
            <a:pPr marL="342900" indent="-342900" algn="just">
              <a:lnSpc>
                <a:spcPct val="115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Non-zero values are limited to a specific duration(specific number of terms).</a:t>
            </a: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	Example: </a:t>
            </a:r>
            <a:endParaRPr lang="en-GB" sz="22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algn="just">
              <a:lnSpc>
                <a:spcPct val="200000"/>
              </a:lnSpc>
              <a:spcAft>
                <a:spcPts val="1000"/>
              </a:spcAft>
            </a:pPr>
            <a:endParaRPr lang="en-GB" sz="2200" dirty="0"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algn="just">
              <a:lnSpc>
                <a:spcPct val="200000"/>
              </a:lnSpc>
              <a:spcAft>
                <a:spcPts val="1000"/>
              </a:spcAft>
            </a:pPr>
            <a:endParaRPr lang="en-GB" sz="2200" dirty="0"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algn="just">
              <a:lnSpc>
                <a:spcPct val="200000"/>
              </a:lnSpc>
              <a:spcAft>
                <a:spcPts val="1000"/>
              </a:spcAft>
            </a:pPr>
            <a:endParaRPr lang="en-GB" sz="22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marL="342900" indent="-342900" algn="just">
              <a:lnSpc>
                <a:spcPct val="115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endParaRPr lang="en-GB" sz="22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49EC1EF-65D8-4945-9695-1D6E8AA1BB0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41919" y="4546066"/>
            <a:ext cx="3064597" cy="12163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821235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50705" y="792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FIR Filtres </a:t>
            </a:r>
            <a:endParaRPr lang="en-IN" sz="30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B247BDBD-0B9F-BE85-20A3-8D20E13BBC12}"/>
                  </a:ext>
                </a:extLst>
              </p:cNvPr>
              <p:cNvSpPr txBox="1"/>
              <p:nvPr/>
            </p:nvSpPr>
            <p:spPr>
              <a:xfrm>
                <a:off x="331922" y="1484388"/>
                <a:ext cx="10952451" cy="7434920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just">
                  <a:lnSpc>
                    <a:spcPct val="115000"/>
                  </a:lnSpc>
                  <a:spcAft>
                    <a:spcPts val="1000"/>
                  </a:spcAft>
                </a:pPr>
                <a:r>
                  <a:rPr lang="en-GB" sz="3000" b="1" dirty="0">
                    <a:effectLst/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FIR Filter : Fourier Series Method</a:t>
                </a:r>
              </a:p>
              <a:p>
                <a:pPr marL="342900" indent="-342900" algn="just">
                  <a:lnSpc>
                    <a:spcPct val="200000"/>
                  </a:lnSpc>
                  <a:spcAft>
                    <a:spcPts val="1000"/>
                  </a:spcAft>
                  <a:buFont typeface="Arial" panose="020B0604020202020204" pitchFamily="34" charset="0"/>
                  <a:buChar char="•"/>
                </a:pPr>
                <a:r>
                  <a:rPr lang="en-GB" sz="2200" dirty="0">
                    <a:effectLst/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The transfer function of a digital filter is periodic for a period of 2</a:t>
                </a:r>
                <a14:m>
                  <m:oMath xmlns:m="http://schemas.openxmlformats.org/officeDocument/2006/math">
                    <m:r>
                      <a:rPr lang="en-GB" sz="2200" i="1" smtClean="0">
                        <a:effectLst/>
                        <a:latin typeface="Cambria Math" panose="02040503050406030204" pitchFamily="18" charset="0"/>
                        <a:ea typeface="Cambria Math" panose="02040503050406030204" pitchFamily="18" charset="0"/>
                        <a:cs typeface="Arial" panose="020B0604020202020204" pitchFamily="34" charset="0"/>
                      </a:rPr>
                      <m:t>𝜋</m:t>
                    </m:r>
                  </m:oMath>
                </a14:m>
                <a:r>
                  <a:rPr lang="en-GB" sz="2200" dirty="0">
                    <a:effectLst/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 in the sampling frequency and it can be expanded in a Fourier series.</a:t>
                </a:r>
              </a:p>
              <a:p>
                <a:pPr algn="just">
                  <a:lnSpc>
                    <a:spcPct val="200000"/>
                  </a:lnSpc>
                  <a:spcAft>
                    <a:spcPts val="1000"/>
                  </a:spcAft>
                </a:pPr>
                <a:r>
                  <a:rPr lang="en-GB" sz="2200" dirty="0"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						where, h(n) is unit impulse response.</a:t>
                </a:r>
              </a:p>
              <a:p>
                <a:pPr algn="just">
                  <a:lnSpc>
                    <a:spcPct val="200000"/>
                  </a:lnSpc>
                  <a:spcAft>
                    <a:spcPts val="1000"/>
                  </a:spcAft>
                </a:pPr>
                <a:r>
                  <a:rPr lang="en-GB" sz="2200" dirty="0"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Rearranging the transfer function into </a:t>
                </a:r>
                <a:r>
                  <a:rPr lang="en-GB" sz="2200" b="1" dirty="0"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real and imaginary </a:t>
                </a:r>
                <a:r>
                  <a:rPr lang="en-GB" sz="2200" dirty="0"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components, we get</a:t>
                </a:r>
              </a:p>
              <a:p>
                <a:pPr algn="just">
                  <a:lnSpc>
                    <a:spcPct val="200000"/>
                  </a:lnSpc>
                  <a:spcAft>
                    <a:spcPts val="1000"/>
                  </a:spcAft>
                </a:pPr>
                <a:r>
                  <a:rPr lang="en-GB" sz="2200" dirty="0"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That is,</a:t>
                </a:r>
              </a:p>
              <a:p>
                <a:pPr algn="just">
                  <a:lnSpc>
                    <a:spcPct val="200000"/>
                  </a:lnSpc>
                  <a:spcAft>
                    <a:spcPts val="1000"/>
                  </a:spcAft>
                </a:pPr>
                <a:endParaRPr lang="en-GB" sz="2200" dirty="0">
                  <a:latin typeface="Book Antiqua" panose="02040602050305030304" pitchFamily="18" charset="0"/>
                  <a:ea typeface="Cambria" panose="02040503050406030204" pitchFamily="18" charset="0"/>
                  <a:cs typeface="Arial" panose="020B0604020202020204" pitchFamily="34" charset="0"/>
                </a:endParaRPr>
              </a:p>
              <a:p>
                <a:pPr algn="just">
                  <a:lnSpc>
                    <a:spcPct val="200000"/>
                  </a:lnSpc>
                  <a:spcAft>
                    <a:spcPts val="1000"/>
                  </a:spcAft>
                </a:pPr>
                <a:endParaRPr lang="en-GB" sz="2200" dirty="0">
                  <a:latin typeface="Book Antiqua" panose="02040602050305030304" pitchFamily="18" charset="0"/>
                  <a:ea typeface="Cambria" panose="02040503050406030204" pitchFamily="18" charset="0"/>
                  <a:cs typeface="Arial" panose="020B0604020202020204" pitchFamily="34" charset="0"/>
                </a:endParaRPr>
              </a:p>
              <a:p>
                <a:pPr algn="just">
                  <a:lnSpc>
                    <a:spcPct val="200000"/>
                  </a:lnSpc>
                  <a:spcAft>
                    <a:spcPts val="1000"/>
                  </a:spcAft>
                </a:pPr>
                <a:endParaRPr lang="en-GB" sz="2200" dirty="0">
                  <a:effectLst/>
                  <a:latin typeface="Book Antiqua" panose="02040602050305030304" pitchFamily="18" charset="0"/>
                  <a:ea typeface="Cambria" panose="02040503050406030204" pitchFamily="18" charset="0"/>
                  <a:cs typeface="Arial" panose="020B0604020202020204" pitchFamily="34" charset="0"/>
                </a:endParaRPr>
              </a:p>
              <a:p>
                <a:pPr marL="342900" indent="-342900" algn="just">
                  <a:lnSpc>
                    <a:spcPct val="115000"/>
                  </a:lnSpc>
                  <a:spcAft>
                    <a:spcPts val="1000"/>
                  </a:spcAft>
                  <a:buFont typeface="Arial" panose="020B0604020202020204" pitchFamily="34" charset="0"/>
                  <a:buChar char="•"/>
                </a:pPr>
                <a:endParaRPr lang="en-GB" sz="2200" dirty="0">
                  <a:effectLst/>
                  <a:latin typeface="Book Antiqua" panose="02040602050305030304" pitchFamily="18" charset="0"/>
                  <a:ea typeface="Cambria" panose="02040503050406030204" pitchFamily="18" charset="0"/>
                  <a:cs typeface="Arial" panose="020B0604020202020204" pitchFamily="34" charset="0"/>
                </a:endParaRPr>
              </a:p>
            </p:txBody>
          </p:sp>
        </mc:Choice>
        <mc:Fallback xmlns="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B247BDBD-0B9F-BE85-20A3-8D20E13BBC12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1922" y="1484388"/>
                <a:ext cx="10952451" cy="7434920"/>
              </a:xfrm>
              <a:prstGeom prst="rect">
                <a:avLst/>
              </a:prstGeom>
              <a:blipFill>
                <a:blip r:embed="rId2"/>
                <a:stretch>
                  <a:fillRect l="-1280" t="-492" r="-66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D23CFF0D-5271-465D-B9DA-8B497194EAC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92789" y="5069064"/>
            <a:ext cx="3886742" cy="485843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6900A446-FD0F-4AD5-A2E1-84597626A7E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39634" y="5848368"/>
            <a:ext cx="2305372" cy="504895"/>
          </a:xfrm>
          <a:prstGeom prst="rect">
            <a:avLst/>
          </a:prstGeom>
        </p:spPr>
      </p:pic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15352326-60CC-4A93-9C5B-674F821B4C67}"/>
              </a:ext>
            </a:extLst>
          </p:cNvPr>
          <p:cNvCxnSpPr>
            <a:cxnSpLocks/>
          </p:cNvCxnSpPr>
          <p:nvPr/>
        </p:nvCxnSpPr>
        <p:spPr>
          <a:xfrm>
            <a:off x="4226560" y="5554907"/>
            <a:ext cx="298027" cy="453162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CD02B803-C447-4C39-9598-0C18CF99F7EA}"/>
              </a:ext>
            </a:extLst>
          </p:cNvPr>
          <p:cNvCxnSpPr/>
          <p:nvPr/>
        </p:nvCxnSpPr>
        <p:spPr>
          <a:xfrm flipH="1">
            <a:off x="5298708" y="5459307"/>
            <a:ext cx="539905" cy="528320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8" name="Picture 17">
            <a:extLst>
              <a:ext uri="{FF2B5EF4-FFF2-40B4-BE49-F238E27FC236}">
                <a16:creationId xmlns:a16="http://schemas.microsoft.com/office/drawing/2014/main" id="{01DA0F5D-6DCC-46C8-ABD3-3ADE286307A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809110" y="3812279"/>
            <a:ext cx="3683189" cy="7112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107941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50705" y="792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FIR Filtres </a:t>
            </a:r>
            <a:endParaRPr lang="en-IN" sz="30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222368" y="1360039"/>
            <a:ext cx="11175971" cy="675691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30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FIR Filter : Fourier Series Method</a:t>
            </a: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4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Considerations in the filter Designs:</a:t>
            </a:r>
          </a:p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en-GB" sz="22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Case 1: </a:t>
            </a: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If the Filtering focuses on </a:t>
            </a:r>
            <a:r>
              <a:rPr lang="en-GB" sz="22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amplitude response</a:t>
            </a: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, attenuating parts of the input and passing rest without phase distortion which involves using a </a:t>
            </a:r>
            <a:r>
              <a:rPr lang="en-GB" sz="22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real transfer function</a:t>
            </a: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.</a:t>
            </a: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	</a:t>
            </a: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That is,</a:t>
            </a:r>
          </a:p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Case 2: </a:t>
            </a: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Applications involving filtering </a:t>
            </a:r>
            <a:r>
              <a:rPr lang="en-GB" sz="22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with a quadrature phase shift </a:t>
            </a: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include integrators, differentiators, and Hilbert transform devices requires transfer function for imaginary signals. </a:t>
            </a: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endParaRPr lang="en-GB" sz="2200" dirty="0"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endParaRPr lang="en-GB" sz="22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endParaRPr lang="en-GB" sz="22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5CDCD783-51DE-4850-9055-51DEAC5B3AE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75449" y="4152917"/>
            <a:ext cx="3420551" cy="384607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C57D4293-A7A7-40CE-9A4E-8531CA020C7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11063" y="5817069"/>
            <a:ext cx="3708455" cy="5697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514820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50705" y="792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FIR Filtres </a:t>
            </a:r>
            <a:endParaRPr lang="en-IN" sz="30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B247BDBD-0B9F-BE85-20A3-8D20E13BBC12}"/>
                  </a:ext>
                </a:extLst>
              </p:cNvPr>
              <p:cNvSpPr txBox="1"/>
              <p:nvPr/>
            </p:nvSpPr>
            <p:spPr>
              <a:xfrm>
                <a:off x="222369" y="1359063"/>
                <a:ext cx="4891495" cy="745710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just">
                  <a:lnSpc>
                    <a:spcPct val="115000"/>
                  </a:lnSpc>
                  <a:spcAft>
                    <a:spcPts val="1000"/>
                  </a:spcAft>
                </a:pPr>
                <a:r>
                  <a:rPr lang="en-GB" sz="3000" b="1" dirty="0">
                    <a:effectLst/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FIR Filter : Fourier Series Method</a:t>
                </a:r>
              </a:p>
              <a:p>
                <a:pPr algn="just">
                  <a:lnSpc>
                    <a:spcPct val="150000"/>
                  </a:lnSpc>
                  <a:spcAft>
                    <a:spcPts val="1000"/>
                  </a:spcAft>
                </a:pPr>
                <a:r>
                  <a:rPr lang="en-GB" sz="2000" dirty="0"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Consider, </a:t>
                </a:r>
                <a14:m>
                  <m:oMath xmlns:m="http://schemas.openxmlformats.org/officeDocument/2006/math">
                    <m:r>
                      <a:rPr lang="en-GB" sz="2000" b="0" i="1" smtClean="0">
                        <a:latin typeface="Cambria Math" panose="02040503050406030204" pitchFamily="18" charset="0"/>
                        <a:ea typeface="Cambria" panose="02040503050406030204" pitchFamily="18" charset="0"/>
                        <a:cs typeface="Arial" panose="020B0604020202020204" pitchFamily="34" charset="0"/>
                      </a:rPr>
                      <m:t>𝐻</m:t>
                    </m:r>
                    <m:r>
                      <a:rPr lang="en-GB" sz="2000" b="0" i="1" smtClean="0">
                        <a:latin typeface="Cambria Math" panose="02040503050406030204" pitchFamily="18" charset="0"/>
                        <a:ea typeface="Cambria" panose="02040503050406030204" pitchFamily="18" charset="0"/>
                        <a:cs typeface="Arial" panose="020B0604020202020204" pitchFamily="34" charset="0"/>
                      </a:rPr>
                      <m:t>(</m:t>
                    </m:r>
                    <m:sSup>
                      <m:sSupPr>
                        <m:ctrlPr>
                          <a:rPr lang="en-GB" sz="2000" b="0" i="1" smtClean="0"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</m:ctrlPr>
                      </m:sSupPr>
                      <m:e>
                        <m:r>
                          <a:rPr lang="en-GB" sz="2000" b="0" i="1" smtClean="0"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  <m:t>𝑒</m:t>
                        </m:r>
                      </m:e>
                      <m:sup>
                        <m:r>
                          <a:rPr lang="en-GB" sz="2000" b="0" i="1" smtClean="0"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  <m:t>𝑗</m:t>
                        </m:r>
                        <m:r>
                          <a:rPr lang="en-GB" sz="20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Arial" panose="020B0604020202020204" pitchFamily="34" charset="0"/>
                          </a:rPr>
                          <m:t>𝜔</m:t>
                        </m:r>
                      </m:sup>
                    </m:sSup>
                  </m:oMath>
                </a14:m>
                <a:r>
                  <a:rPr lang="en-GB" sz="2000" dirty="0"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)  is periodic in the sampling frequency. Therefore, both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000" i="1" dirty="0"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000" b="0" i="1" dirty="0" smtClean="0"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  <m:t>𝐻</m:t>
                        </m:r>
                      </m:e>
                      <m:sub>
                        <m:r>
                          <a:rPr lang="en-GB" sz="2000" b="0" i="1" dirty="0" smtClean="0"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  <m:t>𝑟</m:t>
                        </m:r>
                      </m:sub>
                    </m:sSub>
                    <m:r>
                      <a:rPr lang="en-GB" sz="2000" i="1" dirty="0" smtClean="0">
                        <a:latin typeface="Cambria Math" panose="02040503050406030204" pitchFamily="18" charset="0"/>
                        <a:ea typeface="Cambria" panose="02040503050406030204" pitchFamily="18" charset="0"/>
                        <a:cs typeface="Arial" panose="020B0604020202020204" pitchFamily="34" charset="0"/>
                      </a:rPr>
                      <m:t>(</m:t>
                    </m:r>
                    <m:r>
                      <a:rPr lang="en-GB" sz="2000" i="1" dirty="0">
                        <a:latin typeface="Cambria Math" panose="02040503050406030204" pitchFamily="18" charset="0"/>
                        <a:ea typeface="Cambria" panose="02040503050406030204" pitchFamily="18" charset="0"/>
                        <a:cs typeface="Arial" panose="020B0604020202020204" pitchFamily="34" charset="0"/>
                      </a:rPr>
                      <m:t>𝑓</m:t>
                    </m:r>
                    <m:r>
                      <a:rPr lang="en-GB" sz="2000" i="1" dirty="0">
                        <a:latin typeface="Cambria Math" panose="02040503050406030204" pitchFamily="18" charset="0"/>
                        <a:ea typeface="Cambria" panose="02040503050406030204" pitchFamily="18" charset="0"/>
                        <a:cs typeface="Arial" panose="020B0604020202020204" pitchFamily="34" charset="0"/>
                      </a:rPr>
                      <m:t>) </m:t>
                    </m:r>
                  </m:oMath>
                </a14:m>
                <a:r>
                  <a:rPr lang="en-GB" sz="2000" dirty="0"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and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000" i="1" dirty="0" smtClean="0"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000" b="0" i="1" dirty="0" smtClean="0"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  <m:t>𝐻</m:t>
                        </m:r>
                      </m:e>
                      <m:sub>
                        <m:r>
                          <a:rPr lang="en-GB" sz="2000" b="0" i="1" dirty="0" smtClean="0"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  <m:t>𝑖</m:t>
                        </m:r>
                      </m:sub>
                    </m:sSub>
                    <m:r>
                      <a:rPr lang="en-GB" sz="2000" i="1" dirty="0" smtClean="0">
                        <a:latin typeface="Cambria Math" panose="02040503050406030204" pitchFamily="18" charset="0"/>
                        <a:ea typeface="Cambria" panose="02040503050406030204" pitchFamily="18" charset="0"/>
                        <a:cs typeface="Arial" panose="020B0604020202020204" pitchFamily="34" charset="0"/>
                      </a:rPr>
                      <m:t>( </m:t>
                    </m:r>
                    <m:r>
                      <a:rPr lang="en-GB" sz="2000" i="1" dirty="0">
                        <a:latin typeface="Cambria Math" panose="02040503050406030204" pitchFamily="18" charset="0"/>
                        <a:ea typeface="Cambria" panose="02040503050406030204" pitchFamily="18" charset="0"/>
                        <a:cs typeface="Arial" panose="020B0604020202020204" pitchFamily="34" charset="0"/>
                      </a:rPr>
                      <m:t>𝑓</m:t>
                    </m:r>
                    <m:r>
                      <a:rPr lang="en-GB" sz="2000" i="1" dirty="0">
                        <a:latin typeface="Cambria Math" panose="02040503050406030204" pitchFamily="18" charset="0"/>
                        <a:ea typeface="Cambria" panose="02040503050406030204" pitchFamily="18" charset="0"/>
                        <a:cs typeface="Arial" panose="020B0604020202020204" pitchFamily="34" charset="0"/>
                      </a:rPr>
                      <m:t> )</m:t>
                    </m:r>
                  </m:oMath>
                </a14:m>
                <a:r>
                  <a:rPr lang="en-GB" sz="2000" dirty="0"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 are also periodic in the sampling frequency. </a:t>
                </a:r>
              </a:p>
              <a:p>
                <a:pPr algn="just">
                  <a:lnSpc>
                    <a:spcPct val="150000"/>
                  </a:lnSpc>
                  <a:spcAft>
                    <a:spcPts val="1000"/>
                  </a:spcAft>
                </a:pPr>
                <a:r>
                  <a:rPr lang="en-GB" sz="2000" dirty="0"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On Expanding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000" i="1" dirty="0"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000" i="1" dirty="0"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  <m:t>𝐻</m:t>
                        </m:r>
                      </m:e>
                      <m:sub>
                        <m:r>
                          <a:rPr lang="en-GB" sz="2000" i="1" dirty="0"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  <m:t>𝑟</m:t>
                        </m:r>
                      </m:sub>
                    </m:sSub>
                    <m:r>
                      <a:rPr lang="en-GB" sz="2000" i="1" dirty="0">
                        <a:latin typeface="Cambria Math" panose="02040503050406030204" pitchFamily="18" charset="0"/>
                        <a:ea typeface="Cambria" panose="02040503050406030204" pitchFamily="18" charset="0"/>
                        <a:cs typeface="Arial" panose="020B0604020202020204" pitchFamily="34" charset="0"/>
                      </a:rPr>
                      <m:t>(</m:t>
                    </m:r>
                    <m:r>
                      <a:rPr lang="en-GB" sz="2000" i="1" dirty="0">
                        <a:latin typeface="Cambria Math" panose="02040503050406030204" pitchFamily="18" charset="0"/>
                        <a:ea typeface="Cambria" panose="02040503050406030204" pitchFamily="18" charset="0"/>
                        <a:cs typeface="Arial" panose="020B0604020202020204" pitchFamily="34" charset="0"/>
                      </a:rPr>
                      <m:t>𝑓</m:t>
                    </m:r>
                    <m:r>
                      <a:rPr lang="en-GB" sz="2000" i="1" dirty="0">
                        <a:latin typeface="Cambria Math" panose="02040503050406030204" pitchFamily="18" charset="0"/>
                        <a:ea typeface="Cambria" panose="02040503050406030204" pitchFamily="18" charset="0"/>
                        <a:cs typeface="Arial" panose="020B0604020202020204" pitchFamily="34" charset="0"/>
                      </a:rPr>
                      <m:t>) </m:t>
                    </m:r>
                  </m:oMath>
                </a14:m>
                <a:r>
                  <a:rPr lang="en-GB" sz="2000" dirty="0">
                    <a:effectLst/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and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000" i="1" dirty="0"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000" i="1" dirty="0"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  <m:t>𝐻</m:t>
                        </m:r>
                      </m:e>
                      <m:sub>
                        <m:r>
                          <a:rPr lang="en-GB" sz="2000" i="1" dirty="0"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  <m:t>𝑖</m:t>
                        </m:r>
                      </m:sub>
                    </m:sSub>
                    <m:r>
                      <a:rPr lang="en-GB" sz="2000" i="1" dirty="0">
                        <a:latin typeface="Cambria Math" panose="02040503050406030204" pitchFamily="18" charset="0"/>
                        <a:ea typeface="Cambria" panose="02040503050406030204" pitchFamily="18" charset="0"/>
                        <a:cs typeface="Arial" panose="020B0604020202020204" pitchFamily="34" charset="0"/>
                      </a:rPr>
                      <m:t>( </m:t>
                    </m:r>
                    <m:r>
                      <a:rPr lang="en-GB" sz="2000" i="1" dirty="0">
                        <a:latin typeface="Cambria Math" panose="02040503050406030204" pitchFamily="18" charset="0"/>
                        <a:ea typeface="Cambria" panose="02040503050406030204" pitchFamily="18" charset="0"/>
                        <a:cs typeface="Arial" panose="020B0604020202020204" pitchFamily="34" charset="0"/>
                      </a:rPr>
                      <m:t>𝑓</m:t>
                    </m:r>
                    <m:r>
                      <a:rPr lang="en-GB" sz="2000" i="1" dirty="0">
                        <a:latin typeface="Cambria Math" panose="02040503050406030204" pitchFamily="18" charset="0"/>
                        <a:ea typeface="Cambria" panose="02040503050406030204" pitchFamily="18" charset="0"/>
                        <a:cs typeface="Arial" panose="020B0604020202020204" pitchFamily="34" charset="0"/>
                      </a:rPr>
                      <m:t> )</m:t>
                    </m:r>
                  </m:oMath>
                </a14:m>
                <a:r>
                  <a:rPr lang="en-GB" sz="2000" dirty="0"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 in Fourier Series, We write,</a:t>
                </a:r>
              </a:p>
              <a:p>
                <a:pPr algn="just">
                  <a:lnSpc>
                    <a:spcPct val="150000"/>
                  </a:lnSpc>
                  <a:spcAft>
                    <a:spcPts val="1000"/>
                  </a:spcAft>
                </a:pPr>
                <a:r>
                  <a:rPr lang="en-GB" sz="2200" dirty="0"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                               and </a:t>
                </a:r>
              </a:p>
              <a:p>
                <a:pPr algn="just">
                  <a:lnSpc>
                    <a:spcPct val="115000"/>
                  </a:lnSpc>
                  <a:spcAft>
                    <a:spcPts val="1000"/>
                  </a:spcAft>
                </a:pPr>
                <a:endParaRPr lang="en-GB" sz="2200" dirty="0">
                  <a:effectLst/>
                  <a:latin typeface="Book Antiqua" panose="02040602050305030304" pitchFamily="18" charset="0"/>
                  <a:ea typeface="Cambria" panose="02040503050406030204" pitchFamily="18" charset="0"/>
                  <a:cs typeface="Arial" panose="020B0604020202020204" pitchFamily="34" charset="0"/>
                </a:endParaRPr>
              </a:p>
              <a:p>
                <a:pPr algn="just">
                  <a:lnSpc>
                    <a:spcPct val="200000"/>
                  </a:lnSpc>
                  <a:spcAft>
                    <a:spcPts val="1000"/>
                  </a:spcAft>
                </a:pPr>
                <a:endParaRPr lang="en-GB" sz="2200" dirty="0">
                  <a:latin typeface="Book Antiqua" panose="02040602050305030304" pitchFamily="18" charset="0"/>
                  <a:ea typeface="Cambria" panose="02040503050406030204" pitchFamily="18" charset="0"/>
                  <a:cs typeface="Arial" panose="020B0604020202020204" pitchFamily="34" charset="0"/>
                </a:endParaRPr>
              </a:p>
              <a:p>
                <a:pPr algn="just">
                  <a:lnSpc>
                    <a:spcPct val="200000"/>
                  </a:lnSpc>
                  <a:spcAft>
                    <a:spcPts val="1000"/>
                  </a:spcAft>
                </a:pPr>
                <a:endParaRPr lang="en-GB" sz="2200" dirty="0">
                  <a:effectLst/>
                  <a:latin typeface="Book Antiqua" panose="02040602050305030304" pitchFamily="18" charset="0"/>
                  <a:ea typeface="Cambria" panose="02040503050406030204" pitchFamily="18" charset="0"/>
                  <a:cs typeface="Arial" panose="020B0604020202020204" pitchFamily="34" charset="0"/>
                </a:endParaRPr>
              </a:p>
              <a:p>
                <a:pPr marL="342900" indent="-342900" algn="just">
                  <a:lnSpc>
                    <a:spcPct val="115000"/>
                  </a:lnSpc>
                  <a:spcAft>
                    <a:spcPts val="1000"/>
                  </a:spcAft>
                  <a:buFont typeface="Arial" panose="020B0604020202020204" pitchFamily="34" charset="0"/>
                  <a:buChar char="•"/>
                </a:pPr>
                <a:endParaRPr lang="en-GB" sz="2200" dirty="0">
                  <a:effectLst/>
                  <a:latin typeface="Book Antiqua" panose="02040602050305030304" pitchFamily="18" charset="0"/>
                  <a:ea typeface="Cambria" panose="02040503050406030204" pitchFamily="18" charset="0"/>
                  <a:cs typeface="Arial" panose="020B0604020202020204" pitchFamily="34" charset="0"/>
                </a:endParaRPr>
              </a:p>
            </p:txBody>
          </p:sp>
        </mc:Choice>
        <mc:Fallback xmlns="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B247BDBD-0B9F-BE85-20A3-8D20E13BBC12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2369" y="1359063"/>
                <a:ext cx="4891495" cy="7457106"/>
              </a:xfrm>
              <a:prstGeom prst="rect">
                <a:avLst/>
              </a:prstGeom>
              <a:blipFill>
                <a:blip r:embed="rId2"/>
                <a:stretch>
                  <a:fillRect l="-2864" t="-491" r="-2864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47B8AC5-7E1E-40EB-9487-02064E7B396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1410" y="5589364"/>
            <a:ext cx="2255893" cy="495613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CF1E8649-4CD4-4B89-8593-E37BA5E1F4D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61550" y="5596318"/>
            <a:ext cx="1804243" cy="540441"/>
          </a:xfrm>
          <a:prstGeom prst="rect">
            <a:avLst/>
          </a:prstGeom>
        </p:spPr>
      </p:pic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56C65ECB-C2F0-447F-85E5-CEBF6E13ADA3}"/>
              </a:ext>
            </a:extLst>
          </p:cNvPr>
          <p:cNvCxnSpPr/>
          <p:nvPr/>
        </p:nvCxnSpPr>
        <p:spPr>
          <a:xfrm>
            <a:off x="5100315" y="2378924"/>
            <a:ext cx="0" cy="3894666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Box 17">
            <a:extLst>
              <a:ext uri="{FF2B5EF4-FFF2-40B4-BE49-F238E27FC236}">
                <a16:creationId xmlns:a16="http://schemas.microsoft.com/office/drawing/2014/main" id="{140C29A0-F1A2-4511-AC60-515775A0293C}"/>
              </a:ext>
            </a:extLst>
          </p:cNvPr>
          <p:cNvSpPr txBox="1"/>
          <p:nvPr/>
        </p:nvSpPr>
        <p:spPr>
          <a:xfrm>
            <a:off x="6678054" y="2005216"/>
            <a:ext cx="5405302" cy="258949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endParaRPr lang="en-GB" sz="22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algn="just">
              <a:lnSpc>
                <a:spcPct val="200000"/>
              </a:lnSpc>
              <a:spcAft>
                <a:spcPts val="1000"/>
              </a:spcAft>
            </a:pPr>
            <a:endParaRPr lang="en-GB" sz="2200" dirty="0"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algn="just">
              <a:lnSpc>
                <a:spcPct val="200000"/>
              </a:lnSpc>
              <a:spcAft>
                <a:spcPts val="1000"/>
              </a:spcAft>
            </a:pPr>
            <a:endParaRPr lang="en-GB" sz="22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marL="342900" indent="-342900" algn="just">
              <a:lnSpc>
                <a:spcPct val="115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endParaRPr lang="en-GB" sz="22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AB286CD4-E735-4B12-A112-59BD09B8936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057" y="2274815"/>
            <a:ext cx="2535241" cy="556985"/>
          </a:xfrm>
          <a:prstGeom prst="rect">
            <a:avLst/>
          </a:prstGeom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3F28CA19-E233-4377-86D6-9F204DCC0AA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72527" y="4556783"/>
            <a:ext cx="1962424" cy="714475"/>
          </a:xfrm>
          <a:prstGeom prst="rect">
            <a:avLst/>
          </a:prstGeom>
        </p:spPr>
      </p:pic>
      <p:pic>
        <p:nvPicPr>
          <p:cNvPr id="25" name="Picture 24">
            <a:extLst>
              <a:ext uri="{FF2B5EF4-FFF2-40B4-BE49-F238E27FC236}">
                <a16:creationId xmlns:a16="http://schemas.microsoft.com/office/drawing/2014/main" id="{DC667376-C9F9-43F6-B318-C010120F5A4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47277" y="3268019"/>
            <a:ext cx="3587934" cy="1104957"/>
          </a:xfrm>
          <a:prstGeom prst="rect">
            <a:avLst/>
          </a:prstGeom>
        </p:spPr>
      </p:pic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E2B73893-5A72-4FD0-BB08-03C8E079CDFD}"/>
              </a:ext>
            </a:extLst>
          </p:cNvPr>
          <p:cNvCxnSpPr>
            <a:cxnSpLocks/>
          </p:cNvCxnSpPr>
          <p:nvPr/>
        </p:nvCxnSpPr>
        <p:spPr>
          <a:xfrm>
            <a:off x="8776844" y="2378924"/>
            <a:ext cx="0" cy="3757835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7" name="Picture 26">
            <a:extLst>
              <a:ext uri="{FF2B5EF4-FFF2-40B4-BE49-F238E27FC236}">
                <a16:creationId xmlns:a16="http://schemas.microsoft.com/office/drawing/2014/main" id="{07491C03-F683-4DE2-8B22-F7136EFE931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044268" y="2274815"/>
            <a:ext cx="2062723" cy="617866"/>
          </a:xfrm>
          <a:prstGeom prst="rect">
            <a:avLst/>
          </a:prstGeom>
        </p:spPr>
      </p:pic>
      <p:pic>
        <p:nvPicPr>
          <p:cNvPr id="28" name="Picture 27">
            <a:extLst>
              <a:ext uri="{FF2B5EF4-FFF2-40B4-BE49-F238E27FC236}">
                <a16:creationId xmlns:a16="http://schemas.microsoft.com/office/drawing/2014/main" id="{FF91A123-AEEF-4BE1-A739-6E169B798EE3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955315" y="2947487"/>
            <a:ext cx="2591162" cy="704948"/>
          </a:xfrm>
          <a:prstGeom prst="rect">
            <a:avLst/>
          </a:prstGeom>
        </p:spPr>
      </p:pic>
      <p:sp>
        <p:nvSpPr>
          <p:cNvPr id="30" name="TextBox 29">
            <a:extLst>
              <a:ext uri="{FF2B5EF4-FFF2-40B4-BE49-F238E27FC236}">
                <a16:creationId xmlns:a16="http://schemas.microsoft.com/office/drawing/2014/main" id="{022F4815-5002-4087-A03D-0B13ACF76DBE}"/>
              </a:ext>
            </a:extLst>
          </p:cNvPr>
          <p:cNvSpPr txBox="1"/>
          <p:nvPr/>
        </p:nvSpPr>
        <p:spPr>
          <a:xfrm>
            <a:off x="8856258" y="3821285"/>
            <a:ext cx="3237255" cy="71269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</a:t>
            </a:r>
            <a:r>
              <a:rPr lang="en-GB" sz="18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he odd function has zero average value </a:t>
            </a:r>
          </a:p>
        </p:txBody>
      </p:sp>
    </p:spTree>
    <p:extLst>
      <p:ext uri="{BB962C8B-B14F-4D97-AF65-F5344CB8AC3E}">
        <p14:creationId xmlns:p14="http://schemas.microsoft.com/office/powerpoint/2010/main" val="242540526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50705" y="792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FIR Filtres </a:t>
            </a:r>
            <a:endParaRPr lang="en-IN" sz="30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B247BDBD-0B9F-BE85-20A3-8D20E13BBC12}"/>
                  </a:ext>
                </a:extLst>
              </p:cNvPr>
              <p:cNvSpPr txBox="1"/>
              <p:nvPr/>
            </p:nvSpPr>
            <p:spPr>
              <a:xfrm>
                <a:off x="222368" y="1359063"/>
                <a:ext cx="6164885" cy="8537594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just">
                  <a:lnSpc>
                    <a:spcPct val="115000"/>
                  </a:lnSpc>
                  <a:spcAft>
                    <a:spcPts val="1000"/>
                  </a:spcAft>
                </a:pPr>
                <a:r>
                  <a:rPr lang="en-GB" sz="2000" b="1" dirty="0">
                    <a:effectLst/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FIR Filter : Fourier Series Method</a:t>
                </a:r>
              </a:p>
              <a:p>
                <a:pPr algn="just">
                  <a:lnSpc>
                    <a:spcPct val="115000"/>
                  </a:lnSpc>
                  <a:spcAft>
                    <a:spcPts val="1000"/>
                  </a:spcAft>
                </a:pPr>
                <a:r>
                  <a:rPr lang="en-GB" sz="2000" b="1" dirty="0"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We Know that,</a:t>
                </a:r>
              </a:p>
              <a:p>
                <a:pPr algn="just">
                  <a:lnSpc>
                    <a:spcPct val="115000"/>
                  </a:lnSpc>
                  <a:spcAft>
                    <a:spcPts val="1000"/>
                  </a:spcAft>
                </a:pPr>
                <a:endParaRPr lang="en-GB" sz="2000" b="1" dirty="0">
                  <a:latin typeface="Book Antiqua" panose="02040602050305030304" pitchFamily="18" charset="0"/>
                  <a:ea typeface="Cambria" panose="02040503050406030204" pitchFamily="18" charset="0"/>
                  <a:cs typeface="Arial" panose="020B0604020202020204" pitchFamily="34" charset="0"/>
                </a:endParaRPr>
              </a:p>
              <a:p>
                <a:pPr algn="just">
                  <a:lnSpc>
                    <a:spcPct val="115000"/>
                  </a:lnSpc>
                  <a:spcAft>
                    <a:spcPts val="1000"/>
                  </a:spcAft>
                </a:pPr>
                <a:r>
                  <a:rPr lang="en-GB" sz="2000" b="1" dirty="0"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Case 1: </a:t>
                </a:r>
                <a:r>
                  <a:rPr lang="en-GB" sz="2000" dirty="0"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For simple filtering applications, consider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000" i="1" dirty="0" smtClean="0"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000" b="0" i="1" dirty="0" smtClean="0"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  <m:t>𝐻</m:t>
                        </m:r>
                      </m:e>
                      <m:sub>
                        <m:r>
                          <a:rPr lang="en-GB" sz="2000" b="0" i="1" dirty="0" smtClean="0"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  <m:t>𝑖</m:t>
                        </m:r>
                      </m:sub>
                    </m:sSub>
                    <m:d>
                      <m:dPr>
                        <m:ctrlPr>
                          <a:rPr lang="en-GB" sz="2000" b="0" i="1" dirty="0" smtClean="0"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</m:ctrlPr>
                      </m:dPr>
                      <m:e>
                        <m:r>
                          <a:rPr lang="en-GB" sz="2000" i="1" dirty="0" smtClean="0"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  <m:t> </m:t>
                        </m:r>
                        <m:r>
                          <a:rPr lang="en-GB" sz="2000" i="1" dirty="0"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  <m:t>𝑓</m:t>
                        </m:r>
                        <m:r>
                          <a:rPr lang="en-GB" sz="2000" i="1" dirty="0"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  <m:t> </m:t>
                        </m:r>
                      </m:e>
                    </m:d>
                    <m:r>
                      <a:rPr lang="en-GB" sz="2000" b="0" i="0" dirty="0" smtClean="0">
                        <a:latin typeface="Cambria Math" panose="02040503050406030204" pitchFamily="18" charset="0"/>
                        <a:ea typeface="Cambria" panose="02040503050406030204" pitchFamily="18" charset="0"/>
                        <a:cs typeface="Arial" panose="020B0604020202020204" pitchFamily="34" charset="0"/>
                      </a:rPr>
                      <m:t>=0</m:t>
                    </m:r>
                  </m:oMath>
                </a14:m>
                <a:r>
                  <a:rPr lang="en-GB" sz="2000" b="0" dirty="0"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, Therefore, the above equation becomes,</a:t>
                </a:r>
              </a:p>
              <a:p>
                <a:pPr algn="just">
                  <a:lnSpc>
                    <a:spcPct val="115000"/>
                  </a:lnSpc>
                  <a:spcAft>
                    <a:spcPts val="1000"/>
                  </a:spcAft>
                </a:pPr>
                <a:endParaRPr lang="en-GB" sz="2000" b="0" dirty="0">
                  <a:latin typeface="Book Antiqua" panose="02040602050305030304" pitchFamily="18" charset="0"/>
                  <a:ea typeface="Cambria" panose="02040503050406030204" pitchFamily="18" charset="0"/>
                  <a:cs typeface="Arial" panose="020B0604020202020204" pitchFamily="34" charset="0"/>
                </a:endParaRPr>
              </a:p>
              <a:p>
                <a:pPr algn="just">
                  <a:lnSpc>
                    <a:spcPct val="115000"/>
                  </a:lnSpc>
                  <a:spcAft>
                    <a:spcPts val="1000"/>
                  </a:spcAft>
                </a:pPr>
                <a:r>
                  <a:rPr lang="en-GB" sz="2000" dirty="0"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The cos term above could be written as</a:t>
                </a:r>
              </a:p>
              <a:p>
                <a:pPr algn="just">
                  <a:lnSpc>
                    <a:spcPct val="115000"/>
                  </a:lnSpc>
                  <a:spcAft>
                    <a:spcPts val="1000"/>
                  </a:spcAft>
                </a:pPr>
                <a:endParaRPr lang="en-GB" sz="2000" dirty="0">
                  <a:latin typeface="Book Antiqua" panose="02040602050305030304" pitchFamily="18" charset="0"/>
                  <a:ea typeface="Cambria" panose="02040503050406030204" pitchFamily="18" charset="0"/>
                  <a:cs typeface="Arial" panose="020B0604020202020204" pitchFamily="34" charset="0"/>
                </a:endParaRPr>
              </a:p>
              <a:p>
                <a:pPr algn="just">
                  <a:lnSpc>
                    <a:spcPct val="115000"/>
                  </a:lnSpc>
                  <a:spcAft>
                    <a:spcPts val="1000"/>
                  </a:spcAft>
                </a:pPr>
                <a:r>
                  <a:rPr lang="en-GB" sz="2000" dirty="0"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Therefore,</a:t>
                </a:r>
              </a:p>
              <a:p>
                <a:pPr algn="just">
                  <a:lnSpc>
                    <a:spcPct val="115000"/>
                  </a:lnSpc>
                  <a:spcAft>
                    <a:spcPts val="1000"/>
                  </a:spcAft>
                </a:pPr>
                <a:endParaRPr lang="en-GB" sz="2000" dirty="0">
                  <a:latin typeface="Book Antiqua" panose="02040602050305030304" pitchFamily="18" charset="0"/>
                  <a:ea typeface="Cambria" panose="02040503050406030204" pitchFamily="18" charset="0"/>
                  <a:cs typeface="Arial" panose="020B0604020202020204" pitchFamily="34" charset="0"/>
                </a:endParaRPr>
              </a:p>
              <a:p>
                <a:pPr algn="just">
                  <a:lnSpc>
                    <a:spcPct val="115000"/>
                  </a:lnSpc>
                  <a:spcAft>
                    <a:spcPts val="1000"/>
                  </a:spcAft>
                </a:pPr>
                <a:endParaRPr lang="en-GB" sz="2000" b="0" dirty="0">
                  <a:latin typeface="Book Antiqua" panose="02040602050305030304" pitchFamily="18" charset="0"/>
                  <a:ea typeface="Cambria" panose="02040503050406030204" pitchFamily="18" charset="0"/>
                  <a:cs typeface="Arial" panose="020B0604020202020204" pitchFamily="34" charset="0"/>
                </a:endParaRPr>
              </a:p>
              <a:p>
                <a:pPr algn="just">
                  <a:lnSpc>
                    <a:spcPct val="115000"/>
                  </a:lnSpc>
                  <a:spcAft>
                    <a:spcPts val="1000"/>
                  </a:spcAft>
                </a:pPr>
                <a:endParaRPr lang="en-GB" sz="2000" b="1" dirty="0">
                  <a:effectLst/>
                  <a:latin typeface="Book Antiqua" panose="02040602050305030304" pitchFamily="18" charset="0"/>
                  <a:ea typeface="Cambria" panose="02040503050406030204" pitchFamily="18" charset="0"/>
                  <a:cs typeface="Arial" panose="020B0604020202020204" pitchFamily="34" charset="0"/>
                </a:endParaRPr>
              </a:p>
              <a:p>
                <a:pPr algn="just">
                  <a:lnSpc>
                    <a:spcPct val="115000"/>
                  </a:lnSpc>
                  <a:spcAft>
                    <a:spcPts val="1000"/>
                  </a:spcAft>
                </a:pPr>
                <a:endParaRPr lang="en-GB" sz="2000" b="1" dirty="0">
                  <a:latin typeface="Book Antiqua" panose="02040602050305030304" pitchFamily="18" charset="0"/>
                  <a:ea typeface="Cambria" panose="02040503050406030204" pitchFamily="18" charset="0"/>
                  <a:cs typeface="Arial" panose="020B0604020202020204" pitchFamily="34" charset="0"/>
                </a:endParaRPr>
              </a:p>
              <a:p>
                <a:pPr algn="just">
                  <a:lnSpc>
                    <a:spcPct val="115000"/>
                  </a:lnSpc>
                  <a:spcAft>
                    <a:spcPts val="1000"/>
                  </a:spcAft>
                </a:pPr>
                <a:endParaRPr lang="en-GB" sz="2000" dirty="0">
                  <a:effectLst/>
                  <a:latin typeface="Book Antiqua" panose="02040602050305030304" pitchFamily="18" charset="0"/>
                  <a:ea typeface="Cambria" panose="02040503050406030204" pitchFamily="18" charset="0"/>
                  <a:cs typeface="Arial" panose="020B0604020202020204" pitchFamily="34" charset="0"/>
                </a:endParaRPr>
              </a:p>
              <a:p>
                <a:pPr algn="just">
                  <a:lnSpc>
                    <a:spcPct val="200000"/>
                  </a:lnSpc>
                  <a:spcAft>
                    <a:spcPts val="1000"/>
                  </a:spcAft>
                </a:pPr>
                <a:endParaRPr lang="en-GB" sz="2000" dirty="0">
                  <a:latin typeface="Book Antiqua" panose="02040602050305030304" pitchFamily="18" charset="0"/>
                  <a:ea typeface="Cambria" panose="02040503050406030204" pitchFamily="18" charset="0"/>
                  <a:cs typeface="Arial" panose="020B0604020202020204" pitchFamily="34" charset="0"/>
                </a:endParaRPr>
              </a:p>
              <a:p>
                <a:pPr algn="just">
                  <a:lnSpc>
                    <a:spcPct val="200000"/>
                  </a:lnSpc>
                  <a:spcAft>
                    <a:spcPts val="1000"/>
                  </a:spcAft>
                </a:pPr>
                <a:endParaRPr lang="en-GB" sz="2000" dirty="0">
                  <a:effectLst/>
                  <a:latin typeface="Book Antiqua" panose="02040602050305030304" pitchFamily="18" charset="0"/>
                  <a:ea typeface="Cambria" panose="02040503050406030204" pitchFamily="18" charset="0"/>
                  <a:cs typeface="Arial" panose="020B0604020202020204" pitchFamily="34" charset="0"/>
                </a:endParaRPr>
              </a:p>
              <a:p>
                <a:pPr marL="342900" indent="-342900" algn="just">
                  <a:lnSpc>
                    <a:spcPct val="115000"/>
                  </a:lnSpc>
                  <a:spcAft>
                    <a:spcPts val="1000"/>
                  </a:spcAft>
                  <a:buFont typeface="Arial" panose="020B0604020202020204" pitchFamily="34" charset="0"/>
                  <a:buChar char="•"/>
                </a:pPr>
                <a:endParaRPr lang="en-GB" sz="2000" dirty="0">
                  <a:effectLst/>
                  <a:latin typeface="Book Antiqua" panose="02040602050305030304" pitchFamily="18" charset="0"/>
                  <a:ea typeface="Cambria" panose="02040503050406030204" pitchFamily="18" charset="0"/>
                  <a:cs typeface="Arial" panose="020B0604020202020204" pitchFamily="34" charset="0"/>
                </a:endParaRPr>
              </a:p>
            </p:txBody>
          </p:sp>
        </mc:Choice>
        <mc:Fallback xmlns="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B247BDBD-0B9F-BE85-20A3-8D20E13BBC12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2368" y="1359063"/>
                <a:ext cx="6164885" cy="8537594"/>
              </a:xfrm>
              <a:prstGeom prst="rect">
                <a:avLst/>
              </a:prstGeom>
              <a:blipFill>
                <a:blip r:embed="rId2"/>
                <a:stretch>
                  <a:fillRect l="-988" t="-143" r="-98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56C65ECB-C2F0-447F-85E5-CEBF6E13ADA3}"/>
              </a:ext>
            </a:extLst>
          </p:cNvPr>
          <p:cNvCxnSpPr>
            <a:cxnSpLocks/>
          </p:cNvCxnSpPr>
          <p:nvPr/>
        </p:nvCxnSpPr>
        <p:spPr>
          <a:xfrm>
            <a:off x="6475307" y="1293317"/>
            <a:ext cx="0" cy="5195532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1" name="Picture 10">
            <a:extLst>
              <a:ext uri="{FF2B5EF4-FFF2-40B4-BE49-F238E27FC236}">
                <a16:creationId xmlns:a16="http://schemas.microsoft.com/office/drawing/2014/main" id="{F21ED577-4DE3-4B0C-8C60-E547BDF9225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19647" y="2236460"/>
            <a:ext cx="3883489" cy="481626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07EF8DF7-D608-4F4B-875D-5AE46AA5DA8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44247" y="3633177"/>
            <a:ext cx="3324689" cy="466790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B38B5435-0B7B-42CC-8B85-C6E1E231D7C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00791" y="4533617"/>
            <a:ext cx="3102345" cy="609136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EC495C24-958D-4929-8091-E8CD7DEC8E8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617543" y="5631744"/>
            <a:ext cx="3585593" cy="609135"/>
          </a:xfrm>
          <a:prstGeom prst="rect">
            <a:avLst/>
          </a:prstGeom>
        </p:spPr>
      </p:pic>
      <p:cxnSp>
        <p:nvCxnSpPr>
          <p:cNvPr id="25" name="Straight Arrow Connector 24">
            <a:extLst>
              <a:ext uri="{FF2B5EF4-FFF2-40B4-BE49-F238E27FC236}">
                <a16:creationId xmlns:a16="http://schemas.microsoft.com/office/drawing/2014/main" id="{C81EE36C-CCED-46D7-8CD1-D2B385DC6C26}"/>
              </a:ext>
            </a:extLst>
          </p:cNvPr>
          <p:cNvCxnSpPr/>
          <p:nvPr/>
        </p:nvCxnSpPr>
        <p:spPr>
          <a:xfrm>
            <a:off x="2959947" y="5046133"/>
            <a:ext cx="934720" cy="521547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6" name="TextBox 25">
                <a:extLst>
                  <a:ext uri="{FF2B5EF4-FFF2-40B4-BE49-F238E27FC236}">
                    <a16:creationId xmlns:a16="http://schemas.microsoft.com/office/drawing/2014/main" id="{D1E93C9F-3369-4033-AE52-EF4EA6AF7CB3}"/>
                  </a:ext>
                </a:extLst>
              </p:cNvPr>
              <p:cNvSpPr txBox="1"/>
              <p:nvPr/>
            </p:nvSpPr>
            <p:spPr>
              <a:xfrm>
                <a:off x="6671127" y="1205268"/>
                <a:ext cx="5405112" cy="755123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>
                  <a:lnSpc>
                    <a:spcPct val="150000"/>
                  </a:lnSpc>
                </a:pPr>
                <a:r>
                  <a:rPr lang="en-GB" dirty="0">
                    <a:latin typeface="Book Antiqua" panose="02040602050305030304" pitchFamily="18" charset="0"/>
                  </a:rPr>
                  <a:t>In </a:t>
                </a:r>
                <a14:m>
                  <m:oMath xmlns:m="http://schemas.openxmlformats.org/officeDocument/2006/math">
                    <m:r>
                      <a:rPr lang="en-GB" i="1" dirty="0" smtClean="0">
                        <a:latin typeface="Cambria Math" panose="02040503050406030204" pitchFamily="18" charset="0"/>
                      </a:rPr>
                      <m:t>𝑧</m:t>
                    </m:r>
                    <m:r>
                      <a:rPr lang="en-GB" b="0" i="1" dirty="0" smtClean="0">
                        <a:latin typeface="Cambria Math" panose="02040503050406030204" pitchFamily="18" charset="0"/>
                      </a:rPr>
                      <m:t>−</m:t>
                    </m:r>
                    <m:r>
                      <a:rPr lang="en-GB" b="0" i="1" dirty="0" smtClean="0">
                        <a:latin typeface="Cambria Math" panose="02040503050406030204" pitchFamily="18" charset="0"/>
                      </a:rPr>
                      <m:t>𝑇𝑟𝑎𝑛𝑠𝑓𝑜𝑟𝑚</m:t>
                    </m:r>
                    <m:r>
                      <a:rPr lang="en-GB" b="0" i="1" dirty="0" smtClean="0">
                        <a:latin typeface="Cambria Math" panose="02040503050406030204" pitchFamily="18" charset="0"/>
                      </a:rPr>
                      <m:t>, </m:t>
                    </m:r>
                  </m:oMath>
                </a14:m>
                <a:endParaRPr lang="en-GB" dirty="0">
                  <a:latin typeface="Book Antiqua" panose="02040602050305030304" pitchFamily="18" charset="0"/>
                </a:endParaRPr>
              </a:p>
              <a:p>
                <a:pPr>
                  <a:lnSpc>
                    <a:spcPct val="150000"/>
                  </a:lnSpc>
                </a:pPr>
                <a:r>
                  <a:rPr lang="en-GB" dirty="0">
                    <a:latin typeface="Book Antiqua" panose="02040602050305030304" pitchFamily="18" charset="0"/>
                  </a:rPr>
                  <a:t>Consider,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𝑒</m:t>
                        </m:r>
                      </m:e>
                      <m:sup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𝑗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2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𝜋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𝑛𝑓𝑇</m:t>
                        </m:r>
                      </m:sup>
                    </m:sSup>
                  </m:oMath>
                </a14:m>
                <a:r>
                  <a:rPr lang="en-GB" dirty="0">
                    <a:latin typeface="Book Antiqua" panose="02040602050305030304" pitchFamily="18" charset="0"/>
                  </a:rPr>
                  <a:t> is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𝑧</m:t>
                        </m:r>
                      </m:e>
                      <m:sup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𝑛</m:t>
                        </m:r>
                      </m:sup>
                    </m:sSup>
                    <m:r>
                      <a:rPr lang="en-GB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 </m:t>
                    </m:r>
                    <m:r>
                      <a:rPr lang="en-GB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𝑎𝑛𝑑</m:t>
                    </m:r>
                    <m:r>
                      <a:rPr lang="en-GB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 </m:t>
                    </m:r>
                    <m:sSup>
                      <m:sSup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𝑒</m:t>
                        </m:r>
                      </m:e>
                      <m:sup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−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𝑗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2</m:t>
                        </m:r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𝜋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𝑛</m:t>
                        </m:r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𝑓𝑇</m:t>
                        </m:r>
                      </m:sup>
                    </m:sSup>
                    <m:r>
                      <m:rPr>
                        <m:nor/>
                      </m:rPr>
                      <a:rPr lang="en-GB" dirty="0">
                        <a:latin typeface="Book Antiqua" panose="02040602050305030304" pitchFamily="18" charset="0"/>
                      </a:rPr>
                      <m:t> </m:t>
                    </m:r>
                    <m:r>
                      <m:rPr>
                        <m:nor/>
                      </m:rPr>
                      <a:rPr lang="en-GB" dirty="0">
                        <a:latin typeface="Book Antiqua" panose="02040602050305030304" pitchFamily="18" charset="0"/>
                      </a:rPr>
                      <m:t>is</m:t>
                    </m:r>
                    <m:r>
                      <m:rPr>
                        <m:nor/>
                      </m:rPr>
                      <a:rPr lang="en-GB" dirty="0">
                        <a:latin typeface="Book Antiqua" panose="02040602050305030304" pitchFamily="18" charset="0"/>
                      </a:rPr>
                      <m:t> </m:t>
                    </m:r>
                    <m:sSup>
                      <m:sSup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𝑧</m:t>
                        </m:r>
                      </m:e>
                      <m:sup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−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𝑛</m:t>
                        </m:r>
                      </m:sup>
                    </m:sSup>
                  </m:oMath>
                </a14:m>
                <a:endParaRPr lang="en-GB" dirty="0">
                  <a:latin typeface="Book Antiqua" panose="02040602050305030304" pitchFamily="18" charset="0"/>
                </a:endParaRPr>
              </a:p>
              <a:p>
                <a:pPr>
                  <a:lnSpc>
                    <a:spcPct val="150000"/>
                  </a:lnSpc>
                </a:pPr>
                <a:r>
                  <a:rPr lang="en-GB" dirty="0">
                    <a:latin typeface="Book Antiqua" panose="02040602050305030304" pitchFamily="18" charset="0"/>
                  </a:rPr>
                  <a:t>Substitute the value of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𝑒</m:t>
                        </m:r>
                      </m:e>
                      <m:sup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𝑗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2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𝜋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𝑛𝑓𝑇</m:t>
                        </m:r>
                      </m:sup>
                    </m:sSup>
                    <m:r>
                      <a:rPr lang="en-GB" b="0" i="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 </m:t>
                    </m:r>
                    <m:r>
                      <m:rPr>
                        <m:sty m:val="p"/>
                      </m:rPr>
                      <a:rPr lang="en-GB" b="0" i="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and</m:t>
                    </m:r>
                    <m:sSup>
                      <m:sSup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𝑒</m:t>
                        </m:r>
                      </m:e>
                      <m:sup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−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𝑗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2</m:t>
                        </m:r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𝜋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𝑛</m:t>
                        </m:r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𝑓𝑇</m:t>
                        </m:r>
                      </m:sup>
                    </m:sSup>
                    <m:r>
                      <m:rPr>
                        <m:nor/>
                      </m:rPr>
                      <a:rPr lang="en-GB" dirty="0"/>
                      <m:t> </m:t>
                    </m:r>
                  </m:oMath>
                </a14:m>
                <a:r>
                  <a:rPr lang="en-GB" dirty="0">
                    <a:latin typeface="Book Antiqua" panose="02040602050305030304" pitchFamily="18" charset="0"/>
                  </a:rPr>
                  <a:t> in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  <a:ea typeface="Cambria" panose="02040503050406030204" pitchFamily="18" charset="0"/>
                        <a:cs typeface="Arial" panose="020B0604020202020204" pitchFamily="34" charset="0"/>
                      </a:rPr>
                      <m:t>𝐻</m:t>
                    </m:r>
                    <m:r>
                      <a:rPr lang="en-GB" i="1">
                        <a:latin typeface="Cambria Math" panose="02040503050406030204" pitchFamily="18" charset="0"/>
                        <a:ea typeface="Cambria" panose="02040503050406030204" pitchFamily="18" charset="0"/>
                        <a:cs typeface="Arial" panose="020B0604020202020204" pitchFamily="34" charset="0"/>
                      </a:rPr>
                      <m:t>(</m:t>
                    </m:r>
                    <m:sSup>
                      <m:sSupPr>
                        <m:ctrlPr>
                          <a:rPr lang="en-GB" i="1"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</m:ctrlPr>
                      </m:sSupPr>
                      <m:e>
                        <m:r>
                          <a:rPr lang="en-GB" i="1"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  <m:t>𝑒</m:t>
                        </m:r>
                      </m:e>
                      <m:sup>
                        <m:r>
                          <a:rPr lang="en-GB" i="1"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  <m:t>𝑗</m:t>
                        </m:r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Arial" panose="020B0604020202020204" pitchFamily="34" charset="0"/>
                          </a:rPr>
                          <m:t>𝜔</m:t>
                        </m:r>
                      </m:sup>
                    </m:sSup>
                  </m:oMath>
                </a14:m>
                <a:r>
                  <a:rPr lang="en-GB" dirty="0"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),  We get, </a:t>
                </a:r>
              </a:p>
              <a:p>
                <a:pPr>
                  <a:lnSpc>
                    <a:spcPct val="150000"/>
                  </a:lnSpc>
                </a:pPr>
                <a:r>
                  <a:rPr lang="en-GB" dirty="0">
                    <a:latin typeface="Book Antiqua" panose="02040602050305030304" pitchFamily="18" charset="0"/>
                  </a:rPr>
                  <a:t> </a:t>
                </a:r>
                <a14:m>
                  <m:oMath xmlns:m="http://schemas.openxmlformats.org/officeDocument/2006/math">
                    <m:r>
                      <a:rPr lang="en-GB" i="1" smtClean="0">
                        <a:latin typeface="Cambria Math" panose="02040503050406030204" pitchFamily="18" charset="0"/>
                        <a:ea typeface="Cambria" panose="02040503050406030204" pitchFamily="18" charset="0"/>
                        <a:cs typeface="Arial" panose="020B0604020202020204" pitchFamily="34" charset="0"/>
                      </a:rPr>
                      <m:t>𝐻</m:t>
                    </m:r>
                    <m:r>
                      <a:rPr lang="en-GB" i="1" smtClean="0">
                        <a:latin typeface="Cambria Math" panose="02040503050406030204" pitchFamily="18" charset="0"/>
                        <a:ea typeface="Cambria" panose="02040503050406030204" pitchFamily="18" charset="0"/>
                        <a:cs typeface="Arial" panose="020B0604020202020204" pitchFamily="34" charset="0"/>
                      </a:rPr>
                      <m:t>(</m:t>
                    </m:r>
                    <m:sSup>
                      <m:sSupPr>
                        <m:ctrlPr>
                          <a:rPr lang="en-GB" i="1"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</m:ctrlPr>
                      </m:sSupPr>
                      <m:e>
                        <m:r>
                          <a:rPr lang="en-GB" i="1"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  <m:t>𝑒</m:t>
                        </m:r>
                      </m:e>
                      <m:sup>
                        <m:r>
                          <a:rPr lang="en-GB" i="1"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  <m:t>𝑗</m:t>
                        </m:r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Arial" panose="020B0604020202020204" pitchFamily="34" charset="0"/>
                          </a:rPr>
                          <m:t>𝜔</m:t>
                        </m:r>
                      </m:sup>
                    </m:sSup>
                  </m:oMath>
                </a14:m>
                <a:r>
                  <a:rPr lang="en-GB" dirty="0"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)=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  <m:t>𝑎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  <m:t>0</m:t>
                        </m:r>
                      </m:sub>
                    </m:sSub>
                  </m:oMath>
                </a14:m>
                <a:r>
                  <a:rPr lang="en-GB" dirty="0">
                    <a:latin typeface="Book Antiqua" panose="02040602050305030304" pitchFamily="18" charset="0"/>
                  </a:rPr>
                  <a:t>+</a:t>
                </a:r>
                <a14:m>
                  <m:oMath xmlns:m="http://schemas.openxmlformats.org/officeDocument/2006/math">
                    <m:nary>
                      <m:naryPr>
                        <m:chr m:val="∑"/>
                        <m:ctrlPr>
                          <a:rPr lang="en-GB" i="1" dirty="0" smtClean="0">
                            <a:latin typeface="Cambria Math" panose="02040503050406030204" pitchFamily="18" charset="0"/>
                          </a:rPr>
                        </m:ctrlPr>
                      </m:naryPr>
                      <m:sub>
                        <m:r>
                          <m:rPr>
                            <m:brk m:alnAt="23"/>
                          </m:rPr>
                          <a:rPr lang="en-GB" b="0" i="1" dirty="0" smtClean="0">
                            <a:latin typeface="Cambria Math" panose="02040503050406030204" pitchFamily="18" charset="0"/>
                          </a:rPr>
                          <m:t>𝑛</m:t>
                        </m:r>
                        <m:r>
                          <a:rPr lang="en-GB" b="0" i="1" dirty="0" smtClean="0">
                            <a:latin typeface="Cambria Math" panose="02040503050406030204" pitchFamily="18" charset="0"/>
                          </a:rPr>
                          <m:t>=1</m:t>
                        </m:r>
                      </m:sub>
                      <m:sup>
                        <m:r>
                          <a:rPr lang="en-GB" i="1" dirty="0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∞</m:t>
                        </m:r>
                      </m:sup>
                      <m:e>
                        <m:f>
                          <m:fPr>
                            <m:ctrlPr>
                              <a:rPr lang="en-GB" i="1" dirty="0" smtClean="0">
                                <a:latin typeface="Cambria Math" panose="02040503050406030204" pitchFamily="18" charset="0"/>
                              </a:rPr>
                            </m:ctrlPr>
                          </m:fPr>
                          <m:num>
                            <m:sSub>
                              <m:sSubPr>
                                <m:ctrlPr>
                                  <a:rPr lang="en-GB" i="1" dirty="0" smtClean="0">
                                    <a:latin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GB" b="0" i="1" dirty="0" smtClean="0">
                                    <a:latin typeface="Cambria Math" panose="02040503050406030204" pitchFamily="18" charset="0"/>
                                  </a:rPr>
                                  <m:t>𝑎</m:t>
                                </m:r>
                              </m:e>
                              <m:sub>
                                <m:r>
                                  <a:rPr lang="en-GB" b="0" i="1" dirty="0" smtClean="0">
                                    <a:latin typeface="Cambria Math" panose="02040503050406030204" pitchFamily="18" charset="0"/>
                                  </a:rPr>
                                  <m:t>𝑛</m:t>
                                </m:r>
                              </m:sub>
                            </m:sSub>
                          </m:num>
                          <m:den>
                            <m:r>
                              <a:rPr lang="en-GB" b="0" i="1" dirty="0" smtClean="0">
                                <a:latin typeface="Cambria Math" panose="02040503050406030204" pitchFamily="18" charset="0"/>
                              </a:rPr>
                              <m:t>2</m:t>
                            </m:r>
                          </m:den>
                        </m:f>
                      </m:e>
                    </m:nary>
                    <m:d>
                      <m:dPr>
                        <m:ctrlPr>
                          <a:rPr lang="en-GB" b="0" i="1" dirty="0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sSup>
                          <m:sSup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𝑧</m:t>
                            </m:r>
                          </m:e>
                          <m:sup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𝑛</m:t>
                            </m:r>
                          </m:sup>
                        </m:sSup>
                        <m:r>
                          <a:rPr lang="en-GB" b="0" i="1" dirty="0" smtClean="0">
                            <a:latin typeface="Cambria Math" panose="02040503050406030204" pitchFamily="18" charset="0"/>
                          </a:rPr>
                          <m:t>+</m:t>
                        </m:r>
                        <m:sSup>
                          <m:sSup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𝑧</m:t>
                            </m:r>
                          </m:e>
                          <m:sup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−</m:t>
                            </m:r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𝑛</m:t>
                            </m:r>
                          </m:sup>
                        </m:sSup>
                      </m:e>
                    </m:d>
                  </m:oMath>
                </a14:m>
                <a:endParaRPr lang="en-GB" b="0" dirty="0">
                  <a:latin typeface="Book Antiqua" panose="02040602050305030304" pitchFamily="18" charset="0"/>
                </a:endParaRPr>
              </a:p>
              <a:p>
                <a:pPr>
                  <a:lnSpc>
                    <a:spcPct val="150000"/>
                  </a:lnSpc>
                </a:pPr>
                <a:r>
                  <a:rPr lang="en-GB" dirty="0">
                    <a:latin typeface="Book Antiqua" panose="02040602050305030304" pitchFamily="18" charset="0"/>
                  </a:rPr>
                  <a:t>The unit pulse response could be related to Fourier coefficients,</a:t>
                </a:r>
              </a:p>
              <a:p>
                <a:pPr>
                  <a:lnSpc>
                    <a:spcPct val="150000"/>
                  </a:lnSpc>
                </a:pPr>
                <a:r>
                  <a:rPr lang="en-GB" dirty="0">
                    <a:latin typeface="Book Antiqua" panose="02040602050305030304" pitchFamily="18" charset="0"/>
                  </a:rPr>
                  <a:t>Where </a:t>
                </a: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h</m:t>
                    </m:r>
                    <m:d>
                      <m:d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0</m:t>
                        </m:r>
                      </m:e>
                    </m:d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  <m:t>𝑎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  <m:t>0</m:t>
                        </m:r>
                      </m:sub>
                    </m:sSub>
                    <m:r>
                      <a:rPr lang="en-GB" b="0" i="0" smtClean="0">
                        <a:latin typeface="Cambria Math" panose="02040503050406030204" pitchFamily="18" charset="0"/>
                        <a:ea typeface="Cambria" panose="02040503050406030204" pitchFamily="18" charset="0"/>
                        <a:cs typeface="Arial" panose="020B0604020202020204" pitchFamily="34" charset="0"/>
                      </a:rPr>
                      <m:t> ; </m:t>
                    </m:r>
                  </m:oMath>
                </a14:m>
                <a:r>
                  <a:rPr lang="en-GB" dirty="0">
                    <a:latin typeface="Book Antiqua" panose="02040602050305030304" pitchFamily="18" charset="0"/>
                  </a:rPr>
                  <a:t>and</a:t>
                </a:r>
              </a:p>
              <a:p>
                <a:pPr marL="717550">
                  <a:lnSpc>
                    <a:spcPct val="150000"/>
                  </a:lnSpc>
                </a:pP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h</m:t>
                    </m:r>
                    <m:d>
                      <m:d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𝑛</m:t>
                        </m:r>
                      </m:e>
                    </m:d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b="0" i="1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𝑎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𝑛</m:t>
                            </m:r>
                          </m:sub>
                        </m:sSub>
                      </m:num>
                      <m:den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den>
                    </m:f>
                  </m:oMath>
                </a14:m>
                <a:r>
                  <a:rPr lang="en-GB" dirty="0">
                    <a:latin typeface="Book Antiqua" panose="02040602050305030304" pitchFamily="18" charset="0"/>
                  </a:rPr>
                  <a:t> </a:t>
                </a:r>
                <a14:m>
                  <m:oMath xmlns:m="http://schemas.openxmlformats.org/officeDocument/2006/math">
                    <m:r>
                      <a:rPr lang="en-GB" i="1" dirty="0" smtClean="0">
                        <a:latin typeface="Cambria Math" panose="02040503050406030204" pitchFamily="18" charset="0"/>
                      </a:rPr>
                      <m:t>𝑓𝑜𝑟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 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𝑛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&gt;0;</m:t>
                    </m:r>
                  </m:oMath>
                </a14:m>
                <a:endParaRPr lang="en-GB" dirty="0">
                  <a:latin typeface="Book Antiqua" panose="02040602050305030304" pitchFamily="18" charset="0"/>
                </a:endParaRPr>
              </a:p>
              <a:p>
                <a:pPr marL="717550">
                  <a:lnSpc>
                    <a:spcPct val="150000"/>
                  </a:lnSpc>
                </a:pP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h</m:t>
                    </m:r>
                    <m:d>
                      <m:d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−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𝑛</m:t>
                        </m:r>
                      </m:e>
                    </m:d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𝑎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𝑛</m:t>
                            </m:r>
                          </m:sub>
                        </m:sSub>
                      </m:num>
                      <m:den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den>
                    </m:f>
                  </m:oMath>
                </a14:m>
                <a:r>
                  <a:rPr lang="en-GB" dirty="0">
                    <a:latin typeface="Book Antiqua" panose="02040602050305030304" pitchFamily="18" charset="0"/>
                  </a:rPr>
                  <a:t> </a:t>
                </a:r>
                <a14:m>
                  <m:oMath xmlns:m="http://schemas.openxmlformats.org/officeDocument/2006/math">
                    <m:r>
                      <a:rPr lang="en-GB" i="1" dirty="0" smtClean="0">
                        <a:latin typeface="Cambria Math" panose="02040503050406030204" pitchFamily="18" charset="0"/>
                      </a:rPr>
                      <m:t>𝑓𝑜𝑟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 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𝑛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&gt;0</m:t>
                    </m:r>
                  </m:oMath>
                </a14:m>
                <a:endParaRPr lang="en-GB" dirty="0">
                  <a:latin typeface="Book Antiqua" panose="02040602050305030304" pitchFamily="18" charset="0"/>
                </a:endParaRPr>
              </a:p>
              <a:p>
                <a:pPr>
                  <a:lnSpc>
                    <a:spcPct val="200000"/>
                  </a:lnSpc>
                </a:pPr>
                <a:endParaRPr lang="en-GB" dirty="0">
                  <a:latin typeface="Book Antiqua" panose="02040602050305030304" pitchFamily="18" charset="0"/>
                </a:endParaRPr>
              </a:p>
              <a:p>
                <a:pPr>
                  <a:lnSpc>
                    <a:spcPct val="200000"/>
                  </a:lnSpc>
                </a:pPr>
                <a:endParaRPr lang="en-GB" dirty="0">
                  <a:latin typeface="Book Antiqua" panose="02040602050305030304" pitchFamily="18" charset="0"/>
                </a:endParaRPr>
              </a:p>
              <a:p>
                <a:pPr>
                  <a:lnSpc>
                    <a:spcPct val="200000"/>
                  </a:lnSpc>
                </a:pPr>
                <a:endParaRPr lang="en-GB" dirty="0">
                  <a:latin typeface="Book Antiqua" panose="02040602050305030304" pitchFamily="18" charset="0"/>
                </a:endParaRPr>
              </a:p>
              <a:p>
                <a:pPr>
                  <a:lnSpc>
                    <a:spcPct val="200000"/>
                  </a:lnSpc>
                </a:pPr>
                <a:endParaRPr lang="en-GB" dirty="0">
                  <a:latin typeface="Book Antiqua" panose="02040602050305030304" pitchFamily="18" charset="0"/>
                </a:endParaRPr>
              </a:p>
              <a:p>
                <a:pPr>
                  <a:lnSpc>
                    <a:spcPct val="200000"/>
                  </a:lnSpc>
                </a:pPr>
                <a:endParaRPr lang="en-GB" dirty="0">
                  <a:latin typeface="Book Antiqua" panose="02040602050305030304" pitchFamily="18" charset="0"/>
                </a:endParaRPr>
              </a:p>
            </p:txBody>
          </p:sp>
        </mc:Choice>
        <mc:Fallback xmlns="">
          <p:sp>
            <p:nvSpPr>
              <p:cNvPr id="26" name="TextBox 25">
                <a:extLst>
                  <a:ext uri="{FF2B5EF4-FFF2-40B4-BE49-F238E27FC236}">
                    <a16:creationId xmlns:a16="http://schemas.microsoft.com/office/drawing/2014/main" id="{D1E93C9F-3369-4033-AE52-EF4EA6AF7CB3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671127" y="1205268"/>
                <a:ext cx="5405112" cy="7551234"/>
              </a:xfrm>
              <a:prstGeom prst="rect">
                <a:avLst/>
              </a:prstGeom>
              <a:blipFill>
                <a:blip r:embed="rId7"/>
                <a:stretch>
                  <a:fillRect l="-902" r="-90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28296601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50705" y="792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FIR Filtres </a:t>
            </a:r>
            <a:endParaRPr lang="en-IN" sz="30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8</a:t>
            </a:fld>
            <a:endParaRPr lang="en-GB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B247BDBD-0B9F-BE85-20A3-8D20E13BBC12}"/>
                  </a:ext>
                </a:extLst>
              </p:cNvPr>
              <p:cNvSpPr txBox="1"/>
              <p:nvPr/>
            </p:nvSpPr>
            <p:spPr>
              <a:xfrm>
                <a:off x="222368" y="1359063"/>
                <a:ext cx="6164885" cy="8891537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just">
                  <a:lnSpc>
                    <a:spcPct val="115000"/>
                  </a:lnSpc>
                  <a:spcAft>
                    <a:spcPts val="1000"/>
                  </a:spcAft>
                </a:pPr>
                <a:r>
                  <a:rPr lang="en-GB" sz="2000" b="1" dirty="0">
                    <a:effectLst/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FIR Filter : Fourier Series Method</a:t>
                </a:r>
              </a:p>
              <a:p>
                <a:pPr algn="just">
                  <a:lnSpc>
                    <a:spcPct val="115000"/>
                  </a:lnSpc>
                  <a:spcAft>
                    <a:spcPts val="1000"/>
                  </a:spcAft>
                </a:pPr>
                <a:r>
                  <a:rPr lang="en-GB" sz="2000" b="1" dirty="0"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We Know that,</a:t>
                </a:r>
              </a:p>
              <a:p>
                <a:pPr algn="just">
                  <a:lnSpc>
                    <a:spcPct val="115000"/>
                  </a:lnSpc>
                  <a:spcAft>
                    <a:spcPts val="1000"/>
                  </a:spcAft>
                </a:pPr>
                <a:endParaRPr lang="en-GB" sz="2000" b="1" dirty="0">
                  <a:latin typeface="Book Antiqua" panose="02040602050305030304" pitchFamily="18" charset="0"/>
                  <a:ea typeface="Cambria" panose="02040503050406030204" pitchFamily="18" charset="0"/>
                  <a:cs typeface="Arial" panose="020B0604020202020204" pitchFamily="34" charset="0"/>
                </a:endParaRPr>
              </a:p>
              <a:p>
                <a:pPr algn="just">
                  <a:lnSpc>
                    <a:spcPct val="115000"/>
                  </a:lnSpc>
                  <a:spcAft>
                    <a:spcPts val="1000"/>
                  </a:spcAft>
                </a:pPr>
                <a:r>
                  <a:rPr lang="en-GB" sz="2000" b="1" dirty="0"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Case 2: </a:t>
                </a:r>
                <a:r>
                  <a:rPr lang="en-GB" sz="2000" dirty="0"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For filtering with quadrature phase shift, consider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000" i="1" dirty="0" smtClean="0"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000" b="0" i="1" dirty="0" smtClean="0"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  <m:t>𝐻</m:t>
                        </m:r>
                      </m:e>
                      <m:sub>
                        <m:r>
                          <a:rPr lang="en-GB" sz="2000" b="0" i="1" dirty="0" smtClean="0"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  <m:t>𝑟</m:t>
                        </m:r>
                      </m:sub>
                    </m:sSub>
                    <m:d>
                      <m:dPr>
                        <m:ctrlPr>
                          <a:rPr lang="en-GB" sz="2000" b="0" i="1" dirty="0" smtClean="0"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</m:ctrlPr>
                      </m:dPr>
                      <m:e>
                        <m:r>
                          <a:rPr lang="en-GB" sz="2000" i="1" dirty="0" smtClean="0"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  <m:t> </m:t>
                        </m:r>
                        <m:r>
                          <a:rPr lang="en-GB" sz="2000" i="1" dirty="0"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  <m:t>𝑓</m:t>
                        </m:r>
                        <m:r>
                          <a:rPr lang="en-GB" sz="2000" i="1" dirty="0"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  <m:t> </m:t>
                        </m:r>
                      </m:e>
                    </m:d>
                    <m:r>
                      <a:rPr lang="en-GB" sz="2000" b="0" i="0" dirty="0" smtClean="0">
                        <a:latin typeface="Cambria Math" panose="02040503050406030204" pitchFamily="18" charset="0"/>
                        <a:ea typeface="Cambria" panose="02040503050406030204" pitchFamily="18" charset="0"/>
                        <a:cs typeface="Arial" panose="020B0604020202020204" pitchFamily="34" charset="0"/>
                      </a:rPr>
                      <m:t>=0</m:t>
                    </m:r>
                  </m:oMath>
                </a14:m>
                <a:r>
                  <a:rPr lang="en-GB" sz="2000" b="0" dirty="0"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, Therefore, the above equation becomes,</a:t>
                </a:r>
              </a:p>
              <a:p>
                <a:pPr algn="just">
                  <a:lnSpc>
                    <a:spcPct val="115000"/>
                  </a:lnSpc>
                  <a:spcAft>
                    <a:spcPts val="1000"/>
                  </a:spcAft>
                </a:pPr>
                <a:endParaRPr lang="en-GB" sz="2000" b="0" dirty="0">
                  <a:latin typeface="Book Antiqua" panose="02040602050305030304" pitchFamily="18" charset="0"/>
                  <a:ea typeface="Cambria" panose="02040503050406030204" pitchFamily="18" charset="0"/>
                  <a:cs typeface="Arial" panose="020B0604020202020204" pitchFamily="34" charset="0"/>
                </a:endParaRPr>
              </a:p>
              <a:p>
                <a:pPr algn="just">
                  <a:lnSpc>
                    <a:spcPct val="115000"/>
                  </a:lnSpc>
                  <a:spcAft>
                    <a:spcPts val="1000"/>
                  </a:spcAft>
                </a:pPr>
                <a:r>
                  <a:rPr lang="en-GB" sz="2000" dirty="0"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The cos term above could be written as</a:t>
                </a:r>
              </a:p>
              <a:p>
                <a:pPr algn="just">
                  <a:lnSpc>
                    <a:spcPct val="115000"/>
                  </a:lnSpc>
                  <a:spcAft>
                    <a:spcPts val="1000"/>
                  </a:spcAft>
                </a:pPr>
                <a:endParaRPr lang="en-GB" sz="2000" dirty="0">
                  <a:latin typeface="Book Antiqua" panose="02040602050305030304" pitchFamily="18" charset="0"/>
                  <a:ea typeface="Cambria" panose="02040503050406030204" pitchFamily="18" charset="0"/>
                  <a:cs typeface="Arial" panose="020B0604020202020204" pitchFamily="34" charset="0"/>
                </a:endParaRPr>
              </a:p>
              <a:p>
                <a:pPr algn="just">
                  <a:lnSpc>
                    <a:spcPct val="115000"/>
                  </a:lnSpc>
                  <a:spcAft>
                    <a:spcPts val="1000"/>
                  </a:spcAft>
                </a:pPr>
                <a:r>
                  <a:rPr lang="en-GB" sz="2000" dirty="0"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Therefore,</a:t>
                </a:r>
              </a:p>
              <a:p>
                <a:pPr algn="just">
                  <a:lnSpc>
                    <a:spcPct val="115000"/>
                  </a:lnSpc>
                  <a:spcAft>
                    <a:spcPts val="1000"/>
                  </a:spcAft>
                </a:pPr>
                <a:endParaRPr lang="en-GB" sz="2000" dirty="0">
                  <a:latin typeface="Book Antiqua" panose="02040602050305030304" pitchFamily="18" charset="0"/>
                  <a:ea typeface="Cambria" panose="02040503050406030204" pitchFamily="18" charset="0"/>
                  <a:cs typeface="Arial" panose="020B0604020202020204" pitchFamily="34" charset="0"/>
                </a:endParaRPr>
              </a:p>
              <a:p>
                <a:pPr algn="just">
                  <a:lnSpc>
                    <a:spcPct val="115000"/>
                  </a:lnSpc>
                  <a:spcAft>
                    <a:spcPts val="1000"/>
                  </a:spcAft>
                </a:pPr>
                <a:endParaRPr lang="en-GB" sz="2000" b="0" dirty="0">
                  <a:latin typeface="Book Antiqua" panose="02040602050305030304" pitchFamily="18" charset="0"/>
                  <a:ea typeface="Cambria" panose="02040503050406030204" pitchFamily="18" charset="0"/>
                  <a:cs typeface="Arial" panose="020B0604020202020204" pitchFamily="34" charset="0"/>
                </a:endParaRPr>
              </a:p>
              <a:p>
                <a:pPr algn="just">
                  <a:lnSpc>
                    <a:spcPct val="115000"/>
                  </a:lnSpc>
                  <a:spcAft>
                    <a:spcPts val="1000"/>
                  </a:spcAft>
                </a:pPr>
                <a:endParaRPr lang="en-GB" sz="2000" b="1" dirty="0">
                  <a:effectLst/>
                  <a:latin typeface="Book Antiqua" panose="02040602050305030304" pitchFamily="18" charset="0"/>
                  <a:ea typeface="Cambria" panose="02040503050406030204" pitchFamily="18" charset="0"/>
                  <a:cs typeface="Arial" panose="020B0604020202020204" pitchFamily="34" charset="0"/>
                </a:endParaRPr>
              </a:p>
              <a:p>
                <a:pPr algn="just">
                  <a:lnSpc>
                    <a:spcPct val="115000"/>
                  </a:lnSpc>
                  <a:spcAft>
                    <a:spcPts val="1000"/>
                  </a:spcAft>
                </a:pPr>
                <a:endParaRPr lang="en-GB" sz="2000" b="1" dirty="0">
                  <a:latin typeface="Book Antiqua" panose="02040602050305030304" pitchFamily="18" charset="0"/>
                  <a:ea typeface="Cambria" panose="02040503050406030204" pitchFamily="18" charset="0"/>
                  <a:cs typeface="Arial" panose="020B0604020202020204" pitchFamily="34" charset="0"/>
                </a:endParaRPr>
              </a:p>
              <a:p>
                <a:pPr algn="just">
                  <a:lnSpc>
                    <a:spcPct val="115000"/>
                  </a:lnSpc>
                  <a:spcAft>
                    <a:spcPts val="1000"/>
                  </a:spcAft>
                </a:pPr>
                <a:endParaRPr lang="en-GB" sz="2000" dirty="0">
                  <a:effectLst/>
                  <a:latin typeface="Book Antiqua" panose="02040602050305030304" pitchFamily="18" charset="0"/>
                  <a:ea typeface="Cambria" panose="02040503050406030204" pitchFamily="18" charset="0"/>
                  <a:cs typeface="Arial" panose="020B0604020202020204" pitchFamily="34" charset="0"/>
                </a:endParaRPr>
              </a:p>
              <a:p>
                <a:pPr algn="just">
                  <a:lnSpc>
                    <a:spcPct val="200000"/>
                  </a:lnSpc>
                  <a:spcAft>
                    <a:spcPts val="1000"/>
                  </a:spcAft>
                </a:pPr>
                <a:endParaRPr lang="en-GB" sz="2000" dirty="0">
                  <a:latin typeface="Book Antiqua" panose="02040602050305030304" pitchFamily="18" charset="0"/>
                  <a:ea typeface="Cambria" panose="02040503050406030204" pitchFamily="18" charset="0"/>
                  <a:cs typeface="Arial" panose="020B0604020202020204" pitchFamily="34" charset="0"/>
                </a:endParaRPr>
              </a:p>
              <a:p>
                <a:pPr algn="just">
                  <a:lnSpc>
                    <a:spcPct val="200000"/>
                  </a:lnSpc>
                  <a:spcAft>
                    <a:spcPts val="1000"/>
                  </a:spcAft>
                </a:pPr>
                <a:endParaRPr lang="en-GB" sz="2000" dirty="0">
                  <a:effectLst/>
                  <a:latin typeface="Book Antiqua" panose="02040602050305030304" pitchFamily="18" charset="0"/>
                  <a:ea typeface="Cambria" panose="02040503050406030204" pitchFamily="18" charset="0"/>
                  <a:cs typeface="Arial" panose="020B0604020202020204" pitchFamily="34" charset="0"/>
                </a:endParaRPr>
              </a:p>
              <a:p>
                <a:pPr marL="342900" indent="-342900" algn="just">
                  <a:lnSpc>
                    <a:spcPct val="115000"/>
                  </a:lnSpc>
                  <a:spcAft>
                    <a:spcPts val="1000"/>
                  </a:spcAft>
                  <a:buFont typeface="Arial" panose="020B0604020202020204" pitchFamily="34" charset="0"/>
                  <a:buChar char="•"/>
                </a:pPr>
                <a:endParaRPr lang="en-GB" sz="2000" dirty="0">
                  <a:effectLst/>
                  <a:latin typeface="Book Antiqua" panose="02040602050305030304" pitchFamily="18" charset="0"/>
                  <a:ea typeface="Cambria" panose="02040503050406030204" pitchFamily="18" charset="0"/>
                  <a:cs typeface="Arial" panose="020B0604020202020204" pitchFamily="34" charset="0"/>
                </a:endParaRPr>
              </a:p>
            </p:txBody>
          </p:sp>
        </mc:Choice>
        <mc:Fallback xmlns="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B247BDBD-0B9F-BE85-20A3-8D20E13BBC12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2368" y="1359063"/>
                <a:ext cx="6164885" cy="8891537"/>
              </a:xfrm>
              <a:prstGeom prst="rect">
                <a:avLst/>
              </a:prstGeom>
              <a:blipFill>
                <a:blip r:embed="rId2"/>
                <a:stretch>
                  <a:fillRect l="-988" t="-137" r="-98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56C65ECB-C2F0-447F-85E5-CEBF6E13ADA3}"/>
              </a:ext>
            </a:extLst>
          </p:cNvPr>
          <p:cNvCxnSpPr>
            <a:cxnSpLocks/>
          </p:cNvCxnSpPr>
          <p:nvPr/>
        </p:nvCxnSpPr>
        <p:spPr>
          <a:xfrm>
            <a:off x="6475307" y="1404766"/>
            <a:ext cx="0" cy="4659060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1" name="Picture 10">
            <a:extLst>
              <a:ext uri="{FF2B5EF4-FFF2-40B4-BE49-F238E27FC236}">
                <a16:creationId xmlns:a16="http://schemas.microsoft.com/office/drawing/2014/main" id="{F21ED577-4DE3-4B0C-8C60-E547BDF9225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19647" y="2236460"/>
            <a:ext cx="3883489" cy="481626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26" name="TextBox 25">
                <a:extLst>
                  <a:ext uri="{FF2B5EF4-FFF2-40B4-BE49-F238E27FC236}">
                    <a16:creationId xmlns:a16="http://schemas.microsoft.com/office/drawing/2014/main" id="{D1E93C9F-3369-4033-AE52-EF4EA6AF7CB3}"/>
                  </a:ext>
                </a:extLst>
              </p:cNvPr>
              <p:cNvSpPr txBox="1"/>
              <p:nvPr/>
            </p:nvSpPr>
            <p:spPr>
              <a:xfrm>
                <a:off x="6631094" y="1404766"/>
                <a:ext cx="5405112" cy="235449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>
                  <a:lnSpc>
                    <a:spcPct val="150000"/>
                  </a:lnSpc>
                </a:pPr>
                <a:r>
                  <a:rPr lang="en-GB" dirty="0">
                    <a:latin typeface="Book Antiqua" panose="02040602050305030304" pitchFamily="18" charset="0"/>
                  </a:rPr>
                  <a:t>Consider,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𝑒</m:t>
                        </m:r>
                      </m:e>
                      <m:sup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𝑗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2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𝜋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𝑓𝑇</m:t>
                        </m:r>
                      </m:sup>
                    </m:sSup>
                  </m:oMath>
                </a14:m>
                <a:r>
                  <a:rPr lang="en-GB" dirty="0">
                    <a:latin typeface="Book Antiqua" panose="02040602050305030304" pitchFamily="18" charset="0"/>
                  </a:rPr>
                  <a:t>as </a:t>
                </a:r>
                <a14:m>
                  <m:oMath xmlns:m="http://schemas.openxmlformats.org/officeDocument/2006/math">
                    <m:r>
                      <a:rPr lang="en-GB" i="1" dirty="0" smtClean="0">
                        <a:latin typeface="Cambria Math" panose="02040503050406030204" pitchFamily="18" charset="0"/>
                      </a:rPr>
                      <m:t>𝑧</m:t>
                    </m:r>
                  </m:oMath>
                </a14:m>
                <a:endParaRPr lang="en-GB" dirty="0">
                  <a:latin typeface="Book Antiqua" panose="02040602050305030304" pitchFamily="18" charset="0"/>
                </a:endParaRPr>
              </a:p>
              <a:p>
                <a:pPr>
                  <a:lnSpc>
                    <a:spcPct val="150000"/>
                  </a:lnSpc>
                </a:pPr>
                <a:r>
                  <a:rPr lang="en-GB" dirty="0">
                    <a:latin typeface="Book Antiqua" panose="02040602050305030304" pitchFamily="18" charset="0"/>
                  </a:rPr>
                  <a:t>Therefore,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𝑒</m:t>
                        </m:r>
                      </m:e>
                      <m:sup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𝑗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2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𝜋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𝑓𝑇</m:t>
                        </m:r>
                      </m:sup>
                    </m:sSup>
                  </m:oMath>
                </a14:m>
                <a:r>
                  <a:rPr lang="en-GB" dirty="0">
                    <a:latin typeface="Book Antiqua" panose="02040602050305030304" pitchFamily="18" charset="0"/>
                  </a:rPr>
                  <a:t> is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𝑧</m:t>
                        </m:r>
                      </m:e>
                      <m:sup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𝑛</m:t>
                        </m:r>
                      </m:sup>
                    </m:sSup>
                    <m:r>
                      <a:rPr lang="en-GB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 </m:t>
                    </m:r>
                    <m:r>
                      <a:rPr lang="en-GB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𝑎𝑛𝑑</m:t>
                    </m:r>
                    <m:sSup>
                      <m:sSup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𝑒</m:t>
                        </m:r>
                      </m:e>
                      <m:sup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−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𝑗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2</m:t>
                        </m:r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𝜋</m:t>
                        </m:r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𝑓𝑇</m:t>
                        </m:r>
                      </m:sup>
                    </m:sSup>
                    <m:r>
                      <m:rPr>
                        <m:nor/>
                      </m:rPr>
                      <a:rPr lang="en-GB" dirty="0">
                        <a:latin typeface="Book Antiqua" panose="02040602050305030304" pitchFamily="18" charset="0"/>
                      </a:rPr>
                      <m:t> </m:t>
                    </m:r>
                    <m:r>
                      <m:rPr>
                        <m:nor/>
                      </m:rPr>
                      <a:rPr lang="en-GB" dirty="0">
                        <a:latin typeface="Book Antiqua" panose="02040602050305030304" pitchFamily="18" charset="0"/>
                      </a:rPr>
                      <m:t>is</m:t>
                    </m:r>
                    <m:r>
                      <m:rPr>
                        <m:nor/>
                      </m:rPr>
                      <a:rPr lang="en-GB" dirty="0">
                        <a:latin typeface="Book Antiqua" panose="02040602050305030304" pitchFamily="18" charset="0"/>
                      </a:rPr>
                      <m:t> </m:t>
                    </m:r>
                    <m:sSup>
                      <m:sSup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𝑧</m:t>
                        </m:r>
                      </m:e>
                      <m:sup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−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𝑛</m:t>
                        </m:r>
                      </m:sup>
                    </m:sSup>
                  </m:oMath>
                </a14:m>
                <a:endParaRPr lang="en-GB" dirty="0">
                  <a:latin typeface="Book Antiqua" panose="02040602050305030304" pitchFamily="18" charset="0"/>
                </a:endParaRPr>
              </a:p>
              <a:p>
                <a:pPr>
                  <a:lnSpc>
                    <a:spcPct val="150000"/>
                  </a:lnSpc>
                </a:pPr>
                <a:r>
                  <a:rPr lang="en-GB" dirty="0">
                    <a:latin typeface="Book Antiqua" panose="02040602050305030304" pitchFamily="18" charset="0"/>
                  </a:rPr>
                  <a:t>Substitute the value of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𝑒</m:t>
                        </m:r>
                      </m:e>
                      <m:sup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𝑗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2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𝜋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𝑓𝑇</m:t>
                        </m:r>
                      </m:sup>
                    </m:sSup>
                    <m:r>
                      <a:rPr lang="en-GB" b="0" i="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 </m:t>
                    </m:r>
                    <m:r>
                      <m:rPr>
                        <m:sty m:val="p"/>
                      </m:rPr>
                      <a:rPr lang="en-GB" b="0" i="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and</m:t>
                    </m:r>
                    <m:sSup>
                      <m:sSup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𝑒</m:t>
                        </m:r>
                      </m:e>
                      <m:sup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−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𝑗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2</m:t>
                        </m:r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𝜋</m:t>
                        </m:r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𝑓𝑇</m:t>
                        </m:r>
                      </m:sup>
                    </m:sSup>
                    <m:r>
                      <m:rPr>
                        <m:nor/>
                      </m:rPr>
                      <a:rPr lang="en-GB" dirty="0"/>
                      <m:t> </m:t>
                    </m:r>
                  </m:oMath>
                </a14:m>
                <a:r>
                  <a:rPr lang="en-GB" dirty="0">
                    <a:latin typeface="Book Antiqua" panose="02040602050305030304" pitchFamily="18" charset="0"/>
                  </a:rPr>
                  <a:t> in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  <a:ea typeface="Cambria" panose="02040503050406030204" pitchFamily="18" charset="0"/>
                        <a:cs typeface="Arial" panose="020B0604020202020204" pitchFamily="34" charset="0"/>
                      </a:rPr>
                      <m:t>𝐻</m:t>
                    </m:r>
                    <m:r>
                      <a:rPr lang="en-GB" i="1">
                        <a:latin typeface="Cambria Math" panose="02040503050406030204" pitchFamily="18" charset="0"/>
                        <a:ea typeface="Cambria" panose="02040503050406030204" pitchFamily="18" charset="0"/>
                        <a:cs typeface="Arial" panose="020B0604020202020204" pitchFamily="34" charset="0"/>
                      </a:rPr>
                      <m:t>(</m:t>
                    </m:r>
                    <m:sSup>
                      <m:sSupPr>
                        <m:ctrlPr>
                          <a:rPr lang="en-GB" i="1"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</m:ctrlPr>
                      </m:sSupPr>
                      <m:e>
                        <m:r>
                          <a:rPr lang="en-GB" i="1"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  <m:t>𝑒</m:t>
                        </m:r>
                      </m:e>
                      <m:sup>
                        <m:r>
                          <a:rPr lang="en-GB" i="1"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  <m:t>𝑗</m:t>
                        </m:r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Arial" panose="020B0604020202020204" pitchFamily="34" charset="0"/>
                          </a:rPr>
                          <m:t>𝜔</m:t>
                        </m:r>
                      </m:sup>
                    </m:sSup>
                  </m:oMath>
                </a14:m>
                <a:r>
                  <a:rPr lang="en-GB" dirty="0"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),  We get, </a:t>
                </a:r>
              </a:p>
              <a:p>
                <a:pPr>
                  <a:lnSpc>
                    <a:spcPct val="150000"/>
                  </a:lnSpc>
                </a:pPr>
                <a:r>
                  <a:rPr lang="en-GB" dirty="0">
                    <a:latin typeface="Book Antiqua" panose="02040602050305030304" pitchFamily="18" charset="0"/>
                  </a:rPr>
                  <a:t> </a:t>
                </a:r>
                <a14:m>
                  <m:oMath xmlns:m="http://schemas.openxmlformats.org/officeDocument/2006/math">
                    <m:r>
                      <a:rPr lang="en-GB" i="1" smtClean="0">
                        <a:latin typeface="Cambria Math" panose="02040503050406030204" pitchFamily="18" charset="0"/>
                        <a:ea typeface="Cambria" panose="02040503050406030204" pitchFamily="18" charset="0"/>
                        <a:cs typeface="Arial" panose="020B0604020202020204" pitchFamily="34" charset="0"/>
                      </a:rPr>
                      <m:t>𝐻</m:t>
                    </m:r>
                    <m:r>
                      <a:rPr lang="en-GB" i="1" smtClean="0">
                        <a:latin typeface="Cambria Math" panose="02040503050406030204" pitchFamily="18" charset="0"/>
                        <a:ea typeface="Cambria" panose="02040503050406030204" pitchFamily="18" charset="0"/>
                        <a:cs typeface="Arial" panose="020B0604020202020204" pitchFamily="34" charset="0"/>
                      </a:rPr>
                      <m:t>(</m:t>
                    </m:r>
                    <m:sSup>
                      <m:sSupPr>
                        <m:ctrlPr>
                          <a:rPr lang="en-GB" i="1"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</m:ctrlPr>
                      </m:sSupPr>
                      <m:e>
                        <m:r>
                          <a:rPr lang="en-GB" i="1"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  <m:t>𝑒</m:t>
                        </m:r>
                      </m:e>
                      <m:sup>
                        <m:r>
                          <a:rPr lang="en-GB" i="1"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  <m:t>𝑗</m:t>
                        </m:r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Arial" panose="020B0604020202020204" pitchFamily="34" charset="0"/>
                          </a:rPr>
                          <m:t>𝜔</m:t>
                        </m:r>
                      </m:sup>
                    </m:sSup>
                  </m:oMath>
                </a14:m>
                <a:r>
                  <a:rPr lang="en-GB" dirty="0"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)= </a:t>
                </a:r>
                <a14:m>
                  <m:oMath xmlns:m="http://schemas.openxmlformats.org/officeDocument/2006/math">
                    <m:nary>
                      <m:naryPr>
                        <m:chr m:val="∑"/>
                        <m:ctrlPr>
                          <a:rPr lang="en-GB" i="1" dirty="0" smtClean="0">
                            <a:latin typeface="Cambria Math" panose="02040503050406030204" pitchFamily="18" charset="0"/>
                          </a:rPr>
                        </m:ctrlPr>
                      </m:naryPr>
                      <m:sub>
                        <m:r>
                          <m:rPr>
                            <m:brk m:alnAt="23"/>
                          </m:rPr>
                          <a:rPr lang="en-GB" b="0" i="1" dirty="0" smtClean="0">
                            <a:latin typeface="Cambria Math" panose="02040503050406030204" pitchFamily="18" charset="0"/>
                          </a:rPr>
                          <m:t>𝑛</m:t>
                        </m:r>
                        <m:r>
                          <a:rPr lang="en-GB" b="0" i="1" dirty="0" smtClean="0">
                            <a:latin typeface="Cambria Math" panose="02040503050406030204" pitchFamily="18" charset="0"/>
                          </a:rPr>
                          <m:t>=1</m:t>
                        </m:r>
                      </m:sub>
                      <m:sup>
                        <m:r>
                          <a:rPr lang="en-GB" i="1" dirty="0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∞</m:t>
                        </m:r>
                      </m:sup>
                      <m:e>
                        <m:f>
                          <m:fPr>
                            <m:ctrlPr>
                              <a:rPr lang="en-GB" i="1" dirty="0" smtClean="0">
                                <a:latin typeface="Cambria Math" panose="02040503050406030204" pitchFamily="18" charset="0"/>
                              </a:rPr>
                            </m:ctrlPr>
                          </m:fPr>
                          <m:num>
                            <m:sSub>
                              <m:sSubPr>
                                <m:ctrlPr>
                                  <a:rPr lang="en-GB" i="1" dirty="0" smtClean="0">
                                    <a:latin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GB" b="0" i="1" dirty="0" smtClean="0">
                                    <a:latin typeface="Cambria Math" panose="02040503050406030204" pitchFamily="18" charset="0"/>
                                  </a:rPr>
                                  <m:t>𝑏</m:t>
                                </m:r>
                              </m:e>
                              <m:sub>
                                <m:r>
                                  <a:rPr lang="en-GB" b="0" i="1" dirty="0" smtClean="0">
                                    <a:latin typeface="Cambria Math" panose="02040503050406030204" pitchFamily="18" charset="0"/>
                                  </a:rPr>
                                  <m:t>𝑛</m:t>
                                </m:r>
                              </m:sub>
                            </m:sSub>
                          </m:num>
                          <m:den>
                            <m:r>
                              <a:rPr lang="en-GB" b="0" i="1" dirty="0" smtClean="0">
                                <a:latin typeface="Cambria Math" panose="02040503050406030204" pitchFamily="18" charset="0"/>
                              </a:rPr>
                              <m:t>2</m:t>
                            </m:r>
                          </m:den>
                        </m:f>
                      </m:e>
                    </m:nary>
                    <m:r>
                      <a:rPr lang="en-GB" b="0" i="1" dirty="0" smtClean="0">
                        <a:latin typeface="Cambria Math" panose="02040503050406030204" pitchFamily="18" charset="0"/>
                      </a:rPr>
                      <m:t>(</m:t>
                    </m:r>
                    <m:sSup>
                      <m:sSup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𝑧</m:t>
                        </m:r>
                      </m:e>
                      <m:sup>
                        <m:r>
                          <a:rPr lang="en-GB" i="1">
                            <a:latin typeface="Cambria Math" panose="02040503050406030204" pitchFamily="18" charset="0"/>
                          </a:rPr>
                          <m:t>𝑛</m:t>
                        </m:r>
                      </m:sup>
                    </m:sSup>
                    <m:r>
                      <a:rPr lang="en-GB" b="0" i="1" smtClean="0">
                        <a:latin typeface="Cambria Math" panose="02040503050406030204" pitchFamily="18" charset="0"/>
                      </a:rPr>
                      <m:t>−</m:t>
                    </m:r>
                    <m:sSup>
                      <m:sSup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𝑧</m:t>
                        </m:r>
                      </m:e>
                      <m:sup>
                        <m:r>
                          <a:rPr lang="en-GB" i="1">
                            <a:latin typeface="Cambria Math" panose="02040503050406030204" pitchFamily="18" charset="0"/>
                          </a:rPr>
                          <m:t>−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𝑛</m:t>
                        </m:r>
                      </m:sup>
                    </m:sSup>
                    <m:r>
                      <a:rPr lang="en-GB" b="0" i="1" dirty="0" smtClean="0"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endParaRPr lang="en-GB" dirty="0">
                  <a:latin typeface="Book Antiqua" panose="02040602050305030304" pitchFamily="18" charset="0"/>
                </a:endParaRPr>
              </a:p>
            </p:txBody>
          </p:sp>
        </mc:Choice>
        <mc:Fallback xmlns="">
          <p:sp>
            <p:nvSpPr>
              <p:cNvPr id="26" name="TextBox 25">
                <a:extLst>
                  <a:ext uri="{FF2B5EF4-FFF2-40B4-BE49-F238E27FC236}">
                    <a16:creationId xmlns:a16="http://schemas.microsoft.com/office/drawing/2014/main" id="{D1E93C9F-3369-4033-AE52-EF4EA6AF7CB3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631094" y="1404766"/>
                <a:ext cx="5405112" cy="2354491"/>
              </a:xfrm>
              <a:prstGeom prst="rect">
                <a:avLst/>
              </a:prstGeom>
              <a:blipFill>
                <a:blip r:embed="rId4"/>
                <a:stretch>
                  <a:fillRect l="-1016" b="-2584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6" name="Picture 5">
            <a:extLst>
              <a:ext uri="{FF2B5EF4-FFF2-40B4-BE49-F238E27FC236}">
                <a16:creationId xmlns:a16="http://schemas.microsoft.com/office/drawing/2014/main" id="{940EFBA8-02EA-451C-981C-000BC3E23F9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022232" y="3704134"/>
            <a:ext cx="3026068" cy="481626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3D1C9E97-E7AA-48D3-A33A-1B2B6CCF0AD5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sharpenSoften amount="5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2154398" y="4790259"/>
            <a:ext cx="2761736" cy="481627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9AD5AAFE-EF5C-4DCC-ACEC-A5BD2CB0A398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sharpenSoften amount="50000"/>
                    </a14:imgEffect>
                    <a14:imgEffect>
                      <a14:brightnessContrast contrast="-4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2204059" y="5791629"/>
            <a:ext cx="2909139" cy="573633"/>
          </a:xfrm>
          <a:prstGeom prst="rect">
            <a:avLst/>
          </a:prstGeom>
        </p:spPr>
      </p:pic>
      <p:cxnSp>
        <p:nvCxnSpPr>
          <p:cNvPr id="19" name="Straight Arrow Connector 18">
            <a:extLst>
              <a:ext uri="{FF2B5EF4-FFF2-40B4-BE49-F238E27FC236}">
                <a16:creationId xmlns:a16="http://schemas.microsoft.com/office/drawing/2014/main" id="{92DB2700-1A46-4C7A-B85E-C272135A7D65}"/>
              </a:ext>
            </a:extLst>
          </p:cNvPr>
          <p:cNvCxnSpPr>
            <a:cxnSpLocks/>
          </p:cNvCxnSpPr>
          <p:nvPr/>
        </p:nvCxnSpPr>
        <p:spPr>
          <a:xfrm>
            <a:off x="3023879" y="5237220"/>
            <a:ext cx="1022773" cy="495423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Box 22">
                <a:extLst>
                  <a:ext uri="{FF2B5EF4-FFF2-40B4-BE49-F238E27FC236}">
                    <a16:creationId xmlns:a16="http://schemas.microsoft.com/office/drawing/2014/main" id="{D84046C5-BA1B-406F-91AA-64C68F0A05EF}"/>
                  </a:ext>
                </a:extLst>
              </p:cNvPr>
              <p:cNvSpPr txBox="1"/>
              <p:nvPr/>
            </p:nvSpPr>
            <p:spPr>
              <a:xfrm>
                <a:off x="6685282" y="3597241"/>
                <a:ext cx="6075679" cy="2507418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>
                  <a:lnSpc>
                    <a:spcPct val="150000"/>
                  </a:lnSpc>
                </a:pPr>
                <a:r>
                  <a:rPr lang="en-GB" dirty="0">
                    <a:latin typeface="Book Antiqua" panose="02040602050305030304" pitchFamily="18" charset="0"/>
                  </a:rPr>
                  <a:t>The unit pulse response could be related to Fourier coefficients,</a:t>
                </a:r>
              </a:p>
              <a:p>
                <a:pPr>
                  <a:lnSpc>
                    <a:spcPct val="150000"/>
                  </a:lnSpc>
                </a:pPr>
                <a:r>
                  <a:rPr lang="en-GB" dirty="0">
                    <a:latin typeface="Book Antiqua" panose="02040602050305030304" pitchFamily="18" charset="0"/>
                  </a:rPr>
                  <a:t>Where,</a:t>
                </a:r>
              </a:p>
              <a:p>
                <a:pPr marL="717550">
                  <a:lnSpc>
                    <a:spcPct val="150000"/>
                  </a:lnSpc>
                </a:pP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h</m:t>
                    </m:r>
                    <m:d>
                      <m:d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𝑛</m:t>
                        </m:r>
                      </m:e>
                    </m:d>
                    <m:r>
                      <a:rPr lang="en-GB" b="0" i="1" smtClean="0">
                        <a:latin typeface="Cambria Math" panose="02040503050406030204" pitchFamily="18" charset="0"/>
                      </a:rPr>
                      <m:t>=−</m:t>
                    </m:r>
                    <m:f>
                      <m:f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b="0" i="1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𝑏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𝑛</m:t>
                            </m:r>
                          </m:sub>
                        </m:sSub>
                      </m:num>
                      <m:den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den>
                    </m:f>
                  </m:oMath>
                </a14:m>
                <a:r>
                  <a:rPr lang="en-GB" dirty="0">
                    <a:latin typeface="Book Antiqua" panose="02040602050305030304" pitchFamily="18" charset="0"/>
                  </a:rPr>
                  <a:t> </a:t>
                </a:r>
                <a14:m>
                  <m:oMath xmlns:m="http://schemas.openxmlformats.org/officeDocument/2006/math">
                    <m:r>
                      <a:rPr lang="en-GB" i="1" dirty="0" smtClean="0">
                        <a:latin typeface="Cambria Math" panose="02040503050406030204" pitchFamily="18" charset="0"/>
                      </a:rPr>
                      <m:t>𝑓𝑜𝑟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 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𝑛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&gt;0;</m:t>
                    </m:r>
                  </m:oMath>
                </a14:m>
                <a:endParaRPr lang="en-GB" dirty="0">
                  <a:latin typeface="Book Antiqua" panose="02040602050305030304" pitchFamily="18" charset="0"/>
                </a:endParaRPr>
              </a:p>
              <a:p>
                <a:pPr marL="717550">
                  <a:lnSpc>
                    <a:spcPct val="150000"/>
                  </a:lnSpc>
                </a:pP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h</m:t>
                    </m:r>
                    <m:d>
                      <m:d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−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𝑛</m:t>
                        </m:r>
                      </m:e>
                    </m:d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𝑏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𝑛</m:t>
                            </m:r>
                          </m:sub>
                        </m:sSub>
                      </m:num>
                      <m:den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den>
                    </m:f>
                  </m:oMath>
                </a14:m>
                <a:r>
                  <a:rPr lang="en-GB" dirty="0">
                    <a:latin typeface="Book Antiqua" panose="02040602050305030304" pitchFamily="18" charset="0"/>
                  </a:rPr>
                  <a:t> </a:t>
                </a:r>
                <a14:m>
                  <m:oMath xmlns:m="http://schemas.openxmlformats.org/officeDocument/2006/math">
                    <m:r>
                      <a:rPr lang="en-GB" i="1" dirty="0" smtClean="0">
                        <a:latin typeface="Cambria Math" panose="02040503050406030204" pitchFamily="18" charset="0"/>
                      </a:rPr>
                      <m:t>𝑓𝑜𝑟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 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𝑛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&gt;0</m:t>
                    </m:r>
                  </m:oMath>
                </a14:m>
                <a:endParaRPr lang="en-GB" dirty="0">
                  <a:latin typeface="Book Antiqua" panose="02040602050305030304" pitchFamily="18" charset="0"/>
                </a:endParaRPr>
              </a:p>
            </p:txBody>
          </p:sp>
        </mc:Choice>
        <mc:Fallback xmlns="">
          <p:sp>
            <p:nvSpPr>
              <p:cNvPr id="23" name="TextBox 22">
                <a:extLst>
                  <a:ext uri="{FF2B5EF4-FFF2-40B4-BE49-F238E27FC236}">
                    <a16:creationId xmlns:a16="http://schemas.microsoft.com/office/drawing/2014/main" id="{D84046C5-BA1B-406F-91AA-64C68F0A05EF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685282" y="3597241"/>
                <a:ext cx="6075679" cy="2507418"/>
              </a:xfrm>
              <a:prstGeom prst="rect">
                <a:avLst/>
              </a:prstGeom>
              <a:blipFill>
                <a:blip r:embed="rId10"/>
                <a:stretch>
                  <a:fillRect l="-904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41915918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26905" y="-100194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FIR Filtres 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9</a:t>
            </a:fld>
            <a:endParaRPr lang="en-GB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B247BDBD-0B9F-BE85-20A3-8D20E13BBC12}"/>
                  </a:ext>
                </a:extLst>
              </p:cNvPr>
              <p:cNvSpPr txBox="1"/>
              <p:nvPr/>
            </p:nvSpPr>
            <p:spPr>
              <a:xfrm>
                <a:off x="222368" y="1225369"/>
                <a:ext cx="11747264" cy="5648919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just">
                  <a:lnSpc>
                    <a:spcPct val="150000"/>
                  </a:lnSpc>
                  <a:spcAft>
                    <a:spcPts val="1000"/>
                  </a:spcAft>
                </a:pPr>
                <a:r>
                  <a:rPr lang="en-GB" sz="2200" b="1" dirty="0">
                    <a:effectLst/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Design Procedure</a:t>
                </a:r>
              </a:p>
              <a:p>
                <a:pPr>
                  <a:lnSpc>
                    <a:spcPct val="150000"/>
                  </a:lnSpc>
                  <a:spcAft>
                    <a:spcPts val="1000"/>
                  </a:spcAft>
                </a:pPr>
                <a:r>
                  <a:rPr lang="en-GB" sz="2000" dirty="0">
                    <a:effectLst/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The procedure for designing an FIR digital filter using the Fourier series method is summarised as </a:t>
                </a:r>
              </a:p>
              <a:p>
                <a:pPr>
                  <a:lnSpc>
                    <a:spcPct val="150000"/>
                  </a:lnSpc>
                  <a:spcAft>
                    <a:spcPts val="1000"/>
                  </a:spcAft>
                </a:pPr>
                <a:r>
                  <a:rPr lang="en-GB" sz="2000" dirty="0">
                    <a:effectLst/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follows.</a:t>
                </a:r>
              </a:p>
              <a:p>
                <a:pPr marL="806450" indent="-358775">
                  <a:lnSpc>
                    <a:spcPct val="150000"/>
                  </a:lnSpc>
                  <a:spcAft>
                    <a:spcPts val="1000"/>
                  </a:spcAft>
                  <a:buFont typeface="+mj-lt"/>
                  <a:buAutoNum type="alphaLcPeriod"/>
                </a:pPr>
                <a:r>
                  <a:rPr lang="en-GB" sz="2000" dirty="0">
                    <a:effectLst/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Decide whether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000" i="1" dirty="0" smtClean="0"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000" b="0" i="1" dirty="0" smtClean="0"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  <m:t>𝐻</m:t>
                        </m:r>
                      </m:e>
                      <m:sub>
                        <m:r>
                          <a:rPr lang="en-GB" sz="2000" b="0" i="1" dirty="0" smtClean="0"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  <m:t>𝑟</m:t>
                        </m:r>
                      </m:sub>
                    </m:sSub>
                    <m:r>
                      <a:rPr lang="en-GB" sz="2000" i="1" dirty="0" smtClean="0">
                        <a:latin typeface="Cambria Math" panose="02040503050406030204" pitchFamily="18" charset="0"/>
                        <a:ea typeface="Cambria" panose="02040503050406030204" pitchFamily="18" charset="0"/>
                        <a:cs typeface="Arial" panose="020B0604020202020204" pitchFamily="34" charset="0"/>
                      </a:rPr>
                      <m:t>(</m:t>
                    </m:r>
                    <m:r>
                      <a:rPr lang="en-GB" sz="2000" i="1" dirty="0">
                        <a:latin typeface="Cambria Math" panose="02040503050406030204" pitchFamily="18" charset="0"/>
                        <a:ea typeface="Cambria" panose="02040503050406030204" pitchFamily="18" charset="0"/>
                        <a:cs typeface="Arial" panose="020B0604020202020204" pitchFamily="34" charset="0"/>
                      </a:rPr>
                      <m:t>𝑓</m:t>
                    </m:r>
                    <m:r>
                      <a:rPr lang="en-GB" sz="2000" i="1" dirty="0">
                        <a:latin typeface="Cambria Math" panose="02040503050406030204" pitchFamily="18" charset="0"/>
                        <a:ea typeface="Cambria" panose="02040503050406030204" pitchFamily="18" charset="0"/>
                        <a:cs typeface="Arial" panose="020B0604020202020204" pitchFamily="34" charset="0"/>
                      </a:rPr>
                      <m:t>) </m:t>
                    </m:r>
                    <m:r>
                      <m:rPr>
                        <m:sty m:val="p"/>
                      </m:rPr>
                      <a:rPr lang="en-GB" sz="2000" b="0" i="0" dirty="0" smtClean="0">
                        <a:latin typeface="Cambria Math" panose="02040503050406030204" pitchFamily="18" charset="0"/>
                        <a:ea typeface="Cambria" panose="02040503050406030204" pitchFamily="18" charset="0"/>
                        <a:cs typeface="Arial" panose="020B0604020202020204" pitchFamily="34" charset="0"/>
                      </a:rPr>
                      <m:t>or</m:t>
                    </m:r>
                  </m:oMath>
                </a14:m>
                <a:r>
                  <a:rPr lang="en-GB" sz="2000" dirty="0"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000" i="1" dirty="0" smtClean="0"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000" b="0" i="1" dirty="0" smtClean="0"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  <m:t>𝐻</m:t>
                        </m:r>
                      </m:e>
                      <m:sub>
                        <m:r>
                          <a:rPr lang="en-GB" sz="2000" b="0" i="1" dirty="0" smtClean="0"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  <m:t>𝑖</m:t>
                        </m:r>
                      </m:sub>
                    </m:sSub>
                    <m:r>
                      <a:rPr lang="en-GB" sz="2000" i="1" dirty="0" smtClean="0">
                        <a:latin typeface="Cambria Math" panose="02040503050406030204" pitchFamily="18" charset="0"/>
                        <a:ea typeface="Cambria" panose="02040503050406030204" pitchFamily="18" charset="0"/>
                        <a:cs typeface="Arial" panose="020B0604020202020204" pitchFamily="34" charset="0"/>
                      </a:rPr>
                      <m:t>( </m:t>
                    </m:r>
                    <m:r>
                      <a:rPr lang="en-GB" sz="2000" i="1" dirty="0">
                        <a:latin typeface="Cambria Math" panose="02040503050406030204" pitchFamily="18" charset="0"/>
                        <a:ea typeface="Cambria" panose="02040503050406030204" pitchFamily="18" charset="0"/>
                        <a:cs typeface="Arial" panose="020B0604020202020204" pitchFamily="34" charset="0"/>
                      </a:rPr>
                      <m:t>𝑓</m:t>
                    </m:r>
                    <m:r>
                      <a:rPr lang="en-GB" sz="2000" i="1" dirty="0">
                        <a:latin typeface="Cambria Math" panose="02040503050406030204" pitchFamily="18" charset="0"/>
                        <a:ea typeface="Cambria" panose="02040503050406030204" pitchFamily="18" charset="0"/>
                        <a:cs typeface="Arial" panose="020B0604020202020204" pitchFamily="34" charset="0"/>
                      </a:rPr>
                      <m:t> )</m:t>
                    </m:r>
                  </m:oMath>
                </a14:m>
                <a:r>
                  <a:rPr lang="en-GB" sz="2000" dirty="0"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 </a:t>
                </a:r>
                <a:r>
                  <a:rPr lang="en-GB" sz="2000" dirty="0">
                    <a:effectLst/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is to be set equal to zero. For filtering applications we typically set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000" i="1" dirty="0" smtClean="0"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000" b="0" i="1" dirty="0" smtClean="0"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  <m:t>𝐻</m:t>
                        </m:r>
                      </m:e>
                      <m:sub>
                        <m:r>
                          <a:rPr lang="en-GB" sz="2000" b="0" i="1" dirty="0" smtClean="0"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  <m:t>𝑖</m:t>
                        </m:r>
                      </m:sub>
                    </m:sSub>
                    <m:d>
                      <m:dPr>
                        <m:ctrlPr>
                          <a:rPr lang="en-GB" sz="2000" b="0" i="1" dirty="0" smtClean="0"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</m:ctrlPr>
                      </m:dPr>
                      <m:e>
                        <m:r>
                          <a:rPr lang="en-GB" sz="2000" i="1" dirty="0" smtClean="0"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  <m:t> </m:t>
                        </m:r>
                        <m:r>
                          <a:rPr lang="en-GB" sz="2000" i="1" dirty="0"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  <m:t>𝑓</m:t>
                        </m:r>
                        <m:r>
                          <a:rPr lang="en-GB" sz="2000" i="1" dirty="0"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  <m:t> </m:t>
                        </m:r>
                      </m:e>
                    </m:d>
                    <m:r>
                      <a:rPr lang="en-GB" sz="2000" b="0" i="0" dirty="0" smtClean="0">
                        <a:latin typeface="Cambria Math" panose="02040503050406030204" pitchFamily="18" charset="0"/>
                        <a:ea typeface="Cambria" panose="02040503050406030204" pitchFamily="18" charset="0"/>
                        <a:cs typeface="Arial" panose="020B0604020202020204" pitchFamily="34" charset="0"/>
                      </a:rPr>
                      <m:t>=0</m:t>
                    </m:r>
                  </m:oMath>
                </a14:m>
                <a:r>
                  <a:rPr lang="en-GB" sz="2000" dirty="0">
                    <a:effectLst/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. For integrators, differentiators and Hilbert transformers, we set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000" i="1" dirty="0"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000" i="1" dirty="0"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  <m:t>𝐻</m:t>
                        </m:r>
                      </m:e>
                      <m:sub>
                        <m:r>
                          <a:rPr lang="en-GB" sz="2000" i="1" dirty="0"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  <m:t>𝑟</m:t>
                        </m:r>
                      </m:sub>
                    </m:sSub>
                    <m:d>
                      <m:dPr>
                        <m:ctrlPr>
                          <a:rPr lang="en-GB" sz="2000" i="1" dirty="0"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</m:ctrlPr>
                      </m:dPr>
                      <m:e>
                        <m:r>
                          <a:rPr lang="en-GB" sz="2000" i="1" dirty="0"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  <m:t>𝑓</m:t>
                        </m:r>
                      </m:e>
                    </m:d>
                    <m:r>
                      <a:rPr lang="en-GB" sz="2000" b="0" i="1" dirty="0" smtClean="0">
                        <a:latin typeface="Cambria Math" panose="02040503050406030204" pitchFamily="18" charset="0"/>
                        <a:ea typeface="Cambria" panose="02040503050406030204" pitchFamily="18" charset="0"/>
                        <a:cs typeface="Arial" panose="020B0604020202020204" pitchFamily="34" charset="0"/>
                      </a:rPr>
                      <m:t>=0</m:t>
                    </m:r>
                  </m:oMath>
                </a14:m>
                <a:r>
                  <a:rPr lang="en-GB" sz="2000" dirty="0">
                    <a:effectLst/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.</a:t>
                </a:r>
              </a:p>
              <a:p>
                <a:pPr marL="806450" indent="-358775">
                  <a:lnSpc>
                    <a:spcPct val="150000"/>
                  </a:lnSpc>
                  <a:spcAft>
                    <a:spcPts val="1000"/>
                  </a:spcAft>
                  <a:buFont typeface="+mj-lt"/>
                  <a:buAutoNum type="alphaLcPeriod"/>
                </a:pPr>
                <a:r>
                  <a:rPr lang="en-GB" sz="2000" dirty="0">
                    <a:effectLst/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Expand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000" i="1" dirty="0" smtClean="0"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000" b="0" i="1" dirty="0" smtClean="0"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  <m:t>𝐻</m:t>
                        </m:r>
                      </m:e>
                      <m:sub>
                        <m:r>
                          <a:rPr lang="en-GB" sz="2000" b="0" i="1" dirty="0" smtClean="0"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  <m:t>𝑟</m:t>
                        </m:r>
                      </m:sub>
                    </m:sSub>
                    <m:r>
                      <a:rPr lang="en-GB" sz="2000" i="1" dirty="0" smtClean="0">
                        <a:latin typeface="Cambria Math" panose="02040503050406030204" pitchFamily="18" charset="0"/>
                        <a:ea typeface="Cambria" panose="02040503050406030204" pitchFamily="18" charset="0"/>
                        <a:cs typeface="Arial" panose="020B0604020202020204" pitchFamily="34" charset="0"/>
                      </a:rPr>
                      <m:t>(</m:t>
                    </m:r>
                    <m:r>
                      <a:rPr lang="en-GB" sz="2000" i="1" dirty="0">
                        <a:latin typeface="Cambria Math" panose="02040503050406030204" pitchFamily="18" charset="0"/>
                        <a:ea typeface="Cambria" panose="02040503050406030204" pitchFamily="18" charset="0"/>
                        <a:cs typeface="Arial" panose="020B0604020202020204" pitchFamily="34" charset="0"/>
                      </a:rPr>
                      <m:t>𝑓</m:t>
                    </m:r>
                    <m:r>
                      <a:rPr lang="en-GB" sz="2000" i="1" dirty="0">
                        <a:latin typeface="Cambria Math" panose="02040503050406030204" pitchFamily="18" charset="0"/>
                        <a:ea typeface="Cambria" panose="02040503050406030204" pitchFamily="18" charset="0"/>
                        <a:cs typeface="Arial" panose="020B0604020202020204" pitchFamily="34" charset="0"/>
                      </a:rPr>
                      <m:t>) </m:t>
                    </m:r>
                  </m:oMath>
                </a14:m>
                <a:r>
                  <a:rPr lang="en-GB" sz="2000" dirty="0">
                    <a:effectLst/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or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000" i="1" dirty="0"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000" i="1" dirty="0"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  <m:t>𝐻</m:t>
                        </m:r>
                      </m:e>
                      <m:sub>
                        <m:r>
                          <a:rPr lang="en-GB" sz="2000" i="1" dirty="0"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  <m:t>𝑖</m:t>
                        </m:r>
                      </m:sub>
                    </m:sSub>
                    <m:r>
                      <a:rPr lang="en-GB" sz="2000" i="1" dirty="0">
                        <a:latin typeface="Cambria Math" panose="02040503050406030204" pitchFamily="18" charset="0"/>
                        <a:ea typeface="Cambria" panose="02040503050406030204" pitchFamily="18" charset="0"/>
                        <a:cs typeface="Arial" panose="020B0604020202020204" pitchFamily="34" charset="0"/>
                      </a:rPr>
                      <m:t>( </m:t>
                    </m:r>
                    <m:r>
                      <a:rPr lang="en-GB" sz="2000" i="1" dirty="0">
                        <a:latin typeface="Cambria Math" panose="02040503050406030204" pitchFamily="18" charset="0"/>
                        <a:ea typeface="Cambria" panose="02040503050406030204" pitchFamily="18" charset="0"/>
                        <a:cs typeface="Arial" panose="020B0604020202020204" pitchFamily="34" charset="0"/>
                      </a:rPr>
                      <m:t>𝑓</m:t>
                    </m:r>
                    <m:r>
                      <a:rPr lang="en-GB" sz="2000" i="1" dirty="0">
                        <a:latin typeface="Cambria Math" panose="02040503050406030204" pitchFamily="18" charset="0"/>
                        <a:ea typeface="Cambria" panose="02040503050406030204" pitchFamily="18" charset="0"/>
                        <a:cs typeface="Arial" panose="020B0604020202020204" pitchFamily="34" charset="0"/>
                      </a:rPr>
                      <m:t> )</m:t>
                    </m:r>
                  </m:oMath>
                </a14:m>
                <a:r>
                  <a:rPr lang="en-GB" sz="2000" dirty="0"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 </a:t>
                </a:r>
                <a:r>
                  <a:rPr lang="en-GB" sz="2000" dirty="0">
                    <a:effectLst/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in a Fourier series.</a:t>
                </a:r>
              </a:p>
              <a:p>
                <a:pPr marL="806450" indent="-358775">
                  <a:lnSpc>
                    <a:spcPct val="150000"/>
                  </a:lnSpc>
                  <a:spcAft>
                    <a:spcPts val="1000"/>
                  </a:spcAft>
                  <a:buFont typeface="+mj-lt"/>
                  <a:buAutoNum type="alphaLcPeriod"/>
                </a:pPr>
                <a:r>
                  <a:rPr lang="en-GB" sz="2000" dirty="0">
                    <a:effectLst/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The unit pulse response is determined from the Fourier coefficients.</a:t>
                </a:r>
              </a:p>
              <a:p>
                <a:pPr marL="806450" indent="-358775">
                  <a:lnSpc>
                    <a:spcPct val="150000"/>
                  </a:lnSpc>
                  <a:spcAft>
                    <a:spcPts val="1000"/>
                  </a:spcAft>
                  <a:buFont typeface="+mj-lt"/>
                  <a:buAutoNum type="alphaLcPeriod"/>
                </a:pPr>
                <a:r>
                  <a:rPr lang="en-GB" sz="2000" dirty="0">
                    <a:effectLst/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The number of taps, i.e. the value of M may have to be increased in order to get a satisfactory sinusoidal steady-state response.</a:t>
                </a:r>
              </a:p>
              <a:p>
                <a:pPr>
                  <a:lnSpc>
                    <a:spcPct val="150000"/>
                  </a:lnSpc>
                  <a:spcAft>
                    <a:spcPts val="1000"/>
                  </a:spcAft>
                </a:pPr>
                <a:endParaRPr lang="en-GB" sz="2200" dirty="0">
                  <a:effectLst/>
                  <a:latin typeface="Book Antiqua" panose="02040602050305030304" pitchFamily="18" charset="0"/>
                  <a:ea typeface="Cambria" panose="020405030504060302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B247BDBD-0B9F-BE85-20A3-8D20E13BBC12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2368" y="1225369"/>
                <a:ext cx="11747264" cy="5648919"/>
              </a:xfrm>
              <a:prstGeom prst="rect">
                <a:avLst/>
              </a:prstGeom>
              <a:blipFill>
                <a:blip r:embed="rId2"/>
                <a:stretch>
                  <a:fillRect l="-674" r="-25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9100156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26905" y="-100194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FIR Filtres 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10</a:t>
            </a:fld>
            <a:endParaRPr lang="en-GB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B247BDBD-0B9F-BE85-20A3-8D20E13BBC12}"/>
                  </a:ext>
                </a:extLst>
              </p:cNvPr>
              <p:cNvSpPr txBox="1"/>
              <p:nvPr/>
            </p:nvSpPr>
            <p:spPr>
              <a:xfrm>
                <a:off x="343683" y="1387548"/>
                <a:ext cx="10784904" cy="5407442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just">
                  <a:lnSpc>
                    <a:spcPct val="150000"/>
                  </a:lnSpc>
                  <a:spcAft>
                    <a:spcPts val="1000"/>
                  </a:spcAft>
                </a:pPr>
                <a:r>
                  <a:rPr lang="en-GB" sz="2200" b="1" dirty="0">
                    <a:effectLst/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Design Procedure</a:t>
                </a:r>
              </a:p>
              <a:p>
                <a:pPr marL="176213" algn="just">
                  <a:lnSpc>
                    <a:spcPct val="150000"/>
                  </a:lnSpc>
                  <a:spcAft>
                    <a:spcPts val="1000"/>
                  </a:spcAft>
                </a:pPr>
                <a:r>
                  <a:rPr lang="en-GB" sz="2000" dirty="0">
                    <a:effectLst/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There are two problems involved in the implementation of FIR filters using this technique. </a:t>
                </a:r>
              </a:p>
              <a:p>
                <a:pPr marL="1252538" indent="-342900" algn="just">
                  <a:lnSpc>
                    <a:spcPct val="150000"/>
                  </a:lnSpc>
                  <a:spcAft>
                    <a:spcPts val="1000"/>
                  </a:spcAft>
                  <a:buFont typeface="Arial" panose="020B0604020202020204" pitchFamily="34" charset="0"/>
                  <a:buChar char="•"/>
                </a:pPr>
                <a:r>
                  <a:rPr lang="en-GB" sz="2000" dirty="0">
                    <a:effectLst/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The transfer function </a:t>
                </a:r>
                <a14:m>
                  <m:oMath xmlns:m="http://schemas.openxmlformats.org/officeDocument/2006/math">
                    <m:r>
                      <a:rPr lang="en-GB" sz="2000" i="1" smtClean="0">
                        <a:latin typeface="Cambria Math" panose="02040503050406030204" pitchFamily="18" charset="0"/>
                        <a:ea typeface="Cambria" panose="02040503050406030204" pitchFamily="18" charset="0"/>
                        <a:cs typeface="Arial" panose="020B0604020202020204" pitchFamily="34" charset="0"/>
                      </a:rPr>
                      <m:t>𝐻</m:t>
                    </m:r>
                    <m:r>
                      <a:rPr lang="en-GB" sz="2000" i="1" smtClean="0">
                        <a:latin typeface="Cambria Math" panose="02040503050406030204" pitchFamily="18" charset="0"/>
                        <a:ea typeface="Cambria" panose="02040503050406030204" pitchFamily="18" charset="0"/>
                        <a:cs typeface="Arial" panose="020B0604020202020204" pitchFamily="34" charset="0"/>
                      </a:rPr>
                      <m:t>(</m:t>
                    </m:r>
                    <m:sSup>
                      <m:sSupPr>
                        <m:ctrlPr>
                          <a:rPr lang="en-GB" sz="2000" i="1"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</m:ctrlPr>
                      </m:sSupPr>
                      <m:e>
                        <m:r>
                          <a:rPr lang="en-GB" sz="2000" i="1"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  <m:t>𝑒</m:t>
                        </m:r>
                      </m:e>
                      <m:sup>
                        <m:r>
                          <a:rPr lang="en-GB" sz="2000" i="1"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  <m:t>𝑗</m:t>
                        </m:r>
                        <m:r>
                          <a:rPr lang="en-GB" sz="2000" i="1"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Arial" panose="020B0604020202020204" pitchFamily="34" charset="0"/>
                          </a:rPr>
                          <m:t>𝜔</m:t>
                        </m:r>
                      </m:sup>
                    </m:sSup>
                  </m:oMath>
                </a14:m>
                <a:r>
                  <a:rPr lang="en-GB" sz="2000" dirty="0"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) </a:t>
                </a:r>
                <a:r>
                  <a:rPr lang="en-GB" sz="2000" dirty="0">
                    <a:effectLst/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represents a </a:t>
                </a:r>
                <a:r>
                  <a:rPr lang="en-GB" sz="2000" b="1" dirty="0">
                    <a:effectLst/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non-causal </a:t>
                </a:r>
                <a:r>
                  <a:rPr lang="en-GB" sz="2000" dirty="0">
                    <a:effectLst/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digital filter of infinite duration. </a:t>
                </a:r>
              </a:p>
              <a:p>
                <a:pPr marL="1252538" indent="-342900" algn="just">
                  <a:lnSpc>
                    <a:spcPct val="150000"/>
                  </a:lnSpc>
                  <a:spcAft>
                    <a:spcPts val="1000"/>
                  </a:spcAft>
                  <a:buFont typeface="Arial" panose="020B0604020202020204" pitchFamily="34" charset="0"/>
                  <a:buChar char="•"/>
                </a:pPr>
                <a:r>
                  <a:rPr lang="en-GB" sz="2000" dirty="0">
                    <a:effectLst/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A finite duration causal filter can be obtained by truncating the infinite duration impulse response.</a:t>
                </a:r>
              </a:p>
              <a:p>
                <a:pPr marL="909638" algn="just">
                  <a:lnSpc>
                    <a:spcPct val="150000"/>
                  </a:lnSpc>
                  <a:spcAft>
                    <a:spcPts val="1000"/>
                  </a:spcAft>
                </a:pPr>
                <a:r>
                  <a:rPr lang="en-GB" sz="2000" dirty="0">
                    <a:effectLst/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This modification does not effect the </a:t>
                </a:r>
                <a:r>
                  <a:rPr lang="en-GB" sz="2000" b="1" dirty="0">
                    <a:effectLst/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amplitude response </a:t>
                </a:r>
                <a:r>
                  <a:rPr lang="en-GB" sz="2000" dirty="0">
                    <a:effectLst/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of the filter; however, the abrupt truncation of the Fourier series results in oscillations in the passband and stopband. </a:t>
                </a:r>
              </a:p>
              <a:p>
                <a:pPr algn="just">
                  <a:lnSpc>
                    <a:spcPct val="150000"/>
                  </a:lnSpc>
                  <a:spcAft>
                    <a:spcPts val="1000"/>
                  </a:spcAft>
                </a:pPr>
                <a:endParaRPr lang="en-GB" sz="2200" dirty="0">
                  <a:effectLst/>
                  <a:latin typeface="Book Antiqua" panose="02040602050305030304" pitchFamily="18" charset="0"/>
                  <a:ea typeface="Cambria" panose="020405030504060302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B247BDBD-0B9F-BE85-20A3-8D20E13BBC12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3683" y="1387548"/>
                <a:ext cx="10784904" cy="5407442"/>
              </a:xfrm>
              <a:prstGeom prst="rect">
                <a:avLst/>
              </a:prstGeom>
              <a:blipFill>
                <a:blip r:embed="rId2"/>
                <a:stretch>
                  <a:fillRect l="-734" r="-565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4475485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26905" y="-100194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FIR Filtres 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11</a:t>
            </a:fld>
            <a:endParaRPr lang="en-GB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B247BDBD-0B9F-BE85-20A3-8D20E13BBC12}"/>
                  </a:ext>
                </a:extLst>
              </p:cNvPr>
              <p:cNvSpPr txBox="1"/>
              <p:nvPr/>
            </p:nvSpPr>
            <p:spPr>
              <a:xfrm>
                <a:off x="76168" y="1254330"/>
                <a:ext cx="5873627" cy="4981813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just">
                  <a:lnSpc>
                    <a:spcPct val="150000"/>
                  </a:lnSpc>
                  <a:spcAft>
                    <a:spcPts val="1000"/>
                  </a:spcAft>
                </a:pPr>
                <a:r>
                  <a:rPr lang="en-GB" sz="2200" dirty="0">
                    <a:effectLst/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The z- Transform of the Fourier coefficient is</a:t>
                </a:r>
              </a:p>
              <a:p>
                <a:pPr marL="1347788" algn="just">
                  <a:spcAft>
                    <a:spcPts val="1000"/>
                  </a:spcAft>
                  <a:tabLst>
                    <a:tab pos="1795463" algn="l"/>
                  </a:tabLst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en-GB" b="0" i="1" smtClean="0">
                          <a:effectLst/>
                          <a:latin typeface="Cambria Math" panose="02040503050406030204" pitchFamily="18" charset="0"/>
                          <a:ea typeface="Cambria" panose="02040503050406030204" pitchFamily="18" charset="0"/>
                          <a:cs typeface="Arial" panose="020B0604020202020204" pitchFamily="34" charset="0"/>
                        </a:rPr>
                        <m:t>𝐻</m:t>
                      </m:r>
                      <m:d>
                        <m:dPr>
                          <m:ctrlPr>
                            <a:rPr lang="en-GB" b="0" i="1" smtClean="0">
                              <a:effectLst/>
                              <a:latin typeface="Cambria Math" panose="02040503050406030204" pitchFamily="18" charset="0"/>
                              <a:ea typeface="Cambria" panose="02040503050406030204" pitchFamily="18" charset="0"/>
                              <a:cs typeface="Arial" panose="020B0604020202020204" pitchFamily="34" charset="0"/>
                            </a:rPr>
                          </m:ctrlPr>
                        </m:dPr>
                        <m:e>
                          <m:r>
                            <a:rPr lang="en-GB" b="0" i="1" smtClean="0">
                              <a:effectLst/>
                              <a:latin typeface="Cambria Math" panose="02040503050406030204" pitchFamily="18" charset="0"/>
                              <a:ea typeface="Cambria" panose="02040503050406030204" pitchFamily="18" charset="0"/>
                              <a:cs typeface="Arial" panose="020B0604020202020204" pitchFamily="34" charset="0"/>
                            </a:rPr>
                            <m:t>𝑧</m:t>
                          </m:r>
                        </m:e>
                      </m:d>
                      <m:r>
                        <a:rPr lang="en-GB" b="0" i="1" smtClean="0">
                          <a:effectLst/>
                          <a:latin typeface="Cambria Math" panose="02040503050406030204" pitchFamily="18" charset="0"/>
                          <a:ea typeface="Cambria" panose="02040503050406030204" pitchFamily="18" charset="0"/>
                          <a:cs typeface="Arial" panose="020B0604020202020204" pitchFamily="34" charset="0"/>
                        </a:rPr>
                        <m:t>=</m:t>
                      </m:r>
                      <m:nary>
                        <m:naryPr>
                          <m:chr m:val="∑"/>
                          <m:ctrlPr>
                            <a:rPr lang="en-GB" i="1" dirty="0">
                              <a:latin typeface="Cambria Math" panose="02040503050406030204" pitchFamily="18" charset="0"/>
                            </a:rPr>
                          </m:ctrlPr>
                        </m:naryPr>
                        <m:sub>
                          <m:r>
                            <m:rPr>
                              <m:brk m:alnAt="23"/>
                            </m:rPr>
                            <a:rPr lang="en-GB" i="1" dirty="0">
                              <a:latin typeface="Cambria Math" panose="02040503050406030204" pitchFamily="18" charset="0"/>
                            </a:rPr>
                            <m:t>𝑛</m:t>
                          </m:r>
                          <m:r>
                            <a:rPr lang="en-GB" i="1" dirty="0">
                              <a:latin typeface="Cambria Math" panose="02040503050406030204" pitchFamily="18" charset="0"/>
                            </a:rPr>
                            <m:t>=</m:t>
                          </m:r>
                          <m:r>
                            <a:rPr lang="en-GB" b="0" i="1" dirty="0" smtClean="0">
                              <a:latin typeface="Cambria Math" panose="02040503050406030204" pitchFamily="18" charset="0"/>
                            </a:rPr>
                            <m:t>−</m:t>
                          </m:r>
                          <m:r>
                            <a:rPr lang="en-GB" i="1" dirty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∞</m:t>
                          </m:r>
                        </m:sub>
                        <m:sup>
                          <m:r>
                            <a:rPr lang="en-GB" i="1" dirty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∞</m:t>
                          </m:r>
                        </m:sup>
                        <m:e>
                          <m:sSub>
                            <m:sSubPr>
                              <m:ctrlPr>
                                <a:rPr lang="en-GB" i="1" dirty="0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b="0" i="1" dirty="0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h</m:t>
                              </m:r>
                            </m:e>
                            <m:sub>
                              <m:r>
                                <a:rPr lang="en-GB" b="0" i="1" dirty="0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𝑑</m:t>
                              </m:r>
                              <m:r>
                                <a:rPr lang="en-GB" b="0" i="1" dirty="0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(</m:t>
                              </m:r>
                              <m:r>
                                <a:rPr lang="en-GB" b="0" i="1" dirty="0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𝑛</m:t>
                              </m:r>
                              <m:r>
                                <a:rPr lang="en-GB" b="0" i="1" dirty="0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)</m:t>
                              </m:r>
                            </m:sub>
                          </m:sSub>
                          <m:sSup>
                            <m:sSupPr>
                              <m:ctrlPr>
                                <a:rPr lang="en-GB" i="1" dirty="0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b="0" i="1" dirty="0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𝑧</m:t>
                              </m:r>
                            </m:e>
                            <m:sup>
                              <m:r>
                                <a:rPr lang="en-GB" b="0" i="1" dirty="0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−</m:t>
                              </m:r>
                              <m:r>
                                <a:rPr lang="en-GB" b="0" i="1" dirty="0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𝑛</m:t>
                              </m:r>
                            </m:sup>
                          </m:sSup>
                        </m:e>
                      </m:nary>
                    </m:oMath>
                  </m:oMathPara>
                </a14:m>
                <a:endParaRPr lang="en-GB" dirty="0">
                  <a:latin typeface="Book Antiqua" panose="02040602050305030304" pitchFamily="18" charset="0"/>
                  <a:ea typeface="Cambria" panose="02040503050406030204" pitchFamily="18" charset="0"/>
                  <a:cs typeface="Arial" panose="020B0604020202020204" pitchFamily="34" charset="0"/>
                </a:endParaRPr>
              </a:p>
              <a:p>
                <a:pPr marL="176213" algn="just">
                  <a:spcAft>
                    <a:spcPts val="1000"/>
                  </a:spcAft>
                  <a:tabLst>
                    <a:tab pos="1795463" algn="l"/>
                  </a:tabLst>
                </a:pPr>
                <a:r>
                  <a:rPr lang="en-GB" dirty="0"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	n is non- causal of </a:t>
                </a:r>
                <a:r>
                  <a:rPr lang="en-GB" b="1" dirty="0"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infinite</a:t>
                </a:r>
                <a:r>
                  <a:rPr lang="en-GB" dirty="0"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 duration.</a:t>
                </a:r>
              </a:p>
              <a:p>
                <a:pPr marL="176213" algn="just">
                  <a:spcAft>
                    <a:spcPts val="1000"/>
                  </a:spcAft>
                  <a:tabLst>
                    <a:tab pos="1795463" algn="l"/>
                  </a:tabLst>
                </a:pPr>
                <a:r>
                  <a:rPr lang="en-GB" dirty="0"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The series could be truncated by assigning </a:t>
                </a:r>
              </a:p>
              <a:p>
                <a:pPr marL="176213" algn="just">
                  <a:spcAft>
                    <a:spcPts val="1000"/>
                  </a:spcAft>
                  <a:tabLst>
                    <a:tab pos="1795463" algn="l"/>
                  </a:tabLst>
                </a:pPr>
                <a:endParaRPr lang="en-GB" dirty="0">
                  <a:latin typeface="Book Antiqua" panose="02040602050305030304" pitchFamily="18" charset="0"/>
                  <a:ea typeface="Cambria" panose="02040503050406030204" pitchFamily="18" charset="0"/>
                  <a:cs typeface="Arial" panose="020B0604020202020204" pitchFamily="34" charset="0"/>
                </a:endParaRPr>
              </a:p>
              <a:p>
                <a:pPr marL="176213" algn="just">
                  <a:spcAft>
                    <a:spcPts val="1000"/>
                  </a:spcAft>
                  <a:tabLst>
                    <a:tab pos="1795463" algn="l"/>
                  </a:tabLst>
                </a:pPr>
                <a:endParaRPr lang="en-GB" dirty="0">
                  <a:effectLst/>
                  <a:latin typeface="Book Antiqua" panose="02040602050305030304" pitchFamily="18" charset="0"/>
                  <a:ea typeface="Cambria" panose="02040503050406030204" pitchFamily="18" charset="0"/>
                  <a:cs typeface="Arial" panose="020B0604020202020204" pitchFamily="34" charset="0"/>
                </a:endParaRPr>
              </a:p>
              <a:p>
                <a:pPr>
                  <a:lnSpc>
                    <a:spcPct val="150000"/>
                  </a:lnSpc>
                  <a:spcAft>
                    <a:spcPts val="1000"/>
                  </a:spcAft>
                </a:pPr>
                <a:endParaRPr lang="en-GB" sz="2200" dirty="0">
                  <a:effectLst/>
                  <a:latin typeface="Book Antiqua" panose="02040602050305030304" pitchFamily="18" charset="0"/>
                  <a:ea typeface="Cambria" panose="02040503050406030204" pitchFamily="18" charset="0"/>
                  <a:cs typeface="Times New Roman" panose="02020603050405020304" pitchFamily="18" charset="0"/>
                </a:endParaRPr>
              </a:p>
              <a:p>
                <a:pPr>
                  <a:lnSpc>
                    <a:spcPct val="150000"/>
                  </a:lnSpc>
                  <a:spcAft>
                    <a:spcPts val="1000"/>
                  </a:spcAft>
                </a:pPr>
                <a:r>
                  <a:rPr lang="en-GB" sz="2200" dirty="0">
                    <a:latin typeface="Book Antiqua" panose="02040602050305030304" pitchFamily="18" charset="0"/>
                    <a:ea typeface="Cambria" panose="02040503050406030204" pitchFamily="18" charset="0"/>
                    <a:cs typeface="Times New Roman" panose="02020603050405020304" pitchFamily="18" charset="0"/>
                  </a:rPr>
                  <a:t>The impulse response could be written as,</a:t>
                </a:r>
                <a:endParaRPr lang="en-GB" sz="2200" dirty="0">
                  <a:effectLst/>
                  <a:latin typeface="Book Antiqua" panose="02040602050305030304" pitchFamily="18" charset="0"/>
                  <a:ea typeface="Cambria" panose="02040503050406030204" pitchFamily="18" charset="0"/>
                  <a:cs typeface="Times New Roman" panose="02020603050405020304" pitchFamily="18" charset="0"/>
                </a:endParaRPr>
              </a:p>
              <a:p>
                <a:pPr marL="806450">
                  <a:spcAft>
                    <a:spcPts val="1000"/>
                  </a:spcAft>
                </a:pPr>
                <a14:m>
                  <m:oMath xmlns:m="http://schemas.openxmlformats.org/officeDocument/2006/math">
                    <m:r>
                      <a:rPr lang="en-GB" b="0" i="1" smtClean="0">
                        <a:effectLst/>
                        <a:latin typeface="Cambria Math" panose="02040503050406030204" pitchFamily="18" charset="0"/>
                        <a:ea typeface="Cambria" panose="02040503050406030204" pitchFamily="18" charset="0"/>
                        <a:cs typeface="Arial" panose="020B0604020202020204" pitchFamily="34" charset="0"/>
                      </a:rPr>
                      <m:t>𝐻</m:t>
                    </m:r>
                    <m:d>
                      <m:dPr>
                        <m:ctrlPr>
                          <a:rPr lang="en-GB" b="0" i="1" smtClean="0">
                            <a:effectLst/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</m:ctrlPr>
                      </m:dPr>
                      <m:e>
                        <m:r>
                          <a:rPr lang="en-GB" b="0" i="1" smtClean="0">
                            <a:effectLst/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  <m:t>𝑧</m:t>
                        </m:r>
                      </m:e>
                    </m:d>
                    <m:r>
                      <a:rPr lang="en-GB" b="0" i="1" smtClean="0">
                        <a:effectLst/>
                        <a:latin typeface="Cambria Math" panose="02040503050406030204" pitchFamily="18" charset="0"/>
                        <a:ea typeface="Cambria" panose="02040503050406030204" pitchFamily="18" charset="0"/>
                        <a:cs typeface="Arial" panose="020B0604020202020204" pitchFamily="34" charset="0"/>
                      </a:rPr>
                      <m:t>=</m:t>
                    </m:r>
                    <m:r>
                      <a:rPr lang="en-GB" b="0" i="1" smtClean="0">
                        <a:effectLst/>
                        <a:latin typeface="Cambria Math" panose="02040503050406030204" pitchFamily="18" charset="0"/>
                        <a:ea typeface="Cambria" panose="02040503050406030204" pitchFamily="18" charset="0"/>
                        <a:cs typeface="Arial" panose="020B0604020202020204" pitchFamily="34" charset="0"/>
                      </a:rPr>
                      <m:t>h</m:t>
                    </m:r>
                    <m:d>
                      <m:dPr>
                        <m:ctrlPr>
                          <a:rPr lang="en-GB" b="0" i="1" smtClean="0">
                            <a:effectLst/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</m:ctrlPr>
                      </m:dPr>
                      <m:e>
                        <m:r>
                          <a:rPr lang="en-GB" b="0" i="1" smtClean="0">
                            <a:effectLst/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  <m:t>0</m:t>
                        </m:r>
                      </m:e>
                    </m:d>
                    <m:r>
                      <a:rPr lang="en-GB" b="0" i="1" smtClean="0">
                        <a:effectLst/>
                        <a:latin typeface="Cambria Math" panose="02040503050406030204" pitchFamily="18" charset="0"/>
                        <a:ea typeface="Cambria" panose="02040503050406030204" pitchFamily="18" charset="0"/>
                        <a:cs typeface="Arial" panose="020B0604020202020204" pitchFamily="34" charset="0"/>
                      </a:rPr>
                      <m:t>+</m:t>
                    </m:r>
                    <m:nary>
                      <m:naryPr>
                        <m:chr m:val="∑"/>
                        <m:ctrlPr>
                          <a:rPr lang="en-GB" i="1" dirty="0" smtClean="0">
                            <a:latin typeface="Cambria Math" panose="02040503050406030204" pitchFamily="18" charset="0"/>
                          </a:rPr>
                        </m:ctrlPr>
                      </m:naryPr>
                      <m:sub>
                        <m:r>
                          <m:rPr>
                            <m:brk m:alnAt="23"/>
                          </m:rPr>
                          <a:rPr lang="en-GB" i="1" dirty="0">
                            <a:latin typeface="Cambria Math" panose="02040503050406030204" pitchFamily="18" charset="0"/>
                          </a:rPr>
                          <m:t>𝑛</m:t>
                        </m:r>
                        <m:r>
                          <a:rPr lang="en-GB" i="1" dirty="0">
                            <a:latin typeface="Cambria Math" panose="02040503050406030204" pitchFamily="18" charset="0"/>
                          </a:rPr>
                          <m:t>=</m:t>
                        </m:r>
                        <m:r>
                          <a:rPr lang="en-GB" b="0" i="1" dirty="0" smtClean="0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  <m:sup>
                        <m:f>
                          <m:fPr>
                            <m:ctrlPr>
                              <a:rPr lang="en-GB" i="1" dirty="0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fPr>
                          <m:num>
                            <m:r>
                              <a:rPr lang="en-GB" b="0" i="1" dirty="0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𝑀</m:t>
                            </m:r>
                            <m:r>
                              <a:rPr lang="en-GB" b="0" i="1" dirty="0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−1</m:t>
                            </m:r>
                          </m:num>
                          <m:den>
                            <m:r>
                              <a:rPr lang="en-GB" b="0" i="1" dirty="0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2</m:t>
                            </m:r>
                          </m:den>
                        </m:f>
                      </m:sup>
                      <m:e>
                        <m:r>
                          <a:rPr lang="en-GB" b="0" i="1" dirty="0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[</m:t>
                        </m:r>
                        <m:r>
                          <a:rPr lang="en-GB" i="1" dirty="0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h</m:t>
                        </m:r>
                        <m:r>
                          <a:rPr lang="en-GB" b="0" i="1" dirty="0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(</m:t>
                        </m:r>
                        <m:r>
                          <a:rPr lang="en-GB" b="0" i="1" dirty="0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𝑛</m:t>
                        </m:r>
                        <m:r>
                          <a:rPr lang="en-GB" b="0" i="1" dirty="0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)</m:t>
                        </m:r>
                        <m:sSup>
                          <m:sSupPr>
                            <m:ctrlPr>
                              <a:rPr lang="en-GB" i="1" dirty="0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a:rPr lang="en-GB" b="0" i="1" dirty="0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𝑧</m:t>
                            </m:r>
                          </m:e>
                          <m:sup>
                            <m:r>
                              <a:rPr lang="en-GB" b="0" i="1" dirty="0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−</m:t>
                            </m:r>
                            <m:r>
                              <a:rPr lang="en-GB" b="0" i="1" dirty="0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𝑛</m:t>
                            </m:r>
                          </m:sup>
                        </m:sSup>
                      </m:e>
                    </m:nary>
                    <m:r>
                      <a:rPr lang="en-GB" b="0" i="1" dirty="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+</m:t>
                    </m:r>
                    <m:r>
                      <a:rPr lang="en-GB" i="1" dirty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h</m:t>
                    </m:r>
                    <m:r>
                      <a:rPr lang="en-GB" i="1" dirty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(</m:t>
                    </m:r>
                    <m:r>
                      <a:rPr lang="en-GB" i="1" dirty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𝑛</m:t>
                    </m:r>
                    <m:r>
                      <a:rPr lang="en-GB" i="1" dirty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)</m:t>
                    </m:r>
                  </m:oMath>
                </a14:m>
                <a:r>
                  <a:rPr lang="en-GB" dirty="0">
                    <a:ea typeface="Cambria Math" panose="02040503050406030204" pitchFamily="18" charset="0"/>
                  </a:rPr>
                  <a:t>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i="1" dirty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i="1" dirty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𝑧</m:t>
                        </m:r>
                      </m:e>
                      <m:sup>
                        <m:r>
                          <a:rPr lang="en-GB" i="1" dirty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𝑛</m:t>
                        </m:r>
                      </m:sup>
                    </m:sSup>
                  </m:oMath>
                </a14:m>
                <a:r>
                  <a:rPr lang="en-GB" dirty="0">
                    <a:effectLst/>
                    <a:latin typeface="Book Antiqua" panose="02040602050305030304" pitchFamily="18" charset="0"/>
                    <a:ea typeface="Cambria" panose="02040503050406030204" pitchFamily="18" charset="0"/>
                    <a:cs typeface="Times New Roman" panose="02020603050405020304" pitchFamily="18" charset="0"/>
                  </a:rPr>
                  <a:t>]</a:t>
                </a:r>
              </a:p>
            </p:txBody>
          </p:sp>
        </mc:Choice>
        <mc:Fallback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B247BDBD-0B9F-BE85-20A3-8D20E13BBC12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6168" y="1254330"/>
                <a:ext cx="5873627" cy="4981813"/>
              </a:xfrm>
              <a:prstGeom prst="rect">
                <a:avLst/>
              </a:prstGeom>
              <a:blipFill>
                <a:blip r:embed="rId2"/>
                <a:stretch>
                  <a:fillRect l="-1349" b="-734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42A3CC72-EE68-4FCC-8929-B1509339926D}"/>
              </a:ext>
            </a:extLst>
          </p:cNvPr>
          <p:cNvCxnSpPr>
            <a:cxnSpLocks/>
          </p:cNvCxnSpPr>
          <p:nvPr/>
        </p:nvCxnSpPr>
        <p:spPr>
          <a:xfrm>
            <a:off x="5749165" y="1665229"/>
            <a:ext cx="0" cy="4905991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>
        <mc:Choice xmlns:a14="http://schemas.microsoft.com/office/drawing/2010/main" Requires="a14"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03DFB5B0-DCB0-4552-BD79-52E9A9877E68}"/>
                  </a:ext>
                </a:extLst>
              </p:cNvPr>
              <p:cNvSpPr txBox="1"/>
              <p:nvPr/>
            </p:nvSpPr>
            <p:spPr>
              <a:xfrm>
                <a:off x="5803595" y="1467936"/>
                <a:ext cx="6517097" cy="583852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2200" dirty="0">
                    <a:latin typeface="Book Antiqua" panose="02040602050305030304" pitchFamily="18" charset="0"/>
                  </a:rPr>
                  <a:t>To make H(z) more realisable we write </a:t>
                </a:r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́"/>
                          <m:ctrlPr>
                            <a:rPr lang="en-GB" i="1" smtClean="0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𝐻</m:t>
                          </m:r>
                          <m:d>
                            <m:d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𝑧</m:t>
                              </m:r>
                            </m:e>
                          </m:d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=</m:t>
                          </m:r>
                        </m:e>
                      </m:acc>
                      <m:sSup>
                        <m:sSupPr>
                          <m:ctrlPr>
                            <a:rPr lang="en-GB" i="1" dirty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GB" i="1" dirty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𝑧</m:t>
                          </m:r>
                        </m:e>
                        <m:sup>
                          <m:r>
                            <a:rPr lang="en-GB" i="1" dirty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−</m:t>
                          </m:r>
                          <m:r>
                            <a:rPr lang="en-GB" b="0" i="1" dirty="0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 </m:t>
                          </m:r>
                          <m:f>
                            <m:fPr>
                              <m:ctrlPr>
                                <a:rPr lang="en-GB" i="1" dirty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en-GB" b="0" i="1" dirty="0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𝑀</m:t>
                              </m:r>
                              <m:r>
                                <a:rPr lang="en-GB" i="1" dirty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−1</m:t>
                              </m:r>
                            </m:num>
                            <m:den>
                              <m:r>
                                <a:rPr lang="en-GB" i="1" dirty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2</m:t>
                              </m:r>
                            </m:den>
                          </m:f>
                        </m:sup>
                      </m:sSup>
                      <m:r>
                        <a:rPr lang="en-GB" b="0" i="1" dirty="0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 </m:t>
                      </m:r>
                      <m:r>
                        <a:rPr lang="en-GB" b="0" i="1" dirty="0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𝐻</m:t>
                      </m:r>
                      <m:d>
                        <m:dPr>
                          <m:ctrlPr>
                            <a:rPr lang="en-GB" b="0" i="1" dirty="0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b="0" i="1" dirty="0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𝑧</m:t>
                          </m:r>
                        </m:e>
                      </m:d>
                    </m:oMath>
                  </m:oMathPara>
                </a14:m>
                <a:endParaRPr lang="en-GB" b="0" dirty="0">
                  <a:latin typeface="Book Antiqua" panose="02040602050305030304" pitchFamily="18" charset="0"/>
                  <a:ea typeface="Cambria Math" panose="02040503050406030204" pitchFamily="18" charset="0"/>
                </a:endParaRPr>
              </a:p>
              <a:p>
                <a:r>
                  <a:rPr lang="en-GB" sz="2200" dirty="0">
                    <a:latin typeface="Book Antiqua" panose="02040602050305030304" pitchFamily="18" charset="0"/>
                    <a:ea typeface="Cambria Math" panose="02040503050406030204" pitchFamily="18" charset="0"/>
                  </a:rPr>
                  <a:t>Therefore</a:t>
                </a:r>
                <a:r>
                  <a:rPr lang="en-GB" sz="2400" dirty="0">
                    <a:latin typeface="Book Antiqua" panose="02040602050305030304" pitchFamily="18" charset="0"/>
                    <a:ea typeface="Cambria Math" panose="02040503050406030204" pitchFamily="18" charset="0"/>
                  </a:rPr>
                  <a:t>, </a:t>
                </a:r>
                <a:endParaRPr lang="en-GB" i="1" dirty="0">
                  <a:latin typeface="Cambria Math" panose="02040503050406030204" pitchFamily="18" charset="0"/>
                </a:endParaRPr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́"/>
                          <m:ctrlPr>
                            <a:rPr lang="en-GB" i="1" smtClean="0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𝐻</m:t>
                          </m:r>
                          <m:d>
                            <m:d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𝑧</m:t>
                              </m:r>
                            </m:e>
                          </m:d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=</m:t>
                          </m:r>
                        </m:e>
                      </m:acc>
                      <m:sSup>
                        <m:sSupPr>
                          <m:ctrlPr>
                            <a:rPr lang="en-GB" i="1" dirty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GB" i="1" dirty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𝑧</m:t>
                          </m:r>
                        </m:e>
                        <m:sup>
                          <m:r>
                            <a:rPr lang="en-GB" i="1" dirty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−</m:t>
                          </m:r>
                          <m:r>
                            <a:rPr lang="en-GB" b="0" i="1" dirty="0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 </m:t>
                          </m:r>
                          <m:f>
                            <m:fPr>
                              <m:ctrlPr>
                                <a:rPr lang="en-GB" i="1" dirty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en-GB" b="0" i="1" dirty="0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𝑀</m:t>
                              </m:r>
                              <m:r>
                                <a:rPr lang="en-GB" i="1" dirty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−1</m:t>
                              </m:r>
                            </m:num>
                            <m:den>
                              <m:r>
                                <a:rPr lang="en-GB" i="1" dirty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2</m:t>
                              </m:r>
                            </m:den>
                          </m:f>
                        </m:sup>
                      </m:sSup>
                      <m:d>
                        <m:dPr>
                          <m:begChr m:val="["/>
                          <m:endChr m:val="]"/>
                          <m:ctrlPr>
                            <a:rPr lang="en-GB" i="1" dirty="0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i="1">
                              <a:latin typeface="Cambria Math" panose="02040503050406030204" pitchFamily="18" charset="0"/>
                              <a:ea typeface="Cambria" panose="02040503050406030204" pitchFamily="18" charset="0"/>
                              <a:cs typeface="Arial" panose="020B0604020202020204" pitchFamily="34" charset="0"/>
                            </a:rPr>
                            <m:t>h</m:t>
                          </m:r>
                          <m:d>
                            <m:dPr>
                              <m:ctrlPr>
                                <a:rPr lang="en-GB" i="1">
                                  <a:latin typeface="Cambria Math" panose="02040503050406030204" pitchFamily="18" charset="0"/>
                                  <a:ea typeface="Cambria" panose="02040503050406030204" pitchFamily="18" charset="0"/>
                                  <a:cs typeface="Arial" panose="020B0604020202020204" pitchFamily="34" charset="0"/>
                                </a:rPr>
                              </m:ctrlPr>
                            </m:d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  <a:ea typeface="Cambria" panose="02040503050406030204" pitchFamily="18" charset="0"/>
                                  <a:cs typeface="Arial" panose="020B0604020202020204" pitchFamily="34" charset="0"/>
                                </a:rPr>
                                <m:t>0</m:t>
                              </m:r>
                            </m:e>
                          </m:d>
                          <m:r>
                            <a:rPr lang="en-GB" i="1">
                              <a:latin typeface="Cambria Math" panose="02040503050406030204" pitchFamily="18" charset="0"/>
                              <a:ea typeface="Cambria" panose="02040503050406030204" pitchFamily="18" charset="0"/>
                              <a:cs typeface="Arial" panose="020B0604020202020204" pitchFamily="34" charset="0"/>
                            </a:rPr>
                            <m:t>+</m:t>
                          </m:r>
                          <m:nary>
                            <m:naryPr>
                              <m:chr m:val="∑"/>
                              <m:ctrlPr>
                                <a:rPr lang="en-GB" i="1" dirty="0">
                                  <a:latin typeface="Cambria Math" panose="02040503050406030204" pitchFamily="18" charset="0"/>
                                </a:rPr>
                              </m:ctrlPr>
                            </m:naryPr>
                            <m:sub>
                              <m:r>
                                <m:rPr>
                                  <m:brk m:alnAt="23"/>
                                </m:rPr>
                                <a:rPr lang="en-GB" i="1" dirty="0">
                                  <a:latin typeface="Cambria Math" panose="02040503050406030204" pitchFamily="18" charset="0"/>
                                </a:rPr>
                                <m:t>𝑛</m:t>
                              </m:r>
                              <m:r>
                                <a:rPr lang="en-GB" i="1" dirty="0">
                                  <a:latin typeface="Cambria Math" panose="02040503050406030204" pitchFamily="18" charset="0"/>
                                </a:rPr>
                                <m:t>=1</m:t>
                              </m:r>
                            </m:sub>
                            <m:sup>
                              <m:f>
                                <m:fPr>
                                  <m:ctrlPr>
                                    <a:rPr lang="en-GB" i="1" dirty="0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</m:ctrlPr>
                                </m:fPr>
                                <m:num>
                                  <m:r>
                                    <a:rPr lang="en-GB" b="0" i="1" dirty="0" smtClean="0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𝑀</m:t>
                                  </m:r>
                                  <m:r>
                                    <a:rPr lang="en-GB" i="1" dirty="0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−1</m:t>
                                  </m:r>
                                </m:num>
                                <m:den>
                                  <m:r>
                                    <a:rPr lang="en-GB" i="1" dirty="0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2</m:t>
                                  </m:r>
                                </m:den>
                              </m:f>
                            </m:sup>
                            <m:e>
                              <m:r>
                                <a:rPr lang="en-GB" i="1" dirty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[</m:t>
                              </m:r>
                              <m:r>
                                <a:rPr lang="en-GB" i="1" dirty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h</m:t>
                              </m:r>
                              <m:r>
                                <a:rPr lang="en-GB" i="1" dirty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(</m:t>
                              </m:r>
                              <m:r>
                                <a:rPr lang="en-GB" i="1" dirty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𝑛</m:t>
                              </m:r>
                              <m:r>
                                <a:rPr lang="en-GB" i="1" dirty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)</m:t>
                              </m:r>
                              <m:sSup>
                                <m:sSupPr>
                                  <m:ctrlPr>
                                    <a:rPr lang="en-GB" i="1" dirty="0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en-GB" i="1" dirty="0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𝑧</m:t>
                                  </m:r>
                                </m:e>
                                <m:sup>
                                  <m:r>
                                    <a:rPr lang="en-GB" i="1" dirty="0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−</m:t>
                                  </m:r>
                                  <m:r>
                                    <a:rPr lang="en-GB" i="1" dirty="0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𝑛</m:t>
                                  </m:r>
                                </m:sup>
                              </m:sSup>
                            </m:e>
                          </m:nary>
                          <m:r>
                            <a:rPr lang="en-GB" i="1" dirty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+</m:t>
                          </m:r>
                          <m:r>
                            <a:rPr lang="en-GB" i="1" dirty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h</m:t>
                          </m:r>
                          <m:r>
                            <a:rPr lang="en-GB" i="1" dirty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(</m:t>
                          </m:r>
                          <m:r>
                            <a:rPr lang="en-GB" i="1" dirty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𝑛</m:t>
                          </m:r>
                          <m:r>
                            <a:rPr lang="en-GB" i="1" dirty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)</m:t>
                          </m:r>
                          <m:r>
                            <m:rPr>
                              <m:nor/>
                            </m:rPr>
                            <a:rPr lang="en-GB" dirty="0">
                              <a:ea typeface="Cambria Math" panose="02040503050406030204" pitchFamily="18" charset="0"/>
                            </a:rPr>
                            <m:t> </m:t>
                          </m:r>
                          <m:sSup>
                            <m:sSupPr>
                              <m:ctrlPr>
                                <a:rPr lang="en-GB" i="1" dirty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i="1" dirty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𝑧</m:t>
                              </m:r>
                            </m:e>
                            <m:sup>
                              <m:r>
                                <a:rPr lang="en-GB" i="1" dirty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𝑛</m:t>
                              </m:r>
                            </m:sup>
                          </m:sSup>
                          <m:r>
                            <m:rPr>
                              <m:nor/>
                            </m:rPr>
                            <a:rPr lang="en-GB" dirty="0">
                              <a:latin typeface="Book Antiqua" panose="02040602050305030304" pitchFamily="18" charset="0"/>
                              <a:ea typeface="Cambria" panose="02040503050406030204" pitchFamily="18" charset="0"/>
                              <a:cs typeface="Times New Roman" panose="02020603050405020304" pitchFamily="18" charset="0"/>
                            </a:rPr>
                            <m:t>]</m:t>
                          </m:r>
                        </m:e>
                      </m:d>
                    </m:oMath>
                  </m:oMathPara>
                </a14:m>
                <a:endParaRPr lang="en-GB" b="0" dirty="0">
                  <a:latin typeface="Book Antiqua" panose="02040602050305030304" pitchFamily="18" charset="0"/>
                  <a:ea typeface="Cambria Math" panose="02040503050406030204" pitchFamily="18" charset="0"/>
                </a:endParaRPr>
              </a:p>
              <a:p>
                <a:endParaRPr lang="en-GB" dirty="0">
                  <a:latin typeface="Book Antiqua" panose="02040602050305030304" pitchFamily="18" charset="0"/>
                  <a:ea typeface="Cambria Math" panose="02040503050406030204" pitchFamily="18" charset="0"/>
                </a:endParaRPr>
              </a:p>
              <a:p>
                <a:r>
                  <a:rPr lang="en-GB" b="0" dirty="0">
                    <a:latin typeface="Book Antiqua" panose="02040602050305030304" pitchFamily="18" charset="0"/>
                    <a:ea typeface="Cambria Math" panose="02040503050406030204" pitchFamily="18" charset="0"/>
                  </a:rPr>
                  <a:t>To </a:t>
                </a:r>
                <a:r>
                  <a:rPr lang="en-GB" dirty="0">
                    <a:latin typeface="Book Antiqua" panose="02040602050305030304" pitchFamily="18" charset="0"/>
                    <a:ea typeface="Cambria Math" panose="02040503050406030204" pitchFamily="18" charset="0"/>
                  </a:rPr>
                  <a:t>get the Transfer function of FIR </a:t>
                </a:r>
              </a:p>
              <a:p>
                <a:pPr>
                  <a:lnSpc>
                    <a:spcPct val="150000"/>
                  </a:lnSpc>
                </a:pPr>
                <a:r>
                  <a:rPr lang="en-GB" b="0" dirty="0">
                    <a:latin typeface="Book Antiqua" panose="02040602050305030304" pitchFamily="18" charset="0"/>
                    <a:ea typeface="Cambria Math" panose="02040503050406030204" pitchFamily="18" charset="0"/>
                  </a:rPr>
                  <a:t>We need to </a:t>
                </a:r>
              </a:p>
              <a:p>
                <a:pPr marL="285750" indent="-285750">
                  <a:lnSpc>
                    <a:spcPct val="150000"/>
                  </a:lnSpc>
                  <a:buFont typeface="Arial" panose="020B0604020202020204" pitchFamily="34" charset="0"/>
                  <a:buChar char="•"/>
                </a:pPr>
                <a:r>
                  <a:rPr lang="en-GB" dirty="0">
                    <a:latin typeface="Book Antiqua" panose="02040602050305030304" pitchFamily="18" charset="0"/>
                    <a:ea typeface="Cambria Math" panose="02040503050406030204" pitchFamily="18" charset="0"/>
                  </a:rPr>
                  <a:t>Identify the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1800" b="0" i="1" dirty="0" smtClean="0"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1800" b="0" i="1" dirty="0" smtClean="0"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  <m:t>𝐻</m:t>
                        </m:r>
                      </m:e>
                      <m:sub>
                        <m:r>
                          <a:rPr lang="en-GB" sz="1800" b="0" i="1" dirty="0" smtClean="0"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  <m:t>𝑑</m:t>
                        </m:r>
                      </m:sub>
                    </m:sSub>
                    <m:r>
                      <a:rPr lang="en-GB" sz="1800" b="0" i="1" smtClean="0">
                        <a:latin typeface="Cambria Math" panose="02040503050406030204" pitchFamily="18" charset="0"/>
                        <a:ea typeface="Cambria" panose="02040503050406030204" pitchFamily="18" charset="0"/>
                        <a:cs typeface="Arial" panose="020B0604020202020204" pitchFamily="34" charset="0"/>
                      </a:rPr>
                      <m:t>(</m:t>
                    </m:r>
                    <m:sSup>
                      <m:sSupPr>
                        <m:ctrlPr>
                          <a:rPr lang="en-GB" sz="1800" b="0" i="1" smtClean="0"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</m:ctrlPr>
                      </m:sSupPr>
                      <m:e>
                        <m:r>
                          <a:rPr lang="en-GB" sz="1800" b="0" i="1" smtClean="0"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  <m:t>𝑒</m:t>
                        </m:r>
                      </m:e>
                      <m:sup>
                        <m:r>
                          <a:rPr lang="en-GB" sz="1800" b="0" i="1" smtClean="0"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  <m:t>𝑗</m:t>
                        </m:r>
                        <m:r>
                          <a:rPr lang="en-GB" sz="18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Arial" panose="020B0604020202020204" pitchFamily="34" charset="0"/>
                          </a:rPr>
                          <m:t>𝜔</m:t>
                        </m:r>
                      </m:sup>
                    </m:sSup>
                  </m:oMath>
                </a14:m>
                <a:r>
                  <a:rPr lang="en-GB" sz="1800" dirty="0"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)  Desired Frequency Response</a:t>
                </a:r>
              </a:p>
              <a:p>
                <a:pPr marL="285750" indent="-285750">
                  <a:lnSpc>
                    <a:spcPct val="150000"/>
                  </a:lnSpc>
                  <a:buFont typeface="Arial" panose="020B0604020202020204" pitchFamily="34" charset="0"/>
                  <a:buChar char="•"/>
                </a:pPr>
                <a:r>
                  <a:rPr lang="en-GB" b="0" dirty="0">
                    <a:latin typeface="Book Antiqua" panose="02040602050305030304" pitchFamily="18" charset="0"/>
                    <a:ea typeface="Cambria Math" panose="02040503050406030204" pitchFamily="18" charset="0"/>
                  </a:rPr>
                  <a:t>Get the desired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1800" b="0" i="1" dirty="0" smtClean="0"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1800" b="0" i="1" dirty="0" smtClean="0"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  <m:t>h</m:t>
                        </m:r>
                      </m:e>
                      <m:sub>
                        <m:r>
                          <a:rPr lang="en-GB" sz="1800" b="0" i="1" dirty="0" smtClean="0"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  <m:t>𝑑</m:t>
                        </m:r>
                      </m:sub>
                    </m:sSub>
                    <m:r>
                      <a:rPr lang="en-GB" sz="1800" b="0" i="1" smtClean="0">
                        <a:latin typeface="Cambria Math" panose="02040503050406030204" pitchFamily="18" charset="0"/>
                        <a:ea typeface="Cambria" panose="02040503050406030204" pitchFamily="18" charset="0"/>
                        <a:cs typeface="Arial" panose="020B0604020202020204" pitchFamily="34" charset="0"/>
                      </a:rPr>
                      <m:t>(</m:t>
                    </m:r>
                    <m:r>
                      <a:rPr lang="en-GB" sz="1800" b="0" i="1" smtClean="0">
                        <a:latin typeface="Cambria Math" panose="02040503050406030204" pitchFamily="18" charset="0"/>
                        <a:ea typeface="Cambria" panose="02040503050406030204" pitchFamily="18" charset="0"/>
                        <a:cs typeface="Arial" panose="020B0604020202020204" pitchFamily="34" charset="0"/>
                      </a:rPr>
                      <m:t>𝑛</m:t>
                    </m:r>
                  </m:oMath>
                </a14:m>
                <a:r>
                  <a:rPr lang="en-GB" sz="1800" dirty="0"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)</a:t>
                </a:r>
              </a:p>
              <a:p>
                <a:pPr marL="285750" indent="-285750">
                  <a:lnSpc>
                    <a:spcPct val="150000"/>
                  </a:lnSpc>
                  <a:buFont typeface="Arial" panose="020B0604020202020204" pitchFamily="34" charset="0"/>
                  <a:buChar char="•"/>
                </a:pPr>
                <a:r>
                  <a:rPr lang="en-GB" dirty="0"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Truncated impulse response</a:t>
                </a:r>
              </a:p>
              <a:p>
                <a:pPr marL="285750" indent="-285750">
                  <a:lnSpc>
                    <a:spcPct val="150000"/>
                  </a:lnSpc>
                  <a:buFont typeface="Arial" panose="020B0604020202020204" pitchFamily="34" charset="0"/>
                  <a:buChar char="•"/>
                </a:pPr>
                <a:r>
                  <a:rPr lang="en-GB" dirty="0"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Transfer Function H(z)</a:t>
                </a:r>
              </a:p>
              <a:p>
                <a:pPr marL="285750" indent="-285750">
                  <a:lnSpc>
                    <a:spcPct val="150000"/>
                  </a:lnSpc>
                  <a:buFont typeface="Arial" panose="020B0604020202020204" pitchFamily="34" charset="0"/>
                  <a:buChar char="•"/>
                </a:pPr>
                <a:r>
                  <a:rPr lang="en-GB" dirty="0"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Final FIR transfer function </a:t>
                </a:r>
                <a14:m>
                  <m:oMath xmlns:m="http://schemas.openxmlformats.org/officeDocument/2006/math">
                    <m:acc>
                      <m:accPr>
                        <m:chr m:val="́"/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𝐻</m:t>
                        </m:r>
                        <m:d>
                          <m:dPr>
                            <m:ctrlPr>
                              <a:rPr lang="en-GB" b="0" i="1" smtClean="0"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𝑧</m:t>
                            </m:r>
                          </m:e>
                        </m:d>
                      </m:e>
                    </m:acc>
                  </m:oMath>
                </a14:m>
                <a:endParaRPr lang="en-GB" dirty="0">
                  <a:latin typeface="Book Antiqua" panose="02040602050305030304" pitchFamily="18" charset="0"/>
                  <a:ea typeface="Cambria" panose="02040503050406030204" pitchFamily="18" charset="0"/>
                  <a:cs typeface="Arial" panose="020B0604020202020204" pitchFamily="34" charset="0"/>
                </a:endParaRPr>
              </a:p>
              <a:p>
                <a:r>
                  <a:rPr lang="en-GB" sz="1800" dirty="0"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 </a:t>
                </a:r>
                <a:endParaRPr lang="en-GB" b="0" dirty="0">
                  <a:latin typeface="Book Antiqua" panose="02040602050305030304" pitchFamily="18" charset="0"/>
                  <a:ea typeface="Cambria Math" panose="02040503050406030204" pitchFamily="18" charset="0"/>
                </a:endParaRPr>
              </a:p>
              <a:p>
                <a:endParaRPr lang="en-GB" sz="2200" dirty="0">
                  <a:latin typeface="Book Antiqua" panose="02040602050305030304" pitchFamily="18" charset="0"/>
                </a:endParaRPr>
              </a:p>
            </p:txBody>
          </p:sp>
        </mc:Choice>
        <mc:Fallback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03DFB5B0-DCB0-4552-BD79-52E9A9877E68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03595" y="1467936"/>
                <a:ext cx="6517097" cy="5838521"/>
              </a:xfrm>
              <a:prstGeom prst="rect">
                <a:avLst/>
              </a:prstGeom>
              <a:blipFill>
                <a:blip r:embed="rId3"/>
                <a:stretch>
                  <a:fillRect l="-1216" t="-62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9" name="Picture 8">
            <a:extLst>
              <a:ext uri="{FF2B5EF4-FFF2-40B4-BE49-F238E27FC236}">
                <a16:creationId xmlns:a16="http://schemas.microsoft.com/office/drawing/2014/main" id="{E1508054-ECCB-4E13-9F76-40C8A1BBEC1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97293" y="3616548"/>
            <a:ext cx="3098959" cy="10033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847866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26905" y="-100194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FIR Filtres 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12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C12C8E21-F468-4762-B68B-06EBF0F0A0FB}"/>
              </a:ext>
            </a:extLst>
          </p:cNvPr>
          <p:cNvCxnSpPr>
            <a:cxnSpLocks/>
          </p:cNvCxnSpPr>
          <p:nvPr/>
        </p:nvCxnSpPr>
        <p:spPr>
          <a:xfrm>
            <a:off x="6554841" y="3126684"/>
            <a:ext cx="0" cy="2438572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Picture 6">
            <a:extLst>
              <a:ext uri="{FF2B5EF4-FFF2-40B4-BE49-F238E27FC236}">
                <a16:creationId xmlns:a16="http://schemas.microsoft.com/office/drawing/2014/main" id="{F925E537-B8F4-4C81-96D0-A5318DBAE05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1922" y="1225369"/>
            <a:ext cx="6465918" cy="1481935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C741DDF2-2276-4940-8494-1F003E3F5F5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9663" y="3126684"/>
            <a:ext cx="5934903" cy="1676634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73B9ED15-EC62-4525-B86D-1613C325E171}"/>
              </a:ext>
            </a:extLst>
          </p:cNvPr>
          <p:cNvSpPr txBox="1"/>
          <p:nvPr/>
        </p:nvSpPr>
        <p:spPr>
          <a:xfrm>
            <a:off x="6791960" y="2040374"/>
            <a:ext cx="773176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76213" algn="just">
              <a:spcAft>
                <a:spcPts val="1000"/>
              </a:spcAft>
              <a:tabLst>
                <a:tab pos="1795463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The series could be truncated by assigning </a:t>
            </a:r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221D9B5A-2B9A-4700-942E-7555A7C84F0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87150" y="3861359"/>
            <a:ext cx="3077004" cy="1086002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0BC4C9BB-74AF-4B16-9A3A-F7DCE09E266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384547" y="2625008"/>
            <a:ext cx="3098959" cy="10033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778727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26905" y="-100194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FIR Filtres 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13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801ED7E-802E-4B41-87C9-AA524D711CE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2368" y="1643873"/>
            <a:ext cx="5372850" cy="1267002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3BB7A4B8-D99A-494B-A132-027B4CF633A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3510" y="3143341"/>
            <a:ext cx="3995723" cy="3072183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1852CBA9-CC41-420A-B56D-7D6D2888B13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95218" y="2084363"/>
            <a:ext cx="6549368" cy="1708927"/>
          </a:xfrm>
          <a:prstGeom prst="rect">
            <a:avLst/>
          </a:prstGeom>
        </p:spPr>
      </p:pic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A48630B8-2D7E-4C77-A71F-E5A28A4FD46B}"/>
              </a:ext>
            </a:extLst>
          </p:cNvPr>
          <p:cNvCxnSpPr>
            <a:cxnSpLocks/>
          </p:cNvCxnSpPr>
          <p:nvPr/>
        </p:nvCxnSpPr>
        <p:spPr>
          <a:xfrm>
            <a:off x="5547042" y="1896622"/>
            <a:ext cx="0" cy="4131645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9" name="Picture 18">
            <a:extLst>
              <a:ext uri="{FF2B5EF4-FFF2-40B4-BE49-F238E27FC236}">
                <a16:creationId xmlns:a16="http://schemas.microsoft.com/office/drawing/2014/main" id="{20CDDF09-A337-49B1-B557-A827712B2EA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95218" y="4137066"/>
            <a:ext cx="6488408" cy="12670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8739316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26905" y="-100194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FIR Filtres 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14</a:t>
            </a:fld>
            <a:endParaRPr lang="en-GB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B247BDBD-0B9F-BE85-20A3-8D20E13BBC12}"/>
                  </a:ext>
                </a:extLst>
              </p:cNvPr>
              <p:cNvSpPr txBox="1"/>
              <p:nvPr/>
            </p:nvSpPr>
            <p:spPr>
              <a:xfrm>
                <a:off x="222368" y="1316686"/>
                <a:ext cx="10001250" cy="6479787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just">
                  <a:lnSpc>
                    <a:spcPct val="115000"/>
                  </a:lnSpc>
                  <a:spcAft>
                    <a:spcPts val="1000"/>
                  </a:spcAft>
                </a:pPr>
                <a:r>
                  <a:rPr lang="en-GB" sz="3000" b="1" dirty="0">
                    <a:effectLst/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Limitations of Ideal Filter</a:t>
                </a:r>
              </a:p>
              <a:p>
                <a:pPr algn="just">
                  <a:lnSpc>
                    <a:spcPct val="150000"/>
                  </a:lnSpc>
                  <a:spcAft>
                    <a:spcPts val="1000"/>
                  </a:spcAft>
                </a:pPr>
                <a:r>
                  <a:rPr lang="en-GB" sz="2200" dirty="0"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The ideal frequency response is expressed as </a:t>
                </a:r>
              </a:p>
              <a:p>
                <a:pPr algn="just">
                  <a:lnSpc>
                    <a:spcPct val="150000"/>
                  </a:lnSpc>
                  <a:spcAft>
                    <a:spcPts val="1000"/>
                  </a:spcAft>
                </a:pPr>
                <a:endParaRPr lang="en-GB" sz="2200" dirty="0">
                  <a:effectLst/>
                  <a:latin typeface="Book Antiqua" panose="02040602050305030304" pitchFamily="18" charset="0"/>
                  <a:ea typeface="Cambria" panose="02040503050406030204" pitchFamily="18" charset="0"/>
                  <a:cs typeface="Arial" panose="020B0604020202020204" pitchFamily="34" charset="0"/>
                </a:endParaRPr>
              </a:p>
              <a:p>
                <a:pPr algn="just">
                  <a:lnSpc>
                    <a:spcPct val="150000"/>
                  </a:lnSpc>
                  <a:spcAft>
                    <a:spcPts val="1000"/>
                  </a:spcAft>
                </a:pPr>
                <a:r>
                  <a:rPr lang="en-GB" sz="2200" dirty="0"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		where,</a:t>
                </a:r>
              </a:p>
              <a:p>
                <a:pPr algn="just">
                  <a:lnSpc>
                    <a:spcPct val="150000"/>
                  </a:lnSpc>
                  <a:spcAft>
                    <a:spcPts val="1000"/>
                  </a:spcAft>
                </a:pPr>
                <a:endParaRPr lang="en-GB" sz="2200" dirty="0">
                  <a:effectLst/>
                  <a:latin typeface="Book Antiqua" panose="02040602050305030304" pitchFamily="18" charset="0"/>
                  <a:ea typeface="Cambria" panose="02040503050406030204" pitchFamily="18" charset="0"/>
                  <a:cs typeface="Arial" panose="020B0604020202020204" pitchFamily="34" charset="0"/>
                </a:endParaRPr>
              </a:p>
              <a:p>
                <a:pPr marL="342900" indent="-342900" algn="just">
                  <a:lnSpc>
                    <a:spcPct val="150000"/>
                  </a:lnSpc>
                  <a:spcAft>
                    <a:spcPts val="1000"/>
                  </a:spcAft>
                  <a:buFont typeface="Arial" panose="020B0604020202020204" pitchFamily="34" charset="0"/>
                  <a:buChar char="•"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sz="2200" i="1" smtClean="0">
                            <a:effectLst/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200" b="0" i="1" smtClean="0">
                            <a:effectLst/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  <m:t>h</m:t>
                        </m:r>
                      </m:e>
                      <m:sub>
                        <m:r>
                          <a:rPr lang="en-GB" sz="2200" b="0" i="1" smtClean="0">
                            <a:effectLst/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  <m:t>𝑑</m:t>
                        </m:r>
                      </m:sub>
                    </m:sSub>
                    <m:r>
                      <a:rPr lang="en-GB" sz="2200" b="0" i="1" smtClean="0">
                        <a:effectLst/>
                        <a:latin typeface="Cambria Math" panose="02040503050406030204" pitchFamily="18" charset="0"/>
                        <a:ea typeface="Cambria" panose="02040503050406030204" pitchFamily="18" charset="0"/>
                        <a:cs typeface="Arial" panose="020B0604020202020204" pitchFamily="34" charset="0"/>
                      </a:rPr>
                      <m:t>(</m:t>
                    </m:r>
                    <m:r>
                      <a:rPr lang="en-GB" sz="2200" b="0" i="1" smtClean="0">
                        <a:effectLst/>
                        <a:latin typeface="Cambria Math" panose="02040503050406030204" pitchFamily="18" charset="0"/>
                        <a:ea typeface="Cambria" panose="02040503050406030204" pitchFamily="18" charset="0"/>
                        <a:cs typeface="Arial" panose="020B0604020202020204" pitchFamily="34" charset="0"/>
                      </a:rPr>
                      <m:t>𝑛</m:t>
                    </m:r>
                    <m:r>
                      <a:rPr lang="en-GB" sz="2200" b="0" i="1" smtClean="0">
                        <a:effectLst/>
                        <a:latin typeface="Cambria Math" panose="02040503050406030204" pitchFamily="18" charset="0"/>
                        <a:ea typeface="Cambria" panose="02040503050406030204" pitchFamily="18" charset="0"/>
                        <a:cs typeface="Arial" panose="020B0604020202020204" pitchFamily="34" charset="0"/>
                      </a:rPr>
                      <m:t>)</m:t>
                    </m:r>
                  </m:oMath>
                </a14:m>
                <a:r>
                  <a:rPr lang="en-GB" sz="2200" dirty="0">
                    <a:effectLst/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 extends infinitely on both sides and is non- causal and unrealisable.</a:t>
                </a:r>
              </a:p>
              <a:p>
                <a:pPr marL="342900" indent="-342900" algn="just">
                  <a:lnSpc>
                    <a:spcPct val="150000"/>
                  </a:lnSpc>
                  <a:spcAft>
                    <a:spcPts val="1000"/>
                  </a:spcAft>
                  <a:buFont typeface="Arial" panose="020B0604020202020204" pitchFamily="34" charset="0"/>
                  <a:buChar char="•"/>
                </a:pPr>
                <a:r>
                  <a:rPr lang="en-GB" sz="2200" dirty="0">
                    <a:effectLst/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Practical systems require causal impulse responses which is not possible even </a:t>
                </a:r>
                <a:r>
                  <a:rPr lang="en-GB" sz="2200" dirty="0"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whe</a:t>
                </a:r>
                <a:r>
                  <a:rPr lang="en-GB" sz="2200" dirty="0">
                    <a:effectLst/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n a finite delay is applied. </a:t>
                </a:r>
              </a:p>
              <a:p>
                <a:pPr algn="just">
                  <a:lnSpc>
                    <a:spcPct val="115000"/>
                  </a:lnSpc>
                  <a:spcAft>
                    <a:spcPts val="1000"/>
                  </a:spcAft>
                </a:pPr>
                <a:endParaRPr lang="en-GB" sz="2200" dirty="0">
                  <a:effectLst/>
                  <a:latin typeface="Book Antiqua" panose="02040602050305030304" pitchFamily="18" charset="0"/>
                  <a:ea typeface="Cambria" panose="02040503050406030204" pitchFamily="18" charset="0"/>
                  <a:cs typeface="Arial" panose="020B0604020202020204" pitchFamily="34" charset="0"/>
                </a:endParaRPr>
              </a:p>
              <a:p>
                <a:pPr marL="1079500" indent="-342900" algn="just">
                  <a:lnSpc>
                    <a:spcPct val="115000"/>
                  </a:lnSpc>
                  <a:spcAft>
                    <a:spcPts val="1000"/>
                  </a:spcAft>
                  <a:buFont typeface="Arial" panose="020B0604020202020204" pitchFamily="34" charset="0"/>
                  <a:buChar char="•"/>
                </a:pPr>
                <a:endParaRPr lang="en-GB" sz="2200" dirty="0">
                  <a:latin typeface="Book Antiqua" panose="02040602050305030304" pitchFamily="18" charset="0"/>
                  <a:ea typeface="Cambria" panose="02040503050406030204" pitchFamily="18" charset="0"/>
                  <a:cs typeface="Times New Roman" panose="02020603050405020304" pitchFamily="18" charset="0"/>
                </a:endParaRPr>
              </a:p>
              <a:p>
                <a:pPr marL="1079500" indent="-342900" algn="just">
                  <a:lnSpc>
                    <a:spcPct val="115000"/>
                  </a:lnSpc>
                  <a:spcAft>
                    <a:spcPts val="1000"/>
                  </a:spcAft>
                  <a:buFont typeface="Arial" panose="020B0604020202020204" pitchFamily="34" charset="0"/>
                  <a:buChar char="•"/>
                </a:pPr>
                <a:endParaRPr lang="en-GB" sz="2200" dirty="0">
                  <a:effectLst/>
                  <a:latin typeface="Book Antiqua" panose="02040602050305030304" pitchFamily="18" charset="0"/>
                  <a:ea typeface="Cambria" panose="020405030504060302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B247BDBD-0B9F-BE85-20A3-8D20E13BBC12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2368" y="1316686"/>
                <a:ext cx="10001250" cy="6479787"/>
              </a:xfrm>
              <a:prstGeom prst="rect">
                <a:avLst/>
              </a:prstGeom>
              <a:blipFill>
                <a:blip r:embed="rId2"/>
                <a:stretch>
                  <a:fillRect l="-1402" t="-564" r="-73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BB03248-C91C-4B63-B756-C8402E6E94D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65352" y="2482598"/>
            <a:ext cx="2210108" cy="600159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0A9D5532-30AE-4A2A-8DE4-8000101A20A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3561" y="3174074"/>
            <a:ext cx="2743583" cy="8002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75411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26905" y="-100194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Windowing </a:t>
            </a:r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Technique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15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264815" y="1316686"/>
            <a:ext cx="10393659" cy="557748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30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Windowing Technique</a:t>
            </a:r>
          </a:p>
          <a:p>
            <a:pPr marL="985838" indent="-449263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Windowing Technique is commonly used in spectral analysis and FIR Filter design. </a:t>
            </a:r>
          </a:p>
          <a:p>
            <a:pPr marL="985838" indent="-449263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Windowing Technique is used to handle practical limitations like Truncating signals of infinite durations and to achieve smoother transitions and improved filter performance.</a:t>
            </a:r>
          </a:p>
          <a:p>
            <a:pPr marL="985838" indent="-449263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Windowing is a technique that modifies a signal or impulse response by tapering its edges to reduce unwanted effects in the frequency domain.</a:t>
            </a:r>
          </a:p>
          <a:p>
            <a:pPr marL="1079500" indent="-342900" algn="just">
              <a:lnSpc>
                <a:spcPct val="115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endParaRPr lang="en-GB" sz="2200" dirty="0">
              <a:latin typeface="Book Antiqua" panose="02040602050305030304" pitchFamily="18" charset="0"/>
              <a:ea typeface="Cambria" panose="02040503050406030204" pitchFamily="18" charset="0"/>
              <a:cs typeface="Times New Roman" panose="02020603050405020304" pitchFamily="18" charset="0"/>
            </a:endParaRPr>
          </a:p>
          <a:p>
            <a:pPr marL="1079500" indent="-342900" algn="just">
              <a:lnSpc>
                <a:spcPct val="115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endParaRPr lang="en-GB" sz="22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7110179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26905" y="-100194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Windowing </a:t>
            </a:r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Technique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16</a:t>
            </a:fld>
            <a:endParaRPr lang="en-GB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B247BDBD-0B9F-BE85-20A3-8D20E13BBC12}"/>
                  </a:ext>
                </a:extLst>
              </p:cNvPr>
              <p:cNvSpPr txBox="1"/>
              <p:nvPr/>
            </p:nvSpPr>
            <p:spPr>
              <a:xfrm>
                <a:off x="222368" y="1225369"/>
                <a:ext cx="10972304" cy="7125605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just">
                  <a:lnSpc>
                    <a:spcPct val="115000"/>
                  </a:lnSpc>
                  <a:spcAft>
                    <a:spcPts val="1000"/>
                  </a:spcAft>
                </a:pPr>
                <a:r>
                  <a:rPr lang="en-GB" sz="3000" b="1" dirty="0">
                    <a:effectLst/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Windowing Process</a:t>
                </a:r>
                <a:endParaRPr lang="en-GB" sz="3000" b="1" dirty="0">
                  <a:latin typeface="Book Antiqua" panose="02040602050305030304" pitchFamily="18" charset="0"/>
                  <a:ea typeface="Cambria" panose="02040503050406030204" pitchFamily="18" charset="0"/>
                  <a:cs typeface="Arial" panose="020B0604020202020204" pitchFamily="34" charset="0"/>
                </a:endParaRPr>
              </a:p>
              <a:p>
                <a:pPr marL="1079500" indent="-450850" algn="just">
                  <a:lnSpc>
                    <a:spcPct val="150000"/>
                  </a:lnSpc>
                  <a:spcAft>
                    <a:spcPts val="1000"/>
                  </a:spcAft>
                </a:pPr>
                <a:r>
                  <a:rPr lang="en-GB" sz="2200" dirty="0">
                    <a:latin typeface="Book Antiqua" panose="02040602050305030304" pitchFamily="18" charset="0"/>
                    <a:ea typeface="Cambria" panose="02040503050406030204" pitchFamily="18" charset="0"/>
                    <a:cs typeface="Times New Roman" panose="02020603050405020304" pitchFamily="18" charset="0"/>
                  </a:rPr>
                  <a:t>Multiply the ideal response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200" i="1" smtClean="0">
                            <a:effectLst/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200" b="0" i="1" smtClean="0">
                            <a:effectLst/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  <m:t>h</m:t>
                        </m:r>
                      </m:e>
                      <m:sub>
                        <m:r>
                          <a:rPr lang="en-GB" sz="2200" b="0" i="1" smtClean="0">
                            <a:effectLst/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  <m:t>𝑑</m:t>
                        </m:r>
                      </m:sub>
                    </m:sSub>
                    <m:r>
                      <a:rPr lang="en-GB" sz="2200" b="0" i="1" smtClean="0">
                        <a:effectLst/>
                        <a:latin typeface="Cambria Math" panose="02040503050406030204" pitchFamily="18" charset="0"/>
                        <a:ea typeface="Cambria" panose="02040503050406030204" pitchFamily="18" charset="0"/>
                        <a:cs typeface="Arial" panose="020B0604020202020204" pitchFamily="34" charset="0"/>
                      </a:rPr>
                      <m:t>(</m:t>
                    </m:r>
                    <m:r>
                      <a:rPr lang="en-GB" sz="2200" b="0" i="1" smtClean="0">
                        <a:effectLst/>
                        <a:latin typeface="Cambria Math" panose="02040503050406030204" pitchFamily="18" charset="0"/>
                        <a:ea typeface="Cambria" panose="02040503050406030204" pitchFamily="18" charset="0"/>
                        <a:cs typeface="Arial" panose="020B0604020202020204" pitchFamily="34" charset="0"/>
                      </a:rPr>
                      <m:t>𝑛</m:t>
                    </m:r>
                    <m:r>
                      <a:rPr lang="en-GB" sz="2200" b="0" i="1" smtClean="0">
                        <a:effectLst/>
                        <a:latin typeface="Cambria Math" panose="02040503050406030204" pitchFamily="18" charset="0"/>
                        <a:ea typeface="Cambria" panose="02040503050406030204" pitchFamily="18" charset="0"/>
                        <a:cs typeface="Arial" panose="020B0604020202020204" pitchFamily="34" charset="0"/>
                      </a:rPr>
                      <m:t>)</m:t>
                    </m:r>
                  </m:oMath>
                </a14:m>
                <a:r>
                  <a:rPr lang="en-GB" sz="2200" dirty="0">
                    <a:effectLst/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 </a:t>
                </a:r>
                <a:r>
                  <a:rPr lang="en-GB" sz="2200" dirty="0">
                    <a:latin typeface="Book Antiqua" panose="02040602050305030304" pitchFamily="18" charset="0"/>
                    <a:ea typeface="Cambria" panose="02040503050406030204" pitchFamily="18" charset="0"/>
                    <a:cs typeface="Times New Roman" panose="02020603050405020304" pitchFamily="18" charset="0"/>
                  </a:rPr>
                  <a:t>with a finite-duration window function </a:t>
                </a:r>
                <a14:m>
                  <m:oMath xmlns:m="http://schemas.openxmlformats.org/officeDocument/2006/math">
                    <m:r>
                      <a:rPr lang="en-GB" sz="2200" i="1" dirty="0" smtClean="0">
                        <a:latin typeface="Cambria Math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rPr>
                      <m:t>𝑤</m:t>
                    </m:r>
                    <m:d>
                      <m:dPr>
                        <m:ctrlPr>
                          <a:rPr lang="en-GB" sz="2200" i="1" dirty="0" smtClean="0"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Times New Roman" panose="02020603050405020304" pitchFamily="18" charset="0"/>
                          </a:rPr>
                        </m:ctrlPr>
                      </m:dPr>
                      <m:e>
                        <m:r>
                          <a:rPr lang="en-GB" sz="2200" i="1" dirty="0" smtClean="0"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Times New Roman" panose="02020603050405020304" pitchFamily="18" charset="0"/>
                          </a:rPr>
                          <m:t>𝑛</m:t>
                        </m:r>
                      </m:e>
                    </m:d>
                    <m:r>
                      <a:rPr lang="en-GB" sz="2200" i="1" dirty="0" smtClean="0">
                        <a:latin typeface="Cambria Math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rPr>
                      <m:t>.</m:t>
                    </m:r>
                  </m:oMath>
                </a14:m>
                <a:endParaRPr lang="en-GB" sz="2200" dirty="0">
                  <a:latin typeface="Book Antiqua" panose="02040602050305030304" pitchFamily="18" charset="0"/>
                  <a:ea typeface="Cambria" panose="02040503050406030204" pitchFamily="18" charset="0"/>
                  <a:cs typeface="Times New Roman" panose="02020603050405020304" pitchFamily="18" charset="0"/>
                </a:endParaRPr>
              </a:p>
              <a:p>
                <a:pPr marL="1079500" indent="-450850" algn="just">
                  <a:lnSpc>
                    <a:spcPct val="150000"/>
                  </a:lnSpc>
                  <a:spcAft>
                    <a:spcPts val="1000"/>
                  </a:spcAft>
                </a:pPr>
                <a:r>
                  <a:rPr lang="en-GB" sz="2200" dirty="0">
                    <a:latin typeface="Book Antiqua" panose="02040602050305030304" pitchFamily="18" charset="0"/>
                    <a:ea typeface="Cambria" panose="02040503050406030204" pitchFamily="18" charset="0"/>
                    <a:cs typeface="Times New Roman" panose="02020603050405020304" pitchFamily="18" charset="0"/>
                  </a:rPr>
                  <a:t>Therefore, </a:t>
                </a:r>
                <a14:m>
                  <m:oMath xmlns:m="http://schemas.openxmlformats.org/officeDocument/2006/math">
                    <m:acc>
                      <m:accPr>
                        <m:chr m:val="̂"/>
                        <m:ctrlPr>
                          <a:rPr lang="en-GB" sz="2200" i="1" dirty="0" smtClean="0"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Times New Roman" panose="02020603050405020304" pitchFamily="18" charset="0"/>
                          </a:rPr>
                        </m:ctrlPr>
                      </m:accPr>
                      <m:e>
                        <m:r>
                          <a:rPr lang="en-GB" sz="2200" i="1" dirty="0"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Times New Roman" panose="02020603050405020304" pitchFamily="18" charset="0"/>
                          </a:rPr>
                          <m:t>h</m:t>
                        </m:r>
                      </m:e>
                    </m:acc>
                    <m:r>
                      <a:rPr lang="en-GB" sz="2200" i="1" dirty="0" smtClean="0">
                        <a:latin typeface="Cambria Math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rPr>
                      <m:t> (</m:t>
                    </m:r>
                    <m:r>
                      <a:rPr lang="en-GB" sz="2200" i="1" dirty="0" smtClean="0">
                        <a:latin typeface="Cambria Math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rPr>
                      <m:t>𝑛</m:t>
                    </m:r>
                    <m:r>
                      <a:rPr lang="en-GB" sz="2200" i="1" dirty="0" smtClean="0">
                        <a:latin typeface="Cambria Math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rPr>
                      <m:t>) = </m:t>
                    </m:r>
                    <m:sSub>
                      <m:sSubPr>
                        <m:ctrlPr>
                          <a:rPr lang="en-GB" sz="2200" i="1" smtClean="0">
                            <a:effectLst/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200" b="0" i="1" smtClean="0">
                            <a:effectLst/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  <m:t>h</m:t>
                        </m:r>
                      </m:e>
                      <m:sub>
                        <m:r>
                          <a:rPr lang="en-GB" sz="2200" b="0" i="1" smtClean="0">
                            <a:effectLst/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  <m:t>𝑑</m:t>
                        </m:r>
                      </m:sub>
                    </m:sSub>
                    <m:r>
                      <a:rPr lang="en-GB" sz="2200" b="0" i="1" smtClean="0">
                        <a:effectLst/>
                        <a:latin typeface="Cambria Math" panose="02040503050406030204" pitchFamily="18" charset="0"/>
                        <a:ea typeface="Cambria" panose="02040503050406030204" pitchFamily="18" charset="0"/>
                        <a:cs typeface="Arial" panose="020B0604020202020204" pitchFamily="34" charset="0"/>
                      </a:rPr>
                      <m:t>(</m:t>
                    </m:r>
                    <m:r>
                      <a:rPr lang="en-GB" sz="2200" b="0" i="1" smtClean="0">
                        <a:effectLst/>
                        <a:latin typeface="Cambria Math" panose="02040503050406030204" pitchFamily="18" charset="0"/>
                        <a:ea typeface="Cambria" panose="02040503050406030204" pitchFamily="18" charset="0"/>
                        <a:cs typeface="Arial" panose="020B0604020202020204" pitchFamily="34" charset="0"/>
                      </a:rPr>
                      <m:t>𝑛</m:t>
                    </m:r>
                    <m:r>
                      <a:rPr lang="en-GB" sz="2200" b="0" i="1" smtClean="0">
                        <a:effectLst/>
                        <a:latin typeface="Cambria Math" panose="02040503050406030204" pitchFamily="18" charset="0"/>
                        <a:ea typeface="Cambria" panose="02040503050406030204" pitchFamily="18" charset="0"/>
                        <a:cs typeface="Arial" panose="020B0604020202020204" pitchFamily="34" charset="0"/>
                      </a:rPr>
                      <m:t>)</m:t>
                    </m:r>
                  </m:oMath>
                </a14:m>
                <a:r>
                  <a:rPr lang="en-GB" sz="2200" dirty="0">
                    <a:effectLst/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 .</a:t>
                </a:r>
                <a:r>
                  <a:rPr lang="en-GB" sz="2200" dirty="0">
                    <a:ea typeface="Cambria" panose="02040503050406030204" pitchFamily="18" charset="0"/>
                    <a:cs typeface="Times New Roman" panose="02020603050405020304" pitchFamily="18" charset="0"/>
                  </a:rPr>
                  <a:t> </a:t>
                </a:r>
                <a14:m>
                  <m:oMath xmlns:m="http://schemas.openxmlformats.org/officeDocument/2006/math">
                    <m:r>
                      <a:rPr lang="en-GB" sz="2200" i="1" dirty="0">
                        <a:latin typeface="Cambria Math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rPr>
                      <m:t>𝑤</m:t>
                    </m:r>
                    <m:d>
                      <m:dPr>
                        <m:ctrlPr>
                          <a:rPr lang="en-GB" sz="2200" i="1" dirty="0"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Times New Roman" panose="02020603050405020304" pitchFamily="18" charset="0"/>
                          </a:rPr>
                        </m:ctrlPr>
                      </m:dPr>
                      <m:e>
                        <m:r>
                          <a:rPr lang="en-GB" sz="2200" i="1" dirty="0"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Times New Roman" panose="02020603050405020304" pitchFamily="18" charset="0"/>
                          </a:rPr>
                          <m:t>𝑛</m:t>
                        </m:r>
                      </m:e>
                    </m:d>
                  </m:oMath>
                </a14:m>
                <a:endParaRPr lang="en-GB" sz="2200" dirty="0">
                  <a:ea typeface="Cambria" panose="02040503050406030204" pitchFamily="18" charset="0"/>
                  <a:cs typeface="Times New Roman" panose="02020603050405020304" pitchFamily="18" charset="0"/>
                </a:endParaRPr>
              </a:p>
              <a:p>
                <a:pPr marL="1079500" indent="-450850" algn="just">
                  <a:lnSpc>
                    <a:spcPct val="150000"/>
                  </a:lnSpc>
                  <a:spcAft>
                    <a:spcPts val="1000"/>
                  </a:spcAft>
                </a:pPr>
                <a:r>
                  <a:rPr lang="en-GB" sz="2200" dirty="0">
                    <a:latin typeface="Book Antiqua" panose="02040602050305030304" pitchFamily="18" charset="0"/>
                    <a:ea typeface="Cambria" panose="02040503050406030204" pitchFamily="18" charset="0"/>
                    <a:cs typeface="Times New Roman" panose="02020603050405020304" pitchFamily="18" charset="0"/>
                  </a:rPr>
                  <a:t>Hence,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200" i="1" smtClean="0">
                            <a:effectLst/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200" b="0" i="1" smtClean="0">
                            <a:effectLst/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  <m:t>h</m:t>
                        </m:r>
                      </m:e>
                      <m:sub>
                        <m:r>
                          <a:rPr lang="en-GB" sz="2200" b="0" i="1" smtClean="0">
                            <a:effectLst/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  <m:t>𝑑</m:t>
                        </m:r>
                      </m:sub>
                    </m:sSub>
                    <m:r>
                      <a:rPr lang="en-GB" sz="2200" b="0" i="1" smtClean="0">
                        <a:effectLst/>
                        <a:latin typeface="Cambria Math" panose="02040503050406030204" pitchFamily="18" charset="0"/>
                        <a:ea typeface="Cambria" panose="02040503050406030204" pitchFamily="18" charset="0"/>
                        <a:cs typeface="Arial" panose="020B0604020202020204" pitchFamily="34" charset="0"/>
                      </a:rPr>
                      <m:t>(</m:t>
                    </m:r>
                    <m:r>
                      <a:rPr lang="en-GB" sz="2200" b="0" i="1" smtClean="0">
                        <a:effectLst/>
                        <a:latin typeface="Cambria Math" panose="02040503050406030204" pitchFamily="18" charset="0"/>
                        <a:ea typeface="Cambria" panose="02040503050406030204" pitchFamily="18" charset="0"/>
                        <a:cs typeface="Arial" panose="020B0604020202020204" pitchFamily="34" charset="0"/>
                      </a:rPr>
                      <m:t>𝑛</m:t>
                    </m:r>
                    <m:r>
                      <a:rPr lang="en-GB" sz="2200" b="0" i="1" smtClean="0">
                        <a:effectLst/>
                        <a:latin typeface="Cambria Math" panose="02040503050406030204" pitchFamily="18" charset="0"/>
                        <a:ea typeface="Cambria" panose="02040503050406030204" pitchFamily="18" charset="0"/>
                        <a:cs typeface="Arial" panose="020B0604020202020204" pitchFamily="34" charset="0"/>
                      </a:rPr>
                      <m:t>)</m:t>
                    </m:r>
                  </m:oMath>
                </a14:m>
                <a:r>
                  <a:rPr lang="en-GB" sz="2200" dirty="0">
                    <a:effectLst/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 produces a finite and realizable impulse response.</a:t>
                </a:r>
              </a:p>
              <a:p>
                <a:pPr marL="1079500" indent="-450850" algn="just">
                  <a:lnSpc>
                    <a:spcPct val="150000"/>
                  </a:lnSpc>
                  <a:spcAft>
                    <a:spcPts val="1000"/>
                  </a:spcAft>
                </a:pPr>
                <a:r>
                  <a:rPr lang="en-GB" sz="2200" dirty="0"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This way of multiplying the ideal response with window function will</a:t>
                </a:r>
              </a:p>
              <a:p>
                <a:pPr marL="1993900" lvl="4" indent="-450850" algn="just">
                  <a:lnSpc>
                    <a:spcPct val="150000"/>
                  </a:lnSpc>
                  <a:spcAft>
                    <a:spcPts val="1000"/>
                  </a:spcAft>
                  <a:buFont typeface="Arial" panose="020B0604020202020204" pitchFamily="34" charset="0"/>
                  <a:buChar char="•"/>
                </a:pPr>
                <a:r>
                  <a:rPr lang="en-GB" sz="2200" dirty="0">
                    <a:effectLst/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Minimize the impact of sudden truncation.</a:t>
                </a:r>
              </a:p>
              <a:p>
                <a:pPr marL="1993900" lvl="4" indent="-450850" algn="just">
                  <a:lnSpc>
                    <a:spcPct val="150000"/>
                  </a:lnSpc>
                  <a:spcAft>
                    <a:spcPts val="1000"/>
                  </a:spcAft>
                  <a:buFont typeface="Arial" panose="020B0604020202020204" pitchFamily="34" charset="0"/>
                  <a:buChar char="•"/>
                </a:pPr>
                <a:r>
                  <a:rPr lang="en-GB" sz="2200" dirty="0"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Smoothens frequency response.</a:t>
                </a:r>
              </a:p>
              <a:p>
                <a:pPr marL="1993900" lvl="4" indent="-450850" algn="just">
                  <a:lnSpc>
                    <a:spcPct val="150000"/>
                  </a:lnSpc>
                  <a:spcAft>
                    <a:spcPts val="1000"/>
                  </a:spcAft>
                  <a:buFont typeface="Arial" panose="020B0604020202020204" pitchFamily="34" charset="0"/>
                  <a:buChar char="•"/>
                </a:pPr>
                <a:r>
                  <a:rPr lang="en-GB" sz="2200" dirty="0">
                    <a:effectLst/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Introduces main lobe and side lobes in frequency domain.</a:t>
                </a:r>
              </a:p>
              <a:p>
                <a:pPr algn="just">
                  <a:lnSpc>
                    <a:spcPct val="115000"/>
                  </a:lnSpc>
                  <a:spcAft>
                    <a:spcPts val="1000"/>
                  </a:spcAft>
                </a:pPr>
                <a:endParaRPr lang="en-GB" sz="2200" dirty="0">
                  <a:latin typeface="Book Antiqua" panose="02040602050305030304" pitchFamily="18" charset="0"/>
                  <a:ea typeface="Cambria" panose="02040503050406030204" pitchFamily="18" charset="0"/>
                  <a:cs typeface="Times New Roman" panose="02020603050405020304" pitchFamily="18" charset="0"/>
                </a:endParaRPr>
              </a:p>
              <a:p>
                <a:pPr algn="just">
                  <a:lnSpc>
                    <a:spcPct val="115000"/>
                  </a:lnSpc>
                  <a:spcAft>
                    <a:spcPts val="1000"/>
                  </a:spcAft>
                </a:pPr>
                <a:endParaRPr lang="en-GB" sz="2200" dirty="0">
                  <a:latin typeface="Book Antiqua" panose="02040602050305030304" pitchFamily="18" charset="0"/>
                  <a:ea typeface="Cambria" panose="02040503050406030204" pitchFamily="18" charset="0"/>
                  <a:cs typeface="Times New Roman" panose="02020603050405020304" pitchFamily="18" charset="0"/>
                </a:endParaRPr>
              </a:p>
              <a:p>
                <a:pPr algn="just">
                  <a:lnSpc>
                    <a:spcPct val="115000"/>
                  </a:lnSpc>
                  <a:spcAft>
                    <a:spcPts val="1000"/>
                  </a:spcAft>
                </a:pPr>
                <a:endParaRPr lang="en-GB" sz="2200" dirty="0">
                  <a:latin typeface="Book Antiqua" panose="02040602050305030304" pitchFamily="18" charset="0"/>
                  <a:ea typeface="Cambria" panose="02040503050406030204" pitchFamily="18" charset="0"/>
                  <a:cs typeface="Times New Roman" panose="02020603050405020304" pitchFamily="18" charset="0"/>
                </a:endParaRPr>
              </a:p>
              <a:p>
                <a:pPr marL="1079500" indent="-342900" algn="just">
                  <a:lnSpc>
                    <a:spcPct val="115000"/>
                  </a:lnSpc>
                  <a:spcAft>
                    <a:spcPts val="1000"/>
                  </a:spcAft>
                  <a:buFont typeface="Arial" panose="020B0604020202020204" pitchFamily="34" charset="0"/>
                  <a:buChar char="•"/>
                </a:pPr>
                <a:endParaRPr lang="en-GB" sz="2200" dirty="0">
                  <a:effectLst/>
                  <a:latin typeface="Book Antiqua" panose="02040602050305030304" pitchFamily="18" charset="0"/>
                  <a:ea typeface="Cambria" panose="020405030504060302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B247BDBD-0B9F-BE85-20A3-8D20E13BBC12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2368" y="1225369"/>
                <a:ext cx="10972304" cy="7125605"/>
              </a:xfrm>
              <a:prstGeom prst="rect">
                <a:avLst/>
              </a:prstGeom>
              <a:blipFill>
                <a:blip r:embed="rId2"/>
                <a:stretch>
                  <a:fillRect l="-1278" t="-51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5769727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26905" y="-100194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Windowing </a:t>
            </a:r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Technique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17</a:t>
            </a:fld>
            <a:endParaRPr lang="en-GB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B247BDBD-0B9F-BE85-20A3-8D20E13BBC12}"/>
                  </a:ext>
                </a:extLst>
              </p:cNvPr>
              <p:cNvSpPr txBox="1"/>
              <p:nvPr/>
            </p:nvSpPr>
            <p:spPr>
              <a:xfrm>
                <a:off x="57151" y="1225369"/>
                <a:ext cx="12072938" cy="5803961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just">
                  <a:lnSpc>
                    <a:spcPct val="115000"/>
                  </a:lnSpc>
                  <a:spcAft>
                    <a:spcPts val="1000"/>
                  </a:spcAft>
                </a:pPr>
                <a:r>
                  <a:rPr lang="en-GB" sz="3000" b="1" dirty="0">
                    <a:effectLst/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Windowing Process</a:t>
                </a:r>
              </a:p>
              <a:p>
                <a:pPr>
                  <a:lnSpc>
                    <a:spcPct val="115000"/>
                  </a:lnSpc>
                  <a:spcAft>
                    <a:spcPts val="1000"/>
                  </a:spcAft>
                </a:pPr>
                <a:r>
                  <a:rPr lang="en-GB" sz="2200" b="1" dirty="0"/>
                  <a:t>Desired Response:</a:t>
                </a:r>
                <a14:m>
                  <m:oMath xmlns:m="http://schemas.openxmlformats.org/officeDocument/2006/math">
                    <m:r>
                      <a:rPr lang="en-GB" sz="2200" b="0" i="1" smtClean="0">
                        <a:latin typeface="Cambria Math" panose="02040503050406030204" pitchFamily="18" charset="0"/>
                      </a:rPr>
                      <m:t>𝐻</m:t>
                    </m:r>
                    <m:r>
                      <a:rPr lang="en-GB" sz="2200" i="1" dirty="0" smtClean="0">
                        <a:latin typeface="Cambria Math" panose="02040503050406030204" pitchFamily="18" charset="0"/>
                      </a:rPr>
                      <m:t>(</m:t>
                    </m:r>
                    <m:sSup>
                      <m:sSupPr>
                        <m:ctrlPr>
                          <a:rPr lang="en-GB" sz="2200" i="1" dirty="0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z="2200" b="0" i="1" dirty="0" smtClean="0">
                            <a:latin typeface="Cambria Math" panose="02040503050406030204" pitchFamily="18" charset="0"/>
                          </a:rPr>
                          <m:t>𝑒</m:t>
                        </m:r>
                      </m:e>
                      <m:sup>
                        <m:r>
                          <a:rPr lang="en-GB" sz="2200" i="1" dirty="0">
                            <a:latin typeface="Cambria Math" panose="02040503050406030204" pitchFamily="18" charset="0"/>
                          </a:rPr>
                          <m:t>𝑗</m:t>
                        </m:r>
                        <m:r>
                          <a:rPr lang="el-GR" sz="2200" i="1" dirty="0">
                            <a:latin typeface="Cambria Math" panose="02040503050406030204" pitchFamily="18" charset="0"/>
                          </a:rPr>
                          <m:t>𝜔</m:t>
                        </m:r>
                      </m:sup>
                    </m:sSup>
                    <m:r>
                      <a:rPr lang="el-GR" sz="2200" i="1" dirty="0" smtClean="0">
                        <a:latin typeface="Cambria Math" panose="02040503050406030204" pitchFamily="18" charset="0"/>
                      </a:rPr>
                      <m:t>)</m:t>
                    </m:r>
                    <m:r>
                      <a:rPr lang="en-GB" sz="2200" i="1" dirty="0" smtClean="0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sz="2200" dirty="0"/>
                  <a:t>in frequency domain.</a:t>
                </a:r>
                <a:r>
                  <a:rPr lang="en-GB" sz="2200" b="1" dirty="0"/>
                  <a:t>          Impulse Response :</a:t>
                </a:r>
                <a:r>
                  <a:rPr lang="en-GB" sz="2200" dirty="0"/>
                  <a:t>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n-GB" sz="2200" b="0" i="0" smtClean="0">
                        <a:latin typeface="Cambria Math" panose="02040503050406030204" pitchFamily="18" charset="0"/>
                        <a:ea typeface="Cambria" panose="02040503050406030204" pitchFamily="18" charset="0"/>
                        <a:cs typeface="Arial" panose="020B0604020202020204" pitchFamily="34" charset="0"/>
                      </a:rPr>
                      <m:t>h</m:t>
                    </m:r>
                    <m:r>
                      <a:rPr lang="en-GB" sz="2200" i="1">
                        <a:latin typeface="Cambria Math" panose="02040503050406030204" pitchFamily="18" charset="0"/>
                        <a:ea typeface="Cambria" panose="02040503050406030204" pitchFamily="18" charset="0"/>
                        <a:cs typeface="Arial" panose="020B0604020202020204" pitchFamily="34" charset="0"/>
                      </a:rPr>
                      <m:t>(</m:t>
                    </m:r>
                    <m:r>
                      <a:rPr lang="en-GB" sz="2200" i="1">
                        <a:latin typeface="Cambria Math" panose="02040503050406030204" pitchFamily="18" charset="0"/>
                        <a:ea typeface="Cambria" panose="02040503050406030204" pitchFamily="18" charset="0"/>
                        <a:cs typeface="Arial" panose="020B0604020202020204" pitchFamily="34" charset="0"/>
                      </a:rPr>
                      <m:t>𝑛</m:t>
                    </m:r>
                    <m:r>
                      <a:rPr lang="en-GB" sz="2200" i="1">
                        <a:latin typeface="Cambria Math" panose="02040503050406030204" pitchFamily="18" charset="0"/>
                        <a:ea typeface="Cambria" panose="02040503050406030204" pitchFamily="18" charset="0"/>
                        <a:cs typeface="Arial" panose="020B0604020202020204" pitchFamily="34" charset="0"/>
                      </a:rPr>
                      <m:t>)</m:t>
                    </m:r>
                  </m:oMath>
                </a14:m>
                <a:r>
                  <a:rPr lang="en-GB" sz="2200" dirty="0"/>
                  <a:t> is infinite in duration .</a:t>
                </a:r>
              </a:p>
              <a:p>
                <a:pPr>
                  <a:lnSpc>
                    <a:spcPct val="115000"/>
                  </a:lnSpc>
                  <a:spcAft>
                    <a:spcPts val="1000"/>
                  </a:spcAft>
                </a:pPr>
                <a:r>
                  <a:rPr lang="en-GB" sz="2200" dirty="0"/>
                  <a:t>						</a:t>
                </a:r>
                <a:endParaRPr lang="en-GB" sz="2200" b="1" i="1" dirty="0">
                  <a:latin typeface="Cambria Math" panose="02040503050406030204" pitchFamily="18" charset="0"/>
                </a:endParaRPr>
              </a:p>
              <a:p>
                <a:pPr>
                  <a:lnSpc>
                    <a:spcPct val="115000"/>
                  </a:lnSpc>
                  <a:spcAft>
                    <a:spcPts val="1000"/>
                  </a:spcAft>
                </a:pPr>
                <a:r>
                  <a:rPr lang="en-GB" sz="2200" dirty="0"/>
                  <a:t>			</a:t>
                </a:r>
                <a:endParaRPr lang="en-GB" sz="2200" dirty="0">
                  <a:latin typeface="Book Antiqua" panose="02040602050305030304" pitchFamily="18" charset="0"/>
                  <a:ea typeface="Cambria" panose="02040503050406030204" pitchFamily="18" charset="0"/>
                  <a:cs typeface="Arial" panose="020B0604020202020204" pitchFamily="34" charset="0"/>
                </a:endParaRPr>
              </a:p>
              <a:p>
                <a:pPr>
                  <a:lnSpc>
                    <a:spcPct val="115000"/>
                  </a:lnSpc>
                  <a:spcAft>
                    <a:spcPts val="1000"/>
                  </a:spcAft>
                </a:pPr>
                <a:endParaRPr lang="en-GB" sz="2200" dirty="0">
                  <a:latin typeface="Book Antiqua" panose="02040602050305030304" pitchFamily="18" charset="0"/>
                  <a:ea typeface="Cambria" panose="02040503050406030204" pitchFamily="18" charset="0"/>
                  <a:cs typeface="Arial" panose="020B0604020202020204" pitchFamily="34" charset="0"/>
                </a:endParaRPr>
              </a:p>
              <a:p>
                <a:pPr>
                  <a:lnSpc>
                    <a:spcPct val="115000"/>
                  </a:lnSpc>
                  <a:spcAft>
                    <a:spcPts val="1000"/>
                  </a:spcAft>
                </a:pPr>
                <a:endParaRPr lang="en-GB" sz="2200" dirty="0">
                  <a:latin typeface="Book Antiqua" panose="02040602050305030304" pitchFamily="18" charset="0"/>
                  <a:ea typeface="Cambria" panose="02040503050406030204" pitchFamily="18" charset="0"/>
                  <a:cs typeface="Arial" panose="020B0604020202020204" pitchFamily="34" charset="0"/>
                </a:endParaRPr>
              </a:p>
              <a:p>
                <a:pPr>
                  <a:lnSpc>
                    <a:spcPct val="115000"/>
                  </a:lnSpc>
                  <a:spcAft>
                    <a:spcPts val="1000"/>
                  </a:spcAft>
                </a:pPr>
                <a:r>
                  <a:rPr lang="en-GB" sz="2200" b="1" i="0" dirty="0">
                    <a:latin typeface="Book Antiqua" panose="02040602050305030304" pitchFamily="18" charset="0"/>
                  </a:rPr>
                  <a:t>Window Function </a:t>
                </a:r>
                <a:r>
                  <a:rPr lang="en-GB" sz="2200" b="0" i="0" dirty="0">
                    <a:latin typeface="Book Antiqua" panose="02040602050305030304" pitchFamily="18" charset="0"/>
                  </a:rPr>
                  <a:t>in frequency domain :</a:t>
                </a:r>
                <a14:m>
                  <m:oMath xmlns:m="http://schemas.openxmlformats.org/officeDocument/2006/math">
                    <m:r>
                      <a:rPr lang="en-GB" sz="2200" b="0" i="1" dirty="0" smtClean="0">
                        <a:latin typeface="Cambria Math" panose="02040503050406030204" pitchFamily="18" charset="0"/>
                      </a:rPr>
                      <m:t>𝑊</m:t>
                    </m:r>
                    <m:r>
                      <a:rPr lang="en-GB" sz="2200" i="1" smtClean="0">
                        <a:latin typeface="Cambria Math" panose="02040503050406030204" pitchFamily="18" charset="0"/>
                      </a:rPr>
                      <m:t> </m:t>
                    </m:r>
                    <m:r>
                      <a:rPr lang="en-GB" sz="2200" i="1" dirty="0" smtClean="0">
                        <a:latin typeface="Cambria Math" panose="02040503050406030204" pitchFamily="18" charset="0"/>
                      </a:rPr>
                      <m:t>(</m:t>
                    </m:r>
                    <m:sSup>
                      <m:sSupPr>
                        <m:ctrlPr>
                          <a:rPr lang="en-GB" sz="2200" i="1" dirty="0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z="2200" b="0" i="1" dirty="0" smtClean="0">
                            <a:latin typeface="Cambria Math" panose="02040503050406030204" pitchFamily="18" charset="0"/>
                          </a:rPr>
                          <m:t>𝑒</m:t>
                        </m:r>
                      </m:e>
                      <m:sup>
                        <m:r>
                          <a:rPr lang="en-GB" sz="2200" i="1" dirty="0">
                            <a:latin typeface="Cambria Math" panose="02040503050406030204" pitchFamily="18" charset="0"/>
                          </a:rPr>
                          <m:t>𝑗</m:t>
                        </m:r>
                        <m:r>
                          <a:rPr lang="el-GR" sz="2200" i="1" dirty="0">
                            <a:latin typeface="Cambria Math" panose="02040503050406030204" pitchFamily="18" charset="0"/>
                          </a:rPr>
                          <m:t>𝜔</m:t>
                        </m:r>
                      </m:sup>
                    </m:sSup>
                    <m:r>
                      <a:rPr lang="el-GR" sz="2200" i="1" dirty="0" smtClean="0"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r>
                  <a:rPr lang="en-GB" sz="2200" dirty="0"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	</a:t>
                </a:r>
                <a:r>
                  <a:rPr lang="en-GB" sz="2200" dirty="0"/>
                  <a:t> </a:t>
                </a:r>
                <a:r>
                  <a:rPr lang="en-GB" sz="2200" b="1" dirty="0">
                    <a:latin typeface="Book Antiqua" panose="02040602050305030304" pitchFamily="18" charset="0"/>
                  </a:rPr>
                  <a:t>Window Function </a:t>
                </a:r>
                <a:r>
                  <a:rPr lang="en-GB" sz="2200" dirty="0">
                    <a:latin typeface="Book Antiqua" panose="02040602050305030304" pitchFamily="18" charset="0"/>
                  </a:rPr>
                  <a:t>in time domain: </a:t>
                </a:r>
                <a14:m>
                  <m:oMath xmlns:m="http://schemas.openxmlformats.org/officeDocument/2006/math">
                    <m:r>
                      <a:rPr lang="en-GB" sz="2200" i="1" dirty="0" smtClean="0">
                        <a:latin typeface="Cambria Math" panose="02040503050406030204" pitchFamily="18" charset="0"/>
                      </a:rPr>
                      <m:t>𝑤</m:t>
                    </m:r>
                    <m:r>
                      <a:rPr lang="en-GB" sz="2200" i="1" dirty="0" smtClean="0">
                        <a:latin typeface="Cambria Math" panose="02040503050406030204" pitchFamily="18" charset="0"/>
                      </a:rPr>
                      <m:t>(</m:t>
                    </m:r>
                    <m:r>
                      <a:rPr lang="en-GB" sz="2200" i="1" dirty="0" smtClean="0">
                        <a:latin typeface="Cambria Math" panose="02040503050406030204" pitchFamily="18" charset="0"/>
                      </a:rPr>
                      <m:t>𝑛</m:t>
                    </m:r>
                    <m:r>
                      <a:rPr lang="en-GB" sz="2200" i="1" dirty="0" smtClean="0"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endParaRPr lang="en-GB" sz="2200" dirty="0">
                  <a:latin typeface="Book Antiqua" panose="02040602050305030304" pitchFamily="18" charset="0"/>
                  <a:ea typeface="Cambria" panose="02040503050406030204" pitchFamily="18" charset="0"/>
                  <a:cs typeface="Times New Roman" panose="02020603050405020304" pitchFamily="18" charset="0"/>
                </a:endParaRPr>
              </a:p>
              <a:p>
                <a:pPr>
                  <a:lnSpc>
                    <a:spcPct val="115000"/>
                  </a:lnSpc>
                  <a:spcAft>
                    <a:spcPts val="1000"/>
                  </a:spcAft>
                </a:pPr>
                <a:endParaRPr lang="en-GB" sz="2200" dirty="0"/>
              </a:p>
              <a:p>
                <a:pPr>
                  <a:lnSpc>
                    <a:spcPct val="115000"/>
                  </a:lnSpc>
                  <a:spcAft>
                    <a:spcPts val="1000"/>
                  </a:spcAft>
                </a:pPr>
                <a:r>
                  <a:rPr lang="en-GB" sz="2200" dirty="0"/>
                  <a:t>							</a:t>
                </a:r>
                <a:endParaRPr lang="en-GB" sz="2200" dirty="0">
                  <a:latin typeface="Book Antiqua" panose="02040602050305030304" pitchFamily="18" charset="0"/>
                  <a:ea typeface="Cambria" panose="02040503050406030204" pitchFamily="18" charset="0"/>
                  <a:cs typeface="Times New Roman" panose="02020603050405020304" pitchFamily="18" charset="0"/>
                </a:endParaRPr>
              </a:p>
              <a:p>
                <a:pPr algn="just">
                  <a:lnSpc>
                    <a:spcPct val="115000"/>
                  </a:lnSpc>
                  <a:spcAft>
                    <a:spcPts val="1000"/>
                  </a:spcAft>
                </a:pPr>
                <a:endParaRPr lang="en-GB" sz="2200" dirty="0">
                  <a:latin typeface="Book Antiqua" panose="02040602050305030304" pitchFamily="18" charset="0"/>
                  <a:ea typeface="Cambria" panose="02040503050406030204" pitchFamily="18" charset="0"/>
                  <a:cs typeface="Times New Roman" panose="02020603050405020304" pitchFamily="18" charset="0"/>
                </a:endParaRPr>
              </a:p>
              <a:p>
                <a:pPr marL="1079500" indent="-342900" algn="just">
                  <a:lnSpc>
                    <a:spcPct val="115000"/>
                  </a:lnSpc>
                  <a:spcAft>
                    <a:spcPts val="1000"/>
                  </a:spcAft>
                  <a:buFont typeface="Arial" panose="020B0604020202020204" pitchFamily="34" charset="0"/>
                  <a:buChar char="•"/>
                </a:pPr>
                <a:endParaRPr lang="en-GB" sz="2200" dirty="0">
                  <a:effectLst/>
                  <a:latin typeface="Book Antiqua" panose="02040602050305030304" pitchFamily="18" charset="0"/>
                  <a:ea typeface="Cambria" panose="020405030504060302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B247BDBD-0B9F-BE85-20A3-8D20E13BBC12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7151" y="1225369"/>
                <a:ext cx="12072938" cy="5803961"/>
              </a:xfrm>
              <a:prstGeom prst="rect">
                <a:avLst/>
              </a:prstGeom>
              <a:blipFill>
                <a:blip r:embed="rId2"/>
                <a:stretch>
                  <a:fillRect l="-1161" t="-63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A7CDD7D3-1C3A-41C9-A406-7FEEC241D5E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9385" y="2940772"/>
            <a:ext cx="2169559" cy="1374054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FE331E82-6820-4171-A0A1-8CDFF99ECEC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22196" y="2845472"/>
            <a:ext cx="2363743" cy="1469354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C7778F1D-9305-4803-9950-E0D22834BD3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85711" y="5141507"/>
            <a:ext cx="2364708" cy="1314566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0AFB1809-342B-42F4-87F3-851C4D1E184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722196" y="4975281"/>
            <a:ext cx="2934109" cy="1314633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2A37E1A2-81C4-4DA8-8077-AD12FC0877C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722196" y="4968137"/>
            <a:ext cx="2934109" cy="1314633"/>
          </a:xfrm>
          <a:prstGeom prst="rect">
            <a:avLst/>
          </a:prstGeom>
        </p:spPr>
      </p:pic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A61DDCAF-158A-4FC7-B480-D480D3D5CD7F}"/>
              </a:ext>
            </a:extLst>
          </p:cNvPr>
          <p:cNvCxnSpPr>
            <a:cxnSpLocks/>
          </p:cNvCxnSpPr>
          <p:nvPr/>
        </p:nvCxnSpPr>
        <p:spPr>
          <a:xfrm>
            <a:off x="6268139" y="1462016"/>
            <a:ext cx="0" cy="5395922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1318922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26905" y="-100194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Windowing </a:t>
            </a:r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Technique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18</a:t>
            </a:fld>
            <a:endParaRPr lang="en-GB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B247BDBD-0B9F-BE85-20A3-8D20E13BBC12}"/>
                  </a:ext>
                </a:extLst>
              </p:cNvPr>
              <p:cNvSpPr txBox="1"/>
              <p:nvPr/>
            </p:nvSpPr>
            <p:spPr>
              <a:xfrm>
                <a:off x="0" y="1076407"/>
                <a:ext cx="12072938" cy="3240824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just">
                  <a:lnSpc>
                    <a:spcPct val="115000"/>
                  </a:lnSpc>
                  <a:spcAft>
                    <a:spcPts val="1000"/>
                  </a:spcAft>
                </a:pPr>
                <a:r>
                  <a:rPr lang="en-GB" sz="3000" b="1" dirty="0">
                    <a:effectLst/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Windowing Process</a:t>
                </a:r>
              </a:p>
              <a:p>
                <a:pPr>
                  <a:lnSpc>
                    <a:spcPct val="115000"/>
                  </a:lnSpc>
                  <a:spcAft>
                    <a:spcPts val="1000"/>
                  </a:spcAft>
                </a:pPr>
                <a:r>
                  <a:rPr lang="en-GB" sz="2200" b="1" dirty="0"/>
                  <a:t>Truncated Frequency Response</a:t>
                </a:r>
                <a:r>
                  <a:rPr lang="en-GB" sz="2200" dirty="0"/>
                  <a:t> (</a:t>
                </a:r>
                <a14:m>
                  <m:oMath xmlns:m="http://schemas.openxmlformats.org/officeDocument/2006/math">
                    <m:acc>
                      <m:accPr>
                        <m:chr m:val="̂"/>
                        <m:ctrlPr>
                          <a:rPr lang="en-GB" sz="2200" i="1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sz="2200" i="1">
                            <a:latin typeface="Cambria Math" panose="02040503050406030204" pitchFamily="18" charset="0"/>
                          </a:rPr>
                          <m:t>𝐻</m:t>
                        </m:r>
                      </m:e>
                    </m:acc>
                    <m:r>
                      <a:rPr lang="en-GB" sz="2200" i="1" smtClean="0">
                        <a:latin typeface="Cambria Math" panose="02040503050406030204" pitchFamily="18" charset="0"/>
                      </a:rPr>
                      <m:t> </m:t>
                    </m:r>
                    <m:r>
                      <a:rPr lang="en-GB" sz="2200" i="1" dirty="0" smtClean="0">
                        <a:latin typeface="Cambria Math" panose="02040503050406030204" pitchFamily="18" charset="0"/>
                      </a:rPr>
                      <m:t>(</m:t>
                    </m:r>
                    <m:sSup>
                      <m:sSupPr>
                        <m:ctrlPr>
                          <a:rPr lang="en-GB" sz="2200" i="1" dirty="0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z="2200" b="0" i="1" dirty="0" smtClean="0">
                            <a:latin typeface="Cambria Math" panose="02040503050406030204" pitchFamily="18" charset="0"/>
                          </a:rPr>
                          <m:t>𝑒</m:t>
                        </m:r>
                      </m:e>
                      <m:sup>
                        <m:r>
                          <a:rPr lang="en-GB" sz="2200" i="1" dirty="0">
                            <a:latin typeface="Cambria Math" panose="02040503050406030204" pitchFamily="18" charset="0"/>
                          </a:rPr>
                          <m:t>𝑗</m:t>
                        </m:r>
                        <m:r>
                          <a:rPr lang="el-GR" sz="2200" i="1" dirty="0">
                            <a:latin typeface="Cambria Math" panose="02040503050406030204" pitchFamily="18" charset="0"/>
                          </a:rPr>
                          <m:t>𝜔</m:t>
                        </m:r>
                      </m:sup>
                    </m:sSup>
                    <m:r>
                      <a:rPr lang="el-GR" sz="2200" i="1" dirty="0" smtClean="0">
                        <a:latin typeface="Cambria Math" panose="02040503050406030204" pitchFamily="18" charset="0"/>
                      </a:rPr>
                      <m:t>)</m:t>
                    </m:r>
                    <m:r>
                      <a:rPr lang="en-GB" sz="2200" b="0" i="1" dirty="0" smtClean="0"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r>
                  <a:rPr lang="en-GB" sz="2200" b="1" dirty="0"/>
                  <a:t>         			Truncated impulse response 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en-GB" sz="2200" i="1" dirty="0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sz="2200" i="1" dirty="0" smtClean="0">
                            <a:latin typeface="Cambria Math" panose="02040503050406030204" pitchFamily="18" charset="0"/>
                          </a:rPr>
                          <m:t>h</m:t>
                        </m:r>
                        <m:d>
                          <m:dPr>
                            <m:ctrlPr>
                              <a:rPr lang="en-GB" sz="2200" i="1" dirty="0" smtClean="0"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r>
                              <a:rPr lang="en-GB" sz="2200" i="1" dirty="0" smtClean="0">
                                <a:latin typeface="Cambria Math" panose="02040503050406030204" pitchFamily="18" charset="0"/>
                              </a:rPr>
                              <m:t>𝑛</m:t>
                            </m:r>
                          </m:e>
                        </m:d>
                      </m:e>
                    </m:d>
                  </m:oMath>
                </a14:m>
                <a:endParaRPr lang="en-GB" sz="2200" dirty="0"/>
              </a:p>
              <a:p>
                <a:pPr>
                  <a:lnSpc>
                    <a:spcPct val="115000"/>
                  </a:lnSpc>
                  <a:spcAft>
                    <a:spcPts val="1000"/>
                  </a:spcAft>
                </a:pPr>
                <a:endParaRPr lang="en-GB" sz="2200" dirty="0"/>
              </a:p>
              <a:p>
                <a:pPr>
                  <a:lnSpc>
                    <a:spcPct val="115000"/>
                  </a:lnSpc>
                  <a:spcAft>
                    <a:spcPts val="1000"/>
                  </a:spcAft>
                </a:pPr>
                <a:endParaRPr lang="en-GB" sz="2200" dirty="0"/>
              </a:p>
              <a:p>
                <a:pPr>
                  <a:lnSpc>
                    <a:spcPct val="115000"/>
                  </a:lnSpc>
                  <a:spcAft>
                    <a:spcPts val="1000"/>
                  </a:spcAft>
                </a:pPr>
                <a:endParaRPr lang="en-GB" sz="2200" dirty="0"/>
              </a:p>
              <a:p>
                <a:pPr algn="just">
                  <a:lnSpc>
                    <a:spcPct val="115000"/>
                  </a:lnSpc>
                  <a:spcAft>
                    <a:spcPts val="1000"/>
                  </a:spcAft>
                </a:pPr>
                <a:endParaRPr lang="en-GB" sz="2200" dirty="0">
                  <a:latin typeface="Book Antiqua" panose="02040602050305030304" pitchFamily="18" charset="0"/>
                  <a:ea typeface="Cambria" panose="020405030504060302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B247BDBD-0B9F-BE85-20A3-8D20E13BBC12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0" y="1076407"/>
                <a:ext cx="12072938" cy="3240824"/>
              </a:xfrm>
              <a:prstGeom prst="rect">
                <a:avLst/>
              </a:prstGeom>
              <a:blipFill>
                <a:blip r:embed="rId2"/>
                <a:stretch>
                  <a:fillRect l="-1162" t="-113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A61DDCAF-158A-4FC7-B480-D480D3D5CD7F}"/>
              </a:ext>
            </a:extLst>
          </p:cNvPr>
          <p:cNvCxnSpPr>
            <a:cxnSpLocks/>
          </p:cNvCxnSpPr>
          <p:nvPr/>
        </p:nvCxnSpPr>
        <p:spPr>
          <a:xfrm>
            <a:off x="6486202" y="1280000"/>
            <a:ext cx="0" cy="5395922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Picture 5">
            <a:extLst>
              <a:ext uri="{FF2B5EF4-FFF2-40B4-BE49-F238E27FC236}">
                <a16:creationId xmlns:a16="http://schemas.microsoft.com/office/drawing/2014/main" id="{372F91FB-CCE4-4597-B1FC-34637E99A3F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76563" y="2195947"/>
            <a:ext cx="2813409" cy="1997435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5E25891E-63C7-4840-A37C-20E49FD6E57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385385" y="2488302"/>
            <a:ext cx="3120902" cy="1881395"/>
          </a:xfrm>
          <a:prstGeom prst="rect">
            <a:avLst/>
          </a:prstGeom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F614C47D-8FF9-4AA8-978C-BB1C3CE55027}"/>
              </a:ext>
            </a:extLst>
          </p:cNvPr>
          <p:cNvSpPr txBox="1"/>
          <p:nvPr/>
        </p:nvSpPr>
        <p:spPr>
          <a:xfrm>
            <a:off x="6486202" y="4493598"/>
            <a:ext cx="6919267" cy="136575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522288" indent="-342900">
              <a:lnSpc>
                <a:spcPct val="115000"/>
              </a:lnSpc>
              <a:spcAft>
                <a:spcPts val="1000"/>
              </a:spcAft>
              <a:buFont typeface="Arial" panose="020B0604020202020204" pitchFamily="34" charset="0"/>
              <a:buChar char="•"/>
              <a:tabLst>
                <a:tab pos="5829300" algn="l"/>
              </a:tabLst>
            </a:pPr>
            <a:r>
              <a:rPr lang="en-GB" sz="2200" dirty="0"/>
              <a:t>This truncated impulse response is finite and realizable. </a:t>
            </a:r>
          </a:p>
          <a:p>
            <a:pPr marL="522288" indent="-342900">
              <a:lnSpc>
                <a:spcPct val="115000"/>
              </a:lnSpc>
              <a:spcAft>
                <a:spcPts val="1000"/>
              </a:spcAft>
              <a:buFont typeface="Arial" panose="020B0604020202020204" pitchFamily="34" charset="0"/>
              <a:buChar char="•"/>
              <a:tabLst>
                <a:tab pos="5829300" algn="l"/>
              </a:tabLst>
            </a:pPr>
            <a:r>
              <a:rPr lang="en-GB" sz="2200" dirty="0"/>
              <a:t>Can be implemented as an FIR filter.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Box 20">
                <a:extLst>
                  <a:ext uri="{FF2B5EF4-FFF2-40B4-BE49-F238E27FC236}">
                    <a16:creationId xmlns:a16="http://schemas.microsoft.com/office/drawing/2014/main" id="{F1E0F0DD-A9A8-4BF4-8B74-8D6EBF15EAC9}"/>
                  </a:ext>
                </a:extLst>
              </p:cNvPr>
              <p:cNvSpPr txBox="1"/>
              <p:nvPr/>
            </p:nvSpPr>
            <p:spPr>
              <a:xfrm>
                <a:off x="0" y="4193382"/>
                <a:ext cx="6765131" cy="2285369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522288" indent="-342900">
                  <a:lnSpc>
                    <a:spcPct val="115000"/>
                  </a:lnSpc>
                  <a:spcAft>
                    <a:spcPts val="1000"/>
                  </a:spcAft>
                  <a:buFont typeface="Arial" panose="020B0604020202020204" pitchFamily="34" charset="0"/>
                  <a:buChar char="•"/>
                  <a:tabLst>
                    <a:tab pos="5829300" algn="l"/>
                  </a:tabLst>
                </a:pPr>
                <a:r>
                  <a:rPr lang="en-GB" sz="2200" dirty="0"/>
                  <a:t>The sharp transitions in 𝐻(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sz="2200" i="1" dirty="0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z="2200" b="0" i="1" dirty="0" smtClean="0">
                            <a:latin typeface="Cambria Math" panose="02040503050406030204" pitchFamily="18" charset="0"/>
                          </a:rPr>
                          <m:t>𝑒</m:t>
                        </m:r>
                      </m:e>
                      <m:sup>
                        <m:r>
                          <a:rPr lang="en-GB" sz="2200" i="1" dirty="0">
                            <a:latin typeface="Cambria Math" panose="02040503050406030204" pitchFamily="18" charset="0"/>
                          </a:rPr>
                          <m:t>𝑗</m:t>
                        </m:r>
                        <m:r>
                          <a:rPr lang="el-GR" sz="2200" i="1" dirty="0">
                            <a:latin typeface="Cambria Math" panose="02040503050406030204" pitchFamily="18" charset="0"/>
                          </a:rPr>
                          <m:t>𝜔</m:t>
                        </m:r>
                      </m:sup>
                    </m:sSup>
                  </m:oMath>
                </a14:m>
                <a:r>
                  <a:rPr lang="en-GB" sz="2200" dirty="0"/>
                  <a:t>) are smoothed.</a:t>
                </a:r>
              </a:p>
              <a:p>
                <a:pPr marL="522288" indent="-342900">
                  <a:lnSpc>
                    <a:spcPct val="115000"/>
                  </a:lnSpc>
                  <a:spcAft>
                    <a:spcPts val="1000"/>
                  </a:spcAft>
                  <a:buFont typeface="Arial" panose="020B0604020202020204" pitchFamily="34" charset="0"/>
                  <a:buChar char="•"/>
                  <a:tabLst>
                    <a:tab pos="5829300" algn="l"/>
                  </a:tabLst>
                </a:pPr>
                <a:r>
                  <a:rPr lang="en-GB" sz="2200" dirty="0"/>
                  <a:t>The response near the transition region forms a transition band.</a:t>
                </a:r>
              </a:p>
              <a:p>
                <a:pPr marL="522288" indent="-342900">
                  <a:lnSpc>
                    <a:spcPct val="115000"/>
                  </a:lnSpc>
                  <a:spcAft>
                    <a:spcPts val="1000"/>
                  </a:spcAft>
                  <a:buFont typeface="Arial" panose="020B0604020202020204" pitchFamily="34" charset="0"/>
                  <a:buChar char="•"/>
                  <a:tabLst>
                    <a:tab pos="5829300" algn="l"/>
                  </a:tabLst>
                </a:pPr>
                <a:r>
                  <a:rPr lang="en-GB" sz="2200" dirty="0"/>
                  <a:t>The side lobes of 𝑊(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sz="2200" i="1" dirty="0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z="2200" b="0" i="1" dirty="0" smtClean="0">
                            <a:latin typeface="Cambria Math" panose="02040503050406030204" pitchFamily="18" charset="0"/>
                          </a:rPr>
                          <m:t>𝑒</m:t>
                        </m:r>
                      </m:e>
                      <m:sup>
                        <m:r>
                          <a:rPr lang="en-GB" sz="2200" i="1" dirty="0">
                            <a:latin typeface="Cambria Math" panose="02040503050406030204" pitchFamily="18" charset="0"/>
                          </a:rPr>
                          <m:t>𝑗</m:t>
                        </m:r>
                        <m:r>
                          <a:rPr lang="el-GR" sz="2200" i="1" dirty="0">
                            <a:latin typeface="Cambria Math" panose="02040503050406030204" pitchFamily="18" charset="0"/>
                          </a:rPr>
                          <m:t>𝜔</m:t>
                        </m:r>
                      </m:sup>
                    </m:sSup>
                  </m:oMath>
                </a14:m>
                <a:r>
                  <a:rPr lang="en-GB" sz="2200" dirty="0"/>
                  <a:t>)</a:t>
                </a:r>
                <a:r>
                  <a:rPr lang="el-GR" sz="2200" dirty="0"/>
                  <a:t> </a:t>
                </a:r>
                <a:r>
                  <a:rPr lang="en-GB" sz="2200" dirty="0"/>
                  <a:t>cause ripples in the frequency response.</a:t>
                </a:r>
              </a:p>
            </p:txBody>
          </p:sp>
        </mc:Choice>
        <mc:Fallback xmlns="">
          <p:sp>
            <p:nvSpPr>
              <p:cNvPr id="21" name="TextBox 20">
                <a:extLst>
                  <a:ext uri="{FF2B5EF4-FFF2-40B4-BE49-F238E27FC236}">
                    <a16:creationId xmlns:a16="http://schemas.microsoft.com/office/drawing/2014/main" id="{F1E0F0DD-A9A8-4BF4-8B74-8D6EBF15EAC9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0" y="4193382"/>
                <a:ext cx="6765131" cy="2285369"/>
              </a:xfrm>
              <a:prstGeom prst="rect">
                <a:avLst/>
              </a:prstGeom>
              <a:blipFill>
                <a:blip r:embed="rId5"/>
                <a:stretch>
                  <a:fillRect t="-800" b="-480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51719346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26868" y="-657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Windowing </a:t>
            </a:r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Technique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19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222368" y="1065174"/>
            <a:ext cx="10176097" cy="52020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30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Types of Windows</a:t>
            </a:r>
            <a:endParaRPr lang="en-GB" sz="2200" b="1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lvl="2">
              <a:lnSpc>
                <a:spcPct val="150000"/>
              </a:lnSpc>
              <a:spcAft>
                <a:spcPts val="1000"/>
              </a:spcAft>
            </a:pPr>
            <a:r>
              <a:rPr lang="en-GB" sz="20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Window functions will vary based upon the frequenc</a:t>
            </a:r>
            <a:r>
              <a:rPr lang="en-GB" sz="20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y(</a:t>
            </a:r>
            <a:r>
              <a:rPr lang="en-GB" sz="200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resolution), </a:t>
            </a:r>
            <a:r>
              <a:rPr lang="en-GB" sz="20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leakage suppression and computational simplicity. Based upon different applications, the windows could be classified into</a:t>
            </a:r>
          </a:p>
          <a:p>
            <a:pPr marL="3543300" lvl="7" indent="-342900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0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Rectangular Window</a:t>
            </a:r>
          </a:p>
          <a:p>
            <a:pPr marL="3543300" lvl="7" indent="-342900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0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Hamming Window</a:t>
            </a:r>
          </a:p>
          <a:p>
            <a:pPr marL="3543300" lvl="7" indent="-342900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000" dirty="0" err="1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Hanning</a:t>
            </a:r>
            <a:r>
              <a:rPr lang="en-GB" sz="20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 Window</a:t>
            </a:r>
          </a:p>
          <a:p>
            <a:pPr marL="3543300" lvl="7" indent="-342900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000" dirty="0" err="1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Blackmann</a:t>
            </a:r>
            <a:r>
              <a:rPr lang="en-GB" sz="20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 Window</a:t>
            </a:r>
          </a:p>
          <a:p>
            <a:pPr marL="3543300" lvl="7" indent="-342900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0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Kaiser Window </a:t>
            </a:r>
            <a:endParaRPr lang="en-GB" sz="22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1261897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26868" y="-657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Windowing </a:t>
            </a:r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Technique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20</a:t>
            </a:fld>
            <a:endParaRPr lang="en-GB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B247BDBD-0B9F-BE85-20A3-8D20E13BBC12}"/>
                  </a:ext>
                </a:extLst>
              </p:cNvPr>
              <p:cNvSpPr txBox="1"/>
              <p:nvPr/>
            </p:nvSpPr>
            <p:spPr>
              <a:xfrm>
                <a:off x="222368" y="1248526"/>
                <a:ext cx="7685763" cy="5581208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just">
                  <a:lnSpc>
                    <a:spcPct val="150000"/>
                  </a:lnSpc>
                  <a:spcAft>
                    <a:spcPts val="1000"/>
                  </a:spcAft>
                </a:pPr>
                <a:r>
                  <a:rPr lang="en-GB" sz="3000" b="1" dirty="0">
                    <a:effectLst/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Rectangular Window</a:t>
                </a:r>
              </a:p>
              <a:p>
                <a:pPr algn="just">
                  <a:lnSpc>
                    <a:spcPct val="150000"/>
                  </a:lnSpc>
                  <a:spcAft>
                    <a:spcPts val="1000"/>
                  </a:spcAft>
                </a:pPr>
                <a:r>
                  <a:rPr lang="en-GB" sz="2200" dirty="0"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The weighting function of rectangular window is given by </a:t>
                </a:r>
              </a:p>
              <a:p>
                <a:pPr algn="just">
                  <a:lnSpc>
                    <a:spcPct val="150000"/>
                  </a:lnSpc>
                  <a:spcAft>
                    <a:spcPts val="1000"/>
                  </a:spcAft>
                </a:pPr>
                <a:endParaRPr lang="en-GB" sz="2200" dirty="0">
                  <a:effectLst/>
                  <a:latin typeface="Book Antiqua" panose="02040602050305030304" pitchFamily="18" charset="0"/>
                  <a:ea typeface="Cambria" panose="02040503050406030204" pitchFamily="18" charset="0"/>
                  <a:cs typeface="Arial" panose="020B0604020202020204" pitchFamily="34" charset="0"/>
                </a:endParaRPr>
              </a:p>
              <a:p>
                <a:pPr marL="342900" indent="-342900" algn="just">
                  <a:lnSpc>
                    <a:spcPct val="150000"/>
                  </a:lnSpc>
                  <a:spcAft>
                    <a:spcPts val="1000"/>
                  </a:spcAft>
                  <a:buFont typeface="Arial" panose="020B0604020202020204" pitchFamily="34" charset="0"/>
                  <a:buChar char="•"/>
                </a:pPr>
                <a:endParaRPr lang="en-GB" sz="2200" i="1" dirty="0">
                  <a:effectLst/>
                  <a:latin typeface="Cambria Math" panose="02040503050406030204" pitchFamily="18" charset="0"/>
                  <a:ea typeface="Cambria" panose="02040503050406030204" pitchFamily="18" charset="0"/>
                  <a:cs typeface="Arial" panose="020B0604020202020204" pitchFamily="34" charset="0"/>
                </a:endParaRPr>
              </a:p>
              <a:p>
                <a:pPr marL="342900" indent="-342900" algn="just">
                  <a:lnSpc>
                    <a:spcPct val="150000"/>
                  </a:lnSpc>
                  <a:spcAft>
                    <a:spcPts val="1000"/>
                  </a:spcAft>
                  <a:buFont typeface="Arial" panose="020B0604020202020204" pitchFamily="34" charset="0"/>
                  <a:buChar char="•"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sz="2200" i="1" smtClean="0">
                            <a:effectLst/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200" b="0" i="1" smtClean="0">
                            <a:effectLst/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  <m:t>𝑤</m:t>
                        </m:r>
                      </m:e>
                      <m:sub>
                        <m:r>
                          <a:rPr lang="en-GB" sz="2200" b="0" i="1" smtClean="0">
                            <a:effectLst/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  <m:t>𝑅</m:t>
                        </m:r>
                      </m:sub>
                    </m:sSub>
                    <m:d>
                      <m:dPr>
                        <m:ctrlPr>
                          <a:rPr lang="en-GB" sz="2200" b="0" i="1" smtClean="0">
                            <a:effectLst/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</m:ctrlPr>
                      </m:dPr>
                      <m:e>
                        <m:r>
                          <a:rPr lang="en-GB" sz="2200" b="0" i="1" smtClean="0">
                            <a:effectLst/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  <m:t>𝑛</m:t>
                        </m:r>
                      </m:e>
                    </m:d>
                  </m:oMath>
                </a14:m>
                <a:r>
                  <a:rPr lang="en-GB" sz="2200" dirty="0">
                    <a:effectLst/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 has a constant value 1 with the range </a:t>
                </a:r>
                <a14:m>
                  <m:oMath xmlns:m="http://schemas.openxmlformats.org/officeDocument/2006/math">
                    <m:r>
                      <a:rPr lang="en-GB" sz="2200" b="0" i="0" smtClean="0">
                        <a:effectLst/>
                        <a:latin typeface="Cambria Math" panose="02040503050406030204" pitchFamily="18" charset="0"/>
                        <a:ea typeface="Cambria" panose="02040503050406030204" pitchFamily="18" charset="0"/>
                        <a:cs typeface="Arial" panose="020B0604020202020204" pitchFamily="34" charset="0"/>
                      </a:rPr>
                      <m:t>−</m:t>
                    </m:r>
                    <m:f>
                      <m:fPr>
                        <m:ctrlPr>
                          <a:rPr lang="en-GB" sz="2200" i="1" smtClean="0">
                            <a:effectLst/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</m:ctrlPr>
                      </m:fPr>
                      <m:num>
                        <m:r>
                          <a:rPr lang="en-GB" sz="2200" b="0" i="1" smtClean="0">
                            <a:effectLst/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  <m:t>𝑀</m:t>
                        </m:r>
                        <m:r>
                          <a:rPr lang="en-GB" sz="2200" b="0" i="1" smtClean="0">
                            <a:effectLst/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  <m:t>−1</m:t>
                        </m:r>
                      </m:num>
                      <m:den>
                        <m:r>
                          <a:rPr lang="en-GB" sz="2200" b="0" i="1" smtClean="0">
                            <a:effectLst/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  <m:t>2</m:t>
                        </m:r>
                      </m:den>
                    </m:f>
                    <m:r>
                      <a:rPr lang="en-GB" sz="2200" b="0" i="1" smtClean="0">
                        <a:effectLst/>
                        <a:latin typeface="Cambria Math" panose="02040503050406030204" pitchFamily="18" charset="0"/>
                        <a:ea typeface="Cambria" panose="02040503050406030204" pitchFamily="18" charset="0"/>
                        <a:cs typeface="Arial" panose="020B0604020202020204" pitchFamily="34" charset="0"/>
                      </a:rPr>
                      <m:t> </m:t>
                    </m:r>
                    <m:r>
                      <a:rPr lang="en-GB" sz="2200" b="0" i="1" smtClean="0">
                        <a:effectLst/>
                        <a:latin typeface="Cambria Math" panose="02040503050406030204" pitchFamily="18" charset="0"/>
                        <a:ea typeface="Cambria" panose="02040503050406030204" pitchFamily="18" charset="0"/>
                        <a:cs typeface="Arial" panose="020B0604020202020204" pitchFamily="34" charset="0"/>
                      </a:rPr>
                      <m:t>𝑡𝑜</m:t>
                    </m:r>
                    <m:r>
                      <a:rPr lang="en-GB" sz="2200" b="0" i="0" smtClean="0">
                        <a:effectLst/>
                        <a:latin typeface="Cambria Math" panose="02040503050406030204" pitchFamily="18" charset="0"/>
                        <a:ea typeface="Cambria" panose="02040503050406030204" pitchFamily="18" charset="0"/>
                        <a:cs typeface="Arial" panose="020B0604020202020204" pitchFamily="34" charset="0"/>
                      </a:rPr>
                      <m:t> </m:t>
                    </m:r>
                    <m:f>
                      <m:fPr>
                        <m:ctrlPr>
                          <a:rPr lang="en-GB" sz="2200" i="1"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</m:ctrlPr>
                      </m:fPr>
                      <m:num>
                        <m:r>
                          <a:rPr lang="en-GB" sz="2200" i="1"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  <m:t>𝑀</m:t>
                        </m:r>
                        <m:r>
                          <a:rPr lang="en-GB" sz="2200" b="0" i="1" smtClean="0"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  <m:t>−</m:t>
                        </m:r>
                        <m:r>
                          <a:rPr lang="en-GB" sz="2200" i="1"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  <m:t>1</m:t>
                        </m:r>
                      </m:num>
                      <m:den>
                        <m:r>
                          <a:rPr lang="en-GB" sz="2200" i="1"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  <m:t>2</m:t>
                        </m:r>
                      </m:den>
                    </m:f>
                  </m:oMath>
                </a14:m>
                <a:endParaRPr lang="en-GB" sz="2200" dirty="0">
                  <a:latin typeface="Book Antiqua" panose="02040602050305030304" pitchFamily="18" charset="0"/>
                  <a:ea typeface="Cambria" panose="02040503050406030204" pitchFamily="18" charset="0"/>
                  <a:cs typeface="Arial" panose="020B0604020202020204" pitchFamily="34" charset="0"/>
                </a:endParaRPr>
              </a:p>
              <a:p>
                <a:pPr marL="342900" indent="-342900" algn="just">
                  <a:lnSpc>
                    <a:spcPct val="150000"/>
                  </a:lnSpc>
                  <a:spcAft>
                    <a:spcPts val="1000"/>
                  </a:spcAft>
                  <a:buFont typeface="Arial" panose="020B0604020202020204" pitchFamily="34" charset="0"/>
                  <a:buChar char="•"/>
                </a:pPr>
                <a:r>
                  <a:rPr lang="en-GB" sz="2200" dirty="0">
                    <a:effectLst/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Simply truncates the signal without any smooth edges.</a:t>
                </a:r>
              </a:p>
              <a:p>
                <a:pPr algn="just">
                  <a:lnSpc>
                    <a:spcPct val="150000"/>
                  </a:lnSpc>
                  <a:spcAft>
                    <a:spcPts val="1000"/>
                  </a:spcAft>
                </a:pPr>
                <a:endParaRPr lang="en-GB" sz="3000" b="1" dirty="0">
                  <a:effectLst/>
                  <a:latin typeface="Book Antiqua" panose="02040602050305030304" pitchFamily="18" charset="0"/>
                  <a:ea typeface="Cambria" panose="02040503050406030204" pitchFamily="18" charset="0"/>
                  <a:cs typeface="Arial" panose="020B0604020202020204" pitchFamily="34" charset="0"/>
                </a:endParaRPr>
              </a:p>
              <a:p>
                <a:pPr algn="just">
                  <a:lnSpc>
                    <a:spcPct val="150000"/>
                  </a:lnSpc>
                  <a:spcAft>
                    <a:spcPts val="1000"/>
                  </a:spcAft>
                </a:pPr>
                <a:endParaRPr lang="en-GB" sz="2200" b="1" dirty="0">
                  <a:effectLst/>
                  <a:latin typeface="Book Antiqua" panose="02040602050305030304" pitchFamily="18" charset="0"/>
                  <a:ea typeface="Cambria" panose="02040503050406030204" pitchFamily="18" charset="0"/>
                  <a:cs typeface="Arial" panose="020B0604020202020204" pitchFamily="34" charset="0"/>
                </a:endParaRPr>
              </a:p>
            </p:txBody>
          </p:sp>
        </mc:Choice>
        <mc:Fallback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B247BDBD-0B9F-BE85-20A3-8D20E13BBC12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2368" y="1248526"/>
                <a:ext cx="7685763" cy="5581208"/>
              </a:xfrm>
              <a:prstGeom prst="rect">
                <a:avLst/>
              </a:prstGeom>
              <a:blipFill>
                <a:blip r:embed="rId2"/>
                <a:stretch>
                  <a:fillRect l="-1824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FE2B600-9AF8-4BB9-95D7-EFB1BE5F74A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57066" y="1729849"/>
            <a:ext cx="4112565" cy="2656414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CDF6637B-44DE-44AB-A843-DA678D5C8D3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49876" y="2724091"/>
            <a:ext cx="3153983" cy="10204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751802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26868" y="-657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Windowing </a:t>
            </a:r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Technique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21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172361" y="1097768"/>
            <a:ext cx="8585877" cy="569373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30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Rectangular Window</a:t>
            </a: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The Fourier Transform of the rectangular window is,</a:t>
            </a: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endParaRPr lang="en-GB" sz="2200" dirty="0"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endParaRPr lang="en-GB" sz="2200" dirty="0"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Applications: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Used in scenarios where sharp transitions are required, and leakage is less critical.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Frequently used in basic filter design and fast algorithms.</a:t>
            </a: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endParaRPr lang="en-GB" sz="2200" b="1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FE2B600-9AF8-4BB9-95D7-EFB1BE5F74A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01731" y="1729849"/>
            <a:ext cx="4667901" cy="2896004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AFA80652-A981-4B26-A331-CCEFD58A4C9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54243" y="2348427"/>
            <a:ext cx="3545250" cy="15391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840136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26868" y="-657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Windowing </a:t>
            </a:r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Technique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22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222368" y="1248526"/>
            <a:ext cx="7685763" cy="715054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30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Hamming Window</a:t>
            </a: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The causal Hamming window function is expressed by</a:t>
            </a: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endParaRPr lang="en-GB" sz="22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endParaRPr lang="en-GB" sz="2200" dirty="0"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Advantages : 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Tapers smoothly towards zero at the edges.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Designed to reduce the side lobe levels significantly compared to the rectangular window.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endParaRPr lang="en-GB" sz="2200" i="1" dirty="0">
              <a:effectLst/>
              <a:latin typeface="Cambria Math" panose="020405030504060302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endParaRPr lang="en-GB" sz="3000" b="1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endParaRPr lang="en-GB" sz="2200" b="1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D6DF42A8-6D7A-4D17-AE9E-704BE6B6282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36913" y="2685989"/>
            <a:ext cx="6028585" cy="1235929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F57B3C9C-F1B0-4FB1-A5C9-74566EAEA7E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65498" y="1707116"/>
            <a:ext cx="4758434" cy="24862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477793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26868" y="-657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Windowing </a:t>
            </a:r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Technique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23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222368" y="1481513"/>
            <a:ext cx="11300501" cy="49294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30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Hamming Window</a:t>
            </a:r>
          </a:p>
          <a:p>
            <a:pPr marL="357188" algn="just">
              <a:lnSpc>
                <a:spcPct val="150000"/>
              </a:lnSpc>
              <a:spcAft>
                <a:spcPts val="1000"/>
              </a:spcAft>
            </a:pP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Frequency Response:</a:t>
            </a:r>
          </a:p>
          <a:p>
            <a:pPr marL="357188" algn="just">
              <a:lnSpc>
                <a:spcPct val="150000"/>
              </a:lnSpc>
              <a:spcAft>
                <a:spcPts val="1000"/>
              </a:spcAft>
            </a:pP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Main Lobe Width: 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Wider than the rectangular window, with a transition width of approximately 8𝜋/𝑀   and first side lobe is at -43 </a:t>
            </a:r>
            <a:r>
              <a:rPr lang="en-GB" sz="2200" dirty="0" err="1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dB.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 </a:t>
            </a:r>
          </a:p>
          <a:p>
            <a:pPr marL="357188" algn="just">
              <a:lnSpc>
                <a:spcPct val="150000"/>
              </a:lnSpc>
              <a:spcAft>
                <a:spcPts val="1000"/>
              </a:spcAft>
            </a:pP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Side Lobes: 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Attenuated to -43 dB, reducing spectral leakage.</a:t>
            </a:r>
          </a:p>
          <a:p>
            <a:pPr marL="357188" algn="just">
              <a:lnSpc>
                <a:spcPct val="150000"/>
              </a:lnSpc>
              <a:spcAft>
                <a:spcPts val="1000"/>
              </a:spcAft>
            </a:pPr>
            <a:r>
              <a:rPr lang="en-GB" sz="22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Applications: </a:t>
            </a: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Widely used in FIR filter design and spectral analysis, where moderate resolution and low leakage are needed.</a:t>
            </a: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endParaRPr lang="en-GB" sz="2200" b="1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1483452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26868" y="-657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Windowing </a:t>
            </a:r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Technique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24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79493" y="1184788"/>
            <a:ext cx="11300501" cy="454983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3000" b="1" dirty="0" err="1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Hanning</a:t>
            </a:r>
            <a:r>
              <a:rPr lang="en-GB" sz="30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 Window</a:t>
            </a:r>
          </a:p>
          <a:p>
            <a:pPr marL="700088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The window function of a causal </a:t>
            </a:r>
            <a:r>
              <a:rPr lang="en-GB" sz="2200" dirty="0" err="1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Hanning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 window is given by</a:t>
            </a:r>
          </a:p>
          <a:p>
            <a:pPr marL="700088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endParaRPr lang="en-GB" sz="2200" dirty="0"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marL="700088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endParaRPr lang="en-GB" sz="2200" dirty="0"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marL="700088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endParaRPr lang="en-GB" sz="2200" dirty="0"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marL="700088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endParaRPr lang="en-GB" sz="2200" dirty="0"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marL="357188" algn="just">
              <a:lnSpc>
                <a:spcPct val="150000"/>
              </a:lnSpc>
              <a:spcAft>
                <a:spcPts val="1000"/>
              </a:spcAft>
            </a:pPr>
            <a:endParaRPr lang="en-GB" sz="2200" b="1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8A95C6B-5701-4D19-9E5A-CE2FE22D843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48731" y="2551336"/>
            <a:ext cx="5221168" cy="1126394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6C768D58-85EB-4E48-856E-46450256313C}"/>
              </a:ext>
            </a:extLst>
          </p:cNvPr>
          <p:cNvSpPr txBox="1"/>
          <p:nvPr/>
        </p:nvSpPr>
        <p:spPr>
          <a:xfrm>
            <a:off x="960835" y="4072268"/>
            <a:ext cx="7579518" cy="15936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spcAft>
                <a:spcPts val="1000"/>
              </a:spcAft>
            </a:pPr>
            <a:r>
              <a:rPr lang="en-GB" sz="21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Advantages</a:t>
            </a:r>
          </a:p>
          <a:p>
            <a:pPr marL="800100" lvl="1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</a:t>
            </a:r>
            <a:r>
              <a:rPr lang="en-GB" sz="21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apers more gradually to zero at the edges.</a:t>
            </a:r>
          </a:p>
          <a:p>
            <a:pPr marL="800100" lvl="1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1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Symmetric and smooth.</a:t>
            </a:r>
          </a:p>
        </p:txBody>
      </p:sp>
    </p:spTree>
    <p:extLst>
      <p:ext uri="{BB962C8B-B14F-4D97-AF65-F5344CB8AC3E}">
        <p14:creationId xmlns:p14="http://schemas.microsoft.com/office/powerpoint/2010/main" val="308231665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26868" y="-657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Windowing </a:t>
            </a:r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Technique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25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536693" y="1395094"/>
            <a:ext cx="9993195" cy="546290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spcAft>
                <a:spcPts val="1000"/>
              </a:spcAft>
            </a:pPr>
            <a:r>
              <a:rPr lang="en-GB" sz="3000" b="1" dirty="0" err="1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Hanning</a:t>
            </a:r>
            <a:r>
              <a:rPr lang="en-GB" sz="30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 Window</a:t>
            </a: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2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Frequency Response: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Main Lobe Width: Similar to the Hamming window, around 8𝜋/𝑀.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Side Lobes: Slightly higher (-32 dB) compared to the Hamming window.</a:t>
            </a: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2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Applications: </a:t>
            </a: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Useful in applications where a smooth taper is necessary, but slight leakage can be tolerated.</a:t>
            </a:r>
          </a:p>
          <a:p>
            <a:pPr marL="700088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endParaRPr lang="en-GB" sz="2200" dirty="0"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marL="700088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endParaRPr lang="en-GB" sz="2200" dirty="0"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marL="357188" algn="just">
              <a:lnSpc>
                <a:spcPct val="150000"/>
              </a:lnSpc>
              <a:spcAft>
                <a:spcPts val="1000"/>
              </a:spcAft>
            </a:pPr>
            <a:endParaRPr lang="en-GB" sz="2200" b="1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6418080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26868" y="-657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Windowing </a:t>
            </a:r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Technique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26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79493" y="1184788"/>
            <a:ext cx="11300501" cy="582197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30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Blackman Window</a:t>
            </a:r>
          </a:p>
          <a:p>
            <a:pPr marL="357188" algn="just">
              <a:lnSpc>
                <a:spcPct val="150000"/>
              </a:lnSpc>
              <a:spcAft>
                <a:spcPts val="1000"/>
              </a:spcAft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The window function of a causal Blackman window is expressed by</a:t>
            </a:r>
          </a:p>
          <a:p>
            <a:pPr marL="700088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endParaRPr lang="en-GB" sz="2200" dirty="0"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marL="700088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endParaRPr lang="en-GB" sz="2200" dirty="0"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marL="357188" algn="just">
              <a:lnSpc>
                <a:spcPct val="150000"/>
              </a:lnSpc>
              <a:spcAft>
                <a:spcPts val="1000"/>
              </a:spcAft>
            </a:pP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Advantages:</a:t>
            </a:r>
          </a:p>
          <a:p>
            <a:pPr marL="700088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Has additional cosine terms to achieve better tapering at the edges.</a:t>
            </a:r>
          </a:p>
          <a:p>
            <a:pPr marL="700088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Reduces side lobes significantly.</a:t>
            </a:r>
          </a:p>
          <a:p>
            <a:pPr marL="700088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endParaRPr lang="en-GB" sz="2200" dirty="0"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marL="357188" algn="just">
              <a:lnSpc>
                <a:spcPct val="150000"/>
              </a:lnSpc>
              <a:spcAft>
                <a:spcPts val="1000"/>
              </a:spcAft>
            </a:pPr>
            <a:endParaRPr lang="en-GB" sz="2200" b="1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B711D098-649B-4B32-80CA-CBF6DC1CC46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23891" y="2614060"/>
            <a:ext cx="5144218" cy="10669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074452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26868" y="-657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Windowing </a:t>
            </a:r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Technique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27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79493" y="1184788"/>
            <a:ext cx="11300501" cy="505766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30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Blackman Window</a:t>
            </a:r>
          </a:p>
          <a:p>
            <a:pPr marL="357188" algn="just">
              <a:lnSpc>
                <a:spcPct val="150000"/>
              </a:lnSpc>
              <a:spcAft>
                <a:spcPts val="1000"/>
              </a:spcAft>
            </a:pP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Frequency Response:</a:t>
            </a:r>
          </a:p>
          <a:p>
            <a:pPr marL="700088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Main Lobe Width: Widest among common window functions (12𝜋/𝑀).</a:t>
            </a:r>
          </a:p>
          <a:p>
            <a:pPr marL="700088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Side Lobes: Very low, around -58 dB, minimizing spectral leakage.</a:t>
            </a:r>
          </a:p>
          <a:p>
            <a:pPr marL="357188" algn="just">
              <a:lnSpc>
                <a:spcPct val="150000"/>
              </a:lnSpc>
              <a:spcAft>
                <a:spcPts val="1000"/>
              </a:spcAft>
            </a:pP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Applications:</a:t>
            </a:r>
          </a:p>
          <a:p>
            <a:pPr marL="700088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Suitable for applications where low spectral leakage is critical, such as high-precision filter design and spectral analysis.</a:t>
            </a:r>
          </a:p>
          <a:p>
            <a:pPr marL="357188" algn="just">
              <a:lnSpc>
                <a:spcPct val="150000"/>
              </a:lnSpc>
              <a:spcAft>
                <a:spcPts val="1000"/>
              </a:spcAft>
            </a:pPr>
            <a:endParaRPr lang="en-GB" sz="2200" b="1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3571502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26868" y="-657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Windowing </a:t>
            </a:r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Technique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28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ECBC7C86-F974-4FF2-AB6F-761F12057A0F}"/>
                  </a:ext>
                </a:extLst>
              </p:cNvPr>
              <p:cNvSpPr txBox="1"/>
              <p:nvPr/>
            </p:nvSpPr>
            <p:spPr>
              <a:xfrm>
                <a:off x="628651" y="2659751"/>
                <a:ext cx="3993356" cy="302980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lvl="0" algn="just">
                  <a:lnSpc>
                    <a:spcPct val="200000"/>
                  </a:lnSpc>
                  <a:spcAft>
                    <a:spcPts val="800"/>
                  </a:spcAft>
                  <a:buClr>
                    <a:srgbClr val="000000"/>
                  </a:buClr>
                  <a:tabLst>
                    <a:tab pos="540385" algn="l"/>
                  </a:tabLst>
                </a:pPr>
                <a:r>
                  <a:rPr lang="en-GB" sz="1800" dirty="0">
                    <a:solidFill>
                      <a:srgbClr val="000000"/>
                    </a:solidFill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Given that, </a:t>
                </a:r>
                <a14:m>
                  <m:oMath xmlns:m="http://schemas.openxmlformats.org/officeDocument/2006/math">
                    <m:r>
                      <a:rPr lang="en-GB" sz="1800" i="1">
                        <a:solidFill>
                          <a:srgbClr val="000000"/>
                        </a:solidFill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𝑥</m:t>
                    </m:r>
                    <m:d>
                      <m:dPr>
                        <m:ctrlPr>
                          <a:rPr lang="en-GB" sz="1800" i="1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dPr>
                      <m:e>
                        <m:r>
                          <a:rPr lang="en-GB" sz="1800" i="1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𝑛</m:t>
                        </m:r>
                      </m:e>
                    </m:d>
                    <m:r>
                      <a:rPr lang="en-GB" sz="1800" i="1">
                        <a:solidFill>
                          <a:srgbClr val="000000"/>
                        </a:solidFill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=</m:t>
                    </m:r>
                    <m:d>
                      <m:dPr>
                        <m:begChr m:val="{"/>
                        <m:endChr m:val="}"/>
                        <m:ctrlPr>
                          <a:rPr lang="en-GB" sz="1800" i="1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dPr>
                      <m:e>
                        <m:r>
                          <a:rPr lang="en-GB" sz="1800" i="1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12.5, 8, 8, 12.5</m:t>
                        </m:r>
                      </m:e>
                    </m:d>
                  </m:oMath>
                </a14:m>
                <a:endParaRPr lang="en-GB" dirty="0">
                  <a:latin typeface="Times New Roman" panose="02020603050405020304" pitchFamily="18" charset="0"/>
                  <a:ea typeface="Times New Roman" panose="02020603050405020304" pitchFamily="18" charset="0"/>
                </a:endParaRPr>
              </a:p>
              <a:p>
                <a:pPr lvl="0" algn="just">
                  <a:lnSpc>
                    <a:spcPct val="200000"/>
                  </a:lnSpc>
                  <a:spcAft>
                    <a:spcPts val="800"/>
                  </a:spcAft>
                  <a:buClr>
                    <a:srgbClr val="000000"/>
                  </a:buClr>
                  <a:tabLst>
                    <a:tab pos="540385" algn="l"/>
                  </a:tabLst>
                </a:pPr>
                <a:r>
                  <a:rPr lang="en-GB" sz="1800" dirty="0">
                    <a:solidFill>
                      <a:srgbClr val="000000"/>
                    </a:solidFill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The formula for Hamming Window is </a:t>
                </a:r>
                <a:endParaRPr lang="en-GB" sz="1800" dirty="0">
                  <a:effectLst/>
                  <a:latin typeface="Times New Roman" panose="02020603050405020304" pitchFamily="18" charset="0"/>
                  <a:ea typeface="Times New Roman" panose="02020603050405020304" pitchFamily="18" charset="0"/>
                </a:endParaRPr>
              </a:p>
              <a:p>
                <a:pPr algn="just">
                  <a:lnSpc>
                    <a:spcPct val="200000"/>
                  </a:lnSpc>
                  <a:spcAft>
                    <a:spcPts val="800"/>
                  </a:spcAft>
                  <a:tabLst>
                    <a:tab pos="540385" algn="l"/>
                  </a:tabLst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en-GB" sz="1800" i="1">
                          <a:solidFill>
                            <a:srgbClr val="000000"/>
                          </a:solidFill>
                          <a:effectLst/>
                          <a:latin typeface="Cambria Math" panose="02040503050406030204" pitchFamily="18" charset="0"/>
                          <a:ea typeface="Times New Roman" panose="02020603050405020304" pitchFamily="18" charset="0"/>
                        </a:rPr>
                        <m:t>𝑤</m:t>
                      </m:r>
                      <m:d>
                        <m:dPr>
                          <m:ctrlPr>
                            <a:rPr lang="en-GB" sz="1800" i="1">
                              <a:solidFill>
                                <a:srgbClr val="000000"/>
                              </a:solidFill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</m:ctrlPr>
                        </m:dPr>
                        <m:e>
                          <m:r>
                            <a:rPr lang="en-GB" sz="1800" i="1">
                              <a:solidFill>
                                <a:srgbClr val="000000"/>
                              </a:solidFill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  <m:t>𝑛</m:t>
                          </m:r>
                        </m:e>
                      </m:d>
                      <m:r>
                        <a:rPr lang="en-GB" sz="1800" i="1">
                          <a:solidFill>
                            <a:srgbClr val="000000"/>
                          </a:solidFill>
                          <a:effectLst/>
                          <a:latin typeface="Cambria Math" panose="02040503050406030204" pitchFamily="18" charset="0"/>
                          <a:ea typeface="Times New Roman" panose="02020603050405020304" pitchFamily="18" charset="0"/>
                        </a:rPr>
                        <m:t>=0.54−0.46 </m:t>
                      </m:r>
                      <m:r>
                        <a:rPr lang="en-GB" sz="1800" i="1">
                          <a:solidFill>
                            <a:srgbClr val="000000"/>
                          </a:solidFill>
                          <a:effectLst/>
                          <a:latin typeface="Cambria Math" panose="02040503050406030204" pitchFamily="18" charset="0"/>
                          <a:ea typeface="Times New Roman" panose="02020603050405020304" pitchFamily="18" charset="0"/>
                        </a:rPr>
                        <m:t>𝑐𝑜𝑠</m:t>
                      </m:r>
                      <m:d>
                        <m:dPr>
                          <m:ctrlPr>
                            <a:rPr lang="en-GB" sz="1800" i="1">
                              <a:solidFill>
                                <a:srgbClr val="000000"/>
                              </a:solidFill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en-GB" sz="1800" i="1">
                                  <a:solidFill>
                                    <a:srgbClr val="000000"/>
                                  </a:solidFill>
                                  <a:effectLst/>
                                  <a:latin typeface="Cambria Math" panose="02040503050406030204" pitchFamily="18" charset="0"/>
                                  <a:ea typeface="Times New Roman" panose="02020603050405020304" pitchFamily="18" charset="0"/>
                                </a:rPr>
                              </m:ctrlPr>
                            </m:fPr>
                            <m:num>
                              <m:r>
                                <a:rPr lang="en-GB" sz="1800" i="1">
                                  <a:solidFill>
                                    <a:srgbClr val="000000"/>
                                  </a:solidFill>
                                  <a:effectLst/>
                                  <a:latin typeface="Cambria Math" panose="02040503050406030204" pitchFamily="18" charset="0"/>
                                  <a:ea typeface="Times New Roman" panose="02020603050405020304" pitchFamily="18" charset="0"/>
                                </a:rPr>
                                <m:t>2</m:t>
                              </m:r>
                              <m:r>
                                <a:rPr lang="en-GB" sz="1800" i="1">
                                  <a:solidFill>
                                    <a:srgbClr val="000000"/>
                                  </a:solidFill>
                                  <a:effectLst/>
                                  <a:latin typeface="Cambria Math" panose="02040503050406030204" pitchFamily="18" charset="0"/>
                                  <a:ea typeface="Times New Roman" panose="02020603050405020304" pitchFamily="18" charset="0"/>
                                </a:rPr>
                                <m:t>𝜋</m:t>
                              </m:r>
                              <m:r>
                                <a:rPr lang="en-GB" sz="1800" i="1">
                                  <a:solidFill>
                                    <a:srgbClr val="000000"/>
                                  </a:solidFill>
                                  <a:effectLst/>
                                  <a:latin typeface="Cambria Math" panose="02040503050406030204" pitchFamily="18" charset="0"/>
                                  <a:ea typeface="Times New Roman" panose="02020603050405020304" pitchFamily="18" charset="0"/>
                                </a:rPr>
                                <m:t>𝑛</m:t>
                              </m:r>
                            </m:num>
                            <m:den>
                              <m:r>
                                <a:rPr lang="en-GB" sz="1800" i="1">
                                  <a:solidFill>
                                    <a:srgbClr val="000000"/>
                                  </a:solidFill>
                                  <a:effectLst/>
                                  <a:latin typeface="Cambria Math" panose="02040503050406030204" pitchFamily="18" charset="0"/>
                                  <a:ea typeface="Times New Roman" panose="02020603050405020304" pitchFamily="18" charset="0"/>
                                </a:rPr>
                                <m:t>𝑁</m:t>
                              </m:r>
                              <m:r>
                                <a:rPr lang="en-GB" sz="1800" i="1">
                                  <a:solidFill>
                                    <a:srgbClr val="000000"/>
                                  </a:solidFill>
                                  <a:effectLst/>
                                  <a:latin typeface="Cambria Math" panose="02040503050406030204" pitchFamily="18" charset="0"/>
                                  <a:ea typeface="Times New Roman" panose="02020603050405020304" pitchFamily="18" charset="0"/>
                                </a:rPr>
                                <m:t>−1</m:t>
                              </m:r>
                            </m:den>
                          </m:f>
                        </m:e>
                      </m:d>
                      <m:r>
                        <a:rPr lang="en-GB" sz="1800" i="1">
                          <a:solidFill>
                            <a:srgbClr val="000000"/>
                          </a:solidFill>
                          <a:effectLst/>
                          <a:latin typeface="Cambria Math" panose="02040503050406030204" pitchFamily="18" charset="0"/>
                          <a:ea typeface="Times New Roman" panose="02020603050405020304" pitchFamily="18" charset="0"/>
                        </a:rPr>
                        <m:t> </m:t>
                      </m:r>
                    </m:oMath>
                  </m:oMathPara>
                </a14:m>
                <a:endParaRPr lang="en-GB" sz="1800" dirty="0">
                  <a:effectLst/>
                  <a:latin typeface="Times New Roman" panose="02020603050405020304" pitchFamily="18" charset="0"/>
                  <a:ea typeface="Times New Roman" panose="02020603050405020304" pitchFamily="18" charset="0"/>
                </a:endParaRPr>
              </a:p>
              <a:p>
                <a:endParaRPr lang="en-GB" dirty="0">
                  <a:latin typeface="Book Antiqua" panose="02040602050305030304" pitchFamily="18" charset="0"/>
                </a:endParaRPr>
              </a:p>
            </p:txBody>
          </p:sp>
        </mc:Choice>
        <mc:Fallback xmlns="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ECBC7C86-F974-4FF2-AB6F-761F12057A0F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28651" y="2659751"/>
                <a:ext cx="3993356" cy="3029804"/>
              </a:xfrm>
              <a:prstGeom prst="rect">
                <a:avLst/>
              </a:prstGeom>
              <a:blipFill>
                <a:blip r:embed="rId2"/>
                <a:stretch>
                  <a:fillRect l="-122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Box 8">
                <a:extLst>
                  <a:ext uri="{FF2B5EF4-FFF2-40B4-BE49-F238E27FC236}">
                    <a16:creationId xmlns:a16="http://schemas.microsoft.com/office/drawing/2014/main" id="{7E9984B0-3641-494C-A03E-B7747B817505}"/>
                  </a:ext>
                </a:extLst>
              </p:cNvPr>
              <p:cNvSpPr txBox="1"/>
              <p:nvPr/>
            </p:nvSpPr>
            <p:spPr>
              <a:xfrm>
                <a:off x="5685900" y="2258373"/>
                <a:ext cx="6757987" cy="39372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>
                  <a:lnSpc>
                    <a:spcPct val="200000"/>
                  </a:lnSpc>
                  <a:spcAft>
                    <a:spcPts val="800"/>
                  </a:spcAft>
                  <a:tabLst>
                    <a:tab pos="540385" algn="l"/>
                  </a:tabLst>
                </a:pPr>
                <a:r>
                  <a:rPr lang="en-GB" dirty="0">
                    <a:solidFill>
                      <a:srgbClr val="000000"/>
                    </a:solidFill>
                    <a:latin typeface="Cambria" panose="02040503050406030204" pitchFamily="18" charset="0"/>
                    <a:ea typeface="Times New Roman" panose="02020603050405020304" pitchFamily="18" charset="0"/>
                  </a:rPr>
                  <a:t>T</a:t>
                </a:r>
                <a:r>
                  <a:rPr lang="en-GB" sz="1800" dirty="0">
                    <a:solidFill>
                      <a:srgbClr val="000000"/>
                    </a:solidFill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he length </a:t>
                </a:r>
                <a14:m>
                  <m:oMath xmlns:m="http://schemas.openxmlformats.org/officeDocument/2006/math">
                    <m:r>
                      <a:rPr lang="en-GB" sz="1800" i="1">
                        <a:solidFill>
                          <a:srgbClr val="000000"/>
                        </a:solidFill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𝑁</m:t>
                    </m:r>
                  </m:oMath>
                </a14:m>
                <a:r>
                  <a:rPr lang="en-GB" sz="1800" dirty="0">
                    <a:solidFill>
                      <a:srgbClr val="000000"/>
                    </a:solidFill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 is </a:t>
                </a:r>
                <a14:m>
                  <m:oMath xmlns:m="http://schemas.openxmlformats.org/officeDocument/2006/math">
                    <m:r>
                      <a:rPr lang="en-GB" sz="1800" i="1">
                        <a:solidFill>
                          <a:srgbClr val="000000"/>
                        </a:solidFill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4</m:t>
                    </m:r>
                  </m:oMath>
                </a14:m>
                <a:r>
                  <a:rPr lang="en-GB" sz="1800" dirty="0">
                    <a:effectLst/>
                    <a:latin typeface="Times New Roman" panose="02020603050405020304" pitchFamily="18" charset="0"/>
                    <a:ea typeface="Times New Roman" panose="02020603050405020304" pitchFamily="18" charset="0"/>
                  </a:rPr>
                  <a:t> for the </a:t>
                </a:r>
                <a14:m>
                  <m:oMath xmlns:m="http://schemas.openxmlformats.org/officeDocument/2006/math">
                    <m:r>
                      <a:rPr lang="en-GB" sz="1800" i="1" dirty="0" smtClean="0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𝑥</m:t>
                    </m:r>
                    <m:r>
                      <a:rPr lang="en-GB" sz="1800" i="1" dirty="0" smtClean="0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(</m:t>
                    </m:r>
                    <m:r>
                      <a:rPr lang="en-GB" sz="1800" i="1" dirty="0" smtClean="0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𝑛</m:t>
                    </m:r>
                    <m:r>
                      <a:rPr lang="en-GB" sz="1800" i="1" dirty="0" smtClean="0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)</m:t>
                    </m:r>
                  </m:oMath>
                </a14:m>
                <a:endParaRPr lang="en-GB" sz="1800" dirty="0">
                  <a:effectLst/>
                  <a:latin typeface="Times New Roman" panose="02020603050405020304" pitchFamily="18" charset="0"/>
                  <a:ea typeface="Times New Roman" panose="02020603050405020304" pitchFamily="18" charset="0"/>
                </a:endParaRPr>
              </a:p>
              <a:p>
                <a:pPr algn="just">
                  <a:lnSpc>
                    <a:spcPct val="200000"/>
                  </a:lnSpc>
                  <a:spcAft>
                    <a:spcPts val="800"/>
                  </a:spcAft>
                  <a:tabLst>
                    <a:tab pos="540385" algn="l"/>
                  </a:tabLst>
                </a:pPr>
                <a:r>
                  <a:rPr lang="en-GB" sz="1800" dirty="0">
                    <a:solidFill>
                      <a:srgbClr val="000000"/>
                    </a:solidFill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For </a:t>
                </a:r>
                <a14:m>
                  <m:oMath xmlns:m="http://schemas.openxmlformats.org/officeDocument/2006/math">
                    <m:r>
                      <a:rPr lang="en-GB" sz="1800" i="1">
                        <a:solidFill>
                          <a:srgbClr val="000000"/>
                        </a:solidFill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𝑛</m:t>
                    </m:r>
                    <m:r>
                      <a:rPr lang="en-GB" sz="1800" i="1">
                        <a:solidFill>
                          <a:srgbClr val="000000"/>
                        </a:solidFill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=0</m:t>
                    </m:r>
                  </m:oMath>
                </a14:m>
                <a:r>
                  <a:rPr lang="en-GB" sz="1800" dirty="0">
                    <a:solidFill>
                      <a:srgbClr val="000000"/>
                    </a:solidFill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,</a:t>
                </a:r>
                <a:endParaRPr lang="en-GB" sz="1800" dirty="0">
                  <a:effectLst/>
                  <a:latin typeface="Times New Roman" panose="02020603050405020304" pitchFamily="18" charset="0"/>
                  <a:ea typeface="Times New Roman" panose="02020603050405020304" pitchFamily="18" charset="0"/>
                </a:endParaRPr>
              </a:p>
              <a:p>
                <a:pPr algn="just">
                  <a:lnSpc>
                    <a:spcPct val="200000"/>
                  </a:lnSpc>
                  <a:spcAft>
                    <a:spcPts val="800"/>
                  </a:spcAft>
                  <a:tabLst>
                    <a:tab pos="540385" algn="l"/>
                  </a:tabLst>
                </a:pPr>
                <a:r>
                  <a:rPr lang="en-GB" sz="1800" dirty="0">
                    <a:solidFill>
                      <a:srgbClr val="000000"/>
                    </a:solidFill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		</a:t>
                </a:r>
                <a14:m>
                  <m:oMath xmlns:m="http://schemas.openxmlformats.org/officeDocument/2006/math">
                    <m:r>
                      <a:rPr lang="en-GB" sz="1800" i="1">
                        <a:solidFill>
                          <a:srgbClr val="000000"/>
                        </a:solidFill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𝑤</m:t>
                    </m:r>
                    <m:d>
                      <m:dPr>
                        <m:ctrlPr>
                          <a:rPr lang="en-GB" sz="1800" i="1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dPr>
                      <m:e>
                        <m:r>
                          <a:rPr lang="en-GB" sz="1800" i="1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0</m:t>
                        </m:r>
                      </m:e>
                    </m:d>
                    <m:r>
                      <a:rPr lang="en-GB" sz="1800" i="1">
                        <a:solidFill>
                          <a:srgbClr val="000000"/>
                        </a:solidFill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=0.54−0.46 </m:t>
                    </m:r>
                    <m:r>
                      <a:rPr lang="en-GB" sz="1800" i="1">
                        <a:solidFill>
                          <a:srgbClr val="000000"/>
                        </a:solidFill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𝑐𝑜𝑠</m:t>
                    </m:r>
                    <m:d>
                      <m:dPr>
                        <m:ctrlPr>
                          <a:rPr lang="en-GB" sz="1800" i="1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dPr>
                      <m:e>
                        <m:f>
                          <m:fPr>
                            <m:ctrlPr>
                              <a:rPr lang="en-GB" sz="1800" i="1">
                                <a:solidFill>
                                  <a:srgbClr val="000000"/>
                                </a:solidFill>
                                <a:effectLst/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</a:rPr>
                            </m:ctrlPr>
                          </m:fPr>
                          <m:num>
                            <m:r>
                              <a:rPr lang="en-GB" sz="1800" i="1">
                                <a:solidFill>
                                  <a:srgbClr val="000000"/>
                                </a:solidFill>
                                <a:effectLst/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</a:rPr>
                              <m:t>2</m:t>
                            </m:r>
                            <m:r>
                              <a:rPr lang="en-GB" sz="1800" i="1">
                                <a:solidFill>
                                  <a:srgbClr val="000000"/>
                                </a:solidFill>
                                <a:effectLst/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</a:rPr>
                              <m:t>𝜋</m:t>
                            </m:r>
                            <m:d>
                              <m:dPr>
                                <m:ctrlPr>
                                  <a:rPr lang="en-GB" sz="1800" i="1">
                                    <a:solidFill>
                                      <a:srgbClr val="000000"/>
                                    </a:solidFill>
                                    <a:effectLst/>
                                    <a:latin typeface="Cambria Math" panose="02040503050406030204" pitchFamily="18" charset="0"/>
                                    <a:ea typeface="Times New Roman" panose="02020603050405020304" pitchFamily="18" charset="0"/>
                                  </a:rPr>
                                </m:ctrlPr>
                              </m:dPr>
                              <m:e>
                                <m:r>
                                  <a:rPr lang="en-GB" sz="1800" i="1">
                                    <a:solidFill>
                                      <a:srgbClr val="000000"/>
                                    </a:solidFill>
                                    <a:effectLst/>
                                    <a:latin typeface="Cambria Math" panose="02040503050406030204" pitchFamily="18" charset="0"/>
                                    <a:ea typeface="Times New Roman" panose="02020603050405020304" pitchFamily="18" charset="0"/>
                                  </a:rPr>
                                  <m:t>0</m:t>
                                </m:r>
                              </m:e>
                            </m:d>
                          </m:num>
                          <m:den>
                            <m:r>
                              <a:rPr lang="en-GB" sz="1800" i="1">
                                <a:solidFill>
                                  <a:srgbClr val="000000"/>
                                </a:solidFill>
                                <a:effectLst/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</a:rPr>
                              <m:t>4−1</m:t>
                            </m:r>
                          </m:den>
                        </m:f>
                      </m:e>
                    </m:d>
                  </m:oMath>
                </a14:m>
                <a:endParaRPr lang="en-GB" sz="1800" i="1" dirty="0">
                  <a:solidFill>
                    <a:srgbClr val="000000"/>
                  </a:solidFill>
                  <a:effectLst/>
                  <a:latin typeface="Cambria Math" panose="02040503050406030204" pitchFamily="18" charset="0"/>
                  <a:ea typeface="Times New Roman" panose="02020603050405020304" pitchFamily="18" charset="0"/>
                </a:endParaRPr>
              </a:p>
              <a:p>
                <a:pPr algn="just">
                  <a:lnSpc>
                    <a:spcPct val="200000"/>
                  </a:lnSpc>
                  <a:spcAft>
                    <a:spcPts val="800"/>
                  </a:spcAft>
                  <a:tabLst>
                    <a:tab pos="540385" algn="l"/>
                  </a:tabLst>
                </a:pPr>
                <a:r>
                  <a:rPr lang="en-GB" sz="1800" dirty="0">
                    <a:solidFill>
                      <a:srgbClr val="000000"/>
                    </a:solidFill>
                    <a:effectLst/>
                    <a:ea typeface="Times New Roman" panose="02020603050405020304" pitchFamily="18" charset="0"/>
                  </a:rPr>
                  <a:t>		</a:t>
                </a:r>
                <a14:m>
                  <m:oMath xmlns:m="http://schemas.openxmlformats.org/officeDocument/2006/math">
                    <m:r>
                      <a:rPr lang="en-GB" sz="1800" i="1">
                        <a:solidFill>
                          <a:srgbClr val="000000"/>
                        </a:solidFill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𝑤</m:t>
                    </m:r>
                    <m:d>
                      <m:dPr>
                        <m:ctrlPr>
                          <a:rPr lang="en-GB" sz="1800" i="1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dPr>
                      <m:e>
                        <m:r>
                          <a:rPr lang="en-GB" sz="1800" i="1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0</m:t>
                        </m:r>
                      </m:e>
                    </m:d>
                    <m:r>
                      <a:rPr lang="en-GB" sz="1800" i="1">
                        <a:solidFill>
                          <a:srgbClr val="000000"/>
                        </a:solidFill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=0.54−0.46 </m:t>
                    </m:r>
                    <m:r>
                      <a:rPr lang="en-GB" sz="1800" i="1">
                        <a:solidFill>
                          <a:srgbClr val="000000"/>
                        </a:solidFill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𝑐𝑜𝑠</m:t>
                    </m:r>
                    <m:d>
                      <m:dPr>
                        <m:ctrlPr>
                          <a:rPr lang="en-GB" sz="1800" i="1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dPr>
                      <m:e>
                        <m:r>
                          <a:rPr lang="en-GB" sz="1800" i="1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0</m:t>
                        </m:r>
                      </m:e>
                    </m:d>
                    <m:r>
                      <a:rPr lang="en-GB" sz="1800" i="1">
                        <a:solidFill>
                          <a:srgbClr val="000000"/>
                        </a:solidFill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=0.54−0.46</m:t>
                    </m:r>
                    <m:d>
                      <m:dPr>
                        <m:ctrlPr>
                          <a:rPr lang="en-GB" sz="1800" i="1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dPr>
                      <m:e>
                        <m:r>
                          <a:rPr lang="en-GB" sz="1800" i="1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1</m:t>
                        </m:r>
                      </m:e>
                    </m:d>
                  </m:oMath>
                </a14:m>
                <a:r>
                  <a:rPr lang="en-GB" sz="1800" dirty="0">
                    <a:solidFill>
                      <a:srgbClr val="000000"/>
                    </a:solidFill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		</a:t>
                </a:r>
                <a:r>
                  <a:rPr lang="en-GB" dirty="0">
                    <a:latin typeface="Times New Roman" panose="02020603050405020304" pitchFamily="18" charset="0"/>
                    <a:ea typeface="Times New Roman" panose="02020603050405020304" pitchFamily="18" charset="0"/>
                  </a:rPr>
                  <a:t>	        </a:t>
                </a:r>
                <a14:m>
                  <m:oMath xmlns:m="http://schemas.openxmlformats.org/officeDocument/2006/math">
                    <m:r>
                      <a:rPr lang="en-GB" sz="1800" i="1">
                        <a:solidFill>
                          <a:srgbClr val="000000"/>
                        </a:solidFill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𝑤</m:t>
                    </m:r>
                    <m:d>
                      <m:dPr>
                        <m:ctrlPr>
                          <a:rPr lang="en-GB" sz="1800" i="1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dPr>
                      <m:e>
                        <m:r>
                          <a:rPr lang="en-GB" sz="1800" i="1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0</m:t>
                        </m:r>
                      </m:e>
                    </m:d>
                    <m:r>
                      <a:rPr lang="en-GB" sz="1800" i="1">
                        <a:solidFill>
                          <a:srgbClr val="000000"/>
                        </a:solidFill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=0.08</m:t>
                    </m:r>
                  </m:oMath>
                </a14:m>
                <a:endParaRPr lang="en-GB" sz="1800" dirty="0">
                  <a:effectLst/>
                  <a:latin typeface="Times New Roman" panose="02020603050405020304" pitchFamily="18" charset="0"/>
                  <a:ea typeface="Times New Roman" panose="02020603050405020304" pitchFamily="18" charset="0"/>
                </a:endParaRPr>
              </a:p>
              <a:p>
                <a:endParaRPr lang="en-GB" dirty="0"/>
              </a:p>
            </p:txBody>
          </p:sp>
        </mc:Choice>
        <mc:Fallback xmlns="">
          <p:sp>
            <p:nvSpPr>
              <p:cNvPr id="9" name="TextBox 8">
                <a:extLst>
                  <a:ext uri="{FF2B5EF4-FFF2-40B4-BE49-F238E27FC236}">
                    <a16:creationId xmlns:a16="http://schemas.microsoft.com/office/drawing/2014/main" id="{7E9984B0-3641-494C-A03E-B7747B817505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85900" y="2258373"/>
                <a:ext cx="6757987" cy="3937232"/>
              </a:xfrm>
              <a:prstGeom prst="rect">
                <a:avLst/>
              </a:prstGeom>
              <a:blipFill>
                <a:blip r:embed="rId3"/>
                <a:stretch>
                  <a:fillRect l="-81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790D55E1-19DE-4530-807F-130282D3ACE1}"/>
              </a:ext>
            </a:extLst>
          </p:cNvPr>
          <p:cNvCxnSpPr/>
          <p:nvPr/>
        </p:nvCxnSpPr>
        <p:spPr>
          <a:xfrm>
            <a:off x="5300663" y="1943234"/>
            <a:ext cx="0" cy="3764757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3" name="Picture 12">
            <a:extLst>
              <a:ext uri="{FF2B5EF4-FFF2-40B4-BE49-F238E27FC236}">
                <a16:creationId xmlns:a16="http://schemas.microsoft.com/office/drawing/2014/main" id="{26DAB862-400D-4E4F-AFD6-EA77C9A8707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8075" y="1204141"/>
            <a:ext cx="8758471" cy="7937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898545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26868" y="-657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Windowing </a:t>
            </a:r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Technique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29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ECBC7C86-F974-4FF2-AB6F-761F12057A0F}"/>
                  </a:ext>
                </a:extLst>
              </p:cNvPr>
              <p:cNvSpPr txBox="1"/>
              <p:nvPr/>
            </p:nvSpPr>
            <p:spPr>
              <a:xfrm>
                <a:off x="621508" y="1786996"/>
                <a:ext cx="3993356" cy="389837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>
                  <a:lnSpc>
                    <a:spcPct val="150000"/>
                  </a:lnSpc>
                </a:pPr>
                <a:r>
                  <a:rPr lang="en-GB" dirty="0"/>
                  <a:t>For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𝑛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=1,</m:t>
                    </m:r>
                  </m:oMath>
                </a14:m>
                <a:r>
                  <a:rPr lang="en-GB" dirty="0"/>
                  <a:t> </a:t>
                </a:r>
              </a:p>
              <a:p>
                <a:pPr>
                  <a:lnSpc>
                    <a:spcPct val="150000"/>
                  </a:lnSpc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i="1">
                          <a:latin typeface="Cambria Math" panose="02040503050406030204" pitchFamily="18" charset="0"/>
                        </a:rPr>
                        <m:t>𝑤</m:t>
                      </m:r>
                      <m:d>
                        <m:d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1</m:t>
                          </m:r>
                        </m:e>
                      </m:d>
                      <m:r>
                        <a:rPr lang="en-GB" i="1">
                          <a:latin typeface="Cambria Math" panose="02040503050406030204" pitchFamily="18" charset="0"/>
                        </a:rPr>
                        <m:t>=0.54−0.46 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𝑐𝑜𝑠</m:t>
                      </m:r>
                      <m:d>
                        <m:d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𝜋</m:t>
                              </m:r>
                              <m:d>
                                <m:dPr>
                                  <m:ctrlPr>
                                    <a:rPr lang="en-GB" i="1">
                                      <a:latin typeface="Cambria Math" panose="02040503050406030204" pitchFamily="18" charset="0"/>
                                    </a:rPr>
                                  </m:ctrlPr>
                                </m:dPr>
                                <m:e>
                                  <m:r>
                                    <a:rPr lang="en-GB" i="1">
                                      <a:latin typeface="Cambria Math" panose="02040503050406030204" pitchFamily="18" charset="0"/>
                                    </a:rPr>
                                    <m:t>1</m:t>
                                  </m:r>
                                </m:e>
                              </m:d>
                            </m:num>
                            <m:den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4−1</m:t>
                              </m:r>
                            </m:den>
                          </m:f>
                        </m:e>
                      </m:d>
                    </m:oMath>
                  </m:oMathPara>
                </a14:m>
                <a:endParaRPr lang="en-GB" dirty="0"/>
              </a:p>
              <a:p>
                <a:pPr>
                  <a:lnSpc>
                    <a:spcPct val="150000"/>
                  </a:lnSpc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i="1">
                          <a:latin typeface="Cambria Math" panose="02040503050406030204" pitchFamily="18" charset="0"/>
                        </a:rPr>
                        <m:t>𝑤</m:t>
                      </m:r>
                      <m:d>
                        <m:d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1</m:t>
                          </m:r>
                        </m:e>
                      </m:d>
                      <m:r>
                        <a:rPr lang="en-GB" i="1">
                          <a:latin typeface="Cambria Math" panose="02040503050406030204" pitchFamily="18" charset="0"/>
                        </a:rPr>
                        <m:t>=0.54−0.46 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𝑐𝑜𝑠</m:t>
                      </m:r>
                      <m:d>
                        <m:d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𝜋</m:t>
                              </m:r>
                            </m:num>
                            <m:den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3</m:t>
                              </m:r>
                            </m:den>
                          </m:f>
                        </m:e>
                      </m:d>
                    </m:oMath>
                  </m:oMathPara>
                </a14:m>
                <a:endParaRPr lang="en-GB" dirty="0"/>
              </a:p>
              <a:p>
                <a:pPr>
                  <a:lnSpc>
                    <a:spcPct val="150000"/>
                  </a:lnSpc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i="1">
                          <a:latin typeface="Cambria Math" panose="02040503050406030204" pitchFamily="18" charset="0"/>
                        </a:rPr>
                        <m:t>𝑤</m:t>
                      </m:r>
                      <m:d>
                        <m:d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1</m:t>
                          </m:r>
                        </m:e>
                      </m:d>
                      <m:r>
                        <a:rPr lang="en-GB" i="1">
                          <a:latin typeface="Cambria Math" panose="02040503050406030204" pitchFamily="18" charset="0"/>
                        </a:rPr>
                        <m:t>=0.54−0.46 (−0.5)</m:t>
                      </m:r>
                    </m:oMath>
                  </m:oMathPara>
                </a14:m>
                <a:endParaRPr lang="en-GB" dirty="0"/>
              </a:p>
              <a:p>
                <a:pPr>
                  <a:lnSpc>
                    <a:spcPct val="150000"/>
                  </a:lnSpc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i="1">
                          <a:latin typeface="Cambria Math" panose="02040503050406030204" pitchFamily="18" charset="0"/>
                        </a:rPr>
                        <m:t>𝑤</m:t>
                      </m:r>
                      <m:d>
                        <m:d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1</m:t>
                          </m:r>
                        </m:e>
                      </m:d>
                      <m:r>
                        <a:rPr lang="en-GB" i="1">
                          <a:latin typeface="Cambria Math" panose="02040503050406030204" pitchFamily="18" charset="0"/>
                        </a:rPr>
                        <m:t>=0.54+0.23=0.77</m:t>
                      </m:r>
                    </m:oMath>
                  </m:oMathPara>
                </a14:m>
                <a:endParaRPr lang="en-GB" dirty="0"/>
              </a:p>
              <a:p>
                <a:pPr>
                  <a:lnSpc>
                    <a:spcPct val="150000"/>
                  </a:lnSpc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i="1">
                          <a:latin typeface="Cambria Math" panose="02040503050406030204" pitchFamily="18" charset="0"/>
                        </a:rPr>
                        <m:t>𝑤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(1)= 0.77</m:t>
                      </m:r>
                    </m:oMath>
                  </m:oMathPara>
                </a14:m>
                <a:endParaRPr lang="en-GB" dirty="0"/>
              </a:p>
              <a:p>
                <a:endParaRPr lang="en-GB" dirty="0">
                  <a:latin typeface="Book Antiqua" panose="02040602050305030304" pitchFamily="18" charset="0"/>
                </a:endParaRPr>
              </a:p>
            </p:txBody>
          </p:sp>
        </mc:Choice>
        <mc:Fallback xmlns="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ECBC7C86-F974-4FF2-AB6F-761F12057A0F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21508" y="1786996"/>
                <a:ext cx="3993356" cy="3898375"/>
              </a:xfrm>
              <a:prstGeom prst="rect">
                <a:avLst/>
              </a:prstGeom>
              <a:blipFill>
                <a:blip r:embed="rId2"/>
                <a:stretch>
                  <a:fillRect l="-1374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Box 8">
                <a:extLst>
                  <a:ext uri="{FF2B5EF4-FFF2-40B4-BE49-F238E27FC236}">
                    <a16:creationId xmlns:a16="http://schemas.microsoft.com/office/drawing/2014/main" id="{7E9984B0-3641-494C-A03E-B7747B817505}"/>
                  </a:ext>
                </a:extLst>
              </p:cNvPr>
              <p:cNvSpPr txBox="1"/>
              <p:nvPr/>
            </p:nvSpPr>
            <p:spPr>
              <a:xfrm>
                <a:off x="5700188" y="1826061"/>
                <a:ext cx="6757987" cy="320587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>
                  <a:lnSpc>
                    <a:spcPct val="150000"/>
                  </a:lnSpc>
                </a:pPr>
                <a:r>
                  <a:rPr lang="en-GB" dirty="0"/>
                  <a:t>For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𝑛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=2,</m:t>
                    </m:r>
                  </m:oMath>
                </a14:m>
                <a:r>
                  <a:rPr lang="en-GB" dirty="0"/>
                  <a:t> </a:t>
                </a:r>
              </a:p>
              <a:p>
                <a:pPr>
                  <a:lnSpc>
                    <a:spcPct val="150000"/>
                  </a:lnSpc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i="1">
                          <a:latin typeface="Cambria Math" panose="02040503050406030204" pitchFamily="18" charset="0"/>
                        </a:rPr>
                        <m:t>𝑤</m:t>
                      </m:r>
                      <m:d>
                        <m:d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2</m:t>
                          </m:r>
                        </m:e>
                      </m:d>
                      <m:r>
                        <a:rPr lang="en-GB" i="1">
                          <a:latin typeface="Cambria Math" panose="02040503050406030204" pitchFamily="18" charset="0"/>
                        </a:rPr>
                        <m:t>=0.54−0.46 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𝑐𝑜𝑠</m:t>
                      </m:r>
                      <m:d>
                        <m:d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𝜋</m:t>
                              </m:r>
                              <m:d>
                                <m:dPr>
                                  <m:ctrlPr>
                                    <a:rPr lang="en-GB" i="1">
                                      <a:latin typeface="Cambria Math" panose="02040503050406030204" pitchFamily="18" charset="0"/>
                                    </a:rPr>
                                  </m:ctrlPr>
                                </m:dPr>
                                <m:e>
                                  <m:r>
                                    <a:rPr lang="en-GB" i="1">
                                      <a:latin typeface="Cambria Math" panose="02040503050406030204" pitchFamily="18" charset="0"/>
                                    </a:rPr>
                                    <m:t>2</m:t>
                                  </m:r>
                                </m:e>
                              </m:d>
                            </m:num>
                            <m:den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4−1</m:t>
                              </m:r>
                            </m:den>
                          </m:f>
                        </m:e>
                      </m:d>
                    </m:oMath>
                  </m:oMathPara>
                </a14:m>
                <a:endParaRPr lang="en-GB" dirty="0"/>
              </a:p>
              <a:p>
                <a:pPr>
                  <a:lnSpc>
                    <a:spcPct val="150000"/>
                  </a:lnSpc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i="1">
                          <a:latin typeface="Cambria Math" panose="02040503050406030204" pitchFamily="18" charset="0"/>
                        </a:rPr>
                        <m:t>𝑤</m:t>
                      </m:r>
                      <m:d>
                        <m:d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2</m:t>
                          </m:r>
                        </m:e>
                      </m:d>
                      <m:r>
                        <a:rPr lang="en-GB" i="1">
                          <a:latin typeface="Cambria Math" panose="02040503050406030204" pitchFamily="18" charset="0"/>
                        </a:rPr>
                        <m:t>=0.54−0.46 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𝑐𝑜𝑠</m:t>
                      </m:r>
                      <m:d>
                        <m:d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4</m:t>
                              </m:r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𝜋</m:t>
                              </m:r>
                            </m:num>
                            <m:den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3</m:t>
                              </m:r>
                            </m:den>
                          </m:f>
                        </m:e>
                      </m:d>
                    </m:oMath>
                  </m:oMathPara>
                </a14:m>
                <a:endParaRPr lang="en-GB" dirty="0"/>
              </a:p>
              <a:p>
                <a:pPr>
                  <a:lnSpc>
                    <a:spcPct val="150000"/>
                  </a:lnSpc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i="1">
                          <a:latin typeface="Cambria Math" panose="02040503050406030204" pitchFamily="18" charset="0"/>
                        </a:rPr>
                        <m:t>𝑤</m:t>
                      </m:r>
                      <m:d>
                        <m:d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2</m:t>
                          </m:r>
                        </m:e>
                      </m:d>
                      <m:r>
                        <a:rPr lang="en-GB" i="1">
                          <a:latin typeface="Cambria Math" panose="02040503050406030204" pitchFamily="18" charset="0"/>
                        </a:rPr>
                        <m:t>=0.54−0.46 (−0.5)</m:t>
                      </m:r>
                    </m:oMath>
                  </m:oMathPara>
                </a14:m>
                <a:endParaRPr lang="en-GB" dirty="0"/>
              </a:p>
              <a:p>
                <a:pPr>
                  <a:lnSpc>
                    <a:spcPct val="150000"/>
                  </a:lnSpc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i="1">
                          <a:latin typeface="Cambria Math" panose="02040503050406030204" pitchFamily="18" charset="0"/>
                        </a:rPr>
                        <m:t>𝑤</m:t>
                      </m:r>
                      <m:d>
                        <m:d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2</m:t>
                          </m:r>
                        </m:e>
                      </m:d>
                      <m:r>
                        <a:rPr lang="en-GB" i="1">
                          <a:latin typeface="Cambria Math" panose="02040503050406030204" pitchFamily="18" charset="0"/>
                        </a:rPr>
                        <m:t>=0.54+0.23</m:t>
                      </m:r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9" name="TextBox 8">
                <a:extLst>
                  <a:ext uri="{FF2B5EF4-FFF2-40B4-BE49-F238E27FC236}">
                    <a16:creationId xmlns:a16="http://schemas.microsoft.com/office/drawing/2014/main" id="{7E9984B0-3641-494C-A03E-B7747B817505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700188" y="1826061"/>
                <a:ext cx="6757987" cy="3205878"/>
              </a:xfrm>
              <a:prstGeom prst="rect">
                <a:avLst/>
              </a:prstGeom>
              <a:blipFill>
                <a:blip r:embed="rId3"/>
                <a:stretch>
                  <a:fillRect l="-72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790D55E1-19DE-4530-807F-130282D3ACE1}"/>
              </a:ext>
            </a:extLst>
          </p:cNvPr>
          <p:cNvCxnSpPr/>
          <p:nvPr/>
        </p:nvCxnSpPr>
        <p:spPr>
          <a:xfrm>
            <a:off x="5457826" y="1853804"/>
            <a:ext cx="0" cy="3764757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06417914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26868" y="-657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Windowing </a:t>
            </a:r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Technique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30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ECBC7C86-F974-4FF2-AB6F-761F12057A0F}"/>
                  </a:ext>
                </a:extLst>
              </p:cNvPr>
              <p:cNvSpPr txBox="1"/>
              <p:nvPr/>
            </p:nvSpPr>
            <p:spPr>
              <a:xfrm>
                <a:off x="492043" y="1890575"/>
                <a:ext cx="4686293" cy="399391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>
                  <a:lnSpc>
                    <a:spcPct val="150000"/>
                  </a:lnSpc>
                </a:pPr>
                <a:r>
                  <a:rPr lang="en-GB" dirty="0"/>
                  <a:t>For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𝑛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=3</m:t>
                    </m:r>
                  </m:oMath>
                </a14:m>
                <a:r>
                  <a:rPr lang="en-GB" dirty="0"/>
                  <a:t>,</a:t>
                </a:r>
              </a:p>
              <a:p>
                <a:pPr>
                  <a:lnSpc>
                    <a:spcPct val="150000"/>
                  </a:lnSpc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i="1">
                          <a:latin typeface="Cambria Math" panose="02040503050406030204" pitchFamily="18" charset="0"/>
                        </a:rPr>
                        <m:t>𝑤</m:t>
                      </m:r>
                      <m:d>
                        <m:d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3</m:t>
                          </m:r>
                        </m:e>
                      </m:d>
                      <m:r>
                        <a:rPr lang="en-GB" i="1">
                          <a:latin typeface="Cambria Math" panose="02040503050406030204" pitchFamily="18" charset="0"/>
                        </a:rPr>
                        <m:t>=0.54−0.46 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𝑐𝑜𝑠</m:t>
                      </m:r>
                      <m:d>
                        <m:d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𝜋</m:t>
                              </m:r>
                              <m:d>
                                <m:dPr>
                                  <m:ctrlPr>
                                    <a:rPr lang="en-GB" i="1">
                                      <a:latin typeface="Cambria Math" panose="02040503050406030204" pitchFamily="18" charset="0"/>
                                    </a:rPr>
                                  </m:ctrlPr>
                                </m:dPr>
                                <m:e>
                                  <m:r>
                                    <a:rPr lang="en-GB" i="1">
                                      <a:latin typeface="Cambria Math" panose="02040503050406030204" pitchFamily="18" charset="0"/>
                                    </a:rPr>
                                    <m:t>3</m:t>
                                  </m:r>
                                </m:e>
                              </m:d>
                            </m:num>
                            <m:den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4−1</m:t>
                              </m:r>
                            </m:den>
                          </m:f>
                        </m:e>
                      </m:d>
                    </m:oMath>
                  </m:oMathPara>
                </a14:m>
                <a:endParaRPr lang="en-GB" dirty="0"/>
              </a:p>
              <a:p>
                <a:pPr>
                  <a:lnSpc>
                    <a:spcPct val="150000"/>
                  </a:lnSpc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i="1">
                          <a:latin typeface="Cambria Math" panose="02040503050406030204" pitchFamily="18" charset="0"/>
                        </a:rPr>
                        <m:t>𝑤</m:t>
                      </m:r>
                      <m:d>
                        <m:d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3</m:t>
                          </m:r>
                        </m:e>
                      </m:d>
                      <m:r>
                        <a:rPr lang="en-GB" i="1">
                          <a:latin typeface="Cambria Math" panose="02040503050406030204" pitchFamily="18" charset="0"/>
                        </a:rPr>
                        <m:t>=0.54−0.46 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𝑐𝑜𝑠</m:t>
                      </m:r>
                      <m:d>
                        <m:d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6</m:t>
                              </m:r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𝜋</m:t>
                              </m:r>
                            </m:num>
                            <m:den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6</m:t>
                              </m:r>
                            </m:den>
                          </m:f>
                        </m:e>
                      </m:d>
                    </m:oMath>
                  </m:oMathPara>
                </a14:m>
                <a:endParaRPr lang="en-GB" dirty="0"/>
              </a:p>
              <a:p>
                <a:pPr>
                  <a:lnSpc>
                    <a:spcPct val="150000"/>
                  </a:lnSpc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i="1">
                          <a:latin typeface="Cambria Math" panose="02040503050406030204" pitchFamily="18" charset="0"/>
                        </a:rPr>
                        <m:t>𝑤</m:t>
                      </m:r>
                      <m:d>
                        <m:d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3</m:t>
                          </m:r>
                        </m:e>
                      </m:d>
                      <m:r>
                        <a:rPr lang="en-GB" i="1">
                          <a:latin typeface="Cambria Math" panose="02040503050406030204" pitchFamily="18" charset="0"/>
                        </a:rPr>
                        <m:t>=0.54−0.46∗(−1)</m:t>
                      </m:r>
                    </m:oMath>
                  </m:oMathPara>
                </a14:m>
                <a:endParaRPr lang="en-GB" dirty="0"/>
              </a:p>
              <a:p>
                <a:pPr>
                  <a:lnSpc>
                    <a:spcPct val="150000"/>
                  </a:lnSpc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i="1">
                          <a:latin typeface="Cambria Math" panose="02040503050406030204" pitchFamily="18" charset="0"/>
                        </a:rPr>
                        <m:t>𝑤</m:t>
                      </m:r>
                      <m:d>
                        <m:d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3</m:t>
                          </m:r>
                        </m:e>
                      </m:d>
                      <m:r>
                        <a:rPr lang="en-GB" i="1">
                          <a:latin typeface="Cambria Math" panose="02040503050406030204" pitchFamily="18" charset="0"/>
                        </a:rPr>
                        <m:t>=0.54−0.46=0.08</m:t>
                      </m:r>
                    </m:oMath>
                  </m:oMathPara>
                </a14:m>
                <a:endParaRPr lang="en-GB" dirty="0"/>
              </a:p>
              <a:p>
                <a:pPr>
                  <a:lnSpc>
                    <a:spcPct val="150000"/>
                  </a:lnSpc>
                </a:pPr>
                <a:r>
                  <a:rPr lang="en-GB" sz="1800" dirty="0">
                    <a:solidFill>
                      <a:srgbClr val="000000"/>
                    </a:solidFill>
                    <a:effectLst/>
                    <a:ea typeface="Times New Roman" panose="02020603050405020304" pitchFamily="18" charset="0"/>
                  </a:rPr>
                  <a:t>	</a:t>
                </a:r>
                <a14:m>
                  <m:oMath xmlns:m="http://schemas.openxmlformats.org/officeDocument/2006/math">
                    <m:r>
                      <a:rPr lang="en-GB" sz="1800" i="1" smtClean="0">
                        <a:solidFill>
                          <a:srgbClr val="000000"/>
                        </a:solidFill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𝑤</m:t>
                    </m:r>
                    <m:d>
                      <m:dPr>
                        <m:ctrlPr>
                          <a:rPr lang="en-GB" sz="1800" i="1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dPr>
                      <m:e>
                        <m:r>
                          <a:rPr lang="en-GB" sz="1800" i="1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𝑛</m:t>
                        </m:r>
                      </m:e>
                    </m:d>
                    <m:r>
                      <a:rPr lang="en-GB" sz="1800" i="1">
                        <a:solidFill>
                          <a:srgbClr val="000000"/>
                        </a:solidFill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={0.08, 0.77,</m:t>
                    </m:r>
                  </m:oMath>
                </a14:m>
                <a:r>
                  <a:rPr lang="en-GB" sz="1800" dirty="0">
                    <a:solidFill>
                      <a:srgbClr val="000000"/>
                    </a:solidFill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0.77, 0.08}</a:t>
                </a:r>
                <a:endParaRPr lang="en-GB" sz="1800" dirty="0">
                  <a:effectLst/>
                  <a:latin typeface="Times New Roman" panose="02020603050405020304" pitchFamily="18" charset="0"/>
                  <a:ea typeface="Times New Roman" panose="02020603050405020304" pitchFamily="18" charset="0"/>
                </a:endParaRPr>
              </a:p>
              <a:p>
                <a:pPr>
                  <a:lnSpc>
                    <a:spcPct val="150000"/>
                  </a:lnSpc>
                </a:pPr>
                <a:endParaRPr lang="en-GB" dirty="0"/>
              </a:p>
            </p:txBody>
          </p:sp>
        </mc:Choice>
        <mc:Fallback xmlns="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ECBC7C86-F974-4FF2-AB6F-761F12057A0F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2043" y="1890575"/>
                <a:ext cx="4686293" cy="3993914"/>
              </a:xfrm>
              <a:prstGeom prst="rect">
                <a:avLst/>
              </a:prstGeom>
              <a:blipFill>
                <a:blip r:embed="rId2"/>
                <a:stretch>
                  <a:fillRect l="-117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Box 8">
                <a:extLst>
                  <a:ext uri="{FF2B5EF4-FFF2-40B4-BE49-F238E27FC236}">
                    <a16:creationId xmlns:a16="http://schemas.microsoft.com/office/drawing/2014/main" id="{7E9984B0-3641-494C-A03E-B7747B817505}"/>
                  </a:ext>
                </a:extLst>
              </p:cNvPr>
              <p:cNvSpPr txBox="1"/>
              <p:nvPr/>
            </p:nvSpPr>
            <p:spPr>
              <a:xfrm>
                <a:off x="6318368" y="1890575"/>
                <a:ext cx="5602470" cy="34163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>
                  <a:lnSpc>
                    <a:spcPct val="150000"/>
                  </a:lnSpc>
                </a:pPr>
                <a:r>
                  <a:rPr lang="en-GB" dirty="0"/>
                  <a:t>The output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𝑦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(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𝑛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r>
                  <a:rPr lang="en-GB" dirty="0"/>
                  <a:t> is,</a:t>
                </a:r>
              </a:p>
              <a:p>
                <a:pPr>
                  <a:lnSpc>
                    <a:spcPct val="150000"/>
                  </a:lnSpc>
                </a:pPr>
                <a:r>
                  <a:rPr lang="en-GB" dirty="0"/>
                  <a:t>		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𝑦</m:t>
                    </m:r>
                    <m:d>
                      <m:d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𝑛</m:t>
                        </m:r>
                      </m:e>
                    </m:d>
                    <m:r>
                      <a:rPr lang="en-GB" i="1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𝑥</m:t>
                    </m:r>
                    <m:d>
                      <m:d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𝑛</m:t>
                        </m:r>
                      </m:e>
                    </m:d>
                    <m:r>
                      <a:rPr lang="en-GB" i="1">
                        <a:latin typeface="Cambria Math" panose="02040503050406030204" pitchFamily="18" charset="0"/>
                      </a:rPr>
                      <m:t>∗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𝑤</m:t>
                    </m:r>
                    <m:d>
                      <m:d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𝑛</m:t>
                        </m:r>
                      </m:e>
                    </m:d>
                  </m:oMath>
                </a14:m>
                <a:r>
                  <a:rPr lang="en-GB" dirty="0"/>
                  <a:t>					</a:t>
                </a:r>
              </a:p>
              <a:p>
                <a:pPr>
                  <a:lnSpc>
                    <a:spcPct val="150000"/>
                  </a:lnSpc>
                </a:pPr>
                <a:r>
                  <a:rPr lang="en-GB" dirty="0"/>
                  <a:t>Given that,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𝑥</m:t>
                    </m:r>
                    <m:d>
                      <m:d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𝑛</m:t>
                        </m:r>
                      </m:e>
                    </m:d>
                    <m:r>
                      <a:rPr lang="en-GB" i="1">
                        <a:latin typeface="Cambria Math" panose="02040503050406030204" pitchFamily="18" charset="0"/>
                      </a:rPr>
                      <m:t>=</m:t>
                    </m:r>
                    <m:d>
                      <m:dPr>
                        <m:begChr m:val="{"/>
                        <m:endChr m:val="}"/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12.5, 8, 8, 12.5</m:t>
                        </m:r>
                      </m:e>
                    </m:d>
                  </m:oMath>
                </a14:m>
                <a:endParaRPr lang="en-GB" dirty="0"/>
              </a:p>
              <a:p>
                <a:pPr>
                  <a:lnSpc>
                    <a:spcPct val="150000"/>
                  </a:lnSpc>
                </a:pPr>
                <a:r>
                  <a:rPr lang="en-GB" dirty="0"/>
                  <a:t>Now for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𝑛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=0</m:t>
                    </m:r>
                  </m:oMath>
                </a14:m>
                <a:r>
                  <a:rPr lang="en-GB" dirty="0"/>
                  <a:t>, </a:t>
                </a:r>
              </a:p>
              <a:p>
                <a:pPr>
                  <a:lnSpc>
                    <a:spcPct val="150000"/>
                  </a:lnSpc>
                </a:pPr>
                <a:r>
                  <a:rPr lang="en-GB" dirty="0"/>
                  <a:t>		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𝑦</m:t>
                    </m:r>
                    <m:d>
                      <m:d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0</m:t>
                        </m:r>
                      </m:e>
                    </m:d>
                    <m:r>
                      <a:rPr lang="en-GB" i="1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𝑥</m:t>
                    </m:r>
                    <m:d>
                      <m:d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0</m:t>
                        </m:r>
                      </m:e>
                    </m:d>
                    <m:r>
                      <a:rPr lang="en-GB" i="1">
                        <a:latin typeface="Cambria Math" panose="02040503050406030204" pitchFamily="18" charset="0"/>
                      </a:rPr>
                      <m:t>∗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𝑤</m:t>
                    </m:r>
                    <m:d>
                      <m:d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0</m:t>
                        </m:r>
                      </m:e>
                    </m:d>
                  </m:oMath>
                </a14:m>
                <a:endParaRPr lang="en-GB" dirty="0"/>
              </a:p>
              <a:p>
                <a:pPr>
                  <a:lnSpc>
                    <a:spcPct val="150000"/>
                  </a:lnSpc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i="1">
                          <a:latin typeface="Cambria Math" panose="02040503050406030204" pitchFamily="18" charset="0"/>
                        </a:rPr>
                        <m:t>𝑦</m:t>
                      </m:r>
                      <m:d>
                        <m:d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0</m:t>
                          </m:r>
                        </m:e>
                      </m:d>
                      <m:r>
                        <a:rPr lang="en-GB" i="1">
                          <a:latin typeface="Cambria Math" panose="02040503050406030204" pitchFamily="18" charset="0"/>
                        </a:rPr>
                        <m:t>=12.5∗0.08</m:t>
                      </m:r>
                    </m:oMath>
                  </m:oMathPara>
                </a14:m>
                <a:endParaRPr lang="en-GB" dirty="0"/>
              </a:p>
              <a:p>
                <a:pPr>
                  <a:lnSpc>
                    <a:spcPct val="150000"/>
                  </a:lnSpc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i="1">
                          <a:latin typeface="Cambria Math" panose="02040503050406030204" pitchFamily="18" charset="0"/>
                        </a:rPr>
                        <m:t>𝑦</m:t>
                      </m:r>
                      <m:d>
                        <m:d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0</m:t>
                          </m:r>
                        </m:e>
                      </m:d>
                      <m:r>
                        <a:rPr lang="en-GB" i="1">
                          <a:latin typeface="Cambria Math" panose="02040503050406030204" pitchFamily="18" charset="0"/>
                        </a:rPr>
                        <m:t>=1</m:t>
                      </m:r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9" name="TextBox 8">
                <a:extLst>
                  <a:ext uri="{FF2B5EF4-FFF2-40B4-BE49-F238E27FC236}">
                    <a16:creationId xmlns:a16="http://schemas.microsoft.com/office/drawing/2014/main" id="{7E9984B0-3641-494C-A03E-B7747B817505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18368" y="1890575"/>
                <a:ext cx="5602470" cy="3416320"/>
              </a:xfrm>
              <a:prstGeom prst="rect">
                <a:avLst/>
              </a:prstGeom>
              <a:blipFill>
                <a:blip r:embed="rId3"/>
                <a:stretch>
                  <a:fillRect l="-87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790D55E1-19DE-4530-807F-130282D3ACE1}"/>
              </a:ext>
            </a:extLst>
          </p:cNvPr>
          <p:cNvCxnSpPr/>
          <p:nvPr/>
        </p:nvCxnSpPr>
        <p:spPr>
          <a:xfrm>
            <a:off x="5700714" y="1890575"/>
            <a:ext cx="0" cy="3764757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28772465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26868" y="-657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Windowing </a:t>
            </a:r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Technique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31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ECBC7C86-F974-4FF2-AB6F-761F12057A0F}"/>
                  </a:ext>
                </a:extLst>
              </p:cNvPr>
              <p:cNvSpPr txBox="1"/>
              <p:nvPr/>
            </p:nvSpPr>
            <p:spPr>
              <a:xfrm>
                <a:off x="623897" y="1682762"/>
                <a:ext cx="4686293" cy="440954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>
                  <a:lnSpc>
                    <a:spcPct val="150000"/>
                  </a:lnSpc>
                </a:pPr>
                <a:r>
                  <a:rPr lang="en-GB" dirty="0"/>
                  <a:t>for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𝑛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=1</m:t>
                    </m:r>
                  </m:oMath>
                </a14:m>
                <a:r>
                  <a:rPr lang="en-GB" dirty="0"/>
                  <a:t>, </a:t>
                </a:r>
              </a:p>
              <a:p>
                <a:pPr>
                  <a:lnSpc>
                    <a:spcPct val="150000"/>
                  </a:lnSpc>
                </a:pPr>
                <a:r>
                  <a:rPr lang="en-GB" dirty="0"/>
                  <a:t>	          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𝑦</m:t>
                    </m:r>
                    <m:d>
                      <m:d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1</m:t>
                        </m:r>
                      </m:e>
                    </m:d>
                    <m:r>
                      <a:rPr lang="en-GB" i="1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𝑥</m:t>
                    </m:r>
                    <m:d>
                      <m:d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1</m:t>
                        </m:r>
                      </m:e>
                    </m:d>
                    <m:r>
                      <a:rPr lang="en-GB" i="1">
                        <a:latin typeface="Cambria Math" panose="02040503050406030204" pitchFamily="18" charset="0"/>
                      </a:rPr>
                      <m:t>∗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𝑤</m:t>
                    </m:r>
                    <m:d>
                      <m:d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1</m:t>
                        </m:r>
                      </m:e>
                    </m:d>
                  </m:oMath>
                </a14:m>
                <a:endParaRPr lang="en-GB" i="1" dirty="0"/>
              </a:p>
              <a:p>
                <a:pPr>
                  <a:lnSpc>
                    <a:spcPct val="150000"/>
                  </a:lnSpc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i="1">
                          <a:latin typeface="Cambria Math" panose="02040503050406030204" pitchFamily="18" charset="0"/>
                        </a:rPr>
                        <m:t>𝑦</m:t>
                      </m:r>
                      <m:d>
                        <m:d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1</m:t>
                          </m:r>
                        </m:e>
                      </m:d>
                      <m:r>
                        <a:rPr lang="en-GB" i="1">
                          <a:latin typeface="Cambria Math" panose="02040503050406030204" pitchFamily="18" charset="0"/>
                        </a:rPr>
                        <m:t>=8∗0.77</m:t>
                      </m:r>
                    </m:oMath>
                  </m:oMathPara>
                </a14:m>
                <a:endParaRPr lang="en-GB" dirty="0"/>
              </a:p>
              <a:p>
                <a:pPr>
                  <a:lnSpc>
                    <a:spcPct val="150000"/>
                  </a:lnSpc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i="1">
                          <a:latin typeface="Cambria Math" panose="02040503050406030204" pitchFamily="18" charset="0"/>
                        </a:rPr>
                        <m:t>𝑦</m:t>
                      </m:r>
                      <m:d>
                        <m:d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1</m:t>
                          </m:r>
                        </m:e>
                      </m:d>
                      <m:r>
                        <a:rPr lang="en-GB" i="1">
                          <a:latin typeface="Cambria Math" panose="02040503050406030204" pitchFamily="18" charset="0"/>
                        </a:rPr>
                        <m:t>=6.16</m:t>
                      </m:r>
                    </m:oMath>
                  </m:oMathPara>
                </a14:m>
                <a:endParaRPr lang="en-GB" dirty="0">
                  <a:latin typeface="Cambria" panose="02040503050406030204" pitchFamily="18" charset="0"/>
                </a:endParaRPr>
              </a:p>
              <a:p>
                <a:pPr>
                  <a:lnSpc>
                    <a:spcPct val="150000"/>
                  </a:lnSpc>
                </a:pPr>
                <a:r>
                  <a:rPr lang="en-GB" sz="1800" dirty="0">
                    <a:solidFill>
                      <a:srgbClr val="000000"/>
                    </a:solidFill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for </a:t>
                </a:r>
                <a14:m>
                  <m:oMath xmlns:m="http://schemas.openxmlformats.org/officeDocument/2006/math">
                    <m:r>
                      <a:rPr lang="en-GB" sz="1800" i="1">
                        <a:solidFill>
                          <a:srgbClr val="000000"/>
                        </a:solidFill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𝑛</m:t>
                    </m:r>
                    <m:r>
                      <a:rPr lang="en-GB" sz="1800" i="1">
                        <a:solidFill>
                          <a:srgbClr val="000000"/>
                        </a:solidFill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=2</m:t>
                    </m:r>
                  </m:oMath>
                </a14:m>
                <a:r>
                  <a:rPr lang="en-GB" sz="1800" dirty="0">
                    <a:solidFill>
                      <a:srgbClr val="000000"/>
                    </a:solidFill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, </a:t>
                </a:r>
                <a:endParaRPr lang="en-GB" sz="1800" dirty="0">
                  <a:effectLst/>
                  <a:latin typeface="Times New Roman" panose="02020603050405020304" pitchFamily="18" charset="0"/>
                  <a:ea typeface="Times New Roman" panose="02020603050405020304" pitchFamily="18" charset="0"/>
                </a:endParaRPr>
              </a:p>
              <a:p>
                <a:pPr>
                  <a:lnSpc>
                    <a:spcPct val="200000"/>
                  </a:lnSpc>
                  <a:spcAft>
                    <a:spcPts val="800"/>
                  </a:spcAft>
                  <a:tabLst>
                    <a:tab pos="540385" algn="l"/>
                  </a:tabLst>
                </a:pPr>
                <a:r>
                  <a:rPr lang="en-GB" sz="1800" dirty="0">
                    <a:solidFill>
                      <a:srgbClr val="000000"/>
                    </a:solidFill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		</a:t>
                </a:r>
                <a14:m>
                  <m:oMath xmlns:m="http://schemas.openxmlformats.org/officeDocument/2006/math">
                    <m:r>
                      <a:rPr lang="en-GB" sz="1800" i="1">
                        <a:solidFill>
                          <a:srgbClr val="000000"/>
                        </a:solidFill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𝑦</m:t>
                    </m:r>
                    <m:d>
                      <m:dPr>
                        <m:ctrlPr>
                          <a:rPr lang="en-GB" sz="1800" i="1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dPr>
                      <m:e>
                        <m:r>
                          <a:rPr lang="en-GB" sz="1800" i="1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2</m:t>
                        </m:r>
                      </m:e>
                    </m:d>
                    <m:r>
                      <a:rPr lang="en-GB" sz="1800" i="1">
                        <a:solidFill>
                          <a:srgbClr val="000000"/>
                        </a:solidFill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=</m:t>
                    </m:r>
                    <m:r>
                      <a:rPr lang="en-GB" sz="1800" i="1">
                        <a:solidFill>
                          <a:srgbClr val="000000"/>
                        </a:solidFill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𝑥</m:t>
                    </m:r>
                    <m:d>
                      <m:dPr>
                        <m:ctrlPr>
                          <a:rPr lang="en-GB" sz="1800" i="1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dPr>
                      <m:e>
                        <m:r>
                          <a:rPr lang="en-GB" sz="1800" i="1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2</m:t>
                        </m:r>
                      </m:e>
                    </m:d>
                    <m:r>
                      <a:rPr lang="en-GB" sz="1800" i="1">
                        <a:solidFill>
                          <a:srgbClr val="000000"/>
                        </a:solidFill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∗</m:t>
                    </m:r>
                    <m:r>
                      <a:rPr lang="en-GB" sz="1800" i="1">
                        <a:solidFill>
                          <a:srgbClr val="000000"/>
                        </a:solidFill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𝑤</m:t>
                    </m:r>
                    <m:d>
                      <m:dPr>
                        <m:ctrlPr>
                          <a:rPr lang="en-GB" sz="1800" i="1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dPr>
                      <m:e>
                        <m:r>
                          <a:rPr lang="en-GB" sz="1800" i="1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2</m:t>
                        </m:r>
                      </m:e>
                    </m:d>
                  </m:oMath>
                </a14:m>
                <a:endParaRPr lang="en-GB" sz="1800" dirty="0">
                  <a:effectLst/>
                  <a:latin typeface="Times New Roman" panose="02020603050405020304" pitchFamily="18" charset="0"/>
                  <a:ea typeface="Times New Roman" panose="02020603050405020304" pitchFamily="18" charset="0"/>
                </a:endParaRPr>
              </a:p>
              <a:p>
                <a:pPr>
                  <a:lnSpc>
                    <a:spcPct val="200000"/>
                  </a:lnSpc>
                  <a:spcAft>
                    <a:spcPts val="800"/>
                  </a:spcAft>
                  <a:tabLst>
                    <a:tab pos="540385" algn="l"/>
                  </a:tabLst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1800" i="1">
                          <a:solidFill>
                            <a:srgbClr val="000000"/>
                          </a:solidFill>
                          <a:effectLst/>
                          <a:latin typeface="Cambria Math" panose="02040503050406030204" pitchFamily="18" charset="0"/>
                          <a:ea typeface="Times New Roman" panose="02020603050405020304" pitchFamily="18" charset="0"/>
                        </a:rPr>
                        <m:t>𝑦</m:t>
                      </m:r>
                      <m:d>
                        <m:dPr>
                          <m:ctrlPr>
                            <a:rPr lang="en-GB" sz="1800" i="1">
                              <a:solidFill>
                                <a:srgbClr val="000000"/>
                              </a:solidFill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</m:ctrlPr>
                        </m:dPr>
                        <m:e>
                          <m:r>
                            <a:rPr lang="en-GB" sz="1800" i="1">
                              <a:solidFill>
                                <a:srgbClr val="000000"/>
                              </a:solidFill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  <m:t>2</m:t>
                          </m:r>
                        </m:e>
                      </m:d>
                      <m:r>
                        <a:rPr lang="en-GB" sz="1800" i="1">
                          <a:solidFill>
                            <a:srgbClr val="000000"/>
                          </a:solidFill>
                          <a:effectLst/>
                          <a:latin typeface="Cambria Math" panose="02040503050406030204" pitchFamily="18" charset="0"/>
                          <a:ea typeface="Times New Roman" panose="02020603050405020304" pitchFamily="18" charset="0"/>
                        </a:rPr>
                        <m:t>=8∗0.77</m:t>
                      </m:r>
                    </m:oMath>
                  </m:oMathPara>
                </a14:m>
                <a:endParaRPr lang="en-GB" sz="1800" dirty="0">
                  <a:effectLst/>
                  <a:latin typeface="Times New Roman" panose="02020603050405020304" pitchFamily="18" charset="0"/>
                  <a:ea typeface="Times New Roman" panose="02020603050405020304" pitchFamily="18" charset="0"/>
                </a:endParaRPr>
              </a:p>
              <a:p>
                <a:pPr>
                  <a:lnSpc>
                    <a:spcPct val="200000"/>
                  </a:lnSpc>
                  <a:spcAft>
                    <a:spcPts val="800"/>
                  </a:spcAft>
                  <a:tabLst>
                    <a:tab pos="540385" algn="l"/>
                  </a:tabLst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1800" i="1">
                          <a:solidFill>
                            <a:srgbClr val="000000"/>
                          </a:solidFill>
                          <a:effectLst/>
                          <a:latin typeface="Cambria Math" panose="02040503050406030204" pitchFamily="18" charset="0"/>
                          <a:ea typeface="Times New Roman" panose="02020603050405020304" pitchFamily="18" charset="0"/>
                        </a:rPr>
                        <m:t>𝑦</m:t>
                      </m:r>
                      <m:d>
                        <m:dPr>
                          <m:ctrlPr>
                            <a:rPr lang="en-GB" sz="1800" i="1">
                              <a:solidFill>
                                <a:srgbClr val="000000"/>
                              </a:solidFill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</m:ctrlPr>
                        </m:dPr>
                        <m:e>
                          <m:r>
                            <a:rPr lang="en-GB" sz="1800" i="1">
                              <a:solidFill>
                                <a:srgbClr val="000000"/>
                              </a:solidFill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  <m:t>2</m:t>
                          </m:r>
                        </m:e>
                      </m:d>
                      <m:r>
                        <a:rPr lang="en-GB" sz="1800" i="1">
                          <a:solidFill>
                            <a:srgbClr val="000000"/>
                          </a:solidFill>
                          <a:effectLst/>
                          <a:latin typeface="Cambria Math" panose="02040503050406030204" pitchFamily="18" charset="0"/>
                          <a:ea typeface="Times New Roman" panose="02020603050405020304" pitchFamily="18" charset="0"/>
                        </a:rPr>
                        <m:t>=6.16</m:t>
                      </m:r>
                    </m:oMath>
                  </m:oMathPara>
                </a14:m>
                <a:endParaRPr lang="en-GB" sz="1800" dirty="0">
                  <a:effectLst/>
                  <a:latin typeface="Times New Roman" panose="02020603050405020304" pitchFamily="18" charset="0"/>
                  <a:ea typeface="Times New Roman" panose="02020603050405020304" pitchFamily="18" charset="0"/>
                </a:endParaRPr>
              </a:p>
              <a:p>
                <a:pPr>
                  <a:lnSpc>
                    <a:spcPct val="150000"/>
                  </a:lnSpc>
                </a:pPr>
                <a:endParaRPr lang="en-GB" dirty="0"/>
              </a:p>
            </p:txBody>
          </p:sp>
        </mc:Choice>
        <mc:Fallback xmlns="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ECBC7C86-F974-4FF2-AB6F-761F12057A0F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23897" y="1682762"/>
                <a:ext cx="4686293" cy="4409540"/>
              </a:xfrm>
              <a:prstGeom prst="rect">
                <a:avLst/>
              </a:prstGeom>
              <a:blipFill>
                <a:blip r:embed="rId2"/>
                <a:stretch>
                  <a:fillRect l="-104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Box 8">
                <a:extLst>
                  <a:ext uri="{FF2B5EF4-FFF2-40B4-BE49-F238E27FC236}">
                    <a16:creationId xmlns:a16="http://schemas.microsoft.com/office/drawing/2014/main" id="{7E9984B0-3641-494C-A03E-B7747B817505}"/>
                  </a:ext>
                </a:extLst>
              </p:cNvPr>
              <p:cNvSpPr txBox="1"/>
              <p:nvPr/>
            </p:nvSpPr>
            <p:spPr>
              <a:xfrm>
                <a:off x="6219825" y="2065795"/>
                <a:ext cx="5602470" cy="374782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450850">
                  <a:lnSpc>
                    <a:spcPct val="200000"/>
                  </a:lnSpc>
                  <a:spcAft>
                    <a:spcPts val="800"/>
                  </a:spcAft>
                  <a:tabLst>
                    <a:tab pos="540385" algn="l"/>
                  </a:tabLst>
                </a:pPr>
                <a:r>
                  <a:rPr lang="en-GB" sz="1800" dirty="0">
                    <a:solidFill>
                      <a:srgbClr val="000000"/>
                    </a:solidFill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for </a:t>
                </a:r>
                <a14:m>
                  <m:oMath xmlns:m="http://schemas.openxmlformats.org/officeDocument/2006/math">
                    <m:r>
                      <a:rPr lang="en-GB" sz="1800" i="1">
                        <a:solidFill>
                          <a:srgbClr val="000000"/>
                        </a:solidFill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𝑛</m:t>
                    </m:r>
                    <m:r>
                      <a:rPr lang="en-GB" sz="1800" i="1">
                        <a:solidFill>
                          <a:srgbClr val="000000"/>
                        </a:solidFill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=3</m:t>
                    </m:r>
                  </m:oMath>
                </a14:m>
                <a:r>
                  <a:rPr lang="en-GB" sz="1800" dirty="0">
                    <a:solidFill>
                      <a:srgbClr val="000000"/>
                    </a:solidFill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, </a:t>
                </a:r>
                <a:endParaRPr lang="en-GB" sz="1800" dirty="0">
                  <a:effectLst/>
                  <a:latin typeface="Times New Roman" panose="02020603050405020304" pitchFamily="18" charset="0"/>
                  <a:ea typeface="Times New Roman" panose="02020603050405020304" pitchFamily="18" charset="0"/>
                </a:endParaRPr>
              </a:p>
              <a:p>
                <a:pPr>
                  <a:lnSpc>
                    <a:spcPct val="200000"/>
                  </a:lnSpc>
                  <a:spcAft>
                    <a:spcPts val="800"/>
                  </a:spcAft>
                  <a:tabLst>
                    <a:tab pos="540385" algn="l"/>
                  </a:tabLst>
                </a:pPr>
                <a:r>
                  <a:rPr lang="en-GB" sz="1800" dirty="0">
                    <a:solidFill>
                      <a:srgbClr val="000000"/>
                    </a:solidFill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		</a:t>
                </a:r>
                <a14:m>
                  <m:oMath xmlns:m="http://schemas.openxmlformats.org/officeDocument/2006/math">
                    <m:r>
                      <a:rPr lang="en-GB" sz="1800" i="1">
                        <a:solidFill>
                          <a:srgbClr val="000000"/>
                        </a:solidFill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𝑦</m:t>
                    </m:r>
                    <m:d>
                      <m:dPr>
                        <m:ctrlPr>
                          <a:rPr lang="en-GB" sz="1800" i="1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dPr>
                      <m:e>
                        <m:r>
                          <a:rPr lang="en-GB" sz="1800" i="1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3</m:t>
                        </m:r>
                      </m:e>
                    </m:d>
                    <m:r>
                      <a:rPr lang="en-GB" sz="1800" i="1">
                        <a:solidFill>
                          <a:srgbClr val="000000"/>
                        </a:solidFill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=</m:t>
                    </m:r>
                    <m:r>
                      <a:rPr lang="en-GB" sz="1800" i="1">
                        <a:solidFill>
                          <a:srgbClr val="000000"/>
                        </a:solidFill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𝑥</m:t>
                    </m:r>
                    <m:d>
                      <m:dPr>
                        <m:ctrlPr>
                          <a:rPr lang="en-GB" sz="1800" i="1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dPr>
                      <m:e>
                        <m:r>
                          <a:rPr lang="en-GB" sz="1800" i="1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3</m:t>
                        </m:r>
                      </m:e>
                    </m:d>
                    <m:r>
                      <a:rPr lang="en-GB" sz="1800" i="1">
                        <a:solidFill>
                          <a:srgbClr val="000000"/>
                        </a:solidFill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∗</m:t>
                    </m:r>
                    <m:r>
                      <a:rPr lang="en-GB" sz="1800" i="1">
                        <a:solidFill>
                          <a:srgbClr val="000000"/>
                        </a:solidFill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𝑤</m:t>
                    </m:r>
                    <m:d>
                      <m:dPr>
                        <m:ctrlPr>
                          <a:rPr lang="en-GB" sz="1800" i="1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dPr>
                      <m:e>
                        <m:r>
                          <a:rPr lang="en-GB" sz="1800" i="1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3</m:t>
                        </m:r>
                      </m:e>
                    </m:d>
                  </m:oMath>
                </a14:m>
                <a:endParaRPr lang="en-GB" sz="1800" i="1" dirty="0">
                  <a:solidFill>
                    <a:srgbClr val="000000"/>
                  </a:solidFill>
                  <a:effectLst/>
                  <a:latin typeface="Cambria Math" panose="02040503050406030204" pitchFamily="18" charset="0"/>
                  <a:ea typeface="Times New Roman" panose="02020603050405020304" pitchFamily="18" charset="0"/>
                </a:endParaRPr>
              </a:p>
              <a:p>
                <a:pPr>
                  <a:lnSpc>
                    <a:spcPct val="200000"/>
                  </a:lnSpc>
                  <a:spcAft>
                    <a:spcPts val="800"/>
                  </a:spcAft>
                  <a:tabLst>
                    <a:tab pos="539750" algn="l"/>
                    <a:tab pos="714375" algn="l"/>
                  </a:tabLst>
                </a:pPr>
                <a:r>
                  <a:rPr lang="en-GB" sz="1800" dirty="0">
                    <a:solidFill>
                      <a:srgbClr val="000000"/>
                    </a:solidFill>
                    <a:effectLst/>
                    <a:ea typeface="Times New Roman" panose="02020603050405020304" pitchFamily="18" charset="0"/>
                  </a:rPr>
                  <a:t>			</a:t>
                </a:r>
                <a14:m>
                  <m:oMath xmlns:m="http://schemas.openxmlformats.org/officeDocument/2006/math">
                    <m:r>
                      <a:rPr lang="en-GB" sz="1800" i="1">
                        <a:solidFill>
                          <a:srgbClr val="000000"/>
                        </a:solidFill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𝑦</m:t>
                    </m:r>
                    <m:d>
                      <m:dPr>
                        <m:ctrlPr>
                          <a:rPr lang="en-GB" sz="1800" i="1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dPr>
                      <m:e>
                        <m:r>
                          <a:rPr lang="en-GB" sz="1800" i="1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3</m:t>
                        </m:r>
                      </m:e>
                    </m:d>
                    <m:r>
                      <a:rPr lang="en-GB" sz="1800" i="1">
                        <a:solidFill>
                          <a:srgbClr val="000000"/>
                        </a:solidFill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=12.5∗0.08</m:t>
                    </m:r>
                  </m:oMath>
                </a14:m>
                <a:endParaRPr lang="en-GB" sz="1800" i="1" dirty="0">
                  <a:solidFill>
                    <a:srgbClr val="000000"/>
                  </a:solidFill>
                  <a:effectLst/>
                  <a:latin typeface="Cambria Math" panose="02040503050406030204" pitchFamily="18" charset="0"/>
                  <a:ea typeface="Times New Roman" panose="02020603050405020304" pitchFamily="18" charset="0"/>
                </a:endParaRPr>
              </a:p>
              <a:p>
                <a:pPr>
                  <a:lnSpc>
                    <a:spcPct val="200000"/>
                  </a:lnSpc>
                  <a:spcAft>
                    <a:spcPts val="800"/>
                  </a:spcAft>
                  <a:tabLst>
                    <a:tab pos="539750" algn="l"/>
                    <a:tab pos="714375" algn="l"/>
                  </a:tabLst>
                </a:pPr>
                <a:r>
                  <a:rPr lang="en-GB" sz="1800" dirty="0">
                    <a:solidFill>
                      <a:srgbClr val="000000"/>
                    </a:solidFill>
                    <a:effectLst/>
                    <a:ea typeface="Times New Roman" panose="02020603050405020304" pitchFamily="18" charset="0"/>
                  </a:rPr>
                  <a:t>			</a:t>
                </a:r>
                <a14:m>
                  <m:oMath xmlns:m="http://schemas.openxmlformats.org/officeDocument/2006/math">
                    <m:r>
                      <a:rPr lang="en-GB" sz="1800" i="1">
                        <a:solidFill>
                          <a:srgbClr val="000000"/>
                        </a:solidFill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𝑦</m:t>
                    </m:r>
                    <m:d>
                      <m:dPr>
                        <m:ctrlPr>
                          <a:rPr lang="en-GB" sz="1800" i="1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dPr>
                      <m:e>
                        <m:r>
                          <a:rPr lang="en-GB" sz="1800" i="1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3</m:t>
                        </m:r>
                      </m:e>
                    </m:d>
                    <m:r>
                      <a:rPr lang="en-GB" sz="1800" i="1">
                        <a:solidFill>
                          <a:srgbClr val="000000"/>
                        </a:solidFill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=1</m:t>
                    </m:r>
                  </m:oMath>
                </a14:m>
                <a:endParaRPr lang="en-GB" sz="1800" dirty="0">
                  <a:effectLst/>
                  <a:latin typeface="Times New Roman" panose="02020603050405020304" pitchFamily="18" charset="0"/>
                  <a:ea typeface="Times New Roman" panose="02020603050405020304" pitchFamily="18" charset="0"/>
                </a:endParaRPr>
              </a:p>
              <a:p>
                <a:pPr>
                  <a:lnSpc>
                    <a:spcPct val="200000"/>
                  </a:lnSpc>
                  <a:spcAft>
                    <a:spcPts val="800"/>
                  </a:spcAft>
                  <a:tabLst>
                    <a:tab pos="540385" algn="l"/>
                  </a:tabLst>
                </a:pPr>
                <a:r>
                  <a:rPr lang="en-GB" sz="1800" dirty="0">
                    <a:solidFill>
                      <a:srgbClr val="000000"/>
                    </a:solidFill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The  discrete output sequence </a:t>
                </a:r>
                <a14:m>
                  <m:oMath xmlns:m="http://schemas.openxmlformats.org/officeDocument/2006/math">
                    <m:r>
                      <a:rPr lang="en-GB" sz="1800" i="1">
                        <a:solidFill>
                          <a:srgbClr val="000000"/>
                        </a:solidFill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𝑦</m:t>
                    </m:r>
                    <m:d>
                      <m:dPr>
                        <m:ctrlPr>
                          <a:rPr lang="en-GB" sz="1800" i="1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dPr>
                      <m:e>
                        <m:r>
                          <a:rPr lang="en-GB" sz="1800" i="1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𝑛</m:t>
                        </m:r>
                      </m:e>
                    </m:d>
                    <m:r>
                      <a:rPr lang="en-GB" sz="1800" i="1">
                        <a:solidFill>
                          <a:srgbClr val="000000"/>
                        </a:solidFill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={1,6.16, 6.16, 1}</m:t>
                    </m:r>
                  </m:oMath>
                </a14:m>
                <a:endParaRPr lang="en-GB" sz="1800" dirty="0">
                  <a:effectLst/>
                  <a:latin typeface="Times New Roman" panose="02020603050405020304" pitchFamily="18" charset="0"/>
                  <a:ea typeface="Times New Roman" panose="02020603050405020304" pitchFamily="18" charset="0"/>
                </a:endParaRPr>
              </a:p>
              <a:p>
                <a:pPr>
                  <a:lnSpc>
                    <a:spcPct val="150000"/>
                  </a:lnSpc>
                </a:pPr>
                <a:endParaRPr lang="en-GB" dirty="0"/>
              </a:p>
            </p:txBody>
          </p:sp>
        </mc:Choice>
        <mc:Fallback xmlns="">
          <p:sp>
            <p:nvSpPr>
              <p:cNvPr id="9" name="TextBox 8">
                <a:extLst>
                  <a:ext uri="{FF2B5EF4-FFF2-40B4-BE49-F238E27FC236}">
                    <a16:creationId xmlns:a16="http://schemas.microsoft.com/office/drawing/2014/main" id="{7E9984B0-3641-494C-A03E-B7747B817505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219825" y="2065795"/>
                <a:ext cx="5602470" cy="3747821"/>
              </a:xfrm>
              <a:prstGeom prst="rect">
                <a:avLst/>
              </a:prstGeom>
              <a:blipFill>
                <a:blip r:embed="rId3"/>
                <a:stretch>
                  <a:fillRect l="-87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790D55E1-19DE-4530-807F-130282D3ACE1}"/>
              </a:ext>
            </a:extLst>
          </p:cNvPr>
          <p:cNvCxnSpPr/>
          <p:nvPr/>
        </p:nvCxnSpPr>
        <p:spPr>
          <a:xfrm>
            <a:off x="5636419" y="2065795"/>
            <a:ext cx="0" cy="3764757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33449470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26905" y="-100194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FIR and </a:t>
            </a:r>
            <a:r>
              <a:rPr lang="fr-FR" sz="3000" b="1" dirty="0" err="1">
                <a:solidFill>
                  <a:schemeClr val="bg1"/>
                </a:solidFill>
                <a:latin typeface="Arial"/>
                <a:cs typeface="Arial"/>
              </a:rPr>
              <a:t>Windowing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32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289497" y="2208173"/>
            <a:ext cx="11332210" cy="260231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30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Reference</a:t>
            </a: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endParaRPr lang="en-GB" sz="2200" b="1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sz="20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[1] </a:t>
            </a:r>
            <a:r>
              <a:rPr lang="en-GB" sz="2000" dirty="0" err="1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Salivahanan</a:t>
            </a:r>
            <a:r>
              <a:rPr lang="en-GB" sz="20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 Digital Signal Processing , Thirded., New Delhi, 2015. 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en-GB" sz="20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en-GB" sz="22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99694224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1">
            <a:extLst>
              <a:ext uri="{FF2B5EF4-FFF2-40B4-BE49-F238E27FC236}">
                <a16:creationId xmlns:a16="http://schemas.microsoft.com/office/drawing/2014/main" id="{BD78D876-541D-6E52-A364-F2210992F446}"/>
              </a:ext>
            </a:extLst>
          </p:cNvPr>
          <p:cNvSpPr txBox="1">
            <a:spLocks/>
          </p:cNvSpPr>
          <p:nvPr/>
        </p:nvSpPr>
        <p:spPr>
          <a:xfrm>
            <a:off x="4866514" y="329896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4500" b="1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2537371817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APP_VERSION" val="1.9.0.5012"/>
  <p:tag name="SLIDO_PRESENTATION_ID" val="00000000-0000-0000-0000-000000000000"/>
  <p:tag name="SLIDO_EVENT_UUID" val="38e43e29-3e67-40c5-b794-555b265b07a7"/>
  <p:tag name="SLIDO_EVENT_SECTION_UUID" val="3697fe7c-6c5c-4d71-b150-ef8560778401"/>
</p:tagLst>
</file>

<file path=ppt/theme/theme1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700" row="0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4B97851B-0EC9-48C0-9901-97AE2E2BAB65}">
  <we:reference id="3e0fcce7-415c-4081-926c-b4e449c650e4" version="1.1.0.2" store="EXCatalog" storeType="EXCatalog"/>
  <we:alternateReferences>
    <we:reference id="WA200004709" version="1.1.0.2" store="en-GB" storeType="OMEX"/>
  </we:alternateReferences>
  <we:properties/>
  <we:bindings/>
  <we:snapshot xmlns:r="http://schemas.openxmlformats.org/officeDocument/2006/relationships"/>
</we:webextension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7D09DC4-48CE-45C2-9393-0A8E48C8FD95}">
  <ds:schemaRefs>
    <ds:schemaRef ds:uri="http://schemas.openxmlformats.org/package/2006/metadata/core-properties"/>
    <ds:schemaRef ds:uri="211f9404-bca0-4bcf-9c1d-965ccb6f8d2d"/>
    <ds:schemaRef ds:uri="http://schemas.microsoft.com/office/2006/documentManagement/types"/>
    <ds:schemaRef ds:uri="http://purl.org/dc/terms/"/>
    <ds:schemaRef ds:uri="http://www.w3.org/XML/1998/namespace"/>
    <ds:schemaRef ds:uri="http://purl.org/dc/elements/1.1/"/>
    <ds:schemaRef ds:uri="303dbf9b-b85b-46a0-94f1-894078c07ecd"/>
    <ds:schemaRef ds:uri="http://purl.org/dc/dcmitype/"/>
    <ds:schemaRef ds:uri="http://schemas.microsoft.com/office/infopath/2007/PartnerControls"/>
    <ds:schemaRef ds:uri="http://schemas.microsoft.com/office/2006/metadata/properties"/>
  </ds:schemaRefs>
</ds:datastoreItem>
</file>

<file path=customXml/itemProps2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9A90DE1-5030-4590-8AE5-55F67A0F029B}">
  <ds:schemaRefs>
    <ds:schemaRef ds:uri="211f9404-bca0-4bcf-9c1d-965ccb6f8d2d"/>
    <ds:schemaRef ds:uri="303dbf9b-b85b-46a0-94f1-894078c07ec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3854</TotalTime>
  <Words>2236</Words>
  <Application>Microsoft Office PowerPoint</Application>
  <PresentationFormat>Widescreen</PresentationFormat>
  <Paragraphs>365</Paragraphs>
  <Slides>33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33</vt:i4>
      </vt:variant>
    </vt:vector>
  </HeadingPairs>
  <TitlesOfParts>
    <vt:vector size="42" baseType="lpstr">
      <vt:lpstr>Arial</vt:lpstr>
      <vt:lpstr>Book Antiqua</vt:lpstr>
      <vt:lpstr>Calibri</vt:lpstr>
      <vt:lpstr>Calibri Light</vt:lpstr>
      <vt:lpstr>Cambria</vt:lpstr>
      <vt:lpstr>Cambria Math</vt:lpstr>
      <vt:lpstr>Times New Roman</vt:lpstr>
      <vt:lpstr>UWTSD 200_Title Page 2</vt:lpstr>
      <vt:lpstr>UWTSD 200_Text 4</vt:lpstr>
      <vt:lpstr>PowerPoint Presentation</vt:lpstr>
      <vt:lpstr>FIR Filtres </vt:lpstr>
      <vt:lpstr>FIR Filtres </vt:lpstr>
      <vt:lpstr>FIR Filtres </vt:lpstr>
      <vt:lpstr>FIR Filtres </vt:lpstr>
      <vt:lpstr>FIR Filtres </vt:lpstr>
      <vt:lpstr>FIR Filtres </vt:lpstr>
      <vt:lpstr>FIR Filtres </vt:lpstr>
      <vt:lpstr>FIR Filtres </vt:lpstr>
      <vt:lpstr>FIR Filtres </vt:lpstr>
      <vt:lpstr>FIR Filtres </vt:lpstr>
      <vt:lpstr>FIR Filtres </vt:lpstr>
      <vt:lpstr>FIR Filtres </vt:lpstr>
      <vt:lpstr>FIR Filtres </vt:lpstr>
      <vt:lpstr>Windowing Technique</vt:lpstr>
      <vt:lpstr>Windowing Technique</vt:lpstr>
      <vt:lpstr>Windowing Technique</vt:lpstr>
      <vt:lpstr>Windowing Technique</vt:lpstr>
      <vt:lpstr>Windowing Technique</vt:lpstr>
      <vt:lpstr>Windowing Technique</vt:lpstr>
      <vt:lpstr>Windowing Technique</vt:lpstr>
      <vt:lpstr>Windowing Technique</vt:lpstr>
      <vt:lpstr>Windowing Technique</vt:lpstr>
      <vt:lpstr>Windowing Technique</vt:lpstr>
      <vt:lpstr>Windowing Technique</vt:lpstr>
      <vt:lpstr>Windowing Technique</vt:lpstr>
      <vt:lpstr>Windowing Technique</vt:lpstr>
      <vt:lpstr>Windowing Technique</vt:lpstr>
      <vt:lpstr>Windowing Technique</vt:lpstr>
      <vt:lpstr>Windowing Technique</vt:lpstr>
      <vt:lpstr>Windowing Technique</vt:lpstr>
      <vt:lpstr>FIR and Windowing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17</cp:revision>
  <dcterms:created xsi:type="dcterms:W3CDTF">2021-03-09T15:35:42Z</dcterms:created>
  <dcterms:modified xsi:type="dcterms:W3CDTF">2024-11-19T16:42:41Z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  <property fmtid="{D5CDD505-2E9C-101B-9397-08002B2CF9AE}" pid="3" name="SlidoAppVersion">
    <vt:lpwstr>1.9.0.5012</vt:lpwstr>
  </property>
</Properties>
</file>