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3" r:id="rId3"/>
    <p:sldId id="297" r:id="rId4"/>
    <p:sldId id="298" r:id="rId5"/>
    <p:sldId id="302" r:id="rId6"/>
    <p:sldId id="303" r:id="rId7"/>
    <p:sldId id="299" r:id="rId8"/>
    <p:sldId id="300" r:id="rId9"/>
    <p:sldId id="301" r:id="rId10"/>
    <p:sldId id="304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601F8D1-258A-43DA-B80B-78C70A161B82}" v="313" dt="2023-09-20T18:44:33.89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 varScale="1">
        <p:scale>
          <a:sx n="66" d="100"/>
          <a:sy n="66" d="100"/>
        </p:scale>
        <p:origin x="0" y="0"/>
      </p:cViewPr>
      <p:guideLst/>
    </p:cSldViewPr>
  </p:slide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hilip" userId="0d4f435ca43b6f78" providerId="LiveId" clId="{69ADBE62-6C6D-440E-827F-67E5732705C6}"/>
    <pc:docChg chg="undo redo custSel delSld modSld sldOrd modMainMaster">
      <pc:chgData name="Philip" userId="0d4f435ca43b6f78" providerId="LiveId" clId="{69ADBE62-6C6D-440E-827F-67E5732705C6}" dt="2022-08-30T15:41:44.058" v="3189" actId="20577"/>
      <pc:docMkLst>
        <pc:docMk/>
      </pc:docMkLst>
      <pc:sldChg chg="delSp modSp mod">
        <pc:chgData name="Philip" userId="0d4f435ca43b6f78" providerId="LiveId" clId="{69ADBE62-6C6D-440E-827F-67E5732705C6}" dt="2022-08-30T14:12:15.482" v="20" actId="20577"/>
        <pc:sldMkLst>
          <pc:docMk/>
          <pc:sldMk cId="2722730580" sldId="256"/>
        </pc:sldMkLst>
        <pc:spChg chg="mod">
          <ac:chgData name="Philip" userId="0d4f435ca43b6f78" providerId="LiveId" clId="{69ADBE62-6C6D-440E-827F-67E5732705C6}" dt="2022-08-30T13:56:22.825" v="7" actId="27636"/>
          <ac:spMkLst>
            <pc:docMk/>
            <pc:sldMk cId="2722730580" sldId="256"/>
            <ac:spMk id="11" creationId="{5C6E3356-A21C-00F8-2DCA-6987F0B0AD92}"/>
          </ac:spMkLst>
        </pc:spChg>
        <pc:spChg chg="mod">
          <ac:chgData name="Philip" userId="0d4f435ca43b6f78" providerId="LiveId" clId="{69ADBE62-6C6D-440E-827F-67E5732705C6}" dt="2022-08-30T14:12:15.482" v="20" actId="20577"/>
          <ac:spMkLst>
            <pc:docMk/>
            <pc:sldMk cId="2722730580" sldId="256"/>
            <ac:spMk id="18" creationId="{EE895CB2-2126-6EA7-2BF1-75A0235E84A9}"/>
          </ac:spMkLst>
        </pc:spChg>
        <pc:picChg chg="del">
          <ac:chgData name="Philip" userId="0d4f435ca43b6f78" providerId="LiveId" clId="{69ADBE62-6C6D-440E-827F-67E5732705C6}" dt="2022-08-30T13:56:05.057" v="1" actId="478"/>
          <ac:picMkLst>
            <pc:docMk/>
            <pc:sldMk cId="2722730580" sldId="256"/>
            <ac:picMk id="7" creationId="{90DD7C80-8F5D-D1C5-24BC-328496CC8788}"/>
          </ac:picMkLst>
        </pc:picChg>
      </pc:sldChg>
      <pc:sldChg chg="delSp modSp del mod">
        <pc:chgData name="Philip" userId="0d4f435ca43b6f78" providerId="LiveId" clId="{69ADBE62-6C6D-440E-827F-67E5732705C6}" dt="2022-08-30T14:24:04.043" v="79" actId="2696"/>
        <pc:sldMkLst>
          <pc:docMk/>
          <pc:sldMk cId="3257666013" sldId="257"/>
        </pc:sldMkLst>
        <pc:spChg chg="mod">
          <ac:chgData name="Philip" userId="0d4f435ca43b6f78" providerId="LiveId" clId="{69ADBE62-6C6D-440E-827F-67E5732705C6}" dt="2022-08-30T14:23:56.071" v="78" actId="1076"/>
          <ac:spMkLst>
            <pc:docMk/>
            <pc:sldMk cId="3257666013" sldId="257"/>
            <ac:spMk id="15" creationId="{084BB877-8923-082E-36D0-5EEB4DEBDC1F}"/>
          </ac:spMkLst>
        </pc:spChg>
        <pc:picChg chg="del">
          <ac:chgData name="Philip" userId="0d4f435ca43b6f78" providerId="LiveId" clId="{69ADBE62-6C6D-440E-827F-67E5732705C6}" dt="2022-08-30T14:12:21.786" v="21" actId="478"/>
          <ac:picMkLst>
            <pc:docMk/>
            <pc:sldMk cId="3257666013" sldId="257"/>
            <ac:picMk id="7" creationId="{90DD7C80-8F5D-D1C5-24BC-328496CC8788}"/>
          </ac:picMkLst>
        </pc:picChg>
      </pc:sldChg>
      <pc:sldChg chg="delSp modSp mod">
        <pc:chgData name="Philip" userId="0d4f435ca43b6f78" providerId="LiveId" clId="{69ADBE62-6C6D-440E-827F-67E5732705C6}" dt="2022-08-30T15:31:44.949" v="2670" actId="20577"/>
        <pc:sldMkLst>
          <pc:docMk/>
          <pc:sldMk cId="3566746070" sldId="258"/>
        </pc:sldMkLst>
        <pc:spChg chg="del">
          <ac:chgData name="Philip" userId="0d4f435ca43b6f78" providerId="LiveId" clId="{69ADBE62-6C6D-440E-827F-67E5732705C6}" dt="2022-08-30T14:26:12.289" v="169" actId="478"/>
          <ac:spMkLst>
            <pc:docMk/>
            <pc:sldMk cId="3566746070" sldId="258"/>
            <ac:spMk id="11" creationId="{5C6E3356-A21C-00F8-2DCA-6987F0B0AD92}"/>
          </ac:spMkLst>
        </pc:spChg>
        <pc:spChg chg="mod">
          <ac:chgData name="Philip" userId="0d4f435ca43b6f78" providerId="LiveId" clId="{69ADBE62-6C6D-440E-827F-67E5732705C6}" dt="2022-08-30T15:31:44.949" v="2670" actId="20577"/>
          <ac:spMkLst>
            <pc:docMk/>
            <pc:sldMk cId="3566746070" sldId="258"/>
            <ac:spMk id="13" creationId="{F3992930-B94F-C021-05CA-9CB40655EC96}"/>
          </ac:spMkLst>
        </pc:spChg>
        <pc:spChg chg="mod">
          <ac:chgData name="Philip" userId="0d4f435ca43b6f78" providerId="LiveId" clId="{69ADBE62-6C6D-440E-827F-67E5732705C6}" dt="2022-08-30T14:24:10.567" v="82" actId="20577"/>
          <ac:spMkLst>
            <pc:docMk/>
            <pc:sldMk cId="3566746070" sldId="258"/>
            <ac:spMk id="15" creationId="{084BB877-8923-082E-36D0-5EEB4DEBDC1F}"/>
          </ac:spMkLst>
        </pc:spChg>
        <pc:picChg chg="del">
          <ac:chgData name="Philip" userId="0d4f435ca43b6f78" providerId="LiveId" clId="{69ADBE62-6C6D-440E-827F-67E5732705C6}" dt="2022-08-30T14:26:05.488" v="168" actId="478"/>
          <ac:picMkLst>
            <pc:docMk/>
            <pc:sldMk cId="3566746070" sldId="258"/>
            <ac:picMk id="7" creationId="{90DD7C80-8F5D-D1C5-24BC-328496CC8788}"/>
          </ac:picMkLst>
        </pc:picChg>
      </pc:sldChg>
      <pc:sldChg chg="modSp del">
        <pc:chgData name="Philip" userId="0d4f435ca43b6f78" providerId="LiveId" clId="{69ADBE62-6C6D-440E-827F-67E5732705C6}" dt="2022-08-30T14:13:11.894" v="22" actId="47"/>
        <pc:sldMkLst>
          <pc:docMk/>
          <pc:sldMk cId="4099806896" sldId="259"/>
        </pc:sldMkLst>
        <pc:spChg chg="mod">
          <ac:chgData name="Philip" userId="0d4f435ca43b6f78" providerId="LiveId" clId="{69ADBE62-6C6D-440E-827F-67E5732705C6}" dt="2022-08-30T13:56:00.375" v="0"/>
          <ac:spMkLst>
            <pc:docMk/>
            <pc:sldMk cId="4099806896" sldId="259"/>
            <ac:spMk id="13" creationId="{F3992930-B94F-C021-05CA-9CB40655EC96}"/>
          </ac:spMkLst>
        </pc:spChg>
        <pc:spChg chg="mod">
          <ac:chgData name="Philip" userId="0d4f435ca43b6f78" providerId="LiveId" clId="{69ADBE62-6C6D-440E-827F-67E5732705C6}" dt="2022-08-30T13:56:00.375" v="0"/>
          <ac:spMkLst>
            <pc:docMk/>
            <pc:sldMk cId="4099806896" sldId="259"/>
            <ac:spMk id="15" creationId="{084BB877-8923-082E-36D0-5EEB4DEBDC1F}"/>
          </ac:spMkLst>
        </pc:spChg>
      </pc:sldChg>
      <pc:sldChg chg="modSp del">
        <pc:chgData name="Philip" userId="0d4f435ca43b6f78" providerId="LiveId" clId="{69ADBE62-6C6D-440E-827F-67E5732705C6}" dt="2022-08-30T14:13:11.894" v="22" actId="47"/>
        <pc:sldMkLst>
          <pc:docMk/>
          <pc:sldMk cId="1594548166" sldId="260"/>
        </pc:sldMkLst>
        <pc:spChg chg="mod">
          <ac:chgData name="Philip" userId="0d4f435ca43b6f78" providerId="LiveId" clId="{69ADBE62-6C6D-440E-827F-67E5732705C6}" dt="2022-08-30T13:56:00.375" v="0"/>
          <ac:spMkLst>
            <pc:docMk/>
            <pc:sldMk cId="1594548166" sldId="260"/>
            <ac:spMk id="13" creationId="{F3992930-B94F-C021-05CA-9CB40655EC96}"/>
          </ac:spMkLst>
        </pc:spChg>
        <pc:spChg chg="mod">
          <ac:chgData name="Philip" userId="0d4f435ca43b6f78" providerId="LiveId" clId="{69ADBE62-6C6D-440E-827F-67E5732705C6}" dt="2022-08-30T13:56:00.375" v="0"/>
          <ac:spMkLst>
            <pc:docMk/>
            <pc:sldMk cId="1594548166" sldId="260"/>
            <ac:spMk id="15" creationId="{084BB877-8923-082E-36D0-5EEB4DEBDC1F}"/>
          </ac:spMkLst>
        </pc:spChg>
      </pc:sldChg>
      <pc:sldChg chg="modSp del">
        <pc:chgData name="Philip" userId="0d4f435ca43b6f78" providerId="LiveId" clId="{69ADBE62-6C6D-440E-827F-67E5732705C6}" dt="2022-08-30T14:13:11.894" v="22" actId="47"/>
        <pc:sldMkLst>
          <pc:docMk/>
          <pc:sldMk cId="1323344152" sldId="261"/>
        </pc:sldMkLst>
        <pc:spChg chg="mod">
          <ac:chgData name="Philip" userId="0d4f435ca43b6f78" providerId="LiveId" clId="{69ADBE62-6C6D-440E-827F-67E5732705C6}" dt="2022-08-30T13:56:00.375" v="0"/>
          <ac:spMkLst>
            <pc:docMk/>
            <pc:sldMk cId="1323344152" sldId="261"/>
            <ac:spMk id="13" creationId="{F3992930-B94F-C021-05CA-9CB40655EC96}"/>
          </ac:spMkLst>
        </pc:spChg>
        <pc:spChg chg="mod">
          <ac:chgData name="Philip" userId="0d4f435ca43b6f78" providerId="LiveId" clId="{69ADBE62-6C6D-440E-827F-67E5732705C6}" dt="2022-08-30T13:56:00.375" v="0"/>
          <ac:spMkLst>
            <pc:docMk/>
            <pc:sldMk cId="1323344152" sldId="261"/>
            <ac:spMk id="15" creationId="{084BB877-8923-082E-36D0-5EEB4DEBDC1F}"/>
          </ac:spMkLst>
        </pc:spChg>
      </pc:sldChg>
      <pc:sldChg chg="modSp del">
        <pc:chgData name="Philip" userId="0d4f435ca43b6f78" providerId="LiveId" clId="{69ADBE62-6C6D-440E-827F-67E5732705C6}" dt="2022-08-30T14:13:11.894" v="22" actId="47"/>
        <pc:sldMkLst>
          <pc:docMk/>
          <pc:sldMk cId="4214845600" sldId="262"/>
        </pc:sldMkLst>
        <pc:spChg chg="mod">
          <ac:chgData name="Philip" userId="0d4f435ca43b6f78" providerId="LiveId" clId="{69ADBE62-6C6D-440E-827F-67E5732705C6}" dt="2022-08-30T13:56:00.375" v="0"/>
          <ac:spMkLst>
            <pc:docMk/>
            <pc:sldMk cId="4214845600" sldId="262"/>
            <ac:spMk id="13" creationId="{F3992930-B94F-C021-05CA-9CB40655EC96}"/>
          </ac:spMkLst>
        </pc:spChg>
        <pc:spChg chg="mod">
          <ac:chgData name="Philip" userId="0d4f435ca43b6f78" providerId="LiveId" clId="{69ADBE62-6C6D-440E-827F-67E5732705C6}" dt="2022-08-30T13:56:00.375" v="0"/>
          <ac:spMkLst>
            <pc:docMk/>
            <pc:sldMk cId="4214845600" sldId="262"/>
            <ac:spMk id="15" creationId="{084BB877-8923-082E-36D0-5EEB4DEBDC1F}"/>
          </ac:spMkLst>
        </pc:spChg>
      </pc:sldChg>
      <pc:sldChg chg="addSp delSp modSp mod modClrScheme modAnim chgLayout">
        <pc:chgData name="Philip" userId="0d4f435ca43b6f78" providerId="LiveId" clId="{69ADBE62-6C6D-440E-827F-67E5732705C6}" dt="2022-08-30T14:49:49.119" v="518" actId="20577"/>
        <pc:sldMkLst>
          <pc:docMk/>
          <pc:sldMk cId="3766706284" sldId="263"/>
        </pc:sldMkLst>
        <pc:spChg chg="add mod ord">
          <ac:chgData name="Philip" userId="0d4f435ca43b6f78" providerId="LiveId" clId="{69ADBE62-6C6D-440E-827F-67E5732705C6}" dt="2022-08-30T14:46:02.016" v="348" actId="113"/>
          <ac:spMkLst>
            <pc:docMk/>
            <pc:sldMk cId="3766706284" sldId="263"/>
            <ac:spMk id="2" creationId="{0104FD1C-BB5A-AFCF-F7F8-BF1E8D7CD054}"/>
          </ac:spMkLst>
        </pc:spChg>
        <pc:spChg chg="add mod ord">
          <ac:chgData name="Philip" userId="0d4f435ca43b6f78" providerId="LiveId" clId="{69ADBE62-6C6D-440E-827F-67E5732705C6}" dt="2022-08-30T14:49:49.119" v="518" actId="20577"/>
          <ac:spMkLst>
            <pc:docMk/>
            <pc:sldMk cId="3766706284" sldId="263"/>
            <ac:spMk id="3" creationId="{D8E57F37-3DBD-3725-677A-999AF625F0C4}"/>
          </ac:spMkLst>
        </pc:spChg>
        <pc:spChg chg="del">
          <ac:chgData name="Philip" userId="0d4f435ca43b6f78" providerId="LiveId" clId="{69ADBE62-6C6D-440E-827F-67E5732705C6}" dt="2022-08-30T14:45:10.477" v="300" actId="478"/>
          <ac:spMkLst>
            <pc:docMk/>
            <pc:sldMk cId="3766706284" sldId="263"/>
            <ac:spMk id="11" creationId="{5C6E3356-A21C-00F8-2DCA-6987F0B0AD92}"/>
          </ac:spMkLst>
        </pc:spChg>
        <pc:spChg chg="del mod ord">
          <ac:chgData name="Philip" userId="0d4f435ca43b6f78" providerId="LiveId" clId="{69ADBE62-6C6D-440E-827F-67E5732705C6}" dt="2022-08-30T14:45:43.663" v="301" actId="700"/>
          <ac:spMkLst>
            <pc:docMk/>
            <pc:sldMk cId="3766706284" sldId="263"/>
            <ac:spMk id="13" creationId="{F3992930-B94F-C021-05CA-9CB40655EC96}"/>
          </ac:spMkLst>
        </pc:spChg>
        <pc:spChg chg="del mod ord">
          <ac:chgData name="Philip" userId="0d4f435ca43b6f78" providerId="LiveId" clId="{69ADBE62-6C6D-440E-827F-67E5732705C6}" dt="2022-08-30T14:45:43.663" v="301" actId="700"/>
          <ac:spMkLst>
            <pc:docMk/>
            <pc:sldMk cId="3766706284" sldId="263"/>
            <ac:spMk id="15" creationId="{084BB877-8923-082E-36D0-5EEB4DEBDC1F}"/>
          </ac:spMkLst>
        </pc:spChg>
        <pc:picChg chg="del">
          <ac:chgData name="Philip" userId="0d4f435ca43b6f78" providerId="LiveId" clId="{69ADBE62-6C6D-440E-827F-67E5732705C6}" dt="2022-08-30T14:45:08.414" v="299" actId="478"/>
          <ac:picMkLst>
            <pc:docMk/>
            <pc:sldMk cId="3766706284" sldId="263"/>
            <ac:picMk id="7" creationId="{90DD7C80-8F5D-D1C5-24BC-328496CC8788}"/>
          </ac:picMkLst>
        </pc:picChg>
      </pc:sldChg>
      <pc:sldChg chg="modSp del">
        <pc:chgData name="Philip" userId="0d4f435ca43b6f78" providerId="LiveId" clId="{69ADBE62-6C6D-440E-827F-67E5732705C6}" dt="2022-08-30T14:13:11.894" v="22" actId="47"/>
        <pc:sldMkLst>
          <pc:docMk/>
          <pc:sldMk cId="2609566784" sldId="264"/>
        </pc:sldMkLst>
        <pc:spChg chg="mod">
          <ac:chgData name="Philip" userId="0d4f435ca43b6f78" providerId="LiveId" clId="{69ADBE62-6C6D-440E-827F-67E5732705C6}" dt="2022-08-30T13:56:00.375" v="0"/>
          <ac:spMkLst>
            <pc:docMk/>
            <pc:sldMk cId="2609566784" sldId="264"/>
            <ac:spMk id="13" creationId="{F3992930-B94F-C021-05CA-9CB40655EC96}"/>
          </ac:spMkLst>
        </pc:spChg>
        <pc:spChg chg="mod">
          <ac:chgData name="Philip" userId="0d4f435ca43b6f78" providerId="LiveId" clId="{69ADBE62-6C6D-440E-827F-67E5732705C6}" dt="2022-08-30T13:56:00.375" v="0"/>
          <ac:spMkLst>
            <pc:docMk/>
            <pc:sldMk cId="2609566784" sldId="264"/>
            <ac:spMk id="15" creationId="{084BB877-8923-082E-36D0-5EEB4DEBDC1F}"/>
          </ac:spMkLst>
        </pc:spChg>
      </pc:sldChg>
      <pc:sldChg chg="modSp del">
        <pc:chgData name="Philip" userId="0d4f435ca43b6f78" providerId="LiveId" clId="{69ADBE62-6C6D-440E-827F-67E5732705C6}" dt="2022-08-30T14:13:11.894" v="22" actId="47"/>
        <pc:sldMkLst>
          <pc:docMk/>
          <pc:sldMk cId="2862060262" sldId="265"/>
        </pc:sldMkLst>
        <pc:spChg chg="mod">
          <ac:chgData name="Philip" userId="0d4f435ca43b6f78" providerId="LiveId" clId="{69ADBE62-6C6D-440E-827F-67E5732705C6}" dt="2022-08-30T13:56:00.375" v="0"/>
          <ac:spMkLst>
            <pc:docMk/>
            <pc:sldMk cId="2862060262" sldId="265"/>
            <ac:spMk id="13" creationId="{F3992930-B94F-C021-05CA-9CB40655EC96}"/>
          </ac:spMkLst>
        </pc:spChg>
        <pc:spChg chg="mod">
          <ac:chgData name="Philip" userId="0d4f435ca43b6f78" providerId="LiveId" clId="{69ADBE62-6C6D-440E-827F-67E5732705C6}" dt="2022-08-30T13:56:00.375" v="0"/>
          <ac:spMkLst>
            <pc:docMk/>
            <pc:sldMk cId="2862060262" sldId="265"/>
            <ac:spMk id="15" creationId="{084BB877-8923-082E-36D0-5EEB4DEBDC1F}"/>
          </ac:spMkLst>
        </pc:spChg>
      </pc:sldChg>
      <pc:sldChg chg="modSp del">
        <pc:chgData name="Philip" userId="0d4f435ca43b6f78" providerId="LiveId" clId="{69ADBE62-6C6D-440E-827F-67E5732705C6}" dt="2022-08-30T14:13:11.894" v="22" actId="47"/>
        <pc:sldMkLst>
          <pc:docMk/>
          <pc:sldMk cId="2450254249" sldId="266"/>
        </pc:sldMkLst>
        <pc:spChg chg="mod">
          <ac:chgData name="Philip" userId="0d4f435ca43b6f78" providerId="LiveId" clId="{69ADBE62-6C6D-440E-827F-67E5732705C6}" dt="2022-08-30T13:56:00.375" v="0"/>
          <ac:spMkLst>
            <pc:docMk/>
            <pc:sldMk cId="2450254249" sldId="266"/>
            <ac:spMk id="13" creationId="{F3992930-B94F-C021-05CA-9CB40655EC96}"/>
          </ac:spMkLst>
        </pc:spChg>
        <pc:spChg chg="mod">
          <ac:chgData name="Philip" userId="0d4f435ca43b6f78" providerId="LiveId" clId="{69ADBE62-6C6D-440E-827F-67E5732705C6}" dt="2022-08-30T13:56:00.375" v="0"/>
          <ac:spMkLst>
            <pc:docMk/>
            <pc:sldMk cId="2450254249" sldId="266"/>
            <ac:spMk id="15" creationId="{084BB877-8923-082E-36D0-5EEB4DEBDC1F}"/>
          </ac:spMkLst>
        </pc:spChg>
      </pc:sldChg>
      <pc:sldChg chg="delSp modSp mod">
        <pc:chgData name="Philip" userId="0d4f435ca43b6f78" providerId="LiveId" clId="{69ADBE62-6C6D-440E-827F-67E5732705C6}" dt="2022-08-30T14:22:08.916" v="75" actId="1076"/>
        <pc:sldMkLst>
          <pc:docMk/>
          <pc:sldMk cId="36010809" sldId="267"/>
        </pc:sldMkLst>
        <pc:spChg chg="del">
          <ac:chgData name="Philip" userId="0d4f435ca43b6f78" providerId="LiveId" clId="{69ADBE62-6C6D-440E-827F-67E5732705C6}" dt="2022-08-30T14:15:30.793" v="73" actId="478"/>
          <ac:spMkLst>
            <pc:docMk/>
            <pc:sldMk cId="36010809" sldId="267"/>
            <ac:spMk id="11" creationId="{5C6E3356-A21C-00F8-2DCA-6987F0B0AD92}"/>
          </ac:spMkLst>
        </pc:spChg>
        <pc:spChg chg="mod">
          <ac:chgData name="Philip" userId="0d4f435ca43b6f78" providerId="LiveId" clId="{69ADBE62-6C6D-440E-827F-67E5732705C6}" dt="2022-08-30T14:22:08.916" v="75" actId="1076"/>
          <ac:spMkLst>
            <pc:docMk/>
            <pc:sldMk cId="36010809" sldId="267"/>
            <ac:spMk id="13" creationId="{F3992930-B94F-C021-05CA-9CB40655EC96}"/>
          </ac:spMkLst>
        </pc:spChg>
        <pc:spChg chg="mod">
          <ac:chgData name="Philip" userId="0d4f435ca43b6f78" providerId="LiveId" clId="{69ADBE62-6C6D-440E-827F-67E5732705C6}" dt="2022-08-30T14:14:17.652" v="42" actId="20577"/>
          <ac:spMkLst>
            <pc:docMk/>
            <pc:sldMk cId="36010809" sldId="267"/>
            <ac:spMk id="15" creationId="{084BB877-8923-082E-36D0-5EEB4DEBDC1F}"/>
          </ac:spMkLst>
        </pc:spChg>
        <pc:picChg chg="del">
          <ac:chgData name="Philip" userId="0d4f435ca43b6f78" providerId="LiveId" clId="{69ADBE62-6C6D-440E-827F-67E5732705C6}" dt="2022-08-30T14:15:32.057" v="74" actId="478"/>
          <ac:picMkLst>
            <pc:docMk/>
            <pc:sldMk cId="36010809" sldId="267"/>
            <ac:picMk id="7" creationId="{90DD7C80-8F5D-D1C5-24BC-328496CC8788}"/>
          </ac:picMkLst>
        </pc:picChg>
      </pc:sldChg>
      <pc:sldChg chg="modSp del">
        <pc:chgData name="Philip" userId="0d4f435ca43b6f78" providerId="LiveId" clId="{69ADBE62-6C6D-440E-827F-67E5732705C6}" dt="2022-08-30T14:13:11.894" v="22" actId="47"/>
        <pc:sldMkLst>
          <pc:docMk/>
          <pc:sldMk cId="3468760256" sldId="268"/>
        </pc:sldMkLst>
        <pc:spChg chg="mod">
          <ac:chgData name="Philip" userId="0d4f435ca43b6f78" providerId="LiveId" clId="{69ADBE62-6C6D-440E-827F-67E5732705C6}" dt="2022-08-30T13:56:00.375" v="0"/>
          <ac:spMkLst>
            <pc:docMk/>
            <pc:sldMk cId="3468760256" sldId="268"/>
            <ac:spMk id="13" creationId="{F3992930-B94F-C021-05CA-9CB40655EC96}"/>
          </ac:spMkLst>
        </pc:spChg>
        <pc:spChg chg="mod">
          <ac:chgData name="Philip" userId="0d4f435ca43b6f78" providerId="LiveId" clId="{69ADBE62-6C6D-440E-827F-67E5732705C6}" dt="2022-08-30T13:56:00.375" v="0"/>
          <ac:spMkLst>
            <pc:docMk/>
            <pc:sldMk cId="3468760256" sldId="268"/>
            <ac:spMk id="15" creationId="{084BB877-8923-082E-36D0-5EEB4DEBDC1F}"/>
          </ac:spMkLst>
        </pc:spChg>
      </pc:sldChg>
      <pc:sldChg chg="modSp del">
        <pc:chgData name="Philip" userId="0d4f435ca43b6f78" providerId="LiveId" clId="{69ADBE62-6C6D-440E-827F-67E5732705C6}" dt="2022-08-30T14:13:11.894" v="22" actId="47"/>
        <pc:sldMkLst>
          <pc:docMk/>
          <pc:sldMk cId="1350397412" sldId="269"/>
        </pc:sldMkLst>
        <pc:spChg chg="mod">
          <ac:chgData name="Philip" userId="0d4f435ca43b6f78" providerId="LiveId" clId="{69ADBE62-6C6D-440E-827F-67E5732705C6}" dt="2022-08-30T13:56:00.375" v="0"/>
          <ac:spMkLst>
            <pc:docMk/>
            <pc:sldMk cId="1350397412" sldId="269"/>
            <ac:spMk id="13" creationId="{F3992930-B94F-C021-05CA-9CB40655EC96}"/>
          </ac:spMkLst>
        </pc:spChg>
        <pc:spChg chg="mod">
          <ac:chgData name="Philip" userId="0d4f435ca43b6f78" providerId="LiveId" clId="{69ADBE62-6C6D-440E-827F-67E5732705C6}" dt="2022-08-30T13:56:00.375" v="0"/>
          <ac:spMkLst>
            <pc:docMk/>
            <pc:sldMk cId="1350397412" sldId="269"/>
            <ac:spMk id="15" creationId="{084BB877-8923-082E-36D0-5EEB4DEBDC1F}"/>
          </ac:spMkLst>
        </pc:spChg>
      </pc:sldChg>
      <pc:sldChg chg="modSp del">
        <pc:chgData name="Philip" userId="0d4f435ca43b6f78" providerId="LiveId" clId="{69ADBE62-6C6D-440E-827F-67E5732705C6}" dt="2022-08-30T14:13:11.894" v="22" actId="47"/>
        <pc:sldMkLst>
          <pc:docMk/>
          <pc:sldMk cId="2799605410" sldId="270"/>
        </pc:sldMkLst>
        <pc:spChg chg="mod">
          <ac:chgData name="Philip" userId="0d4f435ca43b6f78" providerId="LiveId" clId="{69ADBE62-6C6D-440E-827F-67E5732705C6}" dt="2022-08-30T13:56:00.375" v="0"/>
          <ac:spMkLst>
            <pc:docMk/>
            <pc:sldMk cId="2799605410" sldId="270"/>
            <ac:spMk id="13" creationId="{F3992930-B94F-C021-05CA-9CB40655EC96}"/>
          </ac:spMkLst>
        </pc:spChg>
        <pc:spChg chg="mod">
          <ac:chgData name="Philip" userId="0d4f435ca43b6f78" providerId="LiveId" clId="{69ADBE62-6C6D-440E-827F-67E5732705C6}" dt="2022-08-30T13:56:00.375" v="0"/>
          <ac:spMkLst>
            <pc:docMk/>
            <pc:sldMk cId="2799605410" sldId="270"/>
            <ac:spMk id="15" creationId="{084BB877-8923-082E-36D0-5EEB4DEBDC1F}"/>
          </ac:spMkLst>
        </pc:spChg>
      </pc:sldChg>
      <pc:sldChg chg="modSp del">
        <pc:chgData name="Philip" userId="0d4f435ca43b6f78" providerId="LiveId" clId="{69ADBE62-6C6D-440E-827F-67E5732705C6}" dt="2022-08-30T14:13:11.894" v="22" actId="47"/>
        <pc:sldMkLst>
          <pc:docMk/>
          <pc:sldMk cId="423576134" sldId="271"/>
        </pc:sldMkLst>
        <pc:spChg chg="mod">
          <ac:chgData name="Philip" userId="0d4f435ca43b6f78" providerId="LiveId" clId="{69ADBE62-6C6D-440E-827F-67E5732705C6}" dt="2022-08-30T13:56:00.375" v="0"/>
          <ac:spMkLst>
            <pc:docMk/>
            <pc:sldMk cId="423576134" sldId="271"/>
            <ac:spMk id="13" creationId="{F3992930-B94F-C021-05CA-9CB40655EC96}"/>
          </ac:spMkLst>
        </pc:spChg>
        <pc:spChg chg="mod">
          <ac:chgData name="Philip" userId="0d4f435ca43b6f78" providerId="LiveId" clId="{69ADBE62-6C6D-440E-827F-67E5732705C6}" dt="2022-08-30T13:56:00.375" v="0"/>
          <ac:spMkLst>
            <pc:docMk/>
            <pc:sldMk cId="423576134" sldId="271"/>
            <ac:spMk id="15" creationId="{084BB877-8923-082E-36D0-5EEB4DEBDC1F}"/>
          </ac:spMkLst>
        </pc:spChg>
      </pc:sldChg>
      <pc:sldChg chg="modSp del">
        <pc:chgData name="Philip" userId="0d4f435ca43b6f78" providerId="LiveId" clId="{69ADBE62-6C6D-440E-827F-67E5732705C6}" dt="2022-08-30T14:13:11.894" v="22" actId="47"/>
        <pc:sldMkLst>
          <pc:docMk/>
          <pc:sldMk cId="1071812191" sldId="272"/>
        </pc:sldMkLst>
        <pc:spChg chg="mod">
          <ac:chgData name="Philip" userId="0d4f435ca43b6f78" providerId="LiveId" clId="{69ADBE62-6C6D-440E-827F-67E5732705C6}" dt="2022-08-30T13:56:00.375" v="0"/>
          <ac:spMkLst>
            <pc:docMk/>
            <pc:sldMk cId="1071812191" sldId="272"/>
            <ac:spMk id="13" creationId="{F3992930-B94F-C021-05CA-9CB40655EC96}"/>
          </ac:spMkLst>
        </pc:spChg>
        <pc:spChg chg="mod">
          <ac:chgData name="Philip" userId="0d4f435ca43b6f78" providerId="LiveId" clId="{69ADBE62-6C6D-440E-827F-67E5732705C6}" dt="2022-08-30T13:56:00.375" v="0"/>
          <ac:spMkLst>
            <pc:docMk/>
            <pc:sldMk cId="1071812191" sldId="272"/>
            <ac:spMk id="15" creationId="{084BB877-8923-082E-36D0-5EEB4DEBDC1F}"/>
          </ac:spMkLst>
        </pc:spChg>
      </pc:sldChg>
      <pc:sldChg chg="modSp del">
        <pc:chgData name="Philip" userId="0d4f435ca43b6f78" providerId="LiveId" clId="{69ADBE62-6C6D-440E-827F-67E5732705C6}" dt="2022-08-30T14:13:11.894" v="22" actId="47"/>
        <pc:sldMkLst>
          <pc:docMk/>
          <pc:sldMk cId="3512960421" sldId="273"/>
        </pc:sldMkLst>
        <pc:spChg chg="mod">
          <ac:chgData name="Philip" userId="0d4f435ca43b6f78" providerId="LiveId" clId="{69ADBE62-6C6D-440E-827F-67E5732705C6}" dt="2022-08-30T13:56:00.375" v="0"/>
          <ac:spMkLst>
            <pc:docMk/>
            <pc:sldMk cId="3512960421" sldId="273"/>
            <ac:spMk id="13" creationId="{F3992930-B94F-C021-05CA-9CB40655EC96}"/>
          </ac:spMkLst>
        </pc:spChg>
        <pc:spChg chg="mod">
          <ac:chgData name="Philip" userId="0d4f435ca43b6f78" providerId="LiveId" clId="{69ADBE62-6C6D-440E-827F-67E5732705C6}" dt="2022-08-30T13:56:00.375" v="0"/>
          <ac:spMkLst>
            <pc:docMk/>
            <pc:sldMk cId="3512960421" sldId="273"/>
            <ac:spMk id="15" creationId="{084BB877-8923-082E-36D0-5EEB4DEBDC1F}"/>
          </ac:spMkLst>
        </pc:spChg>
      </pc:sldChg>
      <pc:sldChg chg="modSp del">
        <pc:chgData name="Philip" userId="0d4f435ca43b6f78" providerId="LiveId" clId="{69ADBE62-6C6D-440E-827F-67E5732705C6}" dt="2022-08-30T14:13:11.894" v="22" actId="47"/>
        <pc:sldMkLst>
          <pc:docMk/>
          <pc:sldMk cId="3308635663" sldId="274"/>
        </pc:sldMkLst>
        <pc:spChg chg="mod">
          <ac:chgData name="Philip" userId="0d4f435ca43b6f78" providerId="LiveId" clId="{69ADBE62-6C6D-440E-827F-67E5732705C6}" dt="2022-08-30T13:56:00.375" v="0"/>
          <ac:spMkLst>
            <pc:docMk/>
            <pc:sldMk cId="3308635663" sldId="274"/>
            <ac:spMk id="13" creationId="{F3992930-B94F-C021-05CA-9CB40655EC96}"/>
          </ac:spMkLst>
        </pc:spChg>
        <pc:spChg chg="mod">
          <ac:chgData name="Philip" userId="0d4f435ca43b6f78" providerId="LiveId" clId="{69ADBE62-6C6D-440E-827F-67E5732705C6}" dt="2022-08-30T13:56:00.375" v="0"/>
          <ac:spMkLst>
            <pc:docMk/>
            <pc:sldMk cId="3308635663" sldId="274"/>
            <ac:spMk id="15" creationId="{084BB877-8923-082E-36D0-5EEB4DEBDC1F}"/>
          </ac:spMkLst>
        </pc:spChg>
      </pc:sldChg>
      <pc:sldChg chg="modSp del">
        <pc:chgData name="Philip" userId="0d4f435ca43b6f78" providerId="LiveId" clId="{69ADBE62-6C6D-440E-827F-67E5732705C6}" dt="2022-08-30T14:13:11.894" v="22" actId="47"/>
        <pc:sldMkLst>
          <pc:docMk/>
          <pc:sldMk cId="1609635908" sldId="275"/>
        </pc:sldMkLst>
        <pc:spChg chg="mod">
          <ac:chgData name="Philip" userId="0d4f435ca43b6f78" providerId="LiveId" clId="{69ADBE62-6C6D-440E-827F-67E5732705C6}" dt="2022-08-30T13:56:00.375" v="0"/>
          <ac:spMkLst>
            <pc:docMk/>
            <pc:sldMk cId="1609635908" sldId="275"/>
            <ac:spMk id="13" creationId="{F3992930-B94F-C021-05CA-9CB40655EC96}"/>
          </ac:spMkLst>
        </pc:spChg>
        <pc:spChg chg="mod">
          <ac:chgData name="Philip" userId="0d4f435ca43b6f78" providerId="LiveId" clId="{69ADBE62-6C6D-440E-827F-67E5732705C6}" dt="2022-08-30T13:56:00.375" v="0"/>
          <ac:spMkLst>
            <pc:docMk/>
            <pc:sldMk cId="1609635908" sldId="275"/>
            <ac:spMk id="15" creationId="{084BB877-8923-082E-36D0-5EEB4DEBDC1F}"/>
          </ac:spMkLst>
        </pc:spChg>
      </pc:sldChg>
      <pc:sldChg chg="modSp del">
        <pc:chgData name="Philip" userId="0d4f435ca43b6f78" providerId="LiveId" clId="{69ADBE62-6C6D-440E-827F-67E5732705C6}" dt="2022-08-30T14:13:11.894" v="22" actId="47"/>
        <pc:sldMkLst>
          <pc:docMk/>
          <pc:sldMk cId="1594368112" sldId="276"/>
        </pc:sldMkLst>
        <pc:spChg chg="mod">
          <ac:chgData name="Philip" userId="0d4f435ca43b6f78" providerId="LiveId" clId="{69ADBE62-6C6D-440E-827F-67E5732705C6}" dt="2022-08-30T13:56:00.375" v="0"/>
          <ac:spMkLst>
            <pc:docMk/>
            <pc:sldMk cId="1594368112" sldId="276"/>
            <ac:spMk id="13" creationId="{F3992930-B94F-C021-05CA-9CB40655EC96}"/>
          </ac:spMkLst>
        </pc:spChg>
        <pc:spChg chg="mod">
          <ac:chgData name="Philip" userId="0d4f435ca43b6f78" providerId="LiveId" clId="{69ADBE62-6C6D-440E-827F-67E5732705C6}" dt="2022-08-30T13:56:00.375" v="0"/>
          <ac:spMkLst>
            <pc:docMk/>
            <pc:sldMk cId="1594368112" sldId="276"/>
            <ac:spMk id="15" creationId="{084BB877-8923-082E-36D0-5EEB4DEBDC1F}"/>
          </ac:spMkLst>
        </pc:spChg>
      </pc:sldChg>
      <pc:sldChg chg="modSp del">
        <pc:chgData name="Philip" userId="0d4f435ca43b6f78" providerId="LiveId" clId="{69ADBE62-6C6D-440E-827F-67E5732705C6}" dt="2022-08-30T14:13:11.894" v="22" actId="47"/>
        <pc:sldMkLst>
          <pc:docMk/>
          <pc:sldMk cId="648801007" sldId="277"/>
        </pc:sldMkLst>
        <pc:spChg chg="mod">
          <ac:chgData name="Philip" userId="0d4f435ca43b6f78" providerId="LiveId" clId="{69ADBE62-6C6D-440E-827F-67E5732705C6}" dt="2022-08-30T13:56:00.375" v="0"/>
          <ac:spMkLst>
            <pc:docMk/>
            <pc:sldMk cId="648801007" sldId="277"/>
            <ac:spMk id="13" creationId="{F3992930-B94F-C021-05CA-9CB40655EC96}"/>
          </ac:spMkLst>
        </pc:spChg>
        <pc:spChg chg="mod">
          <ac:chgData name="Philip" userId="0d4f435ca43b6f78" providerId="LiveId" clId="{69ADBE62-6C6D-440E-827F-67E5732705C6}" dt="2022-08-30T13:56:00.375" v="0"/>
          <ac:spMkLst>
            <pc:docMk/>
            <pc:sldMk cId="648801007" sldId="277"/>
            <ac:spMk id="15" creationId="{084BB877-8923-082E-36D0-5EEB4DEBDC1F}"/>
          </ac:spMkLst>
        </pc:spChg>
      </pc:sldChg>
      <pc:sldChg chg="delSp mod modShow">
        <pc:chgData name="Philip" userId="0d4f435ca43b6f78" providerId="LiveId" clId="{69ADBE62-6C6D-440E-827F-67E5732705C6}" dt="2022-08-30T15:15:42.681" v="1845" actId="729"/>
        <pc:sldMkLst>
          <pc:docMk/>
          <pc:sldMk cId="2158320353" sldId="278"/>
        </pc:sldMkLst>
        <pc:spChg chg="del">
          <ac:chgData name="Philip" userId="0d4f435ca43b6f78" providerId="LiveId" clId="{69ADBE62-6C6D-440E-827F-67E5732705C6}" dt="2022-08-30T14:43:16.534" v="267" actId="478"/>
          <ac:spMkLst>
            <pc:docMk/>
            <pc:sldMk cId="2158320353" sldId="278"/>
            <ac:spMk id="11" creationId="{5C6E3356-A21C-00F8-2DCA-6987F0B0AD92}"/>
          </ac:spMkLst>
        </pc:spChg>
        <pc:picChg chg="del">
          <ac:chgData name="Philip" userId="0d4f435ca43b6f78" providerId="LiveId" clId="{69ADBE62-6C6D-440E-827F-67E5732705C6}" dt="2022-08-30T14:43:13.854" v="266" actId="478"/>
          <ac:picMkLst>
            <pc:docMk/>
            <pc:sldMk cId="2158320353" sldId="278"/>
            <ac:picMk id="7" creationId="{90DD7C80-8F5D-D1C5-24BC-328496CC8788}"/>
          </ac:picMkLst>
        </pc:picChg>
      </pc:sldChg>
      <pc:sldChg chg="delSp modSp mod ord">
        <pc:chgData name="Philip" userId="0d4f435ca43b6f78" providerId="LiveId" clId="{69ADBE62-6C6D-440E-827F-67E5732705C6}" dt="2022-08-30T15:16:39.258" v="1852"/>
        <pc:sldMkLst>
          <pc:docMk/>
          <pc:sldMk cId="473432960" sldId="279"/>
        </pc:sldMkLst>
        <pc:spChg chg="mod ord">
          <ac:chgData name="Philip" userId="0d4f435ca43b6f78" providerId="LiveId" clId="{69ADBE62-6C6D-440E-827F-67E5732705C6}" dt="2022-08-30T14:44:53.756" v="297" actId="207"/>
          <ac:spMkLst>
            <pc:docMk/>
            <pc:sldMk cId="473432960" sldId="279"/>
            <ac:spMk id="2" creationId="{3009785C-69F5-14F4-17CE-E338BF9F543E}"/>
          </ac:spMkLst>
        </pc:spChg>
        <pc:spChg chg="del">
          <ac:chgData name="Philip" userId="0d4f435ca43b6f78" providerId="LiveId" clId="{69ADBE62-6C6D-440E-827F-67E5732705C6}" dt="2022-08-30T14:44:32.789" v="294" actId="478"/>
          <ac:spMkLst>
            <pc:docMk/>
            <pc:sldMk cId="473432960" sldId="279"/>
            <ac:spMk id="11" creationId="{5C6E3356-A21C-00F8-2DCA-6987F0B0AD92}"/>
          </ac:spMkLst>
        </pc:spChg>
        <pc:picChg chg="del">
          <ac:chgData name="Philip" userId="0d4f435ca43b6f78" providerId="LiveId" clId="{69ADBE62-6C6D-440E-827F-67E5732705C6}" dt="2022-08-30T14:44:30.377" v="293" actId="478"/>
          <ac:picMkLst>
            <pc:docMk/>
            <pc:sldMk cId="473432960" sldId="279"/>
            <ac:picMk id="7" creationId="{90DD7C80-8F5D-D1C5-24BC-328496CC8788}"/>
          </ac:picMkLst>
        </pc:picChg>
      </pc:sldChg>
      <pc:sldChg chg="delSp modSp mod">
        <pc:chgData name="Philip" userId="0d4f435ca43b6f78" providerId="LiveId" clId="{69ADBE62-6C6D-440E-827F-67E5732705C6}" dt="2022-08-30T14:44:11.870" v="288" actId="478"/>
        <pc:sldMkLst>
          <pc:docMk/>
          <pc:sldMk cId="2973179249" sldId="280"/>
        </pc:sldMkLst>
        <pc:spChg chg="mod">
          <ac:chgData name="Philip" userId="0d4f435ca43b6f78" providerId="LiveId" clId="{69ADBE62-6C6D-440E-827F-67E5732705C6}" dt="2022-08-30T13:56:00.375" v="0"/>
          <ac:spMkLst>
            <pc:docMk/>
            <pc:sldMk cId="2973179249" sldId="280"/>
            <ac:spMk id="13" creationId="{F3992930-B94F-C021-05CA-9CB40655EC96}"/>
          </ac:spMkLst>
        </pc:spChg>
        <pc:spChg chg="mod">
          <ac:chgData name="Philip" userId="0d4f435ca43b6f78" providerId="LiveId" clId="{69ADBE62-6C6D-440E-827F-67E5732705C6}" dt="2022-08-30T13:56:00.375" v="0"/>
          <ac:spMkLst>
            <pc:docMk/>
            <pc:sldMk cId="2973179249" sldId="280"/>
            <ac:spMk id="15" creationId="{084BB877-8923-082E-36D0-5EEB4DEBDC1F}"/>
          </ac:spMkLst>
        </pc:spChg>
        <pc:picChg chg="del">
          <ac:chgData name="Philip" userId="0d4f435ca43b6f78" providerId="LiveId" clId="{69ADBE62-6C6D-440E-827F-67E5732705C6}" dt="2022-08-30T14:44:11.870" v="288" actId="478"/>
          <ac:picMkLst>
            <pc:docMk/>
            <pc:sldMk cId="2973179249" sldId="280"/>
            <ac:picMk id="7" creationId="{90DD7C80-8F5D-D1C5-24BC-328496CC8788}"/>
          </ac:picMkLst>
        </pc:picChg>
      </pc:sldChg>
      <pc:sldChg chg="delSp modSp mod">
        <pc:chgData name="Philip" userId="0d4f435ca43b6f78" providerId="LiveId" clId="{69ADBE62-6C6D-440E-827F-67E5732705C6}" dt="2022-08-30T14:44:21.767" v="290" actId="478"/>
        <pc:sldMkLst>
          <pc:docMk/>
          <pc:sldMk cId="2105000865" sldId="281"/>
        </pc:sldMkLst>
        <pc:spChg chg="del">
          <ac:chgData name="Philip" userId="0d4f435ca43b6f78" providerId="LiveId" clId="{69ADBE62-6C6D-440E-827F-67E5732705C6}" dt="2022-08-30T14:44:21.767" v="290" actId="478"/>
          <ac:spMkLst>
            <pc:docMk/>
            <pc:sldMk cId="2105000865" sldId="281"/>
            <ac:spMk id="11" creationId="{5C6E3356-A21C-00F8-2DCA-6987F0B0AD92}"/>
          </ac:spMkLst>
        </pc:spChg>
        <pc:spChg chg="mod">
          <ac:chgData name="Philip" userId="0d4f435ca43b6f78" providerId="LiveId" clId="{69ADBE62-6C6D-440E-827F-67E5732705C6}" dt="2022-08-30T13:56:00.375" v="0"/>
          <ac:spMkLst>
            <pc:docMk/>
            <pc:sldMk cId="2105000865" sldId="281"/>
            <ac:spMk id="13" creationId="{F3992930-B94F-C021-05CA-9CB40655EC96}"/>
          </ac:spMkLst>
        </pc:spChg>
        <pc:spChg chg="mod">
          <ac:chgData name="Philip" userId="0d4f435ca43b6f78" providerId="LiveId" clId="{69ADBE62-6C6D-440E-827F-67E5732705C6}" dt="2022-08-30T13:56:00.375" v="0"/>
          <ac:spMkLst>
            <pc:docMk/>
            <pc:sldMk cId="2105000865" sldId="281"/>
            <ac:spMk id="15" creationId="{084BB877-8923-082E-36D0-5EEB4DEBDC1F}"/>
          </ac:spMkLst>
        </pc:spChg>
        <pc:picChg chg="del">
          <ac:chgData name="Philip" userId="0d4f435ca43b6f78" providerId="LiveId" clId="{69ADBE62-6C6D-440E-827F-67E5732705C6}" dt="2022-08-30T14:44:18.552" v="289" actId="478"/>
          <ac:picMkLst>
            <pc:docMk/>
            <pc:sldMk cId="2105000865" sldId="281"/>
            <ac:picMk id="7" creationId="{90DD7C80-8F5D-D1C5-24BC-328496CC8788}"/>
          </ac:picMkLst>
        </pc:picChg>
      </pc:sldChg>
      <pc:sldChg chg="delSp mod">
        <pc:chgData name="Philip" userId="0d4f435ca43b6f78" providerId="LiveId" clId="{69ADBE62-6C6D-440E-827F-67E5732705C6}" dt="2022-08-30T14:44:09.774" v="287" actId="478"/>
        <pc:sldMkLst>
          <pc:docMk/>
          <pc:sldMk cId="3864366102" sldId="282"/>
        </pc:sldMkLst>
        <pc:spChg chg="del">
          <ac:chgData name="Philip" userId="0d4f435ca43b6f78" providerId="LiveId" clId="{69ADBE62-6C6D-440E-827F-67E5732705C6}" dt="2022-08-30T14:44:09.774" v="287" actId="478"/>
          <ac:spMkLst>
            <pc:docMk/>
            <pc:sldMk cId="3864366102" sldId="282"/>
            <ac:spMk id="11" creationId="{5C6E3356-A21C-00F8-2DCA-6987F0B0AD92}"/>
          </ac:spMkLst>
        </pc:spChg>
        <pc:picChg chg="del">
          <ac:chgData name="Philip" userId="0d4f435ca43b6f78" providerId="LiveId" clId="{69ADBE62-6C6D-440E-827F-67E5732705C6}" dt="2022-08-30T14:44:07.422" v="286" actId="478"/>
          <ac:picMkLst>
            <pc:docMk/>
            <pc:sldMk cId="3864366102" sldId="282"/>
            <ac:picMk id="7" creationId="{90DD7C80-8F5D-D1C5-24BC-328496CC8788}"/>
          </ac:picMkLst>
        </pc:picChg>
      </pc:sldChg>
      <pc:sldChg chg="delSp mod">
        <pc:chgData name="Philip" userId="0d4f435ca43b6f78" providerId="LiveId" clId="{69ADBE62-6C6D-440E-827F-67E5732705C6}" dt="2022-08-30T14:43:21.471" v="269" actId="478"/>
        <pc:sldMkLst>
          <pc:docMk/>
          <pc:sldMk cId="3189018377" sldId="283"/>
        </pc:sldMkLst>
        <pc:spChg chg="del">
          <ac:chgData name="Philip" userId="0d4f435ca43b6f78" providerId="LiveId" clId="{69ADBE62-6C6D-440E-827F-67E5732705C6}" dt="2022-08-30T14:43:21.471" v="269" actId="478"/>
          <ac:spMkLst>
            <pc:docMk/>
            <pc:sldMk cId="3189018377" sldId="283"/>
            <ac:spMk id="11" creationId="{5C6E3356-A21C-00F8-2DCA-6987F0B0AD92}"/>
          </ac:spMkLst>
        </pc:spChg>
        <pc:picChg chg="del">
          <ac:chgData name="Philip" userId="0d4f435ca43b6f78" providerId="LiveId" clId="{69ADBE62-6C6D-440E-827F-67E5732705C6}" dt="2022-08-30T14:43:19.306" v="268" actId="478"/>
          <ac:picMkLst>
            <pc:docMk/>
            <pc:sldMk cId="3189018377" sldId="283"/>
            <ac:picMk id="7" creationId="{90DD7C80-8F5D-D1C5-24BC-328496CC8788}"/>
          </ac:picMkLst>
        </pc:picChg>
      </pc:sldChg>
      <pc:sldChg chg="delSp mod">
        <pc:chgData name="Philip" userId="0d4f435ca43b6f78" providerId="LiveId" clId="{69ADBE62-6C6D-440E-827F-67E5732705C6}" dt="2022-08-30T14:43:11.102" v="265" actId="478"/>
        <pc:sldMkLst>
          <pc:docMk/>
          <pc:sldMk cId="178846581" sldId="284"/>
        </pc:sldMkLst>
        <pc:spChg chg="del">
          <ac:chgData name="Philip" userId="0d4f435ca43b6f78" providerId="LiveId" clId="{69ADBE62-6C6D-440E-827F-67E5732705C6}" dt="2022-08-30T14:43:11.102" v="265" actId="478"/>
          <ac:spMkLst>
            <pc:docMk/>
            <pc:sldMk cId="178846581" sldId="284"/>
            <ac:spMk id="11" creationId="{5C6E3356-A21C-00F8-2DCA-6987F0B0AD92}"/>
          </ac:spMkLst>
        </pc:spChg>
        <pc:picChg chg="del">
          <ac:chgData name="Philip" userId="0d4f435ca43b6f78" providerId="LiveId" clId="{69ADBE62-6C6D-440E-827F-67E5732705C6}" dt="2022-08-30T14:43:08.838" v="264" actId="478"/>
          <ac:picMkLst>
            <pc:docMk/>
            <pc:sldMk cId="178846581" sldId="284"/>
            <ac:picMk id="7" creationId="{90DD7C80-8F5D-D1C5-24BC-328496CC8788}"/>
          </ac:picMkLst>
        </pc:picChg>
      </pc:sldChg>
      <pc:sldChg chg="delSp modSp mod ord">
        <pc:chgData name="Philip" userId="0d4f435ca43b6f78" providerId="LiveId" clId="{69ADBE62-6C6D-440E-827F-67E5732705C6}" dt="2022-08-30T15:16:37.712" v="1850"/>
        <pc:sldMkLst>
          <pc:docMk/>
          <pc:sldMk cId="775708644" sldId="285"/>
        </pc:sldMkLst>
        <pc:spChg chg="del">
          <ac:chgData name="Philip" userId="0d4f435ca43b6f78" providerId="LiveId" clId="{69ADBE62-6C6D-440E-827F-67E5732705C6}" dt="2022-08-30T14:44:27.665" v="292" actId="478"/>
          <ac:spMkLst>
            <pc:docMk/>
            <pc:sldMk cId="775708644" sldId="285"/>
            <ac:spMk id="11" creationId="{5C6E3356-A21C-00F8-2DCA-6987F0B0AD92}"/>
          </ac:spMkLst>
        </pc:spChg>
        <pc:spChg chg="mod">
          <ac:chgData name="Philip" userId="0d4f435ca43b6f78" providerId="LiveId" clId="{69ADBE62-6C6D-440E-827F-67E5732705C6}" dt="2022-08-30T14:44:59.421" v="298" actId="207"/>
          <ac:spMkLst>
            <pc:docMk/>
            <pc:sldMk cId="775708644" sldId="285"/>
            <ac:spMk id="13" creationId="{F3992930-B94F-C021-05CA-9CB40655EC96}"/>
          </ac:spMkLst>
        </pc:spChg>
        <pc:picChg chg="del">
          <ac:chgData name="Philip" userId="0d4f435ca43b6f78" providerId="LiveId" clId="{69ADBE62-6C6D-440E-827F-67E5732705C6}" dt="2022-08-30T14:44:23.865" v="291" actId="478"/>
          <ac:picMkLst>
            <pc:docMk/>
            <pc:sldMk cId="775708644" sldId="285"/>
            <ac:picMk id="7" creationId="{90DD7C80-8F5D-D1C5-24BC-328496CC8788}"/>
          </ac:picMkLst>
        </pc:picChg>
      </pc:sldChg>
      <pc:sldChg chg="delSp mod">
        <pc:chgData name="Philip" userId="0d4f435ca43b6f78" providerId="LiveId" clId="{69ADBE62-6C6D-440E-827F-67E5732705C6}" dt="2022-08-30T14:44:05.865" v="285" actId="478"/>
        <pc:sldMkLst>
          <pc:docMk/>
          <pc:sldMk cId="2881543144" sldId="286"/>
        </pc:sldMkLst>
        <pc:spChg chg="del">
          <ac:chgData name="Philip" userId="0d4f435ca43b6f78" providerId="LiveId" clId="{69ADBE62-6C6D-440E-827F-67E5732705C6}" dt="2022-08-30T14:44:05.865" v="285" actId="478"/>
          <ac:spMkLst>
            <pc:docMk/>
            <pc:sldMk cId="2881543144" sldId="286"/>
            <ac:spMk id="11" creationId="{5C6E3356-A21C-00F8-2DCA-6987F0B0AD92}"/>
          </ac:spMkLst>
        </pc:spChg>
        <pc:picChg chg="del">
          <ac:chgData name="Philip" userId="0d4f435ca43b6f78" providerId="LiveId" clId="{69ADBE62-6C6D-440E-827F-67E5732705C6}" dt="2022-08-30T14:44:02.847" v="284" actId="478"/>
          <ac:picMkLst>
            <pc:docMk/>
            <pc:sldMk cId="2881543144" sldId="286"/>
            <ac:picMk id="7" creationId="{90DD7C80-8F5D-D1C5-24BC-328496CC8788}"/>
          </ac:picMkLst>
        </pc:picChg>
      </pc:sldChg>
      <pc:sldChg chg="delSp modSp mod">
        <pc:chgData name="Philip" userId="0d4f435ca43b6f78" providerId="LiveId" clId="{69ADBE62-6C6D-440E-827F-67E5732705C6}" dt="2022-08-30T14:43:26.382" v="271" actId="478"/>
        <pc:sldMkLst>
          <pc:docMk/>
          <pc:sldMk cId="4287155620" sldId="287"/>
        </pc:sldMkLst>
        <pc:spChg chg="mod">
          <ac:chgData name="Philip" userId="0d4f435ca43b6f78" providerId="LiveId" clId="{69ADBE62-6C6D-440E-827F-67E5732705C6}" dt="2022-08-30T13:56:00.375" v="0"/>
          <ac:spMkLst>
            <pc:docMk/>
            <pc:sldMk cId="4287155620" sldId="287"/>
            <ac:spMk id="10" creationId="{B6D8DD47-2E90-B288-3DCB-F6EC96409BE0}"/>
          </ac:spMkLst>
        </pc:spChg>
        <pc:spChg chg="del">
          <ac:chgData name="Philip" userId="0d4f435ca43b6f78" providerId="LiveId" clId="{69ADBE62-6C6D-440E-827F-67E5732705C6}" dt="2022-08-30T14:43:26.382" v="271" actId="478"/>
          <ac:spMkLst>
            <pc:docMk/>
            <pc:sldMk cId="4287155620" sldId="287"/>
            <ac:spMk id="11" creationId="{5C6E3356-A21C-00F8-2DCA-6987F0B0AD92}"/>
          </ac:spMkLst>
        </pc:spChg>
        <pc:picChg chg="del">
          <ac:chgData name="Philip" userId="0d4f435ca43b6f78" providerId="LiveId" clId="{69ADBE62-6C6D-440E-827F-67E5732705C6}" dt="2022-08-30T14:43:24.134" v="270" actId="478"/>
          <ac:picMkLst>
            <pc:docMk/>
            <pc:sldMk cId="4287155620" sldId="287"/>
            <ac:picMk id="7" creationId="{90DD7C80-8F5D-D1C5-24BC-328496CC8788}"/>
          </ac:picMkLst>
        </pc:picChg>
      </pc:sldChg>
      <pc:sldChg chg="delSp mod modShow">
        <pc:chgData name="Philip" userId="0d4f435ca43b6f78" providerId="LiveId" clId="{69ADBE62-6C6D-440E-827F-67E5732705C6}" dt="2022-08-30T15:15:52.820" v="1846" actId="729"/>
        <pc:sldMkLst>
          <pc:docMk/>
          <pc:sldMk cId="2046452228" sldId="288"/>
        </pc:sldMkLst>
        <pc:spChg chg="del">
          <ac:chgData name="Philip" userId="0d4f435ca43b6f78" providerId="LiveId" clId="{69ADBE62-6C6D-440E-827F-67E5732705C6}" dt="2022-08-30T14:43:29.943" v="273" actId="478"/>
          <ac:spMkLst>
            <pc:docMk/>
            <pc:sldMk cId="2046452228" sldId="288"/>
            <ac:spMk id="11" creationId="{5C6E3356-A21C-00F8-2DCA-6987F0B0AD92}"/>
          </ac:spMkLst>
        </pc:spChg>
        <pc:picChg chg="del">
          <ac:chgData name="Philip" userId="0d4f435ca43b6f78" providerId="LiveId" clId="{69ADBE62-6C6D-440E-827F-67E5732705C6}" dt="2022-08-30T14:43:27.926" v="272" actId="478"/>
          <ac:picMkLst>
            <pc:docMk/>
            <pc:sldMk cId="2046452228" sldId="288"/>
            <ac:picMk id="7" creationId="{90DD7C80-8F5D-D1C5-24BC-328496CC8788}"/>
          </ac:picMkLst>
        </pc:picChg>
      </pc:sldChg>
      <pc:sldChg chg="delSp mod modShow">
        <pc:chgData name="Philip" userId="0d4f435ca43b6f78" providerId="LiveId" clId="{69ADBE62-6C6D-440E-827F-67E5732705C6}" dt="2022-08-30T15:16:06.116" v="1847" actId="729"/>
        <pc:sldMkLst>
          <pc:docMk/>
          <pc:sldMk cId="239703751" sldId="290"/>
        </pc:sldMkLst>
        <pc:picChg chg="del">
          <ac:chgData name="Philip" userId="0d4f435ca43b6f78" providerId="LiveId" clId="{69ADBE62-6C6D-440E-827F-67E5732705C6}" dt="2022-08-30T14:43:39.622" v="276" actId="478"/>
          <ac:picMkLst>
            <pc:docMk/>
            <pc:sldMk cId="239703751" sldId="290"/>
            <ac:picMk id="7" creationId="{90DD7C80-8F5D-D1C5-24BC-328496CC8788}"/>
          </ac:picMkLst>
        </pc:picChg>
      </pc:sldChg>
      <pc:sldChg chg="delSp modSp mod">
        <pc:chgData name="Philip" userId="0d4f435ca43b6f78" providerId="LiveId" clId="{69ADBE62-6C6D-440E-827F-67E5732705C6}" dt="2022-08-30T14:43:46.392" v="279" actId="478"/>
        <pc:sldMkLst>
          <pc:docMk/>
          <pc:sldMk cId="4239935703" sldId="291"/>
        </pc:sldMkLst>
        <pc:spChg chg="mod">
          <ac:chgData name="Philip" userId="0d4f435ca43b6f78" providerId="LiveId" clId="{69ADBE62-6C6D-440E-827F-67E5732705C6}" dt="2022-08-30T13:56:00.375" v="0"/>
          <ac:spMkLst>
            <pc:docMk/>
            <pc:sldMk cId="4239935703" sldId="291"/>
            <ac:spMk id="4" creationId="{8B559932-AE25-1F59-3D23-5256DA4AA953}"/>
          </ac:spMkLst>
        </pc:spChg>
        <pc:picChg chg="del">
          <ac:chgData name="Philip" userId="0d4f435ca43b6f78" providerId="LiveId" clId="{69ADBE62-6C6D-440E-827F-67E5732705C6}" dt="2022-08-30T14:43:46.392" v="279" actId="478"/>
          <ac:picMkLst>
            <pc:docMk/>
            <pc:sldMk cId="4239935703" sldId="291"/>
            <ac:picMk id="7" creationId="{90DD7C80-8F5D-D1C5-24BC-328496CC8788}"/>
          </ac:picMkLst>
        </pc:picChg>
      </pc:sldChg>
      <pc:sldChg chg="delSp mod">
        <pc:chgData name="Philip" userId="0d4f435ca43b6f78" providerId="LiveId" clId="{69ADBE62-6C6D-440E-827F-67E5732705C6}" dt="2022-08-30T14:43:53.224" v="281" actId="478"/>
        <pc:sldMkLst>
          <pc:docMk/>
          <pc:sldMk cId="4222862713" sldId="292"/>
        </pc:sldMkLst>
        <pc:spChg chg="del">
          <ac:chgData name="Philip" userId="0d4f435ca43b6f78" providerId="LiveId" clId="{69ADBE62-6C6D-440E-827F-67E5732705C6}" dt="2022-08-30T14:43:53.224" v="281" actId="478"/>
          <ac:spMkLst>
            <pc:docMk/>
            <pc:sldMk cId="4222862713" sldId="292"/>
            <ac:spMk id="11" creationId="{5C6E3356-A21C-00F8-2DCA-6987F0B0AD92}"/>
          </ac:spMkLst>
        </pc:spChg>
        <pc:picChg chg="del">
          <ac:chgData name="Philip" userId="0d4f435ca43b6f78" providerId="LiveId" clId="{69ADBE62-6C6D-440E-827F-67E5732705C6}" dt="2022-08-30T14:43:49.238" v="280" actId="478"/>
          <ac:picMkLst>
            <pc:docMk/>
            <pc:sldMk cId="4222862713" sldId="292"/>
            <ac:picMk id="7" creationId="{90DD7C80-8F5D-D1C5-24BC-328496CC8788}"/>
          </ac:picMkLst>
        </pc:picChg>
      </pc:sldChg>
      <pc:sldChg chg="delSp mod">
        <pc:chgData name="Philip" userId="0d4f435ca43b6f78" providerId="LiveId" clId="{69ADBE62-6C6D-440E-827F-67E5732705C6}" dt="2022-08-30T14:44:00.934" v="283" actId="478"/>
        <pc:sldMkLst>
          <pc:docMk/>
          <pc:sldMk cId="3515576877" sldId="293"/>
        </pc:sldMkLst>
        <pc:spChg chg="del">
          <ac:chgData name="Philip" userId="0d4f435ca43b6f78" providerId="LiveId" clId="{69ADBE62-6C6D-440E-827F-67E5732705C6}" dt="2022-08-30T14:44:00.934" v="283" actId="478"/>
          <ac:spMkLst>
            <pc:docMk/>
            <pc:sldMk cId="3515576877" sldId="293"/>
            <ac:spMk id="11" creationId="{5C6E3356-A21C-00F8-2DCA-6987F0B0AD92}"/>
          </ac:spMkLst>
        </pc:spChg>
        <pc:picChg chg="del">
          <ac:chgData name="Philip" userId="0d4f435ca43b6f78" providerId="LiveId" clId="{69ADBE62-6C6D-440E-827F-67E5732705C6}" dt="2022-08-30T14:43:58.728" v="282" actId="478"/>
          <ac:picMkLst>
            <pc:docMk/>
            <pc:sldMk cId="3515576877" sldId="293"/>
            <ac:picMk id="7" creationId="{90DD7C80-8F5D-D1C5-24BC-328496CC8788}"/>
          </ac:picMkLst>
        </pc:picChg>
      </pc:sldChg>
      <pc:sldChg chg="delSp mod">
        <pc:chgData name="Philip" userId="0d4f435ca43b6f78" providerId="LiveId" clId="{69ADBE62-6C6D-440E-827F-67E5732705C6}" dt="2022-08-30T14:43:37.720" v="275" actId="478"/>
        <pc:sldMkLst>
          <pc:docMk/>
          <pc:sldMk cId="723804258" sldId="295"/>
        </pc:sldMkLst>
        <pc:spChg chg="del">
          <ac:chgData name="Philip" userId="0d4f435ca43b6f78" providerId="LiveId" clId="{69ADBE62-6C6D-440E-827F-67E5732705C6}" dt="2022-08-30T14:43:37.720" v="275" actId="478"/>
          <ac:spMkLst>
            <pc:docMk/>
            <pc:sldMk cId="723804258" sldId="295"/>
            <ac:spMk id="11" creationId="{5C6E3356-A21C-00F8-2DCA-6987F0B0AD92}"/>
          </ac:spMkLst>
        </pc:spChg>
        <pc:picChg chg="del">
          <ac:chgData name="Philip" userId="0d4f435ca43b6f78" providerId="LiveId" clId="{69ADBE62-6C6D-440E-827F-67E5732705C6}" dt="2022-08-30T14:43:31.480" v="274" actId="478"/>
          <ac:picMkLst>
            <pc:docMk/>
            <pc:sldMk cId="723804258" sldId="295"/>
            <ac:picMk id="7" creationId="{90DD7C80-8F5D-D1C5-24BC-328496CC8788}"/>
          </ac:picMkLst>
        </pc:picChg>
      </pc:sldChg>
      <pc:sldChg chg="delSp modSp mod modShow">
        <pc:chgData name="Philip" userId="0d4f435ca43b6f78" providerId="LiveId" clId="{69ADBE62-6C6D-440E-827F-67E5732705C6}" dt="2022-08-30T15:16:13.141" v="1848" actId="729"/>
        <pc:sldMkLst>
          <pc:docMk/>
          <pc:sldMk cId="4240290290" sldId="296"/>
        </pc:sldMkLst>
        <pc:spChg chg="mod">
          <ac:chgData name="Philip" userId="0d4f435ca43b6f78" providerId="LiveId" clId="{69ADBE62-6C6D-440E-827F-67E5732705C6}" dt="2022-08-30T13:56:00.375" v="0"/>
          <ac:spMkLst>
            <pc:docMk/>
            <pc:sldMk cId="4240290290" sldId="296"/>
            <ac:spMk id="4" creationId="{2B2415BA-822E-B41C-5F88-9BFAF0C031FB}"/>
          </ac:spMkLst>
        </pc:spChg>
        <pc:spChg chg="del">
          <ac:chgData name="Philip" userId="0d4f435ca43b6f78" providerId="LiveId" clId="{69ADBE62-6C6D-440E-827F-67E5732705C6}" dt="2022-08-30T14:43:44.537" v="278" actId="478"/>
          <ac:spMkLst>
            <pc:docMk/>
            <pc:sldMk cId="4240290290" sldId="296"/>
            <ac:spMk id="11" creationId="{5C6E3356-A21C-00F8-2DCA-6987F0B0AD92}"/>
          </ac:spMkLst>
        </pc:spChg>
        <pc:picChg chg="del">
          <ac:chgData name="Philip" userId="0d4f435ca43b6f78" providerId="LiveId" clId="{69ADBE62-6C6D-440E-827F-67E5732705C6}" dt="2022-08-30T14:43:42.294" v="277" actId="478"/>
          <ac:picMkLst>
            <pc:docMk/>
            <pc:sldMk cId="4240290290" sldId="296"/>
            <ac:picMk id="7" creationId="{90DD7C80-8F5D-D1C5-24BC-328496CC8788}"/>
          </ac:picMkLst>
        </pc:picChg>
      </pc:sldChg>
      <pc:sldChg chg="addSp delSp modSp mod delAnim modAnim">
        <pc:chgData name="Philip" userId="0d4f435ca43b6f78" providerId="LiveId" clId="{69ADBE62-6C6D-440E-827F-67E5732705C6}" dt="2022-08-30T14:54:43.136" v="573" actId="1076"/>
        <pc:sldMkLst>
          <pc:docMk/>
          <pc:sldMk cId="3454248476" sldId="297"/>
        </pc:sldMkLst>
        <pc:spChg chg="mod">
          <ac:chgData name="Philip" userId="0d4f435ca43b6f78" providerId="LiveId" clId="{69ADBE62-6C6D-440E-827F-67E5732705C6}" dt="2022-08-30T14:51:20.536" v="524"/>
          <ac:spMkLst>
            <pc:docMk/>
            <pc:sldMk cId="3454248476" sldId="297"/>
            <ac:spMk id="2" creationId="{0104FD1C-BB5A-AFCF-F7F8-BF1E8D7CD054}"/>
          </ac:spMkLst>
        </pc:spChg>
        <pc:spChg chg="del mod">
          <ac:chgData name="Philip" userId="0d4f435ca43b6f78" providerId="LiveId" clId="{69ADBE62-6C6D-440E-827F-67E5732705C6}" dt="2022-08-30T14:52:08.874" v="541" actId="478"/>
          <ac:spMkLst>
            <pc:docMk/>
            <pc:sldMk cId="3454248476" sldId="297"/>
            <ac:spMk id="3" creationId="{D8E57F37-3DBD-3725-677A-999AF625F0C4}"/>
          </ac:spMkLst>
        </pc:spChg>
        <pc:spChg chg="add del mod">
          <ac:chgData name="Philip" userId="0d4f435ca43b6f78" providerId="LiveId" clId="{69ADBE62-6C6D-440E-827F-67E5732705C6}" dt="2022-08-30T14:52:11.231" v="542" actId="478"/>
          <ac:spMkLst>
            <pc:docMk/>
            <pc:sldMk cId="3454248476" sldId="297"/>
            <ac:spMk id="5" creationId="{53A52A74-7FED-B325-A499-845611AA2CAB}"/>
          </ac:spMkLst>
        </pc:spChg>
        <pc:spChg chg="add mod">
          <ac:chgData name="Philip" userId="0d4f435ca43b6f78" providerId="LiveId" clId="{69ADBE62-6C6D-440E-827F-67E5732705C6}" dt="2022-08-30T14:54:15.184" v="561" actId="1076"/>
          <ac:spMkLst>
            <pc:docMk/>
            <pc:sldMk cId="3454248476" sldId="297"/>
            <ac:spMk id="9" creationId="{1EAEBAC4-1D3E-9AA4-1FBD-9F2491199EBE}"/>
          </ac:spMkLst>
        </pc:spChg>
        <pc:spChg chg="add mod">
          <ac:chgData name="Philip" userId="0d4f435ca43b6f78" providerId="LiveId" clId="{69ADBE62-6C6D-440E-827F-67E5732705C6}" dt="2022-08-30T14:54:43.136" v="573" actId="1076"/>
          <ac:spMkLst>
            <pc:docMk/>
            <pc:sldMk cId="3454248476" sldId="297"/>
            <ac:spMk id="11" creationId="{2D694858-A1CA-F647-5854-39EEF541FDAD}"/>
          </ac:spMkLst>
        </pc:spChg>
        <pc:picChg chg="add mod">
          <ac:chgData name="Philip" userId="0d4f435ca43b6f78" providerId="LiveId" clId="{69ADBE62-6C6D-440E-827F-67E5732705C6}" dt="2022-08-30T14:52:17.297" v="545" actId="1076"/>
          <ac:picMkLst>
            <pc:docMk/>
            <pc:sldMk cId="3454248476" sldId="297"/>
            <ac:picMk id="7" creationId="{49912EC6-DE7B-41F4-CD92-39D10640684B}"/>
          </ac:picMkLst>
        </pc:picChg>
        <pc:picChg chg="add mod">
          <ac:chgData name="Philip" userId="0d4f435ca43b6f78" providerId="LiveId" clId="{69ADBE62-6C6D-440E-827F-67E5732705C6}" dt="2022-08-30T14:53:42.205" v="548" actId="1076"/>
          <ac:picMkLst>
            <pc:docMk/>
            <pc:sldMk cId="3454248476" sldId="297"/>
            <ac:picMk id="8" creationId="{6F2960FE-4919-F50B-DEAA-A873C8753935}"/>
          </ac:picMkLst>
        </pc:picChg>
        <pc:picChg chg="add del">
          <ac:chgData name="Philip" userId="0d4f435ca43b6f78" providerId="LiveId" clId="{69ADBE62-6C6D-440E-827F-67E5732705C6}" dt="2022-08-30T14:54:25.119" v="564" actId="478"/>
          <ac:picMkLst>
            <pc:docMk/>
            <pc:sldMk cId="3454248476" sldId="297"/>
            <ac:picMk id="10" creationId="{03B13821-2445-9BD2-2ED4-788D44E5FBB7}"/>
          </ac:picMkLst>
        </pc:picChg>
      </pc:sldChg>
      <pc:sldChg chg="modSp mod modAnim">
        <pc:chgData name="Philip" userId="0d4f435ca43b6f78" providerId="LiveId" clId="{69ADBE62-6C6D-440E-827F-67E5732705C6}" dt="2022-08-30T15:17:41.258" v="1853"/>
        <pc:sldMkLst>
          <pc:docMk/>
          <pc:sldMk cId="4053715249" sldId="298"/>
        </pc:sldMkLst>
        <pc:spChg chg="mod">
          <ac:chgData name="Philip" userId="0d4f435ca43b6f78" providerId="LiveId" clId="{69ADBE62-6C6D-440E-827F-67E5732705C6}" dt="2022-08-30T14:55:01.584" v="587" actId="20577"/>
          <ac:spMkLst>
            <pc:docMk/>
            <pc:sldMk cId="4053715249" sldId="298"/>
            <ac:spMk id="2" creationId="{0104FD1C-BB5A-AFCF-F7F8-BF1E8D7CD054}"/>
          </ac:spMkLst>
        </pc:spChg>
        <pc:spChg chg="mod">
          <ac:chgData name="Philip" userId="0d4f435ca43b6f78" providerId="LiveId" clId="{69ADBE62-6C6D-440E-827F-67E5732705C6}" dt="2022-08-30T15:12:48.111" v="1756" actId="20577"/>
          <ac:spMkLst>
            <pc:docMk/>
            <pc:sldMk cId="4053715249" sldId="298"/>
            <ac:spMk id="3" creationId="{D8E57F37-3DBD-3725-677A-999AF625F0C4}"/>
          </ac:spMkLst>
        </pc:spChg>
      </pc:sldChg>
      <pc:sldChg chg="modSp mod modAnim">
        <pc:chgData name="Philip" userId="0d4f435ca43b6f78" providerId="LiveId" clId="{69ADBE62-6C6D-440E-827F-67E5732705C6}" dt="2022-08-30T15:30:47.963" v="2617" actId="20577"/>
        <pc:sldMkLst>
          <pc:docMk/>
          <pc:sldMk cId="814197142" sldId="299"/>
        </pc:sldMkLst>
        <pc:spChg chg="mod">
          <ac:chgData name="Philip" userId="0d4f435ca43b6f78" providerId="LiveId" clId="{69ADBE62-6C6D-440E-827F-67E5732705C6}" dt="2022-08-30T15:01:38.528" v="1279" actId="20577"/>
          <ac:spMkLst>
            <pc:docMk/>
            <pc:sldMk cId="814197142" sldId="299"/>
            <ac:spMk id="2" creationId="{0104FD1C-BB5A-AFCF-F7F8-BF1E8D7CD054}"/>
          </ac:spMkLst>
        </pc:spChg>
        <pc:spChg chg="mod">
          <ac:chgData name="Philip" userId="0d4f435ca43b6f78" providerId="LiveId" clId="{69ADBE62-6C6D-440E-827F-67E5732705C6}" dt="2022-08-30T15:30:47.963" v="2617" actId="20577"/>
          <ac:spMkLst>
            <pc:docMk/>
            <pc:sldMk cId="814197142" sldId="299"/>
            <ac:spMk id="3" creationId="{D8E57F37-3DBD-3725-677A-999AF625F0C4}"/>
          </ac:spMkLst>
        </pc:spChg>
      </pc:sldChg>
      <pc:sldChg chg="modSp mod modAnim">
        <pc:chgData name="Philip" userId="0d4f435ca43b6f78" providerId="LiveId" clId="{69ADBE62-6C6D-440E-827F-67E5732705C6}" dt="2022-08-30T15:17:51.311" v="1854"/>
        <pc:sldMkLst>
          <pc:docMk/>
          <pc:sldMk cId="4205936348" sldId="300"/>
        </pc:sldMkLst>
        <pc:spChg chg="mod">
          <ac:chgData name="Philip" userId="0d4f435ca43b6f78" providerId="LiveId" clId="{69ADBE62-6C6D-440E-827F-67E5732705C6}" dt="2022-08-30T15:15:08.525" v="1844" actId="20577"/>
          <ac:spMkLst>
            <pc:docMk/>
            <pc:sldMk cId="4205936348" sldId="300"/>
            <ac:spMk id="2" creationId="{0104FD1C-BB5A-AFCF-F7F8-BF1E8D7CD054}"/>
          </ac:spMkLst>
        </pc:spChg>
        <pc:spChg chg="mod">
          <ac:chgData name="Philip" userId="0d4f435ca43b6f78" providerId="LiveId" clId="{69ADBE62-6C6D-440E-827F-67E5732705C6}" dt="2022-08-30T15:14:47.697" v="1842" actId="20577"/>
          <ac:spMkLst>
            <pc:docMk/>
            <pc:sldMk cId="4205936348" sldId="300"/>
            <ac:spMk id="3" creationId="{D8E57F37-3DBD-3725-677A-999AF625F0C4}"/>
          </ac:spMkLst>
        </pc:spChg>
      </pc:sldChg>
      <pc:sldChg chg="modSp mod">
        <pc:chgData name="Philip" userId="0d4f435ca43b6f78" providerId="LiveId" clId="{69ADBE62-6C6D-440E-827F-67E5732705C6}" dt="2022-08-30T15:41:44.058" v="3189" actId="20577"/>
        <pc:sldMkLst>
          <pc:docMk/>
          <pc:sldMk cId="536378611" sldId="301"/>
        </pc:sldMkLst>
        <pc:spChg chg="mod">
          <ac:chgData name="Philip" userId="0d4f435ca43b6f78" providerId="LiveId" clId="{69ADBE62-6C6D-440E-827F-67E5732705C6}" dt="2022-08-30T15:41:44.058" v="3189" actId="20577"/>
          <ac:spMkLst>
            <pc:docMk/>
            <pc:sldMk cId="536378611" sldId="301"/>
            <ac:spMk id="2" creationId="{0104FD1C-BB5A-AFCF-F7F8-BF1E8D7CD054}"/>
          </ac:spMkLst>
        </pc:spChg>
        <pc:spChg chg="mod">
          <ac:chgData name="Philip" userId="0d4f435ca43b6f78" providerId="LiveId" clId="{69ADBE62-6C6D-440E-827F-67E5732705C6}" dt="2022-08-30T15:39:55.795" v="3177" actId="20577"/>
          <ac:spMkLst>
            <pc:docMk/>
            <pc:sldMk cId="536378611" sldId="301"/>
            <ac:spMk id="3" creationId="{D8E57F37-3DBD-3725-677A-999AF625F0C4}"/>
          </ac:spMkLst>
        </pc:spChg>
      </pc:sldChg>
      <pc:sldChg chg="modSp mod modAnim">
        <pc:chgData name="Philip" userId="0d4f435ca43b6f78" providerId="LiveId" clId="{69ADBE62-6C6D-440E-827F-67E5732705C6}" dt="2022-08-30T15:22:36.951" v="2320" actId="20577"/>
        <pc:sldMkLst>
          <pc:docMk/>
          <pc:sldMk cId="4212428122" sldId="302"/>
        </pc:sldMkLst>
        <pc:spChg chg="mod">
          <ac:chgData name="Philip" userId="0d4f435ca43b6f78" providerId="LiveId" clId="{69ADBE62-6C6D-440E-827F-67E5732705C6}" dt="2022-08-30T15:18:41.839" v="1958" actId="20577"/>
          <ac:spMkLst>
            <pc:docMk/>
            <pc:sldMk cId="4212428122" sldId="302"/>
            <ac:spMk id="2" creationId="{0104FD1C-BB5A-AFCF-F7F8-BF1E8D7CD054}"/>
          </ac:spMkLst>
        </pc:spChg>
        <pc:spChg chg="mod">
          <ac:chgData name="Philip" userId="0d4f435ca43b6f78" providerId="LiveId" clId="{69ADBE62-6C6D-440E-827F-67E5732705C6}" dt="2022-08-30T15:22:36.951" v="2320" actId="20577"/>
          <ac:spMkLst>
            <pc:docMk/>
            <pc:sldMk cId="4212428122" sldId="302"/>
            <ac:spMk id="3" creationId="{D8E57F37-3DBD-3725-677A-999AF625F0C4}"/>
          </ac:spMkLst>
        </pc:spChg>
      </pc:sldChg>
      <pc:sldChg chg="modSp modAnim">
        <pc:chgData name="Philip" userId="0d4f435ca43b6f78" providerId="LiveId" clId="{69ADBE62-6C6D-440E-827F-67E5732705C6}" dt="2022-08-30T15:35:32.084" v="2755" actId="20577"/>
        <pc:sldMkLst>
          <pc:docMk/>
          <pc:sldMk cId="4280737840" sldId="303"/>
        </pc:sldMkLst>
        <pc:spChg chg="mod">
          <ac:chgData name="Philip" userId="0d4f435ca43b6f78" providerId="LiveId" clId="{69ADBE62-6C6D-440E-827F-67E5732705C6}" dt="2022-08-30T15:27:04.662" v="2322"/>
          <ac:spMkLst>
            <pc:docMk/>
            <pc:sldMk cId="4280737840" sldId="303"/>
            <ac:spMk id="2" creationId="{0104FD1C-BB5A-AFCF-F7F8-BF1E8D7CD054}"/>
          </ac:spMkLst>
        </pc:spChg>
        <pc:spChg chg="mod">
          <ac:chgData name="Philip" userId="0d4f435ca43b6f78" providerId="LiveId" clId="{69ADBE62-6C6D-440E-827F-67E5732705C6}" dt="2022-08-30T15:35:32.084" v="2755" actId="20577"/>
          <ac:spMkLst>
            <pc:docMk/>
            <pc:sldMk cId="4280737840" sldId="303"/>
            <ac:spMk id="3" creationId="{D8E57F37-3DBD-3725-677A-999AF625F0C4}"/>
          </ac:spMkLst>
        </pc:spChg>
      </pc:sldChg>
      <pc:sldMasterChg chg="modSldLayout">
        <pc:chgData name="Philip" userId="0d4f435ca43b6f78" providerId="LiveId" clId="{69ADBE62-6C6D-440E-827F-67E5732705C6}" dt="2022-08-30T14:50:48.691" v="519"/>
        <pc:sldMasterMkLst>
          <pc:docMk/>
          <pc:sldMasterMk cId="718105100" sldId="2147483660"/>
        </pc:sldMasterMkLst>
        <pc:sldLayoutChg chg="addSp modSp mod">
          <pc:chgData name="Philip" userId="0d4f435ca43b6f78" providerId="LiveId" clId="{69ADBE62-6C6D-440E-827F-67E5732705C6}" dt="2022-08-30T14:23:43.484" v="77" actId="1076"/>
          <pc:sldLayoutMkLst>
            <pc:docMk/>
            <pc:sldMasterMk cId="718105100" sldId="2147483660"/>
            <pc:sldLayoutMk cId="3569160795" sldId="2147483661"/>
          </pc:sldLayoutMkLst>
          <pc:picChg chg="add mod">
            <ac:chgData name="Philip" userId="0d4f435ca43b6f78" providerId="LiveId" clId="{69ADBE62-6C6D-440E-827F-67E5732705C6}" dt="2022-08-30T14:23:43.484" v="77" actId="1076"/>
            <ac:picMkLst>
              <pc:docMk/>
              <pc:sldMasterMk cId="718105100" sldId="2147483660"/>
              <pc:sldLayoutMk cId="3569160795" sldId="2147483661"/>
              <ac:picMk id="7" creationId="{BCEA8EE7-0A6D-AA76-BD0D-F147DF51C012}"/>
            </ac:picMkLst>
          </pc:picChg>
        </pc:sldLayoutChg>
        <pc:sldLayoutChg chg="addSp modSp">
          <pc:chgData name="Philip" userId="0d4f435ca43b6f78" providerId="LiveId" clId="{69ADBE62-6C6D-440E-827F-67E5732705C6}" dt="2022-08-30T14:50:48.691" v="519"/>
          <pc:sldLayoutMkLst>
            <pc:docMk/>
            <pc:sldMasterMk cId="718105100" sldId="2147483660"/>
            <pc:sldLayoutMk cId="2623817497" sldId="2147483662"/>
          </pc:sldLayoutMkLst>
          <pc:picChg chg="add mod">
            <ac:chgData name="Philip" userId="0d4f435ca43b6f78" providerId="LiveId" clId="{69ADBE62-6C6D-440E-827F-67E5732705C6}" dt="2022-08-30T14:50:48.691" v="519"/>
            <ac:picMkLst>
              <pc:docMk/>
              <pc:sldMasterMk cId="718105100" sldId="2147483660"/>
              <pc:sldLayoutMk cId="2623817497" sldId="2147483662"/>
              <ac:picMk id="7" creationId="{6D34C130-C8C2-0BC7-2F8D-C6FE332A728A}"/>
            </ac:picMkLst>
          </pc:picChg>
        </pc:sldLayoutChg>
      </pc:sldMasterChg>
    </pc:docChg>
  </pc:docChgLst>
  <pc:docChgLst>
    <pc:chgData name="Philip Scott" userId="2ad6a2ee-f0c0-4099-9814-cfd2abf73848" providerId="ADAL" clId="{3601F8D1-258A-43DA-B80B-78C70A161B82}"/>
    <pc:docChg chg="custSel addSld delSld modSld">
      <pc:chgData name="Philip Scott" userId="2ad6a2ee-f0c0-4099-9814-cfd2abf73848" providerId="ADAL" clId="{3601F8D1-258A-43DA-B80B-78C70A161B82}" dt="2023-09-20T18:44:33.890" v="1242"/>
      <pc:docMkLst>
        <pc:docMk/>
      </pc:docMkLst>
      <pc:sldChg chg="delSp modSp mod">
        <pc:chgData name="Philip Scott" userId="2ad6a2ee-f0c0-4099-9814-cfd2abf73848" providerId="ADAL" clId="{3601F8D1-258A-43DA-B80B-78C70A161B82}" dt="2023-09-20T18:19:52.463" v="60" actId="478"/>
        <pc:sldMkLst>
          <pc:docMk/>
          <pc:sldMk cId="2722730580" sldId="256"/>
        </pc:sldMkLst>
        <pc:spChg chg="del">
          <ac:chgData name="Philip Scott" userId="2ad6a2ee-f0c0-4099-9814-cfd2abf73848" providerId="ADAL" clId="{3601F8D1-258A-43DA-B80B-78C70A161B82}" dt="2023-09-20T18:19:52.463" v="60" actId="478"/>
          <ac:spMkLst>
            <pc:docMk/>
            <pc:sldMk cId="2722730580" sldId="256"/>
            <ac:spMk id="11" creationId="{5C6E3356-A21C-00F8-2DCA-6987F0B0AD92}"/>
          </ac:spMkLst>
        </pc:spChg>
        <pc:spChg chg="mod">
          <ac:chgData name="Philip Scott" userId="2ad6a2ee-f0c0-4099-9814-cfd2abf73848" providerId="ADAL" clId="{3601F8D1-258A-43DA-B80B-78C70A161B82}" dt="2023-09-20T18:19:45.352" v="59" actId="114"/>
          <ac:spMkLst>
            <pc:docMk/>
            <pc:sldMk cId="2722730580" sldId="256"/>
            <ac:spMk id="19" creationId="{5D4F3E60-831B-749D-89AC-C56EEA36A33A}"/>
          </ac:spMkLst>
        </pc:spChg>
      </pc:sldChg>
      <pc:sldChg chg="del">
        <pc:chgData name="Philip Scott" userId="2ad6a2ee-f0c0-4099-9814-cfd2abf73848" providerId="ADAL" clId="{3601F8D1-258A-43DA-B80B-78C70A161B82}" dt="2023-09-20T18:20:11.759" v="61" actId="47"/>
        <pc:sldMkLst>
          <pc:docMk/>
          <pc:sldMk cId="3566746070" sldId="258"/>
        </pc:sldMkLst>
      </pc:sldChg>
      <pc:sldChg chg="modSp mod modAnim">
        <pc:chgData name="Philip Scott" userId="2ad6a2ee-f0c0-4099-9814-cfd2abf73848" providerId="ADAL" clId="{3601F8D1-258A-43DA-B80B-78C70A161B82}" dt="2023-09-20T18:40:10.818" v="1182" actId="6549"/>
        <pc:sldMkLst>
          <pc:docMk/>
          <pc:sldMk cId="3766706284" sldId="263"/>
        </pc:sldMkLst>
        <pc:spChg chg="mod">
          <ac:chgData name="Philip Scott" userId="2ad6a2ee-f0c0-4099-9814-cfd2abf73848" providerId="ADAL" clId="{3601F8D1-258A-43DA-B80B-78C70A161B82}" dt="2023-09-20T18:24:14.941" v="289" actId="20577"/>
          <ac:spMkLst>
            <pc:docMk/>
            <pc:sldMk cId="3766706284" sldId="263"/>
            <ac:spMk id="2" creationId="{0104FD1C-BB5A-AFCF-F7F8-BF1E8D7CD054}"/>
          </ac:spMkLst>
        </pc:spChg>
        <pc:spChg chg="mod">
          <ac:chgData name="Philip Scott" userId="2ad6a2ee-f0c0-4099-9814-cfd2abf73848" providerId="ADAL" clId="{3601F8D1-258A-43DA-B80B-78C70A161B82}" dt="2023-09-20T18:40:10.818" v="1182" actId="6549"/>
          <ac:spMkLst>
            <pc:docMk/>
            <pc:sldMk cId="3766706284" sldId="263"/>
            <ac:spMk id="3" creationId="{D8E57F37-3DBD-3725-677A-999AF625F0C4}"/>
          </ac:spMkLst>
        </pc:spChg>
      </pc:sldChg>
      <pc:sldChg chg="del">
        <pc:chgData name="Philip Scott" userId="2ad6a2ee-f0c0-4099-9814-cfd2abf73848" providerId="ADAL" clId="{3601F8D1-258A-43DA-B80B-78C70A161B82}" dt="2023-09-20T18:20:11.759" v="61" actId="47"/>
        <pc:sldMkLst>
          <pc:docMk/>
          <pc:sldMk cId="36010809" sldId="267"/>
        </pc:sldMkLst>
      </pc:sldChg>
      <pc:sldChg chg="del">
        <pc:chgData name="Philip Scott" userId="2ad6a2ee-f0c0-4099-9814-cfd2abf73848" providerId="ADAL" clId="{3601F8D1-258A-43DA-B80B-78C70A161B82}" dt="2023-09-20T18:20:11.759" v="61" actId="47"/>
        <pc:sldMkLst>
          <pc:docMk/>
          <pc:sldMk cId="2158320353" sldId="278"/>
        </pc:sldMkLst>
      </pc:sldChg>
      <pc:sldChg chg="del">
        <pc:chgData name="Philip Scott" userId="2ad6a2ee-f0c0-4099-9814-cfd2abf73848" providerId="ADAL" clId="{3601F8D1-258A-43DA-B80B-78C70A161B82}" dt="2023-09-20T18:33:53.818" v="730" actId="47"/>
        <pc:sldMkLst>
          <pc:docMk/>
          <pc:sldMk cId="473432960" sldId="279"/>
        </pc:sldMkLst>
      </pc:sldChg>
      <pc:sldChg chg="del">
        <pc:chgData name="Philip Scott" userId="2ad6a2ee-f0c0-4099-9814-cfd2abf73848" providerId="ADAL" clId="{3601F8D1-258A-43DA-B80B-78C70A161B82}" dt="2023-09-20T18:20:16.654" v="62" actId="47"/>
        <pc:sldMkLst>
          <pc:docMk/>
          <pc:sldMk cId="2973179249" sldId="280"/>
        </pc:sldMkLst>
      </pc:sldChg>
      <pc:sldChg chg="del">
        <pc:chgData name="Philip Scott" userId="2ad6a2ee-f0c0-4099-9814-cfd2abf73848" providerId="ADAL" clId="{3601F8D1-258A-43DA-B80B-78C70A161B82}" dt="2023-09-20T18:20:19.293" v="63" actId="47"/>
        <pc:sldMkLst>
          <pc:docMk/>
          <pc:sldMk cId="2105000865" sldId="281"/>
        </pc:sldMkLst>
      </pc:sldChg>
      <pc:sldChg chg="del">
        <pc:chgData name="Philip Scott" userId="2ad6a2ee-f0c0-4099-9814-cfd2abf73848" providerId="ADAL" clId="{3601F8D1-258A-43DA-B80B-78C70A161B82}" dt="2023-09-20T18:20:16.654" v="62" actId="47"/>
        <pc:sldMkLst>
          <pc:docMk/>
          <pc:sldMk cId="3864366102" sldId="282"/>
        </pc:sldMkLst>
      </pc:sldChg>
      <pc:sldChg chg="del">
        <pc:chgData name="Philip Scott" userId="2ad6a2ee-f0c0-4099-9814-cfd2abf73848" providerId="ADAL" clId="{3601F8D1-258A-43DA-B80B-78C70A161B82}" dt="2023-09-20T18:20:11.759" v="61" actId="47"/>
        <pc:sldMkLst>
          <pc:docMk/>
          <pc:sldMk cId="3189018377" sldId="283"/>
        </pc:sldMkLst>
      </pc:sldChg>
      <pc:sldChg chg="del">
        <pc:chgData name="Philip Scott" userId="2ad6a2ee-f0c0-4099-9814-cfd2abf73848" providerId="ADAL" clId="{3601F8D1-258A-43DA-B80B-78C70A161B82}" dt="2023-09-20T18:20:11.759" v="61" actId="47"/>
        <pc:sldMkLst>
          <pc:docMk/>
          <pc:sldMk cId="178846581" sldId="284"/>
        </pc:sldMkLst>
      </pc:sldChg>
      <pc:sldChg chg="del">
        <pc:chgData name="Philip Scott" userId="2ad6a2ee-f0c0-4099-9814-cfd2abf73848" providerId="ADAL" clId="{3601F8D1-258A-43DA-B80B-78C70A161B82}" dt="2023-09-20T18:33:53.503" v="729" actId="47"/>
        <pc:sldMkLst>
          <pc:docMk/>
          <pc:sldMk cId="775708644" sldId="285"/>
        </pc:sldMkLst>
      </pc:sldChg>
      <pc:sldChg chg="del">
        <pc:chgData name="Philip Scott" userId="2ad6a2ee-f0c0-4099-9814-cfd2abf73848" providerId="ADAL" clId="{3601F8D1-258A-43DA-B80B-78C70A161B82}" dt="2023-09-20T18:20:16.654" v="62" actId="47"/>
        <pc:sldMkLst>
          <pc:docMk/>
          <pc:sldMk cId="2881543144" sldId="286"/>
        </pc:sldMkLst>
      </pc:sldChg>
      <pc:sldChg chg="del">
        <pc:chgData name="Philip Scott" userId="2ad6a2ee-f0c0-4099-9814-cfd2abf73848" providerId="ADAL" clId="{3601F8D1-258A-43DA-B80B-78C70A161B82}" dt="2023-09-20T18:20:11.759" v="61" actId="47"/>
        <pc:sldMkLst>
          <pc:docMk/>
          <pc:sldMk cId="4287155620" sldId="287"/>
        </pc:sldMkLst>
      </pc:sldChg>
      <pc:sldChg chg="del">
        <pc:chgData name="Philip Scott" userId="2ad6a2ee-f0c0-4099-9814-cfd2abf73848" providerId="ADAL" clId="{3601F8D1-258A-43DA-B80B-78C70A161B82}" dt="2023-09-20T18:20:11.759" v="61" actId="47"/>
        <pc:sldMkLst>
          <pc:docMk/>
          <pc:sldMk cId="2046452228" sldId="288"/>
        </pc:sldMkLst>
      </pc:sldChg>
      <pc:sldChg chg="del">
        <pc:chgData name="Philip Scott" userId="2ad6a2ee-f0c0-4099-9814-cfd2abf73848" providerId="ADAL" clId="{3601F8D1-258A-43DA-B80B-78C70A161B82}" dt="2023-09-20T18:20:16.654" v="62" actId="47"/>
        <pc:sldMkLst>
          <pc:docMk/>
          <pc:sldMk cId="239703751" sldId="290"/>
        </pc:sldMkLst>
      </pc:sldChg>
      <pc:sldChg chg="del">
        <pc:chgData name="Philip Scott" userId="2ad6a2ee-f0c0-4099-9814-cfd2abf73848" providerId="ADAL" clId="{3601F8D1-258A-43DA-B80B-78C70A161B82}" dt="2023-09-20T18:20:16.654" v="62" actId="47"/>
        <pc:sldMkLst>
          <pc:docMk/>
          <pc:sldMk cId="4239935703" sldId="291"/>
        </pc:sldMkLst>
      </pc:sldChg>
      <pc:sldChg chg="del">
        <pc:chgData name="Philip Scott" userId="2ad6a2ee-f0c0-4099-9814-cfd2abf73848" providerId="ADAL" clId="{3601F8D1-258A-43DA-B80B-78C70A161B82}" dt="2023-09-20T18:20:16.654" v="62" actId="47"/>
        <pc:sldMkLst>
          <pc:docMk/>
          <pc:sldMk cId="4222862713" sldId="292"/>
        </pc:sldMkLst>
      </pc:sldChg>
      <pc:sldChg chg="del">
        <pc:chgData name="Philip Scott" userId="2ad6a2ee-f0c0-4099-9814-cfd2abf73848" providerId="ADAL" clId="{3601F8D1-258A-43DA-B80B-78C70A161B82}" dt="2023-09-20T18:20:16.654" v="62" actId="47"/>
        <pc:sldMkLst>
          <pc:docMk/>
          <pc:sldMk cId="3515576877" sldId="293"/>
        </pc:sldMkLst>
      </pc:sldChg>
      <pc:sldChg chg="del">
        <pc:chgData name="Philip Scott" userId="2ad6a2ee-f0c0-4099-9814-cfd2abf73848" providerId="ADAL" clId="{3601F8D1-258A-43DA-B80B-78C70A161B82}" dt="2023-09-20T18:20:11.759" v="61" actId="47"/>
        <pc:sldMkLst>
          <pc:docMk/>
          <pc:sldMk cId="723804258" sldId="295"/>
        </pc:sldMkLst>
      </pc:sldChg>
      <pc:sldChg chg="del">
        <pc:chgData name="Philip Scott" userId="2ad6a2ee-f0c0-4099-9814-cfd2abf73848" providerId="ADAL" clId="{3601F8D1-258A-43DA-B80B-78C70A161B82}" dt="2023-09-20T18:20:16.654" v="62" actId="47"/>
        <pc:sldMkLst>
          <pc:docMk/>
          <pc:sldMk cId="4240290290" sldId="296"/>
        </pc:sldMkLst>
      </pc:sldChg>
      <pc:sldChg chg="addSp modSp mod modAnim">
        <pc:chgData name="Philip Scott" userId="2ad6a2ee-f0c0-4099-9814-cfd2abf73848" providerId="ADAL" clId="{3601F8D1-258A-43DA-B80B-78C70A161B82}" dt="2023-09-20T18:44:33.890" v="1242"/>
        <pc:sldMkLst>
          <pc:docMk/>
          <pc:sldMk cId="4205936348" sldId="300"/>
        </pc:sldMkLst>
        <pc:spChg chg="mod">
          <ac:chgData name="Philip Scott" userId="2ad6a2ee-f0c0-4099-9814-cfd2abf73848" providerId="ADAL" clId="{3601F8D1-258A-43DA-B80B-78C70A161B82}" dt="2023-09-20T18:43:32.998" v="1188" actId="20577"/>
          <ac:spMkLst>
            <pc:docMk/>
            <pc:sldMk cId="4205936348" sldId="300"/>
            <ac:spMk id="3" creationId="{D8E57F37-3DBD-3725-677A-999AF625F0C4}"/>
          </ac:spMkLst>
        </pc:spChg>
        <pc:spChg chg="add mod">
          <ac:chgData name="Philip Scott" userId="2ad6a2ee-f0c0-4099-9814-cfd2abf73848" providerId="ADAL" clId="{3601F8D1-258A-43DA-B80B-78C70A161B82}" dt="2023-09-20T18:44:24.854" v="1241" actId="947"/>
          <ac:spMkLst>
            <pc:docMk/>
            <pc:sldMk cId="4205936348" sldId="300"/>
            <ac:spMk id="4" creationId="{B37BFE0E-B5F7-2F98-AB8E-0EADE1DE9F9C}"/>
          </ac:spMkLst>
        </pc:spChg>
      </pc:sldChg>
      <pc:sldChg chg="modSp mod">
        <pc:chgData name="Philip Scott" userId="2ad6a2ee-f0c0-4099-9814-cfd2abf73848" providerId="ADAL" clId="{3601F8D1-258A-43DA-B80B-78C70A161B82}" dt="2023-09-20T18:33:09.988" v="727" actId="20577"/>
        <pc:sldMkLst>
          <pc:docMk/>
          <pc:sldMk cId="536378611" sldId="301"/>
        </pc:sldMkLst>
        <pc:spChg chg="mod">
          <ac:chgData name="Philip Scott" userId="2ad6a2ee-f0c0-4099-9814-cfd2abf73848" providerId="ADAL" clId="{3601F8D1-258A-43DA-B80B-78C70A161B82}" dt="2023-09-20T18:21:43.182" v="77" actId="20577"/>
          <ac:spMkLst>
            <pc:docMk/>
            <pc:sldMk cId="536378611" sldId="301"/>
            <ac:spMk id="2" creationId="{0104FD1C-BB5A-AFCF-F7F8-BF1E8D7CD054}"/>
          </ac:spMkLst>
        </pc:spChg>
        <pc:spChg chg="mod">
          <ac:chgData name="Philip Scott" userId="2ad6a2ee-f0c0-4099-9814-cfd2abf73848" providerId="ADAL" clId="{3601F8D1-258A-43DA-B80B-78C70A161B82}" dt="2023-09-20T18:33:09.988" v="727" actId="20577"/>
          <ac:spMkLst>
            <pc:docMk/>
            <pc:sldMk cId="536378611" sldId="301"/>
            <ac:spMk id="3" creationId="{D8E57F37-3DBD-3725-677A-999AF625F0C4}"/>
          </ac:spMkLst>
        </pc:spChg>
      </pc:sldChg>
      <pc:sldChg chg="modSp">
        <pc:chgData name="Philip Scott" userId="2ad6a2ee-f0c0-4099-9814-cfd2abf73848" providerId="ADAL" clId="{3601F8D1-258A-43DA-B80B-78C70A161B82}" dt="2023-09-20T18:25:27.476" v="333" actId="20577"/>
        <pc:sldMkLst>
          <pc:docMk/>
          <pc:sldMk cId="4212428122" sldId="302"/>
        </pc:sldMkLst>
        <pc:spChg chg="mod">
          <ac:chgData name="Philip Scott" userId="2ad6a2ee-f0c0-4099-9814-cfd2abf73848" providerId="ADAL" clId="{3601F8D1-258A-43DA-B80B-78C70A161B82}" dt="2023-09-20T18:25:27.476" v="333" actId="20577"/>
          <ac:spMkLst>
            <pc:docMk/>
            <pc:sldMk cId="4212428122" sldId="302"/>
            <ac:spMk id="3" creationId="{D8E57F37-3DBD-3725-677A-999AF625F0C4}"/>
          </ac:spMkLst>
        </pc:spChg>
      </pc:sldChg>
      <pc:sldChg chg="modSp">
        <pc:chgData name="Philip Scott" userId="2ad6a2ee-f0c0-4099-9814-cfd2abf73848" providerId="ADAL" clId="{3601F8D1-258A-43DA-B80B-78C70A161B82}" dt="2023-09-20T18:26:12.898" v="361" actId="20577"/>
        <pc:sldMkLst>
          <pc:docMk/>
          <pc:sldMk cId="4280737840" sldId="303"/>
        </pc:sldMkLst>
        <pc:spChg chg="mod">
          <ac:chgData name="Philip Scott" userId="2ad6a2ee-f0c0-4099-9814-cfd2abf73848" providerId="ADAL" clId="{3601F8D1-258A-43DA-B80B-78C70A161B82}" dt="2023-09-20T18:26:12.898" v="361" actId="20577"/>
          <ac:spMkLst>
            <pc:docMk/>
            <pc:sldMk cId="4280737840" sldId="303"/>
            <ac:spMk id="3" creationId="{D8E57F37-3DBD-3725-677A-999AF625F0C4}"/>
          </ac:spMkLst>
        </pc:spChg>
      </pc:sldChg>
      <pc:sldChg chg="del">
        <pc:chgData name="Philip Scott" userId="2ad6a2ee-f0c0-4099-9814-cfd2abf73848" providerId="ADAL" clId="{3601F8D1-258A-43DA-B80B-78C70A161B82}" dt="2023-09-20T18:33:43.119" v="728" actId="2696"/>
        <pc:sldMkLst>
          <pc:docMk/>
          <pc:sldMk cId="142087650" sldId="304"/>
        </pc:sldMkLst>
      </pc:sldChg>
      <pc:sldChg chg="modSp add mod modAnim">
        <pc:chgData name="Philip Scott" userId="2ad6a2ee-f0c0-4099-9814-cfd2abf73848" providerId="ADAL" clId="{3601F8D1-258A-43DA-B80B-78C70A161B82}" dt="2023-09-20T18:39:06.727" v="1172" actId="20577"/>
        <pc:sldMkLst>
          <pc:docMk/>
          <pc:sldMk cId="853348465" sldId="304"/>
        </pc:sldMkLst>
        <pc:spChg chg="mod">
          <ac:chgData name="Philip Scott" userId="2ad6a2ee-f0c0-4099-9814-cfd2abf73848" providerId="ADAL" clId="{3601F8D1-258A-43DA-B80B-78C70A161B82}" dt="2023-09-20T18:34:26.843" v="745" actId="20577"/>
          <ac:spMkLst>
            <pc:docMk/>
            <pc:sldMk cId="853348465" sldId="304"/>
            <ac:spMk id="2" creationId="{0104FD1C-BB5A-AFCF-F7F8-BF1E8D7CD054}"/>
          </ac:spMkLst>
        </pc:spChg>
        <pc:spChg chg="mod">
          <ac:chgData name="Philip Scott" userId="2ad6a2ee-f0c0-4099-9814-cfd2abf73848" providerId="ADAL" clId="{3601F8D1-258A-43DA-B80B-78C70A161B82}" dt="2023-09-20T18:39:06.727" v="1172" actId="20577"/>
          <ac:spMkLst>
            <pc:docMk/>
            <pc:sldMk cId="853348465" sldId="304"/>
            <ac:spMk id="3" creationId="{D8E57F37-3DBD-3725-677A-999AF625F0C4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F6D3B0-9653-0EF4-31AC-B07F02D3C7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B0FF883-AE02-1F51-0365-893F24BF208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4A47B1-02A8-9D42-664C-A067434877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AB23A-F346-4B0C-82E5-6DF1524A9832}" type="datetimeFigureOut">
              <a:rPr lang="en-GB" smtClean="0"/>
              <a:t>23/09/2023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65CB3D-6A6E-5973-B384-71E502466A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5ED006-DA2E-76D5-74A2-683C3D742F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C2B140-3FCC-4F7F-9C14-967A37818920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CEA8EE7-0A6D-AA76-BD0D-F147DF51C0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473013" y="5602237"/>
            <a:ext cx="2688569" cy="10364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91607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BF3099-DB9B-AE5D-DFAE-1CF9E864AB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4FDFFD-FBF7-B764-EB48-5EA6A7E044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F0C097-D9DC-4EF9-7411-53263FECD4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AB23A-F346-4B0C-82E5-6DF1524A9832}" type="datetimeFigureOut">
              <a:rPr lang="en-GB" smtClean="0"/>
              <a:t>23/09/2023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F7B8BB-597D-EFC8-4E3E-E31BE76DAF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14559E-1A31-8C9E-24D0-CBA47D0076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C2B140-3FCC-4F7F-9C14-967A37818920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D34C130-C8C2-0BC7-2F8D-C6FE332A728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473013" y="5602237"/>
            <a:ext cx="2688569" cy="10364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3817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45B100-82F2-7480-91F1-9AC3C41940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9579646-9AEC-A24A-E2A9-FFC74BB9928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64B2AF-3C0A-5C9D-7681-CF87E98CC1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AB23A-F346-4B0C-82E5-6DF1524A9832}" type="datetimeFigureOut">
              <a:rPr lang="en-GB" smtClean="0"/>
              <a:t>23/09/2023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096D5F-BB6D-543E-FBF2-5C030F4115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4F477E-F7F5-4CCE-3F4F-9E2B8D2C0E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C2B140-3FCC-4F7F-9C14-967A378189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63839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2A9F51-C941-285D-5D5C-693EB966AD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04046D-7BCC-0145-14DB-FD4274F8B0E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532B1D-B43F-9D66-4FA7-5EF28CA7D95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F4A5861-B64E-537C-2576-1C3CB830AA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AB23A-F346-4B0C-82E5-6DF1524A9832}" type="datetimeFigureOut">
              <a:rPr lang="en-GB" smtClean="0"/>
              <a:t>23/09/2023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4FB9B26-1F31-3FDC-807E-DB09FD05C7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BC4DBF1-1FB3-6C8F-3118-217AB0540C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C2B140-3FCC-4F7F-9C14-967A378189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08366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D01354-3070-2FA8-61BE-665AE4AD66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A6FF189-B670-6AF9-6679-74A8D6F8BA1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6B7EE0-A91C-4FD8-61DB-29EFEBC3DBD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0CBABBD-071C-4A90-CE90-B2D5863839B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72C01E1-E3D0-B50B-4A66-50D4CC984B2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068C2AA-AF3A-76FF-E933-E42A6D115E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AB23A-F346-4B0C-82E5-6DF1524A9832}" type="datetimeFigureOut">
              <a:rPr lang="en-GB" smtClean="0"/>
              <a:t>23/09/2023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83B052A-C510-DB10-EE81-7940DD1664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46FF088-9BDE-57A1-5B0C-72DFFEAAFE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C2B140-3FCC-4F7F-9C14-967A378189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28857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EEB29D-E061-2227-C85A-17312DF0C9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8592AB6-2F51-E0AD-088D-7092A37D14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AB23A-F346-4B0C-82E5-6DF1524A9832}" type="datetimeFigureOut">
              <a:rPr lang="en-GB" smtClean="0"/>
              <a:t>23/09/2023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D3CD111-D76D-252D-07F6-1DE44751A5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C04ADB4-5154-13F6-239D-90B3BD4BF5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C2B140-3FCC-4F7F-9C14-967A378189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16632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38027C3-0DD6-4328-B09B-F5849990B4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AB23A-F346-4B0C-82E5-6DF1524A9832}" type="datetimeFigureOut">
              <a:rPr lang="en-GB" smtClean="0"/>
              <a:t>23/09/2023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325D1FB-2727-F123-8601-34D2E2188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00EA909-1F54-C41E-3CCE-AC8B707126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C2B140-3FCC-4F7F-9C14-967A378189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03792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968CEA-8A66-7BC3-E3FC-27777B61E7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CD66DD-2EE0-9E96-A43E-4B3D3A7F00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8A73B56-36B1-209E-C6EA-0D06EB4E171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0E7D89D-2503-477E-D625-22981B2DAD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AB23A-F346-4B0C-82E5-6DF1524A9832}" type="datetimeFigureOut">
              <a:rPr lang="en-GB" smtClean="0"/>
              <a:t>23/09/2023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D569F15-CEEB-098D-5D11-7A2410AA87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C407FE9-43EA-2C74-4AF2-E4BDA560CD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C2B140-3FCC-4F7F-9C14-967A378189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84598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FAE5E0-45C9-2FB3-505C-F98C587CFD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A1601B9-C6F3-2A86-A995-0C70DC04BD3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9F091A7-CCC5-F04A-B033-E22BBEE2D15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81DB3D2-AE6A-25E3-36CF-DBC7463A93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AB23A-F346-4B0C-82E5-6DF1524A9832}" type="datetimeFigureOut">
              <a:rPr lang="en-GB" smtClean="0"/>
              <a:t>23/09/2023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47422D1-EC7C-B91D-6C9F-0D48D795F7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62C89C2-3FA4-9D31-140C-69388E9AB5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C2B140-3FCC-4F7F-9C14-967A378189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69409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E6E79F-3C4E-3B72-8185-F15BABF501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0C331AE-D8F5-CE1F-6BB0-29F8E831522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1960D9-26DA-7E75-969E-2D12AD215E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AB23A-F346-4B0C-82E5-6DF1524A9832}" type="datetimeFigureOut">
              <a:rPr lang="en-GB" smtClean="0"/>
              <a:t>23/09/2023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93A145-4ED3-990A-E30B-4CC8665BE1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FE429F-4F5C-A5FE-4930-9449C241D4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C2B140-3FCC-4F7F-9C14-967A378189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32168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AF51213-9223-F7F4-6D6B-8963F121BE9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DFE0FE9-36A2-EB87-8301-68F5795428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068425-3129-57ED-70AA-9EE81077AE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AB23A-F346-4B0C-82E5-6DF1524A9832}" type="datetimeFigureOut">
              <a:rPr lang="en-GB" smtClean="0"/>
              <a:t>23/09/2023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B6E45A-F3FF-E1F5-2296-3384356CBA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502168-DAF4-00A6-5539-CF5B365CEC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C2B140-3FCC-4F7F-9C14-967A378189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1372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5E3BA8D-E79E-9D2C-6757-EE2B996160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1334C0-8B9A-4843-8727-00D6E16F9D9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2B49EA-9925-4735-79D3-10D55694856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BAB23A-F346-4B0C-82E5-6DF1524A9832}" type="datetimeFigureOut">
              <a:rPr lang="en-GB" smtClean="0"/>
              <a:t>23/09/2023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E088D8-6195-1EBB-2280-74D3038C516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097FC3-8BA8-3A16-2640-A72C6956A1C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C2B140-3FCC-4F7F-9C14-967A378189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81051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5E8573FF-1A31-EF0C-E11C-090B6A618525}"/>
              </a:ext>
            </a:extLst>
          </p:cNvPr>
          <p:cNvSpPr txBox="1"/>
          <p:nvPr/>
        </p:nvSpPr>
        <p:spPr>
          <a:xfrm>
            <a:off x="3047544" y="3152621"/>
            <a:ext cx="609691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/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EE895CB2-2126-6EA7-2BF1-75A0235E84A9}"/>
              </a:ext>
            </a:extLst>
          </p:cNvPr>
          <p:cNvSpPr txBox="1">
            <a:spLocks/>
          </p:cNvSpPr>
          <p:nvPr/>
        </p:nvSpPr>
        <p:spPr>
          <a:xfrm>
            <a:off x="1524000" y="82131"/>
            <a:ext cx="9144000" cy="2354443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75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/>
              <a:t>Academic writing: theory and practice for best results</a:t>
            </a:r>
          </a:p>
        </p:txBody>
      </p:sp>
      <p:sp>
        <p:nvSpPr>
          <p:cNvPr id="19" name="Subtitle 2">
            <a:extLst>
              <a:ext uri="{FF2B5EF4-FFF2-40B4-BE49-F238E27FC236}">
                <a16:creationId xmlns:a16="http://schemas.microsoft.com/office/drawing/2014/main" id="{5D4F3E60-831B-749D-89AC-C56EEA36A33A}"/>
              </a:ext>
            </a:extLst>
          </p:cNvPr>
          <p:cNvSpPr txBox="1">
            <a:spLocks/>
          </p:cNvSpPr>
          <p:nvPr/>
        </p:nvSpPr>
        <p:spPr>
          <a:xfrm>
            <a:off x="2078085" y="2956873"/>
            <a:ext cx="7483114" cy="26008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/>
              <a:t>Prof Philip Scott</a:t>
            </a:r>
          </a:p>
          <a:p>
            <a:r>
              <a:rPr lang="en-GB"/>
              <a:t>MSc Programme Director, UWTSD</a:t>
            </a:r>
          </a:p>
          <a:p>
            <a:r>
              <a:rPr lang="en-GB"/>
              <a:t>Deputy Editor, </a:t>
            </a:r>
            <a:r>
              <a:rPr lang="en-GB" i="1"/>
              <a:t>BMJ Health &amp; Care Informatics</a:t>
            </a:r>
          </a:p>
        </p:txBody>
      </p:sp>
    </p:spTree>
    <p:extLst>
      <p:ext uri="{BB962C8B-B14F-4D97-AF65-F5344CB8AC3E}">
        <p14:creationId xmlns:p14="http://schemas.microsoft.com/office/powerpoint/2010/main" val="27227305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5E8573FF-1A31-EF0C-E11C-090B6A618525}"/>
              </a:ext>
            </a:extLst>
          </p:cNvPr>
          <p:cNvSpPr txBox="1"/>
          <p:nvPr/>
        </p:nvSpPr>
        <p:spPr>
          <a:xfrm>
            <a:off x="3047544" y="3152621"/>
            <a:ext cx="609691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04FD1C-BB5A-AFCF-F7F8-BF1E8D7CD0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Six principles of good academic writing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E57F37-3DBD-3725-677A-999AF625F0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Clear thinking leads to clear writing.</a:t>
            </a:r>
          </a:p>
          <a:p>
            <a:r>
              <a:rPr lang="en-GB"/>
              <a:t>Learn by doing – write frequently, seek feedback.</a:t>
            </a:r>
          </a:p>
          <a:p>
            <a:r>
              <a:rPr lang="en-GB"/>
              <a:t>Write for the reader.</a:t>
            </a:r>
          </a:p>
          <a:p>
            <a:r>
              <a:rPr lang="en-GB"/>
              <a:t>Distinguish distinct types of academic writing.</a:t>
            </a:r>
          </a:p>
          <a:p>
            <a:r>
              <a:rPr lang="en-GB"/>
              <a:t>When you assert a fact, give a credible reference (even basic facts).</a:t>
            </a:r>
          </a:p>
          <a:p>
            <a:r>
              <a:rPr lang="en-GB"/>
              <a:t>When you </a:t>
            </a:r>
            <a:r>
              <a:rPr lang="en-GB" i="1"/>
              <a:t>infer, </a:t>
            </a:r>
            <a:r>
              <a:rPr lang="en-GB"/>
              <a:t>make your reasoning steps clear</a:t>
            </a:r>
            <a:r>
              <a:rPr lang="en-GB" i="1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7667062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5E8573FF-1A31-EF0C-E11C-090B6A618525}"/>
              </a:ext>
            </a:extLst>
          </p:cNvPr>
          <p:cNvSpPr txBox="1"/>
          <p:nvPr/>
        </p:nvSpPr>
        <p:spPr>
          <a:xfrm>
            <a:off x="3047544" y="3152621"/>
            <a:ext cx="609691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04FD1C-BB5A-AFCF-F7F8-BF1E8D7CD0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/>
              <a:t>Clear thinking leads to clear writing</a:t>
            </a:r>
            <a:endParaRPr lang="en-GB" b="1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9912EC6-DE7B-41F4-CD92-39D1064068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1610147"/>
            <a:ext cx="3838149" cy="275287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F2960FE-4919-F50B-DEAA-A873C875393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41323" y="1690688"/>
            <a:ext cx="5112980" cy="39544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EAEBAC4-1D3E-9AA4-1FBD-9F2491199EBE}"/>
              </a:ext>
            </a:extLst>
          </p:cNvPr>
          <p:cNvSpPr txBox="1"/>
          <p:nvPr/>
        </p:nvSpPr>
        <p:spPr>
          <a:xfrm>
            <a:off x="1972184" y="4660720"/>
            <a:ext cx="15701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/>
              <a:t>IMRAD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D694858-A1CA-F647-5854-39EEF541FDAD}"/>
              </a:ext>
            </a:extLst>
          </p:cNvPr>
          <p:cNvSpPr txBox="1"/>
          <p:nvPr/>
        </p:nvSpPr>
        <p:spPr>
          <a:xfrm>
            <a:off x="7331946" y="5737159"/>
            <a:ext cx="17317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/>
              <a:t>PRISMA</a:t>
            </a:r>
          </a:p>
        </p:txBody>
      </p:sp>
    </p:spTree>
    <p:extLst>
      <p:ext uri="{BB962C8B-B14F-4D97-AF65-F5344CB8AC3E}">
        <p14:creationId xmlns:p14="http://schemas.microsoft.com/office/powerpoint/2010/main" val="34542484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5E8573FF-1A31-EF0C-E11C-090B6A618525}"/>
              </a:ext>
            </a:extLst>
          </p:cNvPr>
          <p:cNvSpPr txBox="1"/>
          <p:nvPr/>
        </p:nvSpPr>
        <p:spPr>
          <a:xfrm>
            <a:off x="3047544" y="3152621"/>
            <a:ext cx="609691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04FD1C-BB5A-AFCF-F7F8-BF1E8D7CD0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Learn by doing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E57F37-3DBD-3725-677A-999AF625F0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Seek peer feedback on CW drafts – would your mother understand it?</a:t>
            </a:r>
          </a:p>
          <a:p>
            <a:r>
              <a:rPr lang="en-GB"/>
              <a:t>Freewriting – silence the internal editor (for a while!)</a:t>
            </a:r>
          </a:p>
          <a:p>
            <a:r>
              <a:rPr lang="en-GB"/>
              <a:t>Turn the editor back on: Grammarly, spell check, Gunning fog index.</a:t>
            </a:r>
          </a:p>
          <a:p>
            <a:r>
              <a:rPr lang="en-GB"/>
              <a:t>Learn what makes for good reading (exercise later): copy it!</a:t>
            </a:r>
          </a:p>
          <a:p>
            <a:r>
              <a:rPr lang="en-GB"/>
              <a:t>This is a journey, make each essay better than the last.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37152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5E8573FF-1A31-EF0C-E11C-090B6A618525}"/>
              </a:ext>
            </a:extLst>
          </p:cNvPr>
          <p:cNvSpPr txBox="1"/>
          <p:nvPr/>
        </p:nvSpPr>
        <p:spPr>
          <a:xfrm>
            <a:off x="3047544" y="3152621"/>
            <a:ext cx="609691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04FD1C-BB5A-AFCF-F7F8-BF1E8D7CD0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Write for the reader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E57F37-3DBD-3725-677A-999AF625F0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Make it flow logically from beginning to middle to end.</a:t>
            </a:r>
          </a:p>
          <a:p>
            <a:r>
              <a:rPr lang="en-GB"/>
              <a:t>Use Plain English, unless jargon is unavoidable (but always explain it).</a:t>
            </a:r>
          </a:p>
          <a:p>
            <a:r>
              <a:rPr lang="en-GB"/>
              <a:t>Short sentences (avoid cluttered clauses and subclauses).</a:t>
            </a:r>
          </a:p>
          <a:p>
            <a:r>
              <a:rPr lang="en-GB"/>
              <a:t>Tell them what you’re going to tell them…</a:t>
            </a:r>
          </a:p>
          <a:p>
            <a:r>
              <a:rPr lang="en-GB"/>
              <a:t>Explain technical terms, uncommon words, acronyms and abbreviations.</a:t>
            </a:r>
          </a:p>
          <a:p>
            <a:r>
              <a:rPr lang="en-GB"/>
              <a:t>Make it flow logically from beginning to middle to end (flowchart).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24281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5E8573FF-1A31-EF0C-E11C-090B6A618525}"/>
              </a:ext>
            </a:extLst>
          </p:cNvPr>
          <p:cNvSpPr txBox="1"/>
          <p:nvPr/>
        </p:nvSpPr>
        <p:spPr>
          <a:xfrm>
            <a:off x="3047544" y="3152621"/>
            <a:ext cx="609691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04FD1C-BB5A-AFCF-F7F8-BF1E8D7CD0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/>
              <a:t>Distinguish distinct types of academic writing</a:t>
            </a:r>
            <a:endParaRPr lang="en-GB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E57F37-3DBD-3725-677A-999AF625F0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Make sure you know which style to adopt.</a:t>
            </a:r>
          </a:p>
          <a:p>
            <a:r>
              <a:rPr lang="en-GB"/>
              <a:t>Review: usually PRISMA, systematic / scoping / narrative…</a:t>
            </a:r>
          </a:p>
          <a:p>
            <a:r>
              <a:rPr lang="en-GB"/>
              <a:t>Argument: making a case, problem </a:t>
            </a:r>
            <a:r>
              <a:rPr lang="en-GB">
                <a:sym typeface="Wingdings" panose="05000000000000000000" pitchFamily="2" charset="2"/>
              </a:rPr>
              <a:t> options  appraisal proposal</a:t>
            </a:r>
          </a:p>
          <a:p>
            <a:r>
              <a:rPr lang="en-GB">
                <a:sym typeface="Wingdings" panose="05000000000000000000" pitchFamily="2" charset="2"/>
              </a:rPr>
              <a:t>Scientific report: IMRAD</a:t>
            </a:r>
          </a:p>
          <a:p>
            <a:r>
              <a:rPr lang="en-GB">
                <a:sym typeface="Wingdings" panose="05000000000000000000" pitchFamily="2" charset="2"/>
              </a:rPr>
              <a:t>CW essay: what structure is given/implied? How can you make it IMRAD-</a:t>
            </a:r>
            <a:r>
              <a:rPr lang="en-GB" err="1">
                <a:sym typeface="Wingdings" panose="05000000000000000000" pitchFamily="2" charset="2"/>
              </a:rPr>
              <a:t>ish</a:t>
            </a:r>
            <a:r>
              <a:rPr lang="en-GB">
                <a:sym typeface="Wingdings" panose="05000000000000000000" pitchFamily="2" charset="2"/>
              </a:rPr>
              <a:t>?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07378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5E8573FF-1A31-EF0C-E11C-090B6A618525}"/>
              </a:ext>
            </a:extLst>
          </p:cNvPr>
          <p:cNvSpPr txBox="1"/>
          <p:nvPr/>
        </p:nvSpPr>
        <p:spPr>
          <a:xfrm>
            <a:off x="3047544" y="3152621"/>
            <a:ext cx="609691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04FD1C-BB5A-AFCF-F7F8-BF1E8D7CD0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Writing tips (1)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E57F37-3DBD-3725-677A-999AF625F0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48534"/>
            <a:ext cx="10515600" cy="4351338"/>
          </a:xfrm>
        </p:spPr>
        <p:txBody>
          <a:bodyPr/>
          <a:lstStyle/>
          <a:p>
            <a:r>
              <a:rPr lang="en-GB"/>
              <a:t>Use the </a:t>
            </a:r>
            <a:r>
              <a:rPr lang="en-GB" i="1"/>
              <a:t>active</a:t>
            </a:r>
            <a:r>
              <a:rPr lang="en-GB"/>
              <a:t> voice as much as possible.</a:t>
            </a:r>
          </a:p>
          <a:p>
            <a:pPr lvl="1"/>
            <a:r>
              <a:rPr lang="en-GB"/>
              <a:t>“This essay reports an evaluation…”</a:t>
            </a:r>
          </a:p>
          <a:p>
            <a:pPr lvl="1"/>
            <a:r>
              <a:rPr lang="en-GB"/>
              <a:t>“We selected this method so that…”</a:t>
            </a:r>
          </a:p>
          <a:p>
            <a:r>
              <a:rPr lang="en-GB"/>
              <a:t>It has been noted that the </a:t>
            </a:r>
            <a:r>
              <a:rPr lang="en-GB" i="1"/>
              <a:t>passive</a:t>
            </a:r>
            <a:r>
              <a:rPr lang="en-GB"/>
              <a:t> voice is wearisome and doth make for vagueness. (“It was decided”, “It was found”)</a:t>
            </a:r>
          </a:p>
          <a:p>
            <a:r>
              <a:rPr lang="en-GB"/>
              <a:t>Does your page look neat, structured, convincing? Does it flow?</a:t>
            </a:r>
          </a:p>
          <a:p>
            <a:pPr lvl="1"/>
            <a:r>
              <a:rPr lang="en-GB"/>
              <a:t>Avoid Over Using Capital Letters! (Proper nouns only.)</a:t>
            </a:r>
          </a:p>
          <a:p>
            <a:pPr lvl="1"/>
            <a:r>
              <a:rPr lang="en-GB"/>
              <a:t>Check font size and heading consistency.</a:t>
            </a:r>
          </a:p>
          <a:p>
            <a:r>
              <a:rPr lang="en-GB"/>
              <a:t>Avoid long direct quotations: paraphrase.</a:t>
            </a:r>
          </a:p>
          <a:p>
            <a:endParaRPr lang="en-GB"/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41971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5E8573FF-1A31-EF0C-E11C-090B6A618525}"/>
              </a:ext>
            </a:extLst>
          </p:cNvPr>
          <p:cNvSpPr txBox="1"/>
          <p:nvPr/>
        </p:nvSpPr>
        <p:spPr>
          <a:xfrm>
            <a:off x="3047544" y="3152621"/>
            <a:ext cx="609691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04FD1C-BB5A-AFCF-F7F8-BF1E8D7CD0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Writing tips (2)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E57F37-3DBD-3725-677A-999AF625F0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548534"/>
            <a:ext cx="10910455" cy="4351338"/>
          </a:xfrm>
        </p:spPr>
        <p:txBody>
          <a:bodyPr/>
          <a:lstStyle/>
          <a:p>
            <a:r>
              <a:rPr lang="en-GB"/>
              <a:t>Do not use first person (“I think…”) unless you are specifically told that it is </a:t>
            </a:r>
            <a:r>
              <a:rPr lang="en-GB" i="1"/>
              <a:t>reflective</a:t>
            </a:r>
            <a:r>
              <a:rPr lang="en-GB"/>
              <a:t> writing.</a:t>
            </a:r>
          </a:p>
          <a:p>
            <a:r>
              <a:rPr lang="en-GB"/>
              <a:t>Read and apply:</a:t>
            </a:r>
          </a:p>
          <a:p>
            <a:pPr lvl="1"/>
            <a:r>
              <a:rPr lang="en-GB" i="1"/>
              <a:t>The Complete Plain Words</a:t>
            </a:r>
            <a:r>
              <a:rPr lang="en-GB"/>
              <a:t>, Ernest Gowers</a:t>
            </a:r>
          </a:p>
          <a:p>
            <a:pPr lvl="1"/>
            <a:r>
              <a:rPr lang="en-GB" i="1"/>
              <a:t>Mind the Stop</a:t>
            </a:r>
            <a:r>
              <a:rPr lang="en-GB"/>
              <a:t>, Gordon Carey</a:t>
            </a:r>
          </a:p>
          <a:p>
            <a:pPr lvl="1"/>
            <a:r>
              <a:rPr lang="en-GB" i="1"/>
              <a:t>Usage and Abusage</a:t>
            </a:r>
            <a:r>
              <a:rPr lang="en-GB"/>
              <a:t>, Eric Partridge</a:t>
            </a:r>
          </a:p>
          <a:p>
            <a:r>
              <a:rPr lang="en-GB"/>
              <a:t>“Brevity is the soul of wit” </a:t>
            </a:r>
            <a:r>
              <a:rPr lang="en-GB" baseline="30000"/>
              <a:t>1</a:t>
            </a:r>
          </a:p>
          <a:p>
            <a:pPr lvl="1"/>
            <a:r>
              <a:rPr lang="en-US"/>
              <a:t>“I only made this letter longer because I had not the leisure to make it shorter” (Blaise Pascal, 1656-7, translated)</a:t>
            </a:r>
            <a:endParaRPr lang="en-GB"/>
          </a:p>
          <a:p>
            <a:endParaRPr lang="en-GB"/>
          </a:p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37BFE0E-B5F7-2F98-AB8E-0EADE1DE9F9C}"/>
              </a:ext>
            </a:extLst>
          </p:cNvPr>
          <p:cNvSpPr txBox="1"/>
          <p:nvPr/>
        </p:nvSpPr>
        <p:spPr>
          <a:xfrm>
            <a:off x="6446520" y="5899872"/>
            <a:ext cx="43695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aseline="30000"/>
              <a:t>1</a:t>
            </a:r>
            <a:r>
              <a:rPr lang="en-GB"/>
              <a:t> Shakespeare, W. Hamlet, Act 2, Scene 2.</a:t>
            </a:r>
          </a:p>
        </p:txBody>
      </p:sp>
    </p:spTree>
    <p:extLst>
      <p:ext uri="{BB962C8B-B14F-4D97-AF65-F5344CB8AC3E}">
        <p14:creationId xmlns:p14="http://schemas.microsoft.com/office/powerpoint/2010/main" val="4205936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5E8573FF-1A31-EF0C-E11C-090B6A618525}"/>
              </a:ext>
            </a:extLst>
          </p:cNvPr>
          <p:cNvSpPr txBox="1"/>
          <p:nvPr/>
        </p:nvSpPr>
        <p:spPr>
          <a:xfrm>
            <a:off x="3047544" y="3152621"/>
            <a:ext cx="609691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04FD1C-BB5A-AFCF-F7F8-BF1E8D7CD0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Group work 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E57F37-3DBD-3725-677A-999AF625F0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548534"/>
            <a:ext cx="10910455" cy="4351338"/>
          </a:xfrm>
        </p:spPr>
        <p:txBody>
          <a:bodyPr/>
          <a:lstStyle/>
          <a:p>
            <a:pPr marL="0" indent="0">
              <a:buNone/>
            </a:pPr>
            <a:r>
              <a:rPr lang="en-GB"/>
              <a:t>Scan the article provided individually for 5 min then discuss:</a:t>
            </a:r>
          </a:p>
          <a:p>
            <a:pPr marL="514350" indent="-514350">
              <a:buFont typeface="+mj-lt"/>
              <a:buAutoNum type="arabicPeriod"/>
            </a:pPr>
            <a:r>
              <a:rPr lang="en-GB"/>
              <a:t>How helpful is the IMRAD structure? Why is it good/bad?</a:t>
            </a:r>
          </a:p>
          <a:p>
            <a:pPr marL="514350" indent="-514350">
              <a:buFont typeface="+mj-lt"/>
              <a:buAutoNum type="arabicPeriod"/>
            </a:pPr>
            <a:r>
              <a:rPr lang="en-GB"/>
              <a:t>What do you infer from the relative number of references in the Introduction and the Methods section?</a:t>
            </a:r>
          </a:p>
          <a:p>
            <a:pPr marL="514350" indent="-514350">
              <a:buFont typeface="+mj-lt"/>
              <a:buAutoNum type="arabicPeriod"/>
            </a:pPr>
            <a:r>
              <a:rPr lang="en-GB"/>
              <a:t>What is good/bad about the presentation of Results?</a:t>
            </a:r>
          </a:p>
          <a:p>
            <a:pPr marL="514350" indent="-514350">
              <a:buFont typeface="+mj-lt"/>
              <a:buAutoNum type="arabicPeriod"/>
            </a:pPr>
            <a:r>
              <a:rPr lang="en-GB"/>
              <a:t>Does the Discussion make a sound argument / analysis?</a:t>
            </a:r>
          </a:p>
          <a:p>
            <a:pPr marL="514350" indent="-514350">
              <a:buFont typeface="+mj-lt"/>
              <a:buAutoNum type="arabicPeriod"/>
            </a:pPr>
            <a:r>
              <a:rPr lang="en-GB"/>
              <a:t>Does the Conclusion follow logically from the argument / data?</a:t>
            </a:r>
          </a:p>
          <a:p>
            <a:pPr marL="514350" indent="-514350">
              <a:buFont typeface="+mj-lt"/>
              <a:buAutoNum type="arabicPeriod"/>
            </a:pPr>
            <a:r>
              <a:rPr lang="en-GB"/>
              <a:t>What do you observe about the writing style?</a:t>
            </a:r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63786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5E8573FF-1A31-EF0C-E11C-090B6A618525}"/>
              </a:ext>
            </a:extLst>
          </p:cNvPr>
          <p:cNvSpPr txBox="1"/>
          <p:nvPr/>
        </p:nvSpPr>
        <p:spPr>
          <a:xfrm>
            <a:off x="3047544" y="3152621"/>
            <a:ext cx="609691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04FD1C-BB5A-AFCF-F7F8-BF1E8D7CD0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Practical tips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E57F37-3DBD-3725-677A-999AF625F0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548534"/>
            <a:ext cx="10910455" cy="4351338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/>
              <a:t>Use Mendeley for references – you </a:t>
            </a:r>
            <a:r>
              <a:rPr lang="en-GB" b="1"/>
              <a:t>will</a:t>
            </a:r>
            <a:r>
              <a:rPr lang="en-GB"/>
              <a:t> re-use sources.</a:t>
            </a:r>
          </a:p>
          <a:p>
            <a:pPr marL="514350" indent="-514350">
              <a:buFont typeface="+mj-lt"/>
              <a:buAutoNum type="arabicPeriod"/>
            </a:pPr>
            <a:r>
              <a:rPr lang="en-GB"/>
              <a:t>Distinguish facts from opinions.</a:t>
            </a:r>
          </a:p>
          <a:p>
            <a:pPr lvl="1"/>
            <a:r>
              <a:rPr lang="en-GB"/>
              <a:t>If you can’t reference it, it’s not a fact.</a:t>
            </a:r>
          </a:p>
          <a:p>
            <a:pPr lvl="1"/>
            <a:r>
              <a:rPr lang="en-GB"/>
              <a:t>If you can only reference the Daily Mail, it’s not a fact.</a:t>
            </a:r>
          </a:p>
          <a:p>
            <a:pPr lvl="1"/>
            <a:r>
              <a:rPr lang="en-GB"/>
              <a:t>If you can only reference a government document, it might be a fact.</a:t>
            </a:r>
          </a:p>
          <a:p>
            <a:pPr marL="514350" indent="-514350">
              <a:buFont typeface="+mj-lt"/>
              <a:buAutoNum type="arabicPeriod"/>
            </a:pPr>
            <a:r>
              <a:rPr lang="en-GB"/>
              <a:t>Do not overclaim conclusions, expect Limitations.</a:t>
            </a:r>
          </a:p>
          <a:p>
            <a:pPr marL="514350" indent="-514350">
              <a:buFont typeface="+mj-lt"/>
              <a:buAutoNum type="arabicPeriod"/>
            </a:pPr>
            <a:r>
              <a:rPr lang="en-GB"/>
              <a:t>Expect and demand critical peer review.</a:t>
            </a:r>
          </a:p>
          <a:p>
            <a:pPr marL="514350" indent="-514350">
              <a:buFont typeface="+mj-lt"/>
              <a:buAutoNum type="arabicPeriod"/>
            </a:pPr>
            <a:r>
              <a:rPr lang="en-GB"/>
              <a:t>Use Mendeley for references.</a:t>
            </a:r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33484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646</Words>
  <Application>Microsoft Office PowerPoint</Application>
  <PresentationFormat>Widescreen</PresentationFormat>
  <Paragraphs>69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PowerPoint Presentation</vt:lpstr>
      <vt:lpstr>Six principles of good academic writing</vt:lpstr>
      <vt:lpstr>Clear thinking leads to clear writing</vt:lpstr>
      <vt:lpstr>Learn by doing</vt:lpstr>
      <vt:lpstr>Write for the reader</vt:lpstr>
      <vt:lpstr>Distinguish distinct types of academic writing</vt:lpstr>
      <vt:lpstr>Writing tips (1)</vt:lpstr>
      <vt:lpstr>Writing tips (2)</vt:lpstr>
      <vt:lpstr>Group work exercise</vt:lpstr>
      <vt:lpstr>Practical tips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Muntaha Nafisa</dc:creator>
  <cp:lastModifiedBy>Philip Scott</cp:lastModifiedBy>
  <cp:revision>1</cp:revision>
  <dcterms:created xsi:type="dcterms:W3CDTF">2022-08-18T08:06:24Z</dcterms:created>
  <dcterms:modified xsi:type="dcterms:W3CDTF">2023-09-23T11:00:38Z</dcterms:modified>
</cp:coreProperties>
</file>